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258" r:id="rId3"/>
    <p:sldId id="259" r:id="rId4"/>
    <p:sldId id="261" r:id="rId5"/>
    <p:sldId id="260" r:id="rId6"/>
    <p:sldId id="262" r:id="rId7"/>
    <p:sldId id="263" r:id="rId8"/>
    <p:sldId id="266" r:id="rId9"/>
    <p:sldId id="265" r:id="rId10"/>
    <p:sldId id="264" r:id="rId11"/>
    <p:sldId id="267" r:id="rId12"/>
    <p:sldId id="268" r:id="rId13"/>
    <p:sldId id="275" r:id="rId14"/>
    <p:sldId id="271" r:id="rId15"/>
    <p:sldId id="274" r:id="rId16"/>
    <p:sldId id="276" r:id="rId17"/>
    <p:sldId id="269" r:id="rId18"/>
    <p:sldId id="270" r:id="rId19"/>
    <p:sldId id="272" r:id="rId20"/>
    <p:sldId id="273"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0454FC8-C5E4-4FDF-825F-22AB6D6FCCDA}">
          <p14:sldIdLst>
            <p14:sldId id="256"/>
          </p14:sldIdLst>
        </p14:section>
        <p14:section name="Intro" id="{E2C66C1C-3EEE-43E5-B59C-C378D79FE164}">
          <p14:sldIdLst>
            <p14:sldId id="258"/>
            <p14:sldId id="259"/>
            <p14:sldId id="261"/>
            <p14:sldId id="260"/>
            <p14:sldId id="262"/>
            <p14:sldId id="263"/>
            <p14:sldId id="266"/>
            <p14:sldId id="265"/>
            <p14:sldId id="264"/>
          </p14:sldIdLst>
        </p14:section>
        <p14:section name="Company" id="{98AF1960-CC3B-41E3-AA63-05A63DA38507}">
          <p14:sldIdLst>
            <p14:sldId id="267"/>
            <p14:sldId id="268"/>
            <p14:sldId id="275"/>
            <p14:sldId id="271"/>
            <p14:sldId id="274"/>
            <p14:sldId id="276"/>
            <p14:sldId id="269"/>
            <p14:sldId id="270"/>
            <p14:sldId id="272"/>
            <p14:sldId id="273"/>
          </p14:sldIdLst>
        </p14:section>
        <p14:section name="Who we are" id="{82CD586F-8598-420E-B1B5-667F5FCF79E9}">
          <p14:sldIdLst>
            <p14:sldId id="277"/>
            <p14:sldId id="278"/>
            <p14:sldId id="279"/>
            <p14:sldId id="280"/>
            <p14:sldId id="281"/>
            <p14:sldId id="282"/>
            <p14:sldId id="283"/>
            <p14:sldId id="284"/>
            <p14:sldId id="285"/>
            <p14:sldId id="286"/>
          </p14:sldIdLst>
        </p14:section>
        <p14:section name="Closing" id="{6721F8A3-7A40-4E20-8315-BDC2E048525A}">
          <p14:sldIdLst>
            <p14:sldId id="287"/>
            <p14:sldId id="28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5E07"/>
    <a:srgbClr val="212F3C"/>
    <a:srgbClr val="1B1B1B"/>
    <a:srgbClr val="171717"/>
    <a:srgbClr val="323232"/>
    <a:srgbClr val="092035"/>
    <a:srgbClr val="1C2F3C"/>
    <a:srgbClr val="071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23" autoAdjust="0"/>
    <p:restoredTop sz="94660"/>
  </p:normalViewPr>
  <p:slideViewPr>
    <p:cSldViewPr snapToGrid="0" showGuides="1">
      <p:cViewPr varScale="1">
        <p:scale>
          <a:sx n="122" d="100"/>
          <a:sy n="122" d="100"/>
        </p:scale>
        <p:origin x="187" y="96"/>
      </p:cViewPr>
      <p:guideLst>
        <p:guide orient="horz" pos="2183"/>
        <p:guide pos="3840"/>
      </p:guideLst>
    </p:cSldViewPr>
  </p:slideViewPr>
  <p:notesTextViewPr>
    <p:cViewPr>
      <p:scale>
        <a:sx n="3" d="2"/>
        <a:sy n="3" d="2"/>
      </p:scale>
      <p:origin x="0" y="0"/>
    </p:cViewPr>
  </p:notesTextViewPr>
  <p:sorterViewPr>
    <p:cViewPr>
      <p:scale>
        <a:sx n="100" d="100"/>
        <a:sy n="100" d="100"/>
      </p:scale>
      <p:origin x="0" y="-5256"/>
    </p:cViewPr>
  </p:sorterViewPr>
  <p:notesViewPr>
    <p:cSldViewPr snapToGrid="0" showGuides="1">
      <p:cViewPr varScale="1">
        <p:scale>
          <a:sx n="103" d="100"/>
          <a:sy n="103" d="100"/>
        </p:scale>
        <p:origin x="3419"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03AE-45C2-9330-DD4AB7024081}"/>
              </c:ext>
            </c:extLst>
          </c:dPt>
          <c:dPt>
            <c:idx val="1"/>
            <c:bubble3D val="0"/>
            <c:spPr>
              <a:solidFill>
                <a:schemeClr val="accent1"/>
              </a:solidFill>
              <a:ln w="19050">
                <a:noFill/>
              </a:ln>
              <a:effectLst/>
            </c:spPr>
            <c:extLst>
              <c:ext xmlns:c16="http://schemas.microsoft.com/office/drawing/2014/chart" uri="{C3380CC4-5D6E-409C-BE32-E72D297353CC}">
                <c16:uniqueId val="{00000003-03AE-45C2-9330-DD4AB70240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3AE-45C2-9330-DD4AB702408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3AE-45C2-9330-DD4AB7024081}"/>
              </c:ext>
            </c:extLst>
          </c:dPt>
          <c:cat>
            <c:strRef>
              <c:f>Sheet1!$A$2:$A$5</c:f>
              <c:strCache>
                <c:ptCount val="2"/>
                <c:pt idx="0">
                  <c:v>1st Qtr</c:v>
                </c:pt>
                <c:pt idx="1">
                  <c:v>2nd Qtr</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8-03AE-45C2-9330-DD4AB702408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4102-4D34-88FF-F0686E2557D3}"/>
              </c:ext>
            </c:extLst>
          </c:dPt>
          <c:dPt>
            <c:idx val="1"/>
            <c:bubble3D val="0"/>
            <c:spPr>
              <a:solidFill>
                <a:schemeClr val="accent1"/>
              </a:solidFill>
              <a:ln w="19050">
                <a:noFill/>
              </a:ln>
              <a:effectLst/>
            </c:spPr>
            <c:extLst>
              <c:ext xmlns:c16="http://schemas.microsoft.com/office/drawing/2014/chart" uri="{C3380CC4-5D6E-409C-BE32-E72D297353CC}">
                <c16:uniqueId val="{00000003-4102-4D34-88FF-F0686E2557D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102-4D34-88FF-F0686E2557D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102-4D34-88FF-F0686E2557D3}"/>
              </c:ext>
            </c:extLst>
          </c:dPt>
          <c:cat>
            <c:strRef>
              <c:f>Sheet1!$A$2:$A$5</c:f>
              <c:strCache>
                <c:ptCount val="2"/>
                <c:pt idx="0">
                  <c:v>1st Qtr</c:v>
                </c:pt>
                <c:pt idx="1">
                  <c:v>2nd Qtr</c:v>
                </c:pt>
              </c:strCache>
            </c:strRef>
          </c:cat>
          <c:val>
            <c:numRef>
              <c:f>Sheet1!$B$2:$B$5</c:f>
              <c:numCache>
                <c:formatCode>General</c:formatCode>
                <c:ptCount val="4"/>
                <c:pt idx="0">
                  <c:v>15</c:v>
                </c:pt>
                <c:pt idx="1">
                  <c:v>85</c:v>
                </c:pt>
              </c:numCache>
            </c:numRef>
          </c:val>
          <c:extLst>
            <c:ext xmlns:c16="http://schemas.microsoft.com/office/drawing/2014/chart" uri="{C3380CC4-5D6E-409C-BE32-E72D297353CC}">
              <c16:uniqueId val="{00000008-4102-4D34-88FF-F0686E2557D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alpha val="10000"/>
                </a:schemeClr>
              </a:solidFill>
              <a:ln w="19050">
                <a:noFill/>
              </a:ln>
              <a:effectLst/>
            </c:spPr>
            <c:extLst>
              <c:ext xmlns:c16="http://schemas.microsoft.com/office/drawing/2014/chart" uri="{C3380CC4-5D6E-409C-BE32-E72D297353CC}">
                <c16:uniqueId val="{00000001-96FC-40A8-A247-91CF8925EB9A}"/>
              </c:ext>
            </c:extLst>
          </c:dPt>
          <c:dPt>
            <c:idx val="1"/>
            <c:bubble3D val="0"/>
            <c:spPr>
              <a:solidFill>
                <a:schemeClr val="accent1"/>
              </a:solidFill>
              <a:ln w="19050">
                <a:noFill/>
              </a:ln>
              <a:effectLst/>
            </c:spPr>
            <c:extLst>
              <c:ext xmlns:c16="http://schemas.microsoft.com/office/drawing/2014/chart" uri="{C3380CC4-5D6E-409C-BE32-E72D297353CC}">
                <c16:uniqueId val="{00000003-96FC-40A8-A247-91CF8925EB9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6FC-40A8-A247-91CF8925EB9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6FC-40A8-A247-91CF8925EB9A}"/>
              </c:ext>
            </c:extLst>
          </c:dPt>
          <c:cat>
            <c:strRef>
              <c:f>Sheet1!$A$2:$A$5</c:f>
              <c:strCache>
                <c:ptCount val="2"/>
                <c:pt idx="0">
                  <c:v>1st Qtr</c:v>
                </c:pt>
                <c:pt idx="1">
                  <c:v>2nd Qtr</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96FC-40A8-A247-91CF8925EB9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4137BD-6E09-4967-8B82-8C1A3491B51F}" type="datetimeFigureOut">
              <a:rPr lang="en-ID" smtClean="0"/>
              <a:t>15/06/2017</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D9D8FE-69CC-4D23-837E-DB569CF0996E}" type="slidenum">
              <a:rPr lang="en-ID" smtClean="0"/>
              <a:t>‹#›</a:t>
            </a:fld>
            <a:endParaRPr lang="en-ID"/>
          </a:p>
        </p:txBody>
      </p:sp>
    </p:spTree>
    <p:extLst>
      <p:ext uri="{BB962C8B-B14F-4D97-AF65-F5344CB8AC3E}">
        <p14:creationId xmlns:p14="http://schemas.microsoft.com/office/powerpoint/2010/main" val="31790511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71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1" name="TextBox 10"/>
          <p:cNvSpPr txBox="1"/>
          <p:nvPr userDrawn="1"/>
        </p:nvSpPr>
        <p:spPr>
          <a:xfrm>
            <a:off x="495090" y="6352569"/>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137665" y="6352569"/>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5820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bg1"/>
                </a:solidFill>
              </a:rPr>
              <a:t>PAGE</a:t>
            </a:r>
            <a:r>
              <a:rPr lang="en-ID" sz="1200" dirty="0">
                <a:solidFill>
                  <a:schemeClr val="bg1"/>
                </a:solidFill>
              </a:rPr>
              <a:t> </a:t>
            </a:r>
            <a:fld id="{66DBA9ED-0BD1-4583-826F-4EF9BAC8450E}" type="slidenum">
              <a:rPr lang="en-ID" sz="1200" b="1" smtClean="0">
                <a:solidFill>
                  <a:schemeClr val="bg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bg1"/>
              </a:solidFill>
            </a:endParaRPr>
          </a:p>
        </p:txBody>
      </p:sp>
      <p:sp>
        <p:nvSpPr>
          <p:cNvPr id="5" name="TextBox 4"/>
          <p:cNvSpPr txBox="1"/>
          <p:nvPr userDrawn="1"/>
        </p:nvSpPr>
        <p:spPr>
          <a:xfrm>
            <a:off x="803564" y="6216381"/>
            <a:ext cx="2802370" cy="261610"/>
          </a:xfrm>
          <a:prstGeom prst="rect">
            <a:avLst/>
          </a:prstGeom>
          <a:noFill/>
        </p:spPr>
        <p:txBody>
          <a:bodyPr wrap="none" rtlCol="0">
            <a:spAutoFit/>
          </a:bodyPr>
          <a:lstStyle/>
          <a:p>
            <a:r>
              <a:rPr lang="en-ID" sz="1100" b="0" i="0" kern="1200" dirty="0">
                <a:solidFill>
                  <a:schemeClr val="bg1"/>
                </a:solidFill>
                <a:effectLst/>
                <a:latin typeface="+mn-lt"/>
                <a:ea typeface="+mn-ea"/>
                <a:cs typeface="+mn-cs"/>
              </a:rPr>
              <a:t>© 2016</a:t>
            </a:r>
            <a:r>
              <a:rPr lang="en-ID" sz="1100" b="1" i="0" kern="1200" dirty="0">
                <a:solidFill>
                  <a:schemeClr val="bg1"/>
                </a:solidFill>
                <a:effectLst/>
                <a:latin typeface="+mn-lt"/>
                <a:ea typeface="+mn-ea"/>
                <a:cs typeface="+mn-cs"/>
              </a:rPr>
              <a:t> Planner-Template </a:t>
            </a:r>
            <a:r>
              <a:rPr lang="en-ID" sz="1100" b="0" i="0" kern="1200" dirty="0">
                <a:solidFill>
                  <a:schemeClr val="bg1"/>
                </a:solidFill>
                <a:effectLst/>
                <a:latin typeface="+mn-lt"/>
                <a:ea typeface="+mn-ea"/>
                <a:cs typeface="+mn-cs"/>
              </a:rPr>
              <a:t>All rights reserved</a:t>
            </a:r>
            <a:endParaRPr lang="en-ID" sz="1100" dirty="0">
              <a:solidFill>
                <a:schemeClr val="bg1"/>
              </a:solidFill>
            </a:endParaRPr>
          </a:p>
        </p:txBody>
      </p:sp>
      <p:grpSp>
        <p:nvGrpSpPr>
          <p:cNvPr id="6" name="Group 5"/>
          <p:cNvGrpSpPr/>
          <p:nvPr userDrawn="1"/>
        </p:nvGrpSpPr>
        <p:grpSpPr>
          <a:xfrm>
            <a:off x="446139" y="6293480"/>
            <a:ext cx="357425" cy="184511"/>
            <a:chOff x="4858544" y="3598069"/>
            <a:chExt cx="1614487" cy="833438"/>
          </a:xfrm>
          <a:solidFill>
            <a:schemeClr val="bg1"/>
          </a:solidFill>
        </p:grpSpPr>
        <p:sp>
          <p:nvSpPr>
            <p:cNvPr id="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83141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9" name="TextBox 8"/>
          <p:cNvSpPr txBox="1"/>
          <p:nvPr userDrawn="1"/>
        </p:nvSpPr>
        <p:spPr>
          <a:xfrm>
            <a:off x="456179" y="6294202"/>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2" name="Group 11"/>
          <p:cNvGrpSpPr/>
          <p:nvPr userDrawn="1"/>
        </p:nvGrpSpPr>
        <p:grpSpPr>
          <a:xfrm>
            <a:off x="98754" y="6294202"/>
            <a:ext cx="357425" cy="184511"/>
            <a:chOff x="4858544" y="3598069"/>
            <a:chExt cx="1614487" cy="833438"/>
          </a:xfrm>
          <a:solidFill>
            <a:schemeClr val="accent5"/>
          </a:solidFill>
        </p:grpSpPr>
        <p:sp>
          <p:nvSpPr>
            <p:cNvPr id="13"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4"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4161490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3228109"/>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Tree>
    <p:extLst>
      <p:ext uri="{BB962C8B-B14F-4D97-AF65-F5344CB8AC3E}">
        <p14:creationId xmlns:p14="http://schemas.microsoft.com/office/powerpoint/2010/main" val="250299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20" name="Picture Placeholder 14"/>
          <p:cNvSpPr>
            <a:spLocks noGrp="1"/>
          </p:cNvSpPr>
          <p:nvPr>
            <p:ph type="pic" sz="quarter" idx="10"/>
          </p:nvPr>
        </p:nvSpPr>
        <p:spPr>
          <a:xfrm>
            <a:off x="0" y="-1"/>
            <a:ext cx="12192000" cy="3629891"/>
          </a:xfrm>
          <a:prstGeom prst="roundRect">
            <a:avLst>
              <a:gd name="adj" fmla="val 0"/>
            </a:avLst>
          </a:prstGeom>
          <a:solidFill>
            <a:schemeClr val="tx1">
              <a:lumMod val="85000"/>
              <a:lumOff val="15000"/>
            </a:schemeClr>
          </a:solidFill>
        </p:spPr>
        <p:txBody>
          <a:bodyPr>
            <a:normAutofit/>
          </a:bodyPr>
          <a:lstStyle>
            <a:lvl1pPr>
              <a:defRPr sz="1600">
                <a:solidFill>
                  <a:schemeClr val="bg1"/>
                </a:solidFill>
              </a:defRPr>
            </a:lvl1pPr>
          </a:lstStyle>
          <a:p>
            <a:endParaRPr lang="en-ID"/>
          </a:p>
        </p:txBody>
      </p:sp>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12" name="TextBox 11"/>
          <p:cNvSpPr txBox="1"/>
          <p:nvPr userDrawn="1"/>
        </p:nvSpPr>
        <p:spPr>
          <a:xfrm>
            <a:off x="465907" y="6313658"/>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3" name="Group 12"/>
          <p:cNvGrpSpPr/>
          <p:nvPr userDrawn="1"/>
        </p:nvGrpSpPr>
        <p:grpSpPr>
          <a:xfrm>
            <a:off x="108482" y="6313658"/>
            <a:ext cx="357425" cy="184511"/>
            <a:chOff x="4858544" y="3598069"/>
            <a:chExt cx="1614487" cy="833438"/>
          </a:xfrm>
          <a:solidFill>
            <a:schemeClr val="accent5"/>
          </a:solidFill>
        </p:grpSpPr>
        <p:sp>
          <p:nvSpPr>
            <p:cNvPr id="14"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5"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2363163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519011"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7" name="Picture Placeholder 5"/>
          <p:cNvSpPr>
            <a:spLocks noGrp="1"/>
          </p:cNvSpPr>
          <p:nvPr>
            <p:ph type="pic" sz="quarter" idx="11"/>
          </p:nvPr>
        </p:nvSpPr>
        <p:spPr>
          <a:xfrm>
            <a:off x="7182855" y="2117725"/>
            <a:ext cx="2490135" cy="2491597"/>
          </a:xfrm>
          <a:solidFill>
            <a:schemeClr val="tx1">
              <a:lumMod val="85000"/>
              <a:lumOff val="15000"/>
            </a:schemeClr>
          </a:solidFill>
        </p:spPr>
        <p:txBody>
          <a:bodyPr>
            <a:normAutofit/>
          </a:bodyPr>
          <a:lstStyle>
            <a:lvl1pPr>
              <a:defRPr sz="1400">
                <a:solidFill>
                  <a:schemeClr val="bg1"/>
                </a:solidFill>
              </a:defRPr>
            </a:lvl1pPr>
          </a:lstStyle>
          <a:p>
            <a:endParaRPr lang="en-US"/>
          </a:p>
        </p:txBody>
      </p:sp>
      <p:sp>
        <p:nvSpPr>
          <p:cNvPr id="8" name="TextBox 7"/>
          <p:cNvSpPr txBox="1"/>
          <p:nvPr userDrawn="1"/>
        </p:nvSpPr>
        <p:spPr>
          <a:xfrm>
            <a:off x="10882745" y="540328"/>
            <a:ext cx="728084"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accent1"/>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accent1"/>
              </a:solidFill>
            </a:endParaRPr>
          </a:p>
        </p:txBody>
      </p:sp>
      <p:sp>
        <p:nvSpPr>
          <p:cNvPr id="15" name="TextBox 14"/>
          <p:cNvSpPr txBox="1"/>
          <p:nvPr userDrawn="1"/>
        </p:nvSpPr>
        <p:spPr>
          <a:xfrm>
            <a:off x="475635" y="6362296"/>
            <a:ext cx="2802370" cy="261610"/>
          </a:xfrm>
          <a:prstGeom prst="rect">
            <a:avLst/>
          </a:prstGeom>
          <a:noFill/>
        </p:spPr>
        <p:txBody>
          <a:bodyPr wrap="none" rtlCol="0">
            <a:spAutoFit/>
          </a:bodyPr>
          <a:lstStyle/>
          <a:p>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6" name="Group 15"/>
          <p:cNvGrpSpPr/>
          <p:nvPr userDrawn="1"/>
        </p:nvGrpSpPr>
        <p:grpSpPr>
          <a:xfrm>
            <a:off x="118210" y="6439395"/>
            <a:ext cx="357425" cy="184511"/>
            <a:chOff x="4858544" y="3598069"/>
            <a:chExt cx="1614487" cy="833438"/>
          </a:xfrm>
          <a:solidFill>
            <a:schemeClr val="accent5"/>
          </a:solidFill>
        </p:grpSpPr>
        <p:sp>
          <p:nvSpPr>
            <p:cNvPr id="17"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8"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300729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TextBox 2"/>
          <p:cNvSpPr txBox="1"/>
          <p:nvPr userDrawn="1"/>
        </p:nvSpPr>
        <p:spPr>
          <a:xfrm>
            <a:off x="10882745" y="540328"/>
            <a:ext cx="790601" cy="276999"/>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700" spc="300" dirty="0">
                <a:solidFill>
                  <a:schemeClr val="tx1">
                    <a:lumMod val="75000"/>
                    <a:lumOff val="25000"/>
                  </a:schemeClr>
                </a:solidFill>
              </a:rPr>
              <a:t>PAGE</a:t>
            </a:r>
            <a:r>
              <a:rPr lang="en-ID" sz="1200" dirty="0">
                <a:solidFill>
                  <a:schemeClr val="tx1">
                    <a:lumMod val="75000"/>
                    <a:lumOff val="25000"/>
                  </a:schemeClr>
                </a:solidFill>
              </a:rPr>
              <a:t> </a:t>
            </a:r>
            <a:fld id="{66DBA9ED-0BD1-4583-826F-4EF9BAC8450E}" type="slidenum">
              <a:rPr lang="en-ID" sz="1200" b="1" smtClean="0">
                <a:solidFill>
                  <a:schemeClr val="tx1">
                    <a:lumMod val="75000"/>
                    <a:lumOff val="25000"/>
                  </a:schemeClr>
                </a:solidFill>
              </a:rPr>
              <a:pPr marL="0" marR="0" indent="0" algn="l" defTabSz="914400" rtl="0" eaLnBrk="1" fontAlgn="auto" latinLnBrk="0" hangingPunct="1">
                <a:lnSpc>
                  <a:spcPct val="100000"/>
                </a:lnSpc>
                <a:spcBef>
                  <a:spcPts val="0"/>
                </a:spcBef>
                <a:spcAft>
                  <a:spcPts val="0"/>
                </a:spcAft>
                <a:buClrTx/>
                <a:buSzTx/>
                <a:buFontTx/>
                <a:buNone/>
                <a:tabLst/>
                <a:defRPr/>
              </a:pPr>
              <a:t>‹#›</a:t>
            </a:fld>
            <a:endParaRPr lang="en-ID" b="1" dirty="0">
              <a:solidFill>
                <a:schemeClr val="tx1">
                  <a:lumMod val="75000"/>
                  <a:lumOff val="25000"/>
                </a:schemeClr>
              </a:solidFill>
            </a:endParaRPr>
          </a:p>
        </p:txBody>
      </p:sp>
      <p:sp>
        <p:nvSpPr>
          <p:cNvPr id="8" name="Picture Placeholder 5"/>
          <p:cNvSpPr>
            <a:spLocks noGrp="1"/>
          </p:cNvSpPr>
          <p:nvPr>
            <p:ph type="pic" sz="quarter" idx="10"/>
          </p:nvPr>
        </p:nvSpPr>
        <p:spPr>
          <a:xfrm>
            <a:off x="968721"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1" name="Picture Placeholder 5"/>
          <p:cNvSpPr>
            <a:spLocks noGrp="1"/>
          </p:cNvSpPr>
          <p:nvPr>
            <p:ph type="pic" sz="quarter" idx="11"/>
          </p:nvPr>
        </p:nvSpPr>
        <p:spPr>
          <a:xfrm>
            <a:off x="3712750"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2" name="Picture Placeholder 5"/>
          <p:cNvSpPr>
            <a:spLocks noGrp="1"/>
          </p:cNvSpPr>
          <p:nvPr>
            <p:ph type="pic" sz="quarter" idx="12"/>
          </p:nvPr>
        </p:nvSpPr>
        <p:spPr>
          <a:xfrm>
            <a:off x="6450034"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3" name="Picture Placeholder 5"/>
          <p:cNvSpPr>
            <a:spLocks noGrp="1"/>
          </p:cNvSpPr>
          <p:nvPr>
            <p:ph type="pic" sz="quarter" idx="13"/>
          </p:nvPr>
        </p:nvSpPr>
        <p:spPr>
          <a:xfrm>
            <a:off x="9192846" y="1937787"/>
            <a:ext cx="2033203" cy="2223666"/>
          </a:xfrm>
          <a:solidFill>
            <a:schemeClr val="tx1">
              <a:lumMod val="85000"/>
              <a:lumOff val="15000"/>
            </a:schemeClr>
          </a:solidFill>
        </p:spPr>
        <p:txBody>
          <a:bodyPr>
            <a:normAutofit/>
          </a:bodyPr>
          <a:lstStyle>
            <a:lvl1pPr>
              <a:defRPr sz="1400">
                <a:solidFill>
                  <a:schemeClr val="bg1"/>
                </a:solidFill>
              </a:defRPr>
            </a:lvl1pPr>
          </a:lstStyle>
          <a:p>
            <a:endParaRPr lang="en-US" dirty="0"/>
          </a:p>
        </p:txBody>
      </p:sp>
      <p:sp>
        <p:nvSpPr>
          <p:cNvPr id="14" name="TextBox 13"/>
          <p:cNvSpPr txBox="1"/>
          <p:nvPr userDrawn="1"/>
        </p:nvSpPr>
        <p:spPr>
          <a:xfrm>
            <a:off x="803564" y="6216381"/>
            <a:ext cx="2802370" cy="261610"/>
          </a:xfrm>
          <a:prstGeom prst="rect">
            <a:avLst/>
          </a:prstGeom>
          <a:noFill/>
        </p:spPr>
        <p:txBody>
          <a:bodyPr wrap="none" rtlCol="0">
            <a:spAutoFit/>
          </a:bodyPr>
          <a:lstStyle/>
          <a:p>
            <a:pPr algn="ctr"/>
            <a:r>
              <a:rPr lang="en-ID" sz="1100" b="0" i="0" kern="1200" dirty="0">
                <a:solidFill>
                  <a:schemeClr val="tx1">
                    <a:lumMod val="75000"/>
                    <a:lumOff val="25000"/>
                  </a:schemeClr>
                </a:solidFill>
                <a:effectLst/>
                <a:latin typeface="+mn-lt"/>
                <a:ea typeface="+mn-ea"/>
                <a:cs typeface="+mn-cs"/>
              </a:rPr>
              <a:t>© 2016</a:t>
            </a:r>
            <a:r>
              <a:rPr lang="en-ID" sz="1100" b="1" i="0" kern="1200" dirty="0">
                <a:solidFill>
                  <a:schemeClr val="tx1">
                    <a:lumMod val="75000"/>
                    <a:lumOff val="25000"/>
                  </a:schemeClr>
                </a:solidFill>
                <a:effectLst/>
                <a:latin typeface="+mn-lt"/>
                <a:ea typeface="+mn-ea"/>
                <a:cs typeface="+mn-cs"/>
              </a:rPr>
              <a:t> </a:t>
            </a:r>
            <a:r>
              <a:rPr lang="en-ID" sz="1100" b="1" i="0" kern="1200" dirty="0">
                <a:solidFill>
                  <a:schemeClr val="accent5"/>
                </a:solidFill>
                <a:effectLst/>
                <a:latin typeface="+mn-lt"/>
                <a:ea typeface="+mn-ea"/>
                <a:cs typeface="+mn-cs"/>
              </a:rPr>
              <a:t>Planner-Template</a:t>
            </a:r>
            <a:r>
              <a:rPr lang="en-ID" sz="1100" b="1" i="0" kern="1200" dirty="0">
                <a:solidFill>
                  <a:schemeClr val="tx1">
                    <a:lumMod val="75000"/>
                    <a:lumOff val="25000"/>
                  </a:schemeClr>
                </a:solidFill>
                <a:effectLst/>
                <a:latin typeface="+mn-lt"/>
                <a:ea typeface="+mn-ea"/>
                <a:cs typeface="+mn-cs"/>
              </a:rPr>
              <a:t> </a:t>
            </a:r>
            <a:r>
              <a:rPr lang="en-ID" sz="1100" b="0" i="0" kern="1200" dirty="0">
                <a:solidFill>
                  <a:schemeClr val="tx1">
                    <a:lumMod val="75000"/>
                    <a:lumOff val="25000"/>
                  </a:schemeClr>
                </a:solidFill>
                <a:effectLst/>
                <a:latin typeface="+mn-lt"/>
                <a:ea typeface="+mn-ea"/>
                <a:cs typeface="+mn-cs"/>
              </a:rPr>
              <a:t>All rights reserved</a:t>
            </a:r>
            <a:endParaRPr lang="en-ID" sz="1100" dirty="0">
              <a:solidFill>
                <a:schemeClr val="tx1">
                  <a:lumMod val="75000"/>
                  <a:lumOff val="25000"/>
                </a:schemeClr>
              </a:solidFill>
            </a:endParaRPr>
          </a:p>
        </p:txBody>
      </p:sp>
      <p:grpSp>
        <p:nvGrpSpPr>
          <p:cNvPr id="15" name="Group 14"/>
          <p:cNvGrpSpPr/>
          <p:nvPr userDrawn="1"/>
        </p:nvGrpSpPr>
        <p:grpSpPr>
          <a:xfrm>
            <a:off x="446139" y="6293480"/>
            <a:ext cx="357425" cy="184511"/>
            <a:chOff x="4858544" y="3598069"/>
            <a:chExt cx="1614487" cy="833438"/>
          </a:xfrm>
          <a:solidFill>
            <a:schemeClr val="accent5"/>
          </a:solidFill>
        </p:grpSpPr>
        <p:sp>
          <p:nvSpPr>
            <p:cNvPr id="16" name="Freeform 20"/>
            <p:cNvSpPr>
              <a:spLocks/>
            </p:cNvSpPr>
            <p:nvPr userDrawn="1"/>
          </p:nvSpPr>
          <p:spPr bwMode="auto">
            <a:xfrm>
              <a:off x="4858544" y="3777457"/>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7" name="Freeform 21"/>
            <p:cNvSpPr>
              <a:spLocks/>
            </p:cNvSpPr>
            <p:nvPr userDrawn="1"/>
          </p:nvSpPr>
          <p:spPr bwMode="auto">
            <a:xfrm>
              <a:off x="5977731" y="3598069"/>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grpSp>
    </p:spTree>
    <p:extLst>
      <p:ext uri="{BB962C8B-B14F-4D97-AF65-F5344CB8AC3E}">
        <p14:creationId xmlns:p14="http://schemas.microsoft.com/office/powerpoint/2010/main" val="8845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0DF619-1D99-43EE-AB56-589D29E2737E}" type="datetimeFigureOut">
              <a:rPr lang="en-ID" smtClean="0"/>
              <a:t>15/06/2017</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BA9ED-0BD1-4583-826F-4EF9BAC8450E}" type="slidenum">
              <a:rPr lang="en-ID" smtClean="0"/>
              <a:t>‹#›</a:t>
            </a:fld>
            <a:endParaRPr lang="en-ID" dirty="0"/>
          </a:p>
        </p:txBody>
      </p:sp>
    </p:spTree>
    <p:extLst>
      <p:ext uri="{BB962C8B-B14F-4D97-AF65-F5344CB8AC3E}">
        <p14:creationId xmlns:p14="http://schemas.microsoft.com/office/powerpoint/2010/main" val="3686990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Freeform 22"/>
          <p:cNvSpPr>
            <a:spLocks noEditPoints="1"/>
          </p:cNvSpPr>
          <p:nvPr/>
        </p:nvSpPr>
        <p:spPr bwMode="auto">
          <a:xfrm rot="10800000">
            <a:off x="14979"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6" name="TextBox 5"/>
          <p:cNvSpPr txBox="1"/>
          <p:nvPr/>
        </p:nvSpPr>
        <p:spPr>
          <a:xfrm>
            <a:off x="5564880" y="2229807"/>
            <a:ext cx="2517997" cy="461665"/>
          </a:xfrm>
          <a:prstGeom prst="rect">
            <a:avLst/>
          </a:prstGeom>
          <a:noFill/>
        </p:spPr>
        <p:txBody>
          <a:bodyPr wrap="none" rtlCol="0">
            <a:spAutoFit/>
          </a:bodyPr>
          <a:lstStyle/>
          <a:p>
            <a:pPr algn="ctr"/>
            <a:r>
              <a:rPr lang="en-ID" sz="2400" kern="5500" spc="1160" dirty="0">
                <a:solidFill>
                  <a:schemeClr val="bg1"/>
                </a:solidFill>
                <a:latin typeface="Poppins" panose="02000000000000000000" pitchFamily="2" charset="0"/>
                <a:cs typeface="Poppins" panose="02000000000000000000" pitchFamily="2" charset="0"/>
              </a:rPr>
              <a:t>MEDICAL</a:t>
            </a:r>
          </a:p>
        </p:txBody>
      </p:sp>
      <p:grpSp>
        <p:nvGrpSpPr>
          <p:cNvPr id="10" name="Group 9"/>
          <p:cNvGrpSpPr/>
          <p:nvPr/>
        </p:nvGrpSpPr>
        <p:grpSpPr>
          <a:xfrm>
            <a:off x="2967951" y="1937409"/>
            <a:ext cx="6113464" cy="2817813"/>
            <a:chOff x="1360487" y="2787650"/>
            <a:chExt cx="6113464" cy="2817813"/>
          </a:xfrm>
          <a:solidFill>
            <a:schemeClr val="bg1"/>
          </a:solidFill>
        </p:grpSpPr>
        <p:sp>
          <p:nvSpPr>
            <p:cNvPr id="11" name="Freeform 20"/>
            <p:cNvSpPr>
              <a:spLocks/>
            </p:cNvSpPr>
            <p:nvPr/>
          </p:nvSpPr>
          <p:spPr bwMode="auto">
            <a:xfrm>
              <a:off x="3551238" y="4545013"/>
              <a:ext cx="1355725" cy="654050"/>
            </a:xfrm>
            <a:custGeom>
              <a:avLst/>
              <a:gdLst>
                <a:gd name="T0" fmla="*/ 89 w 257"/>
                <a:gd name="T1" fmla="*/ 59 h 124"/>
                <a:gd name="T2" fmla="*/ 101 w 257"/>
                <a:gd name="T3" fmla="*/ 45 h 124"/>
                <a:gd name="T4" fmla="*/ 214 w 257"/>
                <a:gd name="T5" fmla="*/ 2 h 124"/>
                <a:gd name="T6" fmla="*/ 247 w 257"/>
                <a:gd name="T7" fmla="*/ 29 h 124"/>
                <a:gd name="T8" fmla="*/ 247 w 257"/>
                <a:gd name="T9" fmla="*/ 60 h 124"/>
                <a:gd name="T10" fmla="*/ 148 w 257"/>
                <a:gd name="T11" fmla="*/ 119 h 124"/>
                <a:gd name="T12" fmla="*/ 139 w 257"/>
                <a:gd name="T13" fmla="*/ 119 h 124"/>
                <a:gd name="T14" fmla="*/ 45 w 257"/>
                <a:gd name="T15" fmla="*/ 110 h 124"/>
                <a:gd name="T16" fmla="*/ 138 w 257"/>
                <a:gd name="T17" fmla="*/ 69 h 124"/>
                <a:gd name="T18" fmla="*/ 149 w 257"/>
                <a:gd name="T19" fmla="*/ 69 h 124"/>
                <a:gd name="T20" fmla="*/ 156 w 257"/>
                <a:gd name="T21" fmla="*/ 57 h 124"/>
                <a:gd name="T22" fmla="*/ 142 w 257"/>
                <a:gd name="T23" fmla="*/ 55 h 124"/>
                <a:gd name="T24" fmla="*/ 135 w 257"/>
                <a:gd name="T25" fmla="*/ 64 h 124"/>
                <a:gd name="T26" fmla="*/ 89 w 257"/>
                <a:gd name="T27"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24">
                  <a:moveTo>
                    <a:pt x="89" y="59"/>
                  </a:moveTo>
                  <a:cubicBezTo>
                    <a:pt x="98" y="44"/>
                    <a:pt x="101" y="45"/>
                    <a:pt x="101" y="45"/>
                  </a:cubicBezTo>
                  <a:cubicBezTo>
                    <a:pt x="145" y="34"/>
                    <a:pt x="214" y="2"/>
                    <a:pt x="214" y="2"/>
                  </a:cubicBezTo>
                  <a:cubicBezTo>
                    <a:pt x="221" y="0"/>
                    <a:pt x="236" y="8"/>
                    <a:pt x="247" y="29"/>
                  </a:cubicBezTo>
                  <a:cubicBezTo>
                    <a:pt x="257" y="50"/>
                    <a:pt x="247" y="60"/>
                    <a:pt x="247" y="60"/>
                  </a:cubicBezTo>
                  <a:cubicBezTo>
                    <a:pt x="148" y="119"/>
                    <a:pt x="148" y="119"/>
                    <a:pt x="148" y="119"/>
                  </a:cubicBezTo>
                  <a:cubicBezTo>
                    <a:pt x="145" y="121"/>
                    <a:pt x="139" y="119"/>
                    <a:pt x="139" y="119"/>
                  </a:cubicBezTo>
                  <a:cubicBezTo>
                    <a:pt x="108" y="105"/>
                    <a:pt x="49" y="118"/>
                    <a:pt x="45" y="110"/>
                  </a:cubicBezTo>
                  <a:cubicBezTo>
                    <a:pt x="138" y="69"/>
                    <a:pt x="138" y="69"/>
                    <a:pt x="138" y="69"/>
                  </a:cubicBezTo>
                  <a:cubicBezTo>
                    <a:pt x="141" y="71"/>
                    <a:pt x="145" y="71"/>
                    <a:pt x="149" y="69"/>
                  </a:cubicBezTo>
                  <a:cubicBezTo>
                    <a:pt x="155" y="67"/>
                    <a:pt x="158" y="61"/>
                    <a:pt x="156" y="57"/>
                  </a:cubicBezTo>
                  <a:cubicBezTo>
                    <a:pt x="154" y="53"/>
                    <a:pt x="148" y="52"/>
                    <a:pt x="142" y="55"/>
                  </a:cubicBezTo>
                  <a:cubicBezTo>
                    <a:pt x="138" y="56"/>
                    <a:pt x="135" y="60"/>
                    <a:pt x="135" y="64"/>
                  </a:cubicBezTo>
                  <a:cubicBezTo>
                    <a:pt x="0" y="124"/>
                    <a:pt x="41" y="122"/>
                    <a:pt x="89" y="5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21"/>
            <p:cNvSpPr>
              <a:spLocks/>
            </p:cNvSpPr>
            <p:nvPr/>
          </p:nvSpPr>
          <p:spPr bwMode="auto">
            <a:xfrm>
              <a:off x="4670425" y="4365625"/>
              <a:ext cx="495300" cy="558800"/>
            </a:xfrm>
            <a:custGeom>
              <a:avLst/>
              <a:gdLst>
                <a:gd name="T0" fmla="*/ 36 w 94"/>
                <a:gd name="T1" fmla="*/ 58 h 106"/>
                <a:gd name="T2" fmla="*/ 2 w 94"/>
                <a:gd name="T3" fmla="*/ 34 h 106"/>
                <a:gd name="T4" fmla="*/ 14 w 94"/>
                <a:gd name="T5" fmla="*/ 15 h 106"/>
                <a:gd name="T6" fmla="*/ 21 w 94"/>
                <a:gd name="T7" fmla="*/ 8 h 106"/>
                <a:gd name="T8" fmla="*/ 54 w 94"/>
                <a:gd name="T9" fmla="*/ 0 h 106"/>
                <a:gd name="T10" fmla="*/ 88 w 94"/>
                <a:gd name="T11" fmla="*/ 45 h 106"/>
                <a:gd name="T12" fmla="*/ 92 w 94"/>
                <a:gd name="T13" fmla="*/ 84 h 106"/>
                <a:gd name="T14" fmla="*/ 69 w 94"/>
                <a:gd name="T15" fmla="*/ 101 h 106"/>
                <a:gd name="T16" fmla="*/ 57 w 94"/>
                <a:gd name="T17" fmla="*/ 103 h 106"/>
                <a:gd name="T18" fmla="*/ 51 w 94"/>
                <a:gd name="T19" fmla="*/ 102 h 106"/>
                <a:gd name="T20" fmla="*/ 32 w 94"/>
                <a:gd name="T21" fmla="*/ 98 h 106"/>
                <a:gd name="T22" fmla="*/ 36 w 94"/>
                <a:gd name="T23"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106">
                  <a:moveTo>
                    <a:pt x="36" y="58"/>
                  </a:moveTo>
                  <a:cubicBezTo>
                    <a:pt x="19" y="26"/>
                    <a:pt x="2" y="34"/>
                    <a:pt x="2" y="34"/>
                  </a:cubicBezTo>
                  <a:cubicBezTo>
                    <a:pt x="0" y="19"/>
                    <a:pt x="14" y="15"/>
                    <a:pt x="14" y="15"/>
                  </a:cubicBezTo>
                  <a:cubicBezTo>
                    <a:pt x="14" y="15"/>
                    <a:pt x="15" y="9"/>
                    <a:pt x="21" y="8"/>
                  </a:cubicBezTo>
                  <a:cubicBezTo>
                    <a:pt x="26" y="8"/>
                    <a:pt x="40" y="4"/>
                    <a:pt x="54" y="0"/>
                  </a:cubicBezTo>
                  <a:cubicBezTo>
                    <a:pt x="70" y="12"/>
                    <a:pt x="81" y="27"/>
                    <a:pt x="88" y="45"/>
                  </a:cubicBezTo>
                  <a:cubicBezTo>
                    <a:pt x="92" y="57"/>
                    <a:pt x="94" y="71"/>
                    <a:pt x="92" y="84"/>
                  </a:cubicBezTo>
                  <a:cubicBezTo>
                    <a:pt x="84" y="90"/>
                    <a:pt x="71" y="99"/>
                    <a:pt x="69" y="101"/>
                  </a:cubicBezTo>
                  <a:cubicBezTo>
                    <a:pt x="66" y="103"/>
                    <a:pt x="60" y="104"/>
                    <a:pt x="57" y="103"/>
                  </a:cubicBezTo>
                  <a:cubicBezTo>
                    <a:pt x="54" y="101"/>
                    <a:pt x="51" y="102"/>
                    <a:pt x="51" y="102"/>
                  </a:cubicBezTo>
                  <a:cubicBezTo>
                    <a:pt x="42" y="106"/>
                    <a:pt x="32" y="98"/>
                    <a:pt x="32" y="98"/>
                  </a:cubicBezTo>
                  <a:cubicBezTo>
                    <a:pt x="32" y="98"/>
                    <a:pt x="53" y="91"/>
                    <a:pt x="3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1360487" y="2787650"/>
              <a:ext cx="6113464" cy="2817813"/>
              <a:chOff x="1360487" y="2787650"/>
              <a:chExt cx="6113464" cy="2817813"/>
            </a:xfrm>
            <a:grpFill/>
          </p:grpSpPr>
          <p:sp>
            <p:nvSpPr>
              <p:cNvPr id="14" name="Freeform 15"/>
              <p:cNvSpPr>
                <a:spLocks/>
              </p:cNvSpPr>
              <p:nvPr/>
            </p:nvSpPr>
            <p:spPr bwMode="auto">
              <a:xfrm>
                <a:off x="2895600" y="2787650"/>
                <a:ext cx="950913" cy="2041525"/>
              </a:xfrm>
              <a:custGeom>
                <a:avLst/>
                <a:gdLst>
                  <a:gd name="T0" fmla="*/ 165 w 180"/>
                  <a:gd name="T1" fmla="*/ 74 h 387"/>
                  <a:gd name="T2" fmla="*/ 124 w 180"/>
                  <a:gd name="T3" fmla="*/ 126 h 387"/>
                  <a:gd name="T4" fmla="*/ 139 w 180"/>
                  <a:gd name="T5" fmla="*/ 117 h 387"/>
                  <a:gd name="T6" fmla="*/ 148 w 180"/>
                  <a:gd name="T7" fmla="*/ 38 h 387"/>
                  <a:gd name="T8" fmla="*/ 117 w 180"/>
                  <a:gd name="T9" fmla="*/ 92 h 387"/>
                  <a:gd name="T10" fmla="*/ 45 w 180"/>
                  <a:gd name="T11" fmla="*/ 349 h 387"/>
                  <a:gd name="T12" fmla="*/ 98 w 180"/>
                  <a:gd name="T13" fmla="*/ 298 h 387"/>
                  <a:gd name="T14" fmla="*/ 105 w 180"/>
                  <a:gd name="T15" fmla="*/ 298 h 387"/>
                  <a:gd name="T16" fmla="*/ 76 w 180"/>
                  <a:gd name="T17" fmla="*/ 342 h 387"/>
                  <a:gd name="T18" fmla="*/ 33 w 180"/>
                  <a:gd name="T19" fmla="*/ 386 h 387"/>
                  <a:gd name="T20" fmla="*/ 8 w 180"/>
                  <a:gd name="T21" fmla="*/ 348 h 387"/>
                  <a:gd name="T22" fmla="*/ 80 w 180"/>
                  <a:gd name="T23" fmla="*/ 92 h 387"/>
                  <a:gd name="T24" fmla="*/ 165 w 180"/>
                  <a:gd name="T25" fmla="*/ 7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387">
                    <a:moveTo>
                      <a:pt x="165" y="74"/>
                    </a:moveTo>
                    <a:cubicBezTo>
                      <a:pt x="154" y="127"/>
                      <a:pt x="122" y="140"/>
                      <a:pt x="124" y="126"/>
                    </a:cubicBezTo>
                    <a:cubicBezTo>
                      <a:pt x="125" y="119"/>
                      <a:pt x="133" y="116"/>
                      <a:pt x="139" y="117"/>
                    </a:cubicBezTo>
                    <a:cubicBezTo>
                      <a:pt x="154" y="102"/>
                      <a:pt x="170" y="38"/>
                      <a:pt x="148" y="38"/>
                    </a:cubicBezTo>
                    <a:cubicBezTo>
                      <a:pt x="133" y="38"/>
                      <a:pt x="123" y="70"/>
                      <a:pt x="117" y="92"/>
                    </a:cubicBezTo>
                    <a:cubicBezTo>
                      <a:pt x="117" y="92"/>
                      <a:pt x="45" y="349"/>
                      <a:pt x="45" y="349"/>
                    </a:cubicBezTo>
                    <a:cubicBezTo>
                      <a:pt x="40" y="373"/>
                      <a:pt x="56" y="367"/>
                      <a:pt x="98" y="298"/>
                    </a:cubicBezTo>
                    <a:cubicBezTo>
                      <a:pt x="105" y="298"/>
                      <a:pt x="105" y="298"/>
                      <a:pt x="105" y="298"/>
                    </a:cubicBezTo>
                    <a:cubicBezTo>
                      <a:pt x="94" y="317"/>
                      <a:pt x="84" y="331"/>
                      <a:pt x="76" y="342"/>
                    </a:cubicBezTo>
                    <a:cubicBezTo>
                      <a:pt x="59" y="366"/>
                      <a:pt x="48" y="384"/>
                      <a:pt x="33" y="386"/>
                    </a:cubicBezTo>
                    <a:cubicBezTo>
                      <a:pt x="22" y="387"/>
                      <a:pt x="0" y="379"/>
                      <a:pt x="8" y="348"/>
                    </a:cubicBezTo>
                    <a:cubicBezTo>
                      <a:pt x="80" y="92"/>
                      <a:pt x="80" y="92"/>
                      <a:pt x="80" y="92"/>
                    </a:cubicBezTo>
                    <a:cubicBezTo>
                      <a:pt x="104" y="4"/>
                      <a:pt x="180" y="0"/>
                      <a:pt x="165"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noEditPoints="1"/>
              </p:cNvSpPr>
              <p:nvPr/>
            </p:nvSpPr>
            <p:spPr bwMode="auto">
              <a:xfrm>
                <a:off x="3317875" y="3736975"/>
                <a:ext cx="903288" cy="1087438"/>
              </a:xfrm>
              <a:custGeom>
                <a:avLst/>
                <a:gdLst>
                  <a:gd name="T0" fmla="*/ 171 w 171"/>
                  <a:gd name="T1" fmla="*/ 118 h 206"/>
                  <a:gd name="T2" fmla="*/ 133 w 171"/>
                  <a:gd name="T3" fmla="*/ 174 h 206"/>
                  <a:gd name="T4" fmla="*/ 97 w 171"/>
                  <a:gd name="T5" fmla="*/ 206 h 206"/>
                  <a:gd name="T6" fmla="*/ 72 w 171"/>
                  <a:gd name="T7" fmla="*/ 182 h 206"/>
                  <a:gd name="T8" fmla="*/ 41 w 171"/>
                  <a:gd name="T9" fmla="*/ 206 h 206"/>
                  <a:gd name="T10" fmla="*/ 6 w 171"/>
                  <a:gd name="T11" fmla="*/ 156 h 206"/>
                  <a:gd name="T12" fmla="*/ 34 w 171"/>
                  <a:gd name="T13" fmla="*/ 55 h 206"/>
                  <a:gd name="T14" fmla="*/ 90 w 171"/>
                  <a:gd name="T15" fmla="*/ 9 h 206"/>
                  <a:gd name="T16" fmla="*/ 118 w 171"/>
                  <a:gd name="T17" fmla="*/ 25 h 206"/>
                  <a:gd name="T18" fmla="*/ 161 w 171"/>
                  <a:gd name="T19" fmla="*/ 28 h 206"/>
                  <a:gd name="T20" fmla="*/ 144 w 171"/>
                  <a:gd name="T21" fmla="*/ 49 h 206"/>
                  <a:gd name="T22" fmla="*/ 113 w 171"/>
                  <a:gd name="T23" fmla="*/ 182 h 206"/>
                  <a:gd name="T24" fmla="*/ 164 w 171"/>
                  <a:gd name="T25" fmla="*/ 118 h 206"/>
                  <a:gd name="T26" fmla="*/ 171 w 171"/>
                  <a:gd name="T27" fmla="*/ 118 h 206"/>
                  <a:gd name="T28" fmla="*/ 84 w 171"/>
                  <a:gd name="T29" fmla="*/ 133 h 206"/>
                  <a:gd name="T30" fmla="*/ 111 w 171"/>
                  <a:gd name="T31" fmla="*/ 38 h 206"/>
                  <a:gd name="T32" fmla="*/ 71 w 171"/>
                  <a:gd name="T33" fmla="*/ 55 h 206"/>
                  <a:gd name="T34" fmla="*/ 48 w 171"/>
                  <a:gd name="T35" fmla="*/ 181 h 206"/>
                  <a:gd name="T36" fmla="*/ 84 w 171"/>
                  <a:gd name="T37" fmla="*/ 13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06">
                    <a:moveTo>
                      <a:pt x="171" y="118"/>
                    </a:moveTo>
                    <a:cubicBezTo>
                      <a:pt x="159" y="137"/>
                      <a:pt x="136" y="170"/>
                      <a:pt x="133" y="174"/>
                    </a:cubicBezTo>
                    <a:cubicBezTo>
                      <a:pt x="121" y="192"/>
                      <a:pt x="110" y="206"/>
                      <a:pt x="97" y="206"/>
                    </a:cubicBezTo>
                    <a:cubicBezTo>
                      <a:pt x="86" y="206"/>
                      <a:pt x="73" y="200"/>
                      <a:pt x="72" y="182"/>
                    </a:cubicBezTo>
                    <a:cubicBezTo>
                      <a:pt x="66" y="194"/>
                      <a:pt x="56" y="206"/>
                      <a:pt x="41" y="206"/>
                    </a:cubicBezTo>
                    <a:cubicBezTo>
                      <a:pt x="11" y="206"/>
                      <a:pt x="0" y="178"/>
                      <a:pt x="6" y="156"/>
                    </a:cubicBezTo>
                    <a:cubicBezTo>
                      <a:pt x="34" y="55"/>
                      <a:pt x="34" y="55"/>
                      <a:pt x="34" y="55"/>
                    </a:cubicBezTo>
                    <a:cubicBezTo>
                      <a:pt x="44" y="23"/>
                      <a:pt x="63" y="9"/>
                      <a:pt x="90" y="9"/>
                    </a:cubicBezTo>
                    <a:cubicBezTo>
                      <a:pt x="104" y="9"/>
                      <a:pt x="112" y="17"/>
                      <a:pt x="118" y="25"/>
                    </a:cubicBezTo>
                    <a:cubicBezTo>
                      <a:pt x="133" y="0"/>
                      <a:pt x="158" y="7"/>
                      <a:pt x="161" y="28"/>
                    </a:cubicBezTo>
                    <a:cubicBezTo>
                      <a:pt x="154" y="30"/>
                      <a:pt x="149" y="34"/>
                      <a:pt x="144" y="49"/>
                    </a:cubicBezTo>
                    <a:cubicBezTo>
                      <a:pt x="112" y="167"/>
                      <a:pt x="105" y="182"/>
                      <a:pt x="113" y="182"/>
                    </a:cubicBezTo>
                    <a:cubicBezTo>
                      <a:pt x="125" y="182"/>
                      <a:pt x="158" y="128"/>
                      <a:pt x="164" y="118"/>
                    </a:cubicBezTo>
                    <a:lnTo>
                      <a:pt x="171" y="118"/>
                    </a:lnTo>
                    <a:close/>
                    <a:moveTo>
                      <a:pt x="84" y="133"/>
                    </a:moveTo>
                    <a:cubicBezTo>
                      <a:pt x="108" y="48"/>
                      <a:pt x="108" y="47"/>
                      <a:pt x="111" y="38"/>
                    </a:cubicBezTo>
                    <a:cubicBezTo>
                      <a:pt x="106" y="23"/>
                      <a:pt x="84" y="15"/>
                      <a:pt x="71" y="55"/>
                    </a:cubicBezTo>
                    <a:cubicBezTo>
                      <a:pt x="43" y="157"/>
                      <a:pt x="32" y="181"/>
                      <a:pt x="48" y="181"/>
                    </a:cubicBezTo>
                    <a:cubicBezTo>
                      <a:pt x="68" y="181"/>
                      <a:pt x="84"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noEditPoints="1"/>
              </p:cNvSpPr>
              <p:nvPr/>
            </p:nvSpPr>
            <p:spPr bwMode="auto">
              <a:xfrm>
                <a:off x="5603875" y="3663950"/>
                <a:ext cx="871538" cy="1160463"/>
              </a:xfrm>
              <a:custGeom>
                <a:avLst/>
                <a:gdLst>
                  <a:gd name="T0" fmla="*/ 165 w 165"/>
                  <a:gd name="T1" fmla="*/ 132 h 220"/>
                  <a:gd name="T2" fmla="*/ 58 w 165"/>
                  <a:gd name="T3" fmla="*/ 220 h 220"/>
                  <a:gd name="T4" fmla="*/ 5 w 165"/>
                  <a:gd name="T5" fmla="*/ 170 h 220"/>
                  <a:gd name="T6" fmla="*/ 34 w 165"/>
                  <a:gd name="T7" fmla="*/ 69 h 220"/>
                  <a:gd name="T8" fmla="*/ 144 w 165"/>
                  <a:gd name="T9" fmla="*/ 62 h 220"/>
                  <a:gd name="T10" fmla="*/ 132 w 165"/>
                  <a:gd name="T11" fmla="*/ 102 h 220"/>
                  <a:gd name="T12" fmla="*/ 48 w 165"/>
                  <a:gd name="T13" fmla="*/ 148 h 220"/>
                  <a:gd name="T14" fmla="*/ 42 w 165"/>
                  <a:gd name="T15" fmla="*/ 170 h 220"/>
                  <a:gd name="T16" fmla="*/ 67 w 165"/>
                  <a:gd name="T17" fmla="*/ 209 h 220"/>
                  <a:gd name="T18" fmla="*/ 159 w 165"/>
                  <a:gd name="T19" fmla="*/ 132 h 220"/>
                  <a:gd name="T20" fmla="*/ 165 w 165"/>
                  <a:gd name="T21" fmla="*/ 132 h 220"/>
                  <a:gd name="T22" fmla="*/ 70 w 165"/>
                  <a:gd name="T23" fmla="*/ 69 h 220"/>
                  <a:gd name="T24" fmla="*/ 51 w 165"/>
                  <a:gd name="T25" fmla="*/ 138 h 220"/>
                  <a:gd name="T26" fmla="*/ 96 w 165"/>
                  <a:gd name="T27" fmla="*/ 102 h 220"/>
                  <a:gd name="T28" fmla="*/ 98 w 165"/>
                  <a:gd name="T29" fmla="*/ 40 h 220"/>
                  <a:gd name="T30" fmla="*/ 70 w 165"/>
                  <a:gd name="T3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5" h="220">
                    <a:moveTo>
                      <a:pt x="165" y="132"/>
                    </a:moveTo>
                    <a:cubicBezTo>
                      <a:pt x="138" y="178"/>
                      <a:pt x="112" y="220"/>
                      <a:pt x="58" y="220"/>
                    </a:cubicBezTo>
                    <a:cubicBezTo>
                      <a:pt x="13" y="220"/>
                      <a:pt x="0" y="188"/>
                      <a:pt x="5" y="170"/>
                    </a:cubicBezTo>
                    <a:cubicBezTo>
                      <a:pt x="34" y="69"/>
                      <a:pt x="34" y="69"/>
                      <a:pt x="34" y="69"/>
                    </a:cubicBezTo>
                    <a:cubicBezTo>
                      <a:pt x="53" y="0"/>
                      <a:pt x="157" y="17"/>
                      <a:pt x="144" y="62"/>
                    </a:cubicBezTo>
                    <a:cubicBezTo>
                      <a:pt x="132" y="102"/>
                      <a:pt x="132" y="102"/>
                      <a:pt x="132" y="102"/>
                    </a:cubicBezTo>
                    <a:cubicBezTo>
                      <a:pt x="126" y="124"/>
                      <a:pt x="84" y="162"/>
                      <a:pt x="48" y="148"/>
                    </a:cubicBezTo>
                    <a:cubicBezTo>
                      <a:pt x="42" y="170"/>
                      <a:pt x="42" y="170"/>
                      <a:pt x="42" y="170"/>
                    </a:cubicBezTo>
                    <a:cubicBezTo>
                      <a:pt x="36" y="190"/>
                      <a:pt x="48" y="209"/>
                      <a:pt x="67" y="209"/>
                    </a:cubicBezTo>
                    <a:cubicBezTo>
                      <a:pt x="112" y="209"/>
                      <a:pt x="135" y="171"/>
                      <a:pt x="159" y="132"/>
                    </a:cubicBezTo>
                    <a:lnTo>
                      <a:pt x="165" y="132"/>
                    </a:lnTo>
                    <a:close/>
                    <a:moveTo>
                      <a:pt x="70" y="69"/>
                    </a:moveTo>
                    <a:cubicBezTo>
                      <a:pt x="51" y="138"/>
                      <a:pt x="51" y="138"/>
                      <a:pt x="51" y="138"/>
                    </a:cubicBezTo>
                    <a:cubicBezTo>
                      <a:pt x="64" y="143"/>
                      <a:pt x="89" y="128"/>
                      <a:pt x="96" y="102"/>
                    </a:cubicBezTo>
                    <a:cubicBezTo>
                      <a:pt x="108" y="59"/>
                      <a:pt x="117" y="40"/>
                      <a:pt x="98" y="40"/>
                    </a:cubicBezTo>
                    <a:cubicBezTo>
                      <a:pt x="87" y="40"/>
                      <a:pt x="76" y="49"/>
                      <a:pt x="7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p:nvSpPr>
            <p:spPr bwMode="auto">
              <a:xfrm>
                <a:off x="6370638" y="3341688"/>
                <a:ext cx="1103313" cy="2047875"/>
              </a:xfrm>
              <a:custGeom>
                <a:avLst/>
                <a:gdLst>
                  <a:gd name="T0" fmla="*/ 179 w 209"/>
                  <a:gd name="T1" fmla="*/ 265 h 388"/>
                  <a:gd name="T2" fmla="*/ 11 w 209"/>
                  <a:gd name="T3" fmla="*/ 320 h 388"/>
                  <a:gd name="T4" fmla="*/ 28 w 209"/>
                  <a:gd name="T5" fmla="*/ 203 h 388"/>
                  <a:gd name="T6" fmla="*/ 52 w 209"/>
                  <a:gd name="T7" fmla="*/ 91 h 388"/>
                  <a:gd name="T8" fmla="*/ 11 w 209"/>
                  <a:gd name="T9" fmla="*/ 209 h 388"/>
                  <a:gd name="T10" fmla="*/ 4 w 209"/>
                  <a:gd name="T11" fmla="*/ 209 h 388"/>
                  <a:gd name="T12" fmla="*/ 45 w 209"/>
                  <a:gd name="T13" fmla="*/ 87 h 388"/>
                  <a:gd name="T14" fmla="*/ 5 w 209"/>
                  <a:gd name="T15" fmla="*/ 39 h 388"/>
                  <a:gd name="T16" fmla="*/ 55 w 209"/>
                  <a:gd name="T17" fmla="*/ 69 h 388"/>
                  <a:gd name="T18" fmla="*/ 72 w 209"/>
                  <a:gd name="T19" fmla="*/ 75 h 388"/>
                  <a:gd name="T20" fmla="*/ 69 w 209"/>
                  <a:gd name="T21" fmla="*/ 196 h 388"/>
                  <a:gd name="T22" fmla="*/ 44 w 209"/>
                  <a:gd name="T23" fmla="*/ 319 h 388"/>
                  <a:gd name="T24" fmla="*/ 100 w 209"/>
                  <a:gd name="T25" fmla="*/ 347 h 388"/>
                  <a:gd name="T26" fmla="*/ 162 w 209"/>
                  <a:gd name="T27" fmla="*/ 243 h 388"/>
                  <a:gd name="T28" fmla="*/ 128 w 209"/>
                  <a:gd name="T29" fmla="*/ 124 h 388"/>
                  <a:gd name="T30" fmla="*/ 168 w 209"/>
                  <a:gd name="T31" fmla="*/ 117 h 388"/>
                  <a:gd name="T32" fmla="*/ 179 w 209"/>
                  <a:gd name="T33" fmla="*/ 265 h 388"/>
                  <a:gd name="T34" fmla="*/ 25 w 209"/>
                  <a:gd name="T35" fmla="*/ 33 h 388"/>
                  <a:gd name="T36" fmla="*/ 26 w 209"/>
                  <a:gd name="T37" fmla="*/ 55 h 388"/>
                  <a:gd name="T38" fmla="*/ 46 w 209"/>
                  <a:gd name="T39" fmla="*/ 66 h 388"/>
                  <a:gd name="T40" fmla="*/ 25 w 209"/>
                  <a:gd name="T41" fmla="*/ 3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388">
                    <a:moveTo>
                      <a:pt x="179" y="265"/>
                    </a:moveTo>
                    <a:cubicBezTo>
                      <a:pt x="132" y="386"/>
                      <a:pt x="23" y="388"/>
                      <a:pt x="11" y="320"/>
                    </a:cubicBezTo>
                    <a:cubicBezTo>
                      <a:pt x="2" y="276"/>
                      <a:pt x="22" y="217"/>
                      <a:pt x="28" y="203"/>
                    </a:cubicBezTo>
                    <a:cubicBezTo>
                      <a:pt x="68" y="113"/>
                      <a:pt x="80" y="109"/>
                      <a:pt x="52" y="91"/>
                    </a:cubicBezTo>
                    <a:cubicBezTo>
                      <a:pt x="46" y="144"/>
                      <a:pt x="31" y="177"/>
                      <a:pt x="11" y="209"/>
                    </a:cubicBezTo>
                    <a:cubicBezTo>
                      <a:pt x="4" y="209"/>
                      <a:pt x="4" y="209"/>
                      <a:pt x="4" y="209"/>
                    </a:cubicBezTo>
                    <a:cubicBezTo>
                      <a:pt x="28" y="172"/>
                      <a:pt x="45" y="133"/>
                      <a:pt x="45" y="87"/>
                    </a:cubicBezTo>
                    <a:cubicBezTo>
                      <a:pt x="24" y="76"/>
                      <a:pt x="0" y="69"/>
                      <a:pt x="5" y="39"/>
                    </a:cubicBezTo>
                    <a:cubicBezTo>
                      <a:pt x="9" y="12"/>
                      <a:pt x="60" y="0"/>
                      <a:pt x="55" y="69"/>
                    </a:cubicBezTo>
                    <a:cubicBezTo>
                      <a:pt x="60" y="71"/>
                      <a:pt x="69" y="74"/>
                      <a:pt x="72" y="75"/>
                    </a:cubicBezTo>
                    <a:cubicBezTo>
                      <a:pt x="121" y="91"/>
                      <a:pt x="99" y="106"/>
                      <a:pt x="69" y="196"/>
                    </a:cubicBezTo>
                    <a:cubicBezTo>
                      <a:pt x="56" y="236"/>
                      <a:pt x="43" y="279"/>
                      <a:pt x="44" y="319"/>
                    </a:cubicBezTo>
                    <a:cubicBezTo>
                      <a:pt x="46" y="346"/>
                      <a:pt x="73" y="365"/>
                      <a:pt x="100" y="347"/>
                    </a:cubicBezTo>
                    <a:cubicBezTo>
                      <a:pt x="130" y="326"/>
                      <a:pt x="155" y="294"/>
                      <a:pt x="162" y="243"/>
                    </a:cubicBezTo>
                    <a:cubicBezTo>
                      <a:pt x="172" y="183"/>
                      <a:pt x="131" y="132"/>
                      <a:pt x="128" y="124"/>
                    </a:cubicBezTo>
                    <a:cubicBezTo>
                      <a:pt x="126" y="116"/>
                      <a:pt x="160" y="109"/>
                      <a:pt x="168" y="117"/>
                    </a:cubicBezTo>
                    <a:cubicBezTo>
                      <a:pt x="175" y="126"/>
                      <a:pt x="209" y="191"/>
                      <a:pt x="179" y="265"/>
                    </a:cubicBezTo>
                    <a:close/>
                    <a:moveTo>
                      <a:pt x="25" y="33"/>
                    </a:moveTo>
                    <a:cubicBezTo>
                      <a:pt x="18" y="38"/>
                      <a:pt x="18" y="48"/>
                      <a:pt x="26" y="55"/>
                    </a:cubicBezTo>
                    <a:cubicBezTo>
                      <a:pt x="36" y="63"/>
                      <a:pt x="46" y="66"/>
                      <a:pt x="46" y="66"/>
                    </a:cubicBezTo>
                    <a:cubicBezTo>
                      <a:pt x="47" y="40"/>
                      <a:pt x="35" y="25"/>
                      <a:pt x="2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p:nvSpPr>
            <p:spPr bwMode="auto">
              <a:xfrm>
                <a:off x="4949825" y="3768725"/>
                <a:ext cx="692150" cy="1177925"/>
              </a:xfrm>
              <a:custGeom>
                <a:avLst/>
                <a:gdLst>
                  <a:gd name="T0" fmla="*/ 122 w 131"/>
                  <a:gd name="T1" fmla="*/ 49 h 223"/>
                  <a:gd name="T2" fmla="*/ 100 w 131"/>
                  <a:gd name="T3" fmla="*/ 3 h 223"/>
                  <a:gd name="T4" fmla="*/ 45 w 131"/>
                  <a:gd name="T5" fmla="*/ 69 h 223"/>
                  <a:gd name="T6" fmla="*/ 44 w 131"/>
                  <a:gd name="T7" fmla="*/ 3 h 223"/>
                  <a:gd name="T8" fmla="*/ 11 w 131"/>
                  <a:gd name="T9" fmla="*/ 26 h 223"/>
                  <a:gd name="T10" fmla="*/ 19 w 131"/>
                  <a:gd name="T11" fmla="*/ 32 h 223"/>
                  <a:gd name="T12" fmla="*/ 0 w 131"/>
                  <a:gd name="T13" fmla="*/ 101 h 223"/>
                  <a:gd name="T14" fmla="*/ 8 w 131"/>
                  <a:gd name="T15" fmla="*/ 107 h 223"/>
                  <a:gd name="T16" fmla="*/ 29 w 131"/>
                  <a:gd name="T17" fmla="*/ 129 h 223"/>
                  <a:gd name="T18" fmla="*/ 38 w 131"/>
                  <a:gd name="T19" fmla="*/ 93 h 223"/>
                  <a:gd name="T20" fmla="*/ 86 w 131"/>
                  <a:gd name="T21" fmla="*/ 49 h 223"/>
                  <a:gd name="T22" fmla="*/ 54 w 131"/>
                  <a:gd name="T23" fmla="*/ 162 h 223"/>
                  <a:gd name="T24" fmla="*/ 68 w 131"/>
                  <a:gd name="T25" fmla="*/ 208 h 223"/>
                  <a:gd name="T26" fmla="*/ 107 w 131"/>
                  <a:gd name="T27" fmla="*/ 223 h 223"/>
                  <a:gd name="T28" fmla="*/ 90 w 131"/>
                  <a:gd name="T29" fmla="*/ 162 h 223"/>
                  <a:gd name="T30" fmla="*/ 122 w 131"/>
                  <a:gd name="T31" fmla="*/ 4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223">
                    <a:moveTo>
                      <a:pt x="122" y="49"/>
                    </a:moveTo>
                    <a:cubicBezTo>
                      <a:pt x="131" y="24"/>
                      <a:pt x="118" y="3"/>
                      <a:pt x="100" y="3"/>
                    </a:cubicBezTo>
                    <a:cubicBezTo>
                      <a:pt x="89" y="3"/>
                      <a:pt x="63" y="40"/>
                      <a:pt x="45" y="69"/>
                    </a:cubicBezTo>
                    <a:cubicBezTo>
                      <a:pt x="57" y="25"/>
                      <a:pt x="68" y="3"/>
                      <a:pt x="44" y="3"/>
                    </a:cubicBezTo>
                    <a:cubicBezTo>
                      <a:pt x="30" y="3"/>
                      <a:pt x="11" y="25"/>
                      <a:pt x="11" y="26"/>
                    </a:cubicBezTo>
                    <a:cubicBezTo>
                      <a:pt x="11" y="31"/>
                      <a:pt x="20" y="27"/>
                      <a:pt x="19" y="32"/>
                    </a:cubicBezTo>
                    <a:cubicBezTo>
                      <a:pt x="17" y="38"/>
                      <a:pt x="17" y="43"/>
                      <a:pt x="0" y="101"/>
                    </a:cubicBezTo>
                    <a:cubicBezTo>
                      <a:pt x="8" y="107"/>
                      <a:pt x="8" y="107"/>
                      <a:pt x="8" y="107"/>
                    </a:cubicBezTo>
                    <a:cubicBezTo>
                      <a:pt x="16" y="114"/>
                      <a:pt x="23" y="121"/>
                      <a:pt x="29" y="129"/>
                    </a:cubicBezTo>
                    <a:cubicBezTo>
                      <a:pt x="38" y="93"/>
                      <a:pt x="38" y="93"/>
                      <a:pt x="38" y="93"/>
                    </a:cubicBezTo>
                    <a:cubicBezTo>
                      <a:pt x="62" y="57"/>
                      <a:pt x="100" y="0"/>
                      <a:pt x="86" y="49"/>
                    </a:cubicBezTo>
                    <a:cubicBezTo>
                      <a:pt x="54" y="162"/>
                      <a:pt x="54" y="162"/>
                      <a:pt x="54" y="162"/>
                    </a:cubicBezTo>
                    <a:cubicBezTo>
                      <a:pt x="49" y="179"/>
                      <a:pt x="51" y="192"/>
                      <a:pt x="68" y="208"/>
                    </a:cubicBezTo>
                    <a:cubicBezTo>
                      <a:pt x="82" y="220"/>
                      <a:pt x="106" y="223"/>
                      <a:pt x="107" y="223"/>
                    </a:cubicBezTo>
                    <a:cubicBezTo>
                      <a:pt x="88" y="208"/>
                      <a:pt x="83" y="190"/>
                      <a:pt x="90" y="162"/>
                    </a:cubicBezTo>
                    <a:lnTo>
                      <a:pt x="12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noEditPoints="1"/>
              </p:cNvSpPr>
              <p:nvPr/>
            </p:nvSpPr>
            <p:spPr bwMode="auto">
              <a:xfrm>
                <a:off x="1360487" y="3678238"/>
                <a:ext cx="2490788" cy="1927225"/>
              </a:xfrm>
              <a:custGeom>
                <a:avLst/>
                <a:gdLst>
                  <a:gd name="T0" fmla="*/ 472 w 472"/>
                  <a:gd name="T1" fmla="*/ 246 h 365"/>
                  <a:gd name="T2" fmla="*/ 301 w 472"/>
                  <a:gd name="T3" fmla="*/ 263 h 365"/>
                  <a:gd name="T4" fmla="*/ 175 w 472"/>
                  <a:gd name="T5" fmla="*/ 247 h 365"/>
                  <a:gd name="T6" fmla="*/ 186 w 472"/>
                  <a:gd name="T7" fmla="*/ 209 h 365"/>
                  <a:gd name="T8" fmla="*/ 274 w 472"/>
                  <a:gd name="T9" fmla="*/ 152 h 365"/>
                  <a:gd name="T10" fmla="*/ 298 w 472"/>
                  <a:gd name="T11" fmla="*/ 66 h 365"/>
                  <a:gd name="T12" fmla="*/ 232 w 472"/>
                  <a:gd name="T13" fmla="*/ 45 h 365"/>
                  <a:gd name="T14" fmla="*/ 220 w 472"/>
                  <a:gd name="T15" fmla="*/ 20 h 365"/>
                  <a:gd name="T16" fmla="*/ 187 w 472"/>
                  <a:gd name="T17" fmla="*/ 43 h 365"/>
                  <a:gd name="T18" fmla="*/ 194 w 472"/>
                  <a:gd name="T19" fmla="*/ 49 h 365"/>
                  <a:gd name="T20" fmla="*/ 140 w 472"/>
                  <a:gd name="T21" fmla="*/ 243 h 365"/>
                  <a:gd name="T22" fmla="*/ 14 w 472"/>
                  <a:gd name="T23" fmla="*/ 314 h 365"/>
                  <a:gd name="T24" fmla="*/ 52 w 472"/>
                  <a:gd name="T25" fmla="*/ 365 h 365"/>
                  <a:gd name="T26" fmla="*/ 171 w 472"/>
                  <a:gd name="T27" fmla="*/ 257 h 365"/>
                  <a:gd name="T28" fmla="*/ 431 w 472"/>
                  <a:gd name="T29" fmla="*/ 285 h 365"/>
                  <a:gd name="T30" fmla="*/ 472 w 472"/>
                  <a:gd name="T31" fmla="*/ 246 h 365"/>
                  <a:gd name="T32" fmla="*/ 224 w 472"/>
                  <a:gd name="T33" fmla="*/ 74 h 365"/>
                  <a:gd name="T34" fmla="*/ 260 w 472"/>
                  <a:gd name="T35" fmla="*/ 71 h 365"/>
                  <a:gd name="T36" fmla="*/ 237 w 472"/>
                  <a:gd name="T37" fmla="*/ 152 h 365"/>
                  <a:gd name="T38" fmla="*/ 191 w 472"/>
                  <a:gd name="T39" fmla="*/ 190 h 365"/>
                  <a:gd name="T40" fmla="*/ 224 w 472"/>
                  <a:gd name="T41" fmla="*/ 74 h 365"/>
                  <a:gd name="T42" fmla="*/ 52 w 472"/>
                  <a:gd name="T43" fmla="*/ 354 h 365"/>
                  <a:gd name="T44" fmla="*/ 44 w 472"/>
                  <a:gd name="T45" fmla="*/ 314 h 365"/>
                  <a:gd name="T46" fmla="*/ 137 w 472"/>
                  <a:gd name="T47" fmla="*/ 253 h 365"/>
                  <a:gd name="T48" fmla="*/ 52 w 472"/>
                  <a:gd name="T49" fmla="*/ 354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2" h="365">
                    <a:moveTo>
                      <a:pt x="472" y="246"/>
                    </a:moveTo>
                    <a:cubicBezTo>
                      <a:pt x="444" y="255"/>
                      <a:pt x="391" y="268"/>
                      <a:pt x="301" y="263"/>
                    </a:cubicBezTo>
                    <a:cubicBezTo>
                      <a:pt x="253" y="261"/>
                      <a:pt x="209" y="252"/>
                      <a:pt x="175" y="247"/>
                    </a:cubicBezTo>
                    <a:cubicBezTo>
                      <a:pt x="181" y="230"/>
                      <a:pt x="181" y="227"/>
                      <a:pt x="186" y="209"/>
                    </a:cubicBezTo>
                    <a:cubicBezTo>
                      <a:pt x="196" y="224"/>
                      <a:pt x="254" y="226"/>
                      <a:pt x="274" y="152"/>
                    </a:cubicBezTo>
                    <a:cubicBezTo>
                      <a:pt x="298" y="66"/>
                      <a:pt x="298" y="66"/>
                      <a:pt x="298" y="66"/>
                    </a:cubicBezTo>
                    <a:cubicBezTo>
                      <a:pt x="313" y="22"/>
                      <a:pt x="267" y="0"/>
                      <a:pt x="232" y="45"/>
                    </a:cubicBezTo>
                    <a:cubicBezTo>
                      <a:pt x="235" y="34"/>
                      <a:pt x="238" y="20"/>
                      <a:pt x="220" y="20"/>
                    </a:cubicBezTo>
                    <a:cubicBezTo>
                      <a:pt x="206" y="20"/>
                      <a:pt x="187" y="42"/>
                      <a:pt x="187" y="43"/>
                    </a:cubicBezTo>
                    <a:cubicBezTo>
                      <a:pt x="187" y="48"/>
                      <a:pt x="196" y="44"/>
                      <a:pt x="194" y="49"/>
                    </a:cubicBezTo>
                    <a:cubicBezTo>
                      <a:pt x="192" y="56"/>
                      <a:pt x="143" y="234"/>
                      <a:pt x="140" y="243"/>
                    </a:cubicBezTo>
                    <a:cubicBezTo>
                      <a:pt x="82" y="243"/>
                      <a:pt x="32" y="259"/>
                      <a:pt x="14" y="314"/>
                    </a:cubicBezTo>
                    <a:cubicBezTo>
                      <a:pt x="0" y="353"/>
                      <a:pt x="30" y="365"/>
                      <a:pt x="52" y="365"/>
                    </a:cubicBezTo>
                    <a:cubicBezTo>
                      <a:pt x="118" y="365"/>
                      <a:pt x="154" y="303"/>
                      <a:pt x="171" y="257"/>
                    </a:cubicBezTo>
                    <a:cubicBezTo>
                      <a:pt x="194" y="261"/>
                      <a:pt x="332" y="296"/>
                      <a:pt x="431" y="285"/>
                    </a:cubicBezTo>
                    <a:cubicBezTo>
                      <a:pt x="444" y="276"/>
                      <a:pt x="461" y="259"/>
                      <a:pt x="472" y="246"/>
                    </a:cubicBezTo>
                    <a:close/>
                    <a:moveTo>
                      <a:pt x="224" y="74"/>
                    </a:moveTo>
                    <a:cubicBezTo>
                      <a:pt x="241" y="46"/>
                      <a:pt x="269" y="39"/>
                      <a:pt x="260" y="71"/>
                    </a:cubicBezTo>
                    <a:cubicBezTo>
                      <a:pt x="237" y="152"/>
                      <a:pt x="237" y="152"/>
                      <a:pt x="237" y="152"/>
                    </a:cubicBezTo>
                    <a:cubicBezTo>
                      <a:pt x="222" y="207"/>
                      <a:pt x="193" y="216"/>
                      <a:pt x="191" y="190"/>
                    </a:cubicBezTo>
                    <a:lnTo>
                      <a:pt x="224" y="74"/>
                    </a:lnTo>
                    <a:close/>
                    <a:moveTo>
                      <a:pt x="52" y="354"/>
                    </a:moveTo>
                    <a:cubicBezTo>
                      <a:pt x="32" y="354"/>
                      <a:pt x="35" y="335"/>
                      <a:pt x="44" y="314"/>
                    </a:cubicBezTo>
                    <a:cubicBezTo>
                      <a:pt x="64" y="265"/>
                      <a:pt x="96" y="251"/>
                      <a:pt x="137" y="253"/>
                    </a:cubicBezTo>
                    <a:cubicBezTo>
                      <a:pt x="119" y="305"/>
                      <a:pt x="94" y="354"/>
                      <a:pt x="52" y="3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3"/>
              <p:cNvSpPr>
                <a:spLocks/>
              </p:cNvSpPr>
              <p:nvPr/>
            </p:nvSpPr>
            <p:spPr bwMode="auto">
              <a:xfrm>
                <a:off x="4084638" y="3768725"/>
                <a:ext cx="790575" cy="976313"/>
              </a:xfrm>
              <a:custGeom>
                <a:avLst/>
                <a:gdLst>
                  <a:gd name="T0" fmla="*/ 120 w 150"/>
                  <a:gd name="T1" fmla="*/ 3 h 185"/>
                  <a:gd name="T2" fmla="*/ 65 w 150"/>
                  <a:gd name="T3" fmla="*/ 69 h 185"/>
                  <a:gd name="T4" fmla="*/ 64 w 150"/>
                  <a:gd name="T5" fmla="*/ 3 h 185"/>
                  <a:gd name="T6" fmla="*/ 31 w 150"/>
                  <a:gd name="T7" fmla="*/ 26 h 185"/>
                  <a:gd name="T8" fmla="*/ 39 w 150"/>
                  <a:gd name="T9" fmla="*/ 32 h 185"/>
                  <a:gd name="T10" fmla="*/ 2 w 150"/>
                  <a:gd name="T11" fmla="*/ 162 h 185"/>
                  <a:gd name="T12" fmla="*/ 2 w 150"/>
                  <a:gd name="T13" fmla="*/ 185 h 185"/>
                  <a:gd name="T14" fmla="*/ 37 w 150"/>
                  <a:gd name="T15" fmla="*/ 172 h 185"/>
                  <a:gd name="T16" fmla="*/ 39 w 150"/>
                  <a:gd name="T17" fmla="*/ 162 h 185"/>
                  <a:gd name="T18" fmla="*/ 58 w 150"/>
                  <a:gd name="T19" fmla="*/ 93 h 185"/>
                  <a:gd name="T20" fmla="*/ 106 w 150"/>
                  <a:gd name="T21" fmla="*/ 49 h 185"/>
                  <a:gd name="T22" fmla="*/ 73 w 150"/>
                  <a:gd name="T23" fmla="*/ 158 h 185"/>
                  <a:gd name="T24" fmla="*/ 97 w 150"/>
                  <a:gd name="T25" fmla="*/ 149 h 185"/>
                  <a:gd name="T26" fmla="*/ 122 w 150"/>
                  <a:gd name="T27" fmla="*/ 115 h 185"/>
                  <a:gd name="T28" fmla="*/ 142 w 150"/>
                  <a:gd name="T29" fmla="*/ 49 h 185"/>
                  <a:gd name="T30" fmla="*/ 120 w 150"/>
                  <a:gd name="T31" fmla="*/ 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85">
                    <a:moveTo>
                      <a:pt x="120" y="3"/>
                    </a:moveTo>
                    <a:cubicBezTo>
                      <a:pt x="109" y="3"/>
                      <a:pt x="83" y="40"/>
                      <a:pt x="65" y="69"/>
                    </a:cubicBezTo>
                    <a:cubicBezTo>
                      <a:pt x="77" y="26"/>
                      <a:pt x="88" y="3"/>
                      <a:pt x="64" y="3"/>
                    </a:cubicBezTo>
                    <a:cubicBezTo>
                      <a:pt x="50" y="3"/>
                      <a:pt x="31" y="25"/>
                      <a:pt x="31" y="26"/>
                    </a:cubicBezTo>
                    <a:cubicBezTo>
                      <a:pt x="31" y="31"/>
                      <a:pt x="40" y="27"/>
                      <a:pt x="39" y="32"/>
                    </a:cubicBezTo>
                    <a:cubicBezTo>
                      <a:pt x="37" y="40"/>
                      <a:pt x="37" y="39"/>
                      <a:pt x="2" y="162"/>
                    </a:cubicBezTo>
                    <a:cubicBezTo>
                      <a:pt x="0" y="171"/>
                      <a:pt x="0" y="179"/>
                      <a:pt x="2" y="185"/>
                    </a:cubicBezTo>
                    <a:cubicBezTo>
                      <a:pt x="37" y="172"/>
                      <a:pt x="37" y="172"/>
                      <a:pt x="37" y="172"/>
                    </a:cubicBezTo>
                    <a:cubicBezTo>
                      <a:pt x="37" y="169"/>
                      <a:pt x="38" y="166"/>
                      <a:pt x="39" y="162"/>
                    </a:cubicBezTo>
                    <a:cubicBezTo>
                      <a:pt x="58" y="93"/>
                      <a:pt x="58" y="93"/>
                      <a:pt x="58" y="93"/>
                    </a:cubicBezTo>
                    <a:cubicBezTo>
                      <a:pt x="82" y="57"/>
                      <a:pt x="120" y="0"/>
                      <a:pt x="106" y="49"/>
                    </a:cubicBezTo>
                    <a:cubicBezTo>
                      <a:pt x="73" y="158"/>
                      <a:pt x="73" y="158"/>
                      <a:pt x="73" y="158"/>
                    </a:cubicBezTo>
                    <a:cubicBezTo>
                      <a:pt x="97" y="149"/>
                      <a:pt x="97" y="149"/>
                      <a:pt x="97" y="149"/>
                    </a:cubicBezTo>
                    <a:cubicBezTo>
                      <a:pt x="99" y="132"/>
                      <a:pt x="115" y="120"/>
                      <a:pt x="122" y="115"/>
                    </a:cubicBezTo>
                    <a:cubicBezTo>
                      <a:pt x="142" y="49"/>
                      <a:pt x="142" y="49"/>
                      <a:pt x="142" y="49"/>
                    </a:cubicBezTo>
                    <a:cubicBezTo>
                      <a:pt x="150" y="23"/>
                      <a:pt x="138" y="3"/>
                      <a:pt x="12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Tree>
    <p:extLst>
      <p:ext uri="{BB962C8B-B14F-4D97-AF65-F5344CB8AC3E}">
        <p14:creationId xmlns:p14="http://schemas.microsoft.com/office/powerpoint/2010/main" val="3120828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p:cNvSpPr>
            <a:spLocks noEditPoints="1"/>
          </p:cNvSpPr>
          <p:nvPr/>
        </p:nvSpPr>
        <p:spPr bwMode="auto">
          <a:xfrm rot="18000000" flipH="1">
            <a:off x="128328" y="4002957"/>
            <a:ext cx="2789347" cy="301228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aphicFrame>
        <p:nvGraphicFramePr>
          <p:cNvPr id="834" name="Chart 833"/>
          <p:cNvGraphicFramePr/>
          <p:nvPr>
            <p:extLst>
              <p:ext uri="{D42A27DB-BD31-4B8C-83A1-F6EECF244321}">
                <p14:modId xmlns:p14="http://schemas.microsoft.com/office/powerpoint/2010/main" val="2600286928"/>
              </p:ext>
            </p:extLst>
          </p:nvPr>
        </p:nvGraphicFramePr>
        <p:xfrm>
          <a:off x="1352726" y="1998418"/>
          <a:ext cx="2516149" cy="2386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35" name="Chart 834"/>
          <p:cNvGraphicFramePr/>
          <p:nvPr>
            <p:extLst>
              <p:ext uri="{D42A27DB-BD31-4B8C-83A1-F6EECF244321}">
                <p14:modId xmlns:p14="http://schemas.microsoft.com/office/powerpoint/2010/main" val="1285961698"/>
              </p:ext>
            </p:extLst>
          </p:nvPr>
        </p:nvGraphicFramePr>
        <p:xfrm>
          <a:off x="4849851" y="1998418"/>
          <a:ext cx="2516149" cy="2386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7" name="Chart 836"/>
          <p:cNvGraphicFramePr/>
          <p:nvPr>
            <p:extLst>
              <p:ext uri="{D42A27DB-BD31-4B8C-83A1-F6EECF244321}">
                <p14:modId xmlns:p14="http://schemas.microsoft.com/office/powerpoint/2010/main" val="219135181"/>
              </p:ext>
            </p:extLst>
          </p:nvPr>
        </p:nvGraphicFramePr>
        <p:xfrm>
          <a:off x="8323126" y="1998418"/>
          <a:ext cx="2516149" cy="2386544"/>
        </p:xfrm>
        <a:graphic>
          <a:graphicData uri="http://schemas.openxmlformats.org/drawingml/2006/chart">
            <c:chart xmlns:c="http://schemas.openxmlformats.org/drawingml/2006/chart" xmlns:r="http://schemas.openxmlformats.org/officeDocument/2006/relationships" r:id="rId4"/>
          </a:graphicData>
        </a:graphic>
      </p:graphicFrame>
      <p:sp>
        <p:nvSpPr>
          <p:cNvPr id="838" name="Oval 837"/>
          <p:cNvSpPr/>
          <p:nvPr/>
        </p:nvSpPr>
        <p:spPr>
          <a:xfrm flipV="1">
            <a:off x="2908213" y="2195193"/>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39" name="Oval 838"/>
          <p:cNvSpPr/>
          <p:nvPr/>
        </p:nvSpPr>
        <p:spPr>
          <a:xfrm flipV="1">
            <a:off x="6667611" y="2355775"/>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0" name="Oval 839"/>
          <p:cNvSpPr/>
          <p:nvPr/>
        </p:nvSpPr>
        <p:spPr>
          <a:xfrm flipV="1">
            <a:off x="10274608" y="2628489"/>
            <a:ext cx="315477" cy="315477"/>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41" name="TextBox 840"/>
          <p:cNvSpPr txBox="1"/>
          <p:nvPr/>
        </p:nvSpPr>
        <p:spPr>
          <a:xfrm>
            <a:off x="2136149" y="2963430"/>
            <a:ext cx="949299" cy="584775"/>
          </a:xfrm>
          <a:prstGeom prst="rect">
            <a:avLst/>
          </a:prstGeom>
          <a:noFill/>
        </p:spPr>
        <p:txBody>
          <a:bodyPr wrap="none" rtlCol="0">
            <a:spAutoFit/>
          </a:bodyPr>
          <a:lstStyle/>
          <a:p>
            <a:pPr algn="ctr"/>
            <a:r>
              <a:rPr lang="id-ID" sz="3200" b="1" dirty="0">
                <a:solidFill>
                  <a:schemeClr val="accent1"/>
                </a:solidFill>
              </a:rPr>
              <a:t>95%</a:t>
            </a:r>
          </a:p>
        </p:txBody>
      </p:sp>
      <p:sp>
        <p:nvSpPr>
          <p:cNvPr id="847" name="TextBox 846"/>
          <p:cNvSpPr txBox="1"/>
          <p:nvPr/>
        </p:nvSpPr>
        <p:spPr>
          <a:xfrm>
            <a:off x="5636480" y="2963430"/>
            <a:ext cx="942887" cy="584775"/>
          </a:xfrm>
          <a:prstGeom prst="rect">
            <a:avLst/>
          </a:prstGeom>
          <a:noFill/>
        </p:spPr>
        <p:txBody>
          <a:bodyPr wrap="none" rtlCol="0">
            <a:spAutoFit/>
          </a:bodyPr>
          <a:lstStyle/>
          <a:p>
            <a:pPr algn="ctr"/>
            <a:r>
              <a:rPr lang="id-ID" sz="3200" b="1" dirty="0">
                <a:solidFill>
                  <a:schemeClr val="accent1"/>
                </a:solidFill>
              </a:rPr>
              <a:t>92%</a:t>
            </a:r>
          </a:p>
        </p:txBody>
      </p:sp>
      <p:sp>
        <p:nvSpPr>
          <p:cNvPr id="848" name="TextBox 847"/>
          <p:cNvSpPr txBox="1"/>
          <p:nvPr/>
        </p:nvSpPr>
        <p:spPr>
          <a:xfrm>
            <a:off x="9092924" y="2963430"/>
            <a:ext cx="976549" cy="584775"/>
          </a:xfrm>
          <a:prstGeom prst="rect">
            <a:avLst/>
          </a:prstGeom>
          <a:noFill/>
        </p:spPr>
        <p:txBody>
          <a:bodyPr wrap="none" rtlCol="0">
            <a:spAutoFit/>
          </a:bodyPr>
          <a:lstStyle/>
          <a:p>
            <a:pPr algn="ctr"/>
            <a:r>
              <a:rPr lang="id-ID" sz="3200" b="1" dirty="0">
                <a:solidFill>
                  <a:schemeClr val="accent1"/>
                </a:solidFill>
              </a:rPr>
              <a:t>80%</a:t>
            </a:r>
          </a:p>
        </p:txBody>
      </p:sp>
      <p:sp>
        <p:nvSpPr>
          <p:cNvPr id="849" name="TextBox 848"/>
          <p:cNvSpPr txBox="1"/>
          <p:nvPr/>
        </p:nvSpPr>
        <p:spPr>
          <a:xfrm>
            <a:off x="928963" y="1352345"/>
            <a:ext cx="10798846" cy="415498"/>
          </a:xfrm>
          <a:prstGeom prst="rect">
            <a:avLst/>
          </a:prstGeom>
          <a:noFill/>
        </p:spPr>
        <p:txBody>
          <a:bodyPr wrap="square" rtlCol="0">
            <a:spAutoFit/>
          </a:bodyPr>
          <a:lstStyle/>
          <a:p>
            <a:pPr algn="just">
              <a:lnSpc>
                <a:spcPct val="150000"/>
              </a:lnSpc>
            </a:pPr>
            <a:r>
              <a:rPr lang="en-ID" sz="1400" dirty="0">
                <a:solidFill>
                  <a:schemeClr val="tx1">
                    <a:lumMod val="50000"/>
                    <a:lumOff val="50000"/>
                  </a:schemeClr>
                </a:solidFill>
              </a:rPr>
              <a:t>We love clean design and advanced digital solutions, a clear plan for a new project or just an idea, </a:t>
            </a:r>
            <a:r>
              <a:rPr lang="en-ID" sz="1400" dirty="0">
                <a:solidFill>
                  <a:schemeClr val="accent1"/>
                </a:solidFill>
              </a:rPr>
              <a:t>bring your business to the next level</a:t>
            </a:r>
          </a:p>
        </p:txBody>
      </p:sp>
      <p:sp>
        <p:nvSpPr>
          <p:cNvPr id="853" name="TextBox 852"/>
          <p:cNvSpPr txBox="1"/>
          <p:nvPr/>
        </p:nvSpPr>
        <p:spPr>
          <a:xfrm>
            <a:off x="1892496" y="4461166"/>
            <a:ext cx="1373196"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INFOGRAPHIC</a:t>
            </a:r>
          </a:p>
        </p:txBody>
      </p:sp>
      <p:sp>
        <p:nvSpPr>
          <p:cNvPr id="854" name="TextBox 853"/>
          <p:cNvSpPr txBox="1"/>
          <p:nvPr/>
        </p:nvSpPr>
        <p:spPr>
          <a:xfrm>
            <a:off x="1273793"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5" name="Straight Connector 854"/>
          <p:cNvCxnSpPr/>
          <p:nvPr/>
        </p:nvCxnSpPr>
        <p:spPr>
          <a:xfrm>
            <a:off x="2239835"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6" name="TextBox 855"/>
          <p:cNvSpPr txBox="1"/>
          <p:nvPr/>
        </p:nvSpPr>
        <p:spPr>
          <a:xfrm>
            <a:off x="5356374" y="4461166"/>
            <a:ext cx="1479251"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VECTOR BASED</a:t>
            </a:r>
          </a:p>
        </p:txBody>
      </p:sp>
      <p:sp>
        <p:nvSpPr>
          <p:cNvPr id="857" name="TextBox 856"/>
          <p:cNvSpPr txBox="1"/>
          <p:nvPr/>
        </p:nvSpPr>
        <p:spPr>
          <a:xfrm>
            <a:off x="4790699"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58" name="Straight Connector 857"/>
          <p:cNvCxnSpPr/>
          <p:nvPr/>
        </p:nvCxnSpPr>
        <p:spPr>
          <a:xfrm>
            <a:off x="5756741"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59" name="TextBox 858"/>
          <p:cNvSpPr txBox="1"/>
          <p:nvPr/>
        </p:nvSpPr>
        <p:spPr>
          <a:xfrm>
            <a:off x="8645779" y="4461166"/>
            <a:ext cx="1896993" cy="338554"/>
          </a:xfrm>
          <a:prstGeom prst="rect">
            <a:avLst/>
          </a:prstGeom>
          <a:noFill/>
        </p:spPr>
        <p:txBody>
          <a:bodyPr wrap="none" rtlCol="0">
            <a:spAutoFit/>
          </a:bodyPr>
          <a:lstStyle/>
          <a:p>
            <a:pPr algn="ctr"/>
            <a:r>
              <a:rPr lang="en-ID" sz="1600" dirty="0">
                <a:solidFill>
                  <a:schemeClr val="tx1">
                    <a:lumMod val="65000"/>
                    <a:lumOff val="35000"/>
                  </a:schemeClr>
                </a:solidFill>
                <a:latin typeface="+mj-lt"/>
              </a:rPr>
              <a:t>SAVE TIME &amp; MONEY</a:t>
            </a:r>
          </a:p>
        </p:txBody>
      </p:sp>
      <p:sp>
        <p:nvSpPr>
          <p:cNvPr id="860" name="TextBox 859"/>
          <p:cNvSpPr txBox="1"/>
          <p:nvPr/>
        </p:nvSpPr>
        <p:spPr>
          <a:xfrm>
            <a:off x="8288971" y="4920966"/>
            <a:ext cx="2610601" cy="854080"/>
          </a:xfrm>
          <a:prstGeom prst="rect">
            <a:avLst/>
          </a:prstGeom>
          <a:noFill/>
        </p:spPr>
        <p:txBody>
          <a:bodyPr wrap="square" rtlCol="0">
            <a:spAutoFit/>
          </a:bodyPr>
          <a:lstStyle/>
          <a:p>
            <a:pPr algn="ctr">
              <a:lnSpc>
                <a:spcPct val="150000"/>
              </a:lnSpc>
            </a:pPr>
            <a:r>
              <a:rPr lang="id-ID" sz="1100" dirty="0">
                <a:solidFill>
                  <a:schemeClr val="tx1">
                    <a:lumMod val="50000"/>
                    <a:lumOff val="50000"/>
                  </a:schemeClr>
                </a:solidFill>
              </a:rPr>
              <a:t>Bring your business to the next Level with Powerfull presentation material for all business</a:t>
            </a:r>
          </a:p>
        </p:txBody>
      </p:sp>
      <p:cxnSp>
        <p:nvCxnSpPr>
          <p:cNvPr id="861" name="Straight Connector 860"/>
          <p:cNvCxnSpPr/>
          <p:nvPr/>
        </p:nvCxnSpPr>
        <p:spPr>
          <a:xfrm>
            <a:off x="9255013" y="483996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5399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 name="TextBox 2"/>
          <p:cNvSpPr txBox="1"/>
          <p:nvPr/>
        </p:nvSpPr>
        <p:spPr>
          <a:xfrm>
            <a:off x="3441107" y="2271412"/>
            <a:ext cx="5309787" cy="1446550"/>
          </a:xfrm>
          <a:prstGeom prst="rect">
            <a:avLst/>
          </a:prstGeom>
          <a:noFill/>
        </p:spPr>
        <p:txBody>
          <a:bodyPr wrap="none" rtlCol="0">
            <a:spAutoFit/>
          </a:bodyPr>
          <a:lstStyle/>
          <a:p>
            <a:pPr algn="ctr"/>
            <a:r>
              <a:rPr lang="en-US" sz="4400" dirty="0">
                <a:solidFill>
                  <a:schemeClr val="bg1"/>
                </a:solidFill>
                <a:latin typeface="+mj-lt"/>
              </a:rPr>
              <a:t>TO </a:t>
            </a:r>
            <a:r>
              <a:rPr lang="en-ID" sz="4400" b="1" dirty="0">
                <a:solidFill>
                  <a:schemeClr val="bg1"/>
                </a:solidFill>
              </a:rPr>
              <a:t>PLANNER</a:t>
            </a:r>
            <a:endParaRPr lang="en-US" sz="4400" dirty="0">
              <a:solidFill>
                <a:schemeClr val="bg1"/>
              </a:solidFill>
              <a:latin typeface="+mj-lt"/>
            </a:endParaRPr>
          </a:p>
          <a:p>
            <a:pPr algn="ctr"/>
            <a:r>
              <a:rPr lang="en-US" sz="4400" dirty="0">
                <a:solidFill>
                  <a:schemeClr val="bg1"/>
                </a:solidFill>
                <a:latin typeface="+mj-lt"/>
              </a:rPr>
              <a:t>MULTI-USE TEMPLATE</a:t>
            </a:r>
          </a:p>
        </p:txBody>
      </p:sp>
      <p:sp>
        <p:nvSpPr>
          <p:cNvPr id="5" name="TextBox 4"/>
          <p:cNvSpPr txBox="1"/>
          <p:nvPr/>
        </p:nvSpPr>
        <p:spPr>
          <a:xfrm>
            <a:off x="2624792" y="3717962"/>
            <a:ext cx="6942416" cy="381451"/>
          </a:xfrm>
          <a:prstGeom prst="rect">
            <a:avLst/>
          </a:prstGeom>
          <a:noFill/>
        </p:spPr>
        <p:txBody>
          <a:bodyPr wrap="square" rtlCol="0">
            <a:spAutoFit/>
          </a:bodyPr>
          <a:lstStyle/>
          <a:p>
            <a:pPr algn="ctr">
              <a:lnSpc>
                <a:spcPct val="150000"/>
              </a:lnSpc>
            </a:pPr>
            <a:r>
              <a:rPr lang="id-ID" sz="1400" dirty="0">
                <a:solidFill>
                  <a:schemeClr val="bg1"/>
                </a:solidFill>
              </a:rPr>
              <a:t>Bring your business to the next Level with Powerfull presentation material for all business</a:t>
            </a:r>
          </a:p>
        </p:txBody>
      </p:sp>
      <p:grpSp>
        <p:nvGrpSpPr>
          <p:cNvPr id="8" name="Group 7"/>
          <p:cNvGrpSpPr/>
          <p:nvPr/>
        </p:nvGrpSpPr>
        <p:grpSpPr>
          <a:xfrm>
            <a:off x="4938369" y="4586588"/>
            <a:ext cx="2315262" cy="0"/>
            <a:chOff x="4496005" y="1133044"/>
            <a:chExt cx="2315262" cy="0"/>
          </a:xfrm>
        </p:grpSpPr>
        <p:cxnSp>
          <p:nvCxnSpPr>
            <p:cNvPr id="9" name="Straight Connector 8"/>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2" name="Freeform 22"/>
          <p:cNvSpPr>
            <a:spLocks noEditPoints="1"/>
          </p:cNvSpPr>
          <p:nvPr/>
        </p:nvSpPr>
        <p:spPr bwMode="auto">
          <a:xfrm>
            <a:off x="5840077" y="-1587"/>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lumMod val="50000"/>
              <a:alpha val="2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47555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a:spLocks noEditPoints="1"/>
          </p:cNvSpPr>
          <p:nvPr/>
        </p:nvSpPr>
        <p:spPr bwMode="auto">
          <a:xfrm rot="3600000" flipH="1">
            <a:off x="8042178" y="-200435"/>
            <a:ext cx="4016237" cy="4337228"/>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10" name="TextBox 9"/>
          <p:cNvSpPr txBox="1"/>
          <p:nvPr/>
        </p:nvSpPr>
        <p:spPr>
          <a:xfrm>
            <a:off x="6499219" y="1599111"/>
            <a:ext cx="3158109" cy="523220"/>
          </a:xfrm>
          <a:prstGeom prst="rect">
            <a:avLst/>
          </a:prstGeom>
          <a:noFill/>
        </p:spPr>
        <p:txBody>
          <a:bodyPr wrap="none" rtlCol="0">
            <a:spAutoFit/>
          </a:bodyPr>
          <a:lstStyle/>
          <a:p>
            <a:r>
              <a:rPr lang="en-ID" sz="2800" b="1" dirty="0">
                <a:solidFill>
                  <a:schemeClr val="tx1">
                    <a:lumMod val="65000"/>
                    <a:lumOff val="35000"/>
                  </a:schemeClr>
                </a:solidFill>
                <a:latin typeface="+mj-lt"/>
              </a:rPr>
              <a:t>HEY, WHO WE ARE?</a:t>
            </a:r>
          </a:p>
        </p:txBody>
      </p:sp>
      <p:sp>
        <p:nvSpPr>
          <p:cNvPr id="13" name="TextBox 12"/>
          <p:cNvSpPr txBox="1"/>
          <p:nvPr/>
        </p:nvSpPr>
        <p:spPr>
          <a:xfrm>
            <a:off x="6499219" y="2605862"/>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Freeform 117"/>
          <p:cNvSpPr>
            <a:spLocks noEditPoints="1"/>
          </p:cNvSpPr>
          <p:nvPr/>
        </p:nvSpPr>
        <p:spPr bwMode="auto">
          <a:xfrm>
            <a:off x="8021635" y="4785365"/>
            <a:ext cx="296263" cy="294500"/>
          </a:xfrm>
          <a:custGeom>
            <a:avLst/>
            <a:gdLst>
              <a:gd name="T0" fmla="*/ 53 w 71"/>
              <a:gd name="T1" fmla="*/ 11 h 68"/>
              <a:gd name="T2" fmla="*/ 53 w 71"/>
              <a:gd name="T3" fmla="*/ 7 h 68"/>
              <a:gd name="T4" fmla="*/ 53 w 71"/>
              <a:gd name="T5" fmla="*/ 38 h 68"/>
              <a:gd name="T6" fmla="*/ 53 w 71"/>
              <a:gd name="T7" fmla="*/ 34 h 68"/>
              <a:gd name="T8" fmla="*/ 53 w 71"/>
              <a:gd name="T9" fmla="*/ 38 h 68"/>
              <a:gd name="T10" fmla="*/ 51 w 71"/>
              <a:gd name="T11" fmla="*/ 22 h 68"/>
              <a:gd name="T12" fmla="*/ 55 w 71"/>
              <a:gd name="T13" fmla="*/ 22 h 68"/>
              <a:gd name="T14" fmla="*/ 71 w 71"/>
              <a:gd name="T15" fmla="*/ 11 h 68"/>
              <a:gd name="T16" fmla="*/ 71 w 71"/>
              <a:gd name="T17" fmla="*/ 19 h 68"/>
              <a:gd name="T18" fmla="*/ 70 w 71"/>
              <a:gd name="T19" fmla="*/ 29 h 68"/>
              <a:gd name="T20" fmla="*/ 71 w 71"/>
              <a:gd name="T21" fmla="*/ 39 h 68"/>
              <a:gd name="T22" fmla="*/ 38 w 71"/>
              <a:gd name="T23" fmla="*/ 45 h 68"/>
              <a:gd name="T24" fmla="*/ 44 w 71"/>
              <a:gd name="T25" fmla="*/ 57 h 68"/>
              <a:gd name="T26" fmla="*/ 71 w 71"/>
              <a:gd name="T27" fmla="*/ 59 h 68"/>
              <a:gd name="T28" fmla="*/ 44 w 71"/>
              <a:gd name="T29" fmla="*/ 61 h 68"/>
              <a:gd name="T30" fmla="*/ 27 w 71"/>
              <a:gd name="T31" fmla="*/ 61 h 68"/>
              <a:gd name="T32" fmla="*/ 0 w 71"/>
              <a:gd name="T33" fmla="*/ 59 h 68"/>
              <a:gd name="T34" fmla="*/ 27 w 71"/>
              <a:gd name="T35" fmla="*/ 57 h 68"/>
              <a:gd name="T36" fmla="*/ 34 w 71"/>
              <a:gd name="T37" fmla="*/ 45 h 68"/>
              <a:gd name="T38" fmla="*/ 0 w 71"/>
              <a:gd name="T39" fmla="*/ 39 h 68"/>
              <a:gd name="T40" fmla="*/ 1 w 71"/>
              <a:gd name="T41" fmla="*/ 29 h 68"/>
              <a:gd name="T42" fmla="*/ 0 w 71"/>
              <a:gd name="T43" fmla="*/ 19 h 68"/>
              <a:gd name="T44" fmla="*/ 0 w 71"/>
              <a:gd name="T45" fmla="*/ 11 h 68"/>
              <a:gd name="T46" fmla="*/ 6 w 71"/>
              <a:gd name="T47" fmla="*/ 0 h 68"/>
              <a:gd name="T48" fmla="*/ 71 w 71"/>
              <a:gd name="T49" fmla="*/ 6 h 68"/>
              <a:gd name="T50" fmla="*/ 36 w 71"/>
              <a:gd name="T51" fmla="*/ 54 h 68"/>
              <a:gd name="T52" fmla="*/ 30 w 71"/>
              <a:gd name="T53" fmla="*/ 59 h 68"/>
              <a:gd name="T54" fmla="*/ 36 w 71"/>
              <a:gd name="T55" fmla="*/ 65 h 68"/>
              <a:gd name="T56" fmla="*/ 41 w 71"/>
              <a:gd name="T57" fmla="*/ 59 h 68"/>
              <a:gd name="T58" fmla="*/ 36 w 71"/>
              <a:gd name="T59" fmla="*/ 54 h 68"/>
              <a:gd name="T60" fmla="*/ 68 w 71"/>
              <a:gd name="T61" fmla="*/ 33 h 68"/>
              <a:gd name="T62" fmla="*/ 65 w 71"/>
              <a:gd name="T63" fmla="*/ 30 h 68"/>
              <a:gd name="T64" fmla="*/ 62 w 71"/>
              <a:gd name="T65" fmla="*/ 42 h 68"/>
              <a:gd name="T66" fmla="*/ 68 w 71"/>
              <a:gd name="T67" fmla="*/ 39 h 68"/>
              <a:gd name="T68" fmla="*/ 65 w 71"/>
              <a:gd name="T69" fmla="*/ 3 h 68"/>
              <a:gd name="T70" fmla="*/ 62 w 71"/>
              <a:gd name="T71" fmla="*/ 14 h 68"/>
              <a:gd name="T72" fmla="*/ 65 w 71"/>
              <a:gd name="T73" fmla="*/ 14 h 68"/>
              <a:gd name="T74" fmla="*/ 68 w 71"/>
              <a:gd name="T75" fmla="*/ 6 h 68"/>
              <a:gd name="T76" fmla="*/ 62 w 71"/>
              <a:gd name="T77" fmla="*/ 28 h 68"/>
              <a:gd name="T78" fmla="*/ 65 w 71"/>
              <a:gd name="T79" fmla="*/ 28 h 68"/>
              <a:gd name="T80" fmla="*/ 68 w 71"/>
              <a:gd name="T81" fmla="*/ 19 h 68"/>
              <a:gd name="T82" fmla="*/ 65 w 71"/>
              <a:gd name="T83" fmla="*/ 16 h 68"/>
              <a:gd name="T84" fmla="*/ 60 w 71"/>
              <a:gd name="T85" fmla="*/ 28 h 68"/>
              <a:gd name="T86" fmla="*/ 49 w 71"/>
              <a:gd name="T87" fmla="*/ 16 h 68"/>
              <a:gd name="T88" fmla="*/ 60 w 71"/>
              <a:gd name="T89" fmla="*/ 28 h 68"/>
              <a:gd name="T90" fmla="*/ 49 w 71"/>
              <a:gd name="T91" fmla="*/ 42 h 68"/>
              <a:gd name="T92" fmla="*/ 60 w 71"/>
              <a:gd name="T93" fmla="*/ 30 h 68"/>
              <a:gd name="T94" fmla="*/ 60 w 71"/>
              <a:gd name="T95" fmla="*/ 14 h 68"/>
              <a:gd name="T96" fmla="*/ 49 w 71"/>
              <a:gd name="T97" fmla="*/ 3 h 68"/>
              <a:gd name="T98" fmla="*/ 60 w 71"/>
              <a:gd name="T99" fmla="*/ 14 h 68"/>
              <a:gd name="T100" fmla="*/ 3 w 71"/>
              <a:gd name="T101" fmla="*/ 11 h 68"/>
              <a:gd name="T102" fmla="*/ 6 w 71"/>
              <a:gd name="T103" fmla="*/ 14 h 68"/>
              <a:gd name="T104" fmla="*/ 47 w 71"/>
              <a:gd name="T105" fmla="*/ 3 h 68"/>
              <a:gd name="T106" fmla="*/ 3 w 71"/>
              <a:gd name="T107" fmla="*/ 6 h 68"/>
              <a:gd name="T108" fmla="*/ 6 w 71"/>
              <a:gd name="T109" fmla="*/ 28 h 68"/>
              <a:gd name="T110" fmla="*/ 47 w 71"/>
              <a:gd name="T111" fmla="*/ 16 h 68"/>
              <a:gd name="T112" fmla="*/ 6 w 71"/>
              <a:gd name="T113" fmla="*/ 16 h 68"/>
              <a:gd name="T114" fmla="*/ 3 w 71"/>
              <a:gd name="T115" fmla="*/ 25 h 68"/>
              <a:gd name="T116" fmla="*/ 3 w 71"/>
              <a:gd name="T117" fmla="*/ 39 h 68"/>
              <a:gd name="T118" fmla="*/ 48 w 71"/>
              <a:gd name="T119" fmla="*/ 42 h 68"/>
              <a:gd name="T120" fmla="*/ 47 w 71"/>
              <a:gd name="T121" fmla="*/ 30 h 68"/>
              <a:gd name="T122" fmla="*/ 6 w 71"/>
              <a:gd name="T123" fmla="*/ 30 h 68"/>
              <a:gd name="T124" fmla="*/ 3 w 71"/>
              <a:gd name="T12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 h="68">
                <a:moveTo>
                  <a:pt x="55" y="9"/>
                </a:moveTo>
                <a:cubicBezTo>
                  <a:pt x="55" y="10"/>
                  <a:pt x="54" y="11"/>
                  <a:pt x="53" y="11"/>
                </a:cubicBezTo>
                <a:cubicBezTo>
                  <a:pt x="52" y="11"/>
                  <a:pt x="51" y="10"/>
                  <a:pt x="51" y="9"/>
                </a:cubicBezTo>
                <a:cubicBezTo>
                  <a:pt x="51" y="8"/>
                  <a:pt x="52" y="7"/>
                  <a:pt x="53" y="7"/>
                </a:cubicBezTo>
                <a:cubicBezTo>
                  <a:pt x="54" y="7"/>
                  <a:pt x="55" y="8"/>
                  <a:pt x="55" y="9"/>
                </a:cubicBezTo>
                <a:close/>
                <a:moveTo>
                  <a:pt x="53" y="38"/>
                </a:moveTo>
                <a:cubicBezTo>
                  <a:pt x="54" y="38"/>
                  <a:pt x="55" y="37"/>
                  <a:pt x="55" y="36"/>
                </a:cubicBezTo>
                <a:cubicBezTo>
                  <a:pt x="55" y="35"/>
                  <a:pt x="54" y="34"/>
                  <a:pt x="53" y="34"/>
                </a:cubicBezTo>
                <a:cubicBezTo>
                  <a:pt x="52" y="34"/>
                  <a:pt x="51" y="35"/>
                  <a:pt x="51" y="36"/>
                </a:cubicBezTo>
                <a:cubicBezTo>
                  <a:pt x="51" y="37"/>
                  <a:pt x="52" y="38"/>
                  <a:pt x="53" y="38"/>
                </a:cubicBezTo>
                <a:close/>
                <a:moveTo>
                  <a:pt x="53" y="20"/>
                </a:moveTo>
                <a:cubicBezTo>
                  <a:pt x="52" y="20"/>
                  <a:pt x="51" y="21"/>
                  <a:pt x="51" y="22"/>
                </a:cubicBezTo>
                <a:cubicBezTo>
                  <a:pt x="51" y="23"/>
                  <a:pt x="52" y="24"/>
                  <a:pt x="53" y="24"/>
                </a:cubicBezTo>
                <a:cubicBezTo>
                  <a:pt x="54" y="24"/>
                  <a:pt x="55" y="23"/>
                  <a:pt x="55" y="22"/>
                </a:cubicBezTo>
                <a:cubicBezTo>
                  <a:pt x="55" y="21"/>
                  <a:pt x="54" y="20"/>
                  <a:pt x="53" y="20"/>
                </a:cubicBezTo>
                <a:close/>
                <a:moveTo>
                  <a:pt x="71" y="11"/>
                </a:moveTo>
                <a:cubicBezTo>
                  <a:pt x="71" y="13"/>
                  <a:pt x="71" y="14"/>
                  <a:pt x="70" y="15"/>
                </a:cubicBezTo>
                <a:cubicBezTo>
                  <a:pt x="71" y="17"/>
                  <a:pt x="71" y="18"/>
                  <a:pt x="71" y="19"/>
                </a:cubicBezTo>
                <a:cubicBezTo>
                  <a:pt x="71" y="25"/>
                  <a:pt x="71" y="25"/>
                  <a:pt x="71" y="25"/>
                </a:cubicBezTo>
                <a:cubicBezTo>
                  <a:pt x="71" y="26"/>
                  <a:pt x="71" y="28"/>
                  <a:pt x="70" y="29"/>
                </a:cubicBezTo>
                <a:cubicBezTo>
                  <a:pt x="71" y="30"/>
                  <a:pt x="71" y="31"/>
                  <a:pt x="71" y="33"/>
                </a:cubicBezTo>
                <a:cubicBezTo>
                  <a:pt x="71" y="39"/>
                  <a:pt x="71" y="39"/>
                  <a:pt x="71" y="39"/>
                </a:cubicBezTo>
                <a:cubicBezTo>
                  <a:pt x="71" y="42"/>
                  <a:pt x="69" y="45"/>
                  <a:pt x="65" y="45"/>
                </a:cubicBezTo>
                <a:cubicBezTo>
                  <a:pt x="38" y="45"/>
                  <a:pt x="38" y="45"/>
                  <a:pt x="38" y="45"/>
                </a:cubicBezTo>
                <a:cubicBezTo>
                  <a:pt x="38" y="51"/>
                  <a:pt x="38" y="51"/>
                  <a:pt x="38" y="51"/>
                </a:cubicBezTo>
                <a:cubicBezTo>
                  <a:pt x="41" y="52"/>
                  <a:pt x="43" y="54"/>
                  <a:pt x="44" y="57"/>
                </a:cubicBezTo>
                <a:cubicBezTo>
                  <a:pt x="69" y="57"/>
                  <a:pt x="69" y="57"/>
                  <a:pt x="69" y="57"/>
                </a:cubicBezTo>
                <a:cubicBezTo>
                  <a:pt x="70" y="57"/>
                  <a:pt x="71" y="58"/>
                  <a:pt x="71" y="59"/>
                </a:cubicBezTo>
                <a:cubicBezTo>
                  <a:pt x="71" y="60"/>
                  <a:pt x="70" y="61"/>
                  <a:pt x="69" y="61"/>
                </a:cubicBezTo>
                <a:cubicBezTo>
                  <a:pt x="44" y="61"/>
                  <a:pt x="44" y="61"/>
                  <a:pt x="44" y="61"/>
                </a:cubicBezTo>
                <a:cubicBezTo>
                  <a:pt x="43" y="65"/>
                  <a:pt x="40" y="68"/>
                  <a:pt x="36" y="68"/>
                </a:cubicBezTo>
                <a:cubicBezTo>
                  <a:pt x="31" y="68"/>
                  <a:pt x="28" y="65"/>
                  <a:pt x="27" y="61"/>
                </a:cubicBezTo>
                <a:cubicBezTo>
                  <a:pt x="2" y="61"/>
                  <a:pt x="2" y="61"/>
                  <a:pt x="2" y="61"/>
                </a:cubicBezTo>
                <a:cubicBezTo>
                  <a:pt x="1" y="61"/>
                  <a:pt x="0" y="60"/>
                  <a:pt x="0" y="59"/>
                </a:cubicBezTo>
                <a:cubicBezTo>
                  <a:pt x="0" y="58"/>
                  <a:pt x="1" y="57"/>
                  <a:pt x="2" y="57"/>
                </a:cubicBezTo>
                <a:cubicBezTo>
                  <a:pt x="27" y="57"/>
                  <a:pt x="27" y="57"/>
                  <a:pt x="27" y="57"/>
                </a:cubicBezTo>
                <a:cubicBezTo>
                  <a:pt x="28" y="54"/>
                  <a:pt x="30" y="52"/>
                  <a:pt x="34" y="51"/>
                </a:cubicBezTo>
                <a:cubicBezTo>
                  <a:pt x="34" y="45"/>
                  <a:pt x="34" y="45"/>
                  <a:pt x="34" y="45"/>
                </a:cubicBezTo>
                <a:cubicBezTo>
                  <a:pt x="6" y="45"/>
                  <a:pt x="6" y="45"/>
                  <a:pt x="6" y="45"/>
                </a:cubicBezTo>
                <a:cubicBezTo>
                  <a:pt x="3" y="45"/>
                  <a:pt x="0" y="42"/>
                  <a:pt x="0" y="39"/>
                </a:cubicBezTo>
                <a:cubicBezTo>
                  <a:pt x="0" y="33"/>
                  <a:pt x="0" y="33"/>
                  <a:pt x="0" y="33"/>
                </a:cubicBezTo>
                <a:cubicBezTo>
                  <a:pt x="0" y="31"/>
                  <a:pt x="0" y="30"/>
                  <a:pt x="1" y="29"/>
                </a:cubicBezTo>
                <a:cubicBezTo>
                  <a:pt x="0" y="28"/>
                  <a:pt x="0" y="26"/>
                  <a:pt x="0" y="25"/>
                </a:cubicBezTo>
                <a:cubicBezTo>
                  <a:pt x="0" y="19"/>
                  <a:pt x="0" y="19"/>
                  <a:pt x="0" y="19"/>
                </a:cubicBezTo>
                <a:cubicBezTo>
                  <a:pt x="0" y="18"/>
                  <a:pt x="0" y="17"/>
                  <a:pt x="1" y="15"/>
                </a:cubicBezTo>
                <a:cubicBezTo>
                  <a:pt x="0" y="14"/>
                  <a:pt x="0" y="13"/>
                  <a:pt x="0" y="11"/>
                </a:cubicBezTo>
                <a:cubicBezTo>
                  <a:pt x="0" y="6"/>
                  <a:pt x="0" y="6"/>
                  <a:pt x="0" y="6"/>
                </a:cubicBezTo>
                <a:cubicBezTo>
                  <a:pt x="0" y="3"/>
                  <a:pt x="3" y="0"/>
                  <a:pt x="6" y="0"/>
                </a:cubicBezTo>
                <a:cubicBezTo>
                  <a:pt x="65" y="0"/>
                  <a:pt x="65" y="0"/>
                  <a:pt x="65" y="0"/>
                </a:cubicBezTo>
                <a:cubicBezTo>
                  <a:pt x="69" y="0"/>
                  <a:pt x="71" y="3"/>
                  <a:pt x="71" y="6"/>
                </a:cubicBezTo>
                <a:lnTo>
                  <a:pt x="71" y="11"/>
                </a:lnTo>
                <a:close/>
                <a:moveTo>
                  <a:pt x="36" y="54"/>
                </a:moveTo>
                <a:cubicBezTo>
                  <a:pt x="33" y="54"/>
                  <a:pt x="31" y="55"/>
                  <a:pt x="30" y="57"/>
                </a:cubicBezTo>
                <a:cubicBezTo>
                  <a:pt x="30" y="58"/>
                  <a:pt x="30" y="59"/>
                  <a:pt x="30" y="59"/>
                </a:cubicBezTo>
                <a:cubicBezTo>
                  <a:pt x="30" y="60"/>
                  <a:pt x="30" y="61"/>
                  <a:pt x="30" y="61"/>
                </a:cubicBezTo>
                <a:cubicBezTo>
                  <a:pt x="31" y="64"/>
                  <a:pt x="33" y="65"/>
                  <a:pt x="36" y="65"/>
                </a:cubicBezTo>
                <a:cubicBezTo>
                  <a:pt x="38" y="65"/>
                  <a:pt x="40" y="64"/>
                  <a:pt x="41" y="61"/>
                </a:cubicBezTo>
                <a:cubicBezTo>
                  <a:pt x="41" y="61"/>
                  <a:pt x="41" y="60"/>
                  <a:pt x="41" y="59"/>
                </a:cubicBezTo>
                <a:cubicBezTo>
                  <a:pt x="41" y="59"/>
                  <a:pt x="41" y="58"/>
                  <a:pt x="41" y="57"/>
                </a:cubicBezTo>
                <a:cubicBezTo>
                  <a:pt x="40" y="55"/>
                  <a:pt x="38" y="54"/>
                  <a:pt x="36" y="54"/>
                </a:cubicBezTo>
                <a:close/>
                <a:moveTo>
                  <a:pt x="68" y="39"/>
                </a:moveTo>
                <a:cubicBezTo>
                  <a:pt x="68" y="33"/>
                  <a:pt x="68" y="33"/>
                  <a:pt x="68" y="33"/>
                </a:cubicBezTo>
                <a:cubicBezTo>
                  <a:pt x="68" y="31"/>
                  <a:pt x="67" y="30"/>
                  <a:pt x="65" y="30"/>
                </a:cubicBezTo>
                <a:cubicBezTo>
                  <a:pt x="65" y="30"/>
                  <a:pt x="65" y="30"/>
                  <a:pt x="65" y="30"/>
                </a:cubicBezTo>
                <a:cubicBezTo>
                  <a:pt x="62" y="30"/>
                  <a:pt x="62" y="30"/>
                  <a:pt x="62" y="30"/>
                </a:cubicBezTo>
                <a:cubicBezTo>
                  <a:pt x="62" y="42"/>
                  <a:pt x="62" y="42"/>
                  <a:pt x="62" y="42"/>
                </a:cubicBezTo>
                <a:cubicBezTo>
                  <a:pt x="65" y="42"/>
                  <a:pt x="65" y="42"/>
                  <a:pt x="65" y="42"/>
                </a:cubicBezTo>
                <a:cubicBezTo>
                  <a:pt x="67" y="42"/>
                  <a:pt x="68" y="40"/>
                  <a:pt x="68" y="39"/>
                </a:cubicBezTo>
                <a:close/>
                <a:moveTo>
                  <a:pt x="68" y="6"/>
                </a:moveTo>
                <a:cubicBezTo>
                  <a:pt x="68" y="4"/>
                  <a:pt x="67" y="3"/>
                  <a:pt x="65" y="3"/>
                </a:cubicBezTo>
                <a:cubicBezTo>
                  <a:pt x="62" y="3"/>
                  <a:pt x="62" y="3"/>
                  <a:pt x="62" y="3"/>
                </a:cubicBezTo>
                <a:cubicBezTo>
                  <a:pt x="62" y="14"/>
                  <a:pt x="62" y="14"/>
                  <a:pt x="62" y="14"/>
                </a:cubicBezTo>
                <a:cubicBezTo>
                  <a:pt x="65" y="14"/>
                  <a:pt x="65" y="14"/>
                  <a:pt x="65" y="14"/>
                </a:cubicBezTo>
                <a:cubicBezTo>
                  <a:pt x="65" y="14"/>
                  <a:pt x="65" y="14"/>
                  <a:pt x="65" y="14"/>
                </a:cubicBezTo>
                <a:cubicBezTo>
                  <a:pt x="67" y="14"/>
                  <a:pt x="68" y="13"/>
                  <a:pt x="68" y="11"/>
                </a:cubicBezTo>
                <a:lnTo>
                  <a:pt x="68" y="6"/>
                </a:lnTo>
                <a:close/>
                <a:moveTo>
                  <a:pt x="62" y="16"/>
                </a:moveTo>
                <a:cubicBezTo>
                  <a:pt x="62" y="28"/>
                  <a:pt x="62" y="28"/>
                  <a:pt x="62" y="28"/>
                </a:cubicBezTo>
                <a:cubicBezTo>
                  <a:pt x="65" y="28"/>
                  <a:pt x="65" y="28"/>
                  <a:pt x="65" y="28"/>
                </a:cubicBezTo>
                <a:cubicBezTo>
                  <a:pt x="65" y="28"/>
                  <a:pt x="65" y="28"/>
                  <a:pt x="65" y="28"/>
                </a:cubicBezTo>
                <a:cubicBezTo>
                  <a:pt x="67" y="28"/>
                  <a:pt x="68" y="27"/>
                  <a:pt x="68" y="25"/>
                </a:cubicBezTo>
                <a:cubicBezTo>
                  <a:pt x="68" y="19"/>
                  <a:pt x="68" y="19"/>
                  <a:pt x="68" y="19"/>
                </a:cubicBezTo>
                <a:cubicBezTo>
                  <a:pt x="68" y="18"/>
                  <a:pt x="67" y="16"/>
                  <a:pt x="65" y="16"/>
                </a:cubicBezTo>
                <a:cubicBezTo>
                  <a:pt x="65" y="16"/>
                  <a:pt x="65" y="16"/>
                  <a:pt x="65" y="16"/>
                </a:cubicBezTo>
                <a:lnTo>
                  <a:pt x="62" y="16"/>
                </a:lnTo>
                <a:close/>
                <a:moveTo>
                  <a:pt x="60" y="28"/>
                </a:moveTo>
                <a:cubicBezTo>
                  <a:pt x="60" y="16"/>
                  <a:pt x="60" y="16"/>
                  <a:pt x="60" y="16"/>
                </a:cubicBezTo>
                <a:cubicBezTo>
                  <a:pt x="49" y="16"/>
                  <a:pt x="49" y="16"/>
                  <a:pt x="49" y="16"/>
                </a:cubicBezTo>
                <a:cubicBezTo>
                  <a:pt x="49" y="28"/>
                  <a:pt x="49" y="28"/>
                  <a:pt x="49" y="28"/>
                </a:cubicBezTo>
                <a:lnTo>
                  <a:pt x="60" y="28"/>
                </a:lnTo>
                <a:close/>
                <a:moveTo>
                  <a:pt x="49" y="30"/>
                </a:moveTo>
                <a:cubicBezTo>
                  <a:pt x="49" y="42"/>
                  <a:pt x="49" y="42"/>
                  <a:pt x="49" y="42"/>
                </a:cubicBezTo>
                <a:cubicBezTo>
                  <a:pt x="60" y="42"/>
                  <a:pt x="60" y="42"/>
                  <a:pt x="60" y="42"/>
                </a:cubicBezTo>
                <a:cubicBezTo>
                  <a:pt x="60" y="30"/>
                  <a:pt x="60" y="30"/>
                  <a:pt x="60" y="30"/>
                </a:cubicBezTo>
                <a:lnTo>
                  <a:pt x="49" y="30"/>
                </a:lnTo>
                <a:close/>
                <a:moveTo>
                  <a:pt x="60" y="14"/>
                </a:moveTo>
                <a:cubicBezTo>
                  <a:pt x="60" y="3"/>
                  <a:pt x="60" y="3"/>
                  <a:pt x="60" y="3"/>
                </a:cubicBezTo>
                <a:cubicBezTo>
                  <a:pt x="49" y="3"/>
                  <a:pt x="49" y="3"/>
                  <a:pt x="49" y="3"/>
                </a:cubicBezTo>
                <a:cubicBezTo>
                  <a:pt x="49" y="14"/>
                  <a:pt x="49" y="14"/>
                  <a:pt x="49" y="14"/>
                </a:cubicBezTo>
                <a:lnTo>
                  <a:pt x="60" y="14"/>
                </a:lnTo>
                <a:close/>
                <a:moveTo>
                  <a:pt x="3" y="6"/>
                </a:moveTo>
                <a:cubicBezTo>
                  <a:pt x="3" y="11"/>
                  <a:pt x="3" y="11"/>
                  <a:pt x="3" y="11"/>
                </a:cubicBezTo>
                <a:cubicBezTo>
                  <a:pt x="3" y="13"/>
                  <a:pt x="4" y="14"/>
                  <a:pt x="6" y="14"/>
                </a:cubicBezTo>
                <a:cubicBezTo>
                  <a:pt x="6" y="14"/>
                  <a:pt x="6" y="14"/>
                  <a:pt x="6" y="14"/>
                </a:cubicBezTo>
                <a:cubicBezTo>
                  <a:pt x="47" y="14"/>
                  <a:pt x="47" y="14"/>
                  <a:pt x="47" y="14"/>
                </a:cubicBezTo>
                <a:cubicBezTo>
                  <a:pt x="47" y="3"/>
                  <a:pt x="47" y="3"/>
                  <a:pt x="47" y="3"/>
                </a:cubicBezTo>
                <a:cubicBezTo>
                  <a:pt x="6" y="3"/>
                  <a:pt x="6" y="3"/>
                  <a:pt x="6" y="3"/>
                </a:cubicBezTo>
                <a:cubicBezTo>
                  <a:pt x="4" y="3"/>
                  <a:pt x="3" y="4"/>
                  <a:pt x="3" y="6"/>
                </a:cubicBezTo>
                <a:close/>
                <a:moveTo>
                  <a:pt x="6" y="28"/>
                </a:moveTo>
                <a:cubicBezTo>
                  <a:pt x="6" y="28"/>
                  <a:pt x="6" y="28"/>
                  <a:pt x="6" y="28"/>
                </a:cubicBezTo>
                <a:cubicBezTo>
                  <a:pt x="47" y="28"/>
                  <a:pt x="47" y="28"/>
                  <a:pt x="47" y="28"/>
                </a:cubicBezTo>
                <a:cubicBezTo>
                  <a:pt x="47" y="16"/>
                  <a:pt x="47" y="16"/>
                  <a:pt x="47" y="16"/>
                </a:cubicBezTo>
                <a:cubicBezTo>
                  <a:pt x="6" y="16"/>
                  <a:pt x="6" y="16"/>
                  <a:pt x="6" y="16"/>
                </a:cubicBezTo>
                <a:cubicBezTo>
                  <a:pt x="6" y="16"/>
                  <a:pt x="6" y="16"/>
                  <a:pt x="6" y="16"/>
                </a:cubicBezTo>
                <a:cubicBezTo>
                  <a:pt x="4" y="16"/>
                  <a:pt x="3" y="18"/>
                  <a:pt x="3" y="19"/>
                </a:cubicBezTo>
                <a:cubicBezTo>
                  <a:pt x="3" y="25"/>
                  <a:pt x="3" y="25"/>
                  <a:pt x="3" y="25"/>
                </a:cubicBezTo>
                <a:cubicBezTo>
                  <a:pt x="3" y="27"/>
                  <a:pt x="4" y="28"/>
                  <a:pt x="6" y="28"/>
                </a:cubicBezTo>
                <a:close/>
                <a:moveTo>
                  <a:pt x="3" y="39"/>
                </a:moveTo>
                <a:cubicBezTo>
                  <a:pt x="3" y="40"/>
                  <a:pt x="4" y="42"/>
                  <a:pt x="6" y="42"/>
                </a:cubicBezTo>
                <a:cubicBezTo>
                  <a:pt x="48" y="42"/>
                  <a:pt x="48" y="42"/>
                  <a:pt x="48" y="42"/>
                </a:cubicBezTo>
                <a:cubicBezTo>
                  <a:pt x="48" y="41"/>
                  <a:pt x="47" y="41"/>
                  <a:pt x="47" y="41"/>
                </a:cubicBezTo>
                <a:cubicBezTo>
                  <a:pt x="47" y="30"/>
                  <a:pt x="47" y="30"/>
                  <a:pt x="47" y="30"/>
                </a:cubicBezTo>
                <a:cubicBezTo>
                  <a:pt x="6" y="30"/>
                  <a:pt x="6" y="30"/>
                  <a:pt x="6" y="30"/>
                </a:cubicBezTo>
                <a:cubicBezTo>
                  <a:pt x="6" y="30"/>
                  <a:pt x="6" y="30"/>
                  <a:pt x="6" y="30"/>
                </a:cubicBezTo>
                <a:cubicBezTo>
                  <a:pt x="4" y="30"/>
                  <a:pt x="3" y="31"/>
                  <a:pt x="3" y="33"/>
                </a:cubicBezTo>
                <a:lnTo>
                  <a:pt x="3" y="3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5" name="Freeform 118"/>
          <p:cNvSpPr>
            <a:spLocks noEditPoints="1"/>
          </p:cNvSpPr>
          <p:nvPr/>
        </p:nvSpPr>
        <p:spPr bwMode="auto">
          <a:xfrm>
            <a:off x="6603800" y="4790657"/>
            <a:ext cx="283920" cy="285684"/>
          </a:xfrm>
          <a:custGeom>
            <a:avLst/>
            <a:gdLst>
              <a:gd name="T0" fmla="*/ 7 w 68"/>
              <a:gd name="T1" fmla="*/ 0 h 66"/>
              <a:gd name="T2" fmla="*/ 0 w 68"/>
              <a:gd name="T3" fmla="*/ 40 h 66"/>
              <a:gd name="T4" fmla="*/ 32 w 68"/>
              <a:gd name="T5" fmla="*/ 47 h 66"/>
              <a:gd name="T6" fmla="*/ 27 w 68"/>
              <a:gd name="T7" fmla="*/ 57 h 66"/>
              <a:gd name="T8" fmla="*/ 6 w 68"/>
              <a:gd name="T9" fmla="*/ 59 h 66"/>
              <a:gd name="T10" fmla="*/ 27 w 68"/>
              <a:gd name="T11" fmla="*/ 61 h 66"/>
              <a:gd name="T12" fmla="*/ 41 w 68"/>
              <a:gd name="T13" fmla="*/ 61 h 66"/>
              <a:gd name="T14" fmla="*/ 62 w 68"/>
              <a:gd name="T15" fmla="*/ 59 h 66"/>
              <a:gd name="T16" fmla="*/ 41 w 68"/>
              <a:gd name="T17" fmla="*/ 57 h 66"/>
              <a:gd name="T18" fmla="*/ 36 w 68"/>
              <a:gd name="T19" fmla="*/ 47 h 66"/>
              <a:gd name="T20" fmla="*/ 68 w 68"/>
              <a:gd name="T21" fmla="*/ 40 h 66"/>
              <a:gd name="T22" fmla="*/ 61 w 68"/>
              <a:gd name="T23" fmla="*/ 0 h 66"/>
              <a:gd name="T24" fmla="*/ 38 w 68"/>
              <a:gd name="T25" fmla="*/ 58 h 66"/>
              <a:gd name="T26" fmla="*/ 38 w 68"/>
              <a:gd name="T27" fmla="*/ 60 h 66"/>
              <a:gd name="T28" fmla="*/ 38 w 68"/>
              <a:gd name="T29" fmla="*/ 61 h 66"/>
              <a:gd name="T30" fmla="*/ 31 w 68"/>
              <a:gd name="T31" fmla="*/ 61 h 66"/>
              <a:gd name="T32" fmla="*/ 30 w 68"/>
              <a:gd name="T33" fmla="*/ 60 h 66"/>
              <a:gd name="T34" fmla="*/ 30 w 68"/>
              <a:gd name="T35" fmla="*/ 58 h 66"/>
              <a:gd name="T36" fmla="*/ 31 w 68"/>
              <a:gd name="T37" fmla="*/ 57 h 66"/>
              <a:gd name="T38" fmla="*/ 38 w 68"/>
              <a:gd name="T39" fmla="*/ 57 h 66"/>
              <a:gd name="T40" fmla="*/ 61 w 68"/>
              <a:gd name="T41" fmla="*/ 3 h 66"/>
              <a:gd name="T42" fmla="*/ 65 w 68"/>
              <a:gd name="T43" fmla="*/ 40 h 66"/>
              <a:gd name="T44" fmla="*/ 7 w 68"/>
              <a:gd name="T45" fmla="*/ 44 h 66"/>
              <a:gd name="T46" fmla="*/ 3 w 68"/>
              <a:gd name="T47" fmla="*/ 7 h 66"/>
              <a:gd name="T48" fmla="*/ 7 w 68"/>
              <a:gd name="T49" fmla="*/ 41 h 66"/>
              <a:gd name="T50" fmla="*/ 63 w 68"/>
              <a:gd name="T51" fmla="*/ 40 h 66"/>
              <a:gd name="T52" fmla="*/ 62 w 68"/>
              <a:gd name="T53" fmla="*/ 10 h 66"/>
              <a:gd name="T54" fmla="*/ 6 w 68"/>
              <a:gd name="T55" fmla="*/ 11 h 66"/>
              <a:gd name="T56" fmla="*/ 7 w 68"/>
              <a:gd name="T57" fmla="*/ 41 h 66"/>
              <a:gd name="T58" fmla="*/ 61 w 68"/>
              <a:gd name="T59" fmla="*/ 12 h 66"/>
              <a:gd name="T60" fmla="*/ 8 w 68"/>
              <a:gd name="T61" fmla="*/ 39 h 66"/>
              <a:gd name="T62" fmla="*/ 6 w 68"/>
              <a:gd name="T63" fmla="*/ 6 h 66"/>
              <a:gd name="T64" fmla="*/ 9 w 68"/>
              <a:gd name="T65" fmla="*/ 6 h 66"/>
              <a:gd name="T66" fmla="*/ 6 w 68"/>
              <a:gd name="T67" fmla="*/ 6 h 66"/>
              <a:gd name="T68" fmla="*/ 12 w 68"/>
              <a:gd name="T69" fmla="*/ 5 h 66"/>
              <a:gd name="T70" fmla="*/ 12 w 68"/>
              <a:gd name="T71" fmla="*/ 8 h 66"/>
              <a:gd name="T72" fmla="*/ 16 w 68"/>
              <a:gd name="T73" fmla="*/ 6 h 66"/>
              <a:gd name="T74" fmla="*/ 19 w 68"/>
              <a:gd name="T75" fmla="*/ 6 h 66"/>
              <a:gd name="T76" fmla="*/ 16 w 68"/>
              <a:gd name="T77" fmla="*/ 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 h="66">
                <a:moveTo>
                  <a:pt x="61" y="0"/>
                </a:moveTo>
                <a:cubicBezTo>
                  <a:pt x="7" y="0"/>
                  <a:pt x="7" y="0"/>
                  <a:pt x="7" y="0"/>
                </a:cubicBezTo>
                <a:cubicBezTo>
                  <a:pt x="3" y="0"/>
                  <a:pt x="0" y="3"/>
                  <a:pt x="0" y="7"/>
                </a:cubicBezTo>
                <a:cubicBezTo>
                  <a:pt x="0" y="40"/>
                  <a:pt x="0" y="40"/>
                  <a:pt x="0" y="40"/>
                </a:cubicBezTo>
                <a:cubicBezTo>
                  <a:pt x="0" y="44"/>
                  <a:pt x="3" y="47"/>
                  <a:pt x="7" y="47"/>
                </a:cubicBezTo>
                <a:cubicBezTo>
                  <a:pt x="32" y="47"/>
                  <a:pt x="32" y="47"/>
                  <a:pt x="32" y="47"/>
                </a:cubicBezTo>
                <a:cubicBezTo>
                  <a:pt x="32" y="52"/>
                  <a:pt x="32" y="52"/>
                  <a:pt x="32" y="52"/>
                </a:cubicBezTo>
                <a:cubicBezTo>
                  <a:pt x="30" y="53"/>
                  <a:pt x="28" y="55"/>
                  <a:pt x="27" y="57"/>
                </a:cubicBezTo>
                <a:cubicBezTo>
                  <a:pt x="8" y="57"/>
                  <a:pt x="8" y="57"/>
                  <a:pt x="8" y="57"/>
                </a:cubicBezTo>
                <a:cubicBezTo>
                  <a:pt x="7" y="57"/>
                  <a:pt x="6" y="58"/>
                  <a:pt x="6" y="59"/>
                </a:cubicBezTo>
                <a:cubicBezTo>
                  <a:pt x="6" y="60"/>
                  <a:pt x="7" y="61"/>
                  <a:pt x="8" y="61"/>
                </a:cubicBezTo>
                <a:cubicBezTo>
                  <a:pt x="27" y="61"/>
                  <a:pt x="27" y="61"/>
                  <a:pt x="27" y="61"/>
                </a:cubicBezTo>
                <a:cubicBezTo>
                  <a:pt x="28" y="64"/>
                  <a:pt x="31" y="66"/>
                  <a:pt x="34" y="66"/>
                </a:cubicBezTo>
                <a:cubicBezTo>
                  <a:pt x="37" y="66"/>
                  <a:pt x="40" y="64"/>
                  <a:pt x="41" y="61"/>
                </a:cubicBezTo>
                <a:cubicBezTo>
                  <a:pt x="60" y="61"/>
                  <a:pt x="60" y="61"/>
                  <a:pt x="60" y="61"/>
                </a:cubicBezTo>
                <a:cubicBezTo>
                  <a:pt x="61" y="61"/>
                  <a:pt x="62" y="60"/>
                  <a:pt x="62" y="59"/>
                </a:cubicBezTo>
                <a:cubicBezTo>
                  <a:pt x="62" y="58"/>
                  <a:pt x="61" y="57"/>
                  <a:pt x="60" y="57"/>
                </a:cubicBezTo>
                <a:cubicBezTo>
                  <a:pt x="41" y="57"/>
                  <a:pt x="41" y="57"/>
                  <a:pt x="41" y="57"/>
                </a:cubicBezTo>
                <a:cubicBezTo>
                  <a:pt x="40" y="55"/>
                  <a:pt x="38" y="53"/>
                  <a:pt x="36" y="52"/>
                </a:cubicBezTo>
                <a:cubicBezTo>
                  <a:pt x="36" y="47"/>
                  <a:pt x="36" y="47"/>
                  <a:pt x="36" y="47"/>
                </a:cubicBezTo>
                <a:cubicBezTo>
                  <a:pt x="61" y="47"/>
                  <a:pt x="61" y="47"/>
                  <a:pt x="61" y="47"/>
                </a:cubicBezTo>
                <a:cubicBezTo>
                  <a:pt x="65" y="47"/>
                  <a:pt x="68" y="44"/>
                  <a:pt x="68" y="40"/>
                </a:cubicBezTo>
                <a:cubicBezTo>
                  <a:pt x="68" y="7"/>
                  <a:pt x="68" y="7"/>
                  <a:pt x="68" y="7"/>
                </a:cubicBezTo>
                <a:cubicBezTo>
                  <a:pt x="68" y="3"/>
                  <a:pt x="65" y="0"/>
                  <a:pt x="61" y="0"/>
                </a:cubicBezTo>
                <a:close/>
                <a:moveTo>
                  <a:pt x="38" y="57"/>
                </a:moveTo>
                <a:cubicBezTo>
                  <a:pt x="38" y="57"/>
                  <a:pt x="38" y="58"/>
                  <a:pt x="38" y="58"/>
                </a:cubicBezTo>
                <a:cubicBezTo>
                  <a:pt x="38" y="58"/>
                  <a:pt x="38" y="59"/>
                  <a:pt x="38" y="59"/>
                </a:cubicBezTo>
                <a:cubicBezTo>
                  <a:pt x="38" y="59"/>
                  <a:pt x="38" y="60"/>
                  <a:pt x="38" y="60"/>
                </a:cubicBezTo>
                <a:cubicBezTo>
                  <a:pt x="38" y="61"/>
                  <a:pt x="38" y="61"/>
                  <a:pt x="38" y="61"/>
                </a:cubicBezTo>
                <a:cubicBezTo>
                  <a:pt x="38" y="61"/>
                  <a:pt x="38" y="61"/>
                  <a:pt x="38" y="61"/>
                </a:cubicBezTo>
                <a:cubicBezTo>
                  <a:pt x="37" y="62"/>
                  <a:pt x="36" y="63"/>
                  <a:pt x="34" y="63"/>
                </a:cubicBezTo>
                <a:cubicBezTo>
                  <a:pt x="33" y="63"/>
                  <a:pt x="31" y="62"/>
                  <a:pt x="31" y="61"/>
                </a:cubicBezTo>
                <a:cubicBezTo>
                  <a:pt x="31" y="61"/>
                  <a:pt x="31" y="61"/>
                  <a:pt x="31" y="61"/>
                </a:cubicBezTo>
                <a:cubicBezTo>
                  <a:pt x="31" y="61"/>
                  <a:pt x="30" y="61"/>
                  <a:pt x="30" y="60"/>
                </a:cubicBezTo>
                <a:cubicBezTo>
                  <a:pt x="30" y="60"/>
                  <a:pt x="30" y="59"/>
                  <a:pt x="30" y="59"/>
                </a:cubicBezTo>
                <a:cubicBezTo>
                  <a:pt x="30" y="59"/>
                  <a:pt x="30" y="58"/>
                  <a:pt x="30" y="58"/>
                </a:cubicBezTo>
                <a:cubicBezTo>
                  <a:pt x="30" y="58"/>
                  <a:pt x="31" y="57"/>
                  <a:pt x="31" y="57"/>
                </a:cubicBezTo>
                <a:cubicBezTo>
                  <a:pt x="31" y="57"/>
                  <a:pt x="31" y="57"/>
                  <a:pt x="31" y="57"/>
                </a:cubicBezTo>
                <a:cubicBezTo>
                  <a:pt x="31" y="56"/>
                  <a:pt x="33" y="55"/>
                  <a:pt x="34" y="55"/>
                </a:cubicBezTo>
                <a:cubicBezTo>
                  <a:pt x="36" y="55"/>
                  <a:pt x="37" y="56"/>
                  <a:pt x="38" y="57"/>
                </a:cubicBezTo>
                <a:close/>
                <a:moveTo>
                  <a:pt x="7" y="3"/>
                </a:moveTo>
                <a:cubicBezTo>
                  <a:pt x="61" y="3"/>
                  <a:pt x="61" y="3"/>
                  <a:pt x="61" y="3"/>
                </a:cubicBezTo>
                <a:cubicBezTo>
                  <a:pt x="63" y="3"/>
                  <a:pt x="65" y="5"/>
                  <a:pt x="65" y="7"/>
                </a:cubicBezTo>
                <a:cubicBezTo>
                  <a:pt x="65" y="40"/>
                  <a:pt x="65" y="40"/>
                  <a:pt x="65" y="40"/>
                </a:cubicBezTo>
                <a:cubicBezTo>
                  <a:pt x="65" y="42"/>
                  <a:pt x="63" y="44"/>
                  <a:pt x="61" y="44"/>
                </a:cubicBezTo>
                <a:cubicBezTo>
                  <a:pt x="7" y="44"/>
                  <a:pt x="7" y="44"/>
                  <a:pt x="7" y="44"/>
                </a:cubicBezTo>
                <a:cubicBezTo>
                  <a:pt x="5" y="44"/>
                  <a:pt x="3" y="42"/>
                  <a:pt x="3" y="40"/>
                </a:cubicBezTo>
                <a:cubicBezTo>
                  <a:pt x="3" y="7"/>
                  <a:pt x="3" y="7"/>
                  <a:pt x="3" y="7"/>
                </a:cubicBezTo>
                <a:cubicBezTo>
                  <a:pt x="3" y="5"/>
                  <a:pt x="5" y="3"/>
                  <a:pt x="7" y="3"/>
                </a:cubicBezTo>
                <a:close/>
                <a:moveTo>
                  <a:pt x="7" y="41"/>
                </a:moveTo>
                <a:cubicBezTo>
                  <a:pt x="62" y="41"/>
                  <a:pt x="62" y="41"/>
                  <a:pt x="62" y="41"/>
                </a:cubicBezTo>
                <a:cubicBezTo>
                  <a:pt x="62" y="41"/>
                  <a:pt x="63" y="41"/>
                  <a:pt x="63" y="40"/>
                </a:cubicBezTo>
                <a:cubicBezTo>
                  <a:pt x="63" y="11"/>
                  <a:pt x="63" y="11"/>
                  <a:pt x="63" y="11"/>
                </a:cubicBezTo>
                <a:cubicBezTo>
                  <a:pt x="63" y="10"/>
                  <a:pt x="62" y="10"/>
                  <a:pt x="62" y="10"/>
                </a:cubicBezTo>
                <a:cubicBezTo>
                  <a:pt x="7" y="10"/>
                  <a:pt x="7" y="10"/>
                  <a:pt x="7" y="10"/>
                </a:cubicBezTo>
                <a:cubicBezTo>
                  <a:pt x="6" y="10"/>
                  <a:pt x="6" y="10"/>
                  <a:pt x="6" y="11"/>
                </a:cubicBezTo>
                <a:cubicBezTo>
                  <a:pt x="6" y="40"/>
                  <a:pt x="6" y="40"/>
                  <a:pt x="6" y="40"/>
                </a:cubicBezTo>
                <a:cubicBezTo>
                  <a:pt x="6" y="41"/>
                  <a:pt x="6" y="41"/>
                  <a:pt x="7" y="41"/>
                </a:cubicBezTo>
                <a:close/>
                <a:moveTo>
                  <a:pt x="8" y="12"/>
                </a:moveTo>
                <a:cubicBezTo>
                  <a:pt x="61" y="12"/>
                  <a:pt x="61" y="12"/>
                  <a:pt x="61" y="12"/>
                </a:cubicBezTo>
                <a:cubicBezTo>
                  <a:pt x="61" y="39"/>
                  <a:pt x="61" y="39"/>
                  <a:pt x="61" y="39"/>
                </a:cubicBezTo>
                <a:cubicBezTo>
                  <a:pt x="8" y="39"/>
                  <a:pt x="8" y="39"/>
                  <a:pt x="8" y="39"/>
                </a:cubicBezTo>
                <a:lnTo>
                  <a:pt x="8" y="12"/>
                </a:lnTo>
                <a:close/>
                <a:moveTo>
                  <a:pt x="6" y="6"/>
                </a:moveTo>
                <a:cubicBezTo>
                  <a:pt x="6" y="5"/>
                  <a:pt x="6" y="5"/>
                  <a:pt x="7" y="5"/>
                </a:cubicBezTo>
                <a:cubicBezTo>
                  <a:pt x="8" y="5"/>
                  <a:pt x="9" y="5"/>
                  <a:pt x="9" y="6"/>
                </a:cubicBezTo>
                <a:cubicBezTo>
                  <a:pt x="9" y="7"/>
                  <a:pt x="8" y="8"/>
                  <a:pt x="7" y="8"/>
                </a:cubicBezTo>
                <a:cubicBezTo>
                  <a:pt x="6" y="8"/>
                  <a:pt x="6" y="7"/>
                  <a:pt x="6" y="6"/>
                </a:cubicBezTo>
                <a:close/>
                <a:moveTo>
                  <a:pt x="11" y="6"/>
                </a:moveTo>
                <a:cubicBezTo>
                  <a:pt x="11" y="5"/>
                  <a:pt x="11" y="5"/>
                  <a:pt x="12" y="5"/>
                </a:cubicBezTo>
                <a:cubicBezTo>
                  <a:pt x="13" y="5"/>
                  <a:pt x="14" y="5"/>
                  <a:pt x="14" y="6"/>
                </a:cubicBezTo>
                <a:cubicBezTo>
                  <a:pt x="14" y="7"/>
                  <a:pt x="13" y="8"/>
                  <a:pt x="12" y="8"/>
                </a:cubicBezTo>
                <a:cubicBezTo>
                  <a:pt x="11" y="8"/>
                  <a:pt x="11" y="7"/>
                  <a:pt x="11" y="6"/>
                </a:cubicBezTo>
                <a:close/>
                <a:moveTo>
                  <a:pt x="16" y="6"/>
                </a:moveTo>
                <a:cubicBezTo>
                  <a:pt x="16" y="5"/>
                  <a:pt x="16" y="5"/>
                  <a:pt x="17" y="5"/>
                </a:cubicBezTo>
                <a:cubicBezTo>
                  <a:pt x="18" y="5"/>
                  <a:pt x="19" y="5"/>
                  <a:pt x="19" y="6"/>
                </a:cubicBezTo>
                <a:cubicBezTo>
                  <a:pt x="19" y="7"/>
                  <a:pt x="18" y="8"/>
                  <a:pt x="17" y="8"/>
                </a:cubicBezTo>
                <a:cubicBezTo>
                  <a:pt x="16" y="8"/>
                  <a:pt x="16" y="7"/>
                  <a:pt x="16" y="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6" name="Freeform 140"/>
          <p:cNvSpPr>
            <a:spLocks noEditPoints="1"/>
          </p:cNvSpPr>
          <p:nvPr/>
        </p:nvSpPr>
        <p:spPr bwMode="auto">
          <a:xfrm>
            <a:off x="7566657" y="4767732"/>
            <a:ext cx="253941" cy="329770"/>
          </a:xfrm>
          <a:custGeom>
            <a:avLst/>
            <a:gdLst>
              <a:gd name="T0" fmla="*/ 43 w 61"/>
              <a:gd name="T1" fmla="*/ 47 h 76"/>
              <a:gd name="T2" fmla="*/ 43 w 61"/>
              <a:gd name="T3" fmla="*/ 51 h 76"/>
              <a:gd name="T4" fmla="*/ 61 w 61"/>
              <a:gd name="T5" fmla="*/ 68 h 76"/>
              <a:gd name="T6" fmla="*/ 38 w 61"/>
              <a:gd name="T7" fmla="*/ 70 h 76"/>
              <a:gd name="T8" fmla="*/ 23 w 61"/>
              <a:gd name="T9" fmla="*/ 70 h 76"/>
              <a:gd name="T10" fmla="*/ 0 w 61"/>
              <a:gd name="T11" fmla="*/ 68 h 76"/>
              <a:gd name="T12" fmla="*/ 23 w 61"/>
              <a:gd name="T13" fmla="*/ 66 h 76"/>
              <a:gd name="T14" fmla="*/ 29 w 61"/>
              <a:gd name="T15" fmla="*/ 56 h 76"/>
              <a:gd name="T16" fmla="*/ 0 w 61"/>
              <a:gd name="T17" fmla="*/ 49 h 76"/>
              <a:gd name="T18" fmla="*/ 7 w 61"/>
              <a:gd name="T19" fmla="*/ 0 h 76"/>
              <a:gd name="T20" fmla="*/ 61 w 61"/>
              <a:gd name="T21" fmla="*/ 7 h 76"/>
              <a:gd name="T22" fmla="*/ 54 w 61"/>
              <a:gd name="T23" fmla="*/ 56 h 76"/>
              <a:gd name="T24" fmla="*/ 33 w 61"/>
              <a:gd name="T25" fmla="*/ 61 h 76"/>
              <a:gd name="T26" fmla="*/ 59 w 61"/>
              <a:gd name="T27" fmla="*/ 66 h 76"/>
              <a:gd name="T28" fmla="*/ 47 w 61"/>
              <a:gd name="T29" fmla="*/ 44 h 76"/>
              <a:gd name="T30" fmla="*/ 39 w 61"/>
              <a:gd name="T31" fmla="*/ 53 h 76"/>
              <a:gd name="T32" fmla="*/ 47 w 61"/>
              <a:gd name="T33" fmla="*/ 44 h 76"/>
              <a:gd name="T34" fmla="*/ 39 w 61"/>
              <a:gd name="T35" fmla="*/ 33 h 76"/>
              <a:gd name="T36" fmla="*/ 47 w 61"/>
              <a:gd name="T37" fmla="*/ 42 h 76"/>
              <a:gd name="T38" fmla="*/ 47 w 61"/>
              <a:gd name="T39" fmla="*/ 21 h 76"/>
              <a:gd name="T40" fmla="*/ 39 w 61"/>
              <a:gd name="T41" fmla="*/ 31 h 76"/>
              <a:gd name="T42" fmla="*/ 47 w 61"/>
              <a:gd name="T43" fmla="*/ 21 h 76"/>
              <a:gd name="T44" fmla="*/ 54 w 61"/>
              <a:gd name="T45" fmla="*/ 44 h 76"/>
              <a:gd name="T46" fmla="*/ 49 w 61"/>
              <a:gd name="T47" fmla="*/ 53 h 76"/>
              <a:gd name="T48" fmla="*/ 58 w 61"/>
              <a:gd name="T49" fmla="*/ 49 h 76"/>
              <a:gd name="T50" fmla="*/ 58 w 61"/>
              <a:gd name="T51" fmla="*/ 42 h 76"/>
              <a:gd name="T52" fmla="*/ 54 w 61"/>
              <a:gd name="T53" fmla="*/ 33 h 76"/>
              <a:gd name="T54" fmla="*/ 49 w 61"/>
              <a:gd name="T55" fmla="*/ 42 h 76"/>
              <a:gd name="T56" fmla="*/ 58 w 61"/>
              <a:gd name="T57" fmla="*/ 38 h 76"/>
              <a:gd name="T58" fmla="*/ 58 w 61"/>
              <a:gd name="T59" fmla="*/ 31 h 76"/>
              <a:gd name="T60" fmla="*/ 54 w 61"/>
              <a:gd name="T61" fmla="*/ 21 h 76"/>
              <a:gd name="T62" fmla="*/ 49 w 61"/>
              <a:gd name="T63" fmla="*/ 31 h 76"/>
              <a:gd name="T64" fmla="*/ 58 w 61"/>
              <a:gd name="T65" fmla="*/ 27 h 76"/>
              <a:gd name="T66" fmla="*/ 58 w 61"/>
              <a:gd name="T67" fmla="*/ 20 h 76"/>
              <a:gd name="T68" fmla="*/ 7 w 61"/>
              <a:gd name="T69" fmla="*/ 19 h 76"/>
              <a:gd name="T70" fmla="*/ 58 w 61"/>
              <a:gd name="T71" fmla="*/ 15 h 76"/>
              <a:gd name="T72" fmla="*/ 58 w 61"/>
              <a:gd name="T73" fmla="*/ 7 h 76"/>
              <a:gd name="T74" fmla="*/ 7 w 61"/>
              <a:gd name="T75" fmla="*/ 3 h 76"/>
              <a:gd name="T76" fmla="*/ 3 w 61"/>
              <a:gd name="T77" fmla="*/ 11 h 76"/>
              <a:gd name="T78" fmla="*/ 3 w 61"/>
              <a:gd name="T79" fmla="*/ 27 h 76"/>
              <a:gd name="T80" fmla="*/ 37 w 61"/>
              <a:gd name="T81" fmla="*/ 31 h 76"/>
              <a:gd name="T82" fmla="*/ 7 w 61"/>
              <a:gd name="T83" fmla="*/ 21 h 76"/>
              <a:gd name="T84" fmla="*/ 3 w 61"/>
              <a:gd name="T85" fmla="*/ 22 h 76"/>
              <a:gd name="T86" fmla="*/ 3 w 61"/>
              <a:gd name="T87" fmla="*/ 38 h 76"/>
              <a:gd name="T88" fmla="*/ 37 w 61"/>
              <a:gd name="T89" fmla="*/ 42 h 76"/>
              <a:gd name="T90" fmla="*/ 7 w 61"/>
              <a:gd name="T91" fmla="*/ 33 h 76"/>
              <a:gd name="T92" fmla="*/ 3 w 61"/>
              <a:gd name="T93" fmla="*/ 34 h 76"/>
              <a:gd name="T94" fmla="*/ 37 w 61"/>
              <a:gd name="T95" fmla="*/ 53 h 76"/>
              <a:gd name="T96" fmla="*/ 7 w 61"/>
              <a:gd name="T97" fmla="*/ 44 h 76"/>
              <a:gd name="T98" fmla="*/ 3 w 61"/>
              <a:gd name="T99" fmla="*/ 45 h 76"/>
              <a:gd name="T100" fmla="*/ 7 w 61"/>
              <a:gd name="T101" fmla="*/ 53 h 76"/>
              <a:gd name="T102" fmla="*/ 35 w 61"/>
              <a:gd name="T103" fmla="*/ 68 h 76"/>
              <a:gd name="T104" fmla="*/ 26 w 61"/>
              <a:gd name="T105" fmla="*/ 68 h 76"/>
              <a:gd name="T106" fmla="*/ 35 w 61"/>
              <a:gd name="T107" fmla="*/ 68 h 76"/>
              <a:gd name="T108" fmla="*/ 45 w 61"/>
              <a:gd name="T109" fmla="*/ 37 h 76"/>
              <a:gd name="T110" fmla="*/ 41 w 61"/>
              <a:gd name="T111" fmla="*/ 37 h 76"/>
              <a:gd name="T112" fmla="*/ 43 w 61"/>
              <a:gd name="T113" fmla="*/ 28 h 76"/>
              <a:gd name="T114" fmla="*/ 43 w 61"/>
              <a:gd name="T115" fmla="*/ 24 h 76"/>
              <a:gd name="T116" fmla="*/ 43 w 61"/>
              <a:gd name="T117"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76">
                <a:moveTo>
                  <a:pt x="41" y="49"/>
                </a:moveTo>
                <a:cubicBezTo>
                  <a:pt x="41" y="48"/>
                  <a:pt x="42" y="47"/>
                  <a:pt x="43" y="47"/>
                </a:cubicBezTo>
                <a:cubicBezTo>
                  <a:pt x="44" y="47"/>
                  <a:pt x="45" y="48"/>
                  <a:pt x="45" y="49"/>
                </a:cubicBezTo>
                <a:cubicBezTo>
                  <a:pt x="45" y="50"/>
                  <a:pt x="44" y="51"/>
                  <a:pt x="43" y="51"/>
                </a:cubicBezTo>
                <a:cubicBezTo>
                  <a:pt x="42" y="51"/>
                  <a:pt x="41" y="50"/>
                  <a:pt x="41" y="49"/>
                </a:cubicBezTo>
                <a:close/>
                <a:moveTo>
                  <a:pt x="61" y="68"/>
                </a:moveTo>
                <a:cubicBezTo>
                  <a:pt x="61" y="70"/>
                  <a:pt x="60" y="70"/>
                  <a:pt x="59" y="70"/>
                </a:cubicBezTo>
                <a:cubicBezTo>
                  <a:pt x="38" y="70"/>
                  <a:pt x="38" y="70"/>
                  <a:pt x="38" y="70"/>
                </a:cubicBezTo>
                <a:cubicBezTo>
                  <a:pt x="37" y="74"/>
                  <a:pt x="34" y="76"/>
                  <a:pt x="31" y="76"/>
                </a:cubicBezTo>
                <a:cubicBezTo>
                  <a:pt x="27" y="76"/>
                  <a:pt x="24" y="74"/>
                  <a:pt x="23" y="70"/>
                </a:cubicBezTo>
                <a:cubicBezTo>
                  <a:pt x="2" y="70"/>
                  <a:pt x="2" y="70"/>
                  <a:pt x="2" y="70"/>
                </a:cubicBezTo>
                <a:cubicBezTo>
                  <a:pt x="1" y="70"/>
                  <a:pt x="0" y="70"/>
                  <a:pt x="0" y="68"/>
                </a:cubicBezTo>
                <a:cubicBezTo>
                  <a:pt x="0" y="67"/>
                  <a:pt x="1" y="66"/>
                  <a:pt x="2" y="66"/>
                </a:cubicBezTo>
                <a:cubicBezTo>
                  <a:pt x="23" y="66"/>
                  <a:pt x="23" y="66"/>
                  <a:pt x="23" y="66"/>
                </a:cubicBezTo>
                <a:cubicBezTo>
                  <a:pt x="24" y="64"/>
                  <a:pt x="26" y="62"/>
                  <a:pt x="29" y="61"/>
                </a:cubicBezTo>
                <a:cubicBezTo>
                  <a:pt x="29" y="56"/>
                  <a:pt x="29" y="56"/>
                  <a:pt x="29" y="56"/>
                </a:cubicBezTo>
                <a:cubicBezTo>
                  <a:pt x="7" y="56"/>
                  <a:pt x="7" y="56"/>
                  <a:pt x="7" y="56"/>
                </a:cubicBezTo>
                <a:cubicBezTo>
                  <a:pt x="3" y="56"/>
                  <a:pt x="0" y="53"/>
                  <a:pt x="0" y="49"/>
                </a:cubicBezTo>
                <a:cubicBezTo>
                  <a:pt x="0" y="7"/>
                  <a:pt x="0" y="7"/>
                  <a:pt x="0" y="7"/>
                </a:cubicBezTo>
                <a:cubicBezTo>
                  <a:pt x="0" y="3"/>
                  <a:pt x="3" y="0"/>
                  <a:pt x="7" y="0"/>
                </a:cubicBezTo>
                <a:cubicBezTo>
                  <a:pt x="54" y="0"/>
                  <a:pt x="54" y="0"/>
                  <a:pt x="54" y="0"/>
                </a:cubicBezTo>
                <a:cubicBezTo>
                  <a:pt x="58" y="0"/>
                  <a:pt x="61" y="3"/>
                  <a:pt x="61" y="7"/>
                </a:cubicBezTo>
                <a:cubicBezTo>
                  <a:pt x="61" y="49"/>
                  <a:pt x="61" y="49"/>
                  <a:pt x="61" y="49"/>
                </a:cubicBezTo>
                <a:cubicBezTo>
                  <a:pt x="61" y="53"/>
                  <a:pt x="58" y="56"/>
                  <a:pt x="54" y="56"/>
                </a:cubicBezTo>
                <a:cubicBezTo>
                  <a:pt x="33" y="56"/>
                  <a:pt x="33" y="56"/>
                  <a:pt x="33" y="56"/>
                </a:cubicBezTo>
                <a:cubicBezTo>
                  <a:pt x="33" y="61"/>
                  <a:pt x="33" y="61"/>
                  <a:pt x="33" y="61"/>
                </a:cubicBezTo>
                <a:cubicBezTo>
                  <a:pt x="35" y="62"/>
                  <a:pt x="37" y="64"/>
                  <a:pt x="38" y="66"/>
                </a:cubicBezTo>
                <a:cubicBezTo>
                  <a:pt x="59" y="66"/>
                  <a:pt x="59" y="66"/>
                  <a:pt x="59" y="66"/>
                </a:cubicBezTo>
                <a:cubicBezTo>
                  <a:pt x="60" y="66"/>
                  <a:pt x="61" y="67"/>
                  <a:pt x="61" y="68"/>
                </a:cubicBezTo>
                <a:close/>
                <a:moveTo>
                  <a:pt x="47" y="44"/>
                </a:moveTo>
                <a:cubicBezTo>
                  <a:pt x="39" y="44"/>
                  <a:pt x="39" y="44"/>
                  <a:pt x="39" y="44"/>
                </a:cubicBezTo>
                <a:cubicBezTo>
                  <a:pt x="39" y="53"/>
                  <a:pt x="39" y="53"/>
                  <a:pt x="39" y="53"/>
                </a:cubicBezTo>
                <a:cubicBezTo>
                  <a:pt x="47" y="53"/>
                  <a:pt x="47" y="53"/>
                  <a:pt x="47" y="53"/>
                </a:cubicBezTo>
                <a:lnTo>
                  <a:pt x="47" y="44"/>
                </a:lnTo>
                <a:close/>
                <a:moveTo>
                  <a:pt x="47" y="33"/>
                </a:moveTo>
                <a:cubicBezTo>
                  <a:pt x="39" y="33"/>
                  <a:pt x="39" y="33"/>
                  <a:pt x="39" y="33"/>
                </a:cubicBezTo>
                <a:cubicBezTo>
                  <a:pt x="39" y="42"/>
                  <a:pt x="39" y="42"/>
                  <a:pt x="39" y="42"/>
                </a:cubicBezTo>
                <a:cubicBezTo>
                  <a:pt x="47" y="42"/>
                  <a:pt x="47" y="42"/>
                  <a:pt x="47" y="42"/>
                </a:cubicBezTo>
                <a:lnTo>
                  <a:pt x="47" y="33"/>
                </a:lnTo>
                <a:close/>
                <a:moveTo>
                  <a:pt x="47" y="21"/>
                </a:moveTo>
                <a:cubicBezTo>
                  <a:pt x="39" y="21"/>
                  <a:pt x="39" y="21"/>
                  <a:pt x="39" y="21"/>
                </a:cubicBezTo>
                <a:cubicBezTo>
                  <a:pt x="39" y="31"/>
                  <a:pt x="39" y="31"/>
                  <a:pt x="39" y="31"/>
                </a:cubicBezTo>
                <a:cubicBezTo>
                  <a:pt x="47" y="31"/>
                  <a:pt x="47" y="31"/>
                  <a:pt x="47" y="31"/>
                </a:cubicBezTo>
                <a:lnTo>
                  <a:pt x="47" y="21"/>
                </a:lnTo>
                <a:close/>
                <a:moveTo>
                  <a:pt x="58" y="42"/>
                </a:moveTo>
                <a:cubicBezTo>
                  <a:pt x="57" y="43"/>
                  <a:pt x="55" y="44"/>
                  <a:pt x="54" y="44"/>
                </a:cubicBezTo>
                <a:cubicBezTo>
                  <a:pt x="49" y="44"/>
                  <a:pt x="49" y="44"/>
                  <a:pt x="49" y="44"/>
                </a:cubicBezTo>
                <a:cubicBezTo>
                  <a:pt x="49" y="53"/>
                  <a:pt x="49" y="53"/>
                  <a:pt x="49" y="53"/>
                </a:cubicBezTo>
                <a:cubicBezTo>
                  <a:pt x="54" y="53"/>
                  <a:pt x="54" y="53"/>
                  <a:pt x="54" y="53"/>
                </a:cubicBezTo>
                <a:cubicBezTo>
                  <a:pt x="56" y="53"/>
                  <a:pt x="58" y="51"/>
                  <a:pt x="58" y="49"/>
                </a:cubicBezTo>
                <a:cubicBezTo>
                  <a:pt x="58" y="45"/>
                  <a:pt x="58" y="45"/>
                  <a:pt x="58" y="45"/>
                </a:cubicBezTo>
                <a:lnTo>
                  <a:pt x="58" y="42"/>
                </a:lnTo>
                <a:close/>
                <a:moveTo>
                  <a:pt x="58" y="31"/>
                </a:moveTo>
                <a:cubicBezTo>
                  <a:pt x="57" y="32"/>
                  <a:pt x="55" y="33"/>
                  <a:pt x="54" y="33"/>
                </a:cubicBezTo>
                <a:cubicBezTo>
                  <a:pt x="49" y="33"/>
                  <a:pt x="49" y="33"/>
                  <a:pt x="49" y="33"/>
                </a:cubicBezTo>
                <a:cubicBezTo>
                  <a:pt x="49" y="42"/>
                  <a:pt x="49" y="42"/>
                  <a:pt x="49" y="42"/>
                </a:cubicBezTo>
                <a:cubicBezTo>
                  <a:pt x="54" y="42"/>
                  <a:pt x="54" y="42"/>
                  <a:pt x="54" y="42"/>
                </a:cubicBezTo>
                <a:cubicBezTo>
                  <a:pt x="56" y="42"/>
                  <a:pt x="58" y="40"/>
                  <a:pt x="58" y="38"/>
                </a:cubicBezTo>
                <a:cubicBezTo>
                  <a:pt x="58" y="34"/>
                  <a:pt x="58" y="34"/>
                  <a:pt x="58" y="34"/>
                </a:cubicBezTo>
                <a:lnTo>
                  <a:pt x="58" y="31"/>
                </a:lnTo>
                <a:close/>
                <a:moveTo>
                  <a:pt x="58" y="20"/>
                </a:moveTo>
                <a:cubicBezTo>
                  <a:pt x="57" y="21"/>
                  <a:pt x="55" y="21"/>
                  <a:pt x="54" y="21"/>
                </a:cubicBezTo>
                <a:cubicBezTo>
                  <a:pt x="49" y="21"/>
                  <a:pt x="49" y="21"/>
                  <a:pt x="49" y="21"/>
                </a:cubicBezTo>
                <a:cubicBezTo>
                  <a:pt x="49" y="31"/>
                  <a:pt x="49" y="31"/>
                  <a:pt x="49" y="31"/>
                </a:cubicBezTo>
                <a:cubicBezTo>
                  <a:pt x="54" y="31"/>
                  <a:pt x="54" y="31"/>
                  <a:pt x="54" y="31"/>
                </a:cubicBezTo>
                <a:cubicBezTo>
                  <a:pt x="56" y="31"/>
                  <a:pt x="58" y="29"/>
                  <a:pt x="58" y="27"/>
                </a:cubicBezTo>
                <a:cubicBezTo>
                  <a:pt x="58" y="22"/>
                  <a:pt x="58" y="22"/>
                  <a:pt x="58" y="22"/>
                </a:cubicBezTo>
                <a:lnTo>
                  <a:pt x="58" y="20"/>
                </a:lnTo>
                <a:close/>
                <a:moveTo>
                  <a:pt x="3" y="15"/>
                </a:moveTo>
                <a:cubicBezTo>
                  <a:pt x="3" y="18"/>
                  <a:pt x="5" y="19"/>
                  <a:pt x="7" y="19"/>
                </a:cubicBezTo>
                <a:cubicBezTo>
                  <a:pt x="54" y="19"/>
                  <a:pt x="54" y="19"/>
                  <a:pt x="54" y="19"/>
                </a:cubicBezTo>
                <a:cubicBezTo>
                  <a:pt x="56" y="19"/>
                  <a:pt x="58" y="18"/>
                  <a:pt x="58" y="15"/>
                </a:cubicBezTo>
                <a:cubicBezTo>
                  <a:pt x="58" y="11"/>
                  <a:pt x="58" y="11"/>
                  <a:pt x="58" y="11"/>
                </a:cubicBezTo>
                <a:cubicBezTo>
                  <a:pt x="58" y="7"/>
                  <a:pt x="58" y="7"/>
                  <a:pt x="58" y="7"/>
                </a:cubicBezTo>
                <a:cubicBezTo>
                  <a:pt x="58" y="5"/>
                  <a:pt x="56" y="3"/>
                  <a:pt x="54" y="3"/>
                </a:cubicBezTo>
                <a:cubicBezTo>
                  <a:pt x="7" y="3"/>
                  <a:pt x="7" y="3"/>
                  <a:pt x="7" y="3"/>
                </a:cubicBezTo>
                <a:cubicBezTo>
                  <a:pt x="5" y="3"/>
                  <a:pt x="3" y="5"/>
                  <a:pt x="3" y="7"/>
                </a:cubicBezTo>
                <a:cubicBezTo>
                  <a:pt x="3" y="11"/>
                  <a:pt x="3" y="11"/>
                  <a:pt x="3" y="11"/>
                </a:cubicBezTo>
                <a:lnTo>
                  <a:pt x="3" y="15"/>
                </a:lnTo>
                <a:close/>
                <a:moveTo>
                  <a:pt x="3" y="27"/>
                </a:moveTo>
                <a:cubicBezTo>
                  <a:pt x="3" y="29"/>
                  <a:pt x="5" y="31"/>
                  <a:pt x="7" y="31"/>
                </a:cubicBezTo>
                <a:cubicBezTo>
                  <a:pt x="37" y="31"/>
                  <a:pt x="37" y="31"/>
                  <a:pt x="37" y="31"/>
                </a:cubicBezTo>
                <a:cubicBezTo>
                  <a:pt x="37" y="21"/>
                  <a:pt x="37" y="21"/>
                  <a:pt x="37" y="21"/>
                </a:cubicBezTo>
                <a:cubicBezTo>
                  <a:pt x="7" y="21"/>
                  <a:pt x="7" y="21"/>
                  <a:pt x="7" y="21"/>
                </a:cubicBezTo>
                <a:cubicBezTo>
                  <a:pt x="6" y="21"/>
                  <a:pt x="4" y="21"/>
                  <a:pt x="3" y="20"/>
                </a:cubicBezTo>
                <a:cubicBezTo>
                  <a:pt x="3" y="22"/>
                  <a:pt x="3" y="22"/>
                  <a:pt x="3" y="22"/>
                </a:cubicBezTo>
                <a:lnTo>
                  <a:pt x="3" y="27"/>
                </a:lnTo>
                <a:close/>
                <a:moveTo>
                  <a:pt x="3" y="38"/>
                </a:moveTo>
                <a:cubicBezTo>
                  <a:pt x="3" y="40"/>
                  <a:pt x="5" y="42"/>
                  <a:pt x="7" y="42"/>
                </a:cubicBezTo>
                <a:cubicBezTo>
                  <a:pt x="37" y="42"/>
                  <a:pt x="37" y="42"/>
                  <a:pt x="37" y="42"/>
                </a:cubicBezTo>
                <a:cubicBezTo>
                  <a:pt x="37" y="33"/>
                  <a:pt x="37" y="33"/>
                  <a:pt x="37" y="33"/>
                </a:cubicBezTo>
                <a:cubicBezTo>
                  <a:pt x="7" y="33"/>
                  <a:pt x="7" y="33"/>
                  <a:pt x="7" y="33"/>
                </a:cubicBezTo>
                <a:cubicBezTo>
                  <a:pt x="6" y="33"/>
                  <a:pt x="4" y="32"/>
                  <a:pt x="3" y="31"/>
                </a:cubicBezTo>
                <a:cubicBezTo>
                  <a:pt x="3" y="34"/>
                  <a:pt x="3" y="34"/>
                  <a:pt x="3" y="34"/>
                </a:cubicBezTo>
                <a:lnTo>
                  <a:pt x="3" y="38"/>
                </a:lnTo>
                <a:close/>
                <a:moveTo>
                  <a:pt x="37" y="53"/>
                </a:moveTo>
                <a:cubicBezTo>
                  <a:pt x="37" y="44"/>
                  <a:pt x="37" y="44"/>
                  <a:pt x="37" y="44"/>
                </a:cubicBezTo>
                <a:cubicBezTo>
                  <a:pt x="7" y="44"/>
                  <a:pt x="7" y="44"/>
                  <a:pt x="7" y="44"/>
                </a:cubicBezTo>
                <a:cubicBezTo>
                  <a:pt x="6" y="44"/>
                  <a:pt x="4" y="43"/>
                  <a:pt x="3" y="42"/>
                </a:cubicBezTo>
                <a:cubicBezTo>
                  <a:pt x="3" y="45"/>
                  <a:pt x="3" y="45"/>
                  <a:pt x="3" y="45"/>
                </a:cubicBezTo>
                <a:cubicBezTo>
                  <a:pt x="3" y="49"/>
                  <a:pt x="3" y="49"/>
                  <a:pt x="3" y="49"/>
                </a:cubicBezTo>
                <a:cubicBezTo>
                  <a:pt x="3" y="51"/>
                  <a:pt x="5" y="53"/>
                  <a:pt x="7" y="53"/>
                </a:cubicBezTo>
                <a:lnTo>
                  <a:pt x="37" y="53"/>
                </a:lnTo>
                <a:close/>
                <a:moveTo>
                  <a:pt x="35" y="68"/>
                </a:moveTo>
                <a:cubicBezTo>
                  <a:pt x="35" y="66"/>
                  <a:pt x="33" y="64"/>
                  <a:pt x="31" y="64"/>
                </a:cubicBezTo>
                <a:cubicBezTo>
                  <a:pt x="28" y="64"/>
                  <a:pt x="26" y="66"/>
                  <a:pt x="26" y="68"/>
                </a:cubicBezTo>
                <a:cubicBezTo>
                  <a:pt x="26" y="71"/>
                  <a:pt x="28" y="73"/>
                  <a:pt x="31" y="73"/>
                </a:cubicBezTo>
                <a:cubicBezTo>
                  <a:pt x="33" y="73"/>
                  <a:pt x="35" y="71"/>
                  <a:pt x="35" y="68"/>
                </a:cubicBezTo>
                <a:close/>
                <a:moveTo>
                  <a:pt x="43" y="39"/>
                </a:moveTo>
                <a:cubicBezTo>
                  <a:pt x="44" y="39"/>
                  <a:pt x="45" y="38"/>
                  <a:pt x="45" y="37"/>
                </a:cubicBezTo>
                <a:cubicBezTo>
                  <a:pt x="45" y="36"/>
                  <a:pt x="44" y="36"/>
                  <a:pt x="43" y="36"/>
                </a:cubicBezTo>
                <a:cubicBezTo>
                  <a:pt x="42" y="36"/>
                  <a:pt x="41" y="36"/>
                  <a:pt x="41" y="37"/>
                </a:cubicBezTo>
                <a:cubicBezTo>
                  <a:pt x="41" y="38"/>
                  <a:pt x="42" y="39"/>
                  <a:pt x="43" y="39"/>
                </a:cubicBezTo>
                <a:close/>
                <a:moveTo>
                  <a:pt x="43" y="28"/>
                </a:moveTo>
                <a:cubicBezTo>
                  <a:pt x="44" y="28"/>
                  <a:pt x="45" y="27"/>
                  <a:pt x="45" y="26"/>
                </a:cubicBezTo>
                <a:cubicBezTo>
                  <a:pt x="45" y="25"/>
                  <a:pt x="44" y="24"/>
                  <a:pt x="43" y="24"/>
                </a:cubicBezTo>
                <a:cubicBezTo>
                  <a:pt x="42" y="24"/>
                  <a:pt x="41" y="25"/>
                  <a:pt x="41" y="26"/>
                </a:cubicBezTo>
                <a:cubicBezTo>
                  <a:pt x="41" y="27"/>
                  <a:pt x="42" y="28"/>
                  <a:pt x="43" y="2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7" name="Freeform 141"/>
          <p:cNvSpPr>
            <a:spLocks noEditPoints="1"/>
          </p:cNvSpPr>
          <p:nvPr/>
        </p:nvSpPr>
        <p:spPr bwMode="auto">
          <a:xfrm>
            <a:off x="7074648" y="4790657"/>
            <a:ext cx="287446" cy="285684"/>
          </a:xfrm>
          <a:custGeom>
            <a:avLst/>
            <a:gdLst>
              <a:gd name="T0" fmla="*/ 13 w 69"/>
              <a:gd name="T1" fmla="*/ 5 h 66"/>
              <a:gd name="T2" fmla="*/ 13 w 69"/>
              <a:gd name="T3" fmla="*/ 8 h 66"/>
              <a:gd name="T4" fmla="*/ 18 w 69"/>
              <a:gd name="T5" fmla="*/ 8 h 66"/>
              <a:gd name="T6" fmla="*/ 18 w 69"/>
              <a:gd name="T7" fmla="*/ 5 h 66"/>
              <a:gd name="T8" fmla="*/ 18 w 69"/>
              <a:gd name="T9" fmla="*/ 8 h 66"/>
              <a:gd name="T10" fmla="*/ 10 w 69"/>
              <a:gd name="T11" fmla="*/ 6 h 66"/>
              <a:gd name="T12" fmla="*/ 6 w 69"/>
              <a:gd name="T13" fmla="*/ 6 h 66"/>
              <a:gd name="T14" fmla="*/ 37 w 69"/>
              <a:gd name="T15" fmla="*/ 34 h 66"/>
              <a:gd name="T16" fmla="*/ 39 w 69"/>
              <a:gd name="T17" fmla="*/ 34 h 66"/>
              <a:gd name="T18" fmla="*/ 46 w 69"/>
              <a:gd name="T19" fmla="*/ 25 h 66"/>
              <a:gd name="T20" fmla="*/ 37 w 69"/>
              <a:gd name="T21" fmla="*/ 17 h 66"/>
              <a:gd name="T22" fmla="*/ 44 w 69"/>
              <a:gd name="T23" fmla="*/ 26 h 66"/>
              <a:gd name="T24" fmla="*/ 37 w 69"/>
              <a:gd name="T25" fmla="*/ 34 h 66"/>
              <a:gd name="T26" fmla="*/ 63 w 69"/>
              <a:gd name="T27" fmla="*/ 40 h 66"/>
              <a:gd name="T28" fmla="*/ 7 w 69"/>
              <a:gd name="T29" fmla="*/ 41 h 66"/>
              <a:gd name="T30" fmla="*/ 6 w 69"/>
              <a:gd name="T31" fmla="*/ 11 h 66"/>
              <a:gd name="T32" fmla="*/ 62 w 69"/>
              <a:gd name="T33" fmla="*/ 10 h 66"/>
              <a:gd name="T34" fmla="*/ 61 w 69"/>
              <a:gd name="T35" fmla="*/ 12 h 66"/>
              <a:gd name="T36" fmla="*/ 8 w 69"/>
              <a:gd name="T37" fmla="*/ 39 h 66"/>
              <a:gd name="T38" fmla="*/ 61 w 69"/>
              <a:gd name="T39" fmla="*/ 12 h 66"/>
              <a:gd name="T40" fmla="*/ 69 w 69"/>
              <a:gd name="T41" fmla="*/ 40 h 66"/>
              <a:gd name="T42" fmla="*/ 36 w 69"/>
              <a:gd name="T43" fmla="*/ 47 h 66"/>
              <a:gd name="T44" fmla="*/ 41 w 69"/>
              <a:gd name="T45" fmla="*/ 57 h 66"/>
              <a:gd name="T46" fmla="*/ 62 w 69"/>
              <a:gd name="T47" fmla="*/ 59 h 66"/>
              <a:gd name="T48" fmla="*/ 41 w 69"/>
              <a:gd name="T49" fmla="*/ 61 h 66"/>
              <a:gd name="T50" fmla="*/ 28 w 69"/>
              <a:gd name="T51" fmla="*/ 61 h 66"/>
              <a:gd name="T52" fmla="*/ 7 w 69"/>
              <a:gd name="T53" fmla="*/ 59 h 66"/>
              <a:gd name="T54" fmla="*/ 28 w 69"/>
              <a:gd name="T55" fmla="*/ 57 h 66"/>
              <a:gd name="T56" fmla="*/ 32 w 69"/>
              <a:gd name="T57" fmla="*/ 47 h 66"/>
              <a:gd name="T58" fmla="*/ 0 w 69"/>
              <a:gd name="T59" fmla="*/ 40 h 66"/>
              <a:gd name="T60" fmla="*/ 7 w 69"/>
              <a:gd name="T61" fmla="*/ 0 h 66"/>
              <a:gd name="T62" fmla="*/ 69 w 69"/>
              <a:gd name="T63" fmla="*/ 7 h 66"/>
              <a:gd name="T64" fmla="*/ 30 w 69"/>
              <a:gd name="T65" fmla="*/ 59 h 66"/>
              <a:gd name="T66" fmla="*/ 38 w 69"/>
              <a:gd name="T67" fmla="*/ 59 h 66"/>
              <a:gd name="T68" fmla="*/ 66 w 69"/>
              <a:gd name="T69" fmla="*/ 7 h 66"/>
              <a:gd name="T70" fmla="*/ 7 w 69"/>
              <a:gd name="T71" fmla="*/ 3 h 66"/>
              <a:gd name="T72" fmla="*/ 3 w 69"/>
              <a:gd name="T73" fmla="*/ 40 h 66"/>
              <a:gd name="T74" fmla="*/ 61 w 69"/>
              <a:gd name="T75" fmla="*/ 44 h 66"/>
              <a:gd name="T76" fmla="*/ 66 w 69"/>
              <a:gd name="T77" fmla="*/ 7 h 66"/>
              <a:gd name="T78" fmla="*/ 31 w 69"/>
              <a:gd name="T79" fmla="*/ 34 h 66"/>
              <a:gd name="T80" fmla="*/ 31 w 69"/>
              <a:gd name="T81" fmla="*/ 32 h 66"/>
              <a:gd name="T82" fmla="*/ 31 w 69"/>
              <a:gd name="T83" fmla="*/ 19 h 66"/>
              <a:gd name="T84" fmla="*/ 30 w 69"/>
              <a:gd name="T85" fmla="*/ 17 h 66"/>
              <a:gd name="T86" fmla="*/ 23 w 69"/>
              <a:gd name="T87" fmla="*/ 2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66">
                <a:moveTo>
                  <a:pt x="11" y="6"/>
                </a:moveTo>
                <a:cubicBezTo>
                  <a:pt x="11" y="5"/>
                  <a:pt x="12" y="5"/>
                  <a:pt x="13" y="5"/>
                </a:cubicBezTo>
                <a:cubicBezTo>
                  <a:pt x="14" y="5"/>
                  <a:pt x="15" y="5"/>
                  <a:pt x="15" y="6"/>
                </a:cubicBezTo>
                <a:cubicBezTo>
                  <a:pt x="15" y="7"/>
                  <a:pt x="14" y="8"/>
                  <a:pt x="13" y="8"/>
                </a:cubicBezTo>
                <a:cubicBezTo>
                  <a:pt x="12" y="8"/>
                  <a:pt x="11" y="7"/>
                  <a:pt x="11" y="6"/>
                </a:cubicBezTo>
                <a:close/>
                <a:moveTo>
                  <a:pt x="18" y="8"/>
                </a:moveTo>
                <a:cubicBezTo>
                  <a:pt x="19" y="8"/>
                  <a:pt x="19" y="7"/>
                  <a:pt x="19" y="6"/>
                </a:cubicBezTo>
                <a:cubicBezTo>
                  <a:pt x="19" y="5"/>
                  <a:pt x="19" y="5"/>
                  <a:pt x="18" y="5"/>
                </a:cubicBezTo>
                <a:cubicBezTo>
                  <a:pt x="17" y="5"/>
                  <a:pt x="16" y="5"/>
                  <a:pt x="16" y="6"/>
                </a:cubicBezTo>
                <a:cubicBezTo>
                  <a:pt x="16" y="7"/>
                  <a:pt x="17" y="8"/>
                  <a:pt x="18" y="8"/>
                </a:cubicBezTo>
                <a:close/>
                <a:moveTo>
                  <a:pt x="8" y="8"/>
                </a:moveTo>
                <a:cubicBezTo>
                  <a:pt x="9" y="8"/>
                  <a:pt x="10" y="7"/>
                  <a:pt x="10" y="6"/>
                </a:cubicBezTo>
                <a:cubicBezTo>
                  <a:pt x="10" y="5"/>
                  <a:pt x="9" y="5"/>
                  <a:pt x="8" y="5"/>
                </a:cubicBezTo>
                <a:cubicBezTo>
                  <a:pt x="7" y="5"/>
                  <a:pt x="6" y="5"/>
                  <a:pt x="6" y="6"/>
                </a:cubicBezTo>
                <a:cubicBezTo>
                  <a:pt x="6" y="7"/>
                  <a:pt x="7" y="8"/>
                  <a:pt x="8" y="8"/>
                </a:cubicBezTo>
                <a:close/>
                <a:moveTo>
                  <a:pt x="37" y="34"/>
                </a:moveTo>
                <a:cubicBezTo>
                  <a:pt x="38" y="34"/>
                  <a:pt x="38" y="34"/>
                  <a:pt x="38" y="34"/>
                </a:cubicBezTo>
                <a:cubicBezTo>
                  <a:pt x="38" y="34"/>
                  <a:pt x="39" y="34"/>
                  <a:pt x="39" y="34"/>
                </a:cubicBezTo>
                <a:cubicBezTo>
                  <a:pt x="46" y="26"/>
                  <a:pt x="46" y="26"/>
                  <a:pt x="46" y="26"/>
                </a:cubicBezTo>
                <a:cubicBezTo>
                  <a:pt x="47" y="26"/>
                  <a:pt x="47" y="25"/>
                  <a:pt x="46" y="25"/>
                </a:cubicBezTo>
                <a:cubicBezTo>
                  <a:pt x="39" y="17"/>
                  <a:pt x="39" y="17"/>
                  <a:pt x="39" y="17"/>
                </a:cubicBezTo>
                <a:cubicBezTo>
                  <a:pt x="38" y="17"/>
                  <a:pt x="38" y="17"/>
                  <a:pt x="37" y="17"/>
                </a:cubicBezTo>
                <a:cubicBezTo>
                  <a:pt x="37" y="18"/>
                  <a:pt x="37" y="18"/>
                  <a:pt x="37" y="19"/>
                </a:cubicBezTo>
                <a:cubicBezTo>
                  <a:pt x="44" y="26"/>
                  <a:pt x="44" y="26"/>
                  <a:pt x="44" y="26"/>
                </a:cubicBezTo>
                <a:cubicBezTo>
                  <a:pt x="37" y="32"/>
                  <a:pt x="37" y="32"/>
                  <a:pt x="37" y="32"/>
                </a:cubicBezTo>
                <a:cubicBezTo>
                  <a:pt x="37" y="33"/>
                  <a:pt x="37" y="33"/>
                  <a:pt x="37" y="34"/>
                </a:cubicBezTo>
                <a:close/>
                <a:moveTo>
                  <a:pt x="63" y="11"/>
                </a:moveTo>
                <a:cubicBezTo>
                  <a:pt x="63" y="40"/>
                  <a:pt x="63" y="40"/>
                  <a:pt x="63" y="40"/>
                </a:cubicBezTo>
                <a:cubicBezTo>
                  <a:pt x="63" y="41"/>
                  <a:pt x="63" y="41"/>
                  <a:pt x="62" y="41"/>
                </a:cubicBezTo>
                <a:cubicBezTo>
                  <a:pt x="7" y="41"/>
                  <a:pt x="7" y="41"/>
                  <a:pt x="7" y="41"/>
                </a:cubicBezTo>
                <a:cubicBezTo>
                  <a:pt x="6" y="41"/>
                  <a:pt x="6" y="41"/>
                  <a:pt x="6" y="40"/>
                </a:cubicBezTo>
                <a:cubicBezTo>
                  <a:pt x="6" y="11"/>
                  <a:pt x="6" y="11"/>
                  <a:pt x="6" y="11"/>
                </a:cubicBezTo>
                <a:cubicBezTo>
                  <a:pt x="6" y="10"/>
                  <a:pt x="6" y="10"/>
                  <a:pt x="7" y="10"/>
                </a:cubicBezTo>
                <a:cubicBezTo>
                  <a:pt x="62" y="10"/>
                  <a:pt x="62" y="10"/>
                  <a:pt x="62" y="10"/>
                </a:cubicBezTo>
                <a:cubicBezTo>
                  <a:pt x="63" y="10"/>
                  <a:pt x="63" y="10"/>
                  <a:pt x="63" y="11"/>
                </a:cubicBezTo>
                <a:close/>
                <a:moveTo>
                  <a:pt x="61" y="12"/>
                </a:moveTo>
                <a:cubicBezTo>
                  <a:pt x="8" y="12"/>
                  <a:pt x="8" y="12"/>
                  <a:pt x="8" y="12"/>
                </a:cubicBezTo>
                <a:cubicBezTo>
                  <a:pt x="8" y="39"/>
                  <a:pt x="8" y="39"/>
                  <a:pt x="8" y="39"/>
                </a:cubicBezTo>
                <a:cubicBezTo>
                  <a:pt x="61" y="39"/>
                  <a:pt x="61" y="39"/>
                  <a:pt x="61" y="39"/>
                </a:cubicBezTo>
                <a:lnTo>
                  <a:pt x="61" y="12"/>
                </a:lnTo>
                <a:close/>
                <a:moveTo>
                  <a:pt x="69" y="7"/>
                </a:moveTo>
                <a:cubicBezTo>
                  <a:pt x="69" y="40"/>
                  <a:pt x="69" y="40"/>
                  <a:pt x="69" y="40"/>
                </a:cubicBezTo>
                <a:cubicBezTo>
                  <a:pt x="69" y="44"/>
                  <a:pt x="65" y="47"/>
                  <a:pt x="61" y="47"/>
                </a:cubicBezTo>
                <a:cubicBezTo>
                  <a:pt x="36" y="47"/>
                  <a:pt x="36" y="47"/>
                  <a:pt x="36" y="47"/>
                </a:cubicBezTo>
                <a:cubicBezTo>
                  <a:pt x="36" y="52"/>
                  <a:pt x="36" y="52"/>
                  <a:pt x="36" y="52"/>
                </a:cubicBezTo>
                <a:cubicBezTo>
                  <a:pt x="39" y="53"/>
                  <a:pt x="40" y="55"/>
                  <a:pt x="41" y="57"/>
                </a:cubicBezTo>
                <a:cubicBezTo>
                  <a:pt x="60" y="57"/>
                  <a:pt x="60" y="57"/>
                  <a:pt x="60" y="57"/>
                </a:cubicBezTo>
                <a:cubicBezTo>
                  <a:pt x="61" y="57"/>
                  <a:pt x="62" y="58"/>
                  <a:pt x="62" y="59"/>
                </a:cubicBezTo>
                <a:cubicBezTo>
                  <a:pt x="62" y="60"/>
                  <a:pt x="61" y="61"/>
                  <a:pt x="60" y="61"/>
                </a:cubicBezTo>
                <a:cubicBezTo>
                  <a:pt x="41" y="61"/>
                  <a:pt x="41" y="61"/>
                  <a:pt x="41" y="61"/>
                </a:cubicBezTo>
                <a:cubicBezTo>
                  <a:pt x="40" y="64"/>
                  <a:pt x="38" y="66"/>
                  <a:pt x="34" y="66"/>
                </a:cubicBezTo>
                <a:cubicBezTo>
                  <a:pt x="31" y="66"/>
                  <a:pt x="29" y="64"/>
                  <a:pt x="28" y="61"/>
                </a:cubicBezTo>
                <a:cubicBezTo>
                  <a:pt x="9" y="61"/>
                  <a:pt x="9" y="61"/>
                  <a:pt x="9" y="61"/>
                </a:cubicBezTo>
                <a:cubicBezTo>
                  <a:pt x="7" y="61"/>
                  <a:pt x="7" y="60"/>
                  <a:pt x="7" y="59"/>
                </a:cubicBezTo>
                <a:cubicBezTo>
                  <a:pt x="7" y="58"/>
                  <a:pt x="7" y="57"/>
                  <a:pt x="9" y="57"/>
                </a:cubicBezTo>
                <a:cubicBezTo>
                  <a:pt x="28" y="57"/>
                  <a:pt x="28" y="57"/>
                  <a:pt x="28" y="57"/>
                </a:cubicBezTo>
                <a:cubicBezTo>
                  <a:pt x="28" y="55"/>
                  <a:pt x="30" y="53"/>
                  <a:pt x="32" y="52"/>
                </a:cubicBezTo>
                <a:cubicBezTo>
                  <a:pt x="32" y="47"/>
                  <a:pt x="32" y="47"/>
                  <a:pt x="32" y="47"/>
                </a:cubicBezTo>
                <a:cubicBezTo>
                  <a:pt x="7" y="47"/>
                  <a:pt x="7" y="47"/>
                  <a:pt x="7" y="47"/>
                </a:cubicBezTo>
                <a:cubicBezTo>
                  <a:pt x="3" y="47"/>
                  <a:pt x="0" y="44"/>
                  <a:pt x="0" y="40"/>
                </a:cubicBezTo>
                <a:cubicBezTo>
                  <a:pt x="0" y="7"/>
                  <a:pt x="0" y="7"/>
                  <a:pt x="0" y="7"/>
                </a:cubicBezTo>
                <a:cubicBezTo>
                  <a:pt x="0" y="3"/>
                  <a:pt x="3" y="0"/>
                  <a:pt x="7" y="0"/>
                </a:cubicBezTo>
                <a:cubicBezTo>
                  <a:pt x="61" y="0"/>
                  <a:pt x="61" y="0"/>
                  <a:pt x="61" y="0"/>
                </a:cubicBezTo>
                <a:cubicBezTo>
                  <a:pt x="65" y="0"/>
                  <a:pt x="69" y="3"/>
                  <a:pt x="69" y="7"/>
                </a:cubicBezTo>
                <a:close/>
                <a:moveTo>
                  <a:pt x="34" y="55"/>
                </a:moveTo>
                <a:cubicBezTo>
                  <a:pt x="32" y="55"/>
                  <a:pt x="30" y="57"/>
                  <a:pt x="30" y="59"/>
                </a:cubicBezTo>
                <a:cubicBezTo>
                  <a:pt x="30" y="61"/>
                  <a:pt x="32" y="63"/>
                  <a:pt x="34" y="63"/>
                </a:cubicBezTo>
                <a:cubicBezTo>
                  <a:pt x="37" y="63"/>
                  <a:pt x="38" y="61"/>
                  <a:pt x="38" y="59"/>
                </a:cubicBezTo>
                <a:cubicBezTo>
                  <a:pt x="38" y="57"/>
                  <a:pt x="37" y="55"/>
                  <a:pt x="34" y="55"/>
                </a:cubicBezTo>
                <a:close/>
                <a:moveTo>
                  <a:pt x="66" y="7"/>
                </a:moveTo>
                <a:cubicBezTo>
                  <a:pt x="66" y="5"/>
                  <a:pt x="64" y="3"/>
                  <a:pt x="61" y="3"/>
                </a:cubicBezTo>
                <a:cubicBezTo>
                  <a:pt x="7" y="3"/>
                  <a:pt x="7" y="3"/>
                  <a:pt x="7" y="3"/>
                </a:cubicBezTo>
                <a:cubicBezTo>
                  <a:pt x="5" y="3"/>
                  <a:pt x="3" y="5"/>
                  <a:pt x="3" y="7"/>
                </a:cubicBezTo>
                <a:cubicBezTo>
                  <a:pt x="3" y="40"/>
                  <a:pt x="3" y="40"/>
                  <a:pt x="3" y="40"/>
                </a:cubicBezTo>
                <a:cubicBezTo>
                  <a:pt x="3" y="42"/>
                  <a:pt x="5" y="44"/>
                  <a:pt x="7" y="44"/>
                </a:cubicBezTo>
                <a:cubicBezTo>
                  <a:pt x="61" y="44"/>
                  <a:pt x="61" y="44"/>
                  <a:pt x="61" y="44"/>
                </a:cubicBezTo>
                <a:cubicBezTo>
                  <a:pt x="64" y="44"/>
                  <a:pt x="66" y="42"/>
                  <a:pt x="66" y="40"/>
                </a:cubicBezTo>
                <a:lnTo>
                  <a:pt x="66" y="7"/>
                </a:lnTo>
                <a:close/>
                <a:moveTo>
                  <a:pt x="30" y="34"/>
                </a:moveTo>
                <a:cubicBezTo>
                  <a:pt x="30" y="34"/>
                  <a:pt x="31" y="34"/>
                  <a:pt x="31" y="34"/>
                </a:cubicBezTo>
                <a:cubicBezTo>
                  <a:pt x="31" y="34"/>
                  <a:pt x="31" y="34"/>
                  <a:pt x="31" y="34"/>
                </a:cubicBezTo>
                <a:cubicBezTo>
                  <a:pt x="32" y="33"/>
                  <a:pt x="32" y="33"/>
                  <a:pt x="31" y="32"/>
                </a:cubicBezTo>
                <a:cubicBezTo>
                  <a:pt x="25" y="26"/>
                  <a:pt x="25" y="26"/>
                  <a:pt x="25" y="26"/>
                </a:cubicBezTo>
                <a:cubicBezTo>
                  <a:pt x="31" y="19"/>
                  <a:pt x="31" y="19"/>
                  <a:pt x="31" y="19"/>
                </a:cubicBezTo>
                <a:cubicBezTo>
                  <a:pt x="32" y="18"/>
                  <a:pt x="32" y="18"/>
                  <a:pt x="31" y="17"/>
                </a:cubicBezTo>
                <a:cubicBezTo>
                  <a:pt x="31" y="17"/>
                  <a:pt x="30" y="17"/>
                  <a:pt x="30" y="17"/>
                </a:cubicBezTo>
                <a:cubicBezTo>
                  <a:pt x="23" y="25"/>
                  <a:pt x="23" y="25"/>
                  <a:pt x="23" y="25"/>
                </a:cubicBezTo>
                <a:cubicBezTo>
                  <a:pt x="22" y="25"/>
                  <a:pt x="22" y="26"/>
                  <a:pt x="23" y="26"/>
                </a:cubicBezTo>
                <a:lnTo>
                  <a:pt x="30" y="34"/>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18" name="TextBox 17"/>
          <p:cNvSpPr txBox="1"/>
          <p:nvPr/>
        </p:nvSpPr>
        <p:spPr>
          <a:xfrm>
            <a:off x="8663754" y="4615300"/>
            <a:ext cx="5431458" cy="600164"/>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rPr>
              <a:t>What you </a:t>
            </a:r>
            <a:r>
              <a:rPr lang="en-US" sz="1100" i="1" dirty="0">
                <a:solidFill>
                  <a:schemeClr val="tx1">
                    <a:lumMod val="50000"/>
                    <a:lumOff val="50000"/>
                  </a:schemeClr>
                </a:solidFill>
              </a:rPr>
              <a:t>dream</a:t>
            </a:r>
            <a:r>
              <a:rPr lang="en-US" sz="1100" dirty="0">
                <a:solidFill>
                  <a:schemeClr val="tx1">
                    <a:lumMod val="50000"/>
                    <a:lumOff val="50000"/>
                  </a:schemeClr>
                </a:solidFill>
              </a:rPr>
              <a:t> is what you get, </a:t>
            </a:r>
          </a:p>
          <a:p>
            <a:pPr>
              <a:lnSpc>
                <a:spcPct val="150000"/>
              </a:lnSpc>
            </a:pPr>
            <a:r>
              <a:rPr lang="en-US" sz="1100" dirty="0">
                <a:solidFill>
                  <a:schemeClr val="tx1">
                    <a:lumMod val="50000"/>
                    <a:lumOff val="50000"/>
                  </a:schemeClr>
                </a:solidFill>
              </a:rPr>
              <a:t>so we make your dream come true.</a:t>
            </a:r>
          </a:p>
        </p:txBody>
      </p:sp>
      <p:cxnSp>
        <p:nvCxnSpPr>
          <p:cNvPr id="19" name="Straight Connector 18"/>
          <p:cNvCxnSpPr/>
          <p:nvPr/>
        </p:nvCxnSpPr>
        <p:spPr>
          <a:xfrm>
            <a:off x="6603800" y="229310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420" name="Freeform 23"/>
          <p:cNvSpPr>
            <a:spLocks/>
          </p:cNvSpPr>
          <p:nvPr/>
        </p:nvSpPr>
        <p:spPr bwMode="auto">
          <a:xfrm>
            <a:off x="368779" y="907725"/>
            <a:ext cx="5487515" cy="4458159"/>
          </a:xfrm>
          <a:custGeom>
            <a:avLst/>
            <a:gdLst>
              <a:gd name="T0" fmla="*/ 1122 w 1408"/>
              <a:gd name="T1" fmla="*/ 232 h 1144"/>
              <a:gd name="T2" fmla="*/ 1216 w 1408"/>
              <a:gd name="T3" fmla="*/ 116 h 1144"/>
              <a:gd name="T4" fmla="*/ 1096 w 1408"/>
              <a:gd name="T5" fmla="*/ 0 h 1144"/>
              <a:gd name="T6" fmla="*/ 540 w 1408"/>
              <a:gd name="T7" fmla="*/ 0 h 1144"/>
              <a:gd name="T8" fmla="*/ 420 w 1408"/>
              <a:gd name="T9" fmla="*/ 114 h 1144"/>
              <a:gd name="T10" fmla="*/ 300 w 1408"/>
              <a:gd name="T11" fmla="*/ 228 h 1144"/>
              <a:gd name="T12" fmla="*/ 236 w 1408"/>
              <a:gd name="T13" fmla="*/ 228 h 1144"/>
              <a:gd name="T14" fmla="*/ 116 w 1408"/>
              <a:gd name="T15" fmla="*/ 344 h 1144"/>
              <a:gd name="T16" fmla="*/ 236 w 1408"/>
              <a:gd name="T17" fmla="*/ 460 h 1144"/>
              <a:gd name="T18" fmla="*/ 332 w 1408"/>
              <a:gd name="T19" fmla="*/ 460 h 1144"/>
              <a:gd name="T20" fmla="*/ 452 w 1408"/>
              <a:gd name="T21" fmla="*/ 572 h 1144"/>
              <a:gd name="T22" fmla="*/ 332 w 1408"/>
              <a:gd name="T23" fmla="*/ 684 h 1144"/>
              <a:gd name="T24" fmla="*/ 120 w 1408"/>
              <a:gd name="T25" fmla="*/ 684 h 1144"/>
              <a:gd name="T26" fmla="*/ 0 w 1408"/>
              <a:gd name="T27" fmla="*/ 800 h 1144"/>
              <a:gd name="T28" fmla="*/ 74 w 1408"/>
              <a:gd name="T29" fmla="*/ 916 h 1144"/>
              <a:gd name="T30" fmla="*/ 148 w 1408"/>
              <a:gd name="T31" fmla="*/ 1030 h 1144"/>
              <a:gd name="T32" fmla="*/ 268 w 1408"/>
              <a:gd name="T33" fmla="*/ 1144 h 1144"/>
              <a:gd name="T34" fmla="*/ 1240 w 1408"/>
              <a:gd name="T35" fmla="*/ 1144 h 1144"/>
              <a:gd name="T36" fmla="*/ 1360 w 1408"/>
              <a:gd name="T37" fmla="*/ 1030 h 1144"/>
              <a:gd name="T38" fmla="*/ 1248 w 1408"/>
              <a:gd name="T39" fmla="*/ 916 h 1144"/>
              <a:gd name="T40" fmla="*/ 1136 w 1408"/>
              <a:gd name="T41" fmla="*/ 802 h 1144"/>
              <a:gd name="T42" fmla="*/ 1256 w 1408"/>
              <a:gd name="T43" fmla="*/ 688 h 1144"/>
              <a:gd name="T44" fmla="*/ 1288 w 1408"/>
              <a:gd name="T45" fmla="*/ 688 h 1144"/>
              <a:gd name="T46" fmla="*/ 1408 w 1408"/>
              <a:gd name="T47" fmla="*/ 572 h 1144"/>
              <a:gd name="T48" fmla="*/ 1288 w 1408"/>
              <a:gd name="T49" fmla="*/ 456 h 1144"/>
              <a:gd name="T50" fmla="*/ 1148 w 1408"/>
              <a:gd name="T51" fmla="*/ 456 h 1144"/>
              <a:gd name="T52" fmla="*/ 1028 w 1408"/>
              <a:gd name="T53" fmla="*/ 344 h 1144"/>
              <a:gd name="T54" fmla="*/ 1122 w 1408"/>
              <a:gd name="T55" fmla="*/ 232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8" h="1144">
                <a:moveTo>
                  <a:pt x="1122" y="232"/>
                </a:moveTo>
                <a:cubicBezTo>
                  <a:pt x="1174" y="232"/>
                  <a:pt x="1216" y="180"/>
                  <a:pt x="1216" y="116"/>
                </a:cubicBezTo>
                <a:cubicBezTo>
                  <a:pt x="1216" y="52"/>
                  <a:pt x="1162" y="0"/>
                  <a:pt x="1096" y="0"/>
                </a:cubicBezTo>
                <a:cubicBezTo>
                  <a:pt x="540" y="0"/>
                  <a:pt x="540" y="0"/>
                  <a:pt x="540" y="0"/>
                </a:cubicBezTo>
                <a:cubicBezTo>
                  <a:pt x="474" y="0"/>
                  <a:pt x="420" y="51"/>
                  <a:pt x="420" y="114"/>
                </a:cubicBezTo>
                <a:cubicBezTo>
                  <a:pt x="420" y="177"/>
                  <a:pt x="366" y="228"/>
                  <a:pt x="300" y="228"/>
                </a:cubicBezTo>
                <a:cubicBezTo>
                  <a:pt x="236" y="228"/>
                  <a:pt x="236" y="228"/>
                  <a:pt x="236" y="228"/>
                </a:cubicBezTo>
                <a:cubicBezTo>
                  <a:pt x="170" y="228"/>
                  <a:pt x="116" y="280"/>
                  <a:pt x="116" y="344"/>
                </a:cubicBezTo>
                <a:cubicBezTo>
                  <a:pt x="116" y="408"/>
                  <a:pt x="170" y="460"/>
                  <a:pt x="236" y="460"/>
                </a:cubicBezTo>
                <a:cubicBezTo>
                  <a:pt x="332" y="460"/>
                  <a:pt x="332" y="460"/>
                  <a:pt x="332" y="460"/>
                </a:cubicBezTo>
                <a:cubicBezTo>
                  <a:pt x="398" y="460"/>
                  <a:pt x="452" y="510"/>
                  <a:pt x="452" y="572"/>
                </a:cubicBezTo>
                <a:cubicBezTo>
                  <a:pt x="452" y="634"/>
                  <a:pt x="398" y="684"/>
                  <a:pt x="332" y="684"/>
                </a:cubicBezTo>
                <a:cubicBezTo>
                  <a:pt x="120" y="684"/>
                  <a:pt x="120" y="684"/>
                  <a:pt x="120" y="684"/>
                </a:cubicBezTo>
                <a:cubicBezTo>
                  <a:pt x="54" y="684"/>
                  <a:pt x="0" y="736"/>
                  <a:pt x="0" y="800"/>
                </a:cubicBezTo>
                <a:cubicBezTo>
                  <a:pt x="0" y="864"/>
                  <a:pt x="33" y="916"/>
                  <a:pt x="74" y="916"/>
                </a:cubicBezTo>
                <a:cubicBezTo>
                  <a:pt x="115" y="916"/>
                  <a:pt x="148" y="967"/>
                  <a:pt x="148" y="1030"/>
                </a:cubicBezTo>
                <a:cubicBezTo>
                  <a:pt x="148" y="1093"/>
                  <a:pt x="202" y="1144"/>
                  <a:pt x="268" y="1144"/>
                </a:cubicBezTo>
                <a:cubicBezTo>
                  <a:pt x="1240" y="1144"/>
                  <a:pt x="1240" y="1144"/>
                  <a:pt x="1240" y="1144"/>
                </a:cubicBezTo>
                <a:cubicBezTo>
                  <a:pt x="1306" y="1144"/>
                  <a:pt x="1360" y="1093"/>
                  <a:pt x="1360" y="1030"/>
                </a:cubicBezTo>
                <a:cubicBezTo>
                  <a:pt x="1360" y="967"/>
                  <a:pt x="1310" y="916"/>
                  <a:pt x="1248" y="916"/>
                </a:cubicBezTo>
                <a:cubicBezTo>
                  <a:pt x="1186" y="916"/>
                  <a:pt x="1136" y="865"/>
                  <a:pt x="1136" y="802"/>
                </a:cubicBezTo>
                <a:cubicBezTo>
                  <a:pt x="1136" y="739"/>
                  <a:pt x="1190" y="688"/>
                  <a:pt x="1256" y="688"/>
                </a:cubicBezTo>
                <a:cubicBezTo>
                  <a:pt x="1288" y="688"/>
                  <a:pt x="1288" y="688"/>
                  <a:pt x="1288" y="688"/>
                </a:cubicBezTo>
                <a:cubicBezTo>
                  <a:pt x="1354" y="688"/>
                  <a:pt x="1408" y="636"/>
                  <a:pt x="1408" y="572"/>
                </a:cubicBezTo>
                <a:cubicBezTo>
                  <a:pt x="1408" y="508"/>
                  <a:pt x="1354" y="456"/>
                  <a:pt x="1288" y="456"/>
                </a:cubicBezTo>
                <a:cubicBezTo>
                  <a:pt x="1148" y="456"/>
                  <a:pt x="1148" y="456"/>
                  <a:pt x="1148" y="456"/>
                </a:cubicBezTo>
                <a:cubicBezTo>
                  <a:pt x="1082" y="456"/>
                  <a:pt x="1028" y="406"/>
                  <a:pt x="1028" y="344"/>
                </a:cubicBezTo>
                <a:cubicBezTo>
                  <a:pt x="1028" y="282"/>
                  <a:pt x="1070" y="232"/>
                  <a:pt x="1122" y="232"/>
                </a:cubicBezTo>
                <a:close/>
              </a:path>
            </a:pathLst>
          </a:custGeom>
          <a:solidFill>
            <a:schemeClr val="accent1">
              <a:alpha val="7000"/>
            </a:schemeClr>
          </a:solidFill>
          <a:ln>
            <a:noFill/>
          </a:ln>
          <a:extLst/>
        </p:spPr>
        <p:txBody>
          <a:bodyPr vert="horz" wrap="square" lIns="91440" tIns="45720" rIns="91440" bIns="45720" numCol="1" anchor="t" anchorCtr="0" compatLnSpc="1">
            <a:prstTxWarp prst="textNoShape">
              <a:avLst/>
            </a:prstTxWarp>
          </a:bodyPr>
          <a:lstStyle/>
          <a:p>
            <a:endParaRPr lang="en-ID"/>
          </a:p>
        </p:txBody>
      </p:sp>
      <p:grpSp>
        <p:nvGrpSpPr>
          <p:cNvPr id="3" name="Group 2"/>
          <p:cNvGrpSpPr/>
          <p:nvPr/>
        </p:nvGrpSpPr>
        <p:grpSpPr>
          <a:xfrm flipH="1">
            <a:off x="1101635" y="1283883"/>
            <a:ext cx="5156309" cy="4207969"/>
            <a:chOff x="379502" y="1283883"/>
            <a:chExt cx="5156309" cy="4207969"/>
          </a:xfrm>
        </p:grpSpPr>
        <p:sp>
          <p:nvSpPr>
            <p:cNvPr id="424" name="Rectangle 27"/>
            <p:cNvSpPr>
              <a:spLocks noChangeArrowheads="1"/>
            </p:cNvSpPr>
            <p:nvPr/>
          </p:nvSpPr>
          <p:spPr bwMode="auto">
            <a:xfrm>
              <a:off x="4434973" y="2603936"/>
              <a:ext cx="390774"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5" name="Freeform 28"/>
            <p:cNvSpPr>
              <a:spLocks/>
            </p:cNvSpPr>
            <p:nvPr/>
          </p:nvSpPr>
          <p:spPr bwMode="auto">
            <a:xfrm>
              <a:off x="4013223" y="2868424"/>
              <a:ext cx="1265250" cy="2623428"/>
            </a:xfrm>
            <a:custGeom>
              <a:avLst/>
              <a:gdLst>
                <a:gd name="T0" fmla="*/ 324 w 324"/>
                <a:gd name="T1" fmla="*/ 68 h 672"/>
                <a:gd name="T2" fmla="*/ 253 w 324"/>
                <a:gd name="T3" fmla="*/ 0 h 672"/>
                <a:gd name="T4" fmla="*/ 69 w 324"/>
                <a:gd name="T5" fmla="*/ 0 h 672"/>
                <a:gd name="T6" fmla="*/ 0 w 324"/>
                <a:gd name="T7" fmla="*/ 68 h 672"/>
                <a:gd name="T8" fmla="*/ 0 w 324"/>
                <a:gd name="T9" fmla="*/ 672 h 672"/>
                <a:gd name="T10" fmla="*/ 324 w 324"/>
                <a:gd name="T11" fmla="*/ 672 h 672"/>
                <a:gd name="T12" fmla="*/ 324 w 324"/>
                <a:gd name="T13" fmla="*/ 68 h 672"/>
              </a:gdLst>
              <a:ahLst/>
              <a:cxnLst>
                <a:cxn ang="0">
                  <a:pos x="T0" y="T1"/>
                </a:cxn>
                <a:cxn ang="0">
                  <a:pos x="T2" y="T3"/>
                </a:cxn>
                <a:cxn ang="0">
                  <a:pos x="T4" y="T5"/>
                </a:cxn>
                <a:cxn ang="0">
                  <a:pos x="T6" y="T7"/>
                </a:cxn>
                <a:cxn ang="0">
                  <a:pos x="T8" y="T9"/>
                </a:cxn>
                <a:cxn ang="0">
                  <a:pos x="T10" y="T11"/>
                </a:cxn>
                <a:cxn ang="0">
                  <a:pos x="T12" y="T13"/>
                </a:cxn>
              </a:cxnLst>
              <a:rect l="0" t="0" r="r" b="b"/>
              <a:pathLst>
                <a:path w="324" h="672">
                  <a:moveTo>
                    <a:pt x="324" y="68"/>
                  </a:moveTo>
                  <a:cubicBezTo>
                    <a:pt x="324" y="30"/>
                    <a:pt x="291" y="0"/>
                    <a:pt x="253" y="0"/>
                  </a:cubicBezTo>
                  <a:cubicBezTo>
                    <a:pt x="69" y="0"/>
                    <a:pt x="69" y="0"/>
                    <a:pt x="69" y="0"/>
                  </a:cubicBezTo>
                  <a:cubicBezTo>
                    <a:pt x="31" y="0"/>
                    <a:pt x="0" y="30"/>
                    <a:pt x="0" y="68"/>
                  </a:cubicBezTo>
                  <a:cubicBezTo>
                    <a:pt x="0" y="672"/>
                    <a:pt x="0" y="672"/>
                    <a:pt x="0" y="672"/>
                  </a:cubicBezTo>
                  <a:cubicBezTo>
                    <a:pt x="324" y="672"/>
                    <a:pt x="324" y="672"/>
                    <a:pt x="324" y="672"/>
                  </a:cubicBezTo>
                  <a:lnTo>
                    <a:pt x="32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6" name="Freeform 29"/>
            <p:cNvSpPr>
              <a:spLocks/>
            </p:cNvSpPr>
            <p:nvPr/>
          </p:nvSpPr>
          <p:spPr bwMode="auto">
            <a:xfrm>
              <a:off x="4261031" y="2868424"/>
              <a:ext cx="738658" cy="457491"/>
            </a:xfrm>
            <a:custGeom>
              <a:avLst/>
              <a:gdLst>
                <a:gd name="T0" fmla="*/ 0 w 310"/>
                <a:gd name="T1" fmla="*/ 0 h 192"/>
                <a:gd name="T2" fmla="*/ 155 w 310"/>
                <a:gd name="T3" fmla="*/ 192 h 192"/>
                <a:gd name="T4" fmla="*/ 310 w 310"/>
                <a:gd name="T5" fmla="*/ 0 h 192"/>
                <a:gd name="T6" fmla="*/ 0 w 310"/>
                <a:gd name="T7" fmla="*/ 0 h 192"/>
              </a:gdLst>
              <a:ahLst/>
              <a:cxnLst>
                <a:cxn ang="0">
                  <a:pos x="T0" y="T1"/>
                </a:cxn>
                <a:cxn ang="0">
                  <a:pos x="T2" y="T3"/>
                </a:cxn>
                <a:cxn ang="0">
                  <a:pos x="T4" y="T5"/>
                </a:cxn>
                <a:cxn ang="0">
                  <a:pos x="T6" y="T7"/>
                </a:cxn>
              </a:cxnLst>
              <a:rect l="0" t="0" r="r" b="b"/>
              <a:pathLst>
                <a:path w="310" h="192">
                  <a:moveTo>
                    <a:pt x="0" y="0"/>
                  </a:moveTo>
                  <a:lnTo>
                    <a:pt x="155" y="192"/>
                  </a:lnTo>
                  <a:lnTo>
                    <a:pt x="31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7" name="Freeform 30"/>
            <p:cNvSpPr>
              <a:spLocks/>
            </p:cNvSpPr>
            <p:nvPr/>
          </p:nvSpPr>
          <p:spPr bwMode="auto">
            <a:xfrm>
              <a:off x="4518370" y="2916079"/>
              <a:ext cx="245426" cy="409836"/>
            </a:xfrm>
            <a:custGeom>
              <a:avLst/>
              <a:gdLst>
                <a:gd name="T0" fmla="*/ 42 w 103"/>
                <a:gd name="T1" fmla="*/ 0 h 172"/>
                <a:gd name="T2" fmla="*/ 62 w 103"/>
                <a:gd name="T3" fmla="*/ 0 h 172"/>
                <a:gd name="T4" fmla="*/ 103 w 103"/>
                <a:gd name="T5" fmla="*/ 128 h 172"/>
                <a:gd name="T6" fmla="*/ 47 w 103"/>
                <a:gd name="T7" fmla="*/ 172 h 172"/>
                <a:gd name="T8" fmla="*/ 0 w 103"/>
                <a:gd name="T9" fmla="*/ 128 h 172"/>
                <a:gd name="T10" fmla="*/ 42 w 103"/>
                <a:gd name="T11" fmla="*/ 0 h 172"/>
              </a:gdLst>
              <a:ahLst/>
              <a:cxnLst>
                <a:cxn ang="0">
                  <a:pos x="T0" y="T1"/>
                </a:cxn>
                <a:cxn ang="0">
                  <a:pos x="T2" y="T3"/>
                </a:cxn>
                <a:cxn ang="0">
                  <a:pos x="T4" y="T5"/>
                </a:cxn>
                <a:cxn ang="0">
                  <a:pos x="T6" y="T7"/>
                </a:cxn>
                <a:cxn ang="0">
                  <a:pos x="T8" y="T9"/>
                </a:cxn>
                <a:cxn ang="0">
                  <a:pos x="T10" y="T11"/>
                </a:cxn>
              </a:cxnLst>
              <a:rect l="0" t="0" r="r" b="b"/>
              <a:pathLst>
                <a:path w="103" h="172">
                  <a:moveTo>
                    <a:pt x="42" y="0"/>
                  </a:moveTo>
                  <a:lnTo>
                    <a:pt x="62" y="0"/>
                  </a:lnTo>
                  <a:lnTo>
                    <a:pt x="103" y="128"/>
                  </a:lnTo>
                  <a:lnTo>
                    <a:pt x="47" y="172"/>
                  </a:lnTo>
                  <a:lnTo>
                    <a:pt x="0" y="128"/>
                  </a:lnTo>
                  <a:lnTo>
                    <a:pt x="42" y="0"/>
                  </a:lnTo>
                  <a:close/>
                </a:path>
              </a:pathLst>
            </a:custGeom>
            <a:solidFill>
              <a:srgbClr val="2E36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8" name="Oval 31"/>
            <p:cNvSpPr>
              <a:spLocks noChangeArrowheads="1"/>
            </p:cNvSpPr>
            <p:nvPr/>
          </p:nvSpPr>
          <p:spPr bwMode="auto">
            <a:xfrm>
              <a:off x="4177634" y="1436380"/>
              <a:ext cx="929279" cy="1258101"/>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29" name="Freeform 32"/>
            <p:cNvSpPr>
              <a:spLocks/>
            </p:cNvSpPr>
            <p:nvPr/>
          </p:nvSpPr>
          <p:spPr bwMode="auto">
            <a:xfrm>
              <a:off x="3956037" y="1362515"/>
              <a:ext cx="1239039" cy="1077011"/>
            </a:xfrm>
            <a:custGeom>
              <a:avLst/>
              <a:gdLst>
                <a:gd name="T0" fmla="*/ 260 w 318"/>
                <a:gd name="T1" fmla="*/ 102 h 276"/>
                <a:gd name="T2" fmla="*/ 185 w 318"/>
                <a:gd name="T3" fmla="*/ 162 h 276"/>
                <a:gd name="T4" fmla="*/ 93 w 318"/>
                <a:gd name="T5" fmla="*/ 129 h 276"/>
                <a:gd name="T6" fmla="*/ 59 w 318"/>
                <a:gd name="T7" fmla="*/ 220 h 276"/>
                <a:gd name="T8" fmla="*/ 159 w 318"/>
                <a:gd name="T9" fmla="*/ 12 h 276"/>
                <a:gd name="T10" fmla="*/ 295 w 318"/>
                <a:gd name="T11" fmla="*/ 116 h 276"/>
                <a:gd name="T12" fmla="*/ 292 w 318"/>
                <a:gd name="T13" fmla="*/ 218 h 276"/>
                <a:gd name="T14" fmla="*/ 260 w 318"/>
                <a:gd name="T15" fmla="*/ 10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276">
                  <a:moveTo>
                    <a:pt x="260" y="102"/>
                  </a:moveTo>
                  <a:cubicBezTo>
                    <a:pt x="260" y="102"/>
                    <a:pt x="250" y="162"/>
                    <a:pt x="185" y="162"/>
                  </a:cubicBezTo>
                  <a:cubicBezTo>
                    <a:pt x="120" y="162"/>
                    <a:pt x="93" y="129"/>
                    <a:pt x="93" y="129"/>
                  </a:cubicBezTo>
                  <a:cubicBezTo>
                    <a:pt x="93" y="129"/>
                    <a:pt x="47" y="163"/>
                    <a:pt x="59" y="220"/>
                  </a:cubicBezTo>
                  <a:cubicBezTo>
                    <a:pt x="71" y="276"/>
                    <a:pt x="0" y="25"/>
                    <a:pt x="159" y="12"/>
                  </a:cubicBezTo>
                  <a:cubicBezTo>
                    <a:pt x="318" y="0"/>
                    <a:pt x="294" y="112"/>
                    <a:pt x="295" y="116"/>
                  </a:cubicBezTo>
                  <a:cubicBezTo>
                    <a:pt x="303" y="147"/>
                    <a:pt x="292" y="218"/>
                    <a:pt x="292" y="218"/>
                  </a:cubicBezTo>
                  <a:cubicBezTo>
                    <a:pt x="292" y="218"/>
                    <a:pt x="299" y="143"/>
                    <a:pt x="260" y="102"/>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0" name="Freeform 33"/>
            <p:cNvSpPr>
              <a:spLocks/>
            </p:cNvSpPr>
            <p:nvPr/>
          </p:nvSpPr>
          <p:spPr bwMode="auto">
            <a:xfrm>
              <a:off x="4630360" y="2866040"/>
              <a:ext cx="402689" cy="455109"/>
            </a:xfrm>
            <a:custGeom>
              <a:avLst/>
              <a:gdLst>
                <a:gd name="T0" fmla="*/ 155 w 169"/>
                <a:gd name="T1" fmla="*/ 0 h 191"/>
                <a:gd name="T2" fmla="*/ 169 w 169"/>
                <a:gd name="T3" fmla="*/ 49 h 191"/>
                <a:gd name="T4" fmla="*/ 103 w 169"/>
                <a:gd name="T5" fmla="*/ 106 h 191"/>
                <a:gd name="T6" fmla="*/ 131 w 169"/>
                <a:gd name="T7" fmla="*/ 124 h 191"/>
                <a:gd name="T8" fmla="*/ 0 w 169"/>
                <a:gd name="T9" fmla="*/ 191 h 191"/>
                <a:gd name="T10" fmla="*/ 155 w 169"/>
                <a:gd name="T11" fmla="*/ 0 h 191"/>
              </a:gdLst>
              <a:ahLst/>
              <a:cxnLst>
                <a:cxn ang="0">
                  <a:pos x="T0" y="T1"/>
                </a:cxn>
                <a:cxn ang="0">
                  <a:pos x="T2" y="T3"/>
                </a:cxn>
                <a:cxn ang="0">
                  <a:pos x="T4" y="T5"/>
                </a:cxn>
                <a:cxn ang="0">
                  <a:pos x="T6" y="T7"/>
                </a:cxn>
                <a:cxn ang="0">
                  <a:pos x="T8" y="T9"/>
                </a:cxn>
                <a:cxn ang="0">
                  <a:pos x="T10" y="T11"/>
                </a:cxn>
              </a:cxnLst>
              <a:rect l="0" t="0" r="r" b="b"/>
              <a:pathLst>
                <a:path w="169" h="191">
                  <a:moveTo>
                    <a:pt x="155" y="0"/>
                  </a:moveTo>
                  <a:lnTo>
                    <a:pt x="169" y="49"/>
                  </a:lnTo>
                  <a:lnTo>
                    <a:pt x="103" y="106"/>
                  </a:lnTo>
                  <a:lnTo>
                    <a:pt x="131" y="124"/>
                  </a:lnTo>
                  <a:lnTo>
                    <a:pt x="0" y="191"/>
                  </a:lnTo>
                  <a:lnTo>
                    <a:pt x="155"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1" name="Freeform 34"/>
            <p:cNvSpPr>
              <a:spLocks/>
            </p:cNvSpPr>
            <p:nvPr/>
          </p:nvSpPr>
          <p:spPr bwMode="auto">
            <a:xfrm>
              <a:off x="4249117" y="2866040"/>
              <a:ext cx="381243" cy="455109"/>
            </a:xfrm>
            <a:custGeom>
              <a:avLst/>
              <a:gdLst>
                <a:gd name="T0" fmla="*/ 6 w 160"/>
                <a:gd name="T1" fmla="*/ 0 h 191"/>
                <a:gd name="T2" fmla="*/ 0 w 160"/>
                <a:gd name="T3" fmla="*/ 54 h 191"/>
                <a:gd name="T4" fmla="*/ 59 w 160"/>
                <a:gd name="T5" fmla="*/ 106 h 191"/>
                <a:gd name="T6" fmla="*/ 31 w 160"/>
                <a:gd name="T7" fmla="*/ 131 h 191"/>
                <a:gd name="T8" fmla="*/ 160 w 160"/>
                <a:gd name="T9" fmla="*/ 191 h 191"/>
                <a:gd name="T10" fmla="*/ 6 w 160"/>
                <a:gd name="T11" fmla="*/ 0 h 191"/>
              </a:gdLst>
              <a:ahLst/>
              <a:cxnLst>
                <a:cxn ang="0">
                  <a:pos x="T0" y="T1"/>
                </a:cxn>
                <a:cxn ang="0">
                  <a:pos x="T2" y="T3"/>
                </a:cxn>
                <a:cxn ang="0">
                  <a:pos x="T4" y="T5"/>
                </a:cxn>
                <a:cxn ang="0">
                  <a:pos x="T6" y="T7"/>
                </a:cxn>
                <a:cxn ang="0">
                  <a:pos x="T8" y="T9"/>
                </a:cxn>
                <a:cxn ang="0">
                  <a:pos x="T10" y="T11"/>
                </a:cxn>
              </a:cxnLst>
              <a:rect l="0" t="0" r="r" b="b"/>
              <a:pathLst>
                <a:path w="160" h="191">
                  <a:moveTo>
                    <a:pt x="6" y="0"/>
                  </a:moveTo>
                  <a:lnTo>
                    <a:pt x="0" y="54"/>
                  </a:lnTo>
                  <a:lnTo>
                    <a:pt x="59" y="106"/>
                  </a:lnTo>
                  <a:lnTo>
                    <a:pt x="31" y="131"/>
                  </a:lnTo>
                  <a:lnTo>
                    <a:pt x="160" y="191"/>
                  </a:lnTo>
                  <a:lnTo>
                    <a:pt x="6"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2" name="Freeform 35"/>
            <p:cNvSpPr>
              <a:spLocks/>
            </p:cNvSpPr>
            <p:nvPr/>
          </p:nvSpPr>
          <p:spPr bwMode="auto">
            <a:xfrm>
              <a:off x="4649422" y="2775495"/>
              <a:ext cx="293081" cy="219215"/>
            </a:xfrm>
            <a:custGeom>
              <a:avLst/>
              <a:gdLst>
                <a:gd name="T0" fmla="*/ 0 w 123"/>
                <a:gd name="T1" fmla="*/ 38 h 92"/>
                <a:gd name="T2" fmla="*/ 39 w 123"/>
                <a:gd name="T3" fmla="*/ 92 h 92"/>
                <a:gd name="T4" fmla="*/ 123 w 123"/>
                <a:gd name="T5" fmla="*/ 38 h 92"/>
                <a:gd name="T6" fmla="*/ 79 w 123"/>
                <a:gd name="T7" fmla="*/ 0 h 92"/>
                <a:gd name="T8" fmla="*/ 0 w 123"/>
                <a:gd name="T9" fmla="*/ 38 h 92"/>
              </a:gdLst>
              <a:ahLst/>
              <a:cxnLst>
                <a:cxn ang="0">
                  <a:pos x="T0" y="T1"/>
                </a:cxn>
                <a:cxn ang="0">
                  <a:pos x="T2" y="T3"/>
                </a:cxn>
                <a:cxn ang="0">
                  <a:pos x="T4" y="T5"/>
                </a:cxn>
                <a:cxn ang="0">
                  <a:pos x="T6" y="T7"/>
                </a:cxn>
                <a:cxn ang="0">
                  <a:pos x="T8" y="T9"/>
                </a:cxn>
              </a:cxnLst>
              <a:rect l="0" t="0" r="r" b="b"/>
              <a:pathLst>
                <a:path w="123" h="92">
                  <a:moveTo>
                    <a:pt x="0" y="38"/>
                  </a:moveTo>
                  <a:lnTo>
                    <a:pt x="39" y="92"/>
                  </a:lnTo>
                  <a:lnTo>
                    <a:pt x="123" y="38"/>
                  </a:lnTo>
                  <a:lnTo>
                    <a:pt x="79" y="0"/>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3" name="Freeform 36"/>
            <p:cNvSpPr>
              <a:spLocks/>
            </p:cNvSpPr>
            <p:nvPr/>
          </p:nvSpPr>
          <p:spPr bwMode="auto">
            <a:xfrm>
              <a:off x="4337280" y="2775495"/>
              <a:ext cx="293081" cy="219215"/>
            </a:xfrm>
            <a:custGeom>
              <a:avLst/>
              <a:gdLst>
                <a:gd name="T0" fmla="*/ 123 w 123"/>
                <a:gd name="T1" fmla="*/ 38 h 92"/>
                <a:gd name="T2" fmla="*/ 85 w 123"/>
                <a:gd name="T3" fmla="*/ 92 h 92"/>
                <a:gd name="T4" fmla="*/ 0 w 123"/>
                <a:gd name="T5" fmla="*/ 38 h 92"/>
                <a:gd name="T6" fmla="*/ 44 w 123"/>
                <a:gd name="T7" fmla="*/ 0 h 92"/>
                <a:gd name="T8" fmla="*/ 123 w 123"/>
                <a:gd name="T9" fmla="*/ 38 h 92"/>
              </a:gdLst>
              <a:ahLst/>
              <a:cxnLst>
                <a:cxn ang="0">
                  <a:pos x="T0" y="T1"/>
                </a:cxn>
                <a:cxn ang="0">
                  <a:pos x="T2" y="T3"/>
                </a:cxn>
                <a:cxn ang="0">
                  <a:pos x="T4" y="T5"/>
                </a:cxn>
                <a:cxn ang="0">
                  <a:pos x="T6" y="T7"/>
                </a:cxn>
                <a:cxn ang="0">
                  <a:pos x="T8" y="T9"/>
                </a:cxn>
              </a:cxnLst>
              <a:rect l="0" t="0" r="r" b="b"/>
              <a:pathLst>
                <a:path w="123" h="92">
                  <a:moveTo>
                    <a:pt x="123" y="38"/>
                  </a:moveTo>
                  <a:lnTo>
                    <a:pt x="85" y="92"/>
                  </a:lnTo>
                  <a:lnTo>
                    <a:pt x="0" y="38"/>
                  </a:lnTo>
                  <a:lnTo>
                    <a:pt x="44" y="0"/>
                  </a:lnTo>
                  <a:lnTo>
                    <a:pt x="12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4" name="Freeform 37"/>
            <p:cNvSpPr>
              <a:spLocks/>
            </p:cNvSpPr>
            <p:nvPr/>
          </p:nvSpPr>
          <p:spPr bwMode="auto">
            <a:xfrm>
              <a:off x="4539814" y="2868424"/>
              <a:ext cx="202536" cy="207302"/>
            </a:xfrm>
            <a:custGeom>
              <a:avLst/>
              <a:gdLst>
                <a:gd name="T0" fmla="*/ 33 w 85"/>
                <a:gd name="T1" fmla="*/ 0 h 87"/>
                <a:gd name="T2" fmla="*/ 53 w 85"/>
                <a:gd name="T3" fmla="*/ 0 h 87"/>
                <a:gd name="T4" fmla="*/ 85 w 85"/>
                <a:gd name="T5" fmla="*/ 53 h 87"/>
                <a:gd name="T6" fmla="*/ 45 w 85"/>
                <a:gd name="T7" fmla="*/ 87 h 87"/>
                <a:gd name="T8" fmla="*/ 0 w 85"/>
                <a:gd name="T9" fmla="*/ 53 h 87"/>
                <a:gd name="T10" fmla="*/ 33 w 85"/>
                <a:gd name="T11" fmla="*/ 0 h 87"/>
              </a:gdLst>
              <a:ahLst/>
              <a:cxnLst>
                <a:cxn ang="0">
                  <a:pos x="T0" y="T1"/>
                </a:cxn>
                <a:cxn ang="0">
                  <a:pos x="T2" y="T3"/>
                </a:cxn>
                <a:cxn ang="0">
                  <a:pos x="T4" y="T5"/>
                </a:cxn>
                <a:cxn ang="0">
                  <a:pos x="T6" y="T7"/>
                </a:cxn>
                <a:cxn ang="0">
                  <a:pos x="T8" y="T9"/>
                </a:cxn>
                <a:cxn ang="0">
                  <a:pos x="T10" y="T11"/>
                </a:cxn>
              </a:cxnLst>
              <a:rect l="0" t="0" r="r" b="b"/>
              <a:pathLst>
                <a:path w="85" h="87">
                  <a:moveTo>
                    <a:pt x="33" y="0"/>
                  </a:moveTo>
                  <a:lnTo>
                    <a:pt x="53" y="0"/>
                  </a:lnTo>
                  <a:lnTo>
                    <a:pt x="85" y="53"/>
                  </a:lnTo>
                  <a:lnTo>
                    <a:pt x="45" y="87"/>
                  </a:lnTo>
                  <a:lnTo>
                    <a:pt x="0" y="53"/>
                  </a:lnTo>
                  <a:lnTo>
                    <a:pt x="33" y="0"/>
                  </a:ln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5" name="Freeform 38"/>
            <p:cNvSpPr>
              <a:spLocks/>
            </p:cNvSpPr>
            <p:nvPr/>
          </p:nvSpPr>
          <p:spPr bwMode="auto">
            <a:xfrm>
              <a:off x="4177634" y="1355366"/>
              <a:ext cx="929279" cy="457491"/>
            </a:xfrm>
            <a:custGeom>
              <a:avLst/>
              <a:gdLst>
                <a:gd name="T0" fmla="*/ 0 w 238"/>
                <a:gd name="T1" fmla="*/ 117 h 117"/>
                <a:gd name="T2" fmla="*/ 238 w 238"/>
                <a:gd name="T3" fmla="*/ 117 h 117"/>
              </a:gdLst>
              <a:ahLst/>
              <a:cxnLst>
                <a:cxn ang="0">
                  <a:pos x="T0" y="T1"/>
                </a:cxn>
                <a:cxn ang="0">
                  <a:pos x="T2" y="T3"/>
                </a:cxn>
              </a:cxnLst>
              <a:rect l="0" t="0" r="r" b="b"/>
              <a:pathLst>
                <a:path w="238" h="117">
                  <a:moveTo>
                    <a:pt x="0" y="117"/>
                  </a:moveTo>
                  <a:cubicBezTo>
                    <a:pt x="0" y="117"/>
                    <a:pt x="121" y="0"/>
                    <a:pt x="238" y="117"/>
                  </a:cubicBezTo>
                </a:path>
              </a:pathLst>
            </a:custGeom>
            <a:noFill/>
            <a:ln w="30163" cap="rnd">
              <a:solidFill>
                <a:srgbClr val="CCCBCB"/>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36" name="Oval 39"/>
            <p:cNvSpPr>
              <a:spLocks noChangeArrowheads="1"/>
            </p:cNvSpPr>
            <p:nvPr/>
          </p:nvSpPr>
          <p:spPr bwMode="auto">
            <a:xfrm>
              <a:off x="4306303" y="1283883"/>
              <a:ext cx="650496" cy="652878"/>
            </a:xfrm>
            <a:prstGeom prst="ellipse">
              <a:avLst/>
            </a:prstGeom>
            <a:solidFill>
              <a:srgbClr val="E5E5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7" name="Oval 40"/>
            <p:cNvSpPr>
              <a:spLocks noChangeArrowheads="1"/>
            </p:cNvSpPr>
            <p:nvPr/>
          </p:nvSpPr>
          <p:spPr bwMode="auto">
            <a:xfrm>
              <a:off x="4496925" y="1476888"/>
              <a:ext cx="269254" cy="269254"/>
            </a:xfrm>
            <a:prstGeom prst="ellipse">
              <a:avLst/>
            </a:prstGeom>
            <a:solidFill>
              <a:srgbClr val="B3B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8" name="Oval 41"/>
            <p:cNvSpPr>
              <a:spLocks noChangeArrowheads="1"/>
            </p:cNvSpPr>
            <p:nvPr/>
          </p:nvSpPr>
          <p:spPr bwMode="auto">
            <a:xfrm>
              <a:off x="4122831"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39" name="Oval 42"/>
            <p:cNvSpPr>
              <a:spLocks noChangeArrowheads="1"/>
            </p:cNvSpPr>
            <p:nvPr/>
          </p:nvSpPr>
          <p:spPr bwMode="auto">
            <a:xfrm>
              <a:off x="4980627" y="2229842"/>
              <a:ext cx="164412" cy="16441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0" name="Freeform 43"/>
            <p:cNvSpPr>
              <a:spLocks/>
            </p:cNvSpPr>
            <p:nvPr/>
          </p:nvSpPr>
          <p:spPr bwMode="auto">
            <a:xfrm>
              <a:off x="4556495" y="2482416"/>
              <a:ext cx="190621" cy="102460"/>
            </a:xfrm>
            <a:custGeom>
              <a:avLst/>
              <a:gdLst>
                <a:gd name="T0" fmla="*/ 0 w 49"/>
                <a:gd name="T1" fmla="*/ 0 h 26"/>
                <a:gd name="T2" fmla="*/ 0 w 49"/>
                <a:gd name="T3" fmla="*/ 1 h 26"/>
                <a:gd name="T4" fmla="*/ 25 w 49"/>
                <a:gd name="T5" fmla="*/ 26 h 26"/>
                <a:gd name="T6" fmla="*/ 49 w 49"/>
                <a:gd name="T7" fmla="*/ 1 h 26"/>
                <a:gd name="T8" fmla="*/ 49 w 49"/>
                <a:gd name="T9" fmla="*/ 0 h 26"/>
                <a:gd name="T10" fmla="*/ 0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0" y="0"/>
                  </a:moveTo>
                  <a:cubicBezTo>
                    <a:pt x="0" y="1"/>
                    <a:pt x="0" y="1"/>
                    <a:pt x="0" y="1"/>
                  </a:cubicBezTo>
                  <a:cubicBezTo>
                    <a:pt x="0" y="15"/>
                    <a:pt x="11" y="26"/>
                    <a:pt x="25" y="26"/>
                  </a:cubicBezTo>
                  <a:cubicBezTo>
                    <a:pt x="38" y="26"/>
                    <a:pt x="49" y="15"/>
                    <a:pt x="49" y="1"/>
                  </a:cubicBezTo>
                  <a:cubicBezTo>
                    <a:pt x="49" y="1"/>
                    <a:pt x="49" y="1"/>
                    <a:pt x="49"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1" name="Oval 44"/>
            <p:cNvSpPr>
              <a:spLocks noChangeArrowheads="1"/>
            </p:cNvSpPr>
            <p:nvPr/>
          </p:nvSpPr>
          <p:spPr bwMode="auto">
            <a:xfrm>
              <a:off x="4411145"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2" name="Oval 45"/>
            <p:cNvSpPr>
              <a:spLocks noChangeArrowheads="1"/>
            </p:cNvSpPr>
            <p:nvPr/>
          </p:nvSpPr>
          <p:spPr bwMode="auto">
            <a:xfrm>
              <a:off x="4801919" y="2144063"/>
              <a:ext cx="85780" cy="85780"/>
            </a:xfrm>
            <a:prstGeom prst="ellipse">
              <a:avLst/>
            </a:pr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3" name="Freeform 46"/>
            <p:cNvSpPr>
              <a:spLocks/>
            </p:cNvSpPr>
            <p:nvPr/>
          </p:nvSpPr>
          <p:spPr bwMode="auto">
            <a:xfrm>
              <a:off x="4303921" y="2096407"/>
              <a:ext cx="283550" cy="169177"/>
            </a:xfrm>
            <a:custGeom>
              <a:avLst/>
              <a:gdLst>
                <a:gd name="T0" fmla="*/ 73 w 73"/>
                <a:gd name="T1" fmla="*/ 21 h 43"/>
                <a:gd name="T2" fmla="*/ 51 w 73"/>
                <a:gd name="T3" fmla="*/ 43 h 43"/>
                <a:gd name="T4" fmla="*/ 21 w 73"/>
                <a:gd name="T5" fmla="*/ 43 h 43"/>
                <a:gd name="T6" fmla="*/ 0 w 73"/>
                <a:gd name="T7" fmla="*/ 21 h 43"/>
                <a:gd name="T8" fmla="*/ 0 w 73"/>
                <a:gd name="T9" fmla="*/ 21 h 43"/>
                <a:gd name="T10" fmla="*/ 21 w 73"/>
                <a:gd name="T11" fmla="*/ 0 h 43"/>
                <a:gd name="T12" fmla="*/ 51 w 73"/>
                <a:gd name="T13" fmla="*/ 0 h 43"/>
                <a:gd name="T14" fmla="*/ 73 w 73"/>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3">
                  <a:moveTo>
                    <a:pt x="73" y="21"/>
                  </a:moveTo>
                  <a:cubicBezTo>
                    <a:pt x="73"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3" y="10"/>
                    <a:pt x="73"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4" name="Freeform 47"/>
            <p:cNvSpPr>
              <a:spLocks/>
            </p:cNvSpPr>
            <p:nvPr/>
          </p:nvSpPr>
          <p:spPr bwMode="auto">
            <a:xfrm>
              <a:off x="4699461" y="2096407"/>
              <a:ext cx="281167" cy="169177"/>
            </a:xfrm>
            <a:custGeom>
              <a:avLst/>
              <a:gdLst>
                <a:gd name="T0" fmla="*/ 72 w 72"/>
                <a:gd name="T1" fmla="*/ 21 h 43"/>
                <a:gd name="T2" fmla="*/ 51 w 72"/>
                <a:gd name="T3" fmla="*/ 43 h 43"/>
                <a:gd name="T4" fmla="*/ 21 w 72"/>
                <a:gd name="T5" fmla="*/ 43 h 43"/>
                <a:gd name="T6" fmla="*/ 0 w 72"/>
                <a:gd name="T7" fmla="*/ 21 h 43"/>
                <a:gd name="T8" fmla="*/ 0 w 72"/>
                <a:gd name="T9" fmla="*/ 21 h 43"/>
                <a:gd name="T10" fmla="*/ 21 w 72"/>
                <a:gd name="T11" fmla="*/ 0 h 43"/>
                <a:gd name="T12" fmla="*/ 51 w 72"/>
                <a:gd name="T13" fmla="*/ 0 h 43"/>
                <a:gd name="T14" fmla="*/ 72 w 72"/>
                <a:gd name="T15" fmla="*/ 21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3">
                  <a:moveTo>
                    <a:pt x="72" y="21"/>
                  </a:moveTo>
                  <a:cubicBezTo>
                    <a:pt x="72" y="33"/>
                    <a:pt x="63" y="43"/>
                    <a:pt x="51" y="43"/>
                  </a:cubicBezTo>
                  <a:cubicBezTo>
                    <a:pt x="21" y="43"/>
                    <a:pt x="21" y="43"/>
                    <a:pt x="21" y="43"/>
                  </a:cubicBezTo>
                  <a:cubicBezTo>
                    <a:pt x="9" y="43"/>
                    <a:pt x="0" y="33"/>
                    <a:pt x="0" y="21"/>
                  </a:cubicBezTo>
                  <a:cubicBezTo>
                    <a:pt x="0" y="21"/>
                    <a:pt x="0" y="21"/>
                    <a:pt x="0" y="21"/>
                  </a:cubicBezTo>
                  <a:cubicBezTo>
                    <a:pt x="0" y="10"/>
                    <a:pt x="9" y="0"/>
                    <a:pt x="21" y="0"/>
                  </a:cubicBezTo>
                  <a:cubicBezTo>
                    <a:pt x="51" y="0"/>
                    <a:pt x="51" y="0"/>
                    <a:pt x="51" y="0"/>
                  </a:cubicBezTo>
                  <a:cubicBezTo>
                    <a:pt x="63" y="0"/>
                    <a:pt x="72" y="10"/>
                    <a:pt x="72" y="21"/>
                  </a:cubicBezTo>
                  <a:close/>
                </a:path>
              </a:pathLst>
            </a:custGeom>
            <a:noFill/>
            <a:ln w="30163" cap="flat">
              <a:solidFill>
                <a:srgbClr val="27236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5" name="Line 48"/>
            <p:cNvSpPr>
              <a:spLocks noChangeShapeType="1"/>
            </p:cNvSpPr>
            <p:nvPr/>
          </p:nvSpPr>
          <p:spPr bwMode="auto">
            <a:xfrm>
              <a:off x="4587470" y="2177421"/>
              <a:ext cx="111991" cy="0"/>
            </a:xfrm>
            <a:prstGeom prst="line">
              <a:avLst/>
            </a:prstGeom>
            <a:noFill/>
            <a:ln w="30163" cap="flat">
              <a:solidFill>
                <a:srgbClr val="2723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6" name="Freeform 49"/>
            <p:cNvSpPr>
              <a:spLocks/>
            </p:cNvSpPr>
            <p:nvPr/>
          </p:nvSpPr>
          <p:spPr bwMode="auto">
            <a:xfrm>
              <a:off x="4377786"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7" name="Freeform 50"/>
            <p:cNvSpPr>
              <a:spLocks/>
            </p:cNvSpPr>
            <p:nvPr/>
          </p:nvSpPr>
          <p:spPr bwMode="auto">
            <a:xfrm>
              <a:off x="4801919" y="2010628"/>
              <a:ext cx="140584" cy="47655"/>
            </a:xfrm>
            <a:custGeom>
              <a:avLst/>
              <a:gdLst>
                <a:gd name="T0" fmla="*/ 36 w 36"/>
                <a:gd name="T1" fmla="*/ 6 h 12"/>
                <a:gd name="T2" fmla="*/ 30 w 36"/>
                <a:gd name="T3" fmla="*/ 12 h 12"/>
                <a:gd name="T4" fmla="*/ 6 w 36"/>
                <a:gd name="T5" fmla="*/ 12 h 12"/>
                <a:gd name="T6" fmla="*/ 0 w 36"/>
                <a:gd name="T7" fmla="*/ 6 h 12"/>
                <a:gd name="T8" fmla="*/ 0 w 36"/>
                <a:gd name="T9" fmla="*/ 6 h 12"/>
                <a:gd name="T10" fmla="*/ 6 w 36"/>
                <a:gd name="T11" fmla="*/ 0 h 12"/>
                <a:gd name="T12" fmla="*/ 30 w 36"/>
                <a:gd name="T13" fmla="*/ 0 h 12"/>
                <a:gd name="T14" fmla="*/ 36 w 36"/>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2">
                  <a:moveTo>
                    <a:pt x="36" y="6"/>
                  </a:moveTo>
                  <a:cubicBezTo>
                    <a:pt x="36" y="9"/>
                    <a:pt x="33" y="12"/>
                    <a:pt x="30" y="12"/>
                  </a:cubicBezTo>
                  <a:cubicBezTo>
                    <a:pt x="6" y="12"/>
                    <a:pt x="6" y="12"/>
                    <a:pt x="6" y="12"/>
                  </a:cubicBezTo>
                  <a:cubicBezTo>
                    <a:pt x="3" y="12"/>
                    <a:pt x="0" y="9"/>
                    <a:pt x="0" y="6"/>
                  </a:cubicBezTo>
                  <a:cubicBezTo>
                    <a:pt x="0" y="6"/>
                    <a:pt x="0" y="6"/>
                    <a:pt x="0" y="6"/>
                  </a:cubicBezTo>
                  <a:cubicBezTo>
                    <a:pt x="0" y="3"/>
                    <a:pt x="3" y="0"/>
                    <a:pt x="6" y="0"/>
                  </a:cubicBezTo>
                  <a:cubicBezTo>
                    <a:pt x="30" y="0"/>
                    <a:pt x="30" y="0"/>
                    <a:pt x="30" y="0"/>
                  </a:cubicBezTo>
                  <a:cubicBezTo>
                    <a:pt x="33" y="0"/>
                    <a:pt x="36" y="3"/>
                    <a:pt x="36" y="6"/>
                  </a:cubicBezTo>
                  <a:close/>
                </a:path>
              </a:pathLst>
            </a:custGeom>
            <a:solidFill>
              <a:srgbClr val="8B63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48" name="Freeform 51"/>
            <p:cNvSpPr>
              <a:spLocks/>
            </p:cNvSpPr>
            <p:nvPr/>
          </p:nvSpPr>
          <p:spPr bwMode="auto">
            <a:xfrm>
              <a:off x="4582704" y="2360894"/>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49" name="Rectangle 52"/>
            <p:cNvSpPr>
              <a:spLocks noChangeArrowheads="1"/>
            </p:cNvSpPr>
            <p:nvPr/>
          </p:nvSpPr>
          <p:spPr bwMode="auto">
            <a:xfrm>
              <a:off x="484004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0" name="Rectangle 53"/>
            <p:cNvSpPr>
              <a:spLocks noChangeArrowheads="1"/>
            </p:cNvSpPr>
            <p:nvPr/>
          </p:nvSpPr>
          <p:spPr bwMode="auto">
            <a:xfrm>
              <a:off x="4013223" y="4414839"/>
              <a:ext cx="438429" cy="500381"/>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1" name="Freeform 54"/>
            <p:cNvSpPr>
              <a:spLocks/>
            </p:cNvSpPr>
            <p:nvPr/>
          </p:nvSpPr>
          <p:spPr bwMode="auto">
            <a:xfrm>
              <a:off x="4840043" y="3025687"/>
              <a:ext cx="695768" cy="1389154"/>
            </a:xfrm>
            <a:custGeom>
              <a:avLst/>
              <a:gdLst>
                <a:gd name="T0" fmla="*/ 174 w 292"/>
                <a:gd name="T1" fmla="*/ 0 h 583"/>
                <a:gd name="T2" fmla="*/ 292 w 292"/>
                <a:gd name="T3" fmla="*/ 339 h 583"/>
                <a:gd name="T4" fmla="*/ 184 w 292"/>
                <a:gd name="T5" fmla="*/ 583 h 583"/>
                <a:gd name="T6" fmla="*/ 0 w 292"/>
                <a:gd name="T7" fmla="*/ 583 h 583"/>
                <a:gd name="T8" fmla="*/ 139 w 292"/>
                <a:gd name="T9" fmla="*/ 339 h 583"/>
                <a:gd name="T10" fmla="*/ 92 w 292"/>
                <a:gd name="T11" fmla="*/ 208 h 583"/>
                <a:gd name="T12" fmla="*/ 174 w 292"/>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2" h="583">
                  <a:moveTo>
                    <a:pt x="174" y="0"/>
                  </a:moveTo>
                  <a:lnTo>
                    <a:pt x="292" y="339"/>
                  </a:lnTo>
                  <a:lnTo>
                    <a:pt x="184" y="583"/>
                  </a:lnTo>
                  <a:lnTo>
                    <a:pt x="0" y="583"/>
                  </a:lnTo>
                  <a:lnTo>
                    <a:pt x="139" y="339"/>
                  </a:lnTo>
                  <a:lnTo>
                    <a:pt x="92" y="208"/>
                  </a:lnTo>
                  <a:lnTo>
                    <a:pt x="174"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2" name="Freeform 55"/>
            <p:cNvSpPr>
              <a:spLocks/>
            </p:cNvSpPr>
            <p:nvPr/>
          </p:nvSpPr>
          <p:spPr bwMode="auto">
            <a:xfrm>
              <a:off x="3765416" y="3025687"/>
              <a:ext cx="693386" cy="1389154"/>
            </a:xfrm>
            <a:custGeom>
              <a:avLst/>
              <a:gdLst>
                <a:gd name="T0" fmla="*/ 118 w 291"/>
                <a:gd name="T1" fmla="*/ 0 h 583"/>
                <a:gd name="T2" fmla="*/ 0 w 291"/>
                <a:gd name="T3" fmla="*/ 339 h 583"/>
                <a:gd name="T4" fmla="*/ 108 w 291"/>
                <a:gd name="T5" fmla="*/ 583 h 583"/>
                <a:gd name="T6" fmla="*/ 291 w 291"/>
                <a:gd name="T7" fmla="*/ 583 h 583"/>
                <a:gd name="T8" fmla="*/ 152 w 291"/>
                <a:gd name="T9" fmla="*/ 339 h 583"/>
                <a:gd name="T10" fmla="*/ 199 w 291"/>
                <a:gd name="T11" fmla="*/ 208 h 583"/>
                <a:gd name="T12" fmla="*/ 118 w 291"/>
                <a:gd name="T13" fmla="*/ 0 h 583"/>
              </a:gdLst>
              <a:ahLst/>
              <a:cxnLst>
                <a:cxn ang="0">
                  <a:pos x="T0" y="T1"/>
                </a:cxn>
                <a:cxn ang="0">
                  <a:pos x="T2" y="T3"/>
                </a:cxn>
                <a:cxn ang="0">
                  <a:pos x="T4" y="T5"/>
                </a:cxn>
                <a:cxn ang="0">
                  <a:pos x="T6" y="T7"/>
                </a:cxn>
                <a:cxn ang="0">
                  <a:pos x="T8" y="T9"/>
                </a:cxn>
                <a:cxn ang="0">
                  <a:pos x="T10" y="T11"/>
                </a:cxn>
                <a:cxn ang="0">
                  <a:pos x="T12" y="T13"/>
                </a:cxn>
              </a:cxnLst>
              <a:rect l="0" t="0" r="r" b="b"/>
              <a:pathLst>
                <a:path w="291" h="583">
                  <a:moveTo>
                    <a:pt x="118" y="0"/>
                  </a:moveTo>
                  <a:lnTo>
                    <a:pt x="0" y="339"/>
                  </a:lnTo>
                  <a:lnTo>
                    <a:pt x="108" y="583"/>
                  </a:lnTo>
                  <a:lnTo>
                    <a:pt x="291" y="583"/>
                  </a:lnTo>
                  <a:lnTo>
                    <a:pt x="152" y="339"/>
                  </a:lnTo>
                  <a:lnTo>
                    <a:pt x="199" y="208"/>
                  </a:lnTo>
                  <a:lnTo>
                    <a:pt x="118" y="0"/>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3" name="Rectangle 56"/>
            <p:cNvSpPr>
              <a:spLocks noChangeArrowheads="1"/>
            </p:cNvSpPr>
            <p:nvPr/>
          </p:nvSpPr>
          <p:spPr bwMode="auto">
            <a:xfrm>
              <a:off x="3360345" y="4086018"/>
              <a:ext cx="374095" cy="48370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4" name="Freeform 57"/>
            <p:cNvSpPr>
              <a:spLocks/>
            </p:cNvSpPr>
            <p:nvPr/>
          </p:nvSpPr>
          <p:spPr bwMode="auto">
            <a:xfrm>
              <a:off x="3098241" y="2920845"/>
              <a:ext cx="926897" cy="1272398"/>
            </a:xfrm>
            <a:custGeom>
              <a:avLst/>
              <a:gdLst>
                <a:gd name="T0" fmla="*/ 238 w 238"/>
                <a:gd name="T1" fmla="*/ 161 h 326"/>
                <a:gd name="T2" fmla="*/ 116 w 238"/>
                <a:gd name="T3" fmla="*/ 326 h 326"/>
                <a:gd name="T4" fmla="*/ 0 w 238"/>
                <a:gd name="T5" fmla="*/ 161 h 326"/>
                <a:gd name="T6" fmla="*/ 119 w 238"/>
                <a:gd name="T7" fmla="*/ 0 h 326"/>
                <a:gd name="T8" fmla="*/ 238 w 238"/>
                <a:gd name="T9" fmla="*/ 161 h 326"/>
              </a:gdLst>
              <a:ahLst/>
              <a:cxnLst>
                <a:cxn ang="0">
                  <a:pos x="T0" y="T1"/>
                </a:cxn>
                <a:cxn ang="0">
                  <a:pos x="T2" y="T3"/>
                </a:cxn>
                <a:cxn ang="0">
                  <a:pos x="T4" y="T5"/>
                </a:cxn>
                <a:cxn ang="0">
                  <a:pos x="T6" y="T7"/>
                </a:cxn>
                <a:cxn ang="0">
                  <a:pos x="T8" y="T9"/>
                </a:cxn>
              </a:cxnLst>
              <a:rect l="0" t="0" r="r" b="b"/>
              <a:pathLst>
                <a:path w="238" h="326">
                  <a:moveTo>
                    <a:pt x="238" y="161"/>
                  </a:moveTo>
                  <a:cubicBezTo>
                    <a:pt x="238" y="250"/>
                    <a:pt x="181" y="326"/>
                    <a:pt x="116" y="326"/>
                  </a:cubicBezTo>
                  <a:cubicBezTo>
                    <a:pt x="50" y="326"/>
                    <a:pt x="0" y="250"/>
                    <a:pt x="0" y="161"/>
                  </a:cubicBezTo>
                  <a:cubicBezTo>
                    <a:pt x="0" y="72"/>
                    <a:pt x="53" y="0"/>
                    <a:pt x="119" y="0"/>
                  </a:cubicBezTo>
                  <a:cubicBezTo>
                    <a:pt x="184" y="0"/>
                    <a:pt x="238" y="72"/>
                    <a:pt x="238" y="161"/>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5" name="Freeform 58"/>
            <p:cNvSpPr>
              <a:spLocks/>
            </p:cNvSpPr>
            <p:nvPr/>
          </p:nvSpPr>
          <p:spPr bwMode="auto">
            <a:xfrm>
              <a:off x="2750357" y="2768348"/>
              <a:ext cx="1703680" cy="1560714"/>
            </a:xfrm>
            <a:custGeom>
              <a:avLst/>
              <a:gdLst>
                <a:gd name="T0" fmla="*/ 147 w 437"/>
                <a:gd name="T1" fmla="*/ 91 h 400"/>
                <a:gd name="T2" fmla="*/ 221 w 437"/>
                <a:gd name="T3" fmla="*/ 132 h 400"/>
                <a:gd name="T4" fmla="*/ 284 w 437"/>
                <a:gd name="T5" fmla="*/ 132 h 400"/>
                <a:gd name="T6" fmla="*/ 307 w 437"/>
                <a:gd name="T7" fmla="*/ 246 h 400"/>
                <a:gd name="T8" fmla="*/ 252 w 437"/>
                <a:gd name="T9" fmla="*/ 352 h 400"/>
                <a:gd name="T10" fmla="*/ 252 w 437"/>
                <a:gd name="T11" fmla="*/ 374 h 400"/>
                <a:gd name="T12" fmla="*/ 397 w 437"/>
                <a:gd name="T13" fmla="*/ 342 h 400"/>
                <a:gd name="T14" fmla="*/ 361 w 437"/>
                <a:gd name="T15" fmla="*/ 118 h 400"/>
                <a:gd name="T16" fmla="*/ 188 w 437"/>
                <a:gd name="T17" fmla="*/ 15 h 400"/>
                <a:gd name="T18" fmla="*/ 140 w 437"/>
                <a:gd name="T19" fmla="*/ 39 h 400"/>
                <a:gd name="T20" fmla="*/ 89 w 437"/>
                <a:gd name="T21" fmla="*/ 68 h 400"/>
                <a:gd name="T22" fmla="*/ 67 w 437"/>
                <a:gd name="T23" fmla="*/ 375 h 400"/>
                <a:gd name="T24" fmla="*/ 156 w 437"/>
                <a:gd name="T25" fmla="*/ 376 h 400"/>
                <a:gd name="T26" fmla="*/ 156 w 437"/>
                <a:gd name="T27" fmla="*/ 349 h 400"/>
                <a:gd name="T28" fmla="*/ 104 w 437"/>
                <a:gd name="T29" fmla="*/ 271 h 400"/>
                <a:gd name="T30" fmla="*/ 125 w 437"/>
                <a:gd name="T31" fmla="*/ 108 h 400"/>
                <a:gd name="T32" fmla="*/ 147 w 437"/>
                <a:gd name="T33" fmla="*/ 9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400">
                  <a:moveTo>
                    <a:pt x="147" y="91"/>
                  </a:moveTo>
                  <a:cubicBezTo>
                    <a:pt x="147" y="91"/>
                    <a:pt x="173" y="120"/>
                    <a:pt x="221" y="132"/>
                  </a:cubicBezTo>
                  <a:cubicBezTo>
                    <a:pt x="269" y="144"/>
                    <a:pt x="284" y="132"/>
                    <a:pt x="284" y="132"/>
                  </a:cubicBezTo>
                  <a:cubicBezTo>
                    <a:pt x="284" y="132"/>
                    <a:pt x="313" y="181"/>
                    <a:pt x="307" y="246"/>
                  </a:cubicBezTo>
                  <a:cubicBezTo>
                    <a:pt x="300" y="325"/>
                    <a:pt x="252" y="352"/>
                    <a:pt x="252" y="352"/>
                  </a:cubicBezTo>
                  <a:cubicBezTo>
                    <a:pt x="252" y="374"/>
                    <a:pt x="252" y="374"/>
                    <a:pt x="252" y="374"/>
                  </a:cubicBezTo>
                  <a:cubicBezTo>
                    <a:pt x="252" y="374"/>
                    <a:pt x="357" y="400"/>
                    <a:pt x="397" y="342"/>
                  </a:cubicBezTo>
                  <a:cubicBezTo>
                    <a:pt x="437" y="284"/>
                    <a:pt x="387" y="175"/>
                    <a:pt x="361" y="118"/>
                  </a:cubicBezTo>
                  <a:cubicBezTo>
                    <a:pt x="335" y="61"/>
                    <a:pt x="248" y="0"/>
                    <a:pt x="188" y="15"/>
                  </a:cubicBezTo>
                  <a:cubicBezTo>
                    <a:pt x="128" y="30"/>
                    <a:pt x="140" y="39"/>
                    <a:pt x="140" y="39"/>
                  </a:cubicBezTo>
                  <a:cubicBezTo>
                    <a:pt x="140" y="39"/>
                    <a:pt x="110" y="32"/>
                    <a:pt x="89" y="68"/>
                  </a:cubicBezTo>
                  <a:cubicBezTo>
                    <a:pt x="68" y="104"/>
                    <a:pt x="0" y="350"/>
                    <a:pt x="67" y="375"/>
                  </a:cubicBezTo>
                  <a:cubicBezTo>
                    <a:pt x="134" y="400"/>
                    <a:pt x="156" y="376"/>
                    <a:pt x="156" y="376"/>
                  </a:cubicBezTo>
                  <a:cubicBezTo>
                    <a:pt x="156" y="349"/>
                    <a:pt x="156" y="349"/>
                    <a:pt x="156" y="349"/>
                  </a:cubicBezTo>
                  <a:cubicBezTo>
                    <a:pt x="156" y="349"/>
                    <a:pt x="111" y="320"/>
                    <a:pt x="104" y="271"/>
                  </a:cubicBezTo>
                  <a:cubicBezTo>
                    <a:pt x="99" y="239"/>
                    <a:pt x="112" y="130"/>
                    <a:pt x="125" y="108"/>
                  </a:cubicBezTo>
                  <a:cubicBezTo>
                    <a:pt x="138" y="86"/>
                    <a:pt x="147" y="91"/>
                    <a:pt x="147" y="91"/>
                  </a:cubicBezTo>
                  <a:close/>
                </a:path>
              </a:pathLst>
            </a:custGeom>
            <a:solidFill>
              <a:srgbClr val="AD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6" name="Freeform 59"/>
            <p:cNvSpPr>
              <a:spLocks/>
            </p:cNvSpPr>
            <p:nvPr/>
          </p:nvSpPr>
          <p:spPr bwMode="auto">
            <a:xfrm>
              <a:off x="3203082" y="2682568"/>
              <a:ext cx="671941" cy="374095"/>
            </a:xfrm>
            <a:custGeom>
              <a:avLst/>
              <a:gdLst>
                <a:gd name="T0" fmla="*/ 0 w 172"/>
                <a:gd name="T1" fmla="*/ 96 h 96"/>
                <a:gd name="T2" fmla="*/ 0 w 172"/>
                <a:gd name="T3" fmla="*/ 50 h 96"/>
                <a:gd name="T4" fmla="*/ 48 w 172"/>
                <a:gd name="T5" fmla="*/ 0 h 96"/>
                <a:gd name="T6" fmla="*/ 124 w 172"/>
                <a:gd name="T7" fmla="*/ 0 h 96"/>
                <a:gd name="T8" fmla="*/ 172 w 172"/>
                <a:gd name="T9" fmla="*/ 50 h 96"/>
                <a:gd name="T10" fmla="*/ 172 w 172"/>
                <a:gd name="T11" fmla="*/ 96 h 96"/>
              </a:gdLst>
              <a:ahLst/>
              <a:cxnLst>
                <a:cxn ang="0">
                  <a:pos x="T0" y="T1"/>
                </a:cxn>
                <a:cxn ang="0">
                  <a:pos x="T2" y="T3"/>
                </a:cxn>
                <a:cxn ang="0">
                  <a:pos x="T4" y="T5"/>
                </a:cxn>
                <a:cxn ang="0">
                  <a:pos x="T6" y="T7"/>
                </a:cxn>
                <a:cxn ang="0">
                  <a:pos x="T8" y="T9"/>
                </a:cxn>
                <a:cxn ang="0">
                  <a:pos x="T10" y="T11"/>
                </a:cxn>
              </a:cxnLst>
              <a:rect l="0" t="0" r="r" b="b"/>
              <a:pathLst>
                <a:path w="172" h="96">
                  <a:moveTo>
                    <a:pt x="0" y="96"/>
                  </a:moveTo>
                  <a:cubicBezTo>
                    <a:pt x="0" y="50"/>
                    <a:pt x="0" y="50"/>
                    <a:pt x="0" y="50"/>
                  </a:cubicBezTo>
                  <a:cubicBezTo>
                    <a:pt x="0" y="23"/>
                    <a:pt x="21" y="0"/>
                    <a:pt x="48" y="0"/>
                  </a:cubicBezTo>
                  <a:cubicBezTo>
                    <a:pt x="124" y="0"/>
                    <a:pt x="124" y="0"/>
                    <a:pt x="124" y="0"/>
                  </a:cubicBezTo>
                  <a:cubicBezTo>
                    <a:pt x="151" y="0"/>
                    <a:pt x="172" y="23"/>
                    <a:pt x="172" y="50"/>
                  </a:cubicBezTo>
                  <a:cubicBezTo>
                    <a:pt x="172" y="96"/>
                    <a:pt x="172" y="96"/>
                    <a:pt x="172" y="9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7" name="Freeform 60"/>
            <p:cNvSpPr>
              <a:spLocks/>
            </p:cNvSpPr>
            <p:nvPr/>
          </p:nvSpPr>
          <p:spPr bwMode="auto">
            <a:xfrm>
              <a:off x="3391320" y="2727840"/>
              <a:ext cx="295463" cy="297847"/>
            </a:xfrm>
            <a:custGeom>
              <a:avLst/>
              <a:gdLst>
                <a:gd name="T0" fmla="*/ 124 w 124"/>
                <a:gd name="T1" fmla="*/ 46 h 125"/>
                <a:gd name="T2" fmla="*/ 85 w 124"/>
                <a:gd name="T3" fmla="*/ 46 h 125"/>
                <a:gd name="T4" fmla="*/ 85 w 124"/>
                <a:gd name="T5" fmla="*/ 0 h 125"/>
                <a:gd name="T6" fmla="*/ 39 w 124"/>
                <a:gd name="T7" fmla="*/ 0 h 125"/>
                <a:gd name="T8" fmla="*/ 39 w 124"/>
                <a:gd name="T9" fmla="*/ 46 h 125"/>
                <a:gd name="T10" fmla="*/ 0 w 124"/>
                <a:gd name="T11" fmla="*/ 46 h 125"/>
                <a:gd name="T12" fmla="*/ 0 w 124"/>
                <a:gd name="T13" fmla="*/ 86 h 125"/>
                <a:gd name="T14" fmla="*/ 39 w 124"/>
                <a:gd name="T15" fmla="*/ 86 h 125"/>
                <a:gd name="T16" fmla="*/ 39 w 124"/>
                <a:gd name="T17" fmla="*/ 125 h 125"/>
                <a:gd name="T18" fmla="*/ 85 w 124"/>
                <a:gd name="T19" fmla="*/ 125 h 125"/>
                <a:gd name="T20" fmla="*/ 85 w 124"/>
                <a:gd name="T21" fmla="*/ 86 h 125"/>
                <a:gd name="T22" fmla="*/ 124 w 124"/>
                <a:gd name="T23" fmla="*/ 86 h 125"/>
                <a:gd name="T24" fmla="*/ 124 w 124"/>
                <a:gd name="T25" fmla="*/ 4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5">
                  <a:moveTo>
                    <a:pt x="124" y="46"/>
                  </a:moveTo>
                  <a:lnTo>
                    <a:pt x="85" y="46"/>
                  </a:lnTo>
                  <a:lnTo>
                    <a:pt x="85" y="0"/>
                  </a:lnTo>
                  <a:lnTo>
                    <a:pt x="39" y="0"/>
                  </a:lnTo>
                  <a:lnTo>
                    <a:pt x="39" y="46"/>
                  </a:lnTo>
                  <a:lnTo>
                    <a:pt x="0" y="46"/>
                  </a:lnTo>
                  <a:lnTo>
                    <a:pt x="0" y="86"/>
                  </a:lnTo>
                  <a:lnTo>
                    <a:pt x="39" y="86"/>
                  </a:lnTo>
                  <a:lnTo>
                    <a:pt x="39" y="125"/>
                  </a:lnTo>
                  <a:lnTo>
                    <a:pt x="85" y="125"/>
                  </a:lnTo>
                  <a:lnTo>
                    <a:pt x="85" y="86"/>
                  </a:lnTo>
                  <a:lnTo>
                    <a:pt x="124" y="86"/>
                  </a:lnTo>
                  <a:lnTo>
                    <a:pt x="124" y="46"/>
                  </a:lnTo>
                  <a:close/>
                </a:path>
              </a:pathLst>
            </a:custGeom>
            <a:solidFill>
              <a:srgbClr val="EF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8" name="Freeform 61"/>
            <p:cNvSpPr>
              <a:spLocks/>
            </p:cNvSpPr>
            <p:nvPr/>
          </p:nvSpPr>
          <p:spPr bwMode="auto">
            <a:xfrm>
              <a:off x="2938594" y="4352888"/>
              <a:ext cx="1246188" cy="1138963"/>
            </a:xfrm>
            <a:custGeom>
              <a:avLst/>
              <a:gdLst>
                <a:gd name="T0" fmla="*/ 320 w 320"/>
                <a:gd name="T1" fmla="*/ 69 h 292"/>
                <a:gd name="T2" fmla="*/ 252 w 320"/>
                <a:gd name="T3" fmla="*/ 0 h 292"/>
                <a:gd name="T4" fmla="*/ 68 w 320"/>
                <a:gd name="T5" fmla="*/ 0 h 292"/>
                <a:gd name="T6" fmla="*/ 0 w 320"/>
                <a:gd name="T7" fmla="*/ 69 h 292"/>
                <a:gd name="T8" fmla="*/ 0 w 320"/>
                <a:gd name="T9" fmla="*/ 292 h 292"/>
                <a:gd name="T10" fmla="*/ 320 w 320"/>
                <a:gd name="T11" fmla="*/ 292 h 292"/>
                <a:gd name="T12" fmla="*/ 320 w 320"/>
                <a:gd name="T13" fmla="*/ 69 h 292"/>
              </a:gdLst>
              <a:ahLst/>
              <a:cxnLst>
                <a:cxn ang="0">
                  <a:pos x="T0" y="T1"/>
                </a:cxn>
                <a:cxn ang="0">
                  <a:pos x="T2" y="T3"/>
                </a:cxn>
                <a:cxn ang="0">
                  <a:pos x="T4" y="T5"/>
                </a:cxn>
                <a:cxn ang="0">
                  <a:pos x="T6" y="T7"/>
                </a:cxn>
                <a:cxn ang="0">
                  <a:pos x="T8" y="T9"/>
                </a:cxn>
                <a:cxn ang="0">
                  <a:pos x="T10" y="T11"/>
                </a:cxn>
                <a:cxn ang="0">
                  <a:pos x="T12" y="T13"/>
                </a:cxn>
              </a:cxnLst>
              <a:rect l="0" t="0" r="r" b="b"/>
              <a:pathLst>
                <a:path w="320" h="292">
                  <a:moveTo>
                    <a:pt x="320" y="69"/>
                  </a:moveTo>
                  <a:cubicBezTo>
                    <a:pt x="320" y="31"/>
                    <a:pt x="290" y="0"/>
                    <a:pt x="252" y="0"/>
                  </a:cubicBezTo>
                  <a:cubicBezTo>
                    <a:pt x="68" y="0"/>
                    <a:pt x="68" y="0"/>
                    <a:pt x="68" y="0"/>
                  </a:cubicBezTo>
                  <a:cubicBezTo>
                    <a:pt x="30" y="0"/>
                    <a:pt x="0" y="31"/>
                    <a:pt x="0" y="69"/>
                  </a:cubicBezTo>
                  <a:cubicBezTo>
                    <a:pt x="0" y="292"/>
                    <a:pt x="0" y="292"/>
                    <a:pt x="0" y="292"/>
                  </a:cubicBezTo>
                  <a:cubicBezTo>
                    <a:pt x="320" y="292"/>
                    <a:pt x="320" y="292"/>
                    <a:pt x="320" y="292"/>
                  </a:cubicBezTo>
                  <a:lnTo>
                    <a:pt x="320" y="6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59" name="Freeform 62"/>
            <p:cNvSpPr>
              <a:spLocks/>
            </p:cNvSpPr>
            <p:nvPr/>
          </p:nvSpPr>
          <p:spPr bwMode="auto">
            <a:xfrm>
              <a:off x="3326986" y="4352888"/>
              <a:ext cx="421751" cy="655262"/>
            </a:xfrm>
            <a:custGeom>
              <a:avLst/>
              <a:gdLst>
                <a:gd name="T0" fmla="*/ 0 w 177"/>
                <a:gd name="T1" fmla="*/ 0 h 275"/>
                <a:gd name="T2" fmla="*/ 94 w 177"/>
                <a:gd name="T3" fmla="*/ 275 h 275"/>
                <a:gd name="T4" fmla="*/ 177 w 177"/>
                <a:gd name="T5" fmla="*/ 0 h 275"/>
                <a:gd name="T6" fmla="*/ 0 w 177"/>
                <a:gd name="T7" fmla="*/ 0 h 275"/>
              </a:gdLst>
              <a:ahLst/>
              <a:cxnLst>
                <a:cxn ang="0">
                  <a:pos x="T0" y="T1"/>
                </a:cxn>
                <a:cxn ang="0">
                  <a:pos x="T2" y="T3"/>
                </a:cxn>
                <a:cxn ang="0">
                  <a:pos x="T4" y="T5"/>
                </a:cxn>
                <a:cxn ang="0">
                  <a:pos x="T6" y="T7"/>
                </a:cxn>
              </a:cxnLst>
              <a:rect l="0" t="0" r="r" b="b"/>
              <a:pathLst>
                <a:path w="177" h="275">
                  <a:moveTo>
                    <a:pt x="0" y="0"/>
                  </a:moveTo>
                  <a:lnTo>
                    <a:pt x="94" y="275"/>
                  </a:lnTo>
                  <a:lnTo>
                    <a:pt x="177" y="0"/>
                  </a:lnTo>
                  <a:lnTo>
                    <a:pt x="0" y="0"/>
                  </a:lnTo>
                  <a:close/>
                </a:path>
              </a:pathLst>
            </a:custGeom>
            <a:solidFill>
              <a:srgbClr val="ECB7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0" name="Freeform 63"/>
            <p:cNvSpPr>
              <a:spLocks/>
            </p:cNvSpPr>
            <p:nvPr/>
          </p:nvSpPr>
          <p:spPr bwMode="auto">
            <a:xfrm>
              <a:off x="3550967" y="4352888"/>
              <a:ext cx="397923" cy="655262"/>
            </a:xfrm>
            <a:custGeom>
              <a:avLst/>
              <a:gdLst>
                <a:gd name="T0" fmla="*/ 83 w 167"/>
                <a:gd name="T1" fmla="*/ 0 h 275"/>
                <a:gd name="T2" fmla="*/ 167 w 167"/>
                <a:gd name="T3" fmla="*/ 47 h 275"/>
                <a:gd name="T4" fmla="*/ 101 w 167"/>
                <a:gd name="T5" fmla="*/ 105 h 275"/>
                <a:gd name="T6" fmla="*/ 129 w 167"/>
                <a:gd name="T7" fmla="*/ 123 h 275"/>
                <a:gd name="T8" fmla="*/ 0 w 167"/>
                <a:gd name="T9" fmla="*/ 275 h 275"/>
                <a:gd name="T10" fmla="*/ 83 w 167"/>
                <a:gd name="T11" fmla="*/ 0 h 275"/>
              </a:gdLst>
              <a:ahLst/>
              <a:cxnLst>
                <a:cxn ang="0">
                  <a:pos x="T0" y="T1"/>
                </a:cxn>
                <a:cxn ang="0">
                  <a:pos x="T2" y="T3"/>
                </a:cxn>
                <a:cxn ang="0">
                  <a:pos x="T4" y="T5"/>
                </a:cxn>
                <a:cxn ang="0">
                  <a:pos x="T6" y="T7"/>
                </a:cxn>
                <a:cxn ang="0">
                  <a:pos x="T8" y="T9"/>
                </a:cxn>
                <a:cxn ang="0">
                  <a:pos x="T10" y="T11"/>
                </a:cxn>
              </a:cxnLst>
              <a:rect l="0" t="0" r="r" b="b"/>
              <a:pathLst>
                <a:path w="167" h="275">
                  <a:moveTo>
                    <a:pt x="83" y="0"/>
                  </a:moveTo>
                  <a:lnTo>
                    <a:pt x="167" y="47"/>
                  </a:lnTo>
                  <a:lnTo>
                    <a:pt x="101" y="105"/>
                  </a:lnTo>
                  <a:lnTo>
                    <a:pt x="129" y="123"/>
                  </a:lnTo>
                  <a:lnTo>
                    <a:pt x="0" y="275"/>
                  </a:lnTo>
                  <a:lnTo>
                    <a:pt x="83"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1" name="Freeform 64"/>
            <p:cNvSpPr>
              <a:spLocks/>
            </p:cNvSpPr>
            <p:nvPr/>
          </p:nvSpPr>
          <p:spPr bwMode="auto">
            <a:xfrm>
              <a:off x="3171248" y="4352888"/>
              <a:ext cx="383626" cy="655262"/>
            </a:xfrm>
            <a:custGeom>
              <a:avLst/>
              <a:gdLst>
                <a:gd name="T0" fmla="*/ 67 w 161"/>
                <a:gd name="T1" fmla="*/ 0 h 275"/>
                <a:gd name="T2" fmla="*/ 0 w 161"/>
                <a:gd name="T3" fmla="*/ 52 h 275"/>
                <a:gd name="T4" fmla="*/ 59 w 161"/>
                <a:gd name="T5" fmla="*/ 105 h 275"/>
                <a:gd name="T6" fmla="*/ 31 w 161"/>
                <a:gd name="T7" fmla="*/ 129 h 275"/>
                <a:gd name="T8" fmla="*/ 161 w 161"/>
                <a:gd name="T9" fmla="*/ 275 h 275"/>
                <a:gd name="T10" fmla="*/ 67 w 161"/>
                <a:gd name="T11" fmla="*/ 0 h 275"/>
              </a:gdLst>
              <a:ahLst/>
              <a:cxnLst>
                <a:cxn ang="0">
                  <a:pos x="T0" y="T1"/>
                </a:cxn>
                <a:cxn ang="0">
                  <a:pos x="T2" y="T3"/>
                </a:cxn>
                <a:cxn ang="0">
                  <a:pos x="T4" y="T5"/>
                </a:cxn>
                <a:cxn ang="0">
                  <a:pos x="T6" y="T7"/>
                </a:cxn>
                <a:cxn ang="0">
                  <a:pos x="T8" y="T9"/>
                </a:cxn>
                <a:cxn ang="0">
                  <a:pos x="T10" y="T11"/>
                </a:cxn>
              </a:cxnLst>
              <a:rect l="0" t="0" r="r" b="b"/>
              <a:pathLst>
                <a:path w="161" h="275">
                  <a:moveTo>
                    <a:pt x="67" y="0"/>
                  </a:moveTo>
                  <a:lnTo>
                    <a:pt x="0" y="52"/>
                  </a:lnTo>
                  <a:lnTo>
                    <a:pt x="59" y="105"/>
                  </a:lnTo>
                  <a:lnTo>
                    <a:pt x="31" y="129"/>
                  </a:lnTo>
                  <a:lnTo>
                    <a:pt x="161" y="275"/>
                  </a:lnTo>
                  <a:lnTo>
                    <a:pt x="67" y="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2" name="Rectangle 65"/>
            <p:cNvSpPr>
              <a:spLocks noChangeArrowheads="1"/>
            </p:cNvSpPr>
            <p:nvPr/>
          </p:nvSpPr>
          <p:spPr bwMode="auto">
            <a:xfrm>
              <a:off x="2938594"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3" name="Rectangle 66"/>
            <p:cNvSpPr>
              <a:spLocks noChangeArrowheads="1"/>
            </p:cNvSpPr>
            <p:nvPr/>
          </p:nvSpPr>
          <p:spPr bwMode="auto">
            <a:xfrm>
              <a:off x="3951272" y="4898542"/>
              <a:ext cx="233511" cy="593310"/>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4" name="Freeform 67"/>
            <p:cNvSpPr>
              <a:spLocks/>
            </p:cNvSpPr>
            <p:nvPr/>
          </p:nvSpPr>
          <p:spPr bwMode="auto">
            <a:xfrm>
              <a:off x="2933829" y="4786551"/>
              <a:ext cx="269254" cy="173943"/>
            </a:xfrm>
            <a:custGeom>
              <a:avLst/>
              <a:gdLst>
                <a:gd name="T0" fmla="*/ 102 w 113"/>
                <a:gd name="T1" fmla="*/ 73 h 73"/>
                <a:gd name="T2" fmla="*/ 2 w 113"/>
                <a:gd name="T3" fmla="*/ 47 h 73"/>
                <a:gd name="T4" fmla="*/ 0 w 113"/>
                <a:gd name="T5" fmla="*/ 0 h 73"/>
                <a:gd name="T6" fmla="*/ 113 w 113"/>
                <a:gd name="T7" fmla="*/ 32 h 73"/>
                <a:gd name="T8" fmla="*/ 102 w 113"/>
                <a:gd name="T9" fmla="*/ 73 h 73"/>
              </a:gdLst>
              <a:ahLst/>
              <a:cxnLst>
                <a:cxn ang="0">
                  <a:pos x="T0" y="T1"/>
                </a:cxn>
                <a:cxn ang="0">
                  <a:pos x="T2" y="T3"/>
                </a:cxn>
                <a:cxn ang="0">
                  <a:pos x="T4" y="T5"/>
                </a:cxn>
                <a:cxn ang="0">
                  <a:pos x="T6" y="T7"/>
                </a:cxn>
                <a:cxn ang="0">
                  <a:pos x="T8" y="T9"/>
                </a:cxn>
              </a:cxnLst>
              <a:rect l="0" t="0" r="r" b="b"/>
              <a:pathLst>
                <a:path w="113" h="73">
                  <a:moveTo>
                    <a:pt x="102" y="73"/>
                  </a:moveTo>
                  <a:lnTo>
                    <a:pt x="2" y="47"/>
                  </a:lnTo>
                  <a:lnTo>
                    <a:pt x="0" y="0"/>
                  </a:lnTo>
                  <a:lnTo>
                    <a:pt x="113" y="32"/>
                  </a:lnTo>
                  <a:lnTo>
                    <a:pt x="10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5" name="Freeform 68"/>
            <p:cNvSpPr>
              <a:spLocks/>
            </p:cNvSpPr>
            <p:nvPr/>
          </p:nvSpPr>
          <p:spPr bwMode="auto">
            <a:xfrm>
              <a:off x="3920295" y="4786551"/>
              <a:ext cx="269254" cy="173943"/>
            </a:xfrm>
            <a:custGeom>
              <a:avLst/>
              <a:gdLst>
                <a:gd name="T0" fmla="*/ 12 w 113"/>
                <a:gd name="T1" fmla="*/ 73 h 73"/>
                <a:gd name="T2" fmla="*/ 111 w 113"/>
                <a:gd name="T3" fmla="*/ 47 h 73"/>
                <a:gd name="T4" fmla="*/ 113 w 113"/>
                <a:gd name="T5" fmla="*/ 0 h 73"/>
                <a:gd name="T6" fmla="*/ 0 w 113"/>
                <a:gd name="T7" fmla="*/ 32 h 73"/>
                <a:gd name="T8" fmla="*/ 12 w 113"/>
                <a:gd name="T9" fmla="*/ 73 h 73"/>
              </a:gdLst>
              <a:ahLst/>
              <a:cxnLst>
                <a:cxn ang="0">
                  <a:pos x="T0" y="T1"/>
                </a:cxn>
                <a:cxn ang="0">
                  <a:pos x="T2" y="T3"/>
                </a:cxn>
                <a:cxn ang="0">
                  <a:pos x="T4" y="T5"/>
                </a:cxn>
                <a:cxn ang="0">
                  <a:pos x="T6" y="T7"/>
                </a:cxn>
                <a:cxn ang="0">
                  <a:pos x="T8" y="T9"/>
                </a:cxn>
              </a:cxnLst>
              <a:rect l="0" t="0" r="r" b="b"/>
              <a:pathLst>
                <a:path w="113" h="73">
                  <a:moveTo>
                    <a:pt x="12" y="73"/>
                  </a:moveTo>
                  <a:lnTo>
                    <a:pt x="111" y="47"/>
                  </a:lnTo>
                  <a:lnTo>
                    <a:pt x="113" y="0"/>
                  </a:lnTo>
                  <a:lnTo>
                    <a:pt x="0" y="32"/>
                  </a:lnTo>
                  <a:lnTo>
                    <a:pt x="12" y="73"/>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6" name="Oval 69"/>
            <p:cNvSpPr>
              <a:spLocks noChangeArrowheads="1"/>
            </p:cNvSpPr>
            <p:nvPr/>
          </p:nvSpPr>
          <p:spPr bwMode="auto">
            <a:xfrm>
              <a:off x="3317455" y="3571340"/>
              <a:ext cx="88163"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7" name="Oval 70"/>
            <p:cNvSpPr>
              <a:spLocks noChangeArrowheads="1"/>
            </p:cNvSpPr>
            <p:nvPr/>
          </p:nvSpPr>
          <p:spPr bwMode="auto">
            <a:xfrm>
              <a:off x="3705846" y="3571340"/>
              <a:ext cx="90545" cy="90545"/>
            </a:xfrm>
            <a:prstGeom prst="ellipse">
              <a:avLst/>
            </a:prstGeom>
            <a:solidFill>
              <a:srgbClr val="22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68" name="Freeform 71"/>
            <p:cNvSpPr>
              <a:spLocks/>
            </p:cNvSpPr>
            <p:nvPr/>
          </p:nvSpPr>
          <p:spPr bwMode="auto">
            <a:xfrm>
              <a:off x="3491397" y="3766727"/>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ECB78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69" name="Freeform 72"/>
            <p:cNvSpPr>
              <a:spLocks/>
            </p:cNvSpPr>
            <p:nvPr/>
          </p:nvSpPr>
          <p:spPr bwMode="auto">
            <a:xfrm>
              <a:off x="3265034" y="3492709"/>
              <a:ext cx="126287"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0" name="Freeform 73"/>
            <p:cNvSpPr>
              <a:spLocks/>
            </p:cNvSpPr>
            <p:nvPr/>
          </p:nvSpPr>
          <p:spPr bwMode="auto">
            <a:xfrm>
              <a:off x="3686784" y="3492709"/>
              <a:ext cx="123904" cy="33359"/>
            </a:xfrm>
            <a:custGeom>
              <a:avLst/>
              <a:gdLst>
                <a:gd name="T0" fmla="*/ 32 w 32"/>
                <a:gd name="T1" fmla="*/ 5 h 8"/>
                <a:gd name="T2" fmla="*/ 29 w 32"/>
                <a:gd name="T3" fmla="*/ 8 h 8"/>
                <a:gd name="T4" fmla="*/ 3 w 32"/>
                <a:gd name="T5" fmla="*/ 8 h 8"/>
                <a:gd name="T6" fmla="*/ 0 w 32"/>
                <a:gd name="T7" fmla="*/ 5 h 8"/>
                <a:gd name="T8" fmla="*/ 0 w 32"/>
                <a:gd name="T9" fmla="*/ 3 h 8"/>
                <a:gd name="T10" fmla="*/ 3 w 32"/>
                <a:gd name="T11" fmla="*/ 0 h 8"/>
                <a:gd name="T12" fmla="*/ 29 w 32"/>
                <a:gd name="T13" fmla="*/ 0 h 8"/>
                <a:gd name="T14" fmla="*/ 32 w 32"/>
                <a:gd name="T15" fmla="*/ 3 h 8"/>
                <a:gd name="T16" fmla="*/ 32 w 32"/>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8">
                  <a:moveTo>
                    <a:pt x="32" y="5"/>
                  </a:moveTo>
                  <a:cubicBezTo>
                    <a:pt x="32" y="7"/>
                    <a:pt x="31" y="8"/>
                    <a:pt x="29" y="8"/>
                  </a:cubicBezTo>
                  <a:cubicBezTo>
                    <a:pt x="3" y="8"/>
                    <a:pt x="3" y="8"/>
                    <a:pt x="3" y="8"/>
                  </a:cubicBezTo>
                  <a:cubicBezTo>
                    <a:pt x="1" y="8"/>
                    <a:pt x="0" y="7"/>
                    <a:pt x="0" y="5"/>
                  </a:cubicBezTo>
                  <a:cubicBezTo>
                    <a:pt x="0" y="3"/>
                    <a:pt x="0" y="3"/>
                    <a:pt x="0" y="3"/>
                  </a:cubicBezTo>
                  <a:cubicBezTo>
                    <a:pt x="0" y="1"/>
                    <a:pt x="1" y="0"/>
                    <a:pt x="3" y="0"/>
                  </a:cubicBezTo>
                  <a:cubicBezTo>
                    <a:pt x="29" y="0"/>
                    <a:pt x="29" y="0"/>
                    <a:pt x="29" y="0"/>
                  </a:cubicBezTo>
                  <a:cubicBezTo>
                    <a:pt x="31" y="0"/>
                    <a:pt x="32" y="1"/>
                    <a:pt x="32" y="3"/>
                  </a:cubicBezTo>
                  <a:lnTo>
                    <a:pt x="32" y="5"/>
                  </a:lnTo>
                  <a:close/>
                </a:path>
              </a:pathLst>
            </a:custGeom>
            <a:solidFill>
              <a:srgbClr val="F69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1" name="Freeform 74"/>
            <p:cNvSpPr>
              <a:spLocks/>
            </p:cNvSpPr>
            <p:nvPr/>
          </p:nvSpPr>
          <p:spPr bwMode="auto">
            <a:xfrm>
              <a:off x="3465187" y="3919224"/>
              <a:ext cx="183474" cy="97694"/>
            </a:xfrm>
            <a:custGeom>
              <a:avLst/>
              <a:gdLst>
                <a:gd name="T0" fmla="*/ 23 w 47"/>
                <a:gd name="T1" fmla="*/ 13 h 25"/>
                <a:gd name="T2" fmla="*/ 0 w 47"/>
                <a:gd name="T3" fmla="*/ 0 h 25"/>
                <a:gd name="T4" fmla="*/ 0 w 47"/>
                <a:gd name="T5" fmla="*/ 1 h 25"/>
                <a:gd name="T6" fmla="*/ 23 w 47"/>
                <a:gd name="T7" fmla="*/ 25 h 25"/>
                <a:gd name="T8" fmla="*/ 47 w 47"/>
                <a:gd name="T9" fmla="*/ 1 h 25"/>
                <a:gd name="T10" fmla="*/ 47 w 47"/>
                <a:gd name="T11" fmla="*/ 0 h 25"/>
                <a:gd name="T12" fmla="*/ 23 w 47"/>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47" h="25">
                  <a:moveTo>
                    <a:pt x="23" y="13"/>
                  </a:moveTo>
                  <a:cubicBezTo>
                    <a:pt x="13" y="13"/>
                    <a:pt x="5" y="8"/>
                    <a:pt x="0" y="0"/>
                  </a:cubicBezTo>
                  <a:cubicBezTo>
                    <a:pt x="0" y="0"/>
                    <a:pt x="0" y="1"/>
                    <a:pt x="0" y="1"/>
                  </a:cubicBezTo>
                  <a:cubicBezTo>
                    <a:pt x="0" y="14"/>
                    <a:pt x="10" y="25"/>
                    <a:pt x="23" y="25"/>
                  </a:cubicBezTo>
                  <a:cubicBezTo>
                    <a:pt x="36" y="25"/>
                    <a:pt x="47" y="14"/>
                    <a:pt x="47" y="1"/>
                  </a:cubicBezTo>
                  <a:cubicBezTo>
                    <a:pt x="47" y="1"/>
                    <a:pt x="47" y="0"/>
                    <a:pt x="47" y="0"/>
                  </a:cubicBezTo>
                  <a:cubicBezTo>
                    <a:pt x="42" y="8"/>
                    <a:pt x="33" y="13"/>
                    <a:pt x="23" y="13"/>
                  </a:cubicBez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2" name="Freeform 75"/>
            <p:cNvSpPr>
              <a:spLocks/>
            </p:cNvSpPr>
            <p:nvPr/>
          </p:nvSpPr>
          <p:spPr bwMode="auto">
            <a:xfrm>
              <a:off x="3465187" y="3919224"/>
              <a:ext cx="183474" cy="50039"/>
            </a:xfrm>
            <a:custGeom>
              <a:avLst/>
              <a:gdLst>
                <a:gd name="T0" fmla="*/ 0 w 47"/>
                <a:gd name="T1" fmla="*/ 0 h 13"/>
                <a:gd name="T2" fmla="*/ 47 w 47"/>
                <a:gd name="T3" fmla="*/ 0 h 13"/>
                <a:gd name="T4" fmla="*/ 23 w 47"/>
                <a:gd name="T5" fmla="*/ 13 h 13"/>
                <a:gd name="T6" fmla="*/ 0 w 47"/>
                <a:gd name="T7" fmla="*/ 0 h 13"/>
              </a:gdLst>
              <a:ahLst/>
              <a:cxnLst>
                <a:cxn ang="0">
                  <a:pos x="T0" y="T1"/>
                </a:cxn>
                <a:cxn ang="0">
                  <a:pos x="T2" y="T3"/>
                </a:cxn>
                <a:cxn ang="0">
                  <a:pos x="T4" y="T5"/>
                </a:cxn>
                <a:cxn ang="0">
                  <a:pos x="T6" y="T7"/>
                </a:cxn>
              </a:cxnLst>
              <a:rect l="0" t="0" r="r" b="b"/>
              <a:pathLst>
                <a:path w="47" h="13">
                  <a:moveTo>
                    <a:pt x="0" y="0"/>
                  </a:moveTo>
                  <a:cubicBezTo>
                    <a:pt x="47" y="0"/>
                    <a:pt x="47" y="0"/>
                    <a:pt x="47" y="0"/>
                  </a:cubicBezTo>
                  <a:cubicBezTo>
                    <a:pt x="47" y="0"/>
                    <a:pt x="41" y="13"/>
                    <a:pt x="23" y="13"/>
                  </a:cubicBezTo>
                  <a:cubicBezTo>
                    <a:pt x="6" y="13"/>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3" name="Freeform 76"/>
            <p:cNvSpPr>
              <a:spLocks/>
            </p:cNvSpPr>
            <p:nvPr/>
          </p:nvSpPr>
          <p:spPr bwMode="auto">
            <a:xfrm>
              <a:off x="3465187" y="3893014"/>
              <a:ext cx="92929" cy="26211"/>
            </a:xfrm>
            <a:custGeom>
              <a:avLst/>
              <a:gdLst>
                <a:gd name="T0" fmla="*/ 24 w 24"/>
                <a:gd name="T1" fmla="*/ 7 h 7"/>
                <a:gd name="T2" fmla="*/ 11 w 24"/>
                <a:gd name="T3" fmla="*/ 2 h 7"/>
                <a:gd name="T4" fmla="*/ 0 w 24"/>
                <a:gd name="T5" fmla="*/ 7 h 7"/>
                <a:gd name="T6" fmla="*/ 24 w 24"/>
                <a:gd name="T7" fmla="*/ 7 h 7"/>
              </a:gdLst>
              <a:ahLst/>
              <a:cxnLst>
                <a:cxn ang="0">
                  <a:pos x="T0" y="T1"/>
                </a:cxn>
                <a:cxn ang="0">
                  <a:pos x="T2" y="T3"/>
                </a:cxn>
                <a:cxn ang="0">
                  <a:pos x="T4" y="T5"/>
                </a:cxn>
                <a:cxn ang="0">
                  <a:pos x="T6" y="T7"/>
                </a:cxn>
              </a:cxnLst>
              <a:rect l="0" t="0" r="r" b="b"/>
              <a:pathLst>
                <a:path w="24" h="7">
                  <a:moveTo>
                    <a:pt x="24" y="7"/>
                  </a:moveTo>
                  <a:cubicBezTo>
                    <a:pt x="21" y="2"/>
                    <a:pt x="16" y="0"/>
                    <a:pt x="11" y="2"/>
                  </a:cubicBezTo>
                  <a:cubicBezTo>
                    <a:pt x="0" y="7"/>
                    <a:pt x="0" y="7"/>
                    <a:pt x="0" y="7"/>
                  </a:cubicBezTo>
                  <a:lnTo>
                    <a:pt x="24"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4" name="Freeform 77"/>
            <p:cNvSpPr>
              <a:spLocks/>
            </p:cNvSpPr>
            <p:nvPr/>
          </p:nvSpPr>
          <p:spPr bwMode="auto">
            <a:xfrm>
              <a:off x="3553349" y="3893014"/>
              <a:ext cx="95311" cy="26211"/>
            </a:xfrm>
            <a:custGeom>
              <a:avLst/>
              <a:gdLst>
                <a:gd name="T0" fmla="*/ 0 w 24"/>
                <a:gd name="T1" fmla="*/ 7 h 7"/>
                <a:gd name="T2" fmla="*/ 12 w 24"/>
                <a:gd name="T3" fmla="*/ 2 h 7"/>
                <a:gd name="T4" fmla="*/ 24 w 24"/>
                <a:gd name="T5" fmla="*/ 7 h 7"/>
                <a:gd name="T6" fmla="*/ 0 w 24"/>
                <a:gd name="T7" fmla="*/ 7 h 7"/>
              </a:gdLst>
              <a:ahLst/>
              <a:cxnLst>
                <a:cxn ang="0">
                  <a:pos x="T0" y="T1"/>
                </a:cxn>
                <a:cxn ang="0">
                  <a:pos x="T2" y="T3"/>
                </a:cxn>
                <a:cxn ang="0">
                  <a:pos x="T4" y="T5"/>
                </a:cxn>
                <a:cxn ang="0">
                  <a:pos x="T6" y="T7"/>
                </a:cxn>
              </a:cxnLst>
              <a:rect l="0" t="0" r="r" b="b"/>
              <a:pathLst>
                <a:path w="24" h="7">
                  <a:moveTo>
                    <a:pt x="0" y="7"/>
                  </a:moveTo>
                  <a:cubicBezTo>
                    <a:pt x="2" y="2"/>
                    <a:pt x="8" y="0"/>
                    <a:pt x="12" y="2"/>
                  </a:cubicBezTo>
                  <a:cubicBezTo>
                    <a:pt x="24" y="7"/>
                    <a:pt x="24" y="7"/>
                    <a:pt x="24" y="7"/>
                  </a:cubicBezTo>
                  <a:lnTo>
                    <a:pt x="0" y="7"/>
                  </a:lnTo>
                  <a:close/>
                </a:path>
              </a:pathLst>
            </a:custGeom>
            <a:solidFill>
              <a:srgbClr val="EB21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5" name="Oval 78"/>
            <p:cNvSpPr>
              <a:spLocks noChangeArrowheads="1"/>
            </p:cNvSpPr>
            <p:nvPr/>
          </p:nvSpPr>
          <p:spPr bwMode="auto">
            <a:xfrm>
              <a:off x="3074413"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6" name="Oval 79"/>
            <p:cNvSpPr>
              <a:spLocks noChangeArrowheads="1"/>
            </p:cNvSpPr>
            <p:nvPr/>
          </p:nvSpPr>
          <p:spPr bwMode="auto">
            <a:xfrm>
              <a:off x="3865492" y="3673799"/>
              <a:ext cx="147732" cy="147732"/>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7" name="Oval 80"/>
            <p:cNvSpPr>
              <a:spLocks noChangeArrowheads="1"/>
            </p:cNvSpPr>
            <p:nvPr/>
          </p:nvSpPr>
          <p:spPr bwMode="auto">
            <a:xfrm>
              <a:off x="1799631"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8" name="Oval 81"/>
            <p:cNvSpPr>
              <a:spLocks noChangeArrowheads="1"/>
            </p:cNvSpPr>
            <p:nvPr/>
          </p:nvSpPr>
          <p:spPr bwMode="auto">
            <a:xfrm>
              <a:off x="2778950" y="2553899"/>
              <a:ext cx="197770" cy="197770"/>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79" name="Rectangle 82"/>
            <p:cNvSpPr>
              <a:spLocks noChangeArrowheads="1"/>
            </p:cNvSpPr>
            <p:nvPr/>
          </p:nvSpPr>
          <p:spPr bwMode="auto">
            <a:xfrm>
              <a:off x="2173727" y="2994710"/>
              <a:ext cx="421751" cy="562333"/>
            </a:xfrm>
            <a:prstGeom prst="rect">
              <a:avLst/>
            </a:prstGeom>
            <a:solidFill>
              <a:srgbClr val="ECB7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0" name="Freeform 83"/>
            <p:cNvSpPr>
              <a:spLocks/>
            </p:cNvSpPr>
            <p:nvPr/>
          </p:nvSpPr>
          <p:spPr bwMode="auto">
            <a:xfrm>
              <a:off x="1690024" y="3290173"/>
              <a:ext cx="1403451" cy="2201677"/>
            </a:xfrm>
            <a:custGeom>
              <a:avLst/>
              <a:gdLst>
                <a:gd name="T0" fmla="*/ 360 w 360"/>
                <a:gd name="T1" fmla="*/ 79 h 564"/>
                <a:gd name="T2" fmla="*/ 283 w 360"/>
                <a:gd name="T3" fmla="*/ 0 h 564"/>
                <a:gd name="T4" fmla="*/ 77 w 360"/>
                <a:gd name="T5" fmla="*/ 0 h 564"/>
                <a:gd name="T6" fmla="*/ 0 w 360"/>
                <a:gd name="T7" fmla="*/ 79 h 564"/>
                <a:gd name="T8" fmla="*/ 0 w 360"/>
                <a:gd name="T9" fmla="*/ 564 h 564"/>
                <a:gd name="T10" fmla="*/ 360 w 360"/>
                <a:gd name="T11" fmla="*/ 564 h 564"/>
                <a:gd name="T12" fmla="*/ 360 w 360"/>
                <a:gd name="T13" fmla="*/ 79 h 564"/>
              </a:gdLst>
              <a:ahLst/>
              <a:cxnLst>
                <a:cxn ang="0">
                  <a:pos x="T0" y="T1"/>
                </a:cxn>
                <a:cxn ang="0">
                  <a:pos x="T2" y="T3"/>
                </a:cxn>
                <a:cxn ang="0">
                  <a:pos x="T4" y="T5"/>
                </a:cxn>
                <a:cxn ang="0">
                  <a:pos x="T6" y="T7"/>
                </a:cxn>
                <a:cxn ang="0">
                  <a:pos x="T8" y="T9"/>
                </a:cxn>
                <a:cxn ang="0">
                  <a:pos x="T10" y="T11"/>
                </a:cxn>
                <a:cxn ang="0">
                  <a:pos x="T12" y="T13"/>
                </a:cxn>
              </a:cxnLst>
              <a:rect l="0" t="0" r="r" b="b"/>
              <a:pathLst>
                <a:path w="360" h="564">
                  <a:moveTo>
                    <a:pt x="360" y="79"/>
                  </a:moveTo>
                  <a:cubicBezTo>
                    <a:pt x="360" y="36"/>
                    <a:pt x="325" y="0"/>
                    <a:pt x="283" y="0"/>
                  </a:cubicBezTo>
                  <a:cubicBezTo>
                    <a:pt x="77" y="0"/>
                    <a:pt x="77" y="0"/>
                    <a:pt x="77" y="0"/>
                  </a:cubicBezTo>
                  <a:cubicBezTo>
                    <a:pt x="35" y="0"/>
                    <a:pt x="0" y="36"/>
                    <a:pt x="0" y="79"/>
                  </a:cubicBezTo>
                  <a:cubicBezTo>
                    <a:pt x="0" y="564"/>
                    <a:pt x="0" y="564"/>
                    <a:pt x="0" y="564"/>
                  </a:cubicBezTo>
                  <a:cubicBezTo>
                    <a:pt x="360" y="564"/>
                    <a:pt x="360" y="564"/>
                    <a:pt x="360" y="564"/>
                  </a:cubicBezTo>
                  <a:lnTo>
                    <a:pt x="360"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1" name="Freeform 84"/>
            <p:cNvSpPr>
              <a:spLocks/>
            </p:cNvSpPr>
            <p:nvPr/>
          </p:nvSpPr>
          <p:spPr bwMode="auto">
            <a:xfrm>
              <a:off x="1966425" y="3290173"/>
              <a:ext cx="826821" cy="914983"/>
            </a:xfrm>
            <a:custGeom>
              <a:avLst/>
              <a:gdLst>
                <a:gd name="T0" fmla="*/ 0 w 347"/>
                <a:gd name="T1" fmla="*/ 0 h 384"/>
                <a:gd name="T2" fmla="*/ 174 w 347"/>
                <a:gd name="T3" fmla="*/ 384 h 384"/>
                <a:gd name="T4" fmla="*/ 347 w 347"/>
                <a:gd name="T5" fmla="*/ 0 h 384"/>
                <a:gd name="T6" fmla="*/ 0 w 347"/>
                <a:gd name="T7" fmla="*/ 0 h 384"/>
              </a:gdLst>
              <a:ahLst/>
              <a:cxnLst>
                <a:cxn ang="0">
                  <a:pos x="T0" y="T1"/>
                </a:cxn>
                <a:cxn ang="0">
                  <a:pos x="T2" y="T3"/>
                </a:cxn>
                <a:cxn ang="0">
                  <a:pos x="T4" y="T5"/>
                </a:cxn>
                <a:cxn ang="0">
                  <a:pos x="T6" y="T7"/>
                </a:cxn>
              </a:cxnLst>
              <a:rect l="0" t="0" r="r" b="b"/>
              <a:pathLst>
                <a:path w="347" h="384">
                  <a:moveTo>
                    <a:pt x="0" y="0"/>
                  </a:moveTo>
                  <a:lnTo>
                    <a:pt x="174" y="384"/>
                  </a:lnTo>
                  <a:lnTo>
                    <a:pt x="34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2" name="Freeform 85"/>
            <p:cNvSpPr>
              <a:spLocks/>
            </p:cNvSpPr>
            <p:nvPr/>
          </p:nvSpPr>
          <p:spPr bwMode="auto">
            <a:xfrm>
              <a:off x="2252357" y="3337828"/>
              <a:ext cx="276401" cy="869711"/>
            </a:xfrm>
            <a:custGeom>
              <a:avLst/>
              <a:gdLst>
                <a:gd name="T0" fmla="*/ 49 w 116"/>
                <a:gd name="T1" fmla="*/ 0 h 365"/>
                <a:gd name="T2" fmla="*/ 69 w 116"/>
                <a:gd name="T3" fmla="*/ 0 h 365"/>
                <a:gd name="T4" fmla="*/ 116 w 116"/>
                <a:gd name="T5" fmla="*/ 251 h 365"/>
                <a:gd name="T6" fmla="*/ 54 w 116"/>
                <a:gd name="T7" fmla="*/ 365 h 365"/>
                <a:gd name="T8" fmla="*/ 0 w 116"/>
                <a:gd name="T9" fmla="*/ 251 h 365"/>
                <a:gd name="T10" fmla="*/ 49 w 116"/>
                <a:gd name="T11" fmla="*/ 0 h 365"/>
              </a:gdLst>
              <a:ahLst/>
              <a:cxnLst>
                <a:cxn ang="0">
                  <a:pos x="T0" y="T1"/>
                </a:cxn>
                <a:cxn ang="0">
                  <a:pos x="T2" y="T3"/>
                </a:cxn>
                <a:cxn ang="0">
                  <a:pos x="T4" y="T5"/>
                </a:cxn>
                <a:cxn ang="0">
                  <a:pos x="T6" y="T7"/>
                </a:cxn>
                <a:cxn ang="0">
                  <a:pos x="T8" y="T9"/>
                </a:cxn>
                <a:cxn ang="0">
                  <a:pos x="T10" y="T11"/>
                </a:cxn>
              </a:cxnLst>
              <a:rect l="0" t="0" r="r" b="b"/>
              <a:pathLst>
                <a:path w="116" h="365">
                  <a:moveTo>
                    <a:pt x="49" y="0"/>
                  </a:moveTo>
                  <a:lnTo>
                    <a:pt x="69" y="0"/>
                  </a:lnTo>
                  <a:lnTo>
                    <a:pt x="116" y="251"/>
                  </a:lnTo>
                  <a:lnTo>
                    <a:pt x="54" y="365"/>
                  </a:lnTo>
                  <a:lnTo>
                    <a:pt x="0" y="251"/>
                  </a:lnTo>
                  <a:lnTo>
                    <a:pt x="49" y="0"/>
                  </a:lnTo>
                  <a:close/>
                </a:path>
              </a:pathLst>
            </a:custGeom>
            <a:solidFill>
              <a:srgbClr val="BB37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3" name="Oval 86"/>
            <p:cNvSpPr>
              <a:spLocks noChangeArrowheads="1"/>
            </p:cNvSpPr>
            <p:nvPr/>
          </p:nvSpPr>
          <p:spPr bwMode="auto">
            <a:xfrm>
              <a:off x="1873498" y="1703250"/>
              <a:ext cx="1036505" cy="1401067"/>
            </a:xfrm>
            <a:prstGeom prst="ellipse">
              <a:avLst/>
            </a:pr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4" name="Freeform 87"/>
            <p:cNvSpPr>
              <a:spLocks/>
            </p:cNvSpPr>
            <p:nvPr/>
          </p:nvSpPr>
          <p:spPr bwMode="auto">
            <a:xfrm>
              <a:off x="1628072" y="1619854"/>
              <a:ext cx="1384389" cy="1203298"/>
            </a:xfrm>
            <a:custGeom>
              <a:avLst/>
              <a:gdLst>
                <a:gd name="T0" fmla="*/ 289 w 355"/>
                <a:gd name="T1" fmla="*/ 88 h 308"/>
                <a:gd name="T2" fmla="*/ 206 w 355"/>
                <a:gd name="T3" fmla="*/ 155 h 308"/>
                <a:gd name="T4" fmla="*/ 103 w 355"/>
                <a:gd name="T5" fmla="*/ 118 h 308"/>
                <a:gd name="T6" fmla="*/ 65 w 355"/>
                <a:gd name="T7" fmla="*/ 245 h 308"/>
                <a:gd name="T8" fmla="*/ 177 w 355"/>
                <a:gd name="T9" fmla="*/ 13 h 308"/>
                <a:gd name="T10" fmla="*/ 335 w 355"/>
                <a:gd name="T11" fmla="*/ 155 h 308"/>
                <a:gd name="T12" fmla="*/ 326 w 355"/>
                <a:gd name="T13" fmla="*/ 240 h 308"/>
                <a:gd name="T14" fmla="*/ 289 w 355"/>
                <a:gd name="T15" fmla="*/ 88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308">
                  <a:moveTo>
                    <a:pt x="289" y="88"/>
                  </a:moveTo>
                  <a:cubicBezTo>
                    <a:pt x="289" y="88"/>
                    <a:pt x="279" y="155"/>
                    <a:pt x="206" y="155"/>
                  </a:cubicBezTo>
                  <a:cubicBezTo>
                    <a:pt x="133" y="155"/>
                    <a:pt x="103" y="118"/>
                    <a:pt x="103" y="118"/>
                  </a:cubicBezTo>
                  <a:cubicBezTo>
                    <a:pt x="103" y="118"/>
                    <a:pt x="52" y="181"/>
                    <a:pt x="65" y="245"/>
                  </a:cubicBezTo>
                  <a:cubicBezTo>
                    <a:pt x="78" y="308"/>
                    <a:pt x="0" y="27"/>
                    <a:pt x="177" y="13"/>
                  </a:cubicBezTo>
                  <a:cubicBezTo>
                    <a:pt x="355" y="0"/>
                    <a:pt x="335" y="155"/>
                    <a:pt x="335" y="155"/>
                  </a:cubicBezTo>
                  <a:cubicBezTo>
                    <a:pt x="326" y="240"/>
                    <a:pt x="326" y="240"/>
                    <a:pt x="326" y="240"/>
                  </a:cubicBezTo>
                  <a:cubicBezTo>
                    <a:pt x="326" y="240"/>
                    <a:pt x="333" y="133"/>
                    <a:pt x="289" y="88"/>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5" name="Freeform 88"/>
            <p:cNvSpPr>
              <a:spLocks/>
            </p:cNvSpPr>
            <p:nvPr/>
          </p:nvSpPr>
          <p:spPr bwMode="auto">
            <a:xfrm>
              <a:off x="2381027" y="3299704"/>
              <a:ext cx="459875" cy="907835"/>
            </a:xfrm>
            <a:custGeom>
              <a:avLst/>
              <a:gdLst>
                <a:gd name="T0" fmla="*/ 173 w 193"/>
                <a:gd name="T1" fmla="*/ 0 h 381"/>
                <a:gd name="T2" fmla="*/ 193 w 193"/>
                <a:gd name="T3" fmla="*/ 47 h 381"/>
                <a:gd name="T4" fmla="*/ 131 w 193"/>
                <a:gd name="T5" fmla="*/ 162 h 381"/>
                <a:gd name="T6" fmla="*/ 180 w 193"/>
                <a:gd name="T7" fmla="*/ 178 h 381"/>
                <a:gd name="T8" fmla="*/ 0 w 193"/>
                <a:gd name="T9" fmla="*/ 381 h 381"/>
                <a:gd name="T10" fmla="*/ 173 w 193"/>
                <a:gd name="T11" fmla="*/ 0 h 381"/>
              </a:gdLst>
              <a:ahLst/>
              <a:cxnLst>
                <a:cxn ang="0">
                  <a:pos x="T0" y="T1"/>
                </a:cxn>
                <a:cxn ang="0">
                  <a:pos x="T2" y="T3"/>
                </a:cxn>
                <a:cxn ang="0">
                  <a:pos x="T4" y="T5"/>
                </a:cxn>
                <a:cxn ang="0">
                  <a:pos x="T6" y="T7"/>
                </a:cxn>
                <a:cxn ang="0">
                  <a:pos x="T8" y="T9"/>
                </a:cxn>
                <a:cxn ang="0">
                  <a:pos x="T10" y="T11"/>
                </a:cxn>
              </a:cxnLst>
              <a:rect l="0" t="0" r="r" b="b"/>
              <a:pathLst>
                <a:path w="193" h="381">
                  <a:moveTo>
                    <a:pt x="173" y="0"/>
                  </a:moveTo>
                  <a:lnTo>
                    <a:pt x="193" y="47"/>
                  </a:lnTo>
                  <a:lnTo>
                    <a:pt x="131" y="162"/>
                  </a:lnTo>
                  <a:lnTo>
                    <a:pt x="180" y="178"/>
                  </a:lnTo>
                  <a:lnTo>
                    <a:pt x="0" y="381"/>
                  </a:lnTo>
                  <a:lnTo>
                    <a:pt x="173"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6" name="Freeform 89"/>
            <p:cNvSpPr>
              <a:spLocks/>
            </p:cNvSpPr>
            <p:nvPr/>
          </p:nvSpPr>
          <p:spPr bwMode="auto">
            <a:xfrm>
              <a:off x="1904473" y="3299704"/>
              <a:ext cx="478937" cy="907835"/>
            </a:xfrm>
            <a:custGeom>
              <a:avLst/>
              <a:gdLst>
                <a:gd name="T0" fmla="*/ 28 w 201"/>
                <a:gd name="T1" fmla="*/ 0 h 381"/>
                <a:gd name="T2" fmla="*/ 0 w 201"/>
                <a:gd name="T3" fmla="*/ 40 h 381"/>
                <a:gd name="T4" fmla="*/ 71 w 201"/>
                <a:gd name="T5" fmla="*/ 162 h 381"/>
                <a:gd name="T6" fmla="*/ 15 w 201"/>
                <a:gd name="T7" fmla="*/ 180 h 381"/>
                <a:gd name="T8" fmla="*/ 201 w 201"/>
                <a:gd name="T9" fmla="*/ 381 h 381"/>
                <a:gd name="T10" fmla="*/ 28 w 201"/>
                <a:gd name="T11" fmla="*/ 0 h 381"/>
              </a:gdLst>
              <a:ahLst/>
              <a:cxnLst>
                <a:cxn ang="0">
                  <a:pos x="T0" y="T1"/>
                </a:cxn>
                <a:cxn ang="0">
                  <a:pos x="T2" y="T3"/>
                </a:cxn>
                <a:cxn ang="0">
                  <a:pos x="T4" y="T5"/>
                </a:cxn>
                <a:cxn ang="0">
                  <a:pos x="T6" y="T7"/>
                </a:cxn>
                <a:cxn ang="0">
                  <a:pos x="T8" y="T9"/>
                </a:cxn>
                <a:cxn ang="0">
                  <a:pos x="T10" y="T11"/>
                </a:cxn>
              </a:cxnLst>
              <a:rect l="0" t="0" r="r" b="b"/>
              <a:pathLst>
                <a:path w="201" h="381">
                  <a:moveTo>
                    <a:pt x="28" y="0"/>
                  </a:moveTo>
                  <a:lnTo>
                    <a:pt x="0" y="40"/>
                  </a:lnTo>
                  <a:lnTo>
                    <a:pt x="71" y="162"/>
                  </a:lnTo>
                  <a:lnTo>
                    <a:pt x="15" y="180"/>
                  </a:lnTo>
                  <a:lnTo>
                    <a:pt x="201" y="381"/>
                  </a:lnTo>
                  <a:lnTo>
                    <a:pt x="28" y="0"/>
                  </a:lnTo>
                  <a:close/>
                </a:path>
              </a:pathLst>
            </a:custGeom>
            <a:solidFill>
              <a:srgbClr val="D5D5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7" name="Freeform 90"/>
            <p:cNvSpPr>
              <a:spLocks/>
            </p:cNvSpPr>
            <p:nvPr/>
          </p:nvSpPr>
          <p:spPr bwMode="auto">
            <a:xfrm>
              <a:off x="2400089" y="3197246"/>
              <a:ext cx="326440" cy="243042"/>
            </a:xfrm>
            <a:custGeom>
              <a:avLst/>
              <a:gdLst>
                <a:gd name="T0" fmla="*/ 0 w 137"/>
                <a:gd name="T1" fmla="*/ 43 h 102"/>
                <a:gd name="T2" fmla="*/ 44 w 137"/>
                <a:gd name="T3" fmla="*/ 102 h 102"/>
                <a:gd name="T4" fmla="*/ 137 w 137"/>
                <a:gd name="T5" fmla="*/ 43 h 102"/>
                <a:gd name="T6" fmla="*/ 88 w 137"/>
                <a:gd name="T7" fmla="*/ 0 h 102"/>
                <a:gd name="T8" fmla="*/ 0 w 137"/>
                <a:gd name="T9" fmla="*/ 43 h 102"/>
              </a:gdLst>
              <a:ahLst/>
              <a:cxnLst>
                <a:cxn ang="0">
                  <a:pos x="T0" y="T1"/>
                </a:cxn>
                <a:cxn ang="0">
                  <a:pos x="T2" y="T3"/>
                </a:cxn>
                <a:cxn ang="0">
                  <a:pos x="T4" y="T5"/>
                </a:cxn>
                <a:cxn ang="0">
                  <a:pos x="T6" y="T7"/>
                </a:cxn>
                <a:cxn ang="0">
                  <a:pos x="T8" y="T9"/>
                </a:cxn>
              </a:cxnLst>
              <a:rect l="0" t="0" r="r" b="b"/>
              <a:pathLst>
                <a:path w="137" h="102">
                  <a:moveTo>
                    <a:pt x="0" y="43"/>
                  </a:moveTo>
                  <a:lnTo>
                    <a:pt x="44" y="102"/>
                  </a:lnTo>
                  <a:lnTo>
                    <a:pt x="137" y="43"/>
                  </a:lnTo>
                  <a:lnTo>
                    <a:pt x="88" y="0"/>
                  </a:lnTo>
                  <a:lnTo>
                    <a:pt x="0"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8" name="Freeform 91"/>
            <p:cNvSpPr>
              <a:spLocks/>
            </p:cNvSpPr>
            <p:nvPr/>
          </p:nvSpPr>
          <p:spPr bwMode="auto">
            <a:xfrm>
              <a:off x="2052205" y="3197246"/>
              <a:ext cx="328822" cy="243042"/>
            </a:xfrm>
            <a:custGeom>
              <a:avLst/>
              <a:gdLst>
                <a:gd name="T0" fmla="*/ 138 w 138"/>
                <a:gd name="T1" fmla="*/ 43 h 102"/>
                <a:gd name="T2" fmla="*/ 94 w 138"/>
                <a:gd name="T3" fmla="*/ 102 h 102"/>
                <a:gd name="T4" fmla="*/ 0 w 138"/>
                <a:gd name="T5" fmla="*/ 43 h 102"/>
                <a:gd name="T6" fmla="*/ 49 w 138"/>
                <a:gd name="T7" fmla="*/ 0 h 102"/>
                <a:gd name="T8" fmla="*/ 138 w 138"/>
                <a:gd name="T9" fmla="*/ 43 h 102"/>
              </a:gdLst>
              <a:ahLst/>
              <a:cxnLst>
                <a:cxn ang="0">
                  <a:pos x="T0" y="T1"/>
                </a:cxn>
                <a:cxn ang="0">
                  <a:pos x="T2" y="T3"/>
                </a:cxn>
                <a:cxn ang="0">
                  <a:pos x="T4" y="T5"/>
                </a:cxn>
                <a:cxn ang="0">
                  <a:pos x="T6" y="T7"/>
                </a:cxn>
                <a:cxn ang="0">
                  <a:pos x="T8" y="T9"/>
                </a:cxn>
              </a:cxnLst>
              <a:rect l="0" t="0" r="r" b="b"/>
              <a:pathLst>
                <a:path w="138" h="102">
                  <a:moveTo>
                    <a:pt x="138" y="43"/>
                  </a:moveTo>
                  <a:lnTo>
                    <a:pt x="94" y="102"/>
                  </a:lnTo>
                  <a:lnTo>
                    <a:pt x="0" y="43"/>
                  </a:lnTo>
                  <a:lnTo>
                    <a:pt x="49" y="0"/>
                  </a:lnTo>
                  <a:lnTo>
                    <a:pt x="138"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89" name="Freeform 92"/>
            <p:cNvSpPr>
              <a:spLocks/>
            </p:cNvSpPr>
            <p:nvPr/>
          </p:nvSpPr>
          <p:spPr bwMode="auto">
            <a:xfrm>
              <a:off x="2276185" y="3306853"/>
              <a:ext cx="228746" cy="226364"/>
            </a:xfrm>
            <a:custGeom>
              <a:avLst/>
              <a:gdLst>
                <a:gd name="T0" fmla="*/ 39 w 96"/>
                <a:gd name="T1" fmla="*/ 0 h 95"/>
                <a:gd name="T2" fmla="*/ 59 w 96"/>
                <a:gd name="T3" fmla="*/ 0 h 95"/>
                <a:gd name="T4" fmla="*/ 96 w 96"/>
                <a:gd name="T5" fmla="*/ 57 h 95"/>
                <a:gd name="T6" fmla="*/ 50 w 96"/>
                <a:gd name="T7" fmla="*/ 95 h 95"/>
                <a:gd name="T8" fmla="*/ 0 w 96"/>
                <a:gd name="T9" fmla="*/ 59 h 95"/>
                <a:gd name="T10" fmla="*/ 39 w 96"/>
                <a:gd name="T11" fmla="*/ 0 h 95"/>
              </a:gdLst>
              <a:ahLst/>
              <a:cxnLst>
                <a:cxn ang="0">
                  <a:pos x="T0" y="T1"/>
                </a:cxn>
                <a:cxn ang="0">
                  <a:pos x="T2" y="T3"/>
                </a:cxn>
                <a:cxn ang="0">
                  <a:pos x="T4" y="T5"/>
                </a:cxn>
                <a:cxn ang="0">
                  <a:pos x="T6" y="T7"/>
                </a:cxn>
                <a:cxn ang="0">
                  <a:pos x="T8" y="T9"/>
                </a:cxn>
                <a:cxn ang="0">
                  <a:pos x="T10" y="T11"/>
                </a:cxn>
              </a:cxnLst>
              <a:rect l="0" t="0" r="r" b="b"/>
              <a:pathLst>
                <a:path w="96" h="95">
                  <a:moveTo>
                    <a:pt x="39" y="0"/>
                  </a:moveTo>
                  <a:lnTo>
                    <a:pt x="59" y="0"/>
                  </a:lnTo>
                  <a:lnTo>
                    <a:pt x="96" y="57"/>
                  </a:lnTo>
                  <a:lnTo>
                    <a:pt x="50" y="95"/>
                  </a:lnTo>
                  <a:lnTo>
                    <a:pt x="0" y="59"/>
                  </a:lnTo>
                  <a:lnTo>
                    <a:pt x="39" y="0"/>
                  </a:lnTo>
                  <a:close/>
                </a:path>
              </a:pathLst>
            </a:custGeom>
            <a:solidFill>
              <a:srgbClr val="A62C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0" name="Freeform 93"/>
            <p:cNvSpPr>
              <a:spLocks/>
            </p:cNvSpPr>
            <p:nvPr/>
          </p:nvSpPr>
          <p:spPr bwMode="auto">
            <a:xfrm>
              <a:off x="2736060" y="3571340"/>
              <a:ext cx="357415" cy="1920511"/>
            </a:xfrm>
            <a:custGeom>
              <a:avLst/>
              <a:gdLst>
                <a:gd name="T0" fmla="*/ 150 w 150"/>
                <a:gd name="T1" fmla="*/ 806 h 806"/>
                <a:gd name="T2" fmla="*/ 0 w 150"/>
                <a:gd name="T3" fmla="*/ 806 h 806"/>
                <a:gd name="T4" fmla="*/ 0 w 150"/>
                <a:gd name="T5" fmla="*/ 213 h 806"/>
                <a:gd name="T6" fmla="*/ 150 w 150"/>
                <a:gd name="T7" fmla="*/ 0 h 806"/>
                <a:gd name="T8" fmla="*/ 150 w 150"/>
                <a:gd name="T9" fmla="*/ 806 h 806"/>
              </a:gdLst>
              <a:ahLst/>
              <a:cxnLst>
                <a:cxn ang="0">
                  <a:pos x="T0" y="T1"/>
                </a:cxn>
                <a:cxn ang="0">
                  <a:pos x="T2" y="T3"/>
                </a:cxn>
                <a:cxn ang="0">
                  <a:pos x="T4" y="T5"/>
                </a:cxn>
                <a:cxn ang="0">
                  <a:pos x="T6" y="T7"/>
                </a:cxn>
                <a:cxn ang="0">
                  <a:pos x="T8" y="T9"/>
                </a:cxn>
              </a:cxnLst>
              <a:rect l="0" t="0" r="r" b="b"/>
              <a:pathLst>
                <a:path w="150" h="806">
                  <a:moveTo>
                    <a:pt x="150" y="806"/>
                  </a:moveTo>
                  <a:lnTo>
                    <a:pt x="0" y="806"/>
                  </a:lnTo>
                  <a:lnTo>
                    <a:pt x="0" y="213"/>
                  </a:lnTo>
                  <a:lnTo>
                    <a:pt x="150" y="0"/>
                  </a:lnTo>
                  <a:lnTo>
                    <a:pt x="150" y="806"/>
                  </a:ln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dirty="0"/>
            </a:p>
          </p:txBody>
        </p:sp>
        <p:sp>
          <p:nvSpPr>
            <p:cNvPr id="491" name="Freeform 94"/>
            <p:cNvSpPr>
              <a:spLocks/>
            </p:cNvSpPr>
            <p:nvPr/>
          </p:nvSpPr>
          <p:spPr bwMode="auto">
            <a:xfrm>
              <a:off x="1792484" y="3192480"/>
              <a:ext cx="374095" cy="750573"/>
            </a:xfrm>
            <a:custGeom>
              <a:avLst/>
              <a:gdLst>
                <a:gd name="T0" fmla="*/ 29 w 96"/>
                <a:gd name="T1" fmla="*/ 192 h 192"/>
                <a:gd name="T2" fmla="*/ 41 w 96"/>
                <a:gd name="T3" fmla="*/ 21 h 192"/>
                <a:gd name="T4" fmla="*/ 96 w 96"/>
                <a:gd name="T5" fmla="*/ 0 h 192"/>
              </a:gdLst>
              <a:ahLst/>
              <a:cxnLst>
                <a:cxn ang="0">
                  <a:pos x="T0" y="T1"/>
                </a:cxn>
                <a:cxn ang="0">
                  <a:pos x="T2" y="T3"/>
                </a:cxn>
                <a:cxn ang="0">
                  <a:pos x="T4" y="T5"/>
                </a:cxn>
              </a:cxnLst>
              <a:rect l="0" t="0" r="r" b="b"/>
              <a:pathLst>
                <a:path w="96" h="192">
                  <a:moveTo>
                    <a:pt x="29" y="192"/>
                  </a:moveTo>
                  <a:cubicBezTo>
                    <a:pt x="29" y="192"/>
                    <a:pt x="0" y="35"/>
                    <a:pt x="41" y="21"/>
                  </a:cubicBezTo>
                  <a:cubicBezTo>
                    <a:pt x="94" y="3"/>
                    <a:pt x="66" y="11"/>
                    <a:pt x="96" y="0"/>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2" name="Oval 95"/>
            <p:cNvSpPr>
              <a:spLocks noChangeArrowheads="1"/>
            </p:cNvSpPr>
            <p:nvPr/>
          </p:nvSpPr>
          <p:spPr bwMode="auto">
            <a:xfrm>
              <a:off x="1804397" y="3943051"/>
              <a:ext cx="247808" cy="250191"/>
            </a:xfrm>
            <a:prstGeom prst="ellipse">
              <a:avLst/>
            </a:prstGeom>
            <a:noFill/>
            <a:ln w="9525"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3" name="Oval 96"/>
            <p:cNvSpPr>
              <a:spLocks noChangeArrowheads="1"/>
            </p:cNvSpPr>
            <p:nvPr/>
          </p:nvSpPr>
          <p:spPr bwMode="auto">
            <a:xfrm>
              <a:off x="1866349" y="4009769"/>
              <a:ext cx="123904" cy="123904"/>
            </a:xfrm>
            <a:prstGeom prst="ellipse">
              <a:avLst/>
            </a:prstGeom>
            <a:solidFill>
              <a:srgbClr val="676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4" name="Freeform 97"/>
            <p:cNvSpPr>
              <a:spLocks/>
            </p:cNvSpPr>
            <p:nvPr/>
          </p:nvSpPr>
          <p:spPr bwMode="auto">
            <a:xfrm>
              <a:off x="2590710" y="3192480"/>
              <a:ext cx="340737" cy="438429"/>
            </a:xfrm>
            <a:custGeom>
              <a:avLst/>
              <a:gdLst>
                <a:gd name="T0" fmla="*/ 0 w 87"/>
                <a:gd name="T1" fmla="*/ 0 h 112"/>
                <a:gd name="T2" fmla="*/ 82 w 87"/>
                <a:gd name="T3" fmla="*/ 56 h 112"/>
                <a:gd name="T4" fmla="*/ 87 w 87"/>
                <a:gd name="T5" fmla="*/ 103 h 112"/>
              </a:gdLst>
              <a:ahLst/>
              <a:cxnLst>
                <a:cxn ang="0">
                  <a:pos x="T0" y="T1"/>
                </a:cxn>
                <a:cxn ang="0">
                  <a:pos x="T2" y="T3"/>
                </a:cxn>
                <a:cxn ang="0">
                  <a:pos x="T4" y="T5"/>
                </a:cxn>
              </a:cxnLst>
              <a:rect l="0" t="0" r="r" b="b"/>
              <a:pathLst>
                <a:path w="87" h="112">
                  <a:moveTo>
                    <a:pt x="0" y="0"/>
                  </a:moveTo>
                  <a:cubicBezTo>
                    <a:pt x="0" y="0"/>
                    <a:pt x="76" y="1"/>
                    <a:pt x="82" y="56"/>
                  </a:cubicBezTo>
                  <a:cubicBezTo>
                    <a:pt x="87" y="112"/>
                    <a:pt x="87" y="103"/>
                    <a:pt x="87" y="103"/>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5" name="Freeform 98"/>
            <p:cNvSpPr>
              <a:spLocks/>
            </p:cNvSpPr>
            <p:nvPr/>
          </p:nvSpPr>
          <p:spPr bwMode="auto">
            <a:xfrm>
              <a:off x="2719380" y="3602316"/>
              <a:ext cx="436047" cy="421751"/>
            </a:xfrm>
            <a:custGeom>
              <a:avLst/>
              <a:gdLst>
                <a:gd name="T0" fmla="*/ 0 w 112"/>
                <a:gd name="T1" fmla="*/ 108 h 108"/>
                <a:gd name="T2" fmla="*/ 0 w 112"/>
                <a:gd name="T3" fmla="*/ 56 h 108"/>
                <a:gd name="T4" fmla="*/ 56 w 112"/>
                <a:gd name="T5" fmla="*/ 0 h 108"/>
                <a:gd name="T6" fmla="*/ 56 w 112"/>
                <a:gd name="T7" fmla="*/ 0 h 108"/>
                <a:gd name="T8" fmla="*/ 112 w 112"/>
                <a:gd name="T9" fmla="*/ 56 h 108"/>
                <a:gd name="T10" fmla="*/ 112 w 112"/>
                <a:gd name="T11" fmla="*/ 108 h 108"/>
              </a:gdLst>
              <a:ahLst/>
              <a:cxnLst>
                <a:cxn ang="0">
                  <a:pos x="T0" y="T1"/>
                </a:cxn>
                <a:cxn ang="0">
                  <a:pos x="T2" y="T3"/>
                </a:cxn>
                <a:cxn ang="0">
                  <a:pos x="T4" y="T5"/>
                </a:cxn>
                <a:cxn ang="0">
                  <a:pos x="T6" y="T7"/>
                </a:cxn>
                <a:cxn ang="0">
                  <a:pos x="T8" y="T9"/>
                </a:cxn>
                <a:cxn ang="0">
                  <a:pos x="T10" y="T11"/>
                </a:cxn>
              </a:cxnLst>
              <a:rect l="0" t="0" r="r" b="b"/>
              <a:pathLst>
                <a:path w="112" h="108">
                  <a:moveTo>
                    <a:pt x="0" y="108"/>
                  </a:moveTo>
                  <a:cubicBezTo>
                    <a:pt x="0" y="56"/>
                    <a:pt x="0" y="56"/>
                    <a:pt x="0" y="56"/>
                  </a:cubicBezTo>
                  <a:cubicBezTo>
                    <a:pt x="0" y="25"/>
                    <a:pt x="25" y="0"/>
                    <a:pt x="56" y="0"/>
                  </a:cubicBezTo>
                  <a:cubicBezTo>
                    <a:pt x="56" y="0"/>
                    <a:pt x="56" y="0"/>
                    <a:pt x="56" y="0"/>
                  </a:cubicBezTo>
                  <a:cubicBezTo>
                    <a:pt x="87" y="0"/>
                    <a:pt x="112" y="25"/>
                    <a:pt x="112" y="56"/>
                  </a:cubicBezTo>
                  <a:cubicBezTo>
                    <a:pt x="112" y="108"/>
                    <a:pt x="112" y="108"/>
                    <a:pt x="112" y="108"/>
                  </a:cubicBezTo>
                </a:path>
              </a:pathLst>
            </a:custGeom>
            <a:noFill/>
            <a:ln w="20638" cap="flat">
              <a:solidFill>
                <a:srgbClr val="67676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496" name="Rectangle 99"/>
            <p:cNvSpPr>
              <a:spLocks noChangeArrowheads="1"/>
            </p:cNvSpPr>
            <p:nvPr/>
          </p:nvSpPr>
          <p:spPr bwMode="auto">
            <a:xfrm>
              <a:off x="268840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7" name="Rectangle 100"/>
            <p:cNvSpPr>
              <a:spLocks noChangeArrowheads="1"/>
            </p:cNvSpPr>
            <p:nvPr/>
          </p:nvSpPr>
          <p:spPr bwMode="auto">
            <a:xfrm>
              <a:off x="3093475" y="3978794"/>
              <a:ext cx="78632" cy="123904"/>
            </a:xfrm>
            <a:prstGeom prst="rect">
              <a:avLst/>
            </a:prstGeom>
            <a:solidFill>
              <a:srgbClr val="0D72B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8" name="Freeform 101"/>
            <p:cNvSpPr>
              <a:spLocks noEditPoints="1"/>
            </p:cNvSpPr>
            <p:nvPr/>
          </p:nvSpPr>
          <p:spPr bwMode="auto">
            <a:xfrm>
              <a:off x="2056970" y="2673037"/>
              <a:ext cx="617138" cy="414602"/>
            </a:xfrm>
            <a:custGeom>
              <a:avLst/>
              <a:gdLst>
                <a:gd name="T0" fmla="*/ 154 w 158"/>
                <a:gd name="T1" fmla="*/ 42 h 106"/>
                <a:gd name="T2" fmla="*/ 50 w 158"/>
                <a:gd name="T3" fmla="*/ 16 h 106"/>
                <a:gd name="T4" fmla="*/ 22 w 158"/>
                <a:gd name="T5" fmla="*/ 85 h 106"/>
                <a:gd name="T6" fmla="*/ 82 w 158"/>
                <a:gd name="T7" fmla="*/ 106 h 106"/>
                <a:gd name="T8" fmla="*/ 154 w 158"/>
                <a:gd name="T9" fmla="*/ 42 h 106"/>
                <a:gd name="T10" fmla="*/ 83 w 158"/>
                <a:gd name="T11" fmla="*/ 69 h 106"/>
                <a:gd name="T12" fmla="*/ 42 w 158"/>
                <a:gd name="T13" fmla="*/ 57 h 106"/>
                <a:gd name="T14" fmla="*/ 61 w 158"/>
                <a:gd name="T15" fmla="*/ 21 h 106"/>
                <a:gd name="T16" fmla="*/ 133 w 158"/>
                <a:gd name="T17" fmla="*/ 34 h 106"/>
                <a:gd name="T18" fmla="*/ 83 w 158"/>
                <a:gd name="T1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06">
                  <a:moveTo>
                    <a:pt x="154" y="42"/>
                  </a:moveTo>
                  <a:cubicBezTo>
                    <a:pt x="150" y="10"/>
                    <a:pt x="100" y="0"/>
                    <a:pt x="50" y="16"/>
                  </a:cubicBezTo>
                  <a:cubicBezTo>
                    <a:pt x="0" y="32"/>
                    <a:pt x="22" y="85"/>
                    <a:pt x="22" y="85"/>
                  </a:cubicBezTo>
                  <a:cubicBezTo>
                    <a:pt x="22" y="85"/>
                    <a:pt x="28" y="106"/>
                    <a:pt x="82" y="106"/>
                  </a:cubicBezTo>
                  <a:cubicBezTo>
                    <a:pt x="156" y="106"/>
                    <a:pt x="158" y="74"/>
                    <a:pt x="154" y="42"/>
                  </a:cubicBezTo>
                  <a:close/>
                  <a:moveTo>
                    <a:pt x="83" y="69"/>
                  </a:moveTo>
                  <a:cubicBezTo>
                    <a:pt x="46" y="69"/>
                    <a:pt x="42" y="57"/>
                    <a:pt x="42" y="57"/>
                  </a:cubicBezTo>
                  <a:cubicBezTo>
                    <a:pt x="42" y="57"/>
                    <a:pt x="26" y="29"/>
                    <a:pt x="61" y="21"/>
                  </a:cubicBezTo>
                  <a:cubicBezTo>
                    <a:pt x="96" y="12"/>
                    <a:pt x="131" y="17"/>
                    <a:pt x="133" y="34"/>
                  </a:cubicBezTo>
                  <a:cubicBezTo>
                    <a:pt x="136" y="51"/>
                    <a:pt x="135" y="69"/>
                    <a:pt x="83" y="69"/>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99" name="Freeform 102"/>
            <p:cNvSpPr>
              <a:spLocks/>
            </p:cNvSpPr>
            <p:nvPr/>
          </p:nvSpPr>
          <p:spPr bwMode="auto">
            <a:xfrm>
              <a:off x="2338137" y="2611085"/>
              <a:ext cx="128669" cy="47655"/>
            </a:xfrm>
            <a:custGeom>
              <a:avLst/>
              <a:gdLst>
                <a:gd name="T0" fmla="*/ 33 w 33"/>
                <a:gd name="T1" fmla="*/ 0 h 12"/>
                <a:gd name="T2" fmla="*/ 16 w 33"/>
                <a:gd name="T3" fmla="*/ 12 h 12"/>
                <a:gd name="T4" fmla="*/ 0 w 33"/>
                <a:gd name="T5" fmla="*/ 0 h 12"/>
              </a:gdLst>
              <a:ahLst/>
              <a:cxnLst>
                <a:cxn ang="0">
                  <a:pos x="T0" y="T1"/>
                </a:cxn>
                <a:cxn ang="0">
                  <a:pos x="T2" y="T3"/>
                </a:cxn>
                <a:cxn ang="0">
                  <a:pos x="T4" y="T5"/>
                </a:cxn>
              </a:cxnLst>
              <a:rect l="0" t="0" r="r" b="b"/>
              <a:pathLst>
                <a:path w="33" h="12">
                  <a:moveTo>
                    <a:pt x="33" y="0"/>
                  </a:moveTo>
                  <a:cubicBezTo>
                    <a:pt x="33" y="7"/>
                    <a:pt x="26" y="12"/>
                    <a:pt x="16" y="12"/>
                  </a:cubicBezTo>
                  <a:cubicBezTo>
                    <a:pt x="7" y="12"/>
                    <a:pt x="0" y="7"/>
                    <a:pt x="0" y="0"/>
                  </a:cubicBezTo>
                </a:path>
              </a:pathLst>
            </a:custGeom>
            <a:noFill/>
            <a:ln w="20638" cap="rnd">
              <a:solidFill>
                <a:srgbClr val="D898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0" name="Freeform 103"/>
            <p:cNvSpPr>
              <a:spLocks/>
            </p:cNvSpPr>
            <p:nvPr/>
          </p:nvSpPr>
          <p:spPr bwMode="auto">
            <a:xfrm>
              <a:off x="2123688" y="2415698"/>
              <a:ext cx="111991"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1" name="Freeform 104"/>
            <p:cNvSpPr>
              <a:spLocks/>
            </p:cNvSpPr>
            <p:nvPr/>
          </p:nvSpPr>
          <p:spPr bwMode="auto">
            <a:xfrm>
              <a:off x="2559735" y="2415698"/>
              <a:ext cx="114373" cy="114373"/>
            </a:xfrm>
            <a:custGeom>
              <a:avLst/>
              <a:gdLst>
                <a:gd name="T0" fmla="*/ 28 w 29"/>
                <a:gd name="T1" fmla="*/ 17 h 29"/>
                <a:gd name="T2" fmla="*/ 12 w 29"/>
                <a:gd name="T3" fmla="*/ 28 h 29"/>
                <a:gd name="T4" fmla="*/ 1 w 29"/>
                <a:gd name="T5" fmla="*/ 13 h 29"/>
                <a:gd name="T6" fmla="*/ 16 w 29"/>
                <a:gd name="T7" fmla="*/ 1 h 29"/>
                <a:gd name="T8" fmla="*/ 28 w 29"/>
                <a:gd name="T9" fmla="*/ 17 h 29"/>
              </a:gdLst>
              <a:ahLst/>
              <a:cxnLst>
                <a:cxn ang="0">
                  <a:pos x="T0" y="T1"/>
                </a:cxn>
                <a:cxn ang="0">
                  <a:pos x="T2" y="T3"/>
                </a:cxn>
                <a:cxn ang="0">
                  <a:pos x="T4" y="T5"/>
                </a:cxn>
                <a:cxn ang="0">
                  <a:pos x="T6" y="T7"/>
                </a:cxn>
                <a:cxn ang="0">
                  <a:pos x="T8" y="T9"/>
                </a:cxn>
              </a:cxnLst>
              <a:rect l="0" t="0" r="r" b="b"/>
              <a:pathLst>
                <a:path w="29" h="29">
                  <a:moveTo>
                    <a:pt x="28" y="17"/>
                  </a:moveTo>
                  <a:cubicBezTo>
                    <a:pt x="26" y="24"/>
                    <a:pt x="20" y="29"/>
                    <a:pt x="12" y="28"/>
                  </a:cubicBezTo>
                  <a:cubicBezTo>
                    <a:pt x="5" y="27"/>
                    <a:pt x="0" y="20"/>
                    <a:pt x="1" y="13"/>
                  </a:cubicBezTo>
                  <a:cubicBezTo>
                    <a:pt x="2" y="5"/>
                    <a:pt x="9" y="0"/>
                    <a:pt x="16" y="1"/>
                  </a:cubicBezTo>
                  <a:cubicBezTo>
                    <a:pt x="24" y="3"/>
                    <a:pt x="29" y="9"/>
                    <a:pt x="28" y="17"/>
                  </a:cubicBezTo>
                  <a:close/>
                </a:path>
              </a:pathLst>
            </a:custGeom>
            <a:solidFill>
              <a:srgbClr val="2723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2" name="Freeform 105"/>
            <p:cNvSpPr>
              <a:spLocks/>
            </p:cNvSpPr>
            <p:nvPr/>
          </p:nvSpPr>
          <p:spPr bwMode="auto">
            <a:xfrm>
              <a:off x="379502" y="3871568"/>
              <a:ext cx="717214" cy="488468"/>
            </a:xfrm>
            <a:custGeom>
              <a:avLst/>
              <a:gdLst>
                <a:gd name="T0" fmla="*/ 46 w 184"/>
                <a:gd name="T1" fmla="*/ 52 h 125"/>
                <a:gd name="T2" fmla="*/ 2 w 184"/>
                <a:gd name="T3" fmla="*/ 60 h 125"/>
                <a:gd name="T4" fmla="*/ 111 w 184"/>
                <a:gd name="T5" fmla="*/ 97 h 125"/>
                <a:gd name="T6" fmla="*/ 162 w 184"/>
                <a:gd name="T7" fmla="*/ 77 h 125"/>
                <a:gd name="T8" fmla="*/ 162 w 184"/>
                <a:gd name="T9" fmla="*/ 35 h 125"/>
                <a:gd name="T10" fmla="*/ 121 w 184"/>
                <a:gd name="T11" fmla="*/ 35 h 125"/>
                <a:gd name="T12" fmla="*/ 63 w 184"/>
                <a:gd name="T13" fmla="*/ 9 h 125"/>
                <a:gd name="T14" fmla="*/ 78 w 184"/>
                <a:gd name="T15" fmla="*/ 32 h 125"/>
                <a:gd name="T16" fmla="*/ 46 w 184"/>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5">
                  <a:moveTo>
                    <a:pt x="46" y="52"/>
                  </a:moveTo>
                  <a:cubicBezTo>
                    <a:pt x="46" y="52"/>
                    <a:pt x="4" y="31"/>
                    <a:pt x="2" y="60"/>
                  </a:cubicBezTo>
                  <a:cubicBezTo>
                    <a:pt x="0" y="89"/>
                    <a:pt x="73" y="125"/>
                    <a:pt x="111" y="97"/>
                  </a:cubicBezTo>
                  <a:cubicBezTo>
                    <a:pt x="150" y="68"/>
                    <a:pt x="140" y="79"/>
                    <a:pt x="162" y="77"/>
                  </a:cubicBezTo>
                  <a:cubicBezTo>
                    <a:pt x="184" y="76"/>
                    <a:pt x="162" y="35"/>
                    <a:pt x="162" y="35"/>
                  </a:cubicBezTo>
                  <a:cubicBezTo>
                    <a:pt x="121" y="35"/>
                    <a:pt x="121" y="35"/>
                    <a:pt x="121" y="35"/>
                  </a:cubicBezTo>
                  <a:cubicBezTo>
                    <a:pt x="121" y="35"/>
                    <a:pt x="68" y="0"/>
                    <a:pt x="63" y="9"/>
                  </a:cubicBezTo>
                  <a:cubicBezTo>
                    <a:pt x="58" y="18"/>
                    <a:pt x="74" y="22"/>
                    <a:pt x="78" y="32"/>
                  </a:cubicBezTo>
                  <a:cubicBezTo>
                    <a:pt x="81" y="42"/>
                    <a:pt x="79" y="58"/>
                    <a:pt x="46" y="52"/>
                  </a:cubicBezTo>
                  <a:close/>
                </a:path>
              </a:pathLst>
            </a:custGeom>
            <a:solidFill>
              <a:srgbClr val="FDD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3" name="Freeform 106"/>
            <p:cNvSpPr>
              <a:spLocks/>
            </p:cNvSpPr>
            <p:nvPr/>
          </p:nvSpPr>
          <p:spPr bwMode="auto">
            <a:xfrm>
              <a:off x="836993" y="3516537"/>
              <a:ext cx="869711" cy="1343881"/>
            </a:xfrm>
            <a:custGeom>
              <a:avLst/>
              <a:gdLst>
                <a:gd name="T0" fmla="*/ 223 w 223"/>
                <a:gd name="T1" fmla="*/ 0 h 344"/>
                <a:gd name="T2" fmla="*/ 219 w 223"/>
                <a:gd name="T3" fmla="*/ 224 h 344"/>
                <a:gd name="T4" fmla="*/ 0 w 223"/>
                <a:gd name="T5" fmla="*/ 204 h 344"/>
                <a:gd name="T6" fmla="*/ 4 w 223"/>
                <a:gd name="T7" fmla="*/ 97 h 344"/>
                <a:gd name="T8" fmla="*/ 124 w 223"/>
                <a:gd name="T9" fmla="*/ 141 h 344"/>
                <a:gd name="T10" fmla="*/ 223 w 223"/>
                <a:gd name="T11" fmla="*/ 0 h 344"/>
              </a:gdLst>
              <a:ahLst/>
              <a:cxnLst>
                <a:cxn ang="0">
                  <a:pos x="T0" y="T1"/>
                </a:cxn>
                <a:cxn ang="0">
                  <a:pos x="T2" y="T3"/>
                </a:cxn>
                <a:cxn ang="0">
                  <a:pos x="T4" y="T5"/>
                </a:cxn>
                <a:cxn ang="0">
                  <a:pos x="T6" y="T7"/>
                </a:cxn>
                <a:cxn ang="0">
                  <a:pos x="T8" y="T9"/>
                </a:cxn>
                <a:cxn ang="0">
                  <a:pos x="T10" y="T11"/>
                </a:cxn>
              </a:cxnLst>
              <a:rect l="0" t="0" r="r" b="b"/>
              <a:pathLst>
                <a:path w="223" h="344">
                  <a:moveTo>
                    <a:pt x="223" y="0"/>
                  </a:moveTo>
                  <a:cubicBezTo>
                    <a:pt x="219" y="224"/>
                    <a:pt x="219" y="224"/>
                    <a:pt x="219" y="224"/>
                  </a:cubicBezTo>
                  <a:cubicBezTo>
                    <a:pt x="219" y="224"/>
                    <a:pt x="103" y="344"/>
                    <a:pt x="0" y="204"/>
                  </a:cubicBezTo>
                  <a:cubicBezTo>
                    <a:pt x="4" y="97"/>
                    <a:pt x="4" y="97"/>
                    <a:pt x="4" y="97"/>
                  </a:cubicBezTo>
                  <a:cubicBezTo>
                    <a:pt x="4" y="97"/>
                    <a:pt x="65" y="149"/>
                    <a:pt x="124" y="141"/>
                  </a:cubicBezTo>
                  <a:cubicBezTo>
                    <a:pt x="172" y="135"/>
                    <a:pt x="223" y="0"/>
                    <a:pt x="223" y="0"/>
                  </a:cubicBezTo>
                  <a:close/>
                </a:path>
              </a:pathLst>
            </a:custGeom>
            <a:solidFill>
              <a:srgbClr val="E9E9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4" name="Freeform 107"/>
            <p:cNvSpPr>
              <a:spLocks/>
            </p:cNvSpPr>
            <p:nvPr/>
          </p:nvSpPr>
          <p:spPr bwMode="auto">
            <a:xfrm>
              <a:off x="2083182" y="2334684"/>
              <a:ext cx="162028"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5" name="Freeform 108"/>
            <p:cNvSpPr>
              <a:spLocks/>
            </p:cNvSpPr>
            <p:nvPr/>
          </p:nvSpPr>
          <p:spPr bwMode="auto">
            <a:xfrm>
              <a:off x="2566883" y="2334684"/>
              <a:ext cx="159646" cy="47655"/>
            </a:xfrm>
            <a:custGeom>
              <a:avLst/>
              <a:gdLst>
                <a:gd name="T0" fmla="*/ 41 w 41"/>
                <a:gd name="T1" fmla="*/ 6 h 12"/>
                <a:gd name="T2" fmla="*/ 34 w 41"/>
                <a:gd name="T3" fmla="*/ 12 h 12"/>
                <a:gd name="T4" fmla="*/ 6 w 41"/>
                <a:gd name="T5" fmla="*/ 12 h 12"/>
                <a:gd name="T6" fmla="*/ 0 w 41"/>
                <a:gd name="T7" fmla="*/ 6 h 12"/>
                <a:gd name="T8" fmla="*/ 0 w 41"/>
                <a:gd name="T9" fmla="*/ 6 h 12"/>
                <a:gd name="T10" fmla="*/ 6 w 41"/>
                <a:gd name="T11" fmla="*/ 0 h 12"/>
                <a:gd name="T12" fmla="*/ 34 w 41"/>
                <a:gd name="T13" fmla="*/ 0 h 12"/>
                <a:gd name="T14" fmla="*/ 41 w 41"/>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2">
                  <a:moveTo>
                    <a:pt x="41" y="6"/>
                  </a:moveTo>
                  <a:cubicBezTo>
                    <a:pt x="41" y="10"/>
                    <a:pt x="38" y="12"/>
                    <a:pt x="34" y="12"/>
                  </a:cubicBezTo>
                  <a:cubicBezTo>
                    <a:pt x="6" y="12"/>
                    <a:pt x="6" y="12"/>
                    <a:pt x="6" y="12"/>
                  </a:cubicBezTo>
                  <a:cubicBezTo>
                    <a:pt x="3" y="12"/>
                    <a:pt x="0" y="10"/>
                    <a:pt x="0" y="6"/>
                  </a:cubicBezTo>
                  <a:cubicBezTo>
                    <a:pt x="0" y="6"/>
                    <a:pt x="0" y="6"/>
                    <a:pt x="0" y="6"/>
                  </a:cubicBezTo>
                  <a:cubicBezTo>
                    <a:pt x="0" y="3"/>
                    <a:pt x="3" y="0"/>
                    <a:pt x="6" y="0"/>
                  </a:cubicBezTo>
                  <a:cubicBezTo>
                    <a:pt x="34" y="0"/>
                    <a:pt x="34" y="0"/>
                    <a:pt x="34" y="0"/>
                  </a:cubicBezTo>
                  <a:cubicBezTo>
                    <a:pt x="38" y="0"/>
                    <a:pt x="41" y="3"/>
                    <a:pt x="41" y="6"/>
                  </a:cubicBezTo>
                  <a:close/>
                </a:path>
              </a:pathLst>
            </a:custGeom>
            <a:solidFill>
              <a:srgbClr val="4023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6" name="Freeform 109"/>
            <p:cNvSpPr>
              <a:spLocks/>
            </p:cNvSpPr>
            <p:nvPr/>
          </p:nvSpPr>
          <p:spPr bwMode="auto">
            <a:xfrm>
              <a:off x="2314309" y="2806472"/>
              <a:ext cx="166794" cy="73867"/>
            </a:xfrm>
            <a:custGeom>
              <a:avLst/>
              <a:gdLst>
                <a:gd name="T0" fmla="*/ 0 w 43"/>
                <a:gd name="T1" fmla="*/ 0 h 19"/>
                <a:gd name="T2" fmla="*/ 21 w 43"/>
                <a:gd name="T3" fmla="*/ 19 h 19"/>
                <a:gd name="T4" fmla="*/ 43 w 43"/>
                <a:gd name="T5" fmla="*/ 0 h 19"/>
                <a:gd name="T6" fmla="*/ 0 w 43"/>
                <a:gd name="T7" fmla="*/ 0 h 19"/>
              </a:gdLst>
              <a:ahLst/>
              <a:cxnLst>
                <a:cxn ang="0">
                  <a:pos x="T0" y="T1"/>
                </a:cxn>
                <a:cxn ang="0">
                  <a:pos x="T2" y="T3"/>
                </a:cxn>
                <a:cxn ang="0">
                  <a:pos x="T4" y="T5"/>
                </a:cxn>
                <a:cxn ang="0">
                  <a:pos x="T6" y="T7"/>
                </a:cxn>
              </a:cxnLst>
              <a:rect l="0" t="0" r="r" b="b"/>
              <a:pathLst>
                <a:path w="43" h="19">
                  <a:moveTo>
                    <a:pt x="0" y="0"/>
                  </a:moveTo>
                  <a:cubicBezTo>
                    <a:pt x="1" y="11"/>
                    <a:pt x="10" y="19"/>
                    <a:pt x="21" y="19"/>
                  </a:cubicBezTo>
                  <a:cubicBezTo>
                    <a:pt x="33" y="19"/>
                    <a:pt x="42" y="11"/>
                    <a:pt x="43" y="0"/>
                  </a:cubicBezTo>
                  <a:lnTo>
                    <a:pt x="0" y="0"/>
                  </a:lnTo>
                  <a:close/>
                </a:path>
              </a:pathLst>
            </a:custGeom>
            <a:solidFill>
              <a:srgbClr val="E18E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3354893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61132"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CREATIVE</a:t>
            </a:r>
          </a:p>
        </p:txBody>
      </p:sp>
      <p:sp>
        <p:nvSpPr>
          <p:cNvPr id="6" name="Rectangle 5"/>
          <p:cNvSpPr/>
          <p:nvPr/>
        </p:nvSpPr>
        <p:spPr>
          <a:xfrm>
            <a:off x="965476" y="1864026"/>
            <a:ext cx="3261213" cy="3901068"/>
          </a:xfrm>
          <a:prstGeom prst="rect">
            <a:avLst/>
          </a:prstGeom>
        </p:spPr>
        <p:txBody>
          <a:bodyPr wrap="square">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tx1">
                  <a:lumMod val="50000"/>
                  <a:lumOff val="50000"/>
                </a:schemeClr>
              </a:solidFill>
            </a:endParaRPr>
          </a:p>
        </p:txBody>
      </p:sp>
      <p:sp>
        <p:nvSpPr>
          <p:cNvPr id="7" name="Rectangle 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tx1">
                    <a:lumMod val="50000"/>
                    <a:lumOff val="50000"/>
                  </a:schemeClr>
                </a:solidFill>
              </a:rPr>
              <a:t>eaque</a:t>
            </a:r>
            <a:r>
              <a:rPr lang="en-US" sz="1100" dirty="0">
                <a:solidFill>
                  <a:schemeClr val="tx1">
                    <a:lumMod val="50000"/>
                    <a:lumOff val="50000"/>
                  </a:schemeClr>
                </a:solidFill>
              </a:rPr>
              <a:t> </a:t>
            </a:r>
            <a:r>
              <a:rPr lang="en-US" sz="1100" dirty="0" err="1">
                <a:solidFill>
                  <a:schemeClr val="tx1">
                    <a:lumMod val="50000"/>
                    <a:lumOff val="50000"/>
                  </a:schemeClr>
                </a:solidFill>
              </a:rPr>
              <a:t>ipsa</a:t>
            </a:r>
            <a:r>
              <a:rPr lang="en-US" sz="1100" dirty="0">
                <a:solidFill>
                  <a:schemeClr val="tx1">
                    <a:lumMod val="50000"/>
                    <a:lumOff val="50000"/>
                  </a:schemeClr>
                </a:solidFill>
              </a:rPr>
              <a:t> quae ab </a:t>
            </a:r>
            <a:r>
              <a:rPr lang="en-US" sz="1100" dirty="0" err="1">
                <a:solidFill>
                  <a:schemeClr val="tx1">
                    <a:lumMod val="50000"/>
                    <a:lumOff val="50000"/>
                  </a:schemeClr>
                </a:solidFill>
              </a:rPr>
              <a:t>illo</a:t>
            </a:r>
            <a:r>
              <a:rPr lang="en-US" sz="1100" dirty="0">
                <a:solidFill>
                  <a:schemeClr val="tx1">
                    <a:lumMod val="50000"/>
                    <a:lumOff val="50000"/>
                  </a:schemeClr>
                </a:solidFill>
              </a:rPr>
              <a:t> </a:t>
            </a:r>
            <a:r>
              <a:rPr lang="en-US" sz="1100" dirty="0" err="1">
                <a:solidFill>
                  <a:schemeClr val="tx1">
                    <a:lumMod val="50000"/>
                    <a:lumOff val="50000"/>
                  </a:schemeClr>
                </a:solidFill>
              </a:rPr>
              <a:t>inventore</a:t>
            </a:r>
            <a:r>
              <a:rPr lang="en-US" sz="1100" dirty="0">
                <a:solidFill>
                  <a:schemeClr val="tx1">
                    <a:lumMod val="50000"/>
                    <a:lumOff val="50000"/>
                  </a:schemeClr>
                </a:solidFill>
              </a:rPr>
              <a:t> </a:t>
            </a:r>
            <a:r>
              <a:rPr lang="en-US" sz="1100" dirty="0" err="1">
                <a:solidFill>
                  <a:schemeClr val="tx1">
                    <a:lumMod val="50000"/>
                    <a:lumOff val="50000"/>
                  </a:schemeClr>
                </a:solidFill>
              </a:rPr>
              <a:t>veritatis</a:t>
            </a:r>
            <a:r>
              <a:rPr lang="en-US" sz="1100" dirty="0">
                <a:solidFill>
                  <a:schemeClr val="tx1">
                    <a:lumMod val="50000"/>
                    <a:lumOff val="50000"/>
                  </a:schemeClr>
                </a:solidFill>
              </a:rPr>
              <a:t> et quasi </a:t>
            </a:r>
            <a:r>
              <a:rPr lang="en-US" sz="1100" dirty="0" err="1">
                <a:solidFill>
                  <a:schemeClr val="tx1">
                    <a:lumMod val="50000"/>
                    <a:lumOff val="50000"/>
                  </a:schemeClr>
                </a:solidFill>
              </a:rPr>
              <a:t>architecto</a:t>
            </a:r>
            <a:r>
              <a:rPr lang="en-US" sz="1100" dirty="0">
                <a:solidFill>
                  <a:schemeClr val="tx1">
                    <a:lumMod val="50000"/>
                    <a:lumOff val="50000"/>
                  </a:schemeClr>
                </a:solidFill>
              </a:rPr>
              <a:t> </a:t>
            </a:r>
            <a:r>
              <a:rPr lang="en-US" sz="1100" dirty="0" err="1">
                <a:solidFill>
                  <a:schemeClr val="tx1">
                    <a:lumMod val="50000"/>
                    <a:lumOff val="50000"/>
                  </a:schemeClr>
                </a:solidFill>
              </a:rPr>
              <a:t>beatae</a:t>
            </a:r>
            <a:r>
              <a:rPr lang="en-US" sz="1100" dirty="0">
                <a:solidFill>
                  <a:schemeClr val="tx1">
                    <a:lumMod val="50000"/>
                    <a:lumOff val="50000"/>
                  </a:schemeClr>
                </a:solidFill>
              </a:rPr>
              <a:t> vitae dicta </a:t>
            </a:r>
            <a:r>
              <a:rPr lang="en-US" sz="1100" dirty="0" err="1">
                <a:solidFill>
                  <a:schemeClr val="tx1">
                    <a:lumMod val="50000"/>
                    <a:lumOff val="50000"/>
                  </a:schemeClr>
                </a:solidFill>
              </a:rPr>
              <a:t>sunt</a:t>
            </a:r>
            <a:r>
              <a:rPr lang="en-US" sz="1100" dirty="0">
                <a:solidFill>
                  <a:schemeClr val="tx1">
                    <a:lumMod val="50000"/>
                    <a:lumOff val="50000"/>
                  </a:schemeClr>
                </a:solidFill>
              </a:rPr>
              <a:t> </a:t>
            </a:r>
            <a:r>
              <a:rPr lang="en-US" sz="1100" dirty="0" err="1">
                <a:solidFill>
                  <a:schemeClr val="tx1">
                    <a:lumMod val="50000"/>
                    <a:lumOff val="50000"/>
                  </a:schemeClr>
                </a:solidFill>
              </a:rPr>
              <a:t>explicabo</a:t>
            </a:r>
            <a:r>
              <a:rPr lang="en-US" sz="1100" dirty="0">
                <a:solidFill>
                  <a:schemeClr val="tx1">
                    <a:lumMod val="50000"/>
                    <a:lumOff val="50000"/>
                  </a:schemeClr>
                </a:solidFill>
              </a:rPr>
              <a:t>.</a:t>
            </a:r>
          </a:p>
        </p:txBody>
      </p:sp>
      <p:sp>
        <p:nvSpPr>
          <p:cNvPr id="8" name="Rectangle 7"/>
          <p:cNvSpPr/>
          <p:nvPr/>
        </p:nvSpPr>
        <p:spPr>
          <a:xfrm>
            <a:off x="7940194" y="1864026"/>
            <a:ext cx="3080617" cy="3393237"/>
          </a:xfrm>
          <a:prstGeom prst="rect">
            <a:avLst/>
          </a:prstGeom>
        </p:spPr>
        <p:txBody>
          <a:bodyPr wrap="square">
            <a:spAutoFit/>
          </a:bodyPr>
          <a:lstStyle/>
          <a:p>
            <a:pPr algn="just">
              <a:lnSpc>
                <a:spcPct val="150000"/>
              </a:lnSpc>
            </a:pPr>
            <a:r>
              <a:rPr lang="en-US" sz="1100" dirty="0">
                <a:solidFill>
                  <a:schemeClr val="tx1">
                    <a:lumMod val="50000"/>
                    <a:lumOff val="50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tx1">
                  <a:lumMod val="50000"/>
                  <a:lumOff val="50000"/>
                </a:schemeClr>
              </a:solidFill>
            </a:endParaRPr>
          </a:p>
          <a:p>
            <a:pPr algn="just">
              <a:lnSpc>
                <a:spcPct val="150000"/>
              </a:lnSpc>
            </a:pPr>
            <a:r>
              <a:rPr lang="en-US" sz="1100" dirty="0">
                <a:solidFill>
                  <a:schemeClr val="tx1">
                    <a:lumMod val="50000"/>
                    <a:lumOff val="50000"/>
                  </a:schemeClr>
                </a:solidFill>
              </a:rPr>
              <a:t>If you are going to use a passage of Lorem Ipsum, you need to be sure there isn't anything embarrassing hidden in the middle of text. </a:t>
            </a:r>
          </a:p>
        </p:txBody>
      </p:sp>
      <p:cxnSp>
        <p:nvCxnSpPr>
          <p:cNvPr id="9" name="Straight Connector 8"/>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10" name="Freeform 9"/>
          <p:cNvSpPr>
            <a:spLocks noEditPoints="1"/>
          </p:cNvSpPr>
          <p:nvPr/>
        </p:nvSpPr>
        <p:spPr bwMode="auto">
          <a:xfrm rot="14400000" flipH="1">
            <a:off x="258172" y="-192240"/>
            <a:ext cx="3131284" cy="338154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413392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a:spLocks noEditPoints="1"/>
          </p:cNvSpPr>
          <p:nvPr/>
        </p:nvSpPr>
        <p:spPr bwMode="auto">
          <a:xfrm rot="16200000" flipH="1">
            <a:off x="7569706" y="-186359"/>
            <a:ext cx="5233059" cy="565130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12" name="Group 11"/>
          <p:cNvGrpSpPr/>
          <p:nvPr/>
        </p:nvGrpSpPr>
        <p:grpSpPr>
          <a:xfrm rot="467565">
            <a:off x="8021780" y="3013850"/>
            <a:ext cx="4657743" cy="5118768"/>
            <a:chOff x="8058150" y="2376055"/>
            <a:chExt cx="5030084" cy="5527963"/>
          </a:xfrm>
        </p:grpSpPr>
        <p:sp>
          <p:nvSpPr>
            <p:cNvPr id="46" name="Freeform 45"/>
            <p:cNvSpPr>
              <a:spLocks/>
            </p:cNvSpPr>
            <p:nvPr/>
          </p:nvSpPr>
          <p:spPr bwMode="auto">
            <a:xfrm>
              <a:off x="8461470" y="2651566"/>
              <a:ext cx="4626764" cy="5252452"/>
            </a:xfrm>
            <a:custGeom>
              <a:avLst/>
              <a:gdLst>
                <a:gd name="connsiteX0" fmla="*/ 4092034 w 4626764"/>
                <a:gd name="connsiteY0" fmla="*/ 26174 h 5252452"/>
                <a:gd name="connsiteX1" fmla="*/ 4093292 w 4626764"/>
                <a:gd name="connsiteY1" fmla="*/ 27536 h 5252452"/>
                <a:gd name="connsiteX2" fmla="*/ 4271408 w 4626764"/>
                <a:gd name="connsiteY2" fmla="*/ 220285 h 5252452"/>
                <a:gd name="connsiteX3" fmla="*/ 4293278 w 4626764"/>
                <a:gd name="connsiteY3" fmla="*/ 245508 h 5252452"/>
                <a:gd name="connsiteX4" fmla="*/ 4294960 w 4626764"/>
                <a:gd name="connsiteY4" fmla="*/ 247190 h 5252452"/>
                <a:gd name="connsiteX5" fmla="*/ 4301690 w 4626764"/>
                <a:gd name="connsiteY5" fmla="*/ 257279 h 5252452"/>
                <a:gd name="connsiteX6" fmla="*/ 4313466 w 4626764"/>
                <a:gd name="connsiteY6" fmla="*/ 269050 h 5252452"/>
                <a:gd name="connsiteX7" fmla="*/ 4318512 w 4626764"/>
                <a:gd name="connsiteY7" fmla="*/ 275776 h 5252452"/>
                <a:gd name="connsiteX8" fmla="*/ 4325242 w 4626764"/>
                <a:gd name="connsiteY8" fmla="*/ 287547 h 5252452"/>
                <a:gd name="connsiteX9" fmla="*/ 4331971 w 4626764"/>
                <a:gd name="connsiteY9" fmla="*/ 295955 h 5252452"/>
                <a:gd name="connsiteX10" fmla="*/ 4340382 w 4626764"/>
                <a:gd name="connsiteY10" fmla="*/ 306044 h 5252452"/>
                <a:gd name="connsiteX11" fmla="*/ 4347112 w 4626764"/>
                <a:gd name="connsiteY11" fmla="*/ 317815 h 5252452"/>
                <a:gd name="connsiteX12" fmla="*/ 4352159 w 4626764"/>
                <a:gd name="connsiteY12" fmla="*/ 322860 h 5252452"/>
                <a:gd name="connsiteX13" fmla="*/ 4365618 w 4626764"/>
                <a:gd name="connsiteY13" fmla="*/ 344720 h 5252452"/>
                <a:gd name="connsiteX14" fmla="*/ 4368982 w 4626764"/>
                <a:gd name="connsiteY14" fmla="*/ 349765 h 5252452"/>
                <a:gd name="connsiteX15" fmla="*/ 4371518 w 4626764"/>
                <a:gd name="connsiteY15" fmla="*/ 353989 h 5252452"/>
                <a:gd name="connsiteX16" fmla="*/ 4390873 w 4626764"/>
                <a:gd name="connsiteY16" fmla="*/ 377068 h 5252452"/>
                <a:gd name="connsiteX17" fmla="*/ 4392500 w 4626764"/>
                <a:gd name="connsiteY17" fmla="*/ 378749 h 5252452"/>
                <a:gd name="connsiteX18" fmla="*/ 4399007 w 4626764"/>
                <a:gd name="connsiteY18" fmla="*/ 388836 h 5252452"/>
                <a:gd name="connsiteX19" fmla="*/ 4410395 w 4626764"/>
                <a:gd name="connsiteY19" fmla="*/ 400604 h 5252452"/>
                <a:gd name="connsiteX20" fmla="*/ 4415275 w 4626764"/>
                <a:gd name="connsiteY20" fmla="*/ 407329 h 5252452"/>
                <a:gd name="connsiteX21" fmla="*/ 4421782 w 4626764"/>
                <a:gd name="connsiteY21" fmla="*/ 419097 h 5252452"/>
                <a:gd name="connsiteX22" fmla="*/ 4428290 w 4626764"/>
                <a:gd name="connsiteY22" fmla="*/ 427503 h 5252452"/>
                <a:gd name="connsiteX23" fmla="*/ 4436424 w 4626764"/>
                <a:gd name="connsiteY23" fmla="*/ 437590 h 5252452"/>
                <a:gd name="connsiteX24" fmla="*/ 4442932 w 4626764"/>
                <a:gd name="connsiteY24" fmla="*/ 449358 h 5252452"/>
                <a:gd name="connsiteX25" fmla="*/ 4447812 w 4626764"/>
                <a:gd name="connsiteY25" fmla="*/ 454401 h 5252452"/>
                <a:gd name="connsiteX26" fmla="*/ 4460826 w 4626764"/>
                <a:gd name="connsiteY26" fmla="*/ 476256 h 5252452"/>
                <a:gd name="connsiteX27" fmla="*/ 4464080 w 4626764"/>
                <a:gd name="connsiteY27" fmla="*/ 481300 h 5252452"/>
                <a:gd name="connsiteX28" fmla="*/ 4473842 w 4626764"/>
                <a:gd name="connsiteY28" fmla="*/ 498112 h 5252452"/>
                <a:gd name="connsiteX29" fmla="*/ 4478722 w 4626764"/>
                <a:gd name="connsiteY29" fmla="*/ 506517 h 5252452"/>
                <a:gd name="connsiteX30" fmla="*/ 4483602 w 4626764"/>
                <a:gd name="connsiteY30" fmla="*/ 514923 h 5252452"/>
                <a:gd name="connsiteX31" fmla="*/ 4498244 w 4626764"/>
                <a:gd name="connsiteY31" fmla="*/ 543503 h 5252452"/>
                <a:gd name="connsiteX32" fmla="*/ 4499870 w 4626764"/>
                <a:gd name="connsiteY32" fmla="*/ 545184 h 5252452"/>
                <a:gd name="connsiteX33" fmla="*/ 4503124 w 4626764"/>
                <a:gd name="connsiteY33" fmla="*/ 551909 h 5252452"/>
                <a:gd name="connsiteX34" fmla="*/ 4514512 w 4626764"/>
                <a:gd name="connsiteY34" fmla="*/ 578808 h 5252452"/>
                <a:gd name="connsiteX35" fmla="*/ 4519393 w 4626764"/>
                <a:gd name="connsiteY35" fmla="*/ 587213 h 5252452"/>
                <a:gd name="connsiteX36" fmla="*/ 4521020 w 4626764"/>
                <a:gd name="connsiteY36" fmla="*/ 590576 h 5252452"/>
                <a:gd name="connsiteX37" fmla="*/ 4532408 w 4626764"/>
                <a:gd name="connsiteY37" fmla="*/ 619156 h 5252452"/>
                <a:gd name="connsiteX38" fmla="*/ 4535661 w 4626764"/>
                <a:gd name="connsiteY38" fmla="*/ 627561 h 5252452"/>
                <a:gd name="connsiteX39" fmla="*/ 4540542 w 4626764"/>
                <a:gd name="connsiteY39" fmla="*/ 641011 h 5252452"/>
                <a:gd name="connsiteX40" fmla="*/ 4547049 w 4626764"/>
                <a:gd name="connsiteY40" fmla="*/ 656141 h 5252452"/>
                <a:gd name="connsiteX41" fmla="*/ 4548676 w 4626764"/>
                <a:gd name="connsiteY41" fmla="*/ 662866 h 5252452"/>
                <a:gd name="connsiteX42" fmla="*/ 4558437 w 4626764"/>
                <a:gd name="connsiteY42" fmla="*/ 688083 h 5252452"/>
                <a:gd name="connsiteX43" fmla="*/ 4560064 w 4626764"/>
                <a:gd name="connsiteY43" fmla="*/ 696489 h 5252452"/>
                <a:gd name="connsiteX44" fmla="*/ 4563318 w 4626764"/>
                <a:gd name="connsiteY44" fmla="*/ 706576 h 5252452"/>
                <a:gd name="connsiteX45" fmla="*/ 4573078 w 4626764"/>
                <a:gd name="connsiteY45" fmla="*/ 736837 h 5252452"/>
                <a:gd name="connsiteX46" fmla="*/ 4573078 w 4626764"/>
                <a:gd name="connsiteY46" fmla="*/ 740200 h 5252452"/>
                <a:gd name="connsiteX47" fmla="*/ 4576332 w 4626764"/>
                <a:gd name="connsiteY47" fmla="*/ 746924 h 5252452"/>
                <a:gd name="connsiteX48" fmla="*/ 4584466 w 4626764"/>
                <a:gd name="connsiteY48" fmla="*/ 780548 h 5252452"/>
                <a:gd name="connsiteX49" fmla="*/ 4586093 w 4626764"/>
                <a:gd name="connsiteY49" fmla="*/ 787272 h 5252452"/>
                <a:gd name="connsiteX50" fmla="*/ 4586093 w 4626764"/>
                <a:gd name="connsiteY50" fmla="*/ 788953 h 5252452"/>
                <a:gd name="connsiteX51" fmla="*/ 4594228 w 4626764"/>
                <a:gd name="connsiteY51" fmla="*/ 824258 h 5252452"/>
                <a:gd name="connsiteX52" fmla="*/ 4595854 w 4626764"/>
                <a:gd name="connsiteY52" fmla="*/ 832664 h 5252452"/>
                <a:gd name="connsiteX53" fmla="*/ 4597481 w 4626764"/>
                <a:gd name="connsiteY53" fmla="*/ 841070 h 5252452"/>
                <a:gd name="connsiteX54" fmla="*/ 4602362 w 4626764"/>
                <a:gd name="connsiteY54" fmla="*/ 871331 h 5252452"/>
                <a:gd name="connsiteX55" fmla="*/ 4603988 w 4626764"/>
                <a:gd name="connsiteY55" fmla="*/ 876374 h 5252452"/>
                <a:gd name="connsiteX56" fmla="*/ 4607242 w 4626764"/>
                <a:gd name="connsiteY56" fmla="*/ 894867 h 5252452"/>
                <a:gd name="connsiteX57" fmla="*/ 4610496 w 4626764"/>
                <a:gd name="connsiteY57" fmla="*/ 915041 h 5252452"/>
                <a:gd name="connsiteX58" fmla="*/ 4610496 w 4626764"/>
                <a:gd name="connsiteY58" fmla="*/ 918403 h 5252452"/>
                <a:gd name="connsiteX59" fmla="*/ 4613750 w 4626764"/>
                <a:gd name="connsiteY59" fmla="*/ 948664 h 5252452"/>
                <a:gd name="connsiteX60" fmla="*/ 4615376 w 4626764"/>
                <a:gd name="connsiteY60" fmla="*/ 960433 h 5252452"/>
                <a:gd name="connsiteX61" fmla="*/ 4617003 w 4626764"/>
                <a:gd name="connsiteY61" fmla="*/ 963795 h 5252452"/>
                <a:gd name="connsiteX62" fmla="*/ 4617003 w 4626764"/>
                <a:gd name="connsiteY62" fmla="*/ 967157 h 5252452"/>
                <a:gd name="connsiteX63" fmla="*/ 4620256 w 4626764"/>
                <a:gd name="connsiteY63" fmla="*/ 1004143 h 5252452"/>
                <a:gd name="connsiteX64" fmla="*/ 4620256 w 4626764"/>
                <a:gd name="connsiteY64" fmla="*/ 1010868 h 5252452"/>
                <a:gd name="connsiteX65" fmla="*/ 4621884 w 4626764"/>
                <a:gd name="connsiteY65" fmla="*/ 1017592 h 5252452"/>
                <a:gd name="connsiteX66" fmla="*/ 4623510 w 4626764"/>
                <a:gd name="connsiteY66" fmla="*/ 1061303 h 5252452"/>
                <a:gd name="connsiteX67" fmla="*/ 4623510 w 4626764"/>
                <a:gd name="connsiteY67" fmla="*/ 1062984 h 5252452"/>
                <a:gd name="connsiteX68" fmla="*/ 4625137 w 4626764"/>
                <a:gd name="connsiteY68" fmla="*/ 1068027 h 5252452"/>
                <a:gd name="connsiteX69" fmla="*/ 4626764 w 4626764"/>
                <a:gd name="connsiteY69" fmla="*/ 1110056 h 5252452"/>
                <a:gd name="connsiteX70" fmla="*/ 4626764 w 4626764"/>
                <a:gd name="connsiteY70" fmla="*/ 1118462 h 5252452"/>
                <a:gd name="connsiteX71" fmla="*/ 4626764 w 4626764"/>
                <a:gd name="connsiteY71" fmla="*/ 1121825 h 5252452"/>
                <a:gd name="connsiteX72" fmla="*/ 4626764 w 4626764"/>
                <a:gd name="connsiteY72" fmla="*/ 1162173 h 5252452"/>
                <a:gd name="connsiteX73" fmla="*/ 4626764 w 4626764"/>
                <a:gd name="connsiteY73" fmla="*/ 1173941 h 5252452"/>
                <a:gd name="connsiteX74" fmla="*/ 4626764 w 4626764"/>
                <a:gd name="connsiteY74" fmla="*/ 1182347 h 5252452"/>
                <a:gd name="connsiteX75" fmla="*/ 4625137 w 4626764"/>
                <a:gd name="connsiteY75" fmla="*/ 1217651 h 5252452"/>
                <a:gd name="connsiteX76" fmla="*/ 4625137 w 4626764"/>
                <a:gd name="connsiteY76" fmla="*/ 1227738 h 5252452"/>
                <a:gd name="connsiteX77" fmla="*/ 4625137 w 4626764"/>
                <a:gd name="connsiteY77" fmla="*/ 1244550 h 5252452"/>
                <a:gd name="connsiteX78" fmla="*/ 4623510 w 4626764"/>
                <a:gd name="connsiteY78" fmla="*/ 1268086 h 5252452"/>
                <a:gd name="connsiteX79" fmla="*/ 4623510 w 4626764"/>
                <a:gd name="connsiteY79" fmla="*/ 1276492 h 5252452"/>
                <a:gd name="connsiteX80" fmla="*/ 4621884 w 4626764"/>
                <a:gd name="connsiteY80" fmla="*/ 1310115 h 5252452"/>
                <a:gd name="connsiteX81" fmla="*/ 4620256 w 4626764"/>
                <a:gd name="connsiteY81" fmla="*/ 1321883 h 5252452"/>
                <a:gd name="connsiteX82" fmla="*/ 4618630 w 4626764"/>
                <a:gd name="connsiteY82" fmla="*/ 1337014 h 5252452"/>
                <a:gd name="connsiteX83" fmla="*/ 4615376 w 4626764"/>
                <a:gd name="connsiteY83" fmla="*/ 1379043 h 5252452"/>
                <a:gd name="connsiteX84" fmla="*/ 4615376 w 4626764"/>
                <a:gd name="connsiteY84" fmla="*/ 1380724 h 5252452"/>
                <a:gd name="connsiteX85" fmla="*/ 4613750 w 4626764"/>
                <a:gd name="connsiteY85" fmla="*/ 1394174 h 5252452"/>
                <a:gd name="connsiteX86" fmla="*/ 4608869 w 4626764"/>
                <a:gd name="connsiteY86" fmla="*/ 1431159 h 5252452"/>
                <a:gd name="connsiteX87" fmla="*/ 4607242 w 4626764"/>
                <a:gd name="connsiteY87" fmla="*/ 1446290 h 5252452"/>
                <a:gd name="connsiteX88" fmla="*/ 4607242 w 4626764"/>
                <a:gd name="connsiteY88" fmla="*/ 1449652 h 5252452"/>
                <a:gd name="connsiteX89" fmla="*/ 4600734 w 4626764"/>
                <a:gd name="connsiteY89" fmla="*/ 1491681 h 5252452"/>
                <a:gd name="connsiteX90" fmla="*/ 4599108 w 4626764"/>
                <a:gd name="connsiteY90" fmla="*/ 1508493 h 5252452"/>
                <a:gd name="connsiteX91" fmla="*/ 4597481 w 4626764"/>
                <a:gd name="connsiteY91" fmla="*/ 1521942 h 5252452"/>
                <a:gd name="connsiteX92" fmla="*/ 4592600 w 4626764"/>
                <a:gd name="connsiteY92" fmla="*/ 1550522 h 5252452"/>
                <a:gd name="connsiteX93" fmla="*/ 4590974 w 4626764"/>
                <a:gd name="connsiteY93" fmla="*/ 1560609 h 5252452"/>
                <a:gd name="connsiteX94" fmla="*/ 4584466 w 4626764"/>
                <a:gd name="connsiteY94" fmla="*/ 1595914 h 5252452"/>
                <a:gd name="connsiteX95" fmla="*/ 4582840 w 4626764"/>
                <a:gd name="connsiteY95" fmla="*/ 1607682 h 5252452"/>
                <a:gd name="connsiteX96" fmla="*/ 4577959 w 4626764"/>
                <a:gd name="connsiteY96" fmla="*/ 1624494 h 5252452"/>
                <a:gd name="connsiteX97" fmla="*/ 4569824 w 4626764"/>
                <a:gd name="connsiteY97" fmla="*/ 1668204 h 5252452"/>
                <a:gd name="connsiteX98" fmla="*/ 4568198 w 4626764"/>
                <a:gd name="connsiteY98" fmla="*/ 1678291 h 5252452"/>
                <a:gd name="connsiteX99" fmla="*/ 4556810 w 4626764"/>
                <a:gd name="connsiteY99" fmla="*/ 1730407 h 5252452"/>
                <a:gd name="connsiteX100" fmla="*/ 4551930 w 4626764"/>
                <a:gd name="connsiteY100" fmla="*/ 1745538 h 5252452"/>
                <a:gd name="connsiteX101" fmla="*/ 4548676 w 4626764"/>
                <a:gd name="connsiteY101" fmla="*/ 1764030 h 5252452"/>
                <a:gd name="connsiteX102" fmla="*/ 4542168 w 4626764"/>
                <a:gd name="connsiteY102" fmla="*/ 1787567 h 5252452"/>
                <a:gd name="connsiteX103" fmla="*/ 4538915 w 4626764"/>
                <a:gd name="connsiteY103" fmla="*/ 1801016 h 5252452"/>
                <a:gd name="connsiteX104" fmla="*/ 4525900 w 4626764"/>
                <a:gd name="connsiteY104" fmla="*/ 1851451 h 5252452"/>
                <a:gd name="connsiteX105" fmla="*/ 4524274 w 4626764"/>
                <a:gd name="connsiteY105" fmla="*/ 1856495 h 5252452"/>
                <a:gd name="connsiteX106" fmla="*/ 4524274 w 4626764"/>
                <a:gd name="connsiteY106" fmla="*/ 1858176 h 5252452"/>
                <a:gd name="connsiteX107" fmla="*/ 4521020 w 4626764"/>
                <a:gd name="connsiteY107" fmla="*/ 1866582 h 5252452"/>
                <a:gd name="connsiteX108" fmla="*/ 4508005 w 4626764"/>
                <a:gd name="connsiteY108" fmla="*/ 1913654 h 5252452"/>
                <a:gd name="connsiteX109" fmla="*/ 4503124 w 4626764"/>
                <a:gd name="connsiteY109" fmla="*/ 1928785 h 5252452"/>
                <a:gd name="connsiteX110" fmla="*/ 4499870 w 4626764"/>
                <a:gd name="connsiteY110" fmla="*/ 1940553 h 5252452"/>
                <a:gd name="connsiteX111" fmla="*/ 4491736 w 4626764"/>
                <a:gd name="connsiteY111" fmla="*/ 1969133 h 5252452"/>
                <a:gd name="connsiteX112" fmla="*/ 4485229 w 4626764"/>
                <a:gd name="connsiteY112" fmla="*/ 1992669 h 5252452"/>
                <a:gd name="connsiteX113" fmla="*/ 4470588 w 4626764"/>
                <a:gd name="connsiteY113" fmla="*/ 2036380 h 5252452"/>
                <a:gd name="connsiteX114" fmla="*/ 4464080 w 4626764"/>
                <a:gd name="connsiteY114" fmla="*/ 2053191 h 5252452"/>
                <a:gd name="connsiteX115" fmla="*/ 4444558 w 4626764"/>
                <a:gd name="connsiteY115" fmla="*/ 2113713 h 5252452"/>
                <a:gd name="connsiteX116" fmla="*/ 4433170 w 4626764"/>
                <a:gd name="connsiteY116" fmla="*/ 2142293 h 5252452"/>
                <a:gd name="connsiteX117" fmla="*/ 4423410 w 4626764"/>
                <a:gd name="connsiteY117" fmla="*/ 2169192 h 5252452"/>
                <a:gd name="connsiteX118" fmla="*/ 4421782 w 4626764"/>
                <a:gd name="connsiteY118" fmla="*/ 2174235 h 5252452"/>
                <a:gd name="connsiteX119" fmla="*/ 4410395 w 4626764"/>
                <a:gd name="connsiteY119" fmla="*/ 2207859 h 5252452"/>
                <a:gd name="connsiteX120" fmla="*/ 4399007 w 4626764"/>
                <a:gd name="connsiteY120" fmla="*/ 2236438 h 5252452"/>
                <a:gd name="connsiteX121" fmla="*/ 4384365 w 4626764"/>
                <a:gd name="connsiteY121" fmla="*/ 2271743 h 5252452"/>
                <a:gd name="connsiteX122" fmla="*/ 4379485 w 4626764"/>
                <a:gd name="connsiteY122" fmla="*/ 2286873 h 5252452"/>
                <a:gd name="connsiteX123" fmla="*/ 4374604 w 4626764"/>
                <a:gd name="connsiteY123" fmla="*/ 2298642 h 5252452"/>
                <a:gd name="connsiteX124" fmla="*/ 4359963 w 4626764"/>
                <a:gd name="connsiteY124" fmla="*/ 2333946 h 5252452"/>
                <a:gd name="connsiteX125" fmla="*/ 4348575 w 4626764"/>
                <a:gd name="connsiteY125" fmla="*/ 2362526 h 5252452"/>
                <a:gd name="connsiteX126" fmla="*/ 4332306 w 4626764"/>
                <a:gd name="connsiteY126" fmla="*/ 2397830 h 5252452"/>
                <a:gd name="connsiteX127" fmla="*/ 4329053 w 4626764"/>
                <a:gd name="connsiteY127" fmla="*/ 2406236 h 5252452"/>
                <a:gd name="connsiteX128" fmla="*/ 4317665 w 4626764"/>
                <a:gd name="connsiteY128" fmla="*/ 2431454 h 5252452"/>
                <a:gd name="connsiteX129" fmla="*/ 4306277 w 4626764"/>
                <a:gd name="connsiteY129" fmla="*/ 2456671 h 5252452"/>
                <a:gd name="connsiteX130" fmla="*/ 4281874 w 4626764"/>
                <a:gd name="connsiteY130" fmla="*/ 2510469 h 5252452"/>
                <a:gd name="connsiteX131" fmla="*/ 4270487 w 4626764"/>
                <a:gd name="connsiteY131" fmla="*/ 2535686 h 5252452"/>
                <a:gd name="connsiteX132" fmla="*/ 4252592 w 4626764"/>
                <a:gd name="connsiteY132" fmla="*/ 2572672 h 5252452"/>
                <a:gd name="connsiteX133" fmla="*/ 4241204 w 4626764"/>
                <a:gd name="connsiteY133" fmla="*/ 2597889 h 5252452"/>
                <a:gd name="connsiteX134" fmla="*/ 4220055 w 4626764"/>
                <a:gd name="connsiteY134" fmla="*/ 2639918 h 5252452"/>
                <a:gd name="connsiteX135" fmla="*/ 4210294 w 4626764"/>
                <a:gd name="connsiteY135" fmla="*/ 2656730 h 5252452"/>
                <a:gd name="connsiteX136" fmla="*/ 4181011 w 4626764"/>
                <a:gd name="connsiteY136" fmla="*/ 2715571 h 5252452"/>
                <a:gd name="connsiteX137" fmla="*/ 4169623 w 4626764"/>
                <a:gd name="connsiteY137" fmla="*/ 2735745 h 5252452"/>
                <a:gd name="connsiteX138" fmla="*/ 4146847 w 4626764"/>
                <a:gd name="connsiteY138" fmla="*/ 2777774 h 5252452"/>
                <a:gd name="connsiteX139" fmla="*/ 4137086 w 4626764"/>
                <a:gd name="connsiteY139" fmla="*/ 2799629 h 5252452"/>
                <a:gd name="connsiteX140" fmla="*/ 4130579 w 4626764"/>
                <a:gd name="connsiteY140" fmla="*/ 2809716 h 5252452"/>
                <a:gd name="connsiteX141" fmla="*/ 4106176 w 4626764"/>
                <a:gd name="connsiteY141" fmla="*/ 2855108 h 5252452"/>
                <a:gd name="connsiteX142" fmla="*/ 4102922 w 4626764"/>
                <a:gd name="connsiteY142" fmla="*/ 2860151 h 5252452"/>
                <a:gd name="connsiteX143" fmla="*/ 4067132 w 4626764"/>
                <a:gd name="connsiteY143" fmla="*/ 2920673 h 5252452"/>
                <a:gd name="connsiteX144" fmla="*/ 4063878 w 4626764"/>
                <a:gd name="connsiteY144" fmla="*/ 2927398 h 5252452"/>
                <a:gd name="connsiteX145" fmla="*/ 4057371 w 4626764"/>
                <a:gd name="connsiteY145" fmla="*/ 2939166 h 5252452"/>
                <a:gd name="connsiteX146" fmla="*/ 4029715 w 4626764"/>
                <a:gd name="connsiteY146" fmla="*/ 2986239 h 5252452"/>
                <a:gd name="connsiteX147" fmla="*/ 4018327 w 4626764"/>
                <a:gd name="connsiteY147" fmla="*/ 3004732 h 5252452"/>
                <a:gd name="connsiteX148" fmla="*/ 3980910 w 4626764"/>
                <a:gd name="connsiteY148" fmla="*/ 3065254 h 5252452"/>
                <a:gd name="connsiteX149" fmla="*/ 3974402 w 4626764"/>
                <a:gd name="connsiteY149" fmla="*/ 3075341 h 5252452"/>
                <a:gd name="connsiteX150" fmla="*/ 3943492 w 4626764"/>
                <a:gd name="connsiteY150" fmla="*/ 3125776 h 5252452"/>
                <a:gd name="connsiteX151" fmla="*/ 3928851 w 4626764"/>
                <a:gd name="connsiteY151" fmla="*/ 3149312 h 5252452"/>
                <a:gd name="connsiteX152" fmla="*/ 3902822 w 4626764"/>
                <a:gd name="connsiteY152" fmla="*/ 3189660 h 5252452"/>
                <a:gd name="connsiteX153" fmla="*/ 3886553 w 4626764"/>
                <a:gd name="connsiteY153" fmla="*/ 3213196 h 5252452"/>
                <a:gd name="connsiteX154" fmla="*/ 3883300 w 4626764"/>
                <a:gd name="connsiteY154" fmla="*/ 3216559 h 5252452"/>
                <a:gd name="connsiteX155" fmla="*/ 3849136 w 4626764"/>
                <a:gd name="connsiteY155" fmla="*/ 3268675 h 5252452"/>
                <a:gd name="connsiteX156" fmla="*/ 3832868 w 4626764"/>
                <a:gd name="connsiteY156" fmla="*/ 3292211 h 5252452"/>
                <a:gd name="connsiteX157" fmla="*/ 3806838 w 4626764"/>
                <a:gd name="connsiteY157" fmla="*/ 3329197 h 5252452"/>
                <a:gd name="connsiteX158" fmla="*/ 3787316 w 4626764"/>
                <a:gd name="connsiteY158" fmla="*/ 3357777 h 5252452"/>
                <a:gd name="connsiteX159" fmla="*/ 3764540 w 4626764"/>
                <a:gd name="connsiteY159" fmla="*/ 3389719 h 5252452"/>
                <a:gd name="connsiteX160" fmla="*/ 3745018 w 4626764"/>
                <a:gd name="connsiteY160" fmla="*/ 3418299 h 5252452"/>
                <a:gd name="connsiteX161" fmla="*/ 3705974 w 4626764"/>
                <a:gd name="connsiteY161" fmla="*/ 3470415 h 5252452"/>
                <a:gd name="connsiteX162" fmla="*/ 3683198 w 4626764"/>
                <a:gd name="connsiteY162" fmla="*/ 3498995 h 5252452"/>
                <a:gd name="connsiteX163" fmla="*/ 3660423 w 4626764"/>
                <a:gd name="connsiteY163" fmla="*/ 3530937 h 5252452"/>
                <a:gd name="connsiteX164" fmla="*/ 3637647 w 4626764"/>
                <a:gd name="connsiteY164" fmla="*/ 3559517 h 5252452"/>
                <a:gd name="connsiteX165" fmla="*/ 3613245 w 4626764"/>
                <a:gd name="connsiteY165" fmla="*/ 3591459 h 5252452"/>
                <a:gd name="connsiteX166" fmla="*/ 3592096 w 4626764"/>
                <a:gd name="connsiteY166" fmla="*/ 3618358 h 5252452"/>
                <a:gd name="connsiteX167" fmla="*/ 3549798 w 4626764"/>
                <a:gd name="connsiteY167" fmla="*/ 3672155 h 5252452"/>
                <a:gd name="connsiteX168" fmla="*/ 3528649 w 4626764"/>
                <a:gd name="connsiteY168" fmla="*/ 3697373 h 5252452"/>
                <a:gd name="connsiteX169" fmla="*/ 3499366 w 4626764"/>
                <a:gd name="connsiteY169" fmla="*/ 3730996 h 5252452"/>
                <a:gd name="connsiteX170" fmla="*/ 3479844 w 4626764"/>
                <a:gd name="connsiteY170" fmla="*/ 3756213 h 5252452"/>
                <a:gd name="connsiteX171" fmla="*/ 3444054 w 4626764"/>
                <a:gd name="connsiteY171" fmla="*/ 3798243 h 5252452"/>
                <a:gd name="connsiteX172" fmla="*/ 3429412 w 4626764"/>
                <a:gd name="connsiteY172" fmla="*/ 3813373 h 5252452"/>
                <a:gd name="connsiteX173" fmla="*/ 3380607 w 4626764"/>
                <a:gd name="connsiteY173" fmla="*/ 3868852 h 5252452"/>
                <a:gd name="connsiteX174" fmla="*/ 3364338 w 4626764"/>
                <a:gd name="connsiteY174" fmla="*/ 3889026 h 5252452"/>
                <a:gd name="connsiteX175" fmla="*/ 3326921 w 4626764"/>
                <a:gd name="connsiteY175" fmla="*/ 3929374 h 5252452"/>
                <a:gd name="connsiteX176" fmla="*/ 3310653 w 4626764"/>
                <a:gd name="connsiteY176" fmla="*/ 3947866 h 5252452"/>
                <a:gd name="connsiteX177" fmla="*/ 3258594 w 4626764"/>
                <a:gd name="connsiteY177" fmla="*/ 4005026 h 5252452"/>
                <a:gd name="connsiteX178" fmla="*/ 3237445 w 4626764"/>
                <a:gd name="connsiteY178" fmla="*/ 4026881 h 5252452"/>
                <a:gd name="connsiteX179" fmla="*/ 3216296 w 4626764"/>
                <a:gd name="connsiteY179" fmla="*/ 4047055 h 5252452"/>
                <a:gd name="connsiteX180" fmla="*/ 3209789 w 4626764"/>
                <a:gd name="connsiteY180" fmla="*/ 4055461 h 5252452"/>
                <a:gd name="connsiteX181" fmla="*/ 3204908 w 4626764"/>
                <a:gd name="connsiteY181" fmla="*/ 4060505 h 5252452"/>
                <a:gd name="connsiteX182" fmla="*/ 3196774 w 4626764"/>
                <a:gd name="connsiteY182" fmla="*/ 4068910 h 5252452"/>
                <a:gd name="connsiteX183" fmla="*/ 3175626 w 4626764"/>
                <a:gd name="connsiteY183" fmla="*/ 4090766 h 5252452"/>
                <a:gd name="connsiteX184" fmla="*/ 3165864 w 4626764"/>
                <a:gd name="connsiteY184" fmla="*/ 4099171 h 5252452"/>
                <a:gd name="connsiteX185" fmla="*/ 3141462 w 4626764"/>
                <a:gd name="connsiteY185" fmla="*/ 4124389 h 5252452"/>
                <a:gd name="connsiteX186" fmla="*/ 3115432 w 4626764"/>
                <a:gd name="connsiteY186" fmla="*/ 4149607 h 5252452"/>
                <a:gd name="connsiteX187" fmla="*/ 3089403 w 4626764"/>
                <a:gd name="connsiteY187" fmla="*/ 4176505 h 5252452"/>
                <a:gd name="connsiteX188" fmla="*/ 3074762 w 4626764"/>
                <a:gd name="connsiteY188" fmla="*/ 4191636 h 5252452"/>
                <a:gd name="connsiteX189" fmla="*/ 3065000 w 4626764"/>
                <a:gd name="connsiteY189" fmla="*/ 4200042 h 5252452"/>
                <a:gd name="connsiteX190" fmla="*/ 3037344 w 4626764"/>
                <a:gd name="connsiteY190" fmla="*/ 4226940 h 5252452"/>
                <a:gd name="connsiteX191" fmla="*/ 3014569 w 4626764"/>
                <a:gd name="connsiteY191" fmla="*/ 4248795 h 5252452"/>
                <a:gd name="connsiteX192" fmla="*/ 2985286 w 4626764"/>
                <a:gd name="connsiteY192" fmla="*/ 4275694 h 5252452"/>
                <a:gd name="connsiteX193" fmla="*/ 2972271 w 4626764"/>
                <a:gd name="connsiteY193" fmla="*/ 4287462 h 5252452"/>
                <a:gd name="connsiteX194" fmla="*/ 2964137 w 4626764"/>
                <a:gd name="connsiteY194" fmla="*/ 4295868 h 5252452"/>
                <a:gd name="connsiteX195" fmla="*/ 2934854 w 4626764"/>
                <a:gd name="connsiteY195" fmla="*/ 4322767 h 5252452"/>
                <a:gd name="connsiteX196" fmla="*/ 2913705 w 4626764"/>
                <a:gd name="connsiteY196" fmla="*/ 4341260 h 5252452"/>
                <a:gd name="connsiteX197" fmla="*/ 2882795 w 4626764"/>
                <a:gd name="connsiteY197" fmla="*/ 4369840 h 5252452"/>
                <a:gd name="connsiteX198" fmla="*/ 2869780 w 4626764"/>
                <a:gd name="connsiteY198" fmla="*/ 4379927 h 5252452"/>
                <a:gd name="connsiteX199" fmla="*/ 2861646 w 4626764"/>
                <a:gd name="connsiteY199" fmla="*/ 4386651 h 5252452"/>
                <a:gd name="connsiteX200" fmla="*/ 2830736 w 4626764"/>
                <a:gd name="connsiteY200" fmla="*/ 4413550 h 5252452"/>
                <a:gd name="connsiteX201" fmla="*/ 2811214 w 4626764"/>
                <a:gd name="connsiteY201" fmla="*/ 4432043 h 5252452"/>
                <a:gd name="connsiteX202" fmla="*/ 2778677 w 4626764"/>
                <a:gd name="connsiteY202" fmla="*/ 4457260 h 5252452"/>
                <a:gd name="connsiteX203" fmla="*/ 2767290 w 4626764"/>
                <a:gd name="connsiteY203" fmla="*/ 4469028 h 5252452"/>
                <a:gd name="connsiteX204" fmla="*/ 2757528 w 4626764"/>
                <a:gd name="connsiteY204" fmla="*/ 4475753 h 5252452"/>
                <a:gd name="connsiteX205" fmla="*/ 2736380 w 4626764"/>
                <a:gd name="connsiteY205" fmla="*/ 4492565 h 5252452"/>
                <a:gd name="connsiteX206" fmla="*/ 2708723 w 4626764"/>
                <a:gd name="connsiteY206" fmla="*/ 4516101 h 5252452"/>
                <a:gd name="connsiteX207" fmla="*/ 2689201 w 4626764"/>
                <a:gd name="connsiteY207" fmla="*/ 4531232 h 5252452"/>
                <a:gd name="connsiteX208" fmla="*/ 2684321 w 4626764"/>
                <a:gd name="connsiteY208" fmla="*/ 4534594 h 5252452"/>
                <a:gd name="connsiteX209" fmla="*/ 2650157 w 4626764"/>
                <a:gd name="connsiteY209" fmla="*/ 4561493 h 5252452"/>
                <a:gd name="connsiteX210" fmla="*/ 2637142 w 4626764"/>
                <a:gd name="connsiteY210" fmla="*/ 4571580 h 5252452"/>
                <a:gd name="connsiteX211" fmla="*/ 2602979 w 4626764"/>
                <a:gd name="connsiteY211" fmla="*/ 4598478 h 5252452"/>
                <a:gd name="connsiteX212" fmla="*/ 2596472 w 4626764"/>
                <a:gd name="connsiteY212" fmla="*/ 4603522 h 5252452"/>
                <a:gd name="connsiteX213" fmla="*/ 2580203 w 4626764"/>
                <a:gd name="connsiteY213" fmla="*/ 4615290 h 5252452"/>
                <a:gd name="connsiteX214" fmla="*/ 2549293 w 4626764"/>
                <a:gd name="connsiteY214" fmla="*/ 4638826 h 5252452"/>
                <a:gd name="connsiteX215" fmla="*/ 2531398 w 4626764"/>
                <a:gd name="connsiteY215" fmla="*/ 4652276 h 5252452"/>
                <a:gd name="connsiteX216" fmla="*/ 2521637 w 4626764"/>
                <a:gd name="connsiteY216" fmla="*/ 4659000 h 5252452"/>
                <a:gd name="connsiteX217" fmla="*/ 2498862 w 4626764"/>
                <a:gd name="connsiteY217" fmla="*/ 4675812 h 5252452"/>
                <a:gd name="connsiteX218" fmla="*/ 2484220 w 4626764"/>
                <a:gd name="connsiteY218" fmla="*/ 4685899 h 5252452"/>
                <a:gd name="connsiteX219" fmla="*/ 2440295 w 4626764"/>
                <a:gd name="connsiteY219" fmla="*/ 4717841 h 5252452"/>
                <a:gd name="connsiteX220" fmla="*/ 2438668 w 4626764"/>
                <a:gd name="connsiteY220" fmla="*/ 4717841 h 5252452"/>
                <a:gd name="connsiteX221" fmla="*/ 2437042 w 4626764"/>
                <a:gd name="connsiteY221" fmla="*/ 4719522 h 5252452"/>
                <a:gd name="connsiteX222" fmla="*/ 2430534 w 4626764"/>
                <a:gd name="connsiteY222" fmla="*/ 4722885 h 5252452"/>
                <a:gd name="connsiteX223" fmla="*/ 2393117 w 4626764"/>
                <a:gd name="connsiteY223" fmla="*/ 4749783 h 5252452"/>
                <a:gd name="connsiteX224" fmla="*/ 2378476 w 4626764"/>
                <a:gd name="connsiteY224" fmla="*/ 4758189 h 5252452"/>
                <a:gd name="connsiteX225" fmla="*/ 2367088 w 4626764"/>
                <a:gd name="connsiteY225" fmla="*/ 4766595 h 5252452"/>
                <a:gd name="connsiteX226" fmla="*/ 2342685 w 4626764"/>
                <a:gd name="connsiteY226" fmla="*/ 4781725 h 5252452"/>
                <a:gd name="connsiteX227" fmla="*/ 2332924 w 4626764"/>
                <a:gd name="connsiteY227" fmla="*/ 4788450 h 5252452"/>
                <a:gd name="connsiteX228" fmla="*/ 2293880 w 4626764"/>
                <a:gd name="connsiteY228" fmla="*/ 4813668 h 5252452"/>
                <a:gd name="connsiteX229" fmla="*/ 2289000 w 4626764"/>
                <a:gd name="connsiteY229" fmla="*/ 4817030 h 5252452"/>
                <a:gd name="connsiteX230" fmla="*/ 2277612 w 4626764"/>
                <a:gd name="connsiteY230" fmla="*/ 4825436 h 5252452"/>
                <a:gd name="connsiteX231" fmla="*/ 2243448 w 4626764"/>
                <a:gd name="connsiteY231" fmla="*/ 4845610 h 5252452"/>
                <a:gd name="connsiteX232" fmla="*/ 2228806 w 4626764"/>
                <a:gd name="connsiteY232" fmla="*/ 4854016 h 5252452"/>
                <a:gd name="connsiteX233" fmla="*/ 2222299 w 4626764"/>
                <a:gd name="connsiteY233" fmla="*/ 4859059 h 5252452"/>
                <a:gd name="connsiteX234" fmla="*/ 2188136 w 4626764"/>
                <a:gd name="connsiteY234" fmla="*/ 4879233 h 5252452"/>
                <a:gd name="connsiteX235" fmla="*/ 2178374 w 4626764"/>
                <a:gd name="connsiteY235" fmla="*/ 4884277 h 5252452"/>
                <a:gd name="connsiteX236" fmla="*/ 2150718 w 4626764"/>
                <a:gd name="connsiteY236" fmla="*/ 4901088 h 5252452"/>
                <a:gd name="connsiteX237" fmla="*/ 2142584 w 4626764"/>
                <a:gd name="connsiteY237" fmla="*/ 4906132 h 5252452"/>
                <a:gd name="connsiteX238" fmla="*/ 2127943 w 4626764"/>
                <a:gd name="connsiteY238" fmla="*/ 4914538 h 5252452"/>
                <a:gd name="connsiteX239" fmla="*/ 2093779 w 4626764"/>
                <a:gd name="connsiteY239" fmla="*/ 4933031 h 5252452"/>
                <a:gd name="connsiteX240" fmla="*/ 2082391 w 4626764"/>
                <a:gd name="connsiteY240" fmla="*/ 4938074 h 5252452"/>
                <a:gd name="connsiteX241" fmla="*/ 2082391 w 4626764"/>
                <a:gd name="connsiteY241" fmla="*/ 4939755 h 5252452"/>
                <a:gd name="connsiteX242" fmla="*/ 2041720 w 4626764"/>
                <a:gd name="connsiteY242" fmla="*/ 4959929 h 5252452"/>
                <a:gd name="connsiteX243" fmla="*/ 2028706 w 4626764"/>
                <a:gd name="connsiteY243" fmla="*/ 4968335 h 5252452"/>
                <a:gd name="connsiteX244" fmla="*/ 2014064 w 4626764"/>
                <a:gd name="connsiteY244" fmla="*/ 4975060 h 5252452"/>
                <a:gd name="connsiteX245" fmla="*/ 1996169 w 4626764"/>
                <a:gd name="connsiteY245" fmla="*/ 4985147 h 5252452"/>
                <a:gd name="connsiteX246" fmla="*/ 1983154 w 4626764"/>
                <a:gd name="connsiteY246" fmla="*/ 4990190 h 5252452"/>
                <a:gd name="connsiteX247" fmla="*/ 1945737 w 4626764"/>
                <a:gd name="connsiteY247" fmla="*/ 5008683 h 5252452"/>
                <a:gd name="connsiteX248" fmla="*/ 1942483 w 4626764"/>
                <a:gd name="connsiteY248" fmla="*/ 5010364 h 5252452"/>
                <a:gd name="connsiteX249" fmla="*/ 1929468 w 4626764"/>
                <a:gd name="connsiteY249" fmla="*/ 5017089 h 5252452"/>
                <a:gd name="connsiteX250" fmla="*/ 1898559 w 4626764"/>
                <a:gd name="connsiteY250" fmla="*/ 5032219 h 5252452"/>
                <a:gd name="connsiteX251" fmla="*/ 1885544 w 4626764"/>
                <a:gd name="connsiteY251" fmla="*/ 5038944 h 5252452"/>
                <a:gd name="connsiteX252" fmla="*/ 1880663 w 4626764"/>
                <a:gd name="connsiteY252" fmla="*/ 5040625 h 5252452"/>
                <a:gd name="connsiteX253" fmla="*/ 1844873 w 4626764"/>
                <a:gd name="connsiteY253" fmla="*/ 5057437 h 5252452"/>
                <a:gd name="connsiteX254" fmla="*/ 1833485 w 4626764"/>
                <a:gd name="connsiteY254" fmla="*/ 5060799 h 5252452"/>
                <a:gd name="connsiteX255" fmla="*/ 1813963 w 4626764"/>
                <a:gd name="connsiteY255" fmla="*/ 5070886 h 5252452"/>
                <a:gd name="connsiteX256" fmla="*/ 1800948 w 4626764"/>
                <a:gd name="connsiteY256" fmla="*/ 5075930 h 5252452"/>
                <a:gd name="connsiteX257" fmla="*/ 1787934 w 4626764"/>
                <a:gd name="connsiteY257" fmla="*/ 5080973 h 5252452"/>
                <a:gd name="connsiteX258" fmla="*/ 1748890 w 4626764"/>
                <a:gd name="connsiteY258" fmla="*/ 5097785 h 5252452"/>
                <a:gd name="connsiteX259" fmla="*/ 1747263 w 4626764"/>
                <a:gd name="connsiteY259" fmla="*/ 5097785 h 5252452"/>
                <a:gd name="connsiteX260" fmla="*/ 1744009 w 4626764"/>
                <a:gd name="connsiteY260" fmla="*/ 5099466 h 5252452"/>
                <a:gd name="connsiteX261" fmla="*/ 1704965 w 4626764"/>
                <a:gd name="connsiteY261" fmla="*/ 5114597 h 5252452"/>
                <a:gd name="connsiteX262" fmla="*/ 1693577 w 4626764"/>
                <a:gd name="connsiteY262" fmla="*/ 5117959 h 5252452"/>
                <a:gd name="connsiteX263" fmla="*/ 1683816 w 4626764"/>
                <a:gd name="connsiteY263" fmla="*/ 5123002 h 5252452"/>
                <a:gd name="connsiteX264" fmla="*/ 1620370 w 4626764"/>
                <a:gd name="connsiteY264" fmla="*/ 5144858 h 5252452"/>
                <a:gd name="connsiteX265" fmla="*/ 1612235 w 4626764"/>
                <a:gd name="connsiteY265" fmla="*/ 5148220 h 5252452"/>
                <a:gd name="connsiteX266" fmla="*/ 1600848 w 4626764"/>
                <a:gd name="connsiteY266" fmla="*/ 5151582 h 5252452"/>
                <a:gd name="connsiteX267" fmla="*/ 1568311 w 4626764"/>
                <a:gd name="connsiteY267" fmla="*/ 5161669 h 5252452"/>
                <a:gd name="connsiteX268" fmla="*/ 1560176 w 4626764"/>
                <a:gd name="connsiteY268" fmla="*/ 5165032 h 5252452"/>
                <a:gd name="connsiteX269" fmla="*/ 1553669 w 4626764"/>
                <a:gd name="connsiteY269" fmla="*/ 5166713 h 5252452"/>
                <a:gd name="connsiteX270" fmla="*/ 1519506 w 4626764"/>
                <a:gd name="connsiteY270" fmla="*/ 5176800 h 5252452"/>
                <a:gd name="connsiteX271" fmla="*/ 1511371 w 4626764"/>
                <a:gd name="connsiteY271" fmla="*/ 5180162 h 5252452"/>
                <a:gd name="connsiteX272" fmla="*/ 1490222 w 4626764"/>
                <a:gd name="connsiteY272" fmla="*/ 5185206 h 5252452"/>
                <a:gd name="connsiteX273" fmla="*/ 1480462 w 4626764"/>
                <a:gd name="connsiteY273" fmla="*/ 5188568 h 5252452"/>
                <a:gd name="connsiteX274" fmla="*/ 1467447 w 4626764"/>
                <a:gd name="connsiteY274" fmla="*/ 5191930 h 5252452"/>
                <a:gd name="connsiteX275" fmla="*/ 1436537 w 4626764"/>
                <a:gd name="connsiteY275" fmla="*/ 5198655 h 5252452"/>
                <a:gd name="connsiteX276" fmla="*/ 1428403 w 4626764"/>
                <a:gd name="connsiteY276" fmla="*/ 5202017 h 5252452"/>
                <a:gd name="connsiteX277" fmla="*/ 1425149 w 4626764"/>
                <a:gd name="connsiteY277" fmla="*/ 5202017 h 5252452"/>
                <a:gd name="connsiteX278" fmla="*/ 1390986 w 4626764"/>
                <a:gd name="connsiteY278" fmla="*/ 5210423 h 5252452"/>
                <a:gd name="connsiteX279" fmla="*/ 1379598 w 4626764"/>
                <a:gd name="connsiteY279" fmla="*/ 5212104 h 5252452"/>
                <a:gd name="connsiteX280" fmla="*/ 1363329 w 4626764"/>
                <a:gd name="connsiteY280" fmla="*/ 5217148 h 5252452"/>
                <a:gd name="connsiteX281" fmla="*/ 1353568 w 4626764"/>
                <a:gd name="connsiteY281" fmla="*/ 5218829 h 5252452"/>
                <a:gd name="connsiteX282" fmla="*/ 1337300 w 4626764"/>
                <a:gd name="connsiteY282" fmla="*/ 5222191 h 5252452"/>
                <a:gd name="connsiteX283" fmla="*/ 1312897 w 4626764"/>
                <a:gd name="connsiteY283" fmla="*/ 5225554 h 5252452"/>
                <a:gd name="connsiteX284" fmla="*/ 1299883 w 4626764"/>
                <a:gd name="connsiteY284" fmla="*/ 5228916 h 5252452"/>
                <a:gd name="connsiteX285" fmla="*/ 1295002 w 4626764"/>
                <a:gd name="connsiteY285" fmla="*/ 5228916 h 5252452"/>
                <a:gd name="connsiteX286" fmla="*/ 1262465 w 4626764"/>
                <a:gd name="connsiteY286" fmla="*/ 5233959 h 5252452"/>
                <a:gd name="connsiteX287" fmla="*/ 1252704 w 4626764"/>
                <a:gd name="connsiteY287" fmla="*/ 5235641 h 5252452"/>
                <a:gd name="connsiteX288" fmla="*/ 1229929 w 4626764"/>
                <a:gd name="connsiteY288" fmla="*/ 5239003 h 5252452"/>
                <a:gd name="connsiteX289" fmla="*/ 1225048 w 4626764"/>
                <a:gd name="connsiteY289" fmla="*/ 5240684 h 5252452"/>
                <a:gd name="connsiteX290" fmla="*/ 1210407 w 4626764"/>
                <a:gd name="connsiteY290" fmla="*/ 5242365 h 5252452"/>
                <a:gd name="connsiteX291" fmla="*/ 1187631 w 4626764"/>
                <a:gd name="connsiteY291" fmla="*/ 5244046 h 5252452"/>
                <a:gd name="connsiteX292" fmla="*/ 1172989 w 4626764"/>
                <a:gd name="connsiteY292" fmla="*/ 5245728 h 5252452"/>
                <a:gd name="connsiteX293" fmla="*/ 1164855 w 4626764"/>
                <a:gd name="connsiteY293" fmla="*/ 5245728 h 5252452"/>
                <a:gd name="connsiteX294" fmla="*/ 1148587 w 4626764"/>
                <a:gd name="connsiteY294" fmla="*/ 5247409 h 5252452"/>
                <a:gd name="connsiteX295" fmla="*/ 1135572 w 4626764"/>
                <a:gd name="connsiteY295" fmla="*/ 5249090 h 5252452"/>
                <a:gd name="connsiteX296" fmla="*/ 1101409 w 4626764"/>
                <a:gd name="connsiteY296" fmla="*/ 5250771 h 5252452"/>
                <a:gd name="connsiteX297" fmla="*/ 1086767 w 4626764"/>
                <a:gd name="connsiteY297" fmla="*/ 5250771 h 5252452"/>
                <a:gd name="connsiteX298" fmla="*/ 1062364 w 4626764"/>
                <a:gd name="connsiteY298" fmla="*/ 5252452 h 5252452"/>
                <a:gd name="connsiteX299" fmla="*/ 1046096 w 4626764"/>
                <a:gd name="connsiteY299" fmla="*/ 5252452 h 5252452"/>
                <a:gd name="connsiteX300" fmla="*/ 1026574 w 4626764"/>
                <a:gd name="connsiteY300" fmla="*/ 5252452 h 5252452"/>
                <a:gd name="connsiteX301" fmla="*/ 1024947 w 4626764"/>
                <a:gd name="connsiteY301" fmla="*/ 5252452 h 5252452"/>
                <a:gd name="connsiteX302" fmla="*/ 1008679 w 4626764"/>
                <a:gd name="connsiteY302" fmla="*/ 5252452 h 5252452"/>
                <a:gd name="connsiteX303" fmla="*/ 987530 w 4626764"/>
                <a:gd name="connsiteY303" fmla="*/ 5252452 h 5252452"/>
                <a:gd name="connsiteX304" fmla="*/ 984276 w 4626764"/>
                <a:gd name="connsiteY304" fmla="*/ 5250771 h 5252452"/>
                <a:gd name="connsiteX305" fmla="*/ 969635 w 4626764"/>
                <a:gd name="connsiteY305" fmla="*/ 5250771 h 5252452"/>
                <a:gd name="connsiteX306" fmla="*/ 954993 w 4626764"/>
                <a:gd name="connsiteY306" fmla="*/ 5250771 h 5252452"/>
                <a:gd name="connsiteX307" fmla="*/ 951740 w 4626764"/>
                <a:gd name="connsiteY307" fmla="*/ 5249090 h 5252452"/>
                <a:gd name="connsiteX308" fmla="*/ 933844 w 4626764"/>
                <a:gd name="connsiteY308" fmla="*/ 5249090 h 5252452"/>
                <a:gd name="connsiteX309" fmla="*/ 915949 w 4626764"/>
                <a:gd name="connsiteY309" fmla="*/ 5247409 h 5252452"/>
                <a:gd name="connsiteX310" fmla="*/ 899681 w 4626764"/>
                <a:gd name="connsiteY310" fmla="*/ 5245728 h 5252452"/>
                <a:gd name="connsiteX311" fmla="*/ 885039 w 4626764"/>
                <a:gd name="connsiteY311" fmla="*/ 5244046 h 5252452"/>
                <a:gd name="connsiteX312" fmla="*/ 881786 w 4626764"/>
                <a:gd name="connsiteY312" fmla="*/ 5244046 h 5252452"/>
                <a:gd name="connsiteX313" fmla="*/ 865517 w 4626764"/>
                <a:gd name="connsiteY313" fmla="*/ 5240684 h 5252452"/>
                <a:gd name="connsiteX314" fmla="*/ 847622 w 4626764"/>
                <a:gd name="connsiteY314" fmla="*/ 5239003 h 5252452"/>
                <a:gd name="connsiteX315" fmla="*/ 831354 w 4626764"/>
                <a:gd name="connsiteY315" fmla="*/ 5235641 h 5252452"/>
                <a:gd name="connsiteX316" fmla="*/ 818339 w 4626764"/>
                <a:gd name="connsiteY316" fmla="*/ 5233959 h 5252452"/>
                <a:gd name="connsiteX317" fmla="*/ 813458 w 4626764"/>
                <a:gd name="connsiteY317" fmla="*/ 5232278 h 5252452"/>
                <a:gd name="connsiteX318" fmla="*/ 805324 w 4626764"/>
                <a:gd name="connsiteY318" fmla="*/ 5230597 h 5252452"/>
                <a:gd name="connsiteX319" fmla="*/ 782548 w 4626764"/>
                <a:gd name="connsiteY319" fmla="*/ 5225554 h 5252452"/>
                <a:gd name="connsiteX320" fmla="*/ 774414 w 4626764"/>
                <a:gd name="connsiteY320" fmla="*/ 5223872 h 5252452"/>
                <a:gd name="connsiteX321" fmla="*/ 746758 w 4626764"/>
                <a:gd name="connsiteY321" fmla="*/ 5217148 h 5252452"/>
                <a:gd name="connsiteX322" fmla="*/ 740251 w 4626764"/>
                <a:gd name="connsiteY322" fmla="*/ 5215467 h 5252452"/>
                <a:gd name="connsiteX323" fmla="*/ 725609 w 4626764"/>
                <a:gd name="connsiteY323" fmla="*/ 5212104 h 5252452"/>
                <a:gd name="connsiteX324" fmla="*/ 717475 w 4626764"/>
                <a:gd name="connsiteY324" fmla="*/ 5208742 h 5252452"/>
                <a:gd name="connsiteX325" fmla="*/ 709341 w 4626764"/>
                <a:gd name="connsiteY325" fmla="*/ 5207061 h 5252452"/>
                <a:gd name="connsiteX326" fmla="*/ 684938 w 4626764"/>
                <a:gd name="connsiteY326" fmla="*/ 5198655 h 5252452"/>
                <a:gd name="connsiteX327" fmla="*/ 681685 w 4626764"/>
                <a:gd name="connsiteY327" fmla="*/ 5196974 h 5252452"/>
                <a:gd name="connsiteX328" fmla="*/ 655655 w 4626764"/>
                <a:gd name="connsiteY328" fmla="*/ 5188568 h 5252452"/>
                <a:gd name="connsiteX329" fmla="*/ 647521 w 4626764"/>
                <a:gd name="connsiteY329" fmla="*/ 5185206 h 5252452"/>
                <a:gd name="connsiteX330" fmla="*/ 639387 w 4626764"/>
                <a:gd name="connsiteY330" fmla="*/ 5181843 h 5252452"/>
                <a:gd name="connsiteX331" fmla="*/ 626372 w 4626764"/>
                <a:gd name="connsiteY331" fmla="*/ 5176800 h 5252452"/>
                <a:gd name="connsiteX332" fmla="*/ 619865 w 4626764"/>
                <a:gd name="connsiteY332" fmla="*/ 5175119 h 5252452"/>
                <a:gd name="connsiteX333" fmla="*/ 595462 w 4626764"/>
                <a:gd name="connsiteY333" fmla="*/ 5163350 h 5252452"/>
                <a:gd name="connsiteX334" fmla="*/ 588955 w 4626764"/>
                <a:gd name="connsiteY334" fmla="*/ 5159988 h 5252452"/>
                <a:gd name="connsiteX335" fmla="*/ 567806 w 4626764"/>
                <a:gd name="connsiteY335" fmla="*/ 5149901 h 5252452"/>
                <a:gd name="connsiteX336" fmla="*/ 561299 w 4626764"/>
                <a:gd name="connsiteY336" fmla="*/ 5146539 h 5252452"/>
                <a:gd name="connsiteX337" fmla="*/ 558045 w 4626764"/>
                <a:gd name="connsiteY337" fmla="*/ 5144858 h 5252452"/>
                <a:gd name="connsiteX338" fmla="*/ 536896 w 4626764"/>
                <a:gd name="connsiteY338" fmla="*/ 5134771 h 5252452"/>
                <a:gd name="connsiteX339" fmla="*/ 533642 w 4626764"/>
                <a:gd name="connsiteY339" fmla="*/ 5131408 h 5252452"/>
                <a:gd name="connsiteX340" fmla="*/ 512494 w 4626764"/>
                <a:gd name="connsiteY340" fmla="*/ 5119640 h 5252452"/>
                <a:gd name="connsiteX341" fmla="*/ 505986 w 4626764"/>
                <a:gd name="connsiteY341" fmla="*/ 5116278 h 5252452"/>
                <a:gd name="connsiteX342" fmla="*/ 483211 w 4626764"/>
                <a:gd name="connsiteY342" fmla="*/ 5101147 h 5252452"/>
                <a:gd name="connsiteX343" fmla="*/ 402306 w 4626764"/>
                <a:gd name="connsiteY343" fmla="*/ 5047082 h 5252452"/>
                <a:gd name="connsiteX344" fmla="*/ 400392 w 4626764"/>
                <a:gd name="connsiteY344" fmla="*/ 5046364 h 5252452"/>
                <a:gd name="connsiteX345" fmla="*/ 393663 w 4626764"/>
                <a:gd name="connsiteY345" fmla="*/ 5044682 h 5252452"/>
                <a:gd name="connsiteX346" fmla="*/ 368428 w 4626764"/>
                <a:gd name="connsiteY346" fmla="*/ 5032912 h 5252452"/>
                <a:gd name="connsiteX347" fmla="*/ 361699 w 4626764"/>
                <a:gd name="connsiteY347" fmla="*/ 5029548 h 5252452"/>
                <a:gd name="connsiteX348" fmla="*/ 339828 w 4626764"/>
                <a:gd name="connsiteY348" fmla="*/ 5019459 h 5252452"/>
                <a:gd name="connsiteX349" fmla="*/ 333099 w 4626764"/>
                <a:gd name="connsiteY349" fmla="*/ 5016096 h 5252452"/>
                <a:gd name="connsiteX350" fmla="*/ 329734 w 4626764"/>
                <a:gd name="connsiteY350" fmla="*/ 5014414 h 5252452"/>
                <a:gd name="connsiteX351" fmla="*/ 307864 w 4626764"/>
                <a:gd name="connsiteY351" fmla="*/ 5004325 h 5252452"/>
                <a:gd name="connsiteX352" fmla="*/ 304500 w 4626764"/>
                <a:gd name="connsiteY352" fmla="*/ 5000962 h 5252452"/>
                <a:gd name="connsiteX353" fmla="*/ 282630 w 4626764"/>
                <a:gd name="connsiteY353" fmla="*/ 4989191 h 5252452"/>
                <a:gd name="connsiteX354" fmla="*/ 275900 w 4626764"/>
                <a:gd name="connsiteY354" fmla="*/ 4985828 h 5252452"/>
                <a:gd name="connsiteX355" fmla="*/ 252348 w 4626764"/>
                <a:gd name="connsiteY355" fmla="*/ 4970694 h 5252452"/>
                <a:gd name="connsiteX356" fmla="*/ 0 w 4626764"/>
                <a:gd name="connsiteY356" fmla="*/ 4807582 h 5252452"/>
                <a:gd name="connsiteX357" fmla="*/ 23552 w 4626764"/>
                <a:gd name="connsiteY357" fmla="*/ 4821035 h 5252452"/>
                <a:gd name="connsiteX358" fmla="*/ 30282 w 4626764"/>
                <a:gd name="connsiteY358" fmla="*/ 4826080 h 5252452"/>
                <a:gd name="connsiteX359" fmla="*/ 50470 w 4626764"/>
                <a:gd name="connsiteY359" fmla="*/ 4837850 h 5252452"/>
                <a:gd name="connsiteX360" fmla="*/ 55517 w 4626764"/>
                <a:gd name="connsiteY360" fmla="*/ 4839532 h 5252452"/>
                <a:gd name="connsiteX361" fmla="*/ 80751 w 4626764"/>
                <a:gd name="connsiteY361" fmla="*/ 4852985 h 5252452"/>
                <a:gd name="connsiteX362" fmla="*/ 85798 w 4626764"/>
                <a:gd name="connsiteY362" fmla="*/ 4856348 h 5252452"/>
                <a:gd name="connsiteX363" fmla="*/ 105986 w 4626764"/>
                <a:gd name="connsiteY363" fmla="*/ 4864755 h 5252452"/>
                <a:gd name="connsiteX364" fmla="*/ 112715 w 4626764"/>
                <a:gd name="connsiteY364" fmla="*/ 4868119 h 5252452"/>
                <a:gd name="connsiteX365" fmla="*/ 139632 w 4626764"/>
                <a:gd name="connsiteY365" fmla="*/ 4878208 h 5252452"/>
                <a:gd name="connsiteX366" fmla="*/ 144679 w 4626764"/>
                <a:gd name="connsiteY366" fmla="*/ 4881571 h 5252452"/>
                <a:gd name="connsiteX367" fmla="*/ 166550 w 4626764"/>
                <a:gd name="connsiteY367" fmla="*/ 4889979 h 5252452"/>
                <a:gd name="connsiteX368" fmla="*/ 174961 w 4626764"/>
                <a:gd name="connsiteY368" fmla="*/ 4891660 h 5252452"/>
                <a:gd name="connsiteX369" fmla="*/ 201878 w 4626764"/>
                <a:gd name="connsiteY369" fmla="*/ 4901750 h 5252452"/>
                <a:gd name="connsiteX370" fmla="*/ 203561 w 4626764"/>
                <a:gd name="connsiteY370" fmla="*/ 4901750 h 5252452"/>
                <a:gd name="connsiteX371" fmla="*/ 230478 w 4626764"/>
                <a:gd name="connsiteY371" fmla="*/ 4910158 h 5252452"/>
                <a:gd name="connsiteX372" fmla="*/ 238889 w 4626764"/>
                <a:gd name="connsiteY372" fmla="*/ 4911839 h 5252452"/>
                <a:gd name="connsiteX373" fmla="*/ 260759 w 4626764"/>
                <a:gd name="connsiteY373" fmla="*/ 4918565 h 5252452"/>
                <a:gd name="connsiteX374" fmla="*/ 267489 w 4626764"/>
                <a:gd name="connsiteY374" fmla="*/ 4920247 h 5252452"/>
                <a:gd name="connsiteX375" fmla="*/ 296088 w 4626764"/>
                <a:gd name="connsiteY375" fmla="*/ 4926973 h 5252452"/>
                <a:gd name="connsiteX376" fmla="*/ 304500 w 4626764"/>
                <a:gd name="connsiteY376" fmla="*/ 4928655 h 5252452"/>
                <a:gd name="connsiteX377" fmla="*/ 326370 w 4626764"/>
                <a:gd name="connsiteY377" fmla="*/ 4932018 h 5252452"/>
                <a:gd name="connsiteX378" fmla="*/ 336464 w 4626764"/>
                <a:gd name="connsiteY378" fmla="*/ 4933699 h 5252452"/>
                <a:gd name="connsiteX379" fmla="*/ 353287 w 4626764"/>
                <a:gd name="connsiteY379" fmla="*/ 4937063 h 5252452"/>
                <a:gd name="connsiteX380" fmla="*/ 370110 w 4626764"/>
                <a:gd name="connsiteY380" fmla="*/ 4938744 h 5252452"/>
                <a:gd name="connsiteX381" fmla="*/ 388616 w 4626764"/>
                <a:gd name="connsiteY381" fmla="*/ 4942107 h 5252452"/>
                <a:gd name="connsiteX382" fmla="*/ 405439 w 4626764"/>
                <a:gd name="connsiteY382" fmla="*/ 4943789 h 5252452"/>
                <a:gd name="connsiteX383" fmla="*/ 423944 w 4626764"/>
                <a:gd name="connsiteY383" fmla="*/ 4945470 h 5252452"/>
                <a:gd name="connsiteX384" fmla="*/ 440768 w 4626764"/>
                <a:gd name="connsiteY384" fmla="*/ 4947152 h 5252452"/>
                <a:gd name="connsiteX385" fmla="*/ 459273 w 4626764"/>
                <a:gd name="connsiteY385" fmla="*/ 4948833 h 5252452"/>
                <a:gd name="connsiteX386" fmla="*/ 477779 w 4626764"/>
                <a:gd name="connsiteY386" fmla="*/ 4948833 h 5252452"/>
                <a:gd name="connsiteX387" fmla="*/ 494602 w 4626764"/>
                <a:gd name="connsiteY387" fmla="*/ 4950515 h 5252452"/>
                <a:gd name="connsiteX388" fmla="*/ 513107 w 4626764"/>
                <a:gd name="connsiteY388" fmla="*/ 4950515 h 5252452"/>
                <a:gd name="connsiteX389" fmla="*/ 536660 w 4626764"/>
                <a:gd name="connsiteY389" fmla="*/ 4950515 h 5252452"/>
                <a:gd name="connsiteX390" fmla="*/ 551801 w 4626764"/>
                <a:gd name="connsiteY390" fmla="*/ 4950515 h 5252452"/>
                <a:gd name="connsiteX391" fmla="*/ 575353 w 4626764"/>
                <a:gd name="connsiteY391" fmla="*/ 4950515 h 5252452"/>
                <a:gd name="connsiteX392" fmla="*/ 590494 w 4626764"/>
                <a:gd name="connsiteY392" fmla="*/ 4950515 h 5252452"/>
                <a:gd name="connsiteX393" fmla="*/ 614046 w 4626764"/>
                <a:gd name="connsiteY393" fmla="*/ 4948833 h 5252452"/>
                <a:gd name="connsiteX394" fmla="*/ 630870 w 4626764"/>
                <a:gd name="connsiteY394" fmla="*/ 4948833 h 5252452"/>
                <a:gd name="connsiteX395" fmla="*/ 666198 w 4626764"/>
                <a:gd name="connsiteY395" fmla="*/ 4945470 h 5252452"/>
                <a:gd name="connsiteX396" fmla="*/ 677974 w 4626764"/>
                <a:gd name="connsiteY396" fmla="*/ 4943789 h 5252452"/>
                <a:gd name="connsiteX397" fmla="*/ 703209 w 4626764"/>
                <a:gd name="connsiteY397" fmla="*/ 4942107 h 5252452"/>
                <a:gd name="connsiteX398" fmla="*/ 718350 w 4626764"/>
                <a:gd name="connsiteY398" fmla="*/ 4940426 h 5252452"/>
                <a:gd name="connsiteX399" fmla="*/ 743585 w 4626764"/>
                <a:gd name="connsiteY399" fmla="*/ 4937063 h 5252452"/>
                <a:gd name="connsiteX400" fmla="*/ 757044 w 4626764"/>
                <a:gd name="connsiteY400" fmla="*/ 4935381 h 5252452"/>
                <a:gd name="connsiteX401" fmla="*/ 787325 w 4626764"/>
                <a:gd name="connsiteY401" fmla="*/ 4930336 h 5252452"/>
                <a:gd name="connsiteX402" fmla="*/ 795737 w 4626764"/>
                <a:gd name="connsiteY402" fmla="*/ 4928655 h 5252452"/>
                <a:gd name="connsiteX403" fmla="*/ 834430 w 4626764"/>
                <a:gd name="connsiteY403" fmla="*/ 4923610 h 5252452"/>
                <a:gd name="connsiteX404" fmla="*/ 847889 w 4626764"/>
                <a:gd name="connsiteY404" fmla="*/ 4920247 h 5252452"/>
                <a:gd name="connsiteX405" fmla="*/ 873124 w 4626764"/>
                <a:gd name="connsiteY405" fmla="*/ 4915202 h 5252452"/>
                <a:gd name="connsiteX406" fmla="*/ 889947 w 4626764"/>
                <a:gd name="connsiteY406" fmla="*/ 4911839 h 5252452"/>
                <a:gd name="connsiteX407" fmla="*/ 915181 w 4626764"/>
                <a:gd name="connsiteY407" fmla="*/ 4906794 h 5252452"/>
                <a:gd name="connsiteX408" fmla="*/ 928640 w 4626764"/>
                <a:gd name="connsiteY408" fmla="*/ 4903431 h 5252452"/>
                <a:gd name="connsiteX409" fmla="*/ 965651 w 4626764"/>
                <a:gd name="connsiteY409" fmla="*/ 4893342 h 5252452"/>
                <a:gd name="connsiteX410" fmla="*/ 977427 w 4626764"/>
                <a:gd name="connsiteY410" fmla="*/ 4891660 h 5252452"/>
                <a:gd name="connsiteX411" fmla="*/ 1007709 w 4626764"/>
                <a:gd name="connsiteY411" fmla="*/ 4883253 h 5252452"/>
                <a:gd name="connsiteX412" fmla="*/ 1019485 w 4626764"/>
                <a:gd name="connsiteY412" fmla="*/ 4879890 h 5252452"/>
                <a:gd name="connsiteX413" fmla="*/ 1053132 w 4626764"/>
                <a:gd name="connsiteY413" fmla="*/ 4869800 h 5252452"/>
                <a:gd name="connsiteX414" fmla="*/ 1061543 w 4626764"/>
                <a:gd name="connsiteY414" fmla="*/ 4868119 h 5252452"/>
                <a:gd name="connsiteX415" fmla="*/ 1101919 w 4626764"/>
                <a:gd name="connsiteY415" fmla="*/ 4854666 h 5252452"/>
                <a:gd name="connsiteX416" fmla="*/ 1112013 w 4626764"/>
                <a:gd name="connsiteY416" fmla="*/ 4851303 h 5252452"/>
                <a:gd name="connsiteX417" fmla="*/ 1143977 w 4626764"/>
                <a:gd name="connsiteY417" fmla="*/ 4841214 h 5252452"/>
                <a:gd name="connsiteX418" fmla="*/ 1157435 w 4626764"/>
                <a:gd name="connsiteY418" fmla="*/ 4837850 h 5252452"/>
                <a:gd name="connsiteX419" fmla="*/ 1197811 w 4626764"/>
                <a:gd name="connsiteY419" fmla="*/ 4822716 h 5252452"/>
                <a:gd name="connsiteX420" fmla="*/ 1239869 w 4626764"/>
                <a:gd name="connsiteY420" fmla="*/ 4807582 h 5252452"/>
                <a:gd name="connsiteX421" fmla="*/ 1251645 w 4626764"/>
                <a:gd name="connsiteY421" fmla="*/ 4802538 h 5252452"/>
                <a:gd name="connsiteX422" fmla="*/ 1290339 w 4626764"/>
                <a:gd name="connsiteY422" fmla="*/ 4787404 h 5252452"/>
                <a:gd name="connsiteX423" fmla="*/ 1295386 w 4626764"/>
                <a:gd name="connsiteY423" fmla="*/ 4785722 h 5252452"/>
                <a:gd name="connsiteX424" fmla="*/ 1339126 w 4626764"/>
                <a:gd name="connsiteY424" fmla="*/ 4767225 h 5252452"/>
                <a:gd name="connsiteX425" fmla="*/ 1350902 w 4626764"/>
                <a:gd name="connsiteY425" fmla="*/ 4762180 h 5252452"/>
                <a:gd name="connsiteX426" fmla="*/ 1386231 w 4626764"/>
                <a:gd name="connsiteY426" fmla="*/ 4747046 h 5252452"/>
                <a:gd name="connsiteX427" fmla="*/ 1396325 w 4626764"/>
                <a:gd name="connsiteY427" fmla="*/ 4742002 h 5252452"/>
                <a:gd name="connsiteX428" fmla="*/ 1438383 w 4626764"/>
                <a:gd name="connsiteY428" fmla="*/ 4723504 h 5252452"/>
                <a:gd name="connsiteX429" fmla="*/ 1453524 w 4626764"/>
                <a:gd name="connsiteY429" fmla="*/ 4716778 h 5252452"/>
                <a:gd name="connsiteX430" fmla="*/ 1483805 w 4626764"/>
                <a:gd name="connsiteY430" fmla="*/ 4701644 h 5252452"/>
                <a:gd name="connsiteX431" fmla="*/ 1498946 w 4626764"/>
                <a:gd name="connsiteY431" fmla="*/ 4694918 h 5252452"/>
                <a:gd name="connsiteX432" fmla="*/ 1539322 w 4626764"/>
                <a:gd name="connsiteY432" fmla="*/ 4674739 h 5252452"/>
                <a:gd name="connsiteX433" fmla="*/ 1554463 w 4626764"/>
                <a:gd name="connsiteY433" fmla="*/ 4668013 h 5252452"/>
                <a:gd name="connsiteX434" fmla="*/ 1584744 w 4626764"/>
                <a:gd name="connsiteY434" fmla="*/ 4651197 h 5252452"/>
                <a:gd name="connsiteX435" fmla="*/ 1601568 w 4626764"/>
                <a:gd name="connsiteY435" fmla="*/ 4642789 h 5252452"/>
                <a:gd name="connsiteX436" fmla="*/ 1643626 w 4626764"/>
                <a:gd name="connsiteY436" fmla="*/ 4620929 h 5252452"/>
                <a:gd name="connsiteX437" fmla="*/ 1657084 w 4626764"/>
                <a:gd name="connsiteY437" fmla="*/ 4612521 h 5252452"/>
                <a:gd name="connsiteX438" fmla="*/ 1689048 w 4626764"/>
                <a:gd name="connsiteY438" fmla="*/ 4595706 h 5252452"/>
                <a:gd name="connsiteX439" fmla="*/ 1705871 w 4626764"/>
                <a:gd name="connsiteY439" fmla="*/ 4585616 h 5252452"/>
                <a:gd name="connsiteX440" fmla="*/ 1739518 w 4626764"/>
                <a:gd name="connsiteY440" fmla="*/ 4567119 h 5252452"/>
                <a:gd name="connsiteX441" fmla="*/ 1758023 w 4626764"/>
                <a:gd name="connsiteY441" fmla="*/ 4555348 h 5252452"/>
                <a:gd name="connsiteX442" fmla="*/ 1795034 w 4626764"/>
                <a:gd name="connsiteY442" fmla="*/ 4535170 h 5252452"/>
                <a:gd name="connsiteX443" fmla="*/ 1811857 w 4626764"/>
                <a:gd name="connsiteY443" fmla="*/ 4523399 h 5252452"/>
                <a:gd name="connsiteX444" fmla="*/ 1843822 w 4626764"/>
                <a:gd name="connsiteY444" fmla="*/ 4504901 h 5252452"/>
                <a:gd name="connsiteX445" fmla="*/ 1858962 w 4626764"/>
                <a:gd name="connsiteY445" fmla="*/ 4494812 h 5252452"/>
                <a:gd name="connsiteX446" fmla="*/ 1902703 w 4626764"/>
                <a:gd name="connsiteY446" fmla="*/ 4467907 h 5252452"/>
                <a:gd name="connsiteX447" fmla="*/ 1916161 w 4626764"/>
                <a:gd name="connsiteY447" fmla="*/ 4459499 h 5252452"/>
                <a:gd name="connsiteX448" fmla="*/ 1949808 w 4626764"/>
                <a:gd name="connsiteY448" fmla="*/ 4435957 h 5252452"/>
                <a:gd name="connsiteX449" fmla="*/ 1966631 w 4626764"/>
                <a:gd name="connsiteY449" fmla="*/ 4425868 h 5252452"/>
                <a:gd name="connsiteX450" fmla="*/ 2003642 w 4626764"/>
                <a:gd name="connsiteY450" fmla="*/ 4400645 h 5252452"/>
                <a:gd name="connsiteX451" fmla="*/ 2012053 w 4626764"/>
                <a:gd name="connsiteY451" fmla="*/ 4393918 h 5252452"/>
                <a:gd name="connsiteX452" fmla="*/ 2060841 w 4626764"/>
                <a:gd name="connsiteY452" fmla="*/ 4360287 h 5252452"/>
                <a:gd name="connsiteX453" fmla="*/ 2075982 w 4626764"/>
                <a:gd name="connsiteY453" fmla="*/ 4350198 h 5252452"/>
                <a:gd name="connsiteX454" fmla="*/ 2109628 w 4626764"/>
                <a:gd name="connsiteY454" fmla="*/ 4326656 h 5252452"/>
                <a:gd name="connsiteX455" fmla="*/ 2128133 w 4626764"/>
                <a:gd name="connsiteY455" fmla="*/ 4313204 h 5252452"/>
                <a:gd name="connsiteX456" fmla="*/ 2158415 w 4626764"/>
                <a:gd name="connsiteY456" fmla="*/ 4289662 h 5252452"/>
                <a:gd name="connsiteX457" fmla="*/ 2178603 w 4626764"/>
                <a:gd name="connsiteY457" fmla="*/ 4276209 h 5252452"/>
                <a:gd name="connsiteX458" fmla="*/ 2215614 w 4626764"/>
                <a:gd name="connsiteY458" fmla="*/ 4247623 h 5252452"/>
                <a:gd name="connsiteX459" fmla="*/ 2237484 w 4626764"/>
                <a:gd name="connsiteY459" fmla="*/ 4230807 h 5252452"/>
                <a:gd name="connsiteX460" fmla="*/ 2272813 w 4626764"/>
                <a:gd name="connsiteY460" fmla="*/ 4203902 h 5252452"/>
                <a:gd name="connsiteX461" fmla="*/ 2294683 w 4626764"/>
                <a:gd name="connsiteY461" fmla="*/ 4185405 h 5252452"/>
                <a:gd name="connsiteX462" fmla="*/ 2321600 w 4626764"/>
                <a:gd name="connsiteY462" fmla="*/ 4165226 h 5252452"/>
                <a:gd name="connsiteX463" fmla="*/ 2345152 w 4626764"/>
                <a:gd name="connsiteY463" fmla="*/ 4146729 h 5252452"/>
                <a:gd name="connsiteX464" fmla="*/ 2367023 w 4626764"/>
                <a:gd name="connsiteY464" fmla="*/ 4128232 h 5252452"/>
                <a:gd name="connsiteX465" fmla="*/ 2398987 w 4626764"/>
                <a:gd name="connsiteY465" fmla="*/ 4101327 h 5252452"/>
                <a:gd name="connsiteX466" fmla="*/ 2420857 w 4626764"/>
                <a:gd name="connsiteY466" fmla="*/ 4082830 h 5252452"/>
                <a:gd name="connsiteX467" fmla="*/ 2452821 w 4626764"/>
                <a:gd name="connsiteY467" fmla="*/ 4055925 h 5252452"/>
                <a:gd name="connsiteX468" fmla="*/ 2474691 w 4626764"/>
                <a:gd name="connsiteY468" fmla="*/ 4037427 h 5252452"/>
                <a:gd name="connsiteX469" fmla="*/ 2506655 w 4626764"/>
                <a:gd name="connsiteY469" fmla="*/ 4008841 h 5252452"/>
                <a:gd name="connsiteX470" fmla="*/ 2528525 w 4626764"/>
                <a:gd name="connsiteY470" fmla="*/ 3990344 h 5252452"/>
                <a:gd name="connsiteX471" fmla="*/ 2560489 w 4626764"/>
                <a:gd name="connsiteY471" fmla="*/ 3961757 h 5252452"/>
                <a:gd name="connsiteX472" fmla="*/ 2582360 w 4626764"/>
                <a:gd name="connsiteY472" fmla="*/ 3941578 h 5252452"/>
                <a:gd name="connsiteX473" fmla="*/ 2614324 w 4626764"/>
                <a:gd name="connsiteY473" fmla="*/ 3914674 h 5252452"/>
                <a:gd name="connsiteX474" fmla="*/ 2636194 w 4626764"/>
                <a:gd name="connsiteY474" fmla="*/ 3892813 h 5252452"/>
                <a:gd name="connsiteX475" fmla="*/ 2666476 w 4626764"/>
                <a:gd name="connsiteY475" fmla="*/ 3864227 h 5252452"/>
                <a:gd name="connsiteX476" fmla="*/ 2690028 w 4626764"/>
                <a:gd name="connsiteY476" fmla="*/ 3842366 h 5252452"/>
                <a:gd name="connsiteX477" fmla="*/ 2718627 w 4626764"/>
                <a:gd name="connsiteY477" fmla="*/ 3813780 h 5252452"/>
                <a:gd name="connsiteX478" fmla="*/ 2743862 w 4626764"/>
                <a:gd name="connsiteY478" fmla="*/ 3790238 h 5252452"/>
                <a:gd name="connsiteX479" fmla="*/ 2772462 w 4626764"/>
                <a:gd name="connsiteY479" fmla="*/ 3763333 h 5252452"/>
                <a:gd name="connsiteX480" fmla="*/ 2812837 w 4626764"/>
                <a:gd name="connsiteY480" fmla="*/ 3722976 h 5252452"/>
                <a:gd name="connsiteX481" fmla="*/ 2816202 w 4626764"/>
                <a:gd name="connsiteY481" fmla="*/ 3717931 h 5252452"/>
                <a:gd name="connsiteX482" fmla="*/ 2866671 w 4626764"/>
                <a:gd name="connsiteY482" fmla="*/ 3665803 h 5252452"/>
                <a:gd name="connsiteX483" fmla="*/ 2923870 w 4626764"/>
                <a:gd name="connsiteY483" fmla="*/ 3608629 h 5252452"/>
                <a:gd name="connsiteX484" fmla="*/ 2939011 w 4626764"/>
                <a:gd name="connsiteY484" fmla="*/ 3591814 h 5252452"/>
                <a:gd name="connsiteX485" fmla="*/ 2979387 w 4626764"/>
                <a:gd name="connsiteY485" fmla="*/ 3548093 h 5252452"/>
                <a:gd name="connsiteX486" fmla="*/ 2996210 w 4626764"/>
                <a:gd name="connsiteY486" fmla="*/ 3529596 h 5252452"/>
                <a:gd name="connsiteX487" fmla="*/ 3048362 w 4626764"/>
                <a:gd name="connsiteY487" fmla="*/ 3472423 h 5252452"/>
                <a:gd name="connsiteX488" fmla="*/ 3060138 w 4626764"/>
                <a:gd name="connsiteY488" fmla="*/ 3458971 h 5252452"/>
                <a:gd name="connsiteX489" fmla="*/ 3098831 w 4626764"/>
                <a:gd name="connsiteY489" fmla="*/ 3413568 h 5252452"/>
                <a:gd name="connsiteX490" fmla="*/ 3120702 w 4626764"/>
                <a:gd name="connsiteY490" fmla="*/ 3390027 h 5252452"/>
                <a:gd name="connsiteX491" fmla="*/ 3150983 w 4626764"/>
                <a:gd name="connsiteY491" fmla="*/ 3353032 h 5252452"/>
                <a:gd name="connsiteX492" fmla="*/ 3171171 w 4626764"/>
                <a:gd name="connsiteY492" fmla="*/ 3329490 h 5252452"/>
                <a:gd name="connsiteX493" fmla="*/ 3216594 w 4626764"/>
                <a:gd name="connsiteY493" fmla="*/ 3273999 h 5252452"/>
                <a:gd name="connsiteX494" fmla="*/ 3238464 w 4626764"/>
                <a:gd name="connsiteY494" fmla="*/ 3248775 h 5252452"/>
                <a:gd name="connsiteX495" fmla="*/ 3265381 w 4626764"/>
                <a:gd name="connsiteY495" fmla="*/ 3215144 h 5252452"/>
                <a:gd name="connsiteX496" fmla="*/ 3288934 w 4626764"/>
                <a:gd name="connsiteY496" fmla="*/ 3184876 h 5252452"/>
                <a:gd name="connsiteX497" fmla="*/ 3314168 w 4626764"/>
                <a:gd name="connsiteY497" fmla="*/ 3154608 h 5252452"/>
                <a:gd name="connsiteX498" fmla="*/ 3336038 w 4626764"/>
                <a:gd name="connsiteY498" fmla="*/ 3126022 h 5252452"/>
                <a:gd name="connsiteX499" fmla="*/ 3376414 w 4626764"/>
                <a:gd name="connsiteY499" fmla="*/ 3072212 h 5252452"/>
                <a:gd name="connsiteX500" fmla="*/ 3398284 w 4626764"/>
                <a:gd name="connsiteY500" fmla="*/ 3043625 h 5252452"/>
                <a:gd name="connsiteX501" fmla="*/ 3421836 w 4626764"/>
                <a:gd name="connsiteY501" fmla="*/ 3009994 h 5252452"/>
                <a:gd name="connsiteX502" fmla="*/ 3443707 w 4626764"/>
                <a:gd name="connsiteY502" fmla="*/ 2981407 h 5252452"/>
                <a:gd name="connsiteX503" fmla="*/ 3468942 w 4626764"/>
                <a:gd name="connsiteY503" fmla="*/ 2946095 h 5252452"/>
                <a:gd name="connsiteX504" fmla="*/ 3487447 w 4626764"/>
                <a:gd name="connsiteY504" fmla="*/ 2920871 h 5252452"/>
                <a:gd name="connsiteX505" fmla="*/ 3527823 w 4626764"/>
                <a:gd name="connsiteY505" fmla="*/ 2863698 h 5252452"/>
                <a:gd name="connsiteX506" fmla="*/ 3542964 w 4626764"/>
                <a:gd name="connsiteY506" fmla="*/ 2840156 h 5252452"/>
                <a:gd name="connsiteX507" fmla="*/ 3569881 w 4626764"/>
                <a:gd name="connsiteY507" fmla="*/ 2799799 h 5252452"/>
                <a:gd name="connsiteX508" fmla="*/ 3586704 w 4626764"/>
                <a:gd name="connsiteY508" fmla="*/ 2776257 h 5252452"/>
                <a:gd name="connsiteX509" fmla="*/ 3618668 w 4626764"/>
                <a:gd name="connsiteY509" fmla="*/ 2725810 h 5252452"/>
                <a:gd name="connsiteX510" fmla="*/ 3627080 w 4626764"/>
                <a:gd name="connsiteY510" fmla="*/ 2714039 h 5252452"/>
                <a:gd name="connsiteX511" fmla="*/ 3665773 w 4626764"/>
                <a:gd name="connsiteY511" fmla="*/ 2653503 h 5252452"/>
                <a:gd name="connsiteX512" fmla="*/ 3677549 w 4626764"/>
                <a:gd name="connsiteY512" fmla="*/ 2633324 h 5252452"/>
                <a:gd name="connsiteX513" fmla="*/ 3706148 w 4626764"/>
                <a:gd name="connsiteY513" fmla="*/ 2587922 h 5252452"/>
                <a:gd name="connsiteX514" fmla="*/ 3717925 w 4626764"/>
                <a:gd name="connsiteY514" fmla="*/ 2569425 h 5252452"/>
                <a:gd name="connsiteX515" fmla="*/ 3754936 w 4626764"/>
                <a:gd name="connsiteY515" fmla="*/ 2507207 h 5252452"/>
                <a:gd name="connsiteX516" fmla="*/ 3756618 w 4626764"/>
                <a:gd name="connsiteY516" fmla="*/ 2503844 h 5252452"/>
                <a:gd name="connsiteX517" fmla="*/ 3790264 w 4626764"/>
                <a:gd name="connsiteY517" fmla="*/ 2444989 h 5252452"/>
                <a:gd name="connsiteX518" fmla="*/ 3802041 w 4626764"/>
                <a:gd name="connsiteY518" fmla="*/ 2424811 h 5252452"/>
                <a:gd name="connsiteX519" fmla="*/ 3825593 w 4626764"/>
                <a:gd name="connsiteY519" fmla="*/ 2382772 h 5252452"/>
                <a:gd name="connsiteX520" fmla="*/ 3837369 w 4626764"/>
                <a:gd name="connsiteY520" fmla="*/ 2360911 h 5252452"/>
                <a:gd name="connsiteX521" fmla="*/ 3869334 w 4626764"/>
                <a:gd name="connsiteY521" fmla="*/ 2303738 h 5252452"/>
                <a:gd name="connsiteX522" fmla="*/ 3879427 w 4626764"/>
                <a:gd name="connsiteY522" fmla="*/ 2283560 h 5252452"/>
                <a:gd name="connsiteX523" fmla="*/ 3901298 w 4626764"/>
                <a:gd name="connsiteY523" fmla="*/ 2241521 h 5252452"/>
                <a:gd name="connsiteX524" fmla="*/ 3914756 w 4626764"/>
                <a:gd name="connsiteY524" fmla="*/ 2216297 h 5252452"/>
                <a:gd name="connsiteX525" fmla="*/ 3931579 w 4626764"/>
                <a:gd name="connsiteY525" fmla="*/ 2180984 h 5252452"/>
                <a:gd name="connsiteX526" fmla="*/ 3945038 w 4626764"/>
                <a:gd name="connsiteY526" fmla="*/ 2154079 h 5252452"/>
                <a:gd name="connsiteX527" fmla="*/ 3971955 w 4626764"/>
                <a:gd name="connsiteY527" fmla="*/ 2100269 h 5252452"/>
                <a:gd name="connsiteX528" fmla="*/ 3983731 w 4626764"/>
                <a:gd name="connsiteY528" fmla="*/ 2075046 h 5252452"/>
                <a:gd name="connsiteX529" fmla="*/ 3998872 w 4626764"/>
                <a:gd name="connsiteY529" fmla="*/ 2041415 h 5252452"/>
                <a:gd name="connsiteX530" fmla="*/ 4015695 w 4626764"/>
                <a:gd name="connsiteY530" fmla="*/ 2004421 h 5252452"/>
                <a:gd name="connsiteX531" fmla="*/ 4027472 w 4626764"/>
                <a:gd name="connsiteY531" fmla="*/ 1977516 h 5252452"/>
                <a:gd name="connsiteX532" fmla="*/ 4042612 w 4626764"/>
                <a:gd name="connsiteY532" fmla="*/ 1940521 h 5252452"/>
                <a:gd name="connsiteX533" fmla="*/ 4054388 w 4626764"/>
                <a:gd name="connsiteY533" fmla="*/ 1913616 h 5252452"/>
                <a:gd name="connsiteX534" fmla="*/ 4069529 w 4626764"/>
                <a:gd name="connsiteY534" fmla="*/ 1878304 h 5252452"/>
                <a:gd name="connsiteX535" fmla="*/ 4081306 w 4626764"/>
                <a:gd name="connsiteY535" fmla="*/ 1849717 h 5252452"/>
                <a:gd name="connsiteX536" fmla="*/ 4094764 w 4626764"/>
                <a:gd name="connsiteY536" fmla="*/ 1816086 h 5252452"/>
                <a:gd name="connsiteX537" fmla="*/ 4106540 w 4626764"/>
                <a:gd name="connsiteY537" fmla="*/ 1784136 h 5252452"/>
                <a:gd name="connsiteX538" fmla="*/ 4118316 w 4626764"/>
                <a:gd name="connsiteY538" fmla="*/ 1755550 h 5252452"/>
                <a:gd name="connsiteX539" fmla="*/ 4138504 w 4626764"/>
                <a:gd name="connsiteY539" fmla="*/ 1698377 h 5252452"/>
                <a:gd name="connsiteX540" fmla="*/ 4140187 w 4626764"/>
                <a:gd name="connsiteY540" fmla="*/ 1695013 h 5252452"/>
                <a:gd name="connsiteX541" fmla="*/ 4146916 w 4626764"/>
                <a:gd name="connsiteY541" fmla="*/ 1676516 h 5252452"/>
                <a:gd name="connsiteX542" fmla="*/ 4162057 w 4626764"/>
                <a:gd name="connsiteY542" fmla="*/ 1632796 h 5252452"/>
                <a:gd name="connsiteX543" fmla="*/ 4168786 w 4626764"/>
                <a:gd name="connsiteY543" fmla="*/ 1609254 h 5252452"/>
                <a:gd name="connsiteX544" fmla="*/ 4182245 w 4626764"/>
                <a:gd name="connsiteY544" fmla="*/ 1570578 h 5252452"/>
                <a:gd name="connsiteX545" fmla="*/ 4187292 w 4626764"/>
                <a:gd name="connsiteY545" fmla="*/ 1553762 h 5252452"/>
                <a:gd name="connsiteX546" fmla="*/ 4202432 w 4626764"/>
                <a:gd name="connsiteY546" fmla="*/ 1506679 h 5252452"/>
                <a:gd name="connsiteX547" fmla="*/ 4204115 w 4626764"/>
                <a:gd name="connsiteY547" fmla="*/ 1496589 h 5252452"/>
                <a:gd name="connsiteX548" fmla="*/ 4220938 w 4626764"/>
                <a:gd name="connsiteY548" fmla="*/ 1441098 h 5252452"/>
                <a:gd name="connsiteX549" fmla="*/ 4224302 w 4626764"/>
                <a:gd name="connsiteY549" fmla="*/ 1427645 h 5252452"/>
                <a:gd name="connsiteX550" fmla="*/ 4236079 w 4626764"/>
                <a:gd name="connsiteY550" fmla="*/ 1385606 h 5252452"/>
                <a:gd name="connsiteX551" fmla="*/ 4239444 w 4626764"/>
                <a:gd name="connsiteY551" fmla="*/ 1370472 h 5252452"/>
                <a:gd name="connsiteX552" fmla="*/ 4252902 w 4626764"/>
                <a:gd name="connsiteY552" fmla="*/ 1316662 h 5252452"/>
                <a:gd name="connsiteX553" fmla="*/ 4254584 w 4626764"/>
                <a:gd name="connsiteY553" fmla="*/ 1306573 h 5252452"/>
                <a:gd name="connsiteX554" fmla="*/ 4264678 w 4626764"/>
                <a:gd name="connsiteY554" fmla="*/ 1264534 h 5252452"/>
                <a:gd name="connsiteX555" fmla="*/ 4268043 w 4626764"/>
                <a:gd name="connsiteY555" fmla="*/ 1246037 h 5252452"/>
                <a:gd name="connsiteX556" fmla="*/ 4276454 w 4626764"/>
                <a:gd name="connsiteY556" fmla="*/ 1202316 h 5252452"/>
                <a:gd name="connsiteX557" fmla="*/ 4279819 w 4626764"/>
                <a:gd name="connsiteY557" fmla="*/ 1188864 h 5252452"/>
                <a:gd name="connsiteX558" fmla="*/ 4286548 w 4626764"/>
                <a:gd name="connsiteY558" fmla="*/ 1148506 h 5252452"/>
                <a:gd name="connsiteX559" fmla="*/ 4289913 w 4626764"/>
                <a:gd name="connsiteY559" fmla="*/ 1131691 h 5252452"/>
                <a:gd name="connsiteX560" fmla="*/ 4296642 w 4626764"/>
                <a:gd name="connsiteY560" fmla="*/ 1086288 h 5252452"/>
                <a:gd name="connsiteX561" fmla="*/ 4298324 w 4626764"/>
                <a:gd name="connsiteY561" fmla="*/ 1071154 h 5252452"/>
                <a:gd name="connsiteX562" fmla="*/ 4303372 w 4626764"/>
                <a:gd name="connsiteY562" fmla="*/ 1034160 h 5252452"/>
                <a:gd name="connsiteX563" fmla="*/ 4305054 w 4626764"/>
                <a:gd name="connsiteY563" fmla="*/ 1020708 h 5252452"/>
                <a:gd name="connsiteX564" fmla="*/ 4310101 w 4626764"/>
                <a:gd name="connsiteY564" fmla="*/ 975305 h 5252452"/>
                <a:gd name="connsiteX565" fmla="*/ 4311784 w 4626764"/>
                <a:gd name="connsiteY565" fmla="*/ 960171 h 5252452"/>
                <a:gd name="connsiteX566" fmla="*/ 4315148 w 4626764"/>
                <a:gd name="connsiteY566" fmla="*/ 916451 h 5252452"/>
                <a:gd name="connsiteX567" fmla="*/ 4315148 w 4626764"/>
                <a:gd name="connsiteY567" fmla="*/ 908043 h 5252452"/>
                <a:gd name="connsiteX568" fmla="*/ 4318512 w 4626764"/>
                <a:gd name="connsiteY568" fmla="*/ 867685 h 5252452"/>
                <a:gd name="connsiteX569" fmla="*/ 4318512 w 4626764"/>
                <a:gd name="connsiteY569" fmla="*/ 855915 h 5252452"/>
                <a:gd name="connsiteX570" fmla="*/ 4320195 w 4626764"/>
                <a:gd name="connsiteY570" fmla="*/ 812194 h 5252452"/>
                <a:gd name="connsiteX571" fmla="*/ 4320195 w 4626764"/>
                <a:gd name="connsiteY571" fmla="*/ 800423 h 5252452"/>
                <a:gd name="connsiteX572" fmla="*/ 4320195 w 4626764"/>
                <a:gd name="connsiteY572" fmla="*/ 758384 h 5252452"/>
                <a:gd name="connsiteX573" fmla="*/ 4320195 w 4626764"/>
                <a:gd name="connsiteY573" fmla="*/ 749976 h 5252452"/>
                <a:gd name="connsiteX574" fmla="*/ 4320195 w 4626764"/>
                <a:gd name="connsiteY574" fmla="*/ 706256 h 5252452"/>
                <a:gd name="connsiteX575" fmla="*/ 4320195 w 4626764"/>
                <a:gd name="connsiteY575" fmla="*/ 702893 h 5252452"/>
                <a:gd name="connsiteX576" fmla="*/ 4316830 w 4626764"/>
                <a:gd name="connsiteY576" fmla="*/ 657490 h 5252452"/>
                <a:gd name="connsiteX577" fmla="*/ 4316830 w 4626764"/>
                <a:gd name="connsiteY577" fmla="*/ 650764 h 5252452"/>
                <a:gd name="connsiteX578" fmla="*/ 4313466 w 4626764"/>
                <a:gd name="connsiteY578" fmla="*/ 608725 h 5252452"/>
                <a:gd name="connsiteX579" fmla="*/ 4311784 w 4626764"/>
                <a:gd name="connsiteY579" fmla="*/ 600317 h 5252452"/>
                <a:gd name="connsiteX580" fmla="*/ 4306736 w 4626764"/>
                <a:gd name="connsiteY580" fmla="*/ 559960 h 5252452"/>
                <a:gd name="connsiteX581" fmla="*/ 4306736 w 4626764"/>
                <a:gd name="connsiteY581" fmla="*/ 554915 h 5252452"/>
                <a:gd name="connsiteX582" fmla="*/ 4301690 w 4626764"/>
                <a:gd name="connsiteY582" fmla="*/ 517921 h 5252452"/>
                <a:gd name="connsiteX583" fmla="*/ 4300007 w 4626764"/>
                <a:gd name="connsiteY583" fmla="*/ 511195 h 5252452"/>
                <a:gd name="connsiteX584" fmla="*/ 4293278 w 4626764"/>
                <a:gd name="connsiteY584" fmla="*/ 474200 h 5252452"/>
                <a:gd name="connsiteX585" fmla="*/ 4291596 w 4626764"/>
                <a:gd name="connsiteY585" fmla="*/ 464111 h 5252452"/>
                <a:gd name="connsiteX586" fmla="*/ 4283184 w 4626764"/>
                <a:gd name="connsiteY586" fmla="*/ 428798 h 5252452"/>
                <a:gd name="connsiteX587" fmla="*/ 4281502 w 4626764"/>
                <a:gd name="connsiteY587" fmla="*/ 420390 h 5252452"/>
                <a:gd name="connsiteX588" fmla="*/ 4274772 w 4626764"/>
                <a:gd name="connsiteY588" fmla="*/ 390122 h 5252452"/>
                <a:gd name="connsiteX589" fmla="*/ 4271408 w 4626764"/>
                <a:gd name="connsiteY589" fmla="*/ 381714 h 5252452"/>
                <a:gd name="connsiteX590" fmla="*/ 4261314 w 4626764"/>
                <a:gd name="connsiteY590" fmla="*/ 348083 h 5252452"/>
                <a:gd name="connsiteX591" fmla="*/ 4259632 w 4626764"/>
                <a:gd name="connsiteY591" fmla="*/ 337994 h 5252452"/>
                <a:gd name="connsiteX592" fmla="*/ 4247855 w 4626764"/>
                <a:gd name="connsiteY592" fmla="*/ 306044 h 5252452"/>
                <a:gd name="connsiteX593" fmla="*/ 4246173 w 4626764"/>
                <a:gd name="connsiteY593" fmla="*/ 299318 h 5252452"/>
                <a:gd name="connsiteX594" fmla="*/ 4234396 w 4626764"/>
                <a:gd name="connsiteY594" fmla="*/ 270731 h 5252452"/>
                <a:gd name="connsiteX595" fmla="*/ 4231032 w 4626764"/>
                <a:gd name="connsiteY595" fmla="*/ 262324 h 5252452"/>
                <a:gd name="connsiteX596" fmla="*/ 4217574 w 4626764"/>
                <a:gd name="connsiteY596" fmla="*/ 230374 h 5252452"/>
                <a:gd name="connsiteX597" fmla="*/ 4214209 w 4626764"/>
                <a:gd name="connsiteY597" fmla="*/ 221966 h 5252452"/>
                <a:gd name="connsiteX598" fmla="*/ 4202432 w 4626764"/>
                <a:gd name="connsiteY598" fmla="*/ 196743 h 5252452"/>
                <a:gd name="connsiteX599" fmla="*/ 4199068 w 4626764"/>
                <a:gd name="connsiteY599" fmla="*/ 188335 h 5252452"/>
                <a:gd name="connsiteX600" fmla="*/ 4182245 w 4626764"/>
                <a:gd name="connsiteY600" fmla="*/ 159748 h 5252452"/>
                <a:gd name="connsiteX601" fmla="*/ 4178880 w 4626764"/>
                <a:gd name="connsiteY601" fmla="*/ 151341 h 5252452"/>
                <a:gd name="connsiteX602" fmla="*/ 4163739 w 4626764"/>
                <a:gd name="connsiteY602" fmla="*/ 126117 h 5252452"/>
                <a:gd name="connsiteX603" fmla="*/ 4160374 w 4626764"/>
                <a:gd name="connsiteY603" fmla="*/ 121073 h 5252452"/>
                <a:gd name="connsiteX604" fmla="*/ 4141869 w 4626764"/>
                <a:gd name="connsiteY604" fmla="*/ 94168 h 5252452"/>
                <a:gd name="connsiteX605" fmla="*/ 4135140 w 4626764"/>
                <a:gd name="connsiteY605" fmla="*/ 82397 h 5252452"/>
                <a:gd name="connsiteX606" fmla="*/ 4121681 w 4626764"/>
                <a:gd name="connsiteY606" fmla="*/ 63899 h 5252452"/>
                <a:gd name="connsiteX607" fmla="*/ 4113270 w 4626764"/>
                <a:gd name="connsiteY607" fmla="*/ 53810 h 5252452"/>
                <a:gd name="connsiteX608" fmla="*/ 4098129 w 4626764"/>
                <a:gd name="connsiteY608" fmla="*/ 35313 h 5252452"/>
                <a:gd name="connsiteX609" fmla="*/ 4067847 w 4626764"/>
                <a:gd name="connsiteY609" fmla="*/ 0 h 5252452"/>
                <a:gd name="connsiteX610" fmla="*/ 4091400 w 4626764"/>
                <a:gd name="connsiteY610" fmla="*/ 25224 h 5252452"/>
                <a:gd name="connsiteX611" fmla="*/ 4092034 w 4626764"/>
                <a:gd name="connsiteY611" fmla="*/ 26174 h 5252452"/>
                <a:gd name="connsiteX612" fmla="*/ 4078582 w 4626764"/>
                <a:gd name="connsiteY612" fmla="*/ 11617 h 5252452"/>
                <a:gd name="connsiteX613" fmla="*/ 4067847 w 4626764"/>
                <a:gd name="connsiteY613" fmla="*/ 0 h 525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Lst>
              <a:rect l="l" t="t" r="r" b="b"/>
              <a:pathLst>
                <a:path w="4626764" h="5252452">
                  <a:moveTo>
                    <a:pt x="4092034" y="26174"/>
                  </a:moveTo>
                  <a:lnTo>
                    <a:pt x="4093292" y="27536"/>
                  </a:lnTo>
                  <a:cubicBezTo>
                    <a:pt x="4118737" y="55071"/>
                    <a:pt x="4169627" y="110142"/>
                    <a:pt x="4271408" y="220285"/>
                  </a:cubicBezTo>
                  <a:cubicBezTo>
                    <a:pt x="4278137" y="228692"/>
                    <a:pt x="4284866" y="237100"/>
                    <a:pt x="4293278" y="245508"/>
                  </a:cubicBezTo>
                  <a:cubicBezTo>
                    <a:pt x="4293278" y="245508"/>
                    <a:pt x="4293278" y="247190"/>
                    <a:pt x="4294960" y="247190"/>
                  </a:cubicBezTo>
                  <a:cubicBezTo>
                    <a:pt x="4296642" y="250553"/>
                    <a:pt x="4300007" y="253916"/>
                    <a:pt x="4301690" y="257279"/>
                  </a:cubicBezTo>
                  <a:cubicBezTo>
                    <a:pt x="4305054" y="260642"/>
                    <a:pt x="4310101" y="265687"/>
                    <a:pt x="4313466" y="269050"/>
                  </a:cubicBezTo>
                  <a:cubicBezTo>
                    <a:pt x="4315148" y="272413"/>
                    <a:pt x="4316830" y="274095"/>
                    <a:pt x="4318512" y="275776"/>
                  </a:cubicBezTo>
                  <a:cubicBezTo>
                    <a:pt x="4320195" y="279139"/>
                    <a:pt x="4323560" y="284184"/>
                    <a:pt x="4325242" y="287547"/>
                  </a:cubicBezTo>
                  <a:cubicBezTo>
                    <a:pt x="4328606" y="289229"/>
                    <a:pt x="4330289" y="292592"/>
                    <a:pt x="4331971" y="295955"/>
                  </a:cubicBezTo>
                  <a:cubicBezTo>
                    <a:pt x="4335336" y="299318"/>
                    <a:pt x="4337018" y="302681"/>
                    <a:pt x="4340382" y="306044"/>
                  </a:cubicBezTo>
                  <a:cubicBezTo>
                    <a:pt x="4342065" y="309407"/>
                    <a:pt x="4345430" y="312770"/>
                    <a:pt x="4347112" y="317815"/>
                  </a:cubicBezTo>
                  <a:cubicBezTo>
                    <a:pt x="4348794" y="319497"/>
                    <a:pt x="4350476" y="321178"/>
                    <a:pt x="4352159" y="322860"/>
                  </a:cubicBezTo>
                  <a:cubicBezTo>
                    <a:pt x="4355524" y="329586"/>
                    <a:pt x="4360570" y="337994"/>
                    <a:pt x="4365618" y="344720"/>
                  </a:cubicBezTo>
                  <a:cubicBezTo>
                    <a:pt x="4367300" y="346402"/>
                    <a:pt x="4367300" y="348083"/>
                    <a:pt x="4368982" y="349765"/>
                  </a:cubicBezTo>
                  <a:lnTo>
                    <a:pt x="4371518" y="353989"/>
                  </a:lnTo>
                  <a:lnTo>
                    <a:pt x="4390873" y="377068"/>
                  </a:lnTo>
                  <a:cubicBezTo>
                    <a:pt x="4390873" y="377068"/>
                    <a:pt x="4390873" y="378749"/>
                    <a:pt x="4392500" y="378749"/>
                  </a:cubicBezTo>
                  <a:cubicBezTo>
                    <a:pt x="4394126" y="382111"/>
                    <a:pt x="4397380" y="385473"/>
                    <a:pt x="4399007" y="388836"/>
                  </a:cubicBezTo>
                  <a:cubicBezTo>
                    <a:pt x="4402260" y="392198"/>
                    <a:pt x="4407141" y="397242"/>
                    <a:pt x="4410395" y="400604"/>
                  </a:cubicBezTo>
                  <a:cubicBezTo>
                    <a:pt x="4412022" y="403966"/>
                    <a:pt x="4413648" y="405647"/>
                    <a:pt x="4415275" y="407329"/>
                  </a:cubicBezTo>
                  <a:cubicBezTo>
                    <a:pt x="4416902" y="410691"/>
                    <a:pt x="4420156" y="415734"/>
                    <a:pt x="4421782" y="419097"/>
                  </a:cubicBezTo>
                  <a:cubicBezTo>
                    <a:pt x="4425036" y="420778"/>
                    <a:pt x="4426663" y="424140"/>
                    <a:pt x="4428290" y="427503"/>
                  </a:cubicBezTo>
                  <a:cubicBezTo>
                    <a:pt x="4431544" y="430865"/>
                    <a:pt x="4433170" y="434227"/>
                    <a:pt x="4436424" y="437590"/>
                  </a:cubicBezTo>
                  <a:cubicBezTo>
                    <a:pt x="4438051" y="440952"/>
                    <a:pt x="4441304" y="444314"/>
                    <a:pt x="4442932" y="449358"/>
                  </a:cubicBezTo>
                  <a:cubicBezTo>
                    <a:pt x="4444558" y="451039"/>
                    <a:pt x="4446185" y="452720"/>
                    <a:pt x="4447812" y="454401"/>
                  </a:cubicBezTo>
                  <a:cubicBezTo>
                    <a:pt x="4451066" y="461126"/>
                    <a:pt x="4455946" y="469532"/>
                    <a:pt x="4460826" y="476256"/>
                  </a:cubicBezTo>
                  <a:cubicBezTo>
                    <a:pt x="4462454" y="477938"/>
                    <a:pt x="4462454" y="479619"/>
                    <a:pt x="4464080" y="481300"/>
                  </a:cubicBezTo>
                  <a:cubicBezTo>
                    <a:pt x="4467334" y="486343"/>
                    <a:pt x="4470588" y="491387"/>
                    <a:pt x="4473842" y="498112"/>
                  </a:cubicBezTo>
                  <a:cubicBezTo>
                    <a:pt x="4475468" y="501474"/>
                    <a:pt x="4477095" y="504836"/>
                    <a:pt x="4478722" y="506517"/>
                  </a:cubicBezTo>
                  <a:cubicBezTo>
                    <a:pt x="4480348" y="509880"/>
                    <a:pt x="4481976" y="513242"/>
                    <a:pt x="4483602" y="514923"/>
                  </a:cubicBezTo>
                  <a:cubicBezTo>
                    <a:pt x="4488483" y="525010"/>
                    <a:pt x="4493364" y="533416"/>
                    <a:pt x="4498244" y="543503"/>
                  </a:cubicBezTo>
                  <a:cubicBezTo>
                    <a:pt x="4498244" y="543503"/>
                    <a:pt x="4498244" y="545184"/>
                    <a:pt x="4499870" y="545184"/>
                  </a:cubicBezTo>
                  <a:cubicBezTo>
                    <a:pt x="4499870" y="548547"/>
                    <a:pt x="4501498" y="550228"/>
                    <a:pt x="4503124" y="551909"/>
                  </a:cubicBezTo>
                  <a:cubicBezTo>
                    <a:pt x="4506378" y="561996"/>
                    <a:pt x="4511258" y="570402"/>
                    <a:pt x="4514512" y="578808"/>
                  </a:cubicBezTo>
                  <a:cubicBezTo>
                    <a:pt x="4516139" y="582170"/>
                    <a:pt x="4517766" y="583851"/>
                    <a:pt x="4519393" y="587213"/>
                  </a:cubicBezTo>
                  <a:cubicBezTo>
                    <a:pt x="4519393" y="588895"/>
                    <a:pt x="4519393" y="590576"/>
                    <a:pt x="4521020" y="590576"/>
                  </a:cubicBezTo>
                  <a:cubicBezTo>
                    <a:pt x="4524274" y="600663"/>
                    <a:pt x="4529154" y="609069"/>
                    <a:pt x="4532408" y="619156"/>
                  </a:cubicBezTo>
                  <a:cubicBezTo>
                    <a:pt x="4534034" y="622518"/>
                    <a:pt x="4534034" y="625880"/>
                    <a:pt x="4535661" y="627561"/>
                  </a:cubicBezTo>
                  <a:cubicBezTo>
                    <a:pt x="4537288" y="632605"/>
                    <a:pt x="4538915" y="635967"/>
                    <a:pt x="4540542" y="641011"/>
                  </a:cubicBezTo>
                  <a:cubicBezTo>
                    <a:pt x="4542168" y="646054"/>
                    <a:pt x="4545422" y="651098"/>
                    <a:pt x="4547049" y="656141"/>
                  </a:cubicBezTo>
                  <a:cubicBezTo>
                    <a:pt x="4547049" y="657822"/>
                    <a:pt x="4548676" y="661185"/>
                    <a:pt x="4548676" y="662866"/>
                  </a:cubicBezTo>
                  <a:cubicBezTo>
                    <a:pt x="4551930" y="671272"/>
                    <a:pt x="4555183" y="679678"/>
                    <a:pt x="4558437" y="688083"/>
                  </a:cubicBezTo>
                  <a:cubicBezTo>
                    <a:pt x="4558437" y="691446"/>
                    <a:pt x="4560064" y="693127"/>
                    <a:pt x="4560064" y="696489"/>
                  </a:cubicBezTo>
                  <a:cubicBezTo>
                    <a:pt x="4561690" y="699852"/>
                    <a:pt x="4561690" y="703214"/>
                    <a:pt x="4563318" y="706576"/>
                  </a:cubicBezTo>
                  <a:cubicBezTo>
                    <a:pt x="4566571" y="716663"/>
                    <a:pt x="4569824" y="726750"/>
                    <a:pt x="4573078" y="736837"/>
                  </a:cubicBezTo>
                  <a:cubicBezTo>
                    <a:pt x="4573078" y="738518"/>
                    <a:pt x="4573078" y="740200"/>
                    <a:pt x="4573078" y="740200"/>
                  </a:cubicBezTo>
                  <a:cubicBezTo>
                    <a:pt x="4574705" y="741881"/>
                    <a:pt x="4574705" y="745243"/>
                    <a:pt x="4576332" y="746924"/>
                  </a:cubicBezTo>
                  <a:cubicBezTo>
                    <a:pt x="4577959" y="758692"/>
                    <a:pt x="4581212" y="768779"/>
                    <a:pt x="4584466" y="780548"/>
                  </a:cubicBezTo>
                  <a:cubicBezTo>
                    <a:pt x="4584466" y="782229"/>
                    <a:pt x="4584466" y="783910"/>
                    <a:pt x="4586093" y="787272"/>
                  </a:cubicBezTo>
                  <a:cubicBezTo>
                    <a:pt x="4586093" y="787272"/>
                    <a:pt x="4586093" y="787272"/>
                    <a:pt x="4586093" y="788953"/>
                  </a:cubicBezTo>
                  <a:cubicBezTo>
                    <a:pt x="4589347" y="800722"/>
                    <a:pt x="4590974" y="812490"/>
                    <a:pt x="4594228" y="824258"/>
                  </a:cubicBezTo>
                  <a:cubicBezTo>
                    <a:pt x="4594228" y="825939"/>
                    <a:pt x="4595854" y="829302"/>
                    <a:pt x="4595854" y="832664"/>
                  </a:cubicBezTo>
                  <a:cubicBezTo>
                    <a:pt x="4595854" y="836026"/>
                    <a:pt x="4597481" y="837707"/>
                    <a:pt x="4597481" y="841070"/>
                  </a:cubicBezTo>
                  <a:cubicBezTo>
                    <a:pt x="4599108" y="851157"/>
                    <a:pt x="4600734" y="861244"/>
                    <a:pt x="4602362" y="871331"/>
                  </a:cubicBezTo>
                  <a:cubicBezTo>
                    <a:pt x="4603988" y="873012"/>
                    <a:pt x="4603988" y="874693"/>
                    <a:pt x="4603988" y="876374"/>
                  </a:cubicBezTo>
                  <a:cubicBezTo>
                    <a:pt x="4605615" y="883099"/>
                    <a:pt x="4605615" y="888142"/>
                    <a:pt x="4607242" y="894867"/>
                  </a:cubicBezTo>
                  <a:cubicBezTo>
                    <a:pt x="4607242" y="901592"/>
                    <a:pt x="4608869" y="908316"/>
                    <a:pt x="4610496" y="915041"/>
                  </a:cubicBezTo>
                  <a:cubicBezTo>
                    <a:pt x="4610496" y="916722"/>
                    <a:pt x="4610496" y="918403"/>
                    <a:pt x="4610496" y="918403"/>
                  </a:cubicBezTo>
                  <a:cubicBezTo>
                    <a:pt x="4612122" y="928490"/>
                    <a:pt x="4613750" y="938577"/>
                    <a:pt x="4613750" y="948664"/>
                  </a:cubicBezTo>
                  <a:cubicBezTo>
                    <a:pt x="4615376" y="952027"/>
                    <a:pt x="4615376" y="955389"/>
                    <a:pt x="4615376" y="960433"/>
                  </a:cubicBezTo>
                  <a:cubicBezTo>
                    <a:pt x="4615376" y="962114"/>
                    <a:pt x="4615376" y="962114"/>
                    <a:pt x="4617003" y="963795"/>
                  </a:cubicBezTo>
                  <a:cubicBezTo>
                    <a:pt x="4617003" y="965476"/>
                    <a:pt x="4617003" y="967157"/>
                    <a:pt x="4617003" y="967157"/>
                  </a:cubicBezTo>
                  <a:cubicBezTo>
                    <a:pt x="4618630" y="980607"/>
                    <a:pt x="4618630" y="992375"/>
                    <a:pt x="4620256" y="1004143"/>
                  </a:cubicBezTo>
                  <a:cubicBezTo>
                    <a:pt x="4620256" y="1005824"/>
                    <a:pt x="4620256" y="1009186"/>
                    <a:pt x="4620256" y="1010868"/>
                  </a:cubicBezTo>
                  <a:cubicBezTo>
                    <a:pt x="4620256" y="1012549"/>
                    <a:pt x="4621884" y="1015911"/>
                    <a:pt x="4621884" y="1017592"/>
                  </a:cubicBezTo>
                  <a:cubicBezTo>
                    <a:pt x="4621884" y="1032723"/>
                    <a:pt x="4623510" y="1047853"/>
                    <a:pt x="4623510" y="1061303"/>
                  </a:cubicBezTo>
                  <a:cubicBezTo>
                    <a:pt x="4623510" y="1061303"/>
                    <a:pt x="4623510" y="1062984"/>
                    <a:pt x="4623510" y="1062984"/>
                  </a:cubicBezTo>
                  <a:cubicBezTo>
                    <a:pt x="4623510" y="1064665"/>
                    <a:pt x="4625137" y="1066346"/>
                    <a:pt x="4625137" y="1068027"/>
                  </a:cubicBezTo>
                  <a:cubicBezTo>
                    <a:pt x="4625137" y="1081477"/>
                    <a:pt x="4625137" y="1094926"/>
                    <a:pt x="4626764" y="1110056"/>
                  </a:cubicBezTo>
                  <a:cubicBezTo>
                    <a:pt x="4626764" y="1113419"/>
                    <a:pt x="4626764" y="1115100"/>
                    <a:pt x="4626764" y="1118462"/>
                  </a:cubicBezTo>
                  <a:cubicBezTo>
                    <a:pt x="4626764" y="1118462"/>
                    <a:pt x="4626764" y="1120143"/>
                    <a:pt x="4626764" y="1121825"/>
                  </a:cubicBezTo>
                  <a:cubicBezTo>
                    <a:pt x="4626764" y="1135274"/>
                    <a:pt x="4626764" y="1148723"/>
                    <a:pt x="4626764" y="1162173"/>
                  </a:cubicBezTo>
                  <a:cubicBezTo>
                    <a:pt x="4626764" y="1165535"/>
                    <a:pt x="4626764" y="1168897"/>
                    <a:pt x="4626764" y="1173941"/>
                  </a:cubicBezTo>
                  <a:cubicBezTo>
                    <a:pt x="4626764" y="1175622"/>
                    <a:pt x="4626764" y="1178984"/>
                    <a:pt x="4626764" y="1182347"/>
                  </a:cubicBezTo>
                  <a:cubicBezTo>
                    <a:pt x="4626764" y="1194115"/>
                    <a:pt x="4626764" y="1205883"/>
                    <a:pt x="4625137" y="1217651"/>
                  </a:cubicBezTo>
                  <a:cubicBezTo>
                    <a:pt x="4625137" y="1221013"/>
                    <a:pt x="4625137" y="1224376"/>
                    <a:pt x="4625137" y="1227738"/>
                  </a:cubicBezTo>
                  <a:cubicBezTo>
                    <a:pt x="4625137" y="1234463"/>
                    <a:pt x="4625137" y="1239506"/>
                    <a:pt x="4625137" y="1244550"/>
                  </a:cubicBezTo>
                  <a:cubicBezTo>
                    <a:pt x="4625137" y="1252956"/>
                    <a:pt x="4623510" y="1259680"/>
                    <a:pt x="4623510" y="1268086"/>
                  </a:cubicBezTo>
                  <a:cubicBezTo>
                    <a:pt x="4623510" y="1271448"/>
                    <a:pt x="4623510" y="1273130"/>
                    <a:pt x="4623510" y="1276492"/>
                  </a:cubicBezTo>
                  <a:cubicBezTo>
                    <a:pt x="4623510" y="1288260"/>
                    <a:pt x="4621884" y="1298347"/>
                    <a:pt x="4621884" y="1310115"/>
                  </a:cubicBezTo>
                  <a:cubicBezTo>
                    <a:pt x="4620256" y="1313478"/>
                    <a:pt x="4620256" y="1316840"/>
                    <a:pt x="4620256" y="1321883"/>
                  </a:cubicBezTo>
                  <a:cubicBezTo>
                    <a:pt x="4620256" y="1326927"/>
                    <a:pt x="4620256" y="1331971"/>
                    <a:pt x="4618630" y="1337014"/>
                  </a:cubicBezTo>
                  <a:cubicBezTo>
                    <a:pt x="4618630" y="1350463"/>
                    <a:pt x="4617003" y="1363913"/>
                    <a:pt x="4615376" y="1379043"/>
                  </a:cubicBezTo>
                  <a:cubicBezTo>
                    <a:pt x="4615376" y="1379043"/>
                    <a:pt x="4615376" y="1380724"/>
                    <a:pt x="4615376" y="1380724"/>
                  </a:cubicBezTo>
                  <a:cubicBezTo>
                    <a:pt x="4615376" y="1385768"/>
                    <a:pt x="4613750" y="1390811"/>
                    <a:pt x="4613750" y="1394174"/>
                  </a:cubicBezTo>
                  <a:cubicBezTo>
                    <a:pt x="4612122" y="1407623"/>
                    <a:pt x="4610496" y="1419391"/>
                    <a:pt x="4608869" y="1431159"/>
                  </a:cubicBezTo>
                  <a:cubicBezTo>
                    <a:pt x="4608869" y="1436203"/>
                    <a:pt x="4608869" y="1441246"/>
                    <a:pt x="4607242" y="1446290"/>
                  </a:cubicBezTo>
                  <a:cubicBezTo>
                    <a:pt x="4607242" y="1447971"/>
                    <a:pt x="4607242" y="1447971"/>
                    <a:pt x="4607242" y="1449652"/>
                  </a:cubicBezTo>
                  <a:cubicBezTo>
                    <a:pt x="4605615" y="1463102"/>
                    <a:pt x="4603988" y="1478232"/>
                    <a:pt x="4600734" y="1491681"/>
                  </a:cubicBezTo>
                  <a:cubicBezTo>
                    <a:pt x="4600734" y="1498406"/>
                    <a:pt x="4599108" y="1503450"/>
                    <a:pt x="4599108" y="1508493"/>
                  </a:cubicBezTo>
                  <a:cubicBezTo>
                    <a:pt x="4597481" y="1513537"/>
                    <a:pt x="4597481" y="1516899"/>
                    <a:pt x="4597481" y="1521942"/>
                  </a:cubicBezTo>
                  <a:cubicBezTo>
                    <a:pt x="4595854" y="1532029"/>
                    <a:pt x="4594228" y="1540435"/>
                    <a:pt x="4592600" y="1550522"/>
                  </a:cubicBezTo>
                  <a:cubicBezTo>
                    <a:pt x="4590974" y="1553885"/>
                    <a:pt x="4590974" y="1557247"/>
                    <a:pt x="4590974" y="1560609"/>
                  </a:cubicBezTo>
                  <a:cubicBezTo>
                    <a:pt x="4587720" y="1572377"/>
                    <a:pt x="4586093" y="1584146"/>
                    <a:pt x="4584466" y="1595914"/>
                  </a:cubicBezTo>
                  <a:cubicBezTo>
                    <a:pt x="4584466" y="1599276"/>
                    <a:pt x="4582840" y="1602638"/>
                    <a:pt x="4582840" y="1607682"/>
                  </a:cubicBezTo>
                  <a:cubicBezTo>
                    <a:pt x="4581212" y="1612725"/>
                    <a:pt x="4579586" y="1619450"/>
                    <a:pt x="4577959" y="1624494"/>
                  </a:cubicBezTo>
                  <a:cubicBezTo>
                    <a:pt x="4576332" y="1639624"/>
                    <a:pt x="4573078" y="1653073"/>
                    <a:pt x="4569824" y="1668204"/>
                  </a:cubicBezTo>
                  <a:cubicBezTo>
                    <a:pt x="4569824" y="1671566"/>
                    <a:pt x="4568198" y="1674929"/>
                    <a:pt x="4568198" y="1678291"/>
                  </a:cubicBezTo>
                  <a:cubicBezTo>
                    <a:pt x="4563318" y="1696784"/>
                    <a:pt x="4560064" y="1713595"/>
                    <a:pt x="4556810" y="1730407"/>
                  </a:cubicBezTo>
                  <a:cubicBezTo>
                    <a:pt x="4555183" y="1735451"/>
                    <a:pt x="4553556" y="1740494"/>
                    <a:pt x="4551930" y="1745538"/>
                  </a:cubicBezTo>
                  <a:cubicBezTo>
                    <a:pt x="4551930" y="1752262"/>
                    <a:pt x="4550302" y="1758987"/>
                    <a:pt x="4548676" y="1764030"/>
                  </a:cubicBezTo>
                  <a:cubicBezTo>
                    <a:pt x="4547049" y="1772436"/>
                    <a:pt x="4543796" y="1779161"/>
                    <a:pt x="4542168" y="1787567"/>
                  </a:cubicBezTo>
                  <a:cubicBezTo>
                    <a:pt x="4540542" y="1792610"/>
                    <a:pt x="4540542" y="1795973"/>
                    <a:pt x="4538915" y="1801016"/>
                  </a:cubicBezTo>
                  <a:cubicBezTo>
                    <a:pt x="4534034" y="1817828"/>
                    <a:pt x="4530780" y="1834639"/>
                    <a:pt x="4525900" y="1851451"/>
                  </a:cubicBezTo>
                  <a:cubicBezTo>
                    <a:pt x="4525900" y="1853132"/>
                    <a:pt x="4524274" y="1854813"/>
                    <a:pt x="4524274" y="1856495"/>
                  </a:cubicBezTo>
                  <a:cubicBezTo>
                    <a:pt x="4524274" y="1856495"/>
                    <a:pt x="4524274" y="1858176"/>
                    <a:pt x="4524274" y="1858176"/>
                  </a:cubicBezTo>
                  <a:cubicBezTo>
                    <a:pt x="4522646" y="1861538"/>
                    <a:pt x="4522646" y="1863219"/>
                    <a:pt x="4521020" y="1866582"/>
                  </a:cubicBezTo>
                  <a:cubicBezTo>
                    <a:pt x="4517766" y="1881712"/>
                    <a:pt x="4512886" y="1898524"/>
                    <a:pt x="4508005" y="1913654"/>
                  </a:cubicBezTo>
                  <a:cubicBezTo>
                    <a:pt x="4506378" y="1918698"/>
                    <a:pt x="4504751" y="1923741"/>
                    <a:pt x="4503124" y="1928785"/>
                  </a:cubicBezTo>
                  <a:cubicBezTo>
                    <a:pt x="4503124" y="1932147"/>
                    <a:pt x="4501498" y="1935509"/>
                    <a:pt x="4499870" y="1940553"/>
                  </a:cubicBezTo>
                  <a:cubicBezTo>
                    <a:pt x="4498244" y="1948959"/>
                    <a:pt x="4494990" y="1959046"/>
                    <a:pt x="4491736" y="1969133"/>
                  </a:cubicBezTo>
                  <a:cubicBezTo>
                    <a:pt x="4490110" y="1975858"/>
                    <a:pt x="4486856" y="1984263"/>
                    <a:pt x="4485229" y="1992669"/>
                  </a:cubicBezTo>
                  <a:cubicBezTo>
                    <a:pt x="4480348" y="2006119"/>
                    <a:pt x="4475468" y="2021249"/>
                    <a:pt x="4470588" y="2036380"/>
                  </a:cubicBezTo>
                  <a:cubicBezTo>
                    <a:pt x="4468961" y="2041423"/>
                    <a:pt x="4467334" y="2048148"/>
                    <a:pt x="4464080" y="2053191"/>
                  </a:cubicBezTo>
                  <a:cubicBezTo>
                    <a:pt x="4457573" y="2073365"/>
                    <a:pt x="4451066" y="2093539"/>
                    <a:pt x="4444558" y="2113713"/>
                  </a:cubicBezTo>
                  <a:cubicBezTo>
                    <a:pt x="4441304" y="2123800"/>
                    <a:pt x="4436424" y="2132206"/>
                    <a:pt x="4433170" y="2142293"/>
                  </a:cubicBezTo>
                  <a:cubicBezTo>
                    <a:pt x="4429917" y="2150699"/>
                    <a:pt x="4426663" y="2160786"/>
                    <a:pt x="4423410" y="2169192"/>
                  </a:cubicBezTo>
                  <a:cubicBezTo>
                    <a:pt x="4423410" y="2170873"/>
                    <a:pt x="4423410" y="2172554"/>
                    <a:pt x="4421782" y="2174235"/>
                  </a:cubicBezTo>
                  <a:cubicBezTo>
                    <a:pt x="4418529" y="2186003"/>
                    <a:pt x="4413648" y="2196090"/>
                    <a:pt x="4410395" y="2207859"/>
                  </a:cubicBezTo>
                  <a:cubicBezTo>
                    <a:pt x="4405514" y="2217946"/>
                    <a:pt x="4402260" y="2226351"/>
                    <a:pt x="4399007" y="2236438"/>
                  </a:cubicBezTo>
                  <a:cubicBezTo>
                    <a:pt x="4394126" y="2248207"/>
                    <a:pt x="4389246" y="2259975"/>
                    <a:pt x="4384365" y="2271743"/>
                  </a:cubicBezTo>
                  <a:cubicBezTo>
                    <a:pt x="4382738" y="2276786"/>
                    <a:pt x="4381112" y="2281830"/>
                    <a:pt x="4379485" y="2286873"/>
                  </a:cubicBezTo>
                  <a:cubicBezTo>
                    <a:pt x="4377858" y="2290236"/>
                    <a:pt x="4376231" y="2295279"/>
                    <a:pt x="4374604" y="2298642"/>
                  </a:cubicBezTo>
                  <a:cubicBezTo>
                    <a:pt x="4369724" y="2310410"/>
                    <a:pt x="4364843" y="2322178"/>
                    <a:pt x="4359963" y="2333946"/>
                  </a:cubicBezTo>
                  <a:cubicBezTo>
                    <a:pt x="4355082" y="2344033"/>
                    <a:pt x="4351828" y="2352439"/>
                    <a:pt x="4348575" y="2362526"/>
                  </a:cubicBezTo>
                  <a:cubicBezTo>
                    <a:pt x="4342068" y="2374294"/>
                    <a:pt x="4337187" y="2386062"/>
                    <a:pt x="4332306" y="2397830"/>
                  </a:cubicBezTo>
                  <a:cubicBezTo>
                    <a:pt x="4330680" y="2401193"/>
                    <a:pt x="4330680" y="2402874"/>
                    <a:pt x="4329053" y="2406236"/>
                  </a:cubicBezTo>
                  <a:cubicBezTo>
                    <a:pt x="4325799" y="2414642"/>
                    <a:pt x="4320919" y="2423048"/>
                    <a:pt x="4317665" y="2431454"/>
                  </a:cubicBezTo>
                  <a:cubicBezTo>
                    <a:pt x="4314411" y="2439860"/>
                    <a:pt x="4311158" y="2448265"/>
                    <a:pt x="4306277" y="2456671"/>
                  </a:cubicBezTo>
                  <a:cubicBezTo>
                    <a:pt x="4298143" y="2473483"/>
                    <a:pt x="4290009" y="2491976"/>
                    <a:pt x="4281874" y="2510469"/>
                  </a:cubicBezTo>
                  <a:cubicBezTo>
                    <a:pt x="4278621" y="2518874"/>
                    <a:pt x="4273740" y="2527280"/>
                    <a:pt x="4270487" y="2535686"/>
                  </a:cubicBezTo>
                  <a:cubicBezTo>
                    <a:pt x="4263980" y="2547454"/>
                    <a:pt x="4259099" y="2559222"/>
                    <a:pt x="4252592" y="2572672"/>
                  </a:cubicBezTo>
                  <a:cubicBezTo>
                    <a:pt x="4249338" y="2581078"/>
                    <a:pt x="4244457" y="2589483"/>
                    <a:pt x="4241204" y="2597889"/>
                  </a:cubicBezTo>
                  <a:cubicBezTo>
                    <a:pt x="4233070" y="2611339"/>
                    <a:pt x="4226562" y="2626469"/>
                    <a:pt x="4220055" y="2639918"/>
                  </a:cubicBezTo>
                  <a:cubicBezTo>
                    <a:pt x="4216801" y="2646643"/>
                    <a:pt x="4213548" y="2651687"/>
                    <a:pt x="4210294" y="2656730"/>
                  </a:cubicBezTo>
                  <a:cubicBezTo>
                    <a:pt x="4200533" y="2676904"/>
                    <a:pt x="4190772" y="2695397"/>
                    <a:pt x="4181011" y="2715571"/>
                  </a:cubicBezTo>
                  <a:cubicBezTo>
                    <a:pt x="4177757" y="2722296"/>
                    <a:pt x="4172876" y="2729020"/>
                    <a:pt x="4169623" y="2735745"/>
                  </a:cubicBezTo>
                  <a:cubicBezTo>
                    <a:pt x="4163116" y="2750875"/>
                    <a:pt x="4154981" y="2764325"/>
                    <a:pt x="4146847" y="2777774"/>
                  </a:cubicBezTo>
                  <a:cubicBezTo>
                    <a:pt x="4143594" y="2786180"/>
                    <a:pt x="4140340" y="2792905"/>
                    <a:pt x="4137086" y="2799629"/>
                  </a:cubicBezTo>
                  <a:cubicBezTo>
                    <a:pt x="4133832" y="2802992"/>
                    <a:pt x="4132206" y="2806354"/>
                    <a:pt x="4130579" y="2809716"/>
                  </a:cubicBezTo>
                  <a:cubicBezTo>
                    <a:pt x="4122444" y="2824847"/>
                    <a:pt x="4114310" y="2839977"/>
                    <a:pt x="4106176" y="2855108"/>
                  </a:cubicBezTo>
                  <a:cubicBezTo>
                    <a:pt x="4104549" y="2856789"/>
                    <a:pt x="4102922" y="2858470"/>
                    <a:pt x="4102922" y="2860151"/>
                  </a:cubicBezTo>
                  <a:cubicBezTo>
                    <a:pt x="4091535" y="2880325"/>
                    <a:pt x="4080147" y="2900499"/>
                    <a:pt x="4067132" y="2920673"/>
                  </a:cubicBezTo>
                  <a:cubicBezTo>
                    <a:pt x="4067132" y="2924036"/>
                    <a:pt x="4065505" y="2925717"/>
                    <a:pt x="4063878" y="2927398"/>
                  </a:cubicBezTo>
                  <a:cubicBezTo>
                    <a:pt x="4062252" y="2932442"/>
                    <a:pt x="4058998" y="2935804"/>
                    <a:pt x="4057371" y="2939166"/>
                  </a:cubicBezTo>
                  <a:cubicBezTo>
                    <a:pt x="4047610" y="2954297"/>
                    <a:pt x="4039476" y="2971108"/>
                    <a:pt x="4029715" y="2986239"/>
                  </a:cubicBezTo>
                  <a:cubicBezTo>
                    <a:pt x="4026461" y="2992964"/>
                    <a:pt x="4021581" y="2998007"/>
                    <a:pt x="4018327" y="3004732"/>
                  </a:cubicBezTo>
                  <a:cubicBezTo>
                    <a:pt x="4006939" y="3024906"/>
                    <a:pt x="3993924" y="3045080"/>
                    <a:pt x="3980910" y="3065254"/>
                  </a:cubicBezTo>
                  <a:cubicBezTo>
                    <a:pt x="3979283" y="3068616"/>
                    <a:pt x="3977656" y="3071978"/>
                    <a:pt x="3974402" y="3075341"/>
                  </a:cubicBezTo>
                  <a:cubicBezTo>
                    <a:pt x="3964642" y="3092152"/>
                    <a:pt x="3953254" y="3108964"/>
                    <a:pt x="3943492" y="3125776"/>
                  </a:cubicBezTo>
                  <a:cubicBezTo>
                    <a:pt x="3938612" y="3134182"/>
                    <a:pt x="3933732" y="3140906"/>
                    <a:pt x="3928851" y="3149312"/>
                  </a:cubicBezTo>
                  <a:cubicBezTo>
                    <a:pt x="3919090" y="3162761"/>
                    <a:pt x="3910956" y="3176211"/>
                    <a:pt x="3902822" y="3189660"/>
                  </a:cubicBezTo>
                  <a:cubicBezTo>
                    <a:pt x="3897941" y="3196385"/>
                    <a:pt x="3891434" y="3204791"/>
                    <a:pt x="3886553" y="3213196"/>
                  </a:cubicBezTo>
                  <a:cubicBezTo>
                    <a:pt x="3886553" y="3213196"/>
                    <a:pt x="3884926" y="3214878"/>
                    <a:pt x="3883300" y="3216559"/>
                  </a:cubicBezTo>
                  <a:cubicBezTo>
                    <a:pt x="3871912" y="3235052"/>
                    <a:pt x="3860524" y="3251863"/>
                    <a:pt x="3849136" y="3268675"/>
                  </a:cubicBezTo>
                  <a:cubicBezTo>
                    <a:pt x="3844256" y="3277081"/>
                    <a:pt x="3837748" y="3285487"/>
                    <a:pt x="3832868" y="3292211"/>
                  </a:cubicBezTo>
                  <a:cubicBezTo>
                    <a:pt x="3824734" y="3305661"/>
                    <a:pt x="3816599" y="3317429"/>
                    <a:pt x="3806838" y="3329197"/>
                  </a:cubicBezTo>
                  <a:cubicBezTo>
                    <a:pt x="3800331" y="3337603"/>
                    <a:pt x="3793824" y="3347690"/>
                    <a:pt x="3787316" y="3357777"/>
                  </a:cubicBezTo>
                  <a:cubicBezTo>
                    <a:pt x="3779182" y="3367864"/>
                    <a:pt x="3772675" y="3379632"/>
                    <a:pt x="3764540" y="3389719"/>
                  </a:cubicBezTo>
                  <a:cubicBezTo>
                    <a:pt x="3758033" y="3399806"/>
                    <a:pt x="3751526" y="3408212"/>
                    <a:pt x="3745018" y="3418299"/>
                  </a:cubicBezTo>
                  <a:cubicBezTo>
                    <a:pt x="3732004" y="3435110"/>
                    <a:pt x="3718989" y="3453603"/>
                    <a:pt x="3705974" y="3470415"/>
                  </a:cubicBezTo>
                  <a:cubicBezTo>
                    <a:pt x="3697840" y="3480502"/>
                    <a:pt x="3691333" y="3490589"/>
                    <a:pt x="3683198" y="3498995"/>
                  </a:cubicBezTo>
                  <a:cubicBezTo>
                    <a:pt x="3676691" y="3509082"/>
                    <a:pt x="3668557" y="3520850"/>
                    <a:pt x="3660423" y="3530937"/>
                  </a:cubicBezTo>
                  <a:cubicBezTo>
                    <a:pt x="3652289" y="3541024"/>
                    <a:pt x="3645782" y="3549430"/>
                    <a:pt x="3637647" y="3559517"/>
                  </a:cubicBezTo>
                  <a:cubicBezTo>
                    <a:pt x="3629513" y="3571285"/>
                    <a:pt x="3621379" y="3581372"/>
                    <a:pt x="3613245" y="3591459"/>
                  </a:cubicBezTo>
                  <a:cubicBezTo>
                    <a:pt x="3606737" y="3599865"/>
                    <a:pt x="3598603" y="3609952"/>
                    <a:pt x="3592096" y="3618358"/>
                  </a:cubicBezTo>
                  <a:cubicBezTo>
                    <a:pt x="3577454" y="3636851"/>
                    <a:pt x="3562813" y="3653662"/>
                    <a:pt x="3549798" y="3672155"/>
                  </a:cubicBezTo>
                  <a:cubicBezTo>
                    <a:pt x="3541664" y="3680561"/>
                    <a:pt x="3535156" y="3688967"/>
                    <a:pt x="3528649" y="3697373"/>
                  </a:cubicBezTo>
                  <a:cubicBezTo>
                    <a:pt x="3518888" y="3709141"/>
                    <a:pt x="3509127" y="3719228"/>
                    <a:pt x="3499366" y="3730996"/>
                  </a:cubicBezTo>
                  <a:cubicBezTo>
                    <a:pt x="3492859" y="3739402"/>
                    <a:pt x="3486351" y="3747808"/>
                    <a:pt x="3479844" y="3756213"/>
                  </a:cubicBezTo>
                  <a:cubicBezTo>
                    <a:pt x="3466829" y="3769663"/>
                    <a:pt x="3455442" y="3784793"/>
                    <a:pt x="3444054" y="3798243"/>
                  </a:cubicBezTo>
                  <a:cubicBezTo>
                    <a:pt x="3439173" y="3803286"/>
                    <a:pt x="3434292" y="3808330"/>
                    <a:pt x="3429412" y="3813373"/>
                  </a:cubicBezTo>
                  <a:cubicBezTo>
                    <a:pt x="3414770" y="3831866"/>
                    <a:pt x="3398502" y="3850359"/>
                    <a:pt x="3380607" y="3868852"/>
                  </a:cubicBezTo>
                  <a:cubicBezTo>
                    <a:pt x="3375726" y="3875576"/>
                    <a:pt x="3370846" y="3882301"/>
                    <a:pt x="3364338" y="3889026"/>
                  </a:cubicBezTo>
                  <a:cubicBezTo>
                    <a:pt x="3352951" y="3902475"/>
                    <a:pt x="3339936" y="3915924"/>
                    <a:pt x="3326921" y="3929374"/>
                  </a:cubicBezTo>
                  <a:cubicBezTo>
                    <a:pt x="3322041" y="3936098"/>
                    <a:pt x="3317160" y="3941142"/>
                    <a:pt x="3310653" y="3947866"/>
                  </a:cubicBezTo>
                  <a:cubicBezTo>
                    <a:pt x="3294384" y="3966359"/>
                    <a:pt x="3276490" y="3984852"/>
                    <a:pt x="3258594" y="4005026"/>
                  </a:cubicBezTo>
                  <a:cubicBezTo>
                    <a:pt x="3252087" y="4011751"/>
                    <a:pt x="3243953" y="4018475"/>
                    <a:pt x="3237445" y="4026881"/>
                  </a:cubicBezTo>
                  <a:cubicBezTo>
                    <a:pt x="3230938" y="4033606"/>
                    <a:pt x="3224431" y="4040331"/>
                    <a:pt x="3216296" y="4047055"/>
                  </a:cubicBezTo>
                  <a:cubicBezTo>
                    <a:pt x="3214670" y="4050418"/>
                    <a:pt x="3213043" y="4052099"/>
                    <a:pt x="3209789" y="4055461"/>
                  </a:cubicBezTo>
                  <a:cubicBezTo>
                    <a:pt x="3208162" y="4057142"/>
                    <a:pt x="3206536" y="4058823"/>
                    <a:pt x="3204908" y="4060505"/>
                  </a:cubicBezTo>
                  <a:cubicBezTo>
                    <a:pt x="3201655" y="4062186"/>
                    <a:pt x="3200028" y="4065548"/>
                    <a:pt x="3196774" y="4068910"/>
                  </a:cubicBezTo>
                  <a:cubicBezTo>
                    <a:pt x="3190267" y="4075635"/>
                    <a:pt x="3182133" y="4084041"/>
                    <a:pt x="3175626" y="4090766"/>
                  </a:cubicBezTo>
                  <a:cubicBezTo>
                    <a:pt x="3172372" y="4094128"/>
                    <a:pt x="3169118" y="4095809"/>
                    <a:pt x="3165864" y="4099171"/>
                  </a:cubicBezTo>
                  <a:cubicBezTo>
                    <a:pt x="3157730" y="4107577"/>
                    <a:pt x="3149596" y="4115983"/>
                    <a:pt x="3141462" y="4124389"/>
                  </a:cubicBezTo>
                  <a:cubicBezTo>
                    <a:pt x="3133328" y="4132795"/>
                    <a:pt x="3123567" y="4141201"/>
                    <a:pt x="3115432" y="4149607"/>
                  </a:cubicBezTo>
                  <a:cubicBezTo>
                    <a:pt x="3107298" y="4159694"/>
                    <a:pt x="3097537" y="4168099"/>
                    <a:pt x="3089403" y="4176505"/>
                  </a:cubicBezTo>
                  <a:cubicBezTo>
                    <a:pt x="3084523" y="4181549"/>
                    <a:pt x="3079642" y="4186592"/>
                    <a:pt x="3074762" y="4191636"/>
                  </a:cubicBezTo>
                  <a:cubicBezTo>
                    <a:pt x="3071508" y="4193317"/>
                    <a:pt x="3068254" y="4196679"/>
                    <a:pt x="3065000" y="4200042"/>
                  </a:cubicBezTo>
                  <a:cubicBezTo>
                    <a:pt x="3056866" y="4208447"/>
                    <a:pt x="3047106" y="4216853"/>
                    <a:pt x="3037344" y="4226940"/>
                  </a:cubicBezTo>
                  <a:cubicBezTo>
                    <a:pt x="3030837" y="4233665"/>
                    <a:pt x="3022703" y="4240390"/>
                    <a:pt x="3014569" y="4248795"/>
                  </a:cubicBezTo>
                  <a:cubicBezTo>
                    <a:pt x="3004808" y="4257201"/>
                    <a:pt x="2995047" y="4265607"/>
                    <a:pt x="2985286" y="4275694"/>
                  </a:cubicBezTo>
                  <a:cubicBezTo>
                    <a:pt x="2982032" y="4279056"/>
                    <a:pt x="2977152" y="4284100"/>
                    <a:pt x="2972271" y="4287462"/>
                  </a:cubicBezTo>
                  <a:cubicBezTo>
                    <a:pt x="2969017" y="4290825"/>
                    <a:pt x="2967390" y="4292506"/>
                    <a:pt x="2964137" y="4295868"/>
                  </a:cubicBezTo>
                  <a:cubicBezTo>
                    <a:pt x="2954376" y="4304274"/>
                    <a:pt x="2944615" y="4314361"/>
                    <a:pt x="2934854" y="4322767"/>
                  </a:cubicBezTo>
                  <a:cubicBezTo>
                    <a:pt x="2926720" y="4329492"/>
                    <a:pt x="2920212" y="4334535"/>
                    <a:pt x="2913705" y="4341260"/>
                  </a:cubicBezTo>
                  <a:cubicBezTo>
                    <a:pt x="2902317" y="4351347"/>
                    <a:pt x="2892556" y="4359753"/>
                    <a:pt x="2882795" y="4369840"/>
                  </a:cubicBezTo>
                  <a:cubicBezTo>
                    <a:pt x="2877914" y="4373202"/>
                    <a:pt x="2873034" y="4376564"/>
                    <a:pt x="2869780" y="4379927"/>
                  </a:cubicBezTo>
                  <a:cubicBezTo>
                    <a:pt x="2866526" y="4383289"/>
                    <a:pt x="2864900" y="4384970"/>
                    <a:pt x="2861646" y="4386651"/>
                  </a:cubicBezTo>
                  <a:cubicBezTo>
                    <a:pt x="2851885" y="4396738"/>
                    <a:pt x="2840497" y="4405144"/>
                    <a:pt x="2830736" y="4413550"/>
                  </a:cubicBezTo>
                  <a:cubicBezTo>
                    <a:pt x="2824229" y="4420275"/>
                    <a:pt x="2817722" y="4425318"/>
                    <a:pt x="2811214" y="4432043"/>
                  </a:cubicBezTo>
                  <a:cubicBezTo>
                    <a:pt x="2799826" y="4440449"/>
                    <a:pt x="2790065" y="4448854"/>
                    <a:pt x="2778677" y="4457260"/>
                  </a:cubicBezTo>
                  <a:cubicBezTo>
                    <a:pt x="2775424" y="4460623"/>
                    <a:pt x="2770543" y="4463985"/>
                    <a:pt x="2767290" y="4469028"/>
                  </a:cubicBezTo>
                  <a:cubicBezTo>
                    <a:pt x="2764036" y="4470710"/>
                    <a:pt x="2760782" y="4474072"/>
                    <a:pt x="2757528" y="4475753"/>
                  </a:cubicBezTo>
                  <a:cubicBezTo>
                    <a:pt x="2751021" y="4482478"/>
                    <a:pt x="2742887" y="4487521"/>
                    <a:pt x="2736380" y="4492565"/>
                  </a:cubicBezTo>
                  <a:cubicBezTo>
                    <a:pt x="2726618" y="4500971"/>
                    <a:pt x="2718484" y="4507695"/>
                    <a:pt x="2708723" y="4516101"/>
                  </a:cubicBezTo>
                  <a:cubicBezTo>
                    <a:pt x="2702216" y="4521145"/>
                    <a:pt x="2695709" y="4526188"/>
                    <a:pt x="2689201" y="4531232"/>
                  </a:cubicBezTo>
                  <a:cubicBezTo>
                    <a:pt x="2687574" y="4532913"/>
                    <a:pt x="2685948" y="4532913"/>
                    <a:pt x="2684321" y="4534594"/>
                  </a:cubicBezTo>
                  <a:cubicBezTo>
                    <a:pt x="2672933" y="4544681"/>
                    <a:pt x="2661545" y="4553087"/>
                    <a:pt x="2650157" y="4561493"/>
                  </a:cubicBezTo>
                  <a:cubicBezTo>
                    <a:pt x="2645277" y="4564855"/>
                    <a:pt x="2642023" y="4568217"/>
                    <a:pt x="2637142" y="4571580"/>
                  </a:cubicBezTo>
                  <a:cubicBezTo>
                    <a:pt x="2625755" y="4581667"/>
                    <a:pt x="2614367" y="4590072"/>
                    <a:pt x="2602979" y="4598478"/>
                  </a:cubicBezTo>
                  <a:cubicBezTo>
                    <a:pt x="2601352" y="4600159"/>
                    <a:pt x="2599725" y="4601841"/>
                    <a:pt x="2596472" y="4603522"/>
                  </a:cubicBezTo>
                  <a:cubicBezTo>
                    <a:pt x="2591591" y="4606884"/>
                    <a:pt x="2586710" y="4611928"/>
                    <a:pt x="2580203" y="4615290"/>
                  </a:cubicBezTo>
                  <a:cubicBezTo>
                    <a:pt x="2570442" y="4623696"/>
                    <a:pt x="2560681" y="4630420"/>
                    <a:pt x="2549293" y="4638826"/>
                  </a:cubicBezTo>
                  <a:cubicBezTo>
                    <a:pt x="2544413" y="4642189"/>
                    <a:pt x="2537906" y="4647232"/>
                    <a:pt x="2531398" y="4652276"/>
                  </a:cubicBezTo>
                  <a:cubicBezTo>
                    <a:pt x="2528144" y="4653957"/>
                    <a:pt x="2524891" y="4657319"/>
                    <a:pt x="2521637" y="4659000"/>
                  </a:cubicBezTo>
                  <a:cubicBezTo>
                    <a:pt x="2513503" y="4664044"/>
                    <a:pt x="2506996" y="4669087"/>
                    <a:pt x="2498862" y="4675812"/>
                  </a:cubicBezTo>
                  <a:cubicBezTo>
                    <a:pt x="2493981" y="4679174"/>
                    <a:pt x="2489100" y="4682537"/>
                    <a:pt x="2484220" y="4685899"/>
                  </a:cubicBezTo>
                  <a:cubicBezTo>
                    <a:pt x="2469578" y="4695986"/>
                    <a:pt x="2454937" y="4706073"/>
                    <a:pt x="2440295" y="4717841"/>
                  </a:cubicBezTo>
                  <a:cubicBezTo>
                    <a:pt x="2440295" y="4717841"/>
                    <a:pt x="2438668" y="4717841"/>
                    <a:pt x="2438668" y="4717841"/>
                  </a:cubicBezTo>
                  <a:cubicBezTo>
                    <a:pt x="2437042" y="4717841"/>
                    <a:pt x="2437042" y="4719522"/>
                    <a:pt x="2437042" y="4719522"/>
                  </a:cubicBezTo>
                  <a:cubicBezTo>
                    <a:pt x="2435415" y="4721203"/>
                    <a:pt x="2432161" y="4722885"/>
                    <a:pt x="2430534" y="4722885"/>
                  </a:cubicBezTo>
                  <a:cubicBezTo>
                    <a:pt x="2417520" y="4732972"/>
                    <a:pt x="2406132" y="4741377"/>
                    <a:pt x="2393117" y="4749783"/>
                  </a:cubicBezTo>
                  <a:cubicBezTo>
                    <a:pt x="2388236" y="4753146"/>
                    <a:pt x="2383356" y="4754827"/>
                    <a:pt x="2378476" y="4758189"/>
                  </a:cubicBezTo>
                  <a:cubicBezTo>
                    <a:pt x="2375222" y="4761551"/>
                    <a:pt x="2370341" y="4763233"/>
                    <a:pt x="2367088" y="4766595"/>
                  </a:cubicBezTo>
                  <a:cubicBezTo>
                    <a:pt x="2358954" y="4771638"/>
                    <a:pt x="2350819" y="4776682"/>
                    <a:pt x="2342685" y="4781725"/>
                  </a:cubicBezTo>
                  <a:cubicBezTo>
                    <a:pt x="2339432" y="4785088"/>
                    <a:pt x="2336178" y="4786769"/>
                    <a:pt x="2332924" y="4788450"/>
                  </a:cubicBezTo>
                  <a:cubicBezTo>
                    <a:pt x="2319909" y="4796856"/>
                    <a:pt x="2306895" y="4805262"/>
                    <a:pt x="2293880" y="4813668"/>
                  </a:cubicBezTo>
                  <a:cubicBezTo>
                    <a:pt x="2292253" y="4815349"/>
                    <a:pt x="2290626" y="4815349"/>
                    <a:pt x="2289000" y="4817030"/>
                  </a:cubicBezTo>
                  <a:cubicBezTo>
                    <a:pt x="2285746" y="4820392"/>
                    <a:pt x="2280865" y="4822073"/>
                    <a:pt x="2277612" y="4825436"/>
                  </a:cubicBezTo>
                  <a:cubicBezTo>
                    <a:pt x="2266224" y="4832160"/>
                    <a:pt x="2254836" y="4838885"/>
                    <a:pt x="2243448" y="4845610"/>
                  </a:cubicBezTo>
                  <a:cubicBezTo>
                    <a:pt x="2238568" y="4848972"/>
                    <a:pt x="2233687" y="4850653"/>
                    <a:pt x="2228806" y="4854016"/>
                  </a:cubicBezTo>
                  <a:cubicBezTo>
                    <a:pt x="2227180" y="4855697"/>
                    <a:pt x="2223926" y="4857378"/>
                    <a:pt x="2222299" y="4859059"/>
                  </a:cubicBezTo>
                  <a:cubicBezTo>
                    <a:pt x="2210911" y="4865784"/>
                    <a:pt x="2199523" y="4872508"/>
                    <a:pt x="2188136" y="4879233"/>
                  </a:cubicBezTo>
                  <a:cubicBezTo>
                    <a:pt x="2184882" y="4880914"/>
                    <a:pt x="2181628" y="4882595"/>
                    <a:pt x="2178374" y="4884277"/>
                  </a:cubicBezTo>
                  <a:cubicBezTo>
                    <a:pt x="2168614" y="4889320"/>
                    <a:pt x="2160479" y="4896045"/>
                    <a:pt x="2150718" y="4901088"/>
                  </a:cubicBezTo>
                  <a:cubicBezTo>
                    <a:pt x="2147465" y="4902769"/>
                    <a:pt x="2144211" y="4904451"/>
                    <a:pt x="2142584" y="4906132"/>
                  </a:cubicBezTo>
                  <a:cubicBezTo>
                    <a:pt x="2137704" y="4907813"/>
                    <a:pt x="2132823" y="4911175"/>
                    <a:pt x="2127943" y="4914538"/>
                  </a:cubicBezTo>
                  <a:cubicBezTo>
                    <a:pt x="2116555" y="4919581"/>
                    <a:pt x="2105167" y="4926306"/>
                    <a:pt x="2093779" y="4933031"/>
                  </a:cubicBezTo>
                  <a:cubicBezTo>
                    <a:pt x="2090525" y="4934712"/>
                    <a:pt x="2087272" y="4936393"/>
                    <a:pt x="2082391" y="4938074"/>
                  </a:cubicBezTo>
                  <a:cubicBezTo>
                    <a:pt x="2082391" y="4938074"/>
                    <a:pt x="2082391" y="4939755"/>
                    <a:pt x="2082391" y="4939755"/>
                  </a:cubicBezTo>
                  <a:cubicBezTo>
                    <a:pt x="2067750" y="4946480"/>
                    <a:pt x="2054735" y="4953205"/>
                    <a:pt x="2041720" y="4959929"/>
                  </a:cubicBezTo>
                  <a:cubicBezTo>
                    <a:pt x="2036840" y="4963292"/>
                    <a:pt x="2031959" y="4964973"/>
                    <a:pt x="2028706" y="4968335"/>
                  </a:cubicBezTo>
                  <a:cubicBezTo>
                    <a:pt x="2023825" y="4970016"/>
                    <a:pt x="2018944" y="4973379"/>
                    <a:pt x="2014064" y="4975060"/>
                  </a:cubicBezTo>
                  <a:cubicBezTo>
                    <a:pt x="2007557" y="4978422"/>
                    <a:pt x="2001049" y="4981784"/>
                    <a:pt x="1996169" y="4985147"/>
                  </a:cubicBezTo>
                  <a:cubicBezTo>
                    <a:pt x="1991288" y="4986828"/>
                    <a:pt x="1988035" y="4988509"/>
                    <a:pt x="1983154" y="4990190"/>
                  </a:cubicBezTo>
                  <a:cubicBezTo>
                    <a:pt x="1971766" y="4996915"/>
                    <a:pt x="1958752" y="5003640"/>
                    <a:pt x="1945737" y="5008683"/>
                  </a:cubicBezTo>
                  <a:cubicBezTo>
                    <a:pt x="1945737" y="5010364"/>
                    <a:pt x="1944110" y="5010364"/>
                    <a:pt x="1942483" y="5010364"/>
                  </a:cubicBezTo>
                  <a:cubicBezTo>
                    <a:pt x="1937603" y="5013727"/>
                    <a:pt x="1934349" y="5015408"/>
                    <a:pt x="1929468" y="5017089"/>
                  </a:cubicBezTo>
                  <a:cubicBezTo>
                    <a:pt x="1919708" y="5022132"/>
                    <a:pt x="1908320" y="5027176"/>
                    <a:pt x="1898559" y="5032219"/>
                  </a:cubicBezTo>
                  <a:cubicBezTo>
                    <a:pt x="1893678" y="5033901"/>
                    <a:pt x="1890424" y="5035582"/>
                    <a:pt x="1885544" y="5038944"/>
                  </a:cubicBezTo>
                  <a:cubicBezTo>
                    <a:pt x="1883917" y="5038944"/>
                    <a:pt x="1882290" y="5040625"/>
                    <a:pt x="1880663" y="5040625"/>
                  </a:cubicBezTo>
                  <a:cubicBezTo>
                    <a:pt x="1867649" y="5045669"/>
                    <a:pt x="1856261" y="5052393"/>
                    <a:pt x="1844873" y="5057437"/>
                  </a:cubicBezTo>
                  <a:cubicBezTo>
                    <a:pt x="1841619" y="5059118"/>
                    <a:pt x="1838366" y="5059118"/>
                    <a:pt x="1833485" y="5060799"/>
                  </a:cubicBezTo>
                  <a:cubicBezTo>
                    <a:pt x="1826978" y="5064162"/>
                    <a:pt x="1820470" y="5067524"/>
                    <a:pt x="1813963" y="5070886"/>
                  </a:cubicBezTo>
                  <a:cubicBezTo>
                    <a:pt x="1809083" y="5072567"/>
                    <a:pt x="1805829" y="5074249"/>
                    <a:pt x="1800948" y="5075930"/>
                  </a:cubicBezTo>
                  <a:cubicBezTo>
                    <a:pt x="1797695" y="5077611"/>
                    <a:pt x="1792814" y="5079292"/>
                    <a:pt x="1787934" y="5080973"/>
                  </a:cubicBezTo>
                  <a:cubicBezTo>
                    <a:pt x="1774919" y="5086017"/>
                    <a:pt x="1761904" y="5092741"/>
                    <a:pt x="1748890" y="5097785"/>
                  </a:cubicBezTo>
                  <a:cubicBezTo>
                    <a:pt x="1747263" y="5097785"/>
                    <a:pt x="1747263" y="5097785"/>
                    <a:pt x="1747263" y="5097785"/>
                  </a:cubicBezTo>
                  <a:cubicBezTo>
                    <a:pt x="1745636" y="5097785"/>
                    <a:pt x="1744009" y="5099466"/>
                    <a:pt x="1744009" y="5099466"/>
                  </a:cubicBezTo>
                  <a:cubicBezTo>
                    <a:pt x="1730994" y="5104510"/>
                    <a:pt x="1717980" y="5109553"/>
                    <a:pt x="1704965" y="5114597"/>
                  </a:cubicBezTo>
                  <a:cubicBezTo>
                    <a:pt x="1701711" y="5116278"/>
                    <a:pt x="1696831" y="5117959"/>
                    <a:pt x="1693577" y="5117959"/>
                  </a:cubicBezTo>
                  <a:cubicBezTo>
                    <a:pt x="1690324" y="5119640"/>
                    <a:pt x="1687070" y="5121321"/>
                    <a:pt x="1683816" y="5123002"/>
                  </a:cubicBezTo>
                  <a:cubicBezTo>
                    <a:pt x="1662667" y="5129727"/>
                    <a:pt x="1641518" y="5138133"/>
                    <a:pt x="1620370" y="5144858"/>
                  </a:cubicBezTo>
                  <a:cubicBezTo>
                    <a:pt x="1617116" y="5146539"/>
                    <a:pt x="1613862" y="5146539"/>
                    <a:pt x="1612235" y="5148220"/>
                  </a:cubicBezTo>
                  <a:cubicBezTo>
                    <a:pt x="1607355" y="5149901"/>
                    <a:pt x="1604101" y="5149901"/>
                    <a:pt x="1600848" y="5151582"/>
                  </a:cubicBezTo>
                  <a:cubicBezTo>
                    <a:pt x="1589460" y="5154945"/>
                    <a:pt x="1579699" y="5158307"/>
                    <a:pt x="1568311" y="5161669"/>
                  </a:cubicBezTo>
                  <a:cubicBezTo>
                    <a:pt x="1565057" y="5163350"/>
                    <a:pt x="1561803" y="5163350"/>
                    <a:pt x="1560176" y="5165032"/>
                  </a:cubicBezTo>
                  <a:cubicBezTo>
                    <a:pt x="1556923" y="5165032"/>
                    <a:pt x="1555296" y="5166713"/>
                    <a:pt x="1553669" y="5166713"/>
                  </a:cubicBezTo>
                  <a:cubicBezTo>
                    <a:pt x="1542281" y="5170075"/>
                    <a:pt x="1530894" y="5173437"/>
                    <a:pt x="1519506" y="5176800"/>
                  </a:cubicBezTo>
                  <a:cubicBezTo>
                    <a:pt x="1516252" y="5178481"/>
                    <a:pt x="1514625" y="5178481"/>
                    <a:pt x="1511371" y="5180162"/>
                  </a:cubicBezTo>
                  <a:cubicBezTo>
                    <a:pt x="1503237" y="5181843"/>
                    <a:pt x="1496730" y="5183524"/>
                    <a:pt x="1490222" y="5185206"/>
                  </a:cubicBezTo>
                  <a:cubicBezTo>
                    <a:pt x="1486969" y="5186887"/>
                    <a:pt x="1483715" y="5186887"/>
                    <a:pt x="1480462" y="5188568"/>
                  </a:cubicBezTo>
                  <a:cubicBezTo>
                    <a:pt x="1475581" y="5188568"/>
                    <a:pt x="1470700" y="5190249"/>
                    <a:pt x="1467447" y="5191930"/>
                  </a:cubicBezTo>
                  <a:cubicBezTo>
                    <a:pt x="1457686" y="5193611"/>
                    <a:pt x="1446298" y="5196974"/>
                    <a:pt x="1436537" y="5198655"/>
                  </a:cubicBezTo>
                  <a:cubicBezTo>
                    <a:pt x="1434910" y="5200336"/>
                    <a:pt x="1431656" y="5200336"/>
                    <a:pt x="1428403" y="5202017"/>
                  </a:cubicBezTo>
                  <a:cubicBezTo>
                    <a:pt x="1426776" y="5202017"/>
                    <a:pt x="1426776" y="5202017"/>
                    <a:pt x="1425149" y="5202017"/>
                  </a:cubicBezTo>
                  <a:cubicBezTo>
                    <a:pt x="1413761" y="5205380"/>
                    <a:pt x="1402373" y="5207061"/>
                    <a:pt x="1390986" y="5210423"/>
                  </a:cubicBezTo>
                  <a:cubicBezTo>
                    <a:pt x="1386105" y="5210423"/>
                    <a:pt x="1382851" y="5212104"/>
                    <a:pt x="1379598" y="5212104"/>
                  </a:cubicBezTo>
                  <a:cubicBezTo>
                    <a:pt x="1373090" y="5213785"/>
                    <a:pt x="1368210" y="5215467"/>
                    <a:pt x="1363329" y="5217148"/>
                  </a:cubicBezTo>
                  <a:cubicBezTo>
                    <a:pt x="1360076" y="5217148"/>
                    <a:pt x="1356822" y="5217148"/>
                    <a:pt x="1353568" y="5218829"/>
                  </a:cubicBezTo>
                  <a:cubicBezTo>
                    <a:pt x="1347061" y="5218829"/>
                    <a:pt x="1342180" y="5220510"/>
                    <a:pt x="1337300" y="5222191"/>
                  </a:cubicBezTo>
                  <a:cubicBezTo>
                    <a:pt x="1329166" y="5223872"/>
                    <a:pt x="1321032" y="5223872"/>
                    <a:pt x="1312897" y="5225554"/>
                  </a:cubicBezTo>
                  <a:cubicBezTo>
                    <a:pt x="1308017" y="5227235"/>
                    <a:pt x="1303136" y="5227235"/>
                    <a:pt x="1299883" y="5228916"/>
                  </a:cubicBezTo>
                  <a:cubicBezTo>
                    <a:pt x="1298256" y="5228916"/>
                    <a:pt x="1296629" y="5228916"/>
                    <a:pt x="1295002" y="5228916"/>
                  </a:cubicBezTo>
                  <a:cubicBezTo>
                    <a:pt x="1283614" y="5230597"/>
                    <a:pt x="1273853" y="5232278"/>
                    <a:pt x="1262465" y="5233959"/>
                  </a:cubicBezTo>
                  <a:cubicBezTo>
                    <a:pt x="1259212" y="5235641"/>
                    <a:pt x="1255958" y="5235641"/>
                    <a:pt x="1252704" y="5235641"/>
                  </a:cubicBezTo>
                  <a:cubicBezTo>
                    <a:pt x="1244570" y="5237322"/>
                    <a:pt x="1238063" y="5239003"/>
                    <a:pt x="1229929" y="5239003"/>
                  </a:cubicBezTo>
                  <a:cubicBezTo>
                    <a:pt x="1228302" y="5239003"/>
                    <a:pt x="1226675" y="5239003"/>
                    <a:pt x="1225048" y="5240684"/>
                  </a:cubicBezTo>
                  <a:cubicBezTo>
                    <a:pt x="1220168" y="5240684"/>
                    <a:pt x="1215287" y="5240684"/>
                    <a:pt x="1210407" y="5242365"/>
                  </a:cubicBezTo>
                  <a:cubicBezTo>
                    <a:pt x="1202272" y="5242365"/>
                    <a:pt x="1194138" y="5244046"/>
                    <a:pt x="1187631" y="5244046"/>
                  </a:cubicBezTo>
                  <a:cubicBezTo>
                    <a:pt x="1182750" y="5244046"/>
                    <a:pt x="1177870" y="5245728"/>
                    <a:pt x="1172989" y="5245728"/>
                  </a:cubicBezTo>
                  <a:cubicBezTo>
                    <a:pt x="1169736" y="5245728"/>
                    <a:pt x="1168109" y="5245728"/>
                    <a:pt x="1164855" y="5245728"/>
                  </a:cubicBezTo>
                  <a:cubicBezTo>
                    <a:pt x="1159975" y="5247409"/>
                    <a:pt x="1153467" y="5247409"/>
                    <a:pt x="1148587" y="5247409"/>
                  </a:cubicBezTo>
                  <a:cubicBezTo>
                    <a:pt x="1143706" y="5247409"/>
                    <a:pt x="1140453" y="5249090"/>
                    <a:pt x="1135572" y="5249090"/>
                  </a:cubicBezTo>
                  <a:cubicBezTo>
                    <a:pt x="1124184" y="5249090"/>
                    <a:pt x="1112796" y="5250771"/>
                    <a:pt x="1101409" y="5250771"/>
                  </a:cubicBezTo>
                  <a:cubicBezTo>
                    <a:pt x="1096528" y="5250771"/>
                    <a:pt x="1091648" y="5250771"/>
                    <a:pt x="1086767" y="5250771"/>
                  </a:cubicBezTo>
                  <a:cubicBezTo>
                    <a:pt x="1078633" y="5252452"/>
                    <a:pt x="1070499" y="5252452"/>
                    <a:pt x="1062364" y="5252452"/>
                  </a:cubicBezTo>
                  <a:cubicBezTo>
                    <a:pt x="1057484" y="5252452"/>
                    <a:pt x="1050977" y="5252452"/>
                    <a:pt x="1046096" y="5252452"/>
                  </a:cubicBezTo>
                  <a:cubicBezTo>
                    <a:pt x="1039589" y="5252452"/>
                    <a:pt x="1033081" y="5252452"/>
                    <a:pt x="1026574" y="5252452"/>
                  </a:cubicBezTo>
                  <a:cubicBezTo>
                    <a:pt x="1026574" y="5252452"/>
                    <a:pt x="1024947" y="5252452"/>
                    <a:pt x="1024947" y="5252452"/>
                  </a:cubicBezTo>
                  <a:cubicBezTo>
                    <a:pt x="1018440" y="5252452"/>
                    <a:pt x="1013559" y="5252452"/>
                    <a:pt x="1008679" y="5252452"/>
                  </a:cubicBezTo>
                  <a:cubicBezTo>
                    <a:pt x="1002172" y="5252452"/>
                    <a:pt x="994037" y="5252452"/>
                    <a:pt x="987530" y="5252452"/>
                  </a:cubicBezTo>
                  <a:cubicBezTo>
                    <a:pt x="985903" y="5252452"/>
                    <a:pt x="985903" y="5252452"/>
                    <a:pt x="984276" y="5250771"/>
                  </a:cubicBezTo>
                  <a:cubicBezTo>
                    <a:pt x="979396" y="5250771"/>
                    <a:pt x="974515" y="5250771"/>
                    <a:pt x="969635" y="5250771"/>
                  </a:cubicBezTo>
                  <a:cubicBezTo>
                    <a:pt x="964754" y="5250771"/>
                    <a:pt x="959874" y="5250771"/>
                    <a:pt x="954993" y="5250771"/>
                  </a:cubicBezTo>
                  <a:cubicBezTo>
                    <a:pt x="953366" y="5250771"/>
                    <a:pt x="953366" y="5250771"/>
                    <a:pt x="951740" y="5249090"/>
                  </a:cubicBezTo>
                  <a:cubicBezTo>
                    <a:pt x="945232" y="5249090"/>
                    <a:pt x="940352" y="5249090"/>
                    <a:pt x="933844" y="5249090"/>
                  </a:cubicBezTo>
                  <a:cubicBezTo>
                    <a:pt x="928964" y="5247409"/>
                    <a:pt x="922456" y="5247409"/>
                    <a:pt x="915949" y="5247409"/>
                  </a:cubicBezTo>
                  <a:cubicBezTo>
                    <a:pt x="911069" y="5245728"/>
                    <a:pt x="904561" y="5245728"/>
                    <a:pt x="899681" y="5245728"/>
                  </a:cubicBezTo>
                  <a:cubicBezTo>
                    <a:pt x="894800" y="5244046"/>
                    <a:pt x="889920" y="5244046"/>
                    <a:pt x="885039" y="5244046"/>
                  </a:cubicBezTo>
                  <a:cubicBezTo>
                    <a:pt x="883412" y="5244046"/>
                    <a:pt x="883412" y="5244046"/>
                    <a:pt x="881786" y="5244046"/>
                  </a:cubicBezTo>
                  <a:cubicBezTo>
                    <a:pt x="875278" y="5242365"/>
                    <a:pt x="870398" y="5242365"/>
                    <a:pt x="865517" y="5240684"/>
                  </a:cubicBezTo>
                  <a:cubicBezTo>
                    <a:pt x="859010" y="5240684"/>
                    <a:pt x="854129" y="5239003"/>
                    <a:pt x="847622" y="5239003"/>
                  </a:cubicBezTo>
                  <a:cubicBezTo>
                    <a:pt x="842742" y="5237322"/>
                    <a:pt x="836234" y="5237322"/>
                    <a:pt x="831354" y="5235641"/>
                  </a:cubicBezTo>
                  <a:cubicBezTo>
                    <a:pt x="826473" y="5235641"/>
                    <a:pt x="821593" y="5233959"/>
                    <a:pt x="818339" y="5233959"/>
                  </a:cubicBezTo>
                  <a:cubicBezTo>
                    <a:pt x="816712" y="5233959"/>
                    <a:pt x="815085" y="5232278"/>
                    <a:pt x="813458" y="5232278"/>
                  </a:cubicBezTo>
                  <a:cubicBezTo>
                    <a:pt x="810205" y="5232278"/>
                    <a:pt x="808578" y="5232278"/>
                    <a:pt x="805324" y="5230597"/>
                  </a:cubicBezTo>
                  <a:cubicBezTo>
                    <a:pt x="797190" y="5228916"/>
                    <a:pt x="790683" y="5227235"/>
                    <a:pt x="782548" y="5225554"/>
                  </a:cubicBezTo>
                  <a:cubicBezTo>
                    <a:pt x="779295" y="5225554"/>
                    <a:pt x="777668" y="5225554"/>
                    <a:pt x="774414" y="5223872"/>
                  </a:cubicBezTo>
                  <a:cubicBezTo>
                    <a:pt x="764653" y="5222191"/>
                    <a:pt x="756519" y="5220510"/>
                    <a:pt x="746758" y="5217148"/>
                  </a:cubicBezTo>
                  <a:cubicBezTo>
                    <a:pt x="745131" y="5217148"/>
                    <a:pt x="741878" y="5217148"/>
                    <a:pt x="740251" y="5215467"/>
                  </a:cubicBezTo>
                  <a:cubicBezTo>
                    <a:pt x="735370" y="5213785"/>
                    <a:pt x="730490" y="5213785"/>
                    <a:pt x="725609" y="5212104"/>
                  </a:cubicBezTo>
                  <a:cubicBezTo>
                    <a:pt x="722356" y="5210423"/>
                    <a:pt x="720729" y="5210423"/>
                    <a:pt x="717475" y="5208742"/>
                  </a:cubicBezTo>
                  <a:cubicBezTo>
                    <a:pt x="714221" y="5208742"/>
                    <a:pt x="712595" y="5207061"/>
                    <a:pt x="709341" y="5207061"/>
                  </a:cubicBezTo>
                  <a:cubicBezTo>
                    <a:pt x="701207" y="5203698"/>
                    <a:pt x="693072" y="5202017"/>
                    <a:pt x="684938" y="5198655"/>
                  </a:cubicBezTo>
                  <a:cubicBezTo>
                    <a:pt x="683311" y="5198655"/>
                    <a:pt x="681685" y="5198655"/>
                    <a:pt x="681685" y="5196974"/>
                  </a:cubicBezTo>
                  <a:cubicBezTo>
                    <a:pt x="671924" y="5195293"/>
                    <a:pt x="663789" y="5191930"/>
                    <a:pt x="655655" y="5188568"/>
                  </a:cubicBezTo>
                  <a:cubicBezTo>
                    <a:pt x="652402" y="5186887"/>
                    <a:pt x="649148" y="5186887"/>
                    <a:pt x="647521" y="5185206"/>
                  </a:cubicBezTo>
                  <a:cubicBezTo>
                    <a:pt x="644267" y="5185206"/>
                    <a:pt x="641014" y="5183524"/>
                    <a:pt x="639387" y="5181843"/>
                  </a:cubicBezTo>
                  <a:cubicBezTo>
                    <a:pt x="634506" y="5180162"/>
                    <a:pt x="629626" y="5178481"/>
                    <a:pt x="626372" y="5176800"/>
                  </a:cubicBezTo>
                  <a:cubicBezTo>
                    <a:pt x="624745" y="5176800"/>
                    <a:pt x="621492" y="5175119"/>
                    <a:pt x="619865" y="5175119"/>
                  </a:cubicBezTo>
                  <a:cubicBezTo>
                    <a:pt x="611731" y="5171756"/>
                    <a:pt x="603596" y="5166713"/>
                    <a:pt x="595462" y="5163350"/>
                  </a:cubicBezTo>
                  <a:cubicBezTo>
                    <a:pt x="592209" y="5161669"/>
                    <a:pt x="590582" y="5161669"/>
                    <a:pt x="588955" y="5159988"/>
                  </a:cubicBezTo>
                  <a:cubicBezTo>
                    <a:pt x="580821" y="5156626"/>
                    <a:pt x="574313" y="5153263"/>
                    <a:pt x="567806" y="5149901"/>
                  </a:cubicBezTo>
                  <a:cubicBezTo>
                    <a:pt x="566179" y="5149901"/>
                    <a:pt x="564552" y="5148220"/>
                    <a:pt x="561299" y="5146539"/>
                  </a:cubicBezTo>
                  <a:cubicBezTo>
                    <a:pt x="561299" y="5146539"/>
                    <a:pt x="559672" y="5146539"/>
                    <a:pt x="558045" y="5144858"/>
                  </a:cubicBezTo>
                  <a:cubicBezTo>
                    <a:pt x="551538" y="5141495"/>
                    <a:pt x="545030" y="5138133"/>
                    <a:pt x="536896" y="5134771"/>
                  </a:cubicBezTo>
                  <a:cubicBezTo>
                    <a:pt x="536896" y="5133089"/>
                    <a:pt x="535269" y="5133089"/>
                    <a:pt x="533642" y="5131408"/>
                  </a:cubicBezTo>
                  <a:cubicBezTo>
                    <a:pt x="527135" y="5128046"/>
                    <a:pt x="519001" y="5123002"/>
                    <a:pt x="512494" y="5119640"/>
                  </a:cubicBezTo>
                  <a:cubicBezTo>
                    <a:pt x="510867" y="5117959"/>
                    <a:pt x="509240" y="5116278"/>
                    <a:pt x="505986" y="5116278"/>
                  </a:cubicBezTo>
                  <a:cubicBezTo>
                    <a:pt x="499479" y="5111234"/>
                    <a:pt x="491345" y="5106191"/>
                    <a:pt x="483211" y="5101147"/>
                  </a:cubicBezTo>
                  <a:lnTo>
                    <a:pt x="402306" y="5047082"/>
                  </a:lnTo>
                  <a:lnTo>
                    <a:pt x="400392" y="5046364"/>
                  </a:lnTo>
                  <a:cubicBezTo>
                    <a:pt x="398710" y="5046364"/>
                    <a:pt x="395345" y="5044682"/>
                    <a:pt x="393663" y="5044682"/>
                  </a:cubicBezTo>
                  <a:cubicBezTo>
                    <a:pt x="385251" y="5041319"/>
                    <a:pt x="376839" y="5036275"/>
                    <a:pt x="368428" y="5032912"/>
                  </a:cubicBezTo>
                  <a:cubicBezTo>
                    <a:pt x="365063" y="5031230"/>
                    <a:pt x="363381" y="5031230"/>
                    <a:pt x="361699" y="5029548"/>
                  </a:cubicBezTo>
                  <a:cubicBezTo>
                    <a:pt x="353287" y="5026185"/>
                    <a:pt x="346558" y="5022822"/>
                    <a:pt x="339828" y="5019459"/>
                  </a:cubicBezTo>
                  <a:cubicBezTo>
                    <a:pt x="338146" y="5019459"/>
                    <a:pt x="336464" y="5017777"/>
                    <a:pt x="333099" y="5016096"/>
                  </a:cubicBezTo>
                  <a:cubicBezTo>
                    <a:pt x="333099" y="5016096"/>
                    <a:pt x="331417" y="5016096"/>
                    <a:pt x="329734" y="5014414"/>
                  </a:cubicBezTo>
                  <a:cubicBezTo>
                    <a:pt x="323005" y="5011051"/>
                    <a:pt x="316276" y="5007688"/>
                    <a:pt x="307864" y="5004325"/>
                  </a:cubicBezTo>
                  <a:cubicBezTo>
                    <a:pt x="307864" y="5002643"/>
                    <a:pt x="306182" y="5002643"/>
                    <a:pt x="304500" y="5000962"/>
                  </a:cubicBezTo>
                  <a:cubicBezTo>
                    <a:pt x="297770" y="4997599"/>
                    <a:pt x="289359" y="4992554"/>
                    <a:pt x="282630" y="4989191"/>
                  </a:cubicBezTo>
                  <a:cubicBezTo>
                    <a:pt x="280947" y="4987509"/>
                    <a:pt x="279265" y="4985828"/>
                    <a:pt x="275900" y="4985828"/>
                  </a:cubicBezTo>
                  <a:cubicBezTo>
                    <a:pt x="269171" y="4980783"/>
                    <a:pt x="260759" y="4975738"/>
                    <a:pt x="252348" y="4970694"/>
                  </a:cubicBezTo>
                  <a:cubicBezTo>
                    <a:pt x="168232" y="4915202"/>
                    <a:pt x="84116" y="4861392"/>
                    <a:pt x="0" y="4807582"/>
                  </a:cubicBezTo>
                  <a:cubicBezTo>
                    <a:pt x="8412" y="4812627"/>
                    <a:pt x="15141" y="4817672"/>
                    <a:pt x="23552" y="4821035"/>
                  </a:cubicBezTo>
                  <a:cubicBezTo>
                    <a:pt x="25235" y="4822716"/>
                    <a:pt x="28599" y="4824398"/>
                    <a:pt x="30282" y="4826080"/>
                  </a:cubicBezTo>
                  <a:cubicBezTo>
                    <a:pt x="37011" y="4829443"/>
                    <a:pt x="43740" y="4832806"/>
                    <a:pt x="50470" y="4837850"/>
                  </a:cubicBezTo>
                  <a:cubicBezTo>
                    <a:pt x="52152" y="4837850"/>
                    <a:pt x="53834" y="4839532"/>
                    <a:pt x="55517" y="4839532"/>
                  </a:cubicBezTo>
                  <a:cubicBezTo>
                    <a:pt x="63928" y="4844577"/>
                    <a:pt x="72340" y="4847940"/>
                    <a:pt x="80751" y="4852985"/>
                  </a:cubicBezTo>
                  <a:cubicBezTo>
                    <a:pt x="82434" y="4852985"/>
                    <a:pt x="84116" y="4854666"/>
                    <a:pt x="85798" y="4856348"/>
                  </a:cubicBezTo>
                  <a:cubicBezTo>
                    <a:pt x="92528" y="4858029"/>
                    <a:pt x="99257" y="4861392"/>
                    <a:pt x="105986" y="4864755"/>
                  </a:cubicBezTo>
                  <a:cubicBezTo>
                    <a:pt x="109351" y="4866437"/>
                    <a:pt x="111033" y="4866437"/>
                    <a:pt x="112715" y="4868119"/>
                  </a:cubicBezTo>
                  <a:cubicBezTo>
                    <a:pt x="121127" y="4871482"/>
                    <a:pt x="131221" y="4874845"/>
                    <a:pt x="139632" y="4878208"/>
                  </a:cubicBezTo>
                  <a:cubicBezTo>
                    <a:pt x="141315" y="4879890"/>
                    <a:pt x="142997" y="4879890"/>
                    <a:pt x="144679" y="4881571"/>
                  </a:cubicBezTo>
                  <a:cubicBezTo>
                    <a:pt x="153091" y="4883253"/>
                    <a:pt x="159820" y="4886616"/>
                    <a:pt x="166550" y="4889979"/>
                  </a:cubicBezTo>
                  <a:cubicBezTo>
                    <a:pt x="169914" y="4889979"/>
                    <a:pt x="171597" y="4891660"/>
                    <a:pt x="174961" y="4891660"/>
                  </a:cubicBezTo>
                  <a:cubicBezTo>
                    <a:pt x="183373" y="4895024"/>
                    <a:pt x="191784" y="4898387"/>
                    <a:pt x="201878" y="4901750"/>
                  </a:cubicBezTo>
                  <a:cubicBezTo>
                    <a:pt x="201878" y="4901750"/>
                    <a:pt x="203561" y="4901750"/>
                    <a:pt x="203561" y="4901750"/>
                  </a:cubicBezTo>
                  <a:cubicBezTo>
                    <a:pt x="211972" y="4905113"/>
                    <a:pt x="220384" y="4906794"/>
                    <a:pt x="230478" y="4910158"/>
                  </a:cubicBezTo>
                  <a:cubicBezTo>
                    <a:pt x="232160" y="4910158"/>
                    <a:pt x="235525" y="4911839"/>
                    <a:pt x="238889" y="4911839"/>
                  </a:cubicBezTo>
                  <a:cubicBezTo>
                    <a:pt x="245619" y="4915202"/>
                    <a:pt x="254030" y="4916884"/>
                    <a:pt x="260759" y="4918565"/>
                  </a:cubicBezTo>
                  <a:cubicBezTo>
                    <a:pt x="262442" y="4918565"/>
                    <a:pt x="265806" y="4920247"/>
                    <a:pt x="267489" y="4920247"/>
                  </a:cubicBezTo>
                  <a:cubicBezTo>
                    <a:pt x="277583" y="4921929"/>
                    <a:pt x="285994" y="4923610"/>
                    <a:pt x="296088" y="4926973"/>
                  </a:cubicBezTo>
                  <a:cubicBezTo>
                    <a:pt x="299453" y="4926973"/>
                    <a:pt x="301135" y="4926973"/>
                    <a:pt x="304500" y="4928655"/>
                  </a:cubicBezTo>
                  <a:cubicBezTo>
                    <a:pt x="311229" y="4930336"/>
                    <a:pt x="319641" y="4930336"/>
                    <a:pt x="326370" y="4932018"/>
                  </a:cubicBezTo>
                  <a:cubicBezTo>
                    <a:pt x="329734" y="4933699"/>
                    <a:pt x="333099" y="4933699"/>
                    <a:pt x="336464" y="4933699"/>
                  </a:cubicBezTo>
                  <a:cubicBezTo>
                    <a:pt x="341511" y="4935381"/>
                    <a:pt x="348240" y="4935381"/>
                    <a:pt x="353287" y="4937063"/>
                  </a:cubicBezTo>
                  <a:cubicBezTo>
                    <a:pt x="360016" y="4937063"/>
                    <a:pt x="365063" y="4938744"/>
                    <a:pt x="370110" y="4938744"/>
                  </a:cubicBezTo>
                  <a:cubicBezTo>
                    <a:pt x="376839" y="4940426"/>
                    <a:pt x="381886" y="4940426"/>
                    <a:pt x="388616" y="4942107"/>
                  </a:cubicBezTo>
                  <a:cubicBezTo>
                    <a:pt x="393663" y="4942107"/>
                    <a:pt x="400392" y="4943789"/>
                    <a:pt x="405439" y="4943789"/>
                  </a:cubicBezTo>
                  <a:cubicBezTo>
                    <a:pt x="412168" y="4943789"/>
                    <a:pt x="417215" y="4945470"/>
                    <a:pt x="423944" y="4945470"/>
                  </a:cubicBezTo>
                  <a:cubicBezTo>
                    <a:pt x="428991" y="4945470"/>
                    <a:pt x="435721" y="4947152"/>
                    <a:pt x="440768" y="4947152"/>
                  </a:cubicBezTo>
                  <a:cubicBezTo>
                    <a:pt x="447497" y="4947152"/>
                    <a:pt x="452544" y="4947152"/>
                    <a:pt x="459273" y="4948833"/>
                  </a:cubicBezTo>
                  <a:cubicBezTo>
                    <a:pt x="464320" y="4948833"/>
                    <a:pt x="471049" y="4948833"/>
                    <a:pt x="477779" y="4948833"/>
                  </a:cubicBezTo>
                  <a:cubicBezTo>
                    <a:pt x="482826" y="4948833"/>
                    <a:pt x="489555" y="4950515"/>
                    <a:pt x="494602" y="4950515"/>
                  </a:cubicBezTo>
                  <a:cubicBezTo>
                    <a:pt x="501331" y="4950515"/>
                    <a:pt x="508060" y="4950515"/>
                    <a:pt x="513107" y="4950515"/>
                  </a:cubicBezTo>
                  <a:cubicBezTo>
                    <a:pt x="521519" y="4950515"/>
                    <a:pt x="528248" y="4950515"/>
                    <a:pt x="536660" y="4950515"/>
                  </a:cubicBezTo>
                  <a:cubicBezTo>
                    <a:pt x="541707" y="4950515"/>
                    <a:pt x="546754" y="4950515"/>
                    <a:pt x="551801" y="4950515"/>
                  </a:cubicBezTo>
                  <a:cubicBezTo>
                    <a:pt x="558530" y="4950515"/>
                    <a:pt x="566941" y="4950515"/>
                    <a:pt x="575353" y="4950515"/>
                  </a:cubicBezTo>
                  <a:cubicBezTo>
                    <a:pt x="580400" y="4950515"/>
                    <a:pt x="585447" y="4950515"/>
                    <a:pt x="590494" y="4950515"/>
                  </a:cubicBezTo>
                  <a:cubicBezTo>
                    <a:pt x="598906" y="4950515"/>
                    <a:pt x="605635" y="4948833"/>
                    <a:pt x="614046" y="4948833"/>
                  </a:cubicBezTo>
                  <a:cubicBezTo>
                    <a:pt x="619093" y="4948833"/>
                    <a:pt x="624140" y="4948833"/>
                    <a:pt x="630870" y="4948833"/>
                  </a:cubicBezTo>
                  <a:cubicBezTo>
                    <a:pt x="642646" y="4947152"/>
                    <a:pt x="654422" y="4947152"/>
                    <a:pt x="666198" y="4945470"/>
                  </a:cubicBezTo>
                  <a:cubicBezTo>
                    <a:pt x="669563" y="4945470"/>
                    <a:pt x="674610" y="4945470"/>
                    <a:pt x="677974" y="4943789"/>
                  </a:cubicBezTo>
                  <a:cubicBezTo>
                    <a:pt x="686386" y="4943789"/>
                    <a:pt x="694798" y="4942107"/>
                    <a:pt x="703209" y="4942107"/>
                  </a:cubicBezTo>
                  <a:cubicBezTo>
                    <a:pt x="708256" y="4942107"/>
                    <a:pt x="713303" y="4940426"/>
                    <a:pt x="718350" y="4940426"/>
                  </a:cubicBezTo>
                  <a:cubicBezTo>
                    <a:pt x="726762" y="4938744"/>
                    <a:pt x="735173" y="4938744"/>
                    <a:pt x="743585" y="4937063"/>
                  </a:cubicBezTo>
                  <a:cubicBezTo>
                    <a:pt x="746950" y="4937063"/>
                    <a:pt x="751997" y="4935381"/>
                    <a:pt x="757044" y="4935381"/>
                  </a:cubicBezTo>
                  <a:cubicBezTo>
                    <a:pt x="767137" y="4933699"/>
                    <a:pt x="777231" y="4932018"/>
                    <a:pt x="787325" y="4930336"/>
                  </a:cubicBezTo>
                  <a:cubicBezTo>
                    <a:pt x="790690" y="4930336"/>
                    <a:pt x="792372" y="4930336"/>
                    <a:pt x="795737" y="4928655"/>
                  </a:cubicBezTo>
                  <a:cubicBezTo>
                    <a:pt x="807513" y="4926973"/>
                    <a:pt x="820972" y="4925292"/>
                    <a:pt x="834430" y="4923610"/>
                  </a:cubicBezTo>
                  <a:cubicBezTo>
                    <a:pt x="837795" y="4921929"/>
                    <a:pt x="842842" y="4921929"/>
                    <a:pt x="847889" y="4920247"/>
                  </a:cubicBezTo>
                  <a:cubicBezTo>
                    <a:pt x="856300" y="4918565"/>
                    <a:pt x="864712" y="4916884"/>
                    <a:pt x="873124" y="4915202"/>
                  </a:cubicBezTo>
                  <a:cubicBezTo>
                    <a:pt x="878170" y="4913521"/>
                    <a:pt x="883217" y="4913521"/>
                    <a:pt x="889947" y="4911839"/>
                  </a:cubicBezTo>
                  <a:cubicBezTo>
                    <a:pt x="898358" y="4910158"/>
                    <a:pt x="906770" y="4908476"/>
                    <a:pt x="915181" y="4906794"/>
                  </a:cubicBezTo>
                  <a:cubicBezTo>
                    <a:pt x="920228" y="4905113"/>
                    <a:pt x="923593" y="4903431"/>
                    <a:pt x="928640" y="4903431"/>
                  </a:cubicBezTo>
                  <a:cubicBezTo>
                    <a:pt x="940416" y="4900068"/>
                    <a:pt x="953875" y="4896705"/>
                    <a:pt x="965651" y="4893342"/>
                  </a:cubicBezTo>
                  <a:cubicBezTo>
                    <a:pt x="969016" y="4893342"/>
                    <a:pt x="974063" y="4891660"/>
                    <a:pt x="977427" y="4891660"/>
                  </a:cubicBezTo>
                  <a:cubicBezTo>
                    <a:pt x="987521" y="4888297"/>
                    <a:pt x="997615" y="4886616"/>
                    <a:pt x="1007709" y="4883253"/>
                  </a:cubicBezTo>
                  <a:cubicBezTo>
                    <a:pt x="1011074" y="4881571"/>
                    <a:pt x="1016121" y="4881571"/>
                    <a:pt x="1019485" y="4879890"/>
                  </a:cubicBezTo>
                  <a:cubicBezTo>
                    <a:pt x="1031262" y="4876526"/>
                    <a:pt x="1041355" y="4873163"/>
                    <a:pt x="1053132" y="4869800"/>
                  </a:cubicBezTo>
                  <a:cubicBezTo>
                    <a:pt x="1054814" y="4869800"/>
                    <a:pt x="1058179" y="4868119"/>
                    <a:pt x="1061543" y="4868119"/>
                  </a:cubicBezTo>
                  <a:cubicBezTo>
                    <a:pt x="1075002" y="4864755"/>
                    <a:pt x="1088460" y="4859711"/>
                    <a:pt x="1101919" y="4854666"/>
                  </a:cubicBezTo>
                  <a:cubicBezTo>
                    <a:pt x="1105284" y="4854666"/>
                    <a:pt x="1108648" y="4852985"/>
                    <a:pt x="1112013" y="4851303"/>
                  </a:cubicBezTo>
                  <a:cubicBezTo>
                    <a:pt x="1123789" y="4847940"/>
                    <a:pt x="1133883" y="4844577"/>
                    <a:pt x="1143977" y="4841214"/>
                  </a:cubicBezTo>
                  <a:cubicBezTo>
                    <a:pt x="1147342" y="4839532"/>
                    <a:pt x="1152388" y="4837850"/>
                    <a:pt x="1157435" y="4837850"/>
                  </a:cubicBezTo>
                  <a:cubicBezTo>
                    <a:pt x="1170894" y="4832806"/>
                    <a:pt x="1184352" y="4827761"/>
                    <a:pt x="1197811" y="4822716"/>
                  </a:cubicBezTo>
                  <a:cubicBezTo>
                    <a:pt x="1212952" y="4817672"/>
                    <a:pt x="1226410" y="4812627"/>
                    <a:pt x="1239869" y="4807582"/>
                  </a:cubicBezTo>
                  <a:cubicBezTo>
                    <a:pt x="1244916" y="4805901"/>
                    <a:pt x="1248281" y="4804219"/>
                    <a:pt x="1251645" y="4802538"/>
                  </a:cubicBezTo>
                  <a:cubicBezTo>
                    <a:pt x="1265104" y="4797493"/>
                    <a:pt x="1278562" y="4792448"/>
                    <a:pt x="1290339" y="4787404"/>
                  </a:cubicBezTo>
                  <a:cubicBezTo>
                    <a:pt x="1292021" y="4787404"/>
                    <a:pt x="1293703" y="4785722"/>
                    <a:pt x="1295386" y="4785722"/>
                  </a:cubicBezTo>
                  <a:cubicBezTo>
                    <a:pt x="1310526" y="4778996"/>
                    <a:pt x="1323985" y="4773951"/>
                    <a:pt x="1339126" y="4767225"/>
                  </a:cubicBezTo>
                  <a:cubicBezTo>
                    <a:pt x="1342490" y="4765543"/>
                    <a:pt x="1347537" y="4763862"/>
                    <a:pt x="1350902" y="4762180"/>
                  </a:cubicBezTo>
                  <a:cubicBezTo>
                    <a:pt x="1362678" y="4757136"/>
                    <a:pt x="1374454" y="4752091"/>
                    <a:pt x="1386231" y="4747046"/>
                  </a:cubicBezTo>
                  <a:cubicBezTo>
                    <a:pt x="1389595" y="4745365"/>
                    <a:pt x="1392960" y="4743683"/>
                    <a:pt x="1396325" y="4742002"/>
                  </a:cubicBezTo>
                  <a:cubicBezTo>
                    <a:pt x="1409783" y="4736957"/>
                    <a:pt x="1424924" y="4730231"/>
                    <a:pt x="1438383" y="4723504"/>
                  </a:cubicBezTo>
                  <a:cubicBezTo>
                    <a:pt x="1443430" y="4721823"/>
                    <a:pt x="1448476" y="4718460"/>
                    <a:pt x="1453524" y="4716778"/>
                  </a:cubicBezTo>
                  <a:cubicBezTo>
                    <a:pt x="1463617" y="4711733"/>
                    <a:pt x="1473711" y="4706689"/>
                    <a:pt x="1483805" y="4701644"/>
                  </a:cubicBezTo>
                  <a:cubicBezTo>
                    <a:pt x="1488852" y="4699963"/>
                    <a:pt x="1493899" y="4698281"/>
                    <a:pt x="1498946" y="4694918"/>
                  </a:cubicBezTo>
                  <a:cubicBezTo>
                    <a:pt x="1512405" y="4688192"/>
                    <a:pt x="1525863" y="4681465"/>
                    <a:pt x="1539322" y="4674739"/>
                  </a:cubicBezTo>
                  <a:cubicBezTo>
                    <a:pt x="1544369" y="4673058"/>
                    <a:pt x="1549416" y="4669694"/>
                    <a:pt x="1554463" y="4668013"/>
                  </a:cubicBezTo>
                  <a:cubicBezTo>
                    <a:pt x="1564556" y="4661287"/>
                    <a:pt x="1574650" y="4656242"/>
                    <a:pt x="1584744" y="4651197"/>
                  </a:cubicBezTo>
                  <a:cubicBezTo>
                    <a:pt x="1591474" y="4647834"/>
                    <a:pt x="1596521" y="4646153"/>
                    <a:pt x="1601568" y="4642789"/>
                  </a:cubicBezTo>
                  <a:cubicBezTo>
                    <a:pt x="1615026" y="4636063"/>
                    <a:pt x="1630167" y="4627655"/>
                    <a:pt x="1643626" y="4620929"/>
                  </a:cubicBezTo>
                  <a:cubicBezTo>
                    <a:pt x="1648672" y="4617566"/>
                    <a:pt x="1652037" y="4615884"/>
                    <a:pt x="1657084" y="4612521"/>
                  </a:cubicBezTo>
                  <a:cubicBezTo>
                    <a:pt x="1667178" y="4607477"/>
                    <a:pt x="1677272" y="4602432"/>
                    <a:pt x="1689048" y="4595706"/>
                  </a:cubicBezTo>
                  <a:cubicBezTo>
                    <a:pt x="1694095" y="4592343"/>
                    <a:pt x="1699142" y="4588979"/>
                    <a:pt x="1705871" y="4585616"/>
                  </a:cubicBezTo>
                  <a:cubicBezTo>
                    <a:pt x="1715965" y="4580572"/>
                    <a:pt x="1727742" y="4573845"/>
                    <a:pt x="1739518" y="4567119"/>
                  </a:cubicBezTo>
                  <a:cubicBezTo>
                    <a:pt x="1746247" y="4563756"/>
                    <a:pt x="1751294" y="4560393"/>
                    <a:pt x="1758023" y="4555348"/>
                  </a:cubicBezTo>
                  <a:cubicBezTo>
                    <a:pt x="1769800" y="4548622"/>
                    <a:pt x="1781576" y="4541896"/>
                    <a:pt x="1795034" y="4535170"/>
                  </a:cubicBezTo>
                  <a:cubicBezTo>
                    <a:pt x="1800081" y="4530125"/>
                    <a:pt x="1805128" y="4526762"/>
                    <a:pt x="1811857" y="4523399"/>
                  </a:cubicBezTo>
                  <a:cubicBezTo>
                    <a:pt x="1821951" y="4518354"/>
                    <a:pt x="1832045" y="4511628"/>
                    <a:pt x="1843822" y="4504901"/>
                  </a:cubicBezTo>
                  <a:cubicBezTo>
                    <a:pt x="1848868" y="4501538"/>
                    <a:pt x="1853915" y="4498175"/>
                    <a:pt x="1858962" y="4494812"/>
                  </a:cubicBezTo>
                  <a:cubicBezTo>
                    <a:pt x="1872421" y="4486404"/>
                    <a:pt x="1887562" y="4476315"/>
                    <a:pt x="1902703" y="4467907"/>
                  </a:cubicBezTo>
                  <a:cubicBezTo>
                    <a:pt x="1906067" y="4464544"/>
                    <a:pt x="1911114" y="4461181"/>
                    <a:pt x="1916161" y="4459499"/>
                  </a:cubicBezTo>
                  <a:cubicBezTo>
                    <a:pt x="1926255" y="4451092"/>
                    <a:pt x="1938031" y="4444365"/>
                    <a:pt x="1949808" y="4435957"/>
                  </a:cubicBezTo>
                  <a:cubicBezTo>
                    <a:pt x="1954854" y="4432594"/>
                    <a:pt x="1959902" y="4429231"/>
                    <a:pt x="1966631" y="4425868"/>
                  </a:cubicBezTo>
                  <a:cubicBezTo>
                    <a:pt x="1978407" y="4417460"/>
                    <a:pt x="1990183" y="4409052"/>
                    <a:pt x="2003642" y="4400645"/>
                  </a:cubicBezTo>
                  <a:cubicBezTo>
                    <a:pt x="2007006" y="4398963"/>
                    <a:pt x="2008689" y="4395600"/>
                    <a:pt x="2012053" y="4393918"/>
                  </a:cubicBezTo>
                  <a:cubicBezTo>
                    <a:pt x="2028876" y="4383829"/>
                    <a:pt x="2044017" y="4372058"/>
                    <a:pt x="2060841" y="4360287"/>
                  </a:cubicBezTo>
                  <a:cubicBezTo>
                    <a:pt x="2065888" y="4356924"/>
                    <a:pt x="2070934" y="4353561"/>
                    <a:pt x="2075982" y="4350198"/>
                  </a:cubicBezTo>
                  <a:cubicBezTo>
                    <a:pt x="2087758" y="4341790"/>
                    <a:pt x="2097852" y="4335064"/>
                    <a:pt x="2109628" y="4326656"/>
                  </a:cubicBezTo>
                  <a:cubicBezTo>
                    <a:pt x="2116357" y="4321611"/>
                    <a:pt x="2121404" y="4316567"/>
                    <a:pt x="2128133" y="4313204"/>
                  </a:cubicBezTo>
                  <a:cubicBezTo>
                    <a:pt x="2138227" y="4304796"/>
                    <a:pt x="2148321" y="4298069"/>
                    <a:pt x="2158415" y="4289662"/>
                  </a:cubicBezTo>
                  <a:cubicBezTo>
                    <a:pt x="2165144" y="4284617"/>
                    <a:pt x="2171874" y="4281254"/>
                    <a:pt x="2178603" y="4276209"/>
                  </a:cubicBezTo>
                  <a:cubicBezTo>
                    <a:pt x="2190379" y="4266120"/>
                    <a:pt x="2202156" y="4257712"/>
                    <a:pt x="2215614" y="4247623"/>
                  </a:cubicBezTo>
                  <a:cubicBezTo>
                    <a:pt x="2222343" y="4242578"/>
                    <a:pt x="2230755" y="4237533"/>
                    <a:pt x="2237484" y="4230807"/>
                  </a:cubicBezTo>
                  <a:cubicBezTo>
                    <a:pt x="2249260" y="4222399"/>
                    <a:pt x="2261036" y="4212310"/>
                    <a:pt x="2272813" y="4203902"/>
                  </a:cubicBezTo>
                  <a:cubicBezTo>
                    <a:pt x="2279542" y="4197176"/>
                    <a:pt x="2287954" y="4192131"/>
                    <a:pt x="2294683" y="4185405"/>
                  </a:cubicBezTo>
                  <a:cubicBezTo>
                    <a:pt x="2304777" y="4178679"/>
                    <a:pt x="2313188" y="4171952"/>
                    <a:pt x="2321600" y="4165226"/>
                  </a:cubicBezTo>
                  <a:cubicBezTo>
                    <a:pt x="2330012" y="4158500"/>
                    <a:pt x="2336741" y="4153455"/>
                    <a:pt x="2345152" y="4146729"/>
                  </a:cubicBezTo>
                  <a:cubicBezTo>
                    <a:pt x="2351882" y="4140003"/>
                    <a:pt x="2360294" y="4134958"/>
                    <a:pt x="2367023" y="4128232"/>
                  </a:cubicBezTo>
                  <a:cubicBezTo>
                    <a:pt x="2378799" y="4119824"/>
                    <a:pt x="2388893" y="4109735"/>
                    <a:pt x="2398987" y="4101327"/>
                  </a:cubicBezTo>
                  <a:cubicBezTo>
                    <a:pt x="2407398" y="4094601"/>
                    <a:pt x="2414128" y="4089556"/>
                    <a:pt x="2420857" y="4082830"/>
                  </a:cubicBezTo>
                  <a:cubicBezTo>
                    <a:pt x="2430951" y="4074422"/>
                    <a:pt x="2442727" y="4066014"/>
                    <a:pt x="2452821" y="4055925"/>
                  </a:cubicBezTo>
                  <a:cubicBezTo>
                    <a:pt x="2461232" y="4049198"/>
                    <a:pt x="2467962" y="4044154"/>
                    <a:pt x="2474691" y="4037427"/>
                  </a:cubicBezTo>
                  <a:cubicBezTo>
                    <a:pt x="2484785" y="4029020"/>
                    <a:pt x="2496561" y="4018930"/>
                    <a:pt x="2506655" y="4008841"/>
                  </a:cubicBezTo>
                  <a:cubicBezTo>
                    <a:pt x="2513384" y="4003796"/>
                    <a:pt x="2521796" y="3997070"/>
                    <a:pt x="2528525" y="3990344"/>
                  </a:cubicBezTo>
                  <a:cubicBezTo>
                    <a:pt x="2538619" y="3981936"/>
                    <a:pt x="2548713" y="3971847"/>
                    <a:pt x="2560489" y="3961757"/>
                  </a:cubicBezTo>
                  <a:cubicBezTo>
                    <a:pt x="2567218" y="3955031"/>
                    <a:pt x="2575630" y="3948305"/>
                    <a:pt x="2582360" y="3941578"/>
                  </a:cubicBezTo>
                  <a:cubicBezTo>
                    <a:pt x="2592454" y="3933171"/>
                    <a:pt x="2602547" y="3923081"/>
                    <a:pt x="2614324" y="3914674"/>
                  </a:cubicBezTo>
                  <a:cubicBezTo>
                    <a:pt x="2621053" y="3907947"/>
                    <a:pt x="2627782" y="3899539"/>
                    <a:pt x="2636194" y="3892813"/>
                  </a:cubicBezTo>
                  <a:cubicBezTo>
                    <a:pt x="2646288" y="3884405"/>
                    <a:pt x="2656382" y="3874316"/>
                    <a:pt x="2666476" y="3864227"/>
                  </a:cubicBezTo>
                  <a:cubicBezTo>
                    <a:pt x="2674887" y="3857500"/>
                    <a:pt x="2681616" y="3849093"/>
                    <a:pt x="2690028" y="3842366"/>
                  </a:cubicBezTo>
                  <a:cubicBezTo>
                    <a:pt x="2700122" y="3833959"/>
                    <a:pt x="2710216" y="3823869"/>
                    <a:pt x="2718627" y="3813780"/>
                  </a:cubicBezTo>
                  <a:cubicBezTo>
                    <a:pt x="2727039" y="3807054"/>
                    <a:pt x="2735450" y="3798646"/>
                    <a:pt x="2743862" y="3790238"/>
                  </a:cubicBezTo>
                  <a:cubicBezTo>
                    <a:pt x="2753956" y="3781830"/>
                    <a:pt x="2762368" y="3771741"/>
                    <a:pt x="2772462" y="3763333"/>
                  </a:cubicBezTo>
                  <a:cubicBezTo>
                    <a:pt x="2785920" y="3749881"/>
                    <a:pt x="2799378" y="3736428"/>
                    <a:pt x="2812837" y="3722976"/>
                  </a:cubicBezTo>
                  <a:cubicBezTo>
                    <a:pt x="2814520" y="3721294"/>
                    <a:pt x="2814520" y="3719612"/>
                    <a:pt x="2816202" y="3717931"/>
                  </a:cubicBezTo>
                  <a:cubicBezTo>
                    <a:pt x="2833025" y="3701115"/>
                    <a:pt x="2849848" y="3684300"/>
                    <a:pt x="2866671" y="3665803"/>
                  </a:cubicBezTo>
                  <a:cubicBezTo>
                    <a:pt x="2886859" y="3647305"/>
                    <a:pt x="2905365" y="3627127"/>
                    <a:pt x="2923870" y="3608629"/>
                  </a:cubicBezTo>
                  <a:cubicBezTo>
                    <a:pt x="2928917" y="3601903"/>
                    <a:pt x="2933964" y="3596859"/>
                    <a:pt x="2939011" y="3591814"/>
                  </a:cubicBezTo>
                  <a:cubicBezTo>
                    <a:pt x="2952470" y="3576680"/>
                    <a:pt x="2965928" y="3561546"/>
                    <a:pt x="2979387" y="3548093"/>
                  </a:cubicBezTo>
                  <a:cubicBezTo>
                    <a:pt x="2984434" y="3541367"/>
                    <a:pt x="2991163" y="3536322"/>
                    <a:pt x="2996210" y="3529596"/>
                  </a:cubicBezTo>
                  <a:cubicBezTo>
                    <a:pt x="3013033" y="3511099"/>
                    <a:pt x="3029856" y="3492602"/>
                    <a:pt x="3048362" y="3472423"/>
                  </a:cubicBezTo>
                  <a:cubicBezTo>
                    <a:pt x="3051726" y="3467378"/>
                    <a:pt x="3055091" y="3464015"/>
                    <a:pt x="3060138" y="3458971"/>
                  </a:cubicBezTo>
                  <a:cubicBezTo>
                    <a:pt x="3073596" y="3443837"/>
                    <a:pt x="3087055" y="3428702"/>
                    <a:pt x="3098831" y="3413568"/>
                  </a:cubicBezTo>
                  <a:cubicBezTo>
                    <a:pt x="3105561" y="3405161"/>
                    <a:pt x="3113972" y="3398434"/>
                    <a:pt x="3120702" y="3390027"/>
                  </a:cubicBezTo>
                  <a:cubicBezTo>
                    <a:pt x="3130796" y="3378256"/>
                    <a:pt x="3140889" y="3366485"/>
                    <a:pt x="3150983" y="3353032"/>
                  </a:cubicBezTo>
                  <a:cubicBezTo>
                    <a:pt x="3157712" y="3344624"/>
                    <a:pt x="3164442" y="3337898"/>
                    <a:pt x="3171171" y="3329490"/>
                  </a:cubicBezTo>
                  <a:cubicBezTo>
                    <a:pt x="3186312" y="3310993"/>
                    <a:pt x="3201453" y="3292496"/>
                    <a:pt x="3216594" y="3273999"/>
                  </a:cubicBezTo>
                  <a:cubicBezTo>
                    <a:pt x="3225005" y="3265591"/>
                    <a:pt x="3231734" y="3257183"/>
                    <a:pt x="3238464" y="3248775"/>
                  </a:cubicBezTo>
                  <a:cubicBezTo>
                    <a:pt x="3246876" y="3237005"/>
                    <a:pt x="3256969" y="3226915"/>
                    <a:pt x="3265381" y="3215144"/>
                  </a:cubicBezTo>
                  <a:cubicBezTo>
                    <a:pt x="3273792" y="3205055"/>
                    <a:pt x="3280522" y="3194966"/>
                    <a:pt x="3288934" y="3184876"/>
                  </a:cubicBezTo>
                  <a:cubicBezTo>
                    <a:pt x="3297345" y="3174787"/>
                    <a:pt x="3305756" y="3164697"/>
                    <a:pt x="3314168" y="3154608"/>
                  </a:cubicBezTo>
                  <a:cubicBezTo>
                    <a:pt x="3320898" y="3144519"/>
                    <a:pt x="3329309" y="3134429"/>
                    <a:pt x="3336038" y="3126022"/>
                  </a:cubicBezTo>
                  <a:cubicBezTo>
                    <a:pt x="3349497" y="3107524"/>
                    <a:pt x="3362956" y="3089027"/>
                    <a:pt x="3376414" y="3072212"/>
                  </a:cubicBezTo>
                  <a:cubicBezTo>
                    <a:pt x="3384826" y="3062122"/>
                    <a:pt x="3391555" y="3052033"/>
                    <a:pt x="3398284" y="3043625"/>
                  </a:cubicBezTo>
                  <a:cubicBezTo>
                    <a:pt x="3406696" y="3031854"/>
                    <a:pt x="3415107" y="3021765"/>
                    <a:pt x="3421836" y="3009994"/>
                  </a:cubicBezTo>
                  <a:cubicBezTo>
                    <a:pt x="3430248" y="2999904"/>
                    <a:pt x="3436978" y="2991497"/>
                    <a:pt x="3443707" y="2981407"/>
                  </a:cubicBezTo>
                  <a:cubicBezTo>
                    <a:pt x="3452118" y="2969636"/>
                    <a:pt x="3460530" y="2957865"/>
                    <a:pt x="3468942" y="2946095"/>
                  </a:cubicBezTo>
                  <a:cubicBezTo>
                    <a:pt x="3475671" y="2937687"/>
                    <a:pt x="3482400" y="2929279"/>
                    <a:pt x="3487447" y="2920871"/>
                  </a:cubicBezTo>
                  <a:cubicBezTo>
                    <a:pt x="3500906" y="2900692"/>
                    <a:pt x="3514364" y="2882195"/>
                    <a:pt x="3527823" y="2863698"/>
                  </a:cubicBezTo>
                  <a:cubicBezTo>
                    <a:pt x="3532870" y="2855290"/>
                    <a:pt x="3537916" y="2846882"/>
                    <a:pt x="3542964" y="2840156"/>
                  </a:cubicBezTo>
                  <a:cubicBezTo>
                    <a:pt x="3553058" y="2826704"/>
                    <a:pt x="3561469" y="2813251"/>
                    <a:pt x="3569881" y="2799799"/>
                  </a:cubicBezTo>
                  <a:cubicBezTo>
                    <a:pt x="3576610" y="2791391"/>
                    <a:pt x="3581657" y="2784665"/>
                    <a:pt x="3586704" y="2776257"/>
                  </a:cubicBezTo>
                  <a:cubicBezTo>
                    <a:pt x="3596798" y="2759441"/>
                    <a:pt x="3608574" y="2742626"/>
                    <a:pt x="3618668" y="2725810"/>
                  </a:cubicBezTo>
                  <a:cubicBezTo>
                    <a:pt x="3622032" y="2722447"/>
                    <a:pt x="3623715" y="2719084"/>
                    <a:pt x="3627080" y="2714039"/>
                  </a:cubicBezTo>
                  <a:cubicBezTo>
                    <a:pt x="3640538" y="2693860"/>
                    <a:pt x="3653996" y="2673682"/>
                    <a:pt x="3665773" y="2653503"/>
                  </a:cubicBezTo>
                  <a:cubicBezTo>
                    <a:pt x="3670820" y="2646777"/>
                    <a:pt x="3674184" y="2640050"/>
                    <a:pt x="3677549" y="2633324"/>
                  </a:cubicBezTo>
                  <a:cubicBezTo>
                    <a:pt x="3687643" y="2618190"/>
                    <a:pt x="3697737" y="2603056"/>
                    <a:pt x="3706148" y="2587922"/>
                  </a:cubicBezTo>
                  <a:cubicBezTo>
                    <a:pt x="3711196" y="2581196"/>
                    <a:pt x="3714560" y="2574470"/>
                    <a:pt x="3717925" y="2569425"/>
                  </a:cubicBezTo>
                  <a:cubicBezTo>
                    <a:pt x="3729701" y="2549246"/>
                    <a:pt x="3743160" y="2527386"/>
                    <a:pt x="3754936" y="2507207"/>
                  </a:cubicBezTo>
                  <a:cubicBezTo>
                    <a:pt x="3754936" y="2505526"/>
                    <a:pt x="3756618" y="2505526"/>
                    <a:pt x="3756618" y="2503844"/>
                  </a:cubicBezTo>
                  <a:cubicBezTo>
                    <a:pt x="3768394" y="2483665"/>
                    <a:pt x="3780170" y="2465168"/>
                    <a:pt x="3790264" y="2444989"/>
                  </a:cubicBezTo>
                  <a:cubicBezTo>
                    <a:pt x="3795312" y="2438263"/>
                    <a:pt x="3798676" y="2431537"/>
                    <a:pt x="3802041" y="2424811"/>
                  </a:cubicBezTo>
                  <a:cubicBezTo>
                    <a:pt x="3810452" y="2411358"/>
                    <a:pt x="3818864" y="2396224"/>
                    <a:pt x="3825593" y="2382772"/>
                  </a:cubicBezTo>
                  <a:cubicBezTo>
                    <a:pt x="3830640" y="2374364"/>
                    <a:pt x="3834005" y="2367638"/>
                    <a:pt x="3837369" y="2360911"/>
                  </a:cubicBezTo>
                  <a:cubicBezTo>
                    <a:pt x="3849146" y="2342414"/>
                    <a:pt x="3859240" y="2322236"/>
                    <a:pt x="3869334" y="2303738"/>
                  </a:cubicBezTo>
                  <a:cubicBezTo>
                    <a:pt x="3872698" y="2297012"/>
                    <a:pt x="3876063" y="2290286"/>
                    <a:pt x="3879427" y="2283560"/>
                  </a:cubicBezTo>
                  <a:cubicBezTo>
                    <a:pt x="3886156" y="2270107"/>
                    <a:pt x="3892886" y="2256655"/>
                    <a:pt x="3901298" y="2241521"/>
                  </a:cubicBezTo>
                  <a:cubicBezTo>
                    <a:pt x="3904662" y="2233113"/>
                    <a:pt x="3909709" y="2224705"/>
                    <a:pt x="3914756" y="2216297"/>
                  </a:cubicBezTo>
                  <a:cubicBezTo>
                    <a:pt x="3919803" y="2204526"/>
                    <a:pt x="3926532" y="2192755"/>
                    <a:pt x="3931579" y="2180984"/>
                  </a:cubicBezTo>
                  <a:cubicBezTo>
                    <a:pt x="3936626" y="2172577"/>
                    <a:pt x="3939991" y="2162487"/>
                    <a:pt x="3945038" y="2154079"/>
                  </a:cubicBezTo>
                  <a:cubicBezTo>
                    <a:pt x="3953449" y="2135582"/>
                    <a:pt x="3961861" y="2118767"/>
                    <a:pt x="3971955" y="2100269"/>
                  </a:cubicBezTo>
                  <a:cubicBezTo>
                    <a:pt x="3975320" y="2091862"/>
                    <a:pt x="3978684" y="2083454"/>
                    <a:pt x="3983731" y="2075046"/>
                  </a:cubicBezTo>
                  <a:cubicBezTo>
                    <a:pt x="3988778" y="2063275"/>
                    <a:pt x="3993825" y="2051504"/>
                    <a:pt x="3998872" y="2041415"/>
                  </a:cubicBezTo>
                  <a:cubicBezTo>
                    <a:pt x="4003919" y="2027962"/>
                    <a:pt x="4010648" y="2016192"/>
                    <a:pt x="4015695" y="2004421"/>
                  </a:cubicBezTo>
                  <a:cubicBezTo>
                    <a:pt x="4019060" y="1996013"/>
                    <a:pt x="4024107" y="1985923"/>
                    <a:pt x="4027472" y="1977516"/>
                  </a:cubicBezTo>
                  <a:cubicBezTo>
                    <a:pt x="4032518" y="1965745"/>
                    <a:pt x="4037565" y="1953974"/>
                    <a:pt x="4042612" y="1940521"/>
                  </a:cubicBezTo>
                  <a:cubicBezTo>
                    <a:pt x="4047659" y="1932113"/>
                    <a:pt x="4051024" y="1922024"/>
                    <a:pt x="4054388" y="1913616"/>
                  </a:cubicBezTo>
                  <a:cubicBezTo>
                    <a:pt x="4059436" y="1901845"/>
                    <a:pt x="4064482" y="1890074"/>
                    <a:pt x="4069529" y="1878304"/>
                  </a:cubicBezTo>
                  <a:cubicBezTo>
                    <a:pt x="4072894" y="1869896"/>
                    <a:pt x="4077941" y="1859806"/>
                    <a:pt x="4081306" y="1849717"/>
                  </a:cubicBezTo>
                  <a:cubicBezTo>
                    <a:pt x="4084670" y="1837946"/>
                    <a:pt x="4089717" y="1827857"/>
                    <a:pt x="4094764" y="1816086"/>
                  </a:cubicBezTo>
                  <a:cubicBezTo>
                    <a:pt x="4098129" y="1805996"/>
                    <a:pt x="4103176" y="1794225"/>
                    <a:pt x="4106540" y="1784136"/>
                  </a:cubicBezTo>
                  <a:cubicBezTo>
                    <a:pt x="4109905" y="1774047"/>
                    <a:pt x="4114952" y="1763957"/>
                    <a:pt x="4118316" y="1755550"/>
                  </a:cubicBezTo>
                  <a:cubicBezTo>
                    <a:pt x="4125046" y="1735371"/>
                    <a:pt x="4131775" y="1716874"/>
                    <a:pt x="4138504" y="1698377"/>
                  </a:cubicBezTo>
                  <a:cubicBezTo>
                    <a:pt x="4138504" y="1696695"/>
                    <a:pt x="4140187" y="1696695"/>
                    <a:pt x="4140187" y="1695013"/>
                  </a:cubicBezTo>
                  <a:cubicBezTo>
                    <a:pt x="4141869" y="1688287"/>
                    <a:pt x="4143552" y="1683242"/>
                    <a:pt x="4146916" y="1676516"/>
                  </a:cubicBezTo>
                  <a:cubicBezTo>
                    <a:pt x="4151963" y="1661382"/>
                    <a:pt x="4157010" y="1647930"/>
                    <a:pt x="4162057" y="1632796"/>
                  </a:cubicBezTo>
                  <a:cubicBezTo>
                    <a:pt x="4163739" y="1624388"/>
                    <a:pt x="4167104" y="1617662"/>
                    <a:pt x="4168786" y="1609254"/>
                  </a:cubicBezTo>
                  <a:cubicBezTo>
                    <a:pt x="4173833" y="1595801"/>
                    <a:pt x="4177198" y="1582349"/>
                    <a:pt x="4182245" y="1570578"/>
                  </a:cubicBezTo>
                  <a:cubicBezTo>
                    <a:pt x="4183927" y="1563852"/>
                    <a:pt x="4185609" y="1558807"/>
                    <a:pt x="4187292" y="1553762"/>
                  </a:cubicBezTo>
                  <a:cubicBezTo>
                    <a:pt x="4192339" y="1538628"/>
                    <a:pt x="4197386" y="1521813"/>
                    <a:pt x="4202432" y="1506679"/>
                  </a:cubicBezTo>
                  <a:cubicBezTo>
                    <a:pt x="4202432" y="1503315"/>
                    <a:pt x="4204115" y="1499952"/>
                    <a:pt x="4204115" y="1496589"/>
                  </a:cubicBezTo>
                  <a:cubicBezTo>
                    <a:pt x="4210844" y="1478092"/>
                    <a:pt x="4215891" y="1459595"/>
                    <a:pt x="4220938" y="1441098"/>
                  </a:cubicBezTo>
                  <a:cubicBezTo>
                    <a:pt x="4220938" y="1436053"/>
                    <a:pt x="4222620" y="1432690"/>
                    <a:pt x="4224302" y="1427645"/>
                  </a:cubicBezTo>
                  <a:cubicBezTo>
                    <a:pt x="4227668" y="1414193"/>
                    <a:pt x="4231032" y="1399059"/>
                    <a:pt x="4236079" y="1385606"/>
                  </a:cubicBezTo>
                  <a:cubicBezTo>
                    <a:pt x="4236079" y="1380562"/>
                    <a:pt x="4237761" y="1375517"/>
                    <a:pt x="4239444" y="1370472"/>
                  </a:cubicBezTo>
                  <a:cubicBezTo>
                    <a:pt x="4244490" y="1351975"/>
                    <a:pt x="4247855" y="1335159"/>
                    <a:pt x="4252902" y="1316662"/>
                  </a:cubicBezTo>
                  <a:cubicBezTo>
                    <a:pt x="4252902" y="1313299"/>
                    <a:pt x="4252902" y="1309936"/>
                    <a:pt x="4254584" y="1306573"/>
                  </a:cubicBezTo>
                  <a:cubicBezTo>
                    <a:pt x="4257949" y="1293120"/>
                    <a:pt x="4261314" y="1277986"/>
                    <a:pt x="4264678" y="1264534"/>
                  </a:cubicBezTo>
                  <a:cubicBezTo>
                    <a:pt x="4264678" y="1257808"/>
                    <a:pt x="4266360" y="1252763"/>
                    <a:pt x="4268043" y="1246037"/>
                  </a:cubicBezTo>
                  <a:cubicBezTo>
                    <a:pt x="4271408" y="1230903"/>
                    <a:pt x="4274772" y="1217450"/>
                    <a:pt x="4276454" y="1202316"/>
                  </a:cubicBezTo>
                  <a:cubicBezTo>
                    <a:pt x="4278137" y="1197271"/>
                    <a:pt x="4278137" y="1193908"/>
                    <a:pt x="4279819" y="1188864"/>
                  </a:cubicBezTo>
                  <a:cubicBezTo>
                    <a:pt x="4281502" y="1175411"/>
                    <a:pt x="4284866" y="1161959"/>
                    <a:pt x="4286548" y="1148506"/>
                  </a:cubicBezTo>
                  <a:cubicBezTo>
                    <a:pt x="4288231" y="1141780"/>
                    <a:pt x="4288231" y="1136735"/>
                    <a:pt x="4289913" y="1131691"/>
                  </a:cubicBezTo>
                  <a:cubicBezTo>
                    <a:pt x="4291596" y="1116557"/>
                    <a:pt x="4294960" y="1101422"/>
                    <a:pt x="4296642" y="1086288"/>
                  </a:cubicBezTo>
                  <a:cubicBezTo>
                    <a:pt x="4296642" y="1081244"/>
                    <a:pt x="4298324" y="1076199"/>
                    <a:pt x="4298324" y="1071154"/>
                  </a:cubicBezTo>
                  <a:cubicBezTo>
                    <a:pt x="4300007" y="1059383"/>
                    <a:pt x="4301690" y="1045931"/>
                    <a:pt x="4303372" y="1034160"/>
                  </a:cubicBezTo>
                  <a:cubicBezTo>
                    <a:pt x="4303372" y="1029115"/>
                    <a:pt x="4305054" y="1024071"/>
                    <a:pt x="4305054" y="1020708"/>
                  </a:cubicBezTo>
                  <a:cubicBezTo>
                    <a:pt x="4306736" y="1005573"/>
                    <a:pt x="4308418" y="990439"/>
                    <a:pt x="4310101" y="975305"/>
                  </a:cubicBezTo>
                  <a:cubicBezTo>
                    <a:pt x="4310101" y="970261"/>
                    <a:pt x="4311784" y="965216"/>
                    <a:pt x="4311784" y="960171"/>
                  </a:cubicBezTo>
                  <a:cubicBezTo>
                    <a:pt x="4313466" y="945037"/>
                    <a:pt x="4313466" y="929903"/>
                    <a:pt x="4315148" y="916451"/>
                  </a:cubicBezTo>
                  <a:cubicBezTo>
                    <a:pt x="4315148" y="913088"/>
                    <a:pt x="4315148" y="909725"/>
                    <a:pt x="4315148" y="908043"/>
                  </a:cubicBezTo>
                  <a:cubicBezTo>
                    <a:pt x="4316830" y="894590"/>
                    <a:pt x="4316830" y="881138"/>
                    <a:pt x="4318512" y="867685"/>
                  </a:cubicBezTo>
                  <a:cubicBezTo>
                    <a:pt x="4318512" y="864322"/>
                    <a:pt x="4318512" y="859278"/>
                    <a:pt x="4318512" y="855915"/>
                  </a:cubicBezTo>
                  <a:cubicBezTo>
                    <a:pt x="4320195" y="842462"/>
                    <a:pt x="4320195" y="827328"/>
                    <a:pt x="4320195" y="812194"/>
                  </a:cubicBezTo>
                  <a:cubicBezTo>
                    <a:pt x="4320195" y="808831"/>
                    <a:pt x="4320195" y="805468"/>
                    <a:pt x="4320195" y="800423"/>
                  </a:cubicBezTo>
                  <a:cubicBezTo>
                    <a:pt x="4320195" y="786971"/>
                    <a:pt x="4320195" y="771837"/>
                    <a:pt x="4320195" y="758384"/>
                  </a:cubicBezTo>
                  <a:cubicBezTo>
                    <a:pt x="4320195" y="755021"/>
                    <a:pt x="4320195" y="751658"/>
                    <a:pt x="4320195" y="749976"/>
                  </a:cubicBezTo>
                  <a:cubicBezTo>
                    <a:pt x="4320195" y="734842"/>
                    <a:pt x="4320195" y="721390"/>
                    <a:pt x="4320195" y="706256"/>
                  </a:cubicBezTo>
                  <a:cubicBezTo>
                    <a:pt x="4320195" y="704574"/>
                    <a:pt x="4320195" y="704574"/>
                    <a:pt x="4320195" y="702893"/>
                  </a:cubicBezTo>
                  <a:cubicBezTo>
                    <a:pt x="4318512" y="687758"/>
                    <a:pt x="4318512" y="672624"/>
                    <a:pt x="4316830" y="657490"/>
                  </a:cubicBezTo>
                  <a:cubicBezTo>
                    <a:pt x="4316830" y="655809"/>
                    <a:pt x="4316830" y="652446"/>
                    <a:pt x="4316830" y="650764"/>
                  </a:cubicBezTo>
                  <a:cubicBezTo>
                    <a:pt x="4315148" y="635630"/>
                    <a:pt x="4315148" y="622178"/>
                    <a:pt x="4313466" y="608725"/>
                  </a:cubicBezTo>
                  <a:cubicBezTo>
                    <a:pt x="4313466" y="605362"/>
                    <a:pt x="4311784" y="601999"/>
                    <a:pt x="4311784" y="600317"/>
                  </a:cubicBezTo>
                  <a:cubicBezTo>
                    <a:pt x="4310101" y="586865"/>
                    <a:pt x="4310101" y="573412"/>
                    <a:pt x="4306736" y="559960"/>
                  </a:cubicBezTo>
                  <a:cubicBezTo>
                    <a:pt x="4306736" y="558278"/>
                    <a:pt x="4306736" y="556597"/>
                    <a:pt x="4306736" y="554915"/>
                  </a:cubicBezTo>
                  <a:cubicBezTo>
                    <a:pt x="4305054" y="543144"/>
                    <a:pt x="4303372" y="529692"/>
                    <a:pt x="4301690" y="517921"/>
                  </a:cubicBezTo>
                  <a:cubicBezTo>
                    <a:pt x="4301690" y="514558"/>
                    <a:pt x="4300007" y="512876"/>
                    <a:pt x="4300007" y="511195"/>
                  </a:cubicBezTo>
                  <a:cubicBezTo>
                    <a:pt x="4298324" y="497742"/>
                    <a:pt x="4296642" y="485971"/>
                    <a:pt x="4293278" y="474200"/>
                  </a:cubicBezTo>
                  <a:cubicBezTo>
                    <a:pt x="4293278" y="470837"/>
                    <a:pt x="4291596" y="467474"/>
                    <a:pt x="4291596" y="464111"/>
                  </a:cubicBezTo>
                  <a:cubicBezTo>
                    <a:pt x="4289913" y="452340"/>
                    <a:pt x="4286548" y="440569"/>
                    <a:pt x="4283184" y="428798"/>
                  </a:cubicBezTo>
                  <a:cubicBezTo>
                    <a:pt x="4283184" y="425435"/>
                    <a:pt x="4283184" y="423753"/>
                    <a:pt x="4281502" y="420390"/>
                  </a:cubicBezTo>
                  <a:cubicBezTo>
                    <a:pt x="4279819" y="410301"/>
                    <a:pt x="4276454" y="400212"/>
                    <a:pt x="4274772" y="390122"/>
                  </a:cubicBezTo>
                  <a:cubicBezTo>
                    <a:pt x="4273090" y="386759"/>
                    <a:pt x="4273090" y="385078"/>
                    <a:pt x="4271408" y="381714"/>
                  </a:cubicBezTo>
                  <a:cubicBezTo>
                    <a:pt x="4269726" y="369944"/>
                    <a:pt x="4266360" y="358173"/>
                    <a:pt x="4261314" y="348083"/>
                  </a:cubicBezTo>
                  <a:cubicBezTo>
                    <a:pt x="4261314" y="344720"/>
                    <a:pt x="4259632" y="341357"/>
                    <a:pt x="4259632" y="337994"/>
                  </a:cubicBezTo>
                  <a:cubicBezTo>
                    <a:pt x="4256266" y="327904"/>
                    <a:pt x="4251220" y="316134"/>
                    <a:pt x="4247855" y="306044"/>
                  </a:cubicBezTo>
                  <a:cubicBezTo>
                    <a:pt x="4247855" y="302681"/>
                    <a:pt x="4246173" y="301000"/>
                    <a:pt x="4246173" y="299318"/>
                  </a:cubicBezTo>
                  <a:cubicBezTo>
                    <a:pt x="4242808" y="289229"/>
                    <a:pt x="4239444" y="280821"/>
                    <a:pt x="4234396" y="270731"/>
                  </a:cubicBezTo>
                  <a:cubicBezTo>
                    <a:pt x="4234396" y="267368"/>
                    <a:pt x="4232714" y="265687"/>
                    <a:pt x="4231032" y="262324"/>
                  </a:cubicBezTo>
                  <a:cubicBezTo>
                    <a:pt x="4227668" y="250553"/>
                    <a:pt x="4222620" y="240463"/>
                    <a:pt x="4217574" y="230374"/>
                  </a:cubicBezTo>
                  <a:cubicBezTo>
                    <a:pt x="4217574" y="227011"/>
                    <a:pt x="4215891" y="225329"/>
                    <a:pt x="4214209" y="221966"/>
                  </a:cubicBezTo>
                  <a:cubicBezTo>
                    <a:pt x="4210844" y="213558"/>
                    <a:pt x="4205797" y="205151"/>
                    <a:pt x="4202432" y="196743"/>
                  </a:cubicBezTo>
                  <a:cubicBezTo>
                    <a:pt x="4200750" y="193380"/>
                    <a:pt x="4199068" y="191698"/>
                    <a:pt x="4199068" y="188335"/>
                  </a:cubicBezTo>
                  <a:cubicBezTo>
                    <a:pt x="4194021" y="179927"/>
                    <a:pt x="4188974" y="169838"/>
                    <a:pt x="4182245" y="159748"/>
                  </a:cubicBezTo>
                  <a:cubicBezTo>
                    <a:pt x="4180562" y="156385"/>
                    <a:pt x="4180562" y="154704"/>
                    <a:pt x="4178880" y="151341"/>
                  </a:cubicBezTo>
                  <a:cubicBezTo>
                    <a:pt x="4173833" y="142933"/>
                    <a:pt x="4168786" y="134525"/>
                    <a:pt x="4163739" y="126117"/>
                  </a:cubicBezTo>
                  <a:cubicBezTo>
                    <a:pt x="4162057" y="124436"/>
                    <a:pt x="4162057" y="122754"/>
                    <a:pt x="4160374" y="121073"/>
                  </a:cubicBezTo>
                  <a:cubicBezTo>
                    <a:pt x="4155328" y="112665"/>
                    <a:pt x="4148598" y="102575"/>
                    <a:pt x="4141869" y="94168"/>
                  </a:cubicBezTo>
                  <a:cubicBezTo>
                    <a:pt x="4140187" y="90804"/>
                    <a:pt x="4136822" y="87441"/>
                    <a:pt x="4135140" y="82397"/>
                  </a:cubicBezTo>
                  <a:cubicBezTo>
                    <a:pt x="4130093" y="77352"/>
                    <a:pt x="4126728" y="70626"/>
                    <a:pt x="4121681" y="63899"/>
                  </a:cubicBezTo>
                  <a:cubicBezTo>
                    <a:pt x="4118316" y="60536"/>
                    <a:pt x="4116634" y="57173"/>
                    <a:pt x="4113270" y="53810"/>
                  </a:cubicBezTo>
                  <a:cubicBezTo>
                    <a:pt x="4108223" y="47084"/>
                    <a:pt x="4103176" y="40358"/>
                    <a:pt x="4098129" y="35313"/>
                  </a:cubicBezTo>
                  <a:close/>
                  <a:moveTo>
                    <a:pt x="4067847" y="0"/>
                  </a:moveTo>
                  <a:cubicBezTo>
                    <a:pt x="4076259" y="8408"/>
                    <a:pt x="4082988" y="16816"/>
                    <a:pt x="4091400" y="25224"/>
                  </a:cubicBezTo>
                  <a:lnTo>
                    <a:pt x="4092034" y="26174"/>
                  </a:lnTo>
                  <a:lnTo>
                    <a:pt x="4078582" y="11617"/>
                  </a:lnTo>
                  <a:cubicBezTo>
                    <a:pt x="4067847" y="0"/>
                    <a:pt x="4067847" y="0"/>
                    <a:pt x="4067847" y="0"/>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noAutofit/>
            </a:bodyPr>
            <a:lstStyle/>
            <a:p>
              <a:endParaRPr lang="en-ID"/>
            </a:p>
          </p:txBody>
        </p:sp>
        <p:sp>
          <p:nvSpPr>
            <p:cNvPr id="6" name="Freeform 5"/>
            <p:cNvSpPr>
              <a:spLocks noEditPoints="1"/>
            </p:cNvSpPr>
            <p:nvPr/>
          </p:nvSpPr>
          <p:spPr bwMode="auto">
            <a:xfrm>
              <a:off x="8058150" y="2376055"/>
              <a:ext cx="4761847" cy="5261462"/>
            </a:xfrm>
            <a:custGeom>
              <a:avLst/>
              <a:gdLst>
                <a:gd name="T0" fmla="*/ 2793 w 2831"/>
                <a:gd name="T1" fmla="*/ 412 h 3128"/>
                <a:gd name="T2" fmla="*/ 2565 w 2831"/>
                <a:gd name="T3" fmla="*/ 88 h 3128"/>
                <a:gd name="T4" fmla="*/ 2527 w 2831"/>
                <a:gd name="T5" fmla="*/ 68 h 3128"/>
                <a:gd name="T6" fmla="*/ 2487 w 2831"/>
                <a:gd name="T7" fmla="*/ 50 h 3128"/>
                <a:gd name="T8" fmla="*/ 2446 w 2831"/>
                <a:gd name="T9" fmla="*/ 36 h 3128"/>
                <a:gd name="T10" fmla="*/ 2403 w 2831"/>
                <a:gd name="T11" fmla="*/ 25 h 3128"/>
                <a:gd name="T12" fmla="*/ 2031 w 2831"/>
                <a:gd name="T13" fmla="*/ 37 h 3128"/>
                <a:gd name="T14" fmla="*/ 1625 w 2831"/>
                <a:gd name="T15" fmla="*/ 194 h 3128"/>
                <a:gd name="T16" fmla="*/ 1215 w 2831"/>
                <a:gd name="T17" fmla="*/ 464 h 3128"/>
                <a:gd name="T18" fmla="*/ 818 w 2831"/>
                <a:gd name="T19" fmla="*/ 832 h 3128"/>
                <a:gd name="T20" fmla="*/ 437 w 2831"/>
                <a:gd name="T21" fmla="*/ 1317 h 3128"/>
                <a:gd name="T22" fmla="*/ 166 w 2831"/>
                <a:gd name="T23" fmla="*/ 1819 h 3128"/>
                <a:gd name="T24" fmla="*/ 23 w 2831"/>
                <a:gd name="T25" fmla="*/ 2313 h 3128"/>
                <a:gd name="T26" fmla="*/ 47 w 2831"/>
                <a:gd name="T27" fmla="*/ 2756 h 3128"/>
                <a:gd name="T28" fmla="*/ 63 w 2831"/>
                <a:gd name="T29" fmla="*/ 2799 h 3128"/>
                <a:gd name="T30" fmla="*/ 81 w 2831"/>
                <a:gd name="T31" fmla="*/ 2840 h 3128"/>
                <a:gd name="T32" fmla="*/ 102 w 2831"/>
                <a:gd name="T33" fmla="*/ 2878 h 3128"/>
                <a:gd name="T34" fmla="*/ 126 w 2831"/>
                <a:gd name="T35" fmla="*/ 2914 h 3128"/>
                <a:gd name="T36" fmla="*/ 404 w 2831"/>
                <a:gd name="T37" fmla="*/ 3098 h 3128"/>
                <a:gd name="T38" fmla="*/ 831 w 2831"/>
                <a:gd name="T39" fmla="*/ 3082 h 3128"/>
                <a:gd name="T40" fmla="*/ 1370 w 2831"/>
                <a:gd name="T41" fmla="*/ 2836 h 3128"/>
                <a:gd name="T42" fmla="*/ 1954 w 2831"/>
                <a:gd name="T43" fmla="*/ 2353 h 3128"/>
                <a:gd name="T44" fmla="*/ 2495 w 2831"/>
                <a:gd name="T45" fmla="*/ 1642 h 3128"/>
                <a:gd name="T46" fmla="*/ 2778 w 2831"/>
                <a:gd name="T47" fmla="*/ 953 h 3128"/>
                <a:gd name="T48" fmla="*/ 2793 w 2831"/>
                <a:gd name="T49" fmla="*/ 412 h 3128"/>
                <a:gd name="T50" fmla="*/ 2487 w 2831"/>
                <a:gd name="T51" fmla="*/ 1050 h 3128"/>
                <a:gd name="T52" fmla="*/ 2250 w 2831"/>
                <a:gd name="T53" fmla="*/ 1604 h 3128"/>
                <a:gd name="T54" fmla="*/ 1818 w 2831"/>
                <a:gd name="T55" fmla="*/ 2171 h 3128"/>
                <a:gd name="T56" fmla="*/ 1352 w 2831"/>
                <a:gd name="T57" fmla="*/ 2561 h 3128"/>
                <a:gd name="T58" fmla="*/ 917 w 2831"/>
                <a:gd name="T59" fmla="*/ 2769 h 3128"/>
                <a:gd name="T60" fmla="*/ 564 w 2831"/>
                <a:gd name="T61" fmla="*/ 2797 h 3128"/>
                <a:gd name="T62" fmla="*/ 325 w 2831"/>
                <a:gd name="T63" fmla="*/ 2661 h 3128"/>
                <a:gd name="T64" fmla="*/ 304 w 2831"/>
                <a:gd name="T65" fmla="*/ 2633 h 3128"/>
                <a:gd name="T66" fmla="*/ 286 w 2831"/>
                <a:gd name="T67" fmla="*/ 2603 h 3128"/>
                <a:gd name="T68" fmla="*/ 269 w 2831"/>
                <a:gd name="T69" fmla="*/ 2571 h 3128"/>
                <a:gd name="T70" fmla="*/ 254 w 2831"/>
                <a:gd name="T71" fmla="*/ 2536 h 3128"/>
                <a:gd name="T72" fmla="*/ 222 w 2831"/>
                <a:gd name="T73" fmla="*/ 2176 h 3128"/>
                <a:gd name="T74" fmla="*/ 336 w 2831"/>
                <a:gd name="T75" fmla="*/ 1763 h 3128"/>
                <a:gd name="T76" fmla="*/ 562 w 2831"/>
                <a:gd name="T77" fmla="*/ 1337 h 3128"/>
                <a:gd name="T78" fmla="*/ 886 w 2831"/>
                <a:gd name="T79" fmla="*/ 924 h 3128"/>
                <a:gd name="T80" fmla="*/ 1225 w 2831"/>
                <a:gd name="T81" fmla="*/ 611 h 3128"/>
                <a:gd name="T82" fmla="*/ 1572 w 2831"/>
                <a:gd name="T83" fmla="*/ 387 h 3128"/>
                <a:gd name="T84" fmla="*/ 1910 w 2831"/>
                <a:gd name="T85" fmla="*/ 264 h 3128"/>
                <a:gd name="T86" fmla="*/ 2214 w 2831"/>
                <a:gd name="T87" fmla="*/ 266 h 3128"/>
                <a:gd name="T88" fmla="*/ 2248 w 2831"/>
                <a:gd name="T89" fmla="*/ 277 h 3128"/>
                <a:gd name="T90" fmla="*/ 2280 w 2831"/>
                <a:gd name="T91" fmla="*/ 290 h 3128"/>
                <a:gd name="T92" fmla="*/ 2312 w 2831"/>
                <a:gd name="T93" fmla="*/ 306 h 3128"/>
                <a:gd name="T94" fmla="*/ 2342 w 2831"/>
                <a:gd name="T95" fmla="*/ 325 h 3128"/>
                <a:gd name="T96" fmla="*/ 2513 w 2831"/>
                <a:gd name="T97" fmla="*/ 604 h 3128"/>
                <a:gd name="T98" fmla="*/ 2487 w 2831"/>
                <a:gd name="T99" fmla="*/ 1050 h 3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1" h="3128">
                  <a:moveTo>
                    <a:pt x="2793" y="412"/>
                  </a:moveTo>
                  <a:cubicBezTo>
                    <a:pt x="2756" y="268"/>
                    <a:pt x="2680" y="158"/>
                    <a:pt x="2565" y="88"/>
                  </a:cubicBezTo>
                  <a:cubicBezTo>
                    <a:pt x="2553" y="81"/>
                    <a:pt x="2540" y="74"/>
                    <a:pt x="2527" y="68"/>
                  </a:cubicBezTo>
                  <a:cubicBezTo>
                    <a:pt x="2514" y="61"/>
                    <a:pt x="2501" y="55"/>
                    <a:pt x="2487" y="50"/>
                  </a:cubicBezTo>
                  <a:cubicBezTo>
                    <a:pt x="2474" y="45"/>
                    <a:pt x="2460" y="40"/>
                    <a:pt x="2446" y="36"/>
                  </a:cubicBezTo>
                  <a:cubicBezTo>
                    <a:pt x="2432" y="32"/>
                    <a:pt x="2418" y="28"/>
                    <a:pt x="2403" y="25"/>
                  </a:cubicBezTo>
                  <a:cubicBezTo>
                    <a:pt x="2292" y="0"/>
                    <a:pt x="2165" y="6"/>
                    <a:pt x="2031" y="37"/>
                  </a:cubicBezTo>
                  <a:cubicBezTo>
                    <a:pt x="1902" y="67"/>
                    <a:pt x="1765" y="120"/>
                    <a:pt x="1625" y="194"/>
                  </a:cubicBezTo>
                  <a:cubicBezTo>
                    <a:pt x="1490" y="265"/>
                    <a:pt x="1352" y="356"/>
                    <a:pt x="1215" y="464"/>
                  </a:cubicBezTo>
                  <a:cubicBezTo>
                    <a:pt x="1081" y="569"/>
                    <a:pt x="947" y="693"/>
                    <a:pt x="818" y="832"/>
                  </a:cubicBezTo>
                  <a:cubicBezTo>
                    <a:pt x="673" y="988"/>
                    <a:pt x="545" y="1152"/>
                    <a:pt x="437" y="1317"/>
                  </a:cubicBezTo>
                  <a:cubicBezTo>
                    <a:pt x="328" y="1484"/>
                    <a:pt x="236" y="1654"/>
                    <a:pt x="166" y="1819"/>
                  </a:cubicBezTo>
                  <a:cubicBezTo>
                    <a:pt x="95" y="1989"/>
                    <a:pt x="45" y="2157"/>
                    <a:pt x="23" y="2313"/>
                  </a:cubicBezTo>
                  <a:cubicBezTo>
                    <a:pt x="0" y="2475"/>
                    <a:pt x="6" y="2626"/>
                    <a:pt x="47" y="2756"/>
                  </a:cubicBezTo>
                  <a:cubicBezTo>
                    <a:pt x="52" y="2770"/>
                    <a:pt x="57" y="2785"/>
                    <a:pt x="63" y="2799"/>
                  </a:cubicBezTo>
                  <a:cubicBezTo>
                    <a:pt x="69" y="2813"/>
                    <a:pt x="75" y="2826"/>
                    <a:pt x="81" y="2840"/>
                  </a:cubicBezTo>
                  <a:cubicBezTo>
                    <a:pt x="88" y="2853"/>
                    <a:pt x="95" y="2866"/>
                    <a:pt x="102" y="2878"/>
                  </a:cubicBezTo>
                  <a:cubicBezTo>
                    <a:pt x="110" y="2890"/>
                    <a:pt x="118" y="2902"/>
                    <a:pt x="126" y="2914"/>
                  </a:cubicBezTo>
                  <a:cubicBezTo>
                    <a:pt x="193" y="3006"/>
                    <a:pt x="288" y="3068"/>
                    <a:pt x="404" y="3098"/>
                  </a:cubicBezTo>
                  <a:cubicBezTo>
                    <a:pt x="525" y="3128"/>
                    <a:pt x="670" y="3123"/>
                    <a:pt x="831" y="3082"/>
                  </a:cubicBezTo>
                  <a:cubicBezTo>
                    <a:pt x="998" y="3039"/>
                    <a:pt x="1181" y="2957"/>
                    <a:pt x="1370" y="2836"/>
                  </a:cubicBezTo>
                  <a:cubicBezTo>
                    <a:pt x="1565" y="2713"/>
                    <a:pt x="1763" y="2551"/>
                    <a:pt x="1954" y="2353"/>
                  </a:cubicBezTo>
                  <a:cubicBezTo>
                    <a:pt x="2171" y="2129"/>
                    <a:pt x="2354" y="1886"/>
                    <a:pt x="2495" y="1642"/>
                  </a:cubicBezTo>
                  <a:cubicBezTo>
                    <a:pt x="2633" y="1403"/>
                    <a:pt x="2728" y="1168"/>
                    <a:pt x="2778" y="953"/>
                  </a:cubicBezTo>
                  <a:cubicBezTo>
                    <a:pt x="2826" y="746"/>
                    <a:pt x="2831" y="562"/>
                    <a:pt x="2793" y="412"/>
                  </a:cubicBezTo>
                  <a:close/>
                  <a:moveTo>
                    <a:pt x="2487" y="1050"/>
                  </a:moveTo>
                  <a:cubicBezTo>
                    <a:pt x="2442" y="1224"/>
                    <a:pt x="2363" y="1412"/>
                    <a:pt x="2250" y="1604"/>
                  </a:cubicBezTo>
                  <a:cubicBezTo>
                    <a:pt x="2136" y="1798"/>
                    <a:pt x="1991" y="1992"/>
                    <a:pt x="1818" y="2171"/>
                  </a:cubicBezTo>
                  <a:cubicBezTo>
                    <a:pt x="1666" y="2329"/>
                    <a:pt x="1507" y="2460"/>
                    <a:pt x="1352" y="2561"/>
                  </a:cubicBezTo>
                  <a:cubicBezTo>
                    <a:pt x="1200" y="2660"/>
                    <a:pt x="1053" y="2730"/>
                    <a:pt x="917" y="2769"/>
                  </a:cubicBezTo>
                  <a:cubicBezTo>
                    <a:pt x="785" y="2808"/>
                    <a:pt x="665" y="2817"/>
                    <a:pt x="564" y="2797"/>
                  </a:cubicBezTo>
                  <a:cubicBezTo>
                    <a:pt x="466" y="2778"/>
                    <a:pt x="385" y="2733"/>
                    <a:pt x="325" y="2661"/>
                  </a:cubicBezTo>
                  <a:cubicBezTo>
                    <a:pt x="318" y="2652"/>
                    <a:pt x="311" y="2643"/>
                    <a:pt x="304" y="2633"/>
                  </a:cubicBezTo>
                  <a:cubicBezTo>
                    <a:pt x="298" y="2623"/>
                    <a:pt x="291" y="2613"/>
                    <a:pt x="286" y="2603"/>
                  </a:cubicBezTo>
                  <a:cubicBezTo>
                    <a:pt x="280" y="2593"/>
                    <a:pt x="274" y="2582"/>
                    <a:pt x="269" y="2571"/>
                  </a:cubicBezTo>
                  <a:cubicBezTo>
                    <a:pt x="264" y="2560"/>
                    <a:pt x="259" y="2548"/>
                    <a:pt x="254" y="2536"/>
                  </a:cubicBezTo>
                  <a:cubicBezTo>
                    <a:pt x="215" y="2433"/>
                    <a:pt x="206" y="2310"/>
                    <a:pt x="222" y="2176"/>
                  </a:cubicBezTo>
                  <a:cubicBezTo>
                    <a:pt x="238" y="2047"/>
                    <a:pt x="277" y="1906"/>
                    <a:pt x="336" y="1763"/>
                  </a:cubicBezTo>
                  <a:cubicBezTo>
                    <a:pt x="393" y="1623"/>
                    <a:pt x="470" y="1479"/>
                    <a:pt x="562" y="1337"/>
                  </a:cubicBezTo>
                  <a:cubicBezTo>
                    <a:pt x="654" y="1196"/>
                    <a:pt x="763" y="1056"/>
                    <a:pt x="886" y="924"/>
                  </a:cubicBezTo>
                  <a:cubicBezTo>
                    <a:pt x="996" y="805"/>
                    <a:pt x="1111" y="701"/>
                    <a:pt x="1225" y="611"/>
                  </a:cubicBezTo>
                  <a:cubicBezTo>
                    <a:pt x="1341" y="521"/>
                    <a:pt x="1458" y="446"/>
                    <a:pt x="1572" y="387"/>
                  </a:cubicBezTo>
                  <a:cubicBezTo>
                    <a:pt x="1689" y="328"/>
                    <a:pt x="1803" y="286"/>
                    <a:pt x="1910" y="264"/>
                  </a:cubicBezTo>
                  <a:cubicBezTo>
                    <a:pt x="2021" y="242"/>
                    <a:pt x="2124" y="241"/>
                    <a:pt x="2214" y="266"/>
                  </a:cubicBezTo>
                  <a:cubicBezTo>
                    <a:pt x="2225" y="269"/>
                    <a:pt x="2236" y="273"/>
                    <a:pt x="2248" y="277"/>
                  </a:cubicBezTo>
                  <a:cubicBezTo>
                    <a:pt x="2259" y="281"/>
                    <a:pt x="2270" y="285"/>
                    <a:pt x="2280" y="290"/>
                  </a:cubicBezTo>
                  <a:cubicBezTo>
                    <a:pt x="2291" y="295"/>
                    <a:pt x="2302" y="300"/>
                    <a:pt x="2312" y="306"/>
                  </a:cubicBezTo>
                  <a:cubicBezTo>
                    <a:pt x="2322" y="312"/>
                    <a:pt x="2332" y="318"/>
                    <a:pt x="2342" y="325"/>
                  </a:cubicBezTo>
                  <a:cubicBezTo>
                    <a:pt x="2431" y="388"/>
                    <a:pt x="2488" y="483"/>
                    <a:pt x="2513" y="604"/>
                  </a:cubicBezTo>
                  <a:cubicBezTo>
                    <a:pt x="2539" y="729"/>
                    <a:pt x="2530" y="882"/>
                    <a:pt x="2487" y="105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 name="Freeform 6"/>
            <p:cNvSpPr>
              <a:spLocks noEditPoints="1"/>
            </p:cNvSpPr>
            <p:nvPr/>
          </p:nvSpPr>
          <p:spPr bwMode="auto">
            <a:xfrm>
              <a:off x="8689448" y="3106114"/>
              <a:ext cx="3259126" cy="3601885"/>
            </a:xfrm>
            <a:custGeom>
              <a:avLst/>
              <a:gdLst>
                <a:gd name="T0" fmla="*/ 1789 w 1938"/>
                <a:gd name="T1" fmla="*/ 80 h 2141"/>
                <a:gd name="T2" fmla="*/ 1765 w 1938"/>
                <a:gd name="T3" fmla="*/ 63 h 2141"/>
                <a:gd name="T4" fmla="*/ 1740 w 1938"/>
                <a:gd name="T5" fmla="*/ 48 h 2141"/>
                <a:gd name="T6" fmla="*/ 1713 w 1938"/>
                <a:gd name="T7" fmla="*/ 36 h 2141"/>
                <a:gd name="T8" fmla="*/ 1686 w 1938"/>
                <a:gd name="T9" fmla="*/ 25 h 2141"/>
                <a:gd name="T10" fmla="*/ 1436 w 1938"/>
                <a:gd name="T11" fmla="*/ 16 h 2141"/>
                <a:gd name="T12" fmla="*/ 1153 w 1938"/>
                <a:gd name="T13" fmla="*/ 114 h 2141"/>
                <a:gd name="T14" fmla="*/ 858 w 1938"/>
                <a:gd name="T15" fmla="*/ 301 h 2141"/>
                <a:gd name="T16" fmla="*/ 569 w 1938"/>
                <a:gd name="T17" fmla="*/ 566 h 2141"/>
                <a:gd name="T18" fmla="*/ 293 w 1938"/>
                <a:gd name="T19" fmla="*/ 919 h 2141"/>
                <a:gd name="T20" fmla="*/ 102 w 1938"/>
                <a:gd name="T21" fmla="*/ 1282 h 2141"/>
                <a:gd name="T22" fmla="*/ 11 w 1938"/>
                <a:gd name="T23" fmla="*/ 1629 h 2141"/>
                <a:gd name="T24" fmla="*/ 46 w 1938"/>
                <a:gd name="T25" fmla="*/ 1926 h 2141"/>
                <a:gd name="T26" fmla="*/ 59 w 1938"/>
                <a:gd name="T27" fmla="*/ 1953 h 2141"/>
                <a:gd name="T28" fmla="*/ 74 w 1938"/>
                <a:gd name="T29" fmla="*/ 1979 h 2141"/>
                <a:gd name="T30" fmla="*/ 91 w 1938"/>
                <a:gd name="T31" fmla="*/ 2003 h 2141"/>
                <a:gd name="T32" fmla="*/ 109 w 1938"/>
                <a:gd name="T33" fmla="*/ 2025 h 2141"/>
                <a:gd name="T34" fmla="*/ 313 w 1938"/>
                <a:gd name="T35" fmla="*/ 2128 h 2141"/>
                <a:gd name="T36" fmla="*/ 608 w 1938"/>
                <a:gd name="T37" fmla="*/ 2096 h 2141"/>
                <a:gd name="T38" fmla="*/ 964 w 1938"/>
                <a:gd name="T39" fmla="*/ 1920 h 2141"/>
                <a:gd name="T40" fmla="*/ 1341 w 1938"/>
                <a:gd name="T41" fmla="*/ 1600 h 2141"/>
                <a:gd name="T42" fmla="*/ 1692 w 1938"/>
                <a:gd name="T43" fmla="*/ 1141 h 2141"/>
                <a:gd name="T44" fmla="*/ 1890 w 1938"/>
                <a:gd name="T45" fmla="*/ 690 h 2141"/>
                <a:gd name="T46" fmla="*/ 1920 w 1938"/>
                <a:gd name="T47" fmla="*/ 319 h 2141"/>
                <a:gd name="T48" fmla="*/ 1789 w 1938"/>
                <a:gd name="T49" fmla="*/ 80 h 2141"/>
                <a:gd name="T50" fmla="*/ 1679 w 1938"/>
                <a:gd name="T51" fmla="*/ 760 h 2141"/>
                <a:gd name="T52" fmla="*/ 1520 w 1938"/>
                <a:gd name="T53" fmla="*/ 1114 h 2141"/>
                <a:gd name="T54" fmla="*/ 1245 w 1938"/>
                <a:gd name="T55" fmla="*/ 1472 h 2141"/>
                <a:gd name="T56" fmla="*/ 951 w 1938"/>
                <a:gd name="T57" fmla="*/ 1724 h 2141"/>
                <a:gd name="T58" fmla="*/ 670 w 1938"/>
                <a:gd name="T59" fmla="*/ 1868 h 2141"/>
                <a:gd name="T60" fmla="*/ 435 w 1938"/>
                <a:gd name="T61" fmla="*/ 1900 h 2141"/>
                <a:gd name="T62" fmla="*/ 267 w 1938"/>
                <a:gd name="T63" fmla="*/ 1826 h 2141"/>
                <a:gd name="T64" fmla="*/ 251 w 1938"/>
                <a:gd name="T65" fmla="*/ 1809 h 2141"/>
                <a:gd name="T66" fmla="*/ 237 w 1938"/>
                <a:gd name="T67" fmla="*/ 1791 h 2141"/>
                <a:gd name="T68" fmla="*/ 224 w 1938"/>
                <a:gd name="T69" fmla="*/ 1771 h 2141"/>
                <a:gd name="T70" fmla="*/ 213 w 1938"/>
                <a:gd name="T71" fmla="*/ 1749 h 2141"/>
                <a:gd name="T72" fmla="*/ 178 w 1938"/>
                <a:gd name="T73" fmla="*/ 1515 h 2141"/>
                <a:gd name="T74" fmla="*/ 248 w 1938"/>
                <a:gd name="T75" fmla="*/ 1234 h 2141"/>
                <a:gd name="T76" fmla="*/ 402 w 1938"/>
                <a:gd name="T77" fmla="*/ 937 h 2141"/>
                <a:gd name="T78" fmla="*/ 628 w 1938"/>
                <a:gd name="T79" fmla="*/ 646 h 2141"/>
                <a:gd name="T80" fmla="*/ 866 w 1938"/>
                <a:gd name="T81" fmla="*/ 430 h 2141"/>
                <a:gd name="T82" fmla="*/ 1107 w 1938"/>
                <a:gd name="T83" fmla="*/ 279 h 2141"/>
                <a:gd name="T84" fmla="*/ 1336 w 1938"/>
                <a:gd name="T85" fmla="*/ 204 h 2141"/>
                <a:gd name="T86" fmla="*/ 1534 w 1938"/>
                <a:gd name="T87" fmla="*/ 219 h 2141"/>
                <a:gd name="T88" fmla="*/ 1555 w 1938"/>
                <a:gd name="T89" fmla="*/ 228 h 2141"/>
                <a:gd name="T90" fmla="*/ 1575 w 1938"/>
                <a:gd name="T91" fmla="*/ 238 h 2141"/>
                <a:gd name="T92" fmla="*/ 1595 w 1938"/>
                <a:gd name="T93" fmla="*/ 251 h 2141"/>
                <a:gd name="T94" fmla="*/ 1613 w 1938"/>
                <a:gd name="T95" fmla="*/ 266 h 2141"/>
                <a:gd name="T96" fmla="*/ 1710 w 1938"/>
                <a:gd name="T97" fmla="*/ 463 h 2141"/>
                <a:gd name="T98" fmla="*/ 1679 w 1938"/>
                <a:gd name="T99" fmla="*/ 760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38" h="2141">
                  <a:moveTo>
                    <a:pt x="1789" y="80"/>
                  </a:moveTo>
                  <a:cubicBezTo>
                    <a:pt x="1781" y="74"/>
                    <a:pt x="1773" y="68"/>
                    <a:pt x="1765" y="63"/>
                  </a:cubicBezTo>
                  <a:cubicBezTo>
                    <a:pt x="1757" y="57"/>
                    <a:pt x="1748" y="53"/>
                    <a:pt x="1740" y="48"/>
                  </a:cubicBezTo>
                  <a:cubicBezTo>
                    <a:pt x="1731" y="44"/>
                    <a:pt x="1722" y="39"/>
                    <a:pt x="1713" y="36"/>
                  </a:cubicBezTo>
                  <a:cubicBezTo>
                    <a:pt x="1704" y="32"/>
                    <a:pt x="1695" y="28"/>
                    <a:pt x="1686" y="25"/>
                  </a:cubicBezTo>
                  <a:cubicBezTo>
                    <a:pt x="1613" y="2"/>
                    <a:pt x="1528" y="0"/>
                    <a:pt x="1436" y="16"/>
                  </a:cubicBezTo>
                  <a:cubicBezTo>
                    <a:pt x="1347" y="32"/>
                    <a:pt x="1251" y="65"/>
                    <a:pt x="1153" y="114"/>
                  </a:cubicBezTo>
                  <a:cubicBezTo>
                    <a:pt x="1056" y="162"/>
                    <a:pt x="957" y="225"/>
                    <a:pt x="858" y="301"/>
                  </a:cubicBezTo>
                  <a:cubicBezTo>
                    <a:pt x="760" y="377"/>
                    <a:pt x="663" y="465"/>
                    <a:pt x="569" y="566"/>
                  </a:cubicBezTo>
                  <a:cubicBezTo>
                    <a:pt x="463" y="680"/>
                    <a:pt x="370" y="799"/>
                    <a:pt x="293" y="919"/>
                  </a:cubicBezTo>
                  <a:cubicBezTo>
                    <a:pt x="214" y="1040"/>
                    <a:pt x="150" y="1163"/>
                    <a:pt x="102" y="1282"/>
                  </a:cubicBezTo>
                  <a:cubicBezTo>
                    <a:pt x="54" y="1403"/>
                    <a:pt x="22" y="1521"/>
                    <a:pt x="11" y="1629"/>
                  </a:cubicBezTo>
                  <a:cubicBezTo>
                    <a:pt x="0" y="1741"/>
                    <a:pt x="10" y="1842"/>
                    <a:pt x="46" y="1926"/>
                  </a:cubicBezTo>
                  <a:cubicBezTo>
                    <a:pt x="50" y="1935"/>
                    <a:pt x="55" y="1945"/>
                    <a:pt x="59" y="1953"/>
                  </a:cubicBezTo>
                  <a:cubicBezTo>
                    <a:pt x="64" y="1962"/>
                    <a:pt x="69" y="1971"/>
                    <a:pt x="74" y="1979"/>
                  </a:cubicBezTo>
                  <a:cubicBezTo>
                    <a:pt x="79" y="1988"/>
                    <a:pt x="85" y="1996"/>
                    <a:pt x="91" y="2003"/>
                  </a:cubicBezTo>
                  <a:cubicBezTo>
                    <a:pt x="97" y="2011"/>
                    <a:pt x="103" y="2018"/>
                    <a:pt x="109" y="2025"/>
                  </a:cubicBezTo>
                  <a:cubicBezTo>
                    <a:pt x="161" y="2082"/>
                    <a:pt x="230" y="2116"/>
                    <a:pt x="313" y="2128"/>
                  </a:cubicBezTo>
                  <a:cubicBezTo>
                    <a:pt x="399" y="2141"/>
                    <a:pt x="499" y="2130"/>
                    <a:pt x="608" y="2096"/>
                  </a:cubicBezTo>
                  <a:cubicBezTo>
                    <a:pt x="719" y="2061"/>
                    <a:pt x="840" y="2002"/>
                    <a:pt x="964" y="1920"/>
                  </a:cubicBezTo>
                  <a:cubicBezTo>
                    <a:pt x="1090" y="1836"/>
                    <a:pt x="1218" y="1729"/>
                    <a:pt x="1341" y="1600"/>
                  </a:cubicBezTo>
                  <a:cubicBezTo>
                    <a:pt x="1480" y="1455"/>
                    <a:pt x="1599" y="1298"/>
                    <a:pt x="1692" y="1141"/>
                  </a:cubicBezTo>
                  <a:cubicBezTo>
                    <a:pt x="1785" y="985"/>
                    <a:pt x="1851" y="832"/>
                    <a:pt x="1890" y="690"/>
                  </a:cubicBezTo>
                  <a:cubicBezTo>
                    <a:pt x="1927" y="551"/>
                    <a:pt x="1938" y="425"/>
                    <a:pt x="1920" y="319"/>
                  </a:cubicBezTo>
                  <a:cubicBezTo>
                    <a:pt x="1903" y="217"/>
                    <a:pt x="1859" y="135"/>
                    <a:pt x="1789" y="80"/>
                  </a:cubicBezTo>
                  <a:close/>
                  <a:moveTo>
                    <a:pt x="1679" y="760"/>
                  </a:moveTo>
                  <a:cubicBezTo>
                    <a:pt x="1647" y="872"/>
                    <a:pt x="1593" y="992"/>
                    <a:pt x="1520" y="1114"/>
                  </a:cubicBezTo>
                  <a:cubicBezTo>
                    <a:pt x="1447" y="1236"/>
                    <a:pt x="1354" y="1358"/>
                    <a:pt x="1245" y="1472"/>
                  </a:cubicBezTo>
                  <a:cubicBezTo>
                    <a:pt x="1149" y="1573"/>
                    <a:pt x="1049" y="1657"/>
                    <a:pt x="951" y="1724"/>
                  </a:cubicBezTo>
                  <a:cubicBezTo>
                    <a:pt x="854" y="1790"/>
                    <a:pt x="759" y="1838"/>
                    <a:pt x="670" y="1868"/>
                  </a:cubicBezTo>
                  <a:cubicBezTo>
                    <a:pt x="584" y="1897"/>
                    <a:pt x="504" y="1908"/>
                    <a:pt x="435" y="1900"/>
                  </a:cubicBezTo>
                  <a:cubicBezTo>
                    <a:pt x="367" y="1893"/>
                    <a:pt x="310" y="1868"/>
                    <a:pt x="267" y="1826"/>
                  </a:cubicBezTo>
                  <a:cubicBezTo>
                    <a:pt x="261" y="1820"/>
                    <a:pt x="256" y="1815"/>
                    <a:pt x="251" y="1809"/>
                  </a:cubicBezTo>
                  <a:cubicBezTo>
                    <a:pt x="246" y="1803"/>
                    <a:pt x="241" y="1797"/>
                    <a:pt x="237" y="1791"/>
                  </a:cubicBezTo>
                  <a:cubicBezTo>
                    <a:pt x="232" y="1784"/>
                    <a:pt x="228" y="1778"/>
                    <a:pt x="224" y="1771"/>
                  </a:cubicBezTo>
                  <a:cubicBezTo>
                    <a:pt x="220" y="1764"/>
                    <a:pt x="216" y="1757"/>
                    <a:pt x="213" y="1749"/>
                  </a:cubicBezTo>
                  <a:cubicBezTo>
                    <a:pt x="181" y="1684"/>
                    <a:pt x="171" y="1604"/>
                    <a:pt x="178" y="1515"/>
                  </a:cubicBezTo>
                  <a:cubicBezTo>
                    <a:pt x="185" y="1428"/>
                    <a:pt x="209" y="1333"/>
                    <a:pt x="248" y="1234"/>
                  </a:cubicBezTo>
                  <a:cubicBezTo>
                    <a:pt x="286" y="1137"/>
                    <a:pt x="338" y="1036"/>
                    <a:pt x="402" y="937"/>
                  </a:cubicBezTo>
                  <a:cubicBezTo>
                    <a:pt x="465" y="838"/>
                    <a:pt x="541" y="740"/>
                    <a:pt x="628" y="646"/>
                  </a:cubicBezTo>
                  <a:cubicBezTo>
                    <a:pt x="706" y="563"/>
                    <a:pt x="786" y="491"/>
                    <a:pt x="866" y="430"/>
                  </a:cubicBezTo>
                  <a:cubicBezTo>
                    <a:pt x="947" y="368"/>
                    <a:pt x="1029" y="317"/>
                    <a:pt x="1107" y="279"/>
                  </a:cubicBezTo>
                  <a:cubicBezTo>
                    <a:pt x="1187" y="241"/>
                    <a:pt x="1265" y="215"/>
                    <a:pt x="1336" y="204"/>
                  </a:cubicBezTo>
                  <a:cubicBezTo>
                    <a:pt x="1409" y="193"/>
                    <a:pt x="1477" y="197"/>
                    <a:pt x="1534" y="219"/>
                  </a:cubicBezTo>
                  <a:cubicBezTo>
                    <a:pt x="1541" y="221"/>
                    <a:pt x="1548" y="224"/>
                    <a:pt x="1555" y="228"/>
                  </a:cubicBezTo>
                  <a:cubicBezTo>
                    <a:pt x="1562" y="231"/>
                    <a:pt x="1569" y="235"/>
                    <a:pt x="1575" y="238"/>
                  </a:cubicBezTo>
                  <a:cubicBezTo>
                    <a:pt x="1582" y="242"/>
                    <a:pt x="1589" y="247"/>
                    <a:pt x="1595" y="251"/>
                  </a:cubicBezTo>
                  <a:cubicBezTo>
                    <a:pt x="1601" y="256"/>
                    <a:pt x="1607" y="261"/>
                    <a:pt x="1613" y="266"/>
                  </a:cubicBezTo>
                  <a:cubicBezTo>
                    <a:pt x="1667" y="313"/>
                    <a:pt x="1699" y="380"/>
                    <a:pt x="1710" y="463"/>
                  </a:cubicBezTo>
                  <a:cubicBezTo>
                    <a:pt x="1721" y="549"/>
                    <a:pt x="1711" y="649"/>
                    <a:pt x="1679" y="760"/>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 name="Freeform 7"/>
            <p:cNvSpPr>
              <a:spLocks/>
            </p:cNvSpPr>
            <p:nvPr/>
          </p:nvSpPr>
          <p:spPr bwMode="auto">
            <a:xfrm>
              <a:off x="9835855" y="4397758"/>
              <a:ext cx="762980" cy="842376"/>
            </a:xfrm>
            <a:custGeom>
              <a:avLst/>
              <a:gdLst>
                <a:gd name="T0" fmla="*/ 430 w 453"/>
                <a:gd name="T1" fmla="*/ 29 h 501"/>
                <a:gd name="T2" fmla="*/ 425 w 453"/>
                <a:gd name="T3" fmla="*/ 24 h 501"/>
                <a:gd name="T4" fmla="*/ 420 w 453"/>
                <a:gd name="T5" fmla="*/ 19 h 501"/>
                <a:gd name="T6" fmla="*/ 415 w 453"/>
                <a:gd name="T7" fmla="*/ 15 h 501"/>
                <a:gd name="T8" fmla="*/ 409 w 453"/>
                <a:gd name="T9" fmla="*/ 12 h 501"/>
                <a:gd name="T10" fmla="*/ 354 w 453"/>
                <a:gd name="T11" fmla="*/ 2 h 501"/>
                <a:gd name="T12" fmla="*/ 285 w 453"/>
                <a:gd name="T13" fmla="*/ 20 h 501"/>
                <a:gd name="T14" fmla="*/ 211 w 453"/>
                <a:gd name="T15" fmla="*/ 64 h 501"/>
                <a:gd name="T16" fmla="*/ 135 w 453"/>
                <a:gd name="T17" fmla="*/ 131 h 501"/>
                <a:gd name="T18" fmla="*/ 64 w 453"/>
                <a:gd name="T19" fmla="*/ 223 h 501"/>
                <a:gd name="T20" fmla="*/ 18 w 453"/>
                <a:gd name="T21" fmla="*/ 316 h 501"/>
                <a:gd name="T22" fmla="*/ 1 w 453"/>
                <a:gd name="T23" fmla="*/ 401 h 501"/>
                <a:gd name="T24" fmla="*/ 17 w 453"/>
                <a:gd name="T25" fmla="*/ 466 h 501"/>
                <a:gd name="T26" fmla="*/ 21 w 453"/>
                <a:gd name="T27" fmla="*/ 472 h 501"/>
                <a:gd name="T28" fmla="*/ 25 w 453"/>
                <a:gd name="T29" fmla="*/ 477 h 501"/>
                <a:gd name="T30" fmla="*/ 30 w 453"/>
                <a:gd name="T31" fmla="*/ 482 h 501"/>
                <a:gd name="T32" fmla="*/ 35 w 453"/>
                <a:gd name="T33" fmla="*/ 486 h 501"/>
                <a:gd name="T34" fmla="*/ 88 w 453"/>
                <a:gd name="T35" fmla="*/ 501 h 501"/>
                <a:gd name="T36" fmla="*/ 157 w 453"/>
                <a:gd name="T37" fmla="*/ 486 h 501"/>
                <a:gd name="T38" fmla="*/ 235 w 453"/>
                <a:gd name="T39" fmla="*/ 443 h 501"/>
                <a:gd name="T40" fmla="*/ 316 w 453"/>
                <a:gd name="T41" fmla="*/ 373 h 501"/>
                <a:gd name="T42" fmla="*/ 391 w 453"/>
                <a:gd name="T43" fmla="*/ 275 h 501"/>
                <a:gd name="T44" fmla="*/ 438 w 453"/>
                <a:gd name="T45" fmla="*/ 177 h 501"/>
                <a:gd name="T46" fmla="*/ 452 w 453"/>
                <a:gd name="T47" fmla="*/ 91 h 501"/>
                <a:gd name="T48" fmla="*/ 430 w 453"/>
                <a:gd name="T49" fmla="*/ 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3" h="501">
                  <a:moveTo>
                    <a:pt x="430" y="29"/>
                  </a:moveTo>
                  <a:cubicBezTo>
                    <a:pt x="429" y="27"/>
                    <a:pt x="427" y="25"/>
                    <a:pt x="425" y="24"/>
                  </a:cubicBezTo>
                  <a:cubicBezTo>
                    <a:pt x="424" y="22"/>
                    <a:pt x="422" y="21"/>
                    <a:pt x="420" y="19"/>
                  </a:cubicBezTo>
                  <a:cubicBezTo>
                    <a:pt x="419" y="18"/>
                    <a:pt x="417" y="16"/>
                    <a:pt x="415" y="15"/>
                  </a:cubicBezTo>
                  <a:cubicBezTo>
                    <a:pt x="413" y="14"/>
                    <a:pt x="411" y="13"/>
                    <a:pt x="409" y="12"/>
                  </a:cubicBezTo>
                  <a:cubicBezTo>
                    <a:pt x="394" y="3"/>
                    <a:pt x="375" y="0"/>
                    <a:pt x="354" y="2"/>
                  </a:cubicBezTo>
                  <a:cubicBezTo>
                    <a:pt x="333" y="3"/>
                    <a:pt x="310" y="9"/>
                    <a:pt x="285" y="20"/>
                  </a:cubicBezTo>
                  <a:cubicBezTo>
                    <a:pt x="261" y="31"/>
                    <a:pt x="236" y="45"/>
                    <a:pt x="211" y="64"/>
                  </a:cubicBezTo>
                  <a:cubicBezTo>
                    <a:pt x="185" y="83"/>
                    <a:pt x="160" y="105"/>
                    <a:pt x="135" y="131"/>
                  </a:cubicBezTo>
                  <a:cubicBezTo>
                    <a:pt x="108" y="161"/>
                    <a:pt x="84" y="192"/>
                    <a:pt x="64" y="223"/>
                  </a:cubicBezTo>
                  <a:cubicBezTo>
                    <a:pt x="44" y="254"/>
                    <a:pt x="29" y="286"/>
                    <a:pt x="18" y="316"/>
                  </a:cubicBezTo>
                  <a:cubicBezTo>
                    <a:pt x="7" y="346"/>
                    <a:pt x="1" y="375"/>
                    <a:pt x="1" y="401"/>
                  </a:cubicBezTo>
                  <a:cubicBezTo>
                    <a:pt x="0" y="426"/>
                    <a:pt x="5" y="449"/>
                    <a:pt x="17" y="466"/>
                  </a:cubicBezTo>
                  <a:cubicBezTo>
                    <a:pt x="18" y="468"/>
                    <a:pt x="20" y="470"/>
                    <a:pt x="21" y="472"/>
                  </a:cubicBezTo>
                  <a:cubicBezTo>
                    <a:pt x="22" y="474"/>
                    <a:pt x="24" y="475"/>
                    <a:pt x="25" y="477"/>
                  </a:cubicBezTo>
                  <a:cubicBezTo>
                    <a:pt x="27" y="479"/>
                    <a:pt x="29" y="480"/>
                    <a:pt x="30" y="482"/>
                  </a:cubicBezTo>
                  <a:cubicBezTo>
                    <a:pt x="32" y="483"/>
                    <a:pt x="34" y="484"/>
                    <a:pt x="35" y="486"/>
                  </a:cubicBezTo>
                  <a:cubicBezTo>
                    <a:pt x="50" y="496"/>
                    <a:pt x="68" y="501"/>
                    <a:pt x="88" y="501"/>
                  </a:cubicBezTo>
                  <a:cubicBezTo>
                    <a:pt x="109" y="501"/>
                    <a:pt x="132" y="496"/>
                    <a:pt x="157" y="486"/>
                  </a:cubicBezTo>
                  <a:cubicBezTo>
                    <a:pt x="182" y="476"/>
                    <a:pt x="209" y="462"/>
                    <a:pt x="235" y="443"/>
                  </a:cubicBezTo>
                  <a:cubicBezTo>
                    <a:pt x="262" y="424"/>
                    <a:pt x="289" y="400"/>
                    <a:pt x="316" y="373"/>
                  </a:cubicBezTo>
                  <a:cubicBezTo>
                    <a:pt x="345" y="341"/>
                    <a:pt x="370" y="308"/>
                    <a:pt x="391" y="275"/>
                  </a:cubicBezTo>
                  <a:cubicBezTo>
                    <a:pt x="412" y="242"/>
                    <a:pt x="427" y="208"/>
                    <a:pt x="438" y="177"/>
                  </a:cubicBezTo>
                  <a:cubicBezTo>
                    <a:pt x="448" y="146"/>
                    <a:pt x="453" y="117"/>
                    <a:pt x="452" y="91"/>
                  </a:cubicBezTo>
                  <a:cubicBezTo>
                    <a:pt x="450" y="66"/>
                    <a:pt x="443" y="45"/>
                    <a:pt x="430" y="2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9" name="Freeform 8"/>
            <p:cNvSpPr>
              <a:spLocks noEditPoints="1"/>
            </p:cNvSpPr>
            <p:nvPr/>
          </p:nvSpPr>
          <p:spPr bwMode="auto">
            <a:xfrm>
              <a:off x="9295571" y="3791634"/>
              <a:ext cx="1907450" cy="2108845"/>
            </a:xfrm>
            <a:custGeom>
              <a:avLst/>
              <a:gdLst>
                <a:gd name="T0" fmla="*/ 1064 w 1134"/>
                <a:gd name="T1" fmla="*/ 60 h 1254"/>
                <a:gd name="T2" fmla="*/ 1051 w 1134"/>
                <a:gd name="T3" fmla="*/ 48 h 1254"/>
                <a:gd name="T4" fmla="*/ 1037 w 1134"/>
                <a:gd name="T5" fmla="*/ 38 h 1254"/>
                <a:gd name="T6" fmla="*/ 1023 w 1134"/>
                <a:gd name="T7" fmla="*/ 30 h 1254"/>
                <a:gd name="T8" fmla="*/ 1008 w 1134"/>
                <a:gd name="T9" fmla="*/ 22 h 1254"/>
                <a:gd name="T10" fmla="*/ 865 w 1134"/>
                <a:gd name="T11" fmla="*/ 6 h 1254"/>
                <a:gd name="T12" fmla="*/ 696 w 1134"/>
                <a:gd name="T13" fmla="*/ 58 h 1254"/>
                <a:gd name="T14" fmla="*/ 516 w 1134"/>
                <a:gd name="T15" fmla="*/ 168 h 1254"/>
                <a:gd name="T16" fmla="*/ 337 w 1134"/>
                <a:gd name="T17" fmla="*/ 331 h 1254"/>
                <a:gd name="T18" fmla="*/ 166 w 1134"/>
                <a:gd name="T19" fmla="*/ 549 h 1254"/>
                <a:gd name="T20" fmla="*/ 52 w 1134"/>
                <a:gd name="T21" fmla="*/ 772 h 1254"/>
                <a:gd name="T22" fmla="*/ 4 w 1134"/>
                <a:gd name="T23" fmla="*/ 980 h 1254"/>
                <a:gd name="T24" fmla="*/ 35 w 1134"/>
                <a:gd name="T25" fmla="*/ 1149 h 1254"/>
                <a:gd name="T26" fmla="*/ 44 w 1134"/>
                <a:gd name="T27" fmla="*/ 1164 h 1254"/>
                <a:gd name="T28" fmla="*/ 54 w 1134"/>
                <a:gd name="T29" fmla="*/ 1178 h 1254"/>
                <a:gd name="T30" fmla="*/ 65 w 1134"/>
                <a:gd name="T31" fmla="*/ 1191 h 1254"/>
                <a:gd name="T32" fmla="*/ 77 w 1134"/>
                <a:gd name="T33" fmla="*/ 1203 h 1254"/>
                <a:gd name="T34" fmla="*/ 204 w 1134"/>
                <a:gd name="T35" fmla="*/ 1251 h 1254"/>
                <a:gd name="T36" fmla="*/ 376 w 1134"/>
                <a:gd name="T37" fmla="*/ 1222 h 1254"/>
                <a:gd name="T38" fmla="*/ 578 w 1134"/>
                <a:gd name="T39" fmla="*/ 1115 h 1254"/>
                <a:gd name="T40" fmla="*/ 787 w 1134"/>
                <a:gd name="T41" fmla="*/ 934 h 1254"/>
                <a:gd name="T42" fmla="*/ 984 w 1134"/>
                <a:gd name="T43" fmla="*/ 679 h 1254"/>
                <a:gd name="T44" fmla="*/ 1100 w 1134"/>
                <a:gd name="T45" fmla="*/ 425 h 1254"/>
                <a:gd name="T46" fmla="*/ 1128 w 1134"/>
                <a:gd name="T47" fmla="*/ 209 h 1254"/>
                <a:gd name="T48" fmla="*/ 1064 w 1134"/>
                <a:gd name="T49" fmla="*/ 60 h 1254"/>
                <a:gd name="T50" fmla="*/ 908 w 1134"/>
                <a:gd name="T51" fmla="*/ 489 h 1254"/>
                <a:gd name="T52" fmla="*/ 830 w 1134"/>
                <a:gd name="T53" fmla="*/ 654 h 1254"/>
                <a:gd name="T54" fmla="*/ 702 w 1134"/>
                <a:gd name="T55" fmla="*/ 820 h 1254"/>
                <a:gd name="T56" fmla="*/ 566 w 1134"/>
                <a:gd name="T57" fmla="*/ 939 h 1254"/>
                <a:gd name="T58" fmla="*/ 434 w 1134"/>
                <a:gd name="T59" fmla="*/ 1011 h 1254"/>
                <a:gd name="T60" fmla="*/ 319 w 1134"/>
                <a:gd name="T61" fmla="*/ 1033 h 1254"/>
                <a:gd name="T62" fmla="*/ 233 w 1134"/>
                <a:gd name="T63" fmla="*/ 1005 h 1254"/>
                <a:gd name="T64" fmla="*/ 225 w 1134"/>
                <a:gd name="T65" fmla="*/ 997 h 1254"/>
                <a:gd name="T66" fmla="*/ 217 w 1134"/>
                <a:gd name="T67" fmla="*/ 989 h 1254"/>
                <a:gd name="T68" fmla="*/ 210 w 1134"/>
                <a:gd name="T69" fmla="*/ 980 h 1254"/>
                <a:gd name="T70" fmla="*/ 203 w 1134"/>
                <a:gd name="T71" fmla="*/ 971 h 1254"/>
                <a:gd name="T72" fmla="*/ 179 w 1134"/>
                <a:gd name="T73" fmla="*/ 860 h 1254"/>
                <a:gd name="T74" fmla="*/ 210 w 1134"/>
                <a:gd name="T75" fmla="*/ 720 h 1254"/>
                <a:gd name="T76" fmla="*/ 286 w 1134"/>
                <a:gd name="T77" fmla="*/ 568 h 1254"/>
                <a:gd name="T78" fmla="*/ 402 w 1134"/>
                <a:gd name="T79" fmla="*/ 419 h 1254"/>
                <a:gd name="T80" fmla="*/ 525 w 1134"/>
                <a:gd name="T81" fmla="*/ 309 h 1254"/>
                <a:gd name="T82" fmla="*/ 648 w 1134"/>
                <a:gd name="T83" fmla="*/ 235 h 1254"/>
                <a:gd name="T84" fmla="*/ 761 w 1134"/>
                <a:gd name="T85" fmla="*/ 203 h 1254"/>
                <a:gd name="T86" fmla="*/ 854 w 1134"/>
                <a:gd name="T87" fmla="*/ 217 h 1254"/>
                <a:gd name="T88" fmla="*/ 864 w 1134"/>
                <a:gd name="T89" fmla="*/ 222 h 1254"/>
                <a:gd name="T90" fmla="*/ 873 w 1134"/>
                <a:gd name="T91" fmla="*/ 228 h 1254"/>
                <a:gd name="T92" fmla="*/ 882 w 1134"/>
                <a:gd name="T93" fmla="*/ 235 h 1254"/>
                <a:gd name="T94" fmla="*/ 890 w 1134"/>
                <a:gd name="T95" fmla="*/ 243 h 1254"/>
                <a:gd name="T96" fmla="*/ 929 w 1134"/>
                <a:gd name="T97" fmla="*/ 345 h 1254"/>
                <a:gd name="T98" fmla="*/ 908 w 1134"/>
                <a:gd name="T99" fmla="*/ 489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4" h="1254">
                  <a:moveTo>
                    <a:pt x="1064" y="60"/>
                  </a:moveTo>
                  <a:cubicBezTo>
                    <a:pt x="1059" y="56"/>
                    <a:pt x="1055" y="52"/>
                    <a:pt x="1051" y="48"/>
                  </a:cubicBezTo>
                  <a:cubicBezTo>
                    <a:pt x="1046" y="45"/>
                    <a:pt x="1042" y="41"/>
                    <a:pt x="1037" y="38"/>
                  </a:cubicBezTo>
                  <a:cubicBezTo>
                    <a:pt x="1032" y="35"/>
                    <a:pt x="1028" y="32"/>
                    <a:pt x="1023" y="30"/>
                  </a:cubicBezTo>
                  <a:cubicBezTo>
                    <a:pt x="1018" y="27"/>
                    <a:pt x="1013" y="24"/>
                    <a:pt x="1008" y="22"/>
                  </a:cubicBezTo>
                  <a:cubicBezTo>
                    <a:pt x="967" y="5"/>
                    <a:pt x="918" y="0"/>
                    <a:pt x="865" y="6"/>
                  </a:cubicBezTo>
                  <a:cubicBezTo>
                    <a:pt x="813" y="13"/>
                    <a:pt x="756" y="31"/>
                    <a:pt x="696" y="58"/>
                  </a:cubicBezTo>
                  <a:cubicBezTo>
                    <a:pt x="638" y="86"/>
                    <a:pt x="577" y="123"/>
                    <a:pt x="516" y="168"/>
                  </a:cubicBezTo>
                  <a:cubicBezTo>
                    <a:pt x="456" y="214"/>
                    <a:pt x="395" y="268"/>
                    <a:pt x="337" y="331"/>
                  </a:cubicBezTo>
                  <a:cubicBezTo>
                    <a:pt x="271" y="401"/>
                    <a:pt x="214" y="475"/>
                    <a:pt x="166" y="549"/>
                  </a:cubicBezTo>
                  <a:cubicBezTo>
                    <a:pt x="118" y="624"/>
                    <a:pt x="80" y="700"/>
                    <a:pt x="52" y="772"/>
                  </a:cubicBezTo>
                  <a:cubicBezTo>
                    <a:pt x="25" y="846"/>
                    <a:pt x="8" y="917"/>
                    <a:pt x="4" y="980"/>
                  </a:cubicBezTo>
                  <a:cubicBezTo>
                    <a:pt x="0" y="1045"/>
                    <a:pt x="10" y="1103"/>
                    <a:pt x="35" y="1149"/>
                  </a:cubicBezTo>
                  <a:cubicBezTo>
                    <a:pt x="38" y="1154"/>
                    <a:pt x="41" y="1160"/>
                    <a:pt x="44" y="1164"/>
                  </a:cubicBezTo>
                  <a:cubicBezTo>
                    <a:pt x="47" y="1169"/>
                    <a:pt x="50" y="1174"/>
                    <a:pt x="54" y="1178"/>
                  </a:cubicBezTo>
                  <a:cubicBezTo>
                    <a:pt x="57" y="1183"/>
                    <a:pt x="61" y="1187"/>
                    <a:pt x="65" y="1191"/>
                  </a:cubicBezTo>
                  <a:cubicBezTo>
                    <a:pt x="69" y="1195"/>
                    <a:pt x="73" y="1199"/>
                    <a:pt x="77" y="1203"/>
                  </a:cubicBezTo>
                  <a:cubicBezTo>
                    <a:pt x="110" y="1232"/>
                    <a:pt x="153" y="1248"/>
                    <a:pt x="204" y="1251"/>
                  </a:cubicBezTo>
                  <a:cubicBezTo>
                    <a:pt x="255" y="1254"/>
                    <a:pt x="313" y="1244"/>
                    <a:pt x="376" y="1222"/>
                  </a:cubicBezTo>
                  <a:cubicBezTo>
                    <a:pt x="440" y="1199"/>
                    <a:pt x="508" y="1163"/>
                    <a:pt x="578" y="1115"/>
                  </a:cubicBezTo>
                  <a:cubicBezTo>
                    <a:pt x="648" y="1067"/>
                    <a:pt x="719" y="1006"/>
                    <a:pt x="787" y="934"/>
                  </a:cubicBezTo>
                  <a:cubicBezTo>
                    <a:pt x="865" y="853"/>
                    <a:pt x="931" y="766"/>
                    <a:pt x="984" y="679"/>
                  </a:cubicBezTo>
                  <a:cubicBezTo>
                    <a:pt x="1037" y="592"/>
                    <a:pt x="1076" y="506"/>
                    <a:pt x="1100" y="425"/>
                  </a:cubicBezTo>
                  <a:cubicBezTo>
                    <a:pt x="1124" y="345"/>
                    <a:pt x="1134" y="272"/>
                    <a:pt x="1128" y="209"/>
                  </a:cubicBezTo>
                  <a:cubicBezTo>
                    <a:pt x="1122" y="147"/>
                    <a:pt x="1101" y="96"/>
                    <a:pt x="1064" y="60"/>
                  </a:cubicBezTo>
                  <a:close/>
                  <a:moveTo>
                    <a:pt x="908" y="489"/>
                  </a:moveTo>
                  <a:cubicBezTo>
                    <a:pt x="891" y="542"/>
                    <a:pt x="865" y="598"/>
                    <a:pt x="830" y="654"/>
                  </a:cubicBezTo>
                  <a:cubicBezTo>
                    <a:pt x="796" y="711"/>
                    <a:pt x="753" y="767"/>
                    <a:pt x="702" y="820"/>
                  </a:cubicBezTo>
                  <a:cubicBezTo>
                    <a:pt x="658" y="867"/>
                    <a:pt x="612" y="907"/>
                    <a:pt x="566" y="939"/>
                  </a:cubicBezTo>
                  <a:cubicBezTo>
                    <a:pt x="521" y="971"/>
                    <a:pt x="476" y="995"/>
                    <a:pt x="434" y="1011"/>
                  </a:cubicBezTo>
                  <a:cubicBezTo>
                    <a:pt x="393" y="1027"/>
                    <a:pt x="354" y="1034"/>
                    <a:pt x="319" y="1033"/>
                  </a:cubicBezTo>
                  <a:cubicBezTo>
                    <a:pt x="285" y="1032"/>
                    <a:pt x="256" y="1023"/>
                    <a:pt x="233" y="1005"/>
                  </a:cubicBezTo>
                  <a:cubicBezTo>
                    <a:pt x="230" y="1002"/>
                    <a:pt x="227" y="1000"/>
                    <a:pt x="225" y="997"/>
                  </a:cubicBezTo>
                  <a:cubicBezTo>
                    <a:pt x="222" y="995"/>
                    <a:pt x="219" y="992"/>
                    <a:pt x="217" y="989"/>
                  </a:cubicBezTo>
                  <a:cubicBezTo>
                    <a:pt x="214" y="987"/>
                    <a:pt x="212" y="984"/>
                    <a:pt x="210" y="980"/>
                  </a:cubicBezTo>
                  <a:cubicBezTo>
                    <a:pt x="208" y="977"/>
                    <a:pt x="205" y="974"/>
                    <a:pt x="203" y="971"/>
                  </a:cubicBezTo>
                  <a:cubicBezTo>
                    <a:pt x="185" y="941"/>
                    <a:pt x="178" y="903"/>
                    <a:pt x="179" y="860"/>
                  </a:cubicBezTo>
                  <a:cubicBezTo>
                    <a:pt x="181" y="818"/>
                    <a:pt x="191" y="770"/>
                    <a:pt x="210" y="720"/>
                  </a:cubicBezTo>
                  <a:cubicBezTo>
                    <a:pt x="228" y="671"/>
                    <a:pt x="254" y="619"/>
                    <a:pt x="286" y="568"/>
                  </a:cubicBezTo>
                  <a:cubicBezTo>
                    <a:pt x="318" y="517"/>
                    <a:pt x="357" y="467"/>
                    <a:pt x="402" y="419"/>
                  </a:cubicBezTo>
                  <a:cubicBezTo>
                    <a:pt x="442" y="376"/>
                    <a:pt x="484" y="339"/>
                    <a:pt x="525" y="309"/>
                  </a:cubicBezTo>
                  <a:cubicBezTo>
                    <a:pt x="567" y="278"/>
                    <a:pt x="608" y="253"/>
                    <a:pt x="648" y="235"/>
                  </a:cubicBezTo>
                  <a:cubicBezTo>
                    <a:pt x="688" y="217"/>
                    <a:pt x="726" y="206"/>
                    <a:pt x="761" y="203"/>
                  </a:cubicBezTo>
                  <a:cubicBezTo>
                    <a:pt x="796" y="199"/>
                    <a:pt x="828" y="204"/>
                    <a:pt x="854" y="217"/>
                  </a:cubicBezTo>
                  <a:cubicBezTo>
                    <a:pt x="858" y="218"/>
                    <a:pt x="861" y="220"/>
                    <a:pt x="864" y="222"/>
                  </a:cubicBezTo>
                  <a:cubicBezTo>
                    <a:pt x="867" y="224"/>
                    <a:pt x="870" y="226"/>
                    <a:pt x="873" y="228"/>
                  </a:cubicBezTo>
                  <a:cubicBezTo>
                    <a:pt x="876" y="231"/>
                    <a:pt x="879" y="233"/>
                    <a:pt x="882" y="235"/>
                  </a:cubicBezTo>
                  <a:cubicBezTo>
                    <a:pt x="885" y="238"/>
                    <a:pt x="887" y="241"/>
                    <a:pt x="890" y="243"/>
                  </a:cubicBezTo>
                  <a:cubicBezTo>
                    <a:pt x="913" y="269"/>
                    <a:pt x="926" y="304"/>
                    <a:pt x="929" y="345"/>
                  </a:cubicBezTo>
                  <a:cubicBezTo>
                    <a:pt x="932" y="388"/>
                    <a:pt x="925" y="436"/>
                    <a:pt x="908" y="4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nvGrpSpPr>
          <p:cNvPr id="38" name="Group 37"/>
          <p:cNvGrpSpPr/>
          <p:nvPr/>
        </p:nvGrpSpPr>
        <p:grpSpPr>
          <a:xfrm>
            <a:off x="7302932" y="2055379"/>
            <a:ext cx="2768601" cy="3241676"/>
            <a:chOff x="7302932" y="2055379"/>
            <a:chExt cx="2768601" cy="3241676"/>
          </a:xfrm>
        </p:grpSpPr>
        <p:sp>
          <p:nvSpPr>
            <p:cNvPr id="20" name="Freeform 13"/>
            <p:cNvSpPr>
              <a:spLocks/>
            </p:cNvSpPr>
            <p:nvPr/>
          </p:nvSpPr>
          <p:spPr bwMode="auto">
            <a:xfrm>
              <a:off x="9534958" y="4679517"/>
              <a:ext cx="536575" cy="617538"/>
            </a:xfrm>
            <a:custGeom>
              <a:avLst/>
              <a:gdLst>
                <a:gd name="T0" fmla="*/ 79 w 206"/>
                <a:gd name="T1" fmla="*/ 30 h 238"/>
                <a:gd name="T2" fmla="*/ 206 w 206"/>
                <a:gd name="T3" fmla="*/ 238 h 238"/>
                <a:gd name="T4" fmla="*/ 24 w 206"/>
                <a:gd name="T5" fmla="*/ 76 h 238"/>
                <a:gd name="T6" fmla="*/ 79 w 206"/>
                <a:gd name="T7" fmla="*/ 30 h 238"/>
              </a:gdLst>
              <a:ahLst/>
              <a:cxnLst>
                <a:cxn ang="0">
                  <a:pos x="T0" y="T1"/>
                </a:cxn>
                <a:cxn ang="0">
                  <a:pos x="T2" y="T3"/>
                </a:cxn>
                <a:cxn ang="0">
                  <a:pos x="T4" y="T5"/>
                </a:cxn>
                <a:cxn ang="0">
                  <a:pos x="T6" y="T7"/>
                </a:cxn>
              </a:cxnLst>
              <a:rect l="0" t="0" r="r" b="b"/>
              <a:pathLst>
                <a:path w="206" h="238">
                  <a:moveTo>
                    <a:pt x="79" y="30"/>
                  </a:moveTo>
                  <a:cubicBezTo>
                    <a:pt x="206" y="238"/>
                    <a:pt x="206" y="238"/>
                    <a:pt x="206" y="238"/>
                  </a:cubicBezTo>
                  <a:cubicBezTo>
                    <a:pt x="24" y="76"/>
                    <a:pt x="24" y="76"/>
                    <a:pt x="24" y="76"/>
                  </a:cubicBezTo>
                  <a:cubicBezTo>
                    <a:pt x="0" y="54"/>
                    <a:pt x="62" y="0"/>
                    <a:pt x="7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14"/>
            <p:cNvSpPr>
              <a:spLocks/>
            </p:cNvSpPr>
            <p:nvPr/>
          </p:nvSpPr>
          <p:spPr bwMode="auto">
            <a:xfrm>
              <a:off x="7690283" y="2437967"/>
              <a:ext cx="2292350" cy="2667000"/>
            </a:xfrm>
            <a:custGeom>
              <a:avLst/>
              <a:gdLst>
                <a:gd name="T0" fmla="*/ 772 w 882"/>
                <a:gd name="T1" fmla="*/ 799 h 1027"/>
                <a:gd name="T2" fmla="*/ 0 w 882"/>
                <a:gd name="T3" fmla="*/ 0 h 1027"/>
                <a:gd name="T4" fmla="*/ 645 w 882"/>
                <a:gd name="T5" fmla="*/ 905 h 1027"/>
                <a:gd name="T6" fmla="*/ 772 w 882"/>
                <a:gd name="T7" fmla="*/ 799 h 1027"/>
              </a:gdLst>
              <a:ahLst/>
              <a:cxnLst>
                <a:cxn ang="0">
                  <a:pos x="T0" y="T1"/>
                </a:cxn>
                <a:cxn ang="0">
                  <a:pos x="T2" y="T3"/>
                </a:cxn>
                <a:cxn ang="0">
                  <a:pos x="T4" y="T5"/>
                </a:cxn>
                <a:cxn ang="0">
                  <a:pos x="T6" y="T7"/>
                </a:cxn>
              </a:cxnLst>
              <a:rect l="0" t="0" r="r" b="b"/>
              <a:pathLst>
                <a:path w="882" h="1027">
                  <a:moveTo>
                    <a:pt x="772" y="799"/>
                  </a:moveTo>
                  <a:cubicBezTo>
                    <a:pt x="0" y="0"/>
                    <a:pt x="0" y="0"/>
                    <a:pt x="0" y="0"/>
                  </a:cubicBezTo>
                  <a:cubicBezTo>
                    <a:pt x="645" y="905"/>
                    <a:pt x="645" y="905"/>
                    <a:pt x="645" y="905"/>
                  </a:cubicBezTo>
                  <a:cubicBezTo>
                    <a:pt x="732" y="1027"/>
                    <a:pt x="882" y="911"/>
                    <a:pt x="772" y="79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15"/>
            <p:cNvSpPr>
              <a:spLocks/>
            </p:cNvSpPr>
            <p:nvPr/>
          </p:nvSpPr>
          <p:spPr bwMode="auto">
            <a:xfrm>
              <a:off x="7690283" y="2437967"/>
              <a:ext cx="2149475" cy="2441575"/>
            </a:xfrm>
            <a:custGeom>
              <a:avLst/>
              <a:gdLst>
                <a:gd name="T0" fmla="*/ 0 w 827"/>
                <a:gd name="T1" fmla="*/ 0 h 940"/>
                <a:gd name="T2" fmla="*/ 782 w 827"/>
                <a:gd name="T3" fmla="*/ 940 h 940"/>
                <a:gd name="T4" fmla="*/ 772 w 827"/>
                <a:gd name="T5" fmla="*/ 799 h 940"/>
                <a:gd name="T6" fmla="*/ 0 w 827"/>
                <a:gd name="T7" fmla="*/ 0 h 940"/>
              </a:gdLst>
              <a:ahLst/>
              <a:cxnLst>
                <a:cxn ang="0">
                  <a:pos x="T0" y="T1"/>
                </a:cxn>
                <a:cxn ang="0">
                  <a:pos x="T2" y="T3"/>
                </a:cxn>
                <a:cxn ang="0">
                  <a:pos x="T4" y="T5"/>
                </a:cxn>
                <a:cxn ang="0">
                  <a:pos x="T6" y="T7"/>
                </a:cxn>
              </a:cxnLst>
              <a:rect l="0" t="0" r="r" b="b"/>
              <a:pathLst>
                <a:path w="827" h="940">
                  <a:moveTo>
                    <a:pt x="0" y="0"/>
                  </a:moveTo>
                  <a:cubicBezTo>
                    <a:pt x="782" y="940"/>
                    <a:pt x="782" y="940"/>
                    <a:pt x="782" y="940"/>
                  </a:cubicBezTo>
                  <a:cubicBezTo>
                    <a:pt x="817" y="912"/>
                    <a:pt x="827" y="855"/>
                    <a:pt x="772" y="799"/>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Freeform 16"/>
            <p:cNvSpPr>
              <a:spLocks/>
            </p:cNvSpPr>
            <p:nvPr/>
          </p:nvSpPr>
          <p:spPr bwMode="auto">
            <a:xfrm>
              <a:off x="7690283" y="2055379"/>
              <a:ext cx="620713" cy="955675"/>
            </a:xfrm>
            <a:custGeom>
              <a:avLst/>
              <a:gdLst>
                <a:gd name="T0" fmla="*/ 184 w 239"/>
                <a:gd name="T1" fmla="*/ 368 h 368"/>
                <a:gd name="T2" fmla="*/ 185 w 239"/>
                <a:gd name="T3" fmla="*/ 72 h 368"/>
                <a:gd name="T4" fmla="*/ 0 w 239"/>
                <a:gd name="T5" fmla="*/ 147 h 368"/>
                <a:gd name="T6" fmla="*/ 184 w 239"/>
                <a:gd name="T7" fmla="*/ 368 h 368"/>
              </a:gdLst>
              <a:ahLst/>
              <a:cxnLst>
                <a:cxn ang="0">
                  <a:pos x="T0" y="T1"/>
                </a:cxn>
                <a:cxn ang="0">
                  <a:pos x="T2" y="T3"/>
                </a:cxn>
                <a:cxn ang="0">
                  <a:pos x="T4" y="T5"/>
                </a:cxn>
                <a:cxn ang="0">
                  <a:pos x="T6" y="T7"/>
                </a:cxn>
              </a:cxnLst>
              <a:rect l="0" t="0" r="r" b="b"/>
              <a:pathLst>
                <a:path w="239" h="368">
                  <a:moveTo>
                    <a:pt x="184" y="368"/>
                  </a:moveTo>
                  <a:cubicBezTo>
                    <a:pt x="204" y="311"/>
                    <a:pt x="239" y="142"/>
                    <a:pt x="185" y="72"/>
                  </a:cubicBezTo>
                  <a:cubicBezTo>
                    <a:pt x="130" y="0"/>
                    <a:pt x="25" y="13"/>
                    <a:pt x="0" y="147"/>
                  </a:cubicBezTo>
                  <a:lnTo>
                    <a:pt x="184" y="36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Freeform 17"/>
            <p:cNvSpPr>
              <a:spLocks/>
            </p:cNvSpPr>
            <p:nvPr/>
          </p:nvSpPr>
          <p:spPr bwMode="auto">
            <a:xfrm>
              <a:off x="7302932" y="2437967"/>
              <a:ext cx="865188" cy="596900"/>
            </a:xfrm>
            <a:custGeom>
              <a:avLst/>
              <a:gdLst>
                <a:gd name="T0" fmla="*/ 333 w 333"/>
                <a:gd name="T1" fmla="*/ 221 h 230"/>
                <a:gd name="T2" fmla="*/ 60 w 333"/>
                <a:gd name="T3" fmla="*/ 148 h 230"/>
                <a:gd name="T4" fmla="*/ 149 w 333"/>
                <a:gd name="T5" fmla="*/ 0 h 230"/>
                <a:gd name="T6" fmla="*/ 333 w 333"/>
                <a:gd name="T7" fmla="*/ 221 h 230"/>
              </a:gdLst>
              <a:ahLst/>
              <a:cxnLst>
                <a:cxn ang="0">
                  <a:pos x="T0" y="T1"/>
                </a:cxn>
                <a:cxn ang="0">
                  <a:pos x="T2" y="T3"/>
                </a:cxn>
                <a:cxn ang="0">
                  <a:pos x="T4" y="T5"/>
                </a:cxn>
                <a:cxn ang="0">
                  <a:pos x="T6" y="T7"/>
                </a:cxn>
              </a:cxnLst>
              <a:rect l="0" t="0" r="r" b="b"/>
              <a:pathLst>
                <a:path w="333" h="230">
                  <a:moveTo>
                    <a:pt x="333" y="221"/>
                  </a:moveTo>
                  <a:cubicBezTo>
                    <a:pt x="273" y="230"/>
                    <a:pt x="120" y="214"/>
                    <a:pt x="60" y="148"/>
                  </a:cubicBezTo>
                  <a:cubicBezTo>
                    <a:pt x="0" y="82"/>
                    <a:pt x="30" y="0"/>
                    <a:pt x="149" y="0"/>
                  </a:cubicBezTo>
                  <a:lnTo>
                    <a:pt x="333" y="221"/>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56"/>
          <p:cNvSpPr txBox="1"/>
          <p:nvPr/>
        </p:nvSpPr>
        <p:spPr>
          <a:xfrm>
            <a:off x="1341793" y="1846559"/>
            <a:ext cx="6008043" cy="415498"/>
          </a:xfrm>
          <a:prstGeom prst="rect">
            <a:avLst/>
          </a:prstGeom>
          <a:noFill/>
        </p:spPr>
        <p:txBody>
          <a:bodyPr wrap="square" rtlCol="0">
            <a:spAutoFit/>
          </a:bodyPr>
          <a:lstStyle/>
          <a:p>
            <a:pPr>
              <a:lnSpc>
                <a:spcPct val="150000"/>
              </a:lnSpc>
            </a:pP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What you </a:t>
            </a:r>
            <a:r>
              <a:rPr lang="en-US" sz="14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400" dirty="0">
                <a:solidFill>
                  <a:schemeClr val="tx1">
                    <a:lumMod val="85000"/>
                    <a:lumOff val="15000"/>
                  </a:schemeClr>
                </a:solidFill>
                <a:latin typeface="Droid Serif" panose="02020600060500020200" pitchFamily="18" charset="0"/>
                <a:ea typeface="Droid Serif" panose="02020600060500020200" pitchFamily="18" charset="0"/>
                <a:cs typeface="Droid Serif" panose="02020600060500020200" pitchFamily="18" charset="0"/>
              </a:rPr>
              <a:t> is what you get, so we make your dream come true.</a:t>
            </a:r>
          </a:p>
        </p:txBody>
      </p:sp>
      <p:sp>
        <p:nvSpPr>
          <p:cNvPr id="84" name="TextBox 83"/>
          <p:cNvSpPr txBox="1"/>
          <p:nvPr/>
        </p:nvSpPr>
        <p:spPr>
          <a:xfrm>
            <a:off x="1364672" y="2413475"/>
            <a:ext cx="4953001" cy="1754326"/>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centered</a:t>
            </a:r>
            <a:r>
              <a:rPr lang="en-ID" sz="1200" dirty="0">
                <a:solidFill>
                  <a:schemeClr val="tx1">
                    <a:lumMod val="85000"/>
                    <a:lumOff val="15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grpSp>
        <p:nvGrpSpPr>
          <p:cNvPr id="86" name="Group 85"/>
          <p:cNvGrpSpPr/>
          <p:nvPr/>
        </p:nvGrpSpPr>
        <p:grpSpPr>
          <a:xfrm>
            <a:off x="998441" y="1983492"/>
            <a:ext cx="193548" cy="193548"/>
            <a:chOff x="6506160" y="2751098"/>
            <a:chExt cx="193548" cy="193548"/>
          </a:xfrm>
        </p:grpSpPr>
        <p:sp>
          <p:nvSpPr>
            <p:cNvPr id="87" name="Oval 86"/>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Oval 87"/>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9" name="Rectangle 88"/>
          <p:cNvSpPr/>
          <p:nvPr/>
        </p:nvSpPr>
        <p:spPr>
          <a:xfrm>
            <a:off x="1447809" y="4381863"/>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Rectangle 89"/>
          <p:cNvSpPr/>
          <p:nvPr/>
        </p:nvSpPr>
        <p:spPr>
          <a:xfrm>
            <a:off x="4192621" y="4381863"/>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TextBox 90"/>
          <p:cNvSpPr txBox="1"/>
          <p:nvPr/>
        </p:nvSpPr>
        <p:spPr>
          <a:xfrm>
            <a:off x="4611215" y="4452525"/>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92" name="TextBox 91"/>
          <p:cNvSpPr txBox="1"/>
          <p:nvPr/>
        </p:nvSpPr>
        <p:spPr>
          <a:xfrm>
            <a:off x="1751926" y="4463455"/>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93" name="Group 92"/>
          <p:cNvGrpSpPr/>
          <p:nvPr/>
        </p:nvGrpSpPr>
        <p:grpSpPr>
          <a:xfrm>
            <a:off x="1447809" y="5163893"/>
            <a:ext cx="609111" cy="91929"/>
            <a:chOff x="8921264" y="5631744"/>
            <a:chExt cx="870714" cy="131411"/>
          </a:xfrm>
        </p:grpSpPr>
        <p:sp>
          <p:nvSpPr>
            <p:cNvPr id="94" name="Oval 93"/>
            <p:cNvSpPr/>
            <p:nvPr/>
          </p:nvSpPr>
          <p:spPr>
            <a:xfrm>
              <a:off x="8921264"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Oval 97"/>
            <p:cNvSpPr/>
            <p:nvPr/>
          </p:nvSpPr>
          <p:spPr>
            <a:xfrm>
              <a:off x="9660567" y="5631744"/>
              <a:ext cx="131411" cy="13141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32" name="Straight Connector 31"/>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2928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4609916" cy="523220"/>
          </a:xfrm>
          <a:prstGeom prst="rect">
            <a:avLst/>
          </a:prstGeom>
          <a:noFill/>
        </p:spPr>
        <p:txBody>
          <a:bodyPr wrap="none" rtlCol="0">
            <a:spAutoFit/>
          </a:bodyPr>
          <a:lstStyle/>
          <a:p>
            <a:r>
              <a:rPr lang="en-ID" sz="2800" b="1" dirty="0">
                <a:solidFill>
                  <a:schemeClr val="tx1">
                    <a:lumMod val="85000"/>
                    <a:lumOff val="15000"/>
                  </a:schemeClr>
                </a:solidFill>
                <a:latin typeface="+mj-lt"/>
              </a:rPr>
              <a:t>PLANNER MISSION &amp; VISION</a:t>
            </a:r>
          </a:p>
        </p:txBody>
      </p:sp>
      <p:grpSp>
        <p:nvGrpSpPr>
          <p:cNvPr id="57" name="Group 56"/>
          <p:cNvGrpSpPr/>
          <p:nvPr/>
        </p:nvGrpSpPr>
        <p:grpSpPr>
          <a:xfrm>
            <a:off x="889187" y="2596880"/>
            <a:ext cx="2066740" cy="447176"/>
            <a:chOff x="666890" y="1947660"/>
            <a:chExt cx="1550055" cy="335382"/>
          </a:xfrm>
        </p:grpSpPr>
        <p:sp>
          <p:nvSpPr>
            <p:cNvPr id="58" name="Freeform 5"/>
            <p:cNvSpPr>
              <a:spLocks/>
            </p:cNvSpPr>
            <p:nvPr/>
          </p:nvSpPr>
          <p:spPr bwMode="auto">
            <a:xfrm>
              <a:off x="666890"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59" name="Oval 58"/>
            <p:cNvSpPr/>
            <p:nvPr/>
          </p:nvSpPr>
          <p:spPr>
            <a:xfrm>
              <a:off x="1386611"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0" name="Group 59"/>
          <p:cNvGrpSpPr/>
          <p:nvPr/>
        </p:nvGrpSpPr>
        <p:grpSpPr>
          <a:xfrm>
            <a:off x="2967293" y="2596881"/>
            <a:ext cx="2066740" cy="447176"/>
            <a:chOff x="2225469" y="1947661"/>
            <a:chExt cx="1550055" cy="335382"/>
          </a:xfrm>
        </p:grpSpPr>
        <p:sp>
          <p:nvSpPr>
            <p:cNvPr id="61" name="Freeform 5"/>
            <p:cNvSpPr>
              <a:spLocks/>
            </p:cNvSpPr>
            <p:nvPr/>
          </p:nvSpPr>
          <p:spPr bwMode="auto">
            <a:xfrm>
              <a:off x="2225469"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Oval 61"/>
            <p:cNvSpPr/>
            <p:nvPr/>
          </p:nvSpPr>
          <p:spPr>
            <a:xfrm>
              <a:off x="2945190"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3" name="Group 62"/>
          <p:cNvGrpSpPr/>
          <p:nvPr/>
        </p:nvGrpSpPr>
        <p:grpSpPr>
          <a:xfrm>
            <a:off x="5061533" y="2596880"/>
            <a:ext cx="2066740" cy="447176"/>
            <a:chOff x="3796149" y="1947660"/>
            <a:chExt cx="1550055" cy="335382"/>
          </a:xfrm>
        </p:grpSpPr>
        <p:sp>
          <p:nvSpPr>
            <p:cNvPr id="64" name="Freeform 5"/>
            <p:cNvSpPr>
              <a:spLocks/>
            </p:cNvSpPr>
            <p:nvPr/>
          </p:nvSpPr>
          <p:spPr bwMode="auto">
            <a:xfrm>
              <a:off x="3796149" y="1947660"/>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5" name="Oval 64"/>
            <p:cNvSpPr/>
            <p:nvPr/>
          </p:nvSpPr>
          <p:spPr>
            <a:xfrm>
              <a:off x="4515870" y="2060045"/>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6" name="Group 65"/>
          <p:cNvGrpSpPr/>
          <p:nvPr/>
        </p:nvGrpSpPr>
        <p:grpSpPr>
          <a:xfrm>
            <a:off x="7139638" y="2596881"/>
            <a:ext cx="2066740" cy="447176"/>
            <a:chOff x="5354728" y="1947661"/>
            <a:chExt cx="1550055" cy="335382"/>
          </a:xfrm>
        </p:grpSpPr>
        <p:sp>
          <p:nvSpPr>
            <p:cNvPr id="67" name="Freeform 5"/>
            <p:cNvSpPr>
              <a:spLocks/>
            </p:cNvSpPr>
            <p:nvPr/>
          </p:nvSpPr>
          <p:spPr bwMode="auto">
            <a:xfrm>
              <a:off x="535472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8" name="Oval 67"/>
            <p:cNvSpPr/>
            <p:nvPr/>
          </p:nvSpPr>
          <p:spPr>
            <a:xfrm>
              <a:off x="607444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69" name="Group 68"/>
          <p:cNvGrpSpPr/>
          <p:nvPr/>
        </p:nvGrpSpPr>
        <p:grpSpPr>
          <a:xfrm>
            <a:off x="9236731" y="2596881"/>
            <a:ext cx="2066740" cy="447176"/>
            <a:chOff x="6927548" y="1947661"/>
            <a:chExt cx="1550055" cy="335382"/>
          </a:xfrm>
        </p:grpSpPr>
        <p:sp>
          <p:nvSpPr>
            <p:cNvPr id="70" name="Freeform 5"/>
            <p:cNvSpPr>
              <a:spLocks/>
            </p:cNvSpPr>
            <p:nvPr/>
          </p:nvSpPr>
          <p:spPr bwMode="auto">
            <a:xfrm>
              <a:off x="6927548" y="1947661"/>
              <a:ext cx="1550055" cy="335382"/>
            </a:xfrm>
            <a:custGeom>
              <a:avLst/>
              <a:gdLst>
                <a:gd name="T0" fmla="*/ 2020 w 2022"/>
                <a:gd name="T1" fmla="*/ 259 h 528"/>
                <a:gd name="T2" fmla="*/ 1823 w 2022"/>
                <a:gd name="T3" fmla="*/ 0 h 528"/>
                <a:gd name="T4" fmla="*/ 2 w 2022"/>
                <a:gd name="T5" fmla="*/ 0 h 528"/>
                <a:gd name="T6" fmla="*/ 202 w 2022"/>
                <a:gd name="T7" fmla="*/ 264 h 528"/>
                <a:gd name="T8" fmla="*/ 0 w 2022"/>
                <a:gd name="T9" fmla="*/ 528 h 528"/>
                <a:gd name="T10" fmla="*/ 1821 w 2022"/>
                <a:gd name="T11" fmla="*/ 528 h 528"/>
                <a:gd name="T12" fmla="*/ 2020 w 2022"/>
                <a:gd name="T13" fmla="*/ 266 h 528"/>
                <a:gd name="T14" fmla="*/ 2022 w 2022"/>
                <a:gd name="T15" fmla="*/ 264 h 528"/>
                <a:gd name="T16" fmla="*/ 2020 w 2022"/>
                <a:gd name="T17" fmla="*/ 25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2" h="528">
                  <a:moveTo>
                    <a:pt x="2020" y="259"/>
                  </a:moveTo>
                  <a:lnTo>
                    <a:pt x="1823" y="0"/>
                  </a:lnTo>
                  <a:lnTo>
                    <a:pt x="2" y="0"/>
                  </a:lnTo>
                  <a:lnTo>
                    <a:pt x="202" y="264"/>
                  </a:lnTo>
                  <a:lnTo>
                    <a:pt x="0" y="528"/>
                  </a:lnTo>
                  <a:lnTo>
                    <a:pt x="1821" y="528"/>
                  </a:lnTo>
                  <a:lnTo>
                    <a:pt x="2020" y="266"/>
                  </a:lnTo>
                  <a:lnTo>
                    <a:pt x="2022" y="264"/>
                  </a:lnTo>
                  <a:lnTo>
                    <a:pt x="2020" y="259"/>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71" name="Oval 70"/>
            <p:cNvSpPr/>
            <p:nvPr/>
          </p:nvSpPr>
          <p:spPr>
            <a:xfrm>
              <a:off x="7647269" y="2060046"/>
              <a:ext cx="110613" cy="1106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Rectangle 71"/>
          <p:cNvSpPr/>
          <p:nvPr/>
        </p:nvSpPr>
        <p:spPr>
          <a:xfrm>
            <a:off x="886326"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started as a small company founded in san diego by Jhon Trav</a:t>
            </a:r>
          </a:p>
        </p:txBody>
      </p:sp>
      <p:sp>
        <p:nvSpPr>
          <p:cNvPr id="73" name="Rectangle 72"/>
          <p:cNvSpPr/>
          <p:nvPr/>
        </p:nvSpPr>
        <p:spPr>
          <a:xfrm>
            <a:off x="1238038" y="1915764"/>
            <a:ext cx="1332329" cy="708014"/>
          </a:xfrm>
          <a:prstGeom prst="rect">
            <a:avLst/>
          </a:prstGeom>
        </p:spPr>
        <p:txBody>
          <a:bodyPr wrap="square">
            <a:spAutoFit/>
          </a:bodyPr>
          <a:lstStyle/>
          <a:p>
            <a:pPr algn="ctr">
              <a:lnSpc>
                <a:spcPct val="150000"/>
              </a:lnSpc>
            </a:pPr>
            <a:r>
              <a:rPr lang="id-ID" sz="2667" b="1" dirty="0">
                <a:solidFill>
                  <a:schemeClr val="accent1"/>
                </a:solidFill>
              </a:rPr>
              <a:t>1996</a:t>
            </a:r>
          </a:p>
        </p:txBody>
      </p:sp>
      <p:sp>
        <p:nvSpPr>
          <p:cNvPr id="74" name="Rectangle 73"/>
          <p:cNvSpPr/>
          <p:nvPr/>
        </p:nvSpPr>
        <p:spPr>
          <a:xfrm>
            <a:off x="3332300" y="1915764"/>
            <a:ext cx="1332329" cy="708014"/>
          </a:xfrm>
          <a:prstGeom prst="rect">
            <a:avLst/>
          </a:prstGeom>
        </p:spPr>
        <p:txBody>
          <a:bodyPr wrap="square">
            <a:spAutoFit/>
          </a:bodyPr>
          <a:lstStyle/>
          <a:p>
            <a:pPr algn="ctr">
              <a:lnSpc>
                <a:spcPct val="150000"/>
              </a:lnSpc>
            </a:pPr>
            <a:r>
              <a:rPr lang="id-ID" sz="2667" b="1" dirty="0">
                <a:solidFill>
                  <a:schemeClr val="accent2"/>
                </a:solidFill>
              </a:rPr>
              <a:t>2003</a:t>
            </a:r>
          </a:p>
        </p:txBody>
      </p:sp>
      <p:sp>
        <p:nvSpPr>
          <p:cNvPr id="75" name="Rectangle 74"/>
          <p:cNvSpPr/>
          <p:nvPr/>
        </p:nvSpPr>
        <p:spPr>
          <a:xfrm>
            <a:off x="5431220" y="1915764"/>
            <a:ext cx="1332329" cy="708014"/>
          </a:xfrm>
          <a:prstGeom prst="rect">
            <a:avLst/>
          </a:prstGeom>
        </p:spPr>
        <p:txBody>
          <a:bodyPr wrap="square">
            <a:spAutoFit/>
          </a:bodyPr>
          <a:lstStyle/>
          <a:p>
            <a:pPr algn="ctr">
              <a:lnSpc>
                <a:spcPct val="150000"/>
              </a:lnSpc>
            </a:pPr>
            <a:r>
              <a:rPr lang="id-ID" sz="2667" b="1" dirty="0">
                <a:solidFill>
                  <a:schemeClr val="accent3"/>
                </a:solidFill>
              </a:rPr>
              <a:t>2008</a:t>
            </a:r>
          </a:p>
        </p:txBody>
      </p:sp>
      <p:sp>
        <p:nvSpPr>
          <p:cNvPr id="76" name="Rectangle 75"/>
          <p:cNvSpPr/>
          <p:nvPr/>
        </p:nvSpPr>
        <p:spPr>
          <a:xfrm>
            <a:off x="7507126" y="1915764"/>
            <a:ext cx="1332329" cy="708014"/>
          </a:xfrm>
          <a:prstGeom prst="rect">
            <a:avLst/>
          </a:prstGeom>
        </p:spPr>
        <p:txBody>
          <a:bodyPr wrap="square">
            <a:spAutoFit/>
          </a:bodyPr>
          <a:lstStyle/>
          <a:p>
            <a:pPr algn="ctr">
              <a:lnSpc>
                <a:spcPct val="150000"/>
              </a:lnSpc>
            </a:pPr>
            <a:r>
              <a:rPr lang="id-ID" sz="2667" b="1" dirty="0">
                <a:solidFill>
                  <a:schemeClr val="accent4"/>
                </a:solidFill>
              </a:rPr>
              <a:t>2012</a:t>
            </a:r>
          </a:p>
        </p:txBody>
      </p:sp>
      <p:sp>
        <p:nvSpPr>
          <p:cNvPr id="77" name="Rectangle 76"/>
          <p:cNvSpPr/>
          <p:nvPr/>
        </p:nvSpPr>
        <p:spPr>
          <a:xfrm>
            <a:off x="9603826" y="1915764"/>
            <a:ext cx="1332329" cy="708014"/>
          </a:xfrm>
          <a:prstGeom prst="rect">
            <a:avLst/>
          </a:prstGeom>
        </p:spPr>
        <p:txBody>
          <a:bodyPr wrap="square">
            <a:spAutoFit/>
          </a:bodyPr>
          <a:lstStyle/>
          <a:p>
            <a:pPr algn="ctr">
              <a:lnSpc>
                <a:spcPct val="150000"/>
              </a:lnSpc>
            </a:pPr>
            <a:r>
              <a:rPr lang="id-ID" sz="2667" b="1" dirty="0">
                <a:solidFill>
                  <a:schemeClr val="accent5"/>
                </a:solidFill>
              </a:rPr>
              <a:t>2015</a:t>
            </a:r>
          </a:p>
        </p:txBody>
      </p:sp>
      <p:sp>
        <p:nvSpPr>
          <p:cNvPr id="78" name="Rectangle 77"/>
          <p:cNvSpPr/>
          <p:nvPr/>
        </p:nvSpPr>
        <p:spPr>
          <a:xfrm>
            <a:off x="2981766"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Opened a New Department! After research and Development we introduced</a:t>
            </a:r>
          </a:p>
        </p:txBody>
      </p:sp>
      <p:sp>
        <p:nvSpPr>
          <p:cNvPr id="79" name="Rectangle 78"/>
          <p:cNvSpPr/>
          <p:nvPr/>
        </p:nvSpPr>
        <p:spPr>
          <a:xfrm>
            <a:off x="5064725" y="5059596"/>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We moved to a new Office! More employees and perfect business location</a:t>
            </a:r>
          </a:p>
        </p:txBody>
      </p:sp>
      <p:sp>
        <p:nvSpPr>
          <p:cNvPr id="80" name="Rectangle 79"/>
          <p:cNvSpPr/>
          <p:nvPr/>
        </p:nvSpPr>
        <p:spPr>
          <a:xfrm>
            <a:off x="7160165" y="5059597"/>
            <a:ext cx="2069601" cy="585032"/>
          </a:xfrm>
          <a:prstGeom prst="rect">
            <a:avLst/>
          </a:prstGeom>
        </p:spPr>
        <p:txBody>
          <a:bodyPr wrap="square">
            <a:spAutoFit/>
          </a:bodyPr>
          <a:lstStyle/>
          <a:p>
            <a:pPr algn="ctr">
              <a:lnSpc>
                <a:spcPct val="150000"/>
              </a:lnSpc>
            </a:pPr>
            <a:r>
              <a:rPr lang="id-ID" sz="1067" dirty="0">
                <a:solidFill>
                  <a:schemeClr val="bg1">
                    <a:lumMod val="65000"/>
                  </a:schemeClr>
                </a:solidFill>
              </a:rPr>
              <a:t>The market Leader and fastest growing brand</a:t>
            </a:r>
          </a:p>
        </p:txBody>
      </p:sp>
      <p:sp>
        <p:nvSpPr>
          <p:cNvPr id="81" name="Rectangle 80"/>
          <p:cNvSpPr/>
          <p:nvPr/>
        </p:nvSpPr>
        <p:spPr>
          <a:xfrm>
            <a:off x="9224688" y="5059597"/>
            <a:ext cx="2069601" cy="831381"/>
          </a:xfrm>
          <a:prstGeom prst="rect">
            <a:avLst/>
          </a:prstGeom>
        </p:spPr>
        <p:txBody>
          <a:bodyPr wrap="square">
            <a:spAutoFit/>
          </a:bodyPr>
          <a:lstStyle/>
          <a:p>
            <a:pPr algn="ctr">
              <a:lnSpc>
                <a:spcPct val="150000"/>
              </a:lnSpc>
            </a:pPr>
            <a:r>
              <a:rPr lang="id-ID" sz="1067" dirty="0">
                <a:solidFill>
                  <a:schemeClr val="bg1">
                    <a:lumMod val="65000"/>
                  </a:schemeClr>
                </a:solidFill>
              </a:rPr>
              <a:t>312 Offices Around the globe and 4210 empployees at many Office.</a:t>
            </a:r>
          </a:p>
        </p:txBody>
      </p:sp>
      <p:grpSp>
        <p:nvGrpSpPr>
          <p:cNvPr id="82" name="Group 81"/>
          <p:cNvGrpSpPr/>
          <p:nvPr/>
        </p:nvGrpSpPr>
        <p:grpSpPr>
          <a:xfrm>
            <a:off x="5508986" y="2894211"/>
            <a:ext cx="1160205" cy="1972756"/>
            <a:chOff x="4131739" y="2170658"/>
            <a:chExt cx="870154" cy="1479567"/>
          </a:xfrm>
        </p:grpSpPr>
        <p:grpSp>
          <p:nvGrpSpPr>
            <p:cNvPr id="83" name="Group 82"/>
            <p:cNvGrpSpPr/>
            <p:nvPr/>
          </p:nvGrpSpPr>
          <p:grpSpPr>
            <a:xfrm>
              <a:off x="4131739" y="2170658"/>
              <a:ext cx="870154" cy="1479567"/>
              <a:chOff x="4131739" y="2170658"/>
              <a:chExt cx="870154" cy="1479567"/>
            </a:xfrm>
          </p:grpSpPr>
          <p:cxnSp>
            <p:nvCxnSpPr>
              <p:cNvPr id="85" name="Straight Connector 84"/>
              <p:cNvCxnSpPr/>
              <p:nvPr/>
            </p:nvCxnSpPr>
            <p:spPr>
              <a:xfrm flipH="1">
                <a:off x="4566578" y="2170658"/>
                <a:ext cx="824" cy="609413"/>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131739" y="2780071"/>
                <a:ext cx="870154" cy="870154"/>
              </a:xfrm>
              <a:prstGeom prst="ellipse">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4" name="Freeform 128"/>
            <p:cNvSpPr>
              <a:spLocks noEditPoints="1"/>
            </p:cNvSpPr>
            <p:nvPr/>
          </p:nvSpPr>
          <p:spPr bwMode="auto">
            <a:xfrm>
              <a:off x="4386826" y="3038077"/>
              <a:ext cx="359981" cy="354143"/>
            </a:xfrm>
            <a:custGeom>
              <a:avLst/>
              <a:gdLst>
                <a:gd name="T0" fmla="*/ 76 w 78"/>
                <a:gd name="T1" fmla="*/ 34 h 74"/>
                <a:gd name="T2" fmla="*/ 67 w 78"/>
                <a:gd name="T3" fmla="*/ 29 h 74"/>
                <a:gd name="T4" fmla="*/ 64 w 78"/>
                <a:gd name="T5" fmla="*/ 34 h 74"/>
                <a:gd name="T6" fmla="*/ 53 w 78"/>
                <a:gd name="T7" fmla="*/ 29 h 74"/>
                <a:gd name="T8" fmla="*/ 54 w 78"/>
                <a:gd name="T9" fmla="*/ 20 h 74"/>
                <a:gd name="T10" fmla="*/ 40 w 78"/>
                <a:gd name="T11" fmla="*/ 16 h 74"/>
                <a:gd name="T12" fmla="*/ 51 w 78"/>
                <a:gd name="T13" fmla="*/ 10 h 74"/>
                <a:gd name="T14" fmla="*/ 46 w 78"/>
                <a:gd name="T15" fmla="*/ 1 h 74"/>
                <a:gd name="T16" fmla="*/ 38 w 78"/>
                <a:gd name="T17" fmla="*/ 16 h 74"/>
                <a:gd name="T18" fmla="*/ 24 w 78"/>
                <a:gd name="T19" fmla="*/ 20 h 74"/>
                <a:gd name="T20" fmla="*/ 15 w 78"/>
                <a:gd name="T21" fmla="*/ 28 h 74"/>
                <a:gd name="T22" fmla="*/ 7 w 78"/>
                <a:gd name="T23" fmla="*/ 24 h 74"/>
                <a:gd name="T24" fmla="*/ 0 w 78"/>
                <a:gd name="T25" fmla="*/ 35 h 74"/>
                <a:gd name="T26" fmla="*/ 0 w 78"/>
                <a:gd name="T27" fmla="*/ 72 h 74"/>
                <a:gd name="T28" fmla="*/ 78 w 78"/>
                <a:gd name="T29" fmla="*/ 68 h 74"/>
                <a:gd name="T30" fmla="*/ 76 w 78"/>
                <a:gd name="T31" fmla="*/ 43 h 74"/>
                <a:gd name="T32" fmla="*/ 3 w 78"/>
                <a:gd name="T33" fmla="*/ 31 h 74"/>
                <a:gd name="T34" fmla="*/ 53 w 78"/>
                <a:gd name="T35" fmla="*/ 23 h 74"/>
                <a:gd name="T36" fmla="*/ 25 w 78"/>
                <a:gd name="T37" fmla="*/ 26 h 74"/>
                <a:gd name="T38" fmla="*/ 50 w 78"/>
                <a:gd name="T39" fmla="*/ 21 h 74"/>
                <a:gd name="T40" fmla="*/ 61 w 78"/>
                <a:gd name="T41" fmla="*/ 35 h 74"/>
                <a:gd name="T42" fmla="*/ 75 w 78"/>
                <a:gd name="T43" fmla="*/ 37 h 74"/>
                <a:gd name="T44" fmla="*/ 52 w 78"/>
                <a:gd name="T45" fmla="*/ 37 h 74"/>
                <a:gd name="T46" fmla="*/ 68 w 78"/>
                <a:gd name="T47" fmla="*/ 32 h 74"/>
                <a:gd name="T48" fmla="*/ 54 w 78"/>
                <a:gd name="T49" fmla="*/ 67 h 74"/>
                <a:gd name="T50" fmla="*/ 72 w 78"/>
                <a:gd name="T51" fmla="*/ 67 h 74"/>
                <a:gd name="T52" fmla="*/ 27 w 78"/>
                <a:gd name="T53" fmla="*/ 28 h 74"/>
                <a:gd name="T54" fmla="*/ 5 w 78"/>
                <a:gd name="T55" fmla="*/ 36 h 74"/>
                <a:gd name="T56" fmla="*/ 5 w 78"/>
                <a:gd name="T57" fmla="*/ 67 h 74"/>
                <a:gd name="T58" fmla="*/ 10 w 78"/>
                <a:gd name="T59" fmla="*/ 25 h 74"/>
                <a:gd name="T60" fmla="*/ 4 w 78"/>
                <a:gd name="T61" fmla="*/ 69 h 74"/>
                <a:gd name="T62" fmla="*/ 3 w 78"/>
                <a:gd name="T63" fmla="*/ 69 h 74"/>
                <a:gd name="T64" fmla="*/ 25 w 78"/>
                <a:gd name="T65" fmla="*/ 71 h 74"/>
                <a:gd name="T66" fmla="*/ 75 w 78"/>
                <a:gd name="T67" fmla="*/ 69 h 74"/>
                <a:gd name="T68" fmla="*/ 32 w 78"/>
                <a:gd name="T69" fmla="*/ 32 h 74"/>
                <a:gd name="T70" fmla="*/ 32 w 78"/>
                <a:gd name="T71" fmla="*/ 32 h 74"/>
                <a:gd name="T72" fmla="*/ 42 w 78"/>
                <a:gd name="T73" fmla="*/ 38 h 74"/>
                <a:gd name="T74" fmla="*/ 36 w 78"/>
                <a:gd name="T75" fmla="*/ 49 h 74"/>
                <a:gd name="T76" fmla="*/ 46 w 78"/>
                <a:gd name="T77" fmla="*/ 43 h 74"/>
                <a:gd name="T78" fmla="*/ 32 w 78"/>
                <a:gd name="T79" fmla="*/ 53 h 74"/>
                <a:gd name="T80" fmla="*/ 32 w 78"/>
                <a:gd name="T81" fmla="*/ 53 h 74"/>
                <a:gd name="T82" fmla="*/ 42 w 78"/>
                <a:gd name="T83" fmla="*/ 59 h 74"/>
                <a:gd name="T84" fmla="*/ 56 w 78"/>
                <a:gd name="T85" fmla="*/ 46 h 74"/>
                <a:gd name="T86" fmla="*/ 64 w 78"/>
                <a:gd name="T87" fmla="*/ 52 h 74"/>
                <a:gd name="T88" fmla="*/ 60 w 78"/>
                <a:gd name="T89" fmla="*/ 62 h 74"/>
                <a:gd name="T90" fmla="*/ 60 w 78"/>
                <a:gd name="T91" fmla="*/ 62 h 74"/>
                <a:gd name="T92" fmla="*/ 68 w 78"/>
                <a:gd name="T93" fmla="*/ 56 h 74"/>
                <a:gd name="T94" fmla="*/ 15 w 78"/>
                <a:gd name="T95" fmla="*/ 52 h 74"/>
                <a:gd name="T96" fmla="*/ 24 w 78"/>
                <a:gd name="T97" fmla="*/ 46 h 74"/>
                <a:gd name="T98" fmla="*/ 11 w 78"/>
                <a:gd name="T99" fmla="*/ 56 h 74"/>
                <a:gd name="T100" fmla="*/ 11 w 78"/>
                <a:gd name="T101" fmla="*/ 56 h 74"/>
                <a:gd name="T102" fmla="*/ 20 w 78"/>
                <a:gd name="T103"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 h="74">
                  <a:moveTo>
                    <a:pt x="76" y="43"/>
                  </a:moveTo>
                  <a:cubicBezTo>
                    <a:pt x="77" y="43"/>
                    <a:pt x="78" y="42"/>
                    <a:pt x="78" y="41"/>
                  </a:cubicBezTo>
                  <a:cubicBezTo>
                    <a:pt x="78" y="36"/>
                    <a:pt x="78" y="36"/>
                    <a:pt x="78" y="36"/>
                  </a:cubicBezTo>
                  <a:cubicBezTo>
                    <a:pt x="78" y="35"/>
                    <a:pt x="77" y="34"/>
                    <a:pt x="76" y="34"/>
                  </a:cubicBezTo>
                  <a:cubicBezTo>
                    <a:pt x="73" y="34"/>
                    <a:pt x="73" y="34"/>
                    <a:pt x="73" y="34"/>
                  </a:cubicBezTo>
                  <a:cubicBezTo>
                    <a:pt x="73" y="31"/>
                    <a:pt x="73" y="31"/>
                    <a:pt x="73" y="31"/>
                  </a:cubicBezTo>
                  <a:cubicBezTo>
                    <a:pt x="73" y="30"/>
                    <a:pt x="72" y="29"/>
                    <a:pt x="71" y="29"/>
                  </a:cubicBezTo>
                  <a:cubicBezTo>
                    <a:pt x="67" y="29"/>
                    <a:pt x="67" y="29"/>
                    <a:pt x="67" y="29"/>
                  </a:cubicBezTo>
                  <a:cubicBezTo>
                    <a:pt x="66" y="29"/>
                    <a:pt x="65" y="30"/>
                    <a:pt x="65" y="31"/>
                  </a:cubicBezTo>
                  <a:cubicBezTo>
                    <a:pt x="65" y="34"/>
                    <a:pt x="65" y="34"/>
                    <a:pt x="65" y="34"/>
                  </a:cubicBezTo>
                  <a:cubicBezTo>
                    <a:pt x="64" y="34"/>
                    <a:pt x="64" y="34"/>
                    <a:pt x="64" y="34"/>
                  </a:cubicBezTo>
                  <a:cubicBezTo>
                    <a:pt x="64" y="34"/>
                    <a:pt x="64" y="34"/>
                    <a:pt x="64" y="34"/>
                  </a:cubicBezTo>
                  <a:cubicBezTo>
                    <a:pt x="64" y="32"/>
                    <a:pt x="63" y="32"/>
                    <a:pt x="62" y="32"/>
                  </a:cubicBezTo>
                  <a:cubicBezTo>
                    <a:pt x="54" y="32"/>
                    <a:pt x="54" y="32"/>
                    <a:pt x="54" y="32"/>
                  </a:cubicBezTo>
                  <a:cubicBezTo>
                    <a:pt x="54" y="32"/>
                    <a:pt x="54" y="32"/>
                    <a:pt x="53" y="32"/>
                  </a:cubicBezTo>
                  <a:cubicBezTo>
                    <a:pt x="53" y="29"/>
                    <a:pt x="53" y="29"/>
                    <a:pt x="53" y="29"/>
                  </a:cubicBezTo>
                  <a:cubicBezTo>
                    <a:pt x="54" y="29"/>
                    <a:pt x="54" y="29"/>
                    <a:pt x="54" y="29"/>
                  </a:cubicBezTo>
                  <a:cubicBezTo>
                    <a:pt x="55" y="29"/>
                    <a:pt x="56" y="28"/>
                    <a:pt x="56" y="27"/>
                  </a:cubicBezTo>
                  <a:cubicBezTo>
                    <a:pt x="56" y="22"/>
                    <a:pt x="56" y="22"/>
                    <a:pt x="56" y="22"/>
                  </a:cubicBezTo>
                  <a:cubicBezTo>
                    <a:pt x="56" y="21"/>
                    <a:pt x="55" y="20"/>
                    <a:pt x="54" y="20"/>
                  </a:cubicBezTo>
                  <a:cubicBezTo>
                    <a:pt x="53" y="20"/>
                    <a:pt x="53" y="20"/>
                    <a:pt x="53" y="20"/>
                  </a:cubicBezTo>
                  <a:cubicBezTo>
                    <a:pt x="53" y="18"/>
                    <a:pt x="53" y="18"/>
                    <a:pt x="53" y="18"/>
                  </a:cubicBezTo>
                  <a:cubicBezTo>
                    <a:pt x="53" y="17"/>
                    <a:pt x="52" y="16"/>
                    <a:pt x="51" y="16"/>
                  </a:cubicBezTo>
                  <a:cubicBezTo>
                    <a:pt x="40" y="16"/>
                    <a:pt x="40" y="16"/>
                    <a:pt x="40" y="16"/>
                  </a:cubicBezTo>
                  <a:cubicBezTo>
                    <a:pt x="40" y="8"/>
                    <a:pt x="40" y="8"/>
                    <a:pt x="40" y="8"/>
                  </a:cubicBezTo>
                  <a:cubicBezTo>
                    <a:pt x="44" y="8"/>
                    <a:pt x="44" y="8"/>
                    <a:pt x="44" y="8"/>
                  </a:cubicBezTo>
                  <a:cubicBezTo>
                    <a:pt x="44" y="10"/>
                    <a:pt x="44" y="10"/>
                    <a:pt x="44" y="10"/>
                  </a:cubicBezTo>
                  <a:cubicBezTo>
                    <a:pt x="51" y="10"/>
                    <a:pt x="51" y="10"/>
                    <a:pt x="51" y="10"/>
                  </a:cubicBezTo>
                  <a:cubicBezTo>
                    <a:pt x="48" y="7"/>
                    <a:pt x="48" y="7"/>
                    <a:pt x="48" y="7"/>
                  </a:cubicBezTo>
                  <a:cubicBezTo>
                    <a:pt x="51" y="3"/>
                    <a:pt x="51" y="3"/>
                    <a:pt x="51" y="3"/>
                  </a:cubicBezTo>
                  <a:cubicBezTo>
                    <a:pt x="46" y="3"/>
                    <a:pt x="46" y="3"/>
                    <a:pt x="46" y="3"/>
                  </a:cubicBezTo>
                  <a:cubicBezTo>
                    <a:pt x="46" y="1"/>
                    <a:pt x="46" y="1"/>
                    <a:pt x="46" y="1"/>
                  </a:cubicBezTo>
                  <a:cubicBezTo>
                    <a:pt x="40" y="1"/>
                    <a:pt x="40" y="1"/>
                    <a:pt x="40" y="1"/>
                  </a:cubicBezTo>
                  <a:cubicBezTo>
                    <a:pt x="40" y="1"/>
                    <a:pt x="39" y="0"/>
                    <a:pt x="39" y="0"/>
                  </a:cubicBezTo>
                  <a:cubicBezTo>
                    <a:pt x="38" y="0"/>
                    <a:pt x="38" y="1"/>
                    <a:pt x="38" y="1"/>
                  </a:cubicBezTo>
                  <a:cubicBezTo>
                    <a:pt x="38" y="16"/>
                    <a:pt x="38" y="16"/>
                    <a:pt x="38" y="16"/>
                  </a:cubicBezTo>
                  <a:cubicBezTo>
                    <a:pt x="27" y="16"/>
                    <a:pt x="27" y="16"/>
                    <a:pt x="27" y="16"/>
                  </a:cubicBezTo>
                  <a:cubicBezTo>
                    <a:pt x="26" y="16"/>
                    <a:pt x="25" y="17"/>
                    <a:pt x="25" y="18"/>
                  </a:cubicBezTo>
                  <a:cubicBezTo>
                    <a:pt x="25" y="20"/>
                    <a:pt x="25" y="20"/>
                    <a:pt x="25" y="20"/>
                  </a:cubicBezTo>
                  <a:cubicBezTo>
                    <a:pt x="24" y="20"/>
                    <a:pt x="24" y="20"/>
                    <a:pt x="24" y="20"/>
                  </a:cubicBezTo>
                  <a:cubicBezTo>
                    <a:pt x="23" y="20"/>
                    <a:pt x="22" y="21"/>
                    <a:pt x="22" y="22"/>
                  </a:cubicBezTo>
                  <a:cubicBezTo>
                    <a:pt x="22" y="27"/>
                    <a:pt x="22" y="27"/>
                    <a:pt x="22" y="27"/>
                  </a:cubicBezTo>
                  <a:cubicBezTo>
                    <a:pt x="22" y="27"/>
                    <a:pt x="23" y="28"/>
                    <a:pt x="23" y="28"/>
                  </a:cubicBezTo>
                  <a:cubicBezTo>
                    <a:pt x="15" y="28"/>
                    <a:pt x="15" y="28"/>
                    <a:pt x="15" y="28"/>
                  </a:cubicBezTo>
                  <a:cubicBezTo>
                    <a:pt x="15" y="24"/>
                    <a:pt x="15" y="24"/>
                    <a:pt x="15" y="24"/>
                  </a:cubicBezTo>
                  <a:cubicBezTo>
                    <a:pt x="15" y="23"/>
                    <a:pt x="14" y="22"/>
                    <a:pt x="13" y="22"/>
                  </a:cubicBezTo>
                  <a:cubicBezTo>
                    <a:pt x="9" y="22"/>
                    <a:pt x="9" y="22"/>
                    <a:pt x="9" y="22"/>
                  </a:cubicBezTo>
                  <a:cubicBezTo>
                    <a:pt x="8" y="22"/>
                    <a:pt x="7" y="23"/>
                    <a:pt x="7" y="24"/>
                  </a:cubicBezTo>
                  <a:cubicBezTo>
                    <a:pt x="7" y="28"/>
                    <a:pt x="7" y="28"/>
                    <a:pt x="7" y="28"/>
                  </a:cubicBezTo>
                  <a:cubicBezTo>
                    <a:pt x="2" y="28"/>
                    <a:pt x="2" y="28"/>
                    <a:pt x="2" y="28"/>
                  </a:cubicBezTo>
                  <a:cubicBezTo>
                    <a:pt x="1" y="28"/>
                    <a:pt x="0" y="29"/>
                    <a:pt x="0" y="30"/>
                  </a:cubicBezTo>
                  <a:cubicBezTo>
                    <a:pt x="0" y="35"/>
                    <a:pt x="0" y="35"/>
                    <a:pt x="0" y="35"/>
                  </a:cubicBezTo>
                  <a:cubicBezTo>
                    <a:pt x="0" y="36"/>
                    <a:pt x="1" y="37"/>
                    <a:pt x="2" y="37"/>
                  </a:cubicBezTo>
                  <a:cubicBezTo>
                    <a:pt x="2" y="66"/>
                    <a:pt x="2" y="66"/>
                    <a:pt x="2" y="66"/>
                  </a:cubicBezTo>
                  <a:cubicBezTo>
                    <a:pt x="1" y="66"/>
                    <a:pt x="0" y="66"/>
                    <a:pt x="0" y="68"/>
                  </a:cubicBezTo>
                  <a:cubicBezTo>
                    <a:pt x="0" y="72"/>
                    <a:pt x="0" y="72"/>
                    <a:pt x="0" y="72"/>
                  </a:cubicBezTo>
                  <a:cubicBezTo>
                    <a:pt x="0" y="73"/>
                    <a:pt x="1" y="74"/>
                    <a:pt x="2" y="74"/>
                  </a:cubicBezTo>
                  <a:cubicBezTo>
                    <a:pt x="76" y="74"/>
                    <a:pt x="76" y="74"/>
                    <a:pt x="76" y="74"/>
                  </a:cubicBezTo>
                  <a:cubicBezTo>
                    <a:pt x="77" y="74"/>
                    <a:pt x="78" y="73"/>
                    <a:pt x="78" y="72"/>
                  </a:cubicBezTo>
                  <a:cubicBezTo>
                    <a:pt x="78" y="68"/>
                    <a:pt x="78" y="68"/>
                    <a:pt x="78" y="68"/>
                  </a:cubicBezTo>
                  <a:cubicBezTo>
                    <a:pt x="78" y="66"/>
                    <a:pt x="77" y="66"/>
                    <a:pt x="76" y="66"/>
                  </a:cubicBezTo>
                  <a:cubicBezTo>
                    <a:pt x="75" y="66"/>
                    <a:pt x="75" y="66"/>
                    <a:pt x="75" y="66"/>
                  </a:cubicBezTo>
                  <a:cubicBezTo>
                    <a:pt x="75" y="43"/>
                    <a:pt x="75" y="43"/>
                    <a:pt x="75" y="43"/>
                  </a:cubicBezTo>
                  <a:lnTo>
                    <a:pt x="76" y="43"/>
                  </a:lnTo>
                  <a:close/>
                  <a:moveTo>
                    <a:pt x="25" y="31"/>
                  </a:moveTo>
                  <a:cubicBezTo>
                    <a:pt x="25" y="34"/>
                    <a:pt x="25" y="34"/>
                    <a:pt x="25" y="34"/>
                  </a:cubicBezTo>
                  <a:cubicBezTo>
                    <a:pt x="3" y="34"/>
                    <a:pt x="3" y="34"/>
                    <a:pt x="3" y="34"/>
                  </a:cubicBezTo>
                  <a:cubicBezTo>
                    <a:pt x="3" y="31"/>
                    <a:pt x="3" y="31"/>
                    <a:pt x="3" y="31"/>
                  </a:cubicBezTo>
                  <a:lnTo>
                    <a:pt x="25" y="31"/>
                  </a:lnTo>
                  <a:close/>
                  <a:moveTo>
                    <a:pt x="27" y="23"/>
                  </a:moveTo>
                  <a:cubicBezTo>
                    <a:pt x="51" y="23"/>
                    <a:pt x="51" y="23"/>
                    <a:pt x="51" y="23"/>
                  </a:cubicBezTo>
                  <a:cubicBezTo>
                    <a:pt x="53" y="23"/>
                    <a:pt x="53" y="23"/>
                    <a:pt x="53" y="23"/>
                  </a:cubicBezTo>
                  <a:cubicBezTo>
                    <a:pt x="53" y="26"/>
                    <a:pt x="53" y="26"/>
                    <a:pt x="53" y="26"/>
                  </a:cubicBezTo>
                  <a:cubicBezTo>
                    <a:pt x="51" y="26"/>
                    <a:pt x="51" y="26"/>
                    <a:pt x="51" y="26"/>
                  </a:cubicBezTo>
                  <a:cubicBezTo>
                    <a:pt x="26" y="26"/>
                    <a:pt x="26" y="26"/>
                    <a:pt x="26" y="26"/>
                  </a:cubicBezTo>
                  <a:cubicBezTo>
                    <a:pt x="25" y="26"/>
                    <a:pt x="25" y="26"/>
                    <a:pt x="25" y="26"/>
                  </a:cubicBezTo>
                  <a:cubicBezTo>
                    <a:pt x="25" y="23"/>
                    <a:pt x="25" y="23"/>
                    <a:pt x="25" y="23"/>
                  </a:cubicBezTo>
                  <a:lnTo>
                    <a:pt x="27" y="23"/>
                  </a:lnTo>
                  <a:close/>
                  <a:moveTo>
                    <a:pt x="50" y="19"/>
                  </a:moveTo>
                  <a:cubicBezTo>
                    <a:pt x="50" y="21"/>
                    <a:pt x="50" y="21"/>
                    <a:pt x="50" y="21"/>
                  </a:cubicBezTo>
                  <a:cubicBezTo>
                    <a:pt x="28" y="21"/>
                    <a:pt x="28" y="21"/>
                    <a:pt x="28" y="21"/>
                  </a:cubicBezTo>
                  <a:cubicBezTo>
                    <a:pt x="28" y="19"/>
                    <a:pt x="28" y="19"/>
                    <a:pt x="28" y="19"/>
                  </a:cubicBezTo>
                  <a:lnTo>
                    <a:pt x="50" y="19"/>
                  </a:lnTo>
                  <a:close/>
                  <a:moveTo>
                    <a:pt x="61" y="35"/>
                  </a:moveTo>
                  <a:cubicBezTo>
                    <a:pt x="55" y="35"/>
                    <a:pt x="55" y="35"/>
                    <a:pt x="55" y="35"/>
                  </a:cubicBezTo>
                  <a:cubicBezTo>
                    <a:pt x="55" y="35"/>
                    <a:pt x="55" y="35"/>
                    <a:pt x="55" y="35"/>
                  </a:cubicBezTo>
                  <a:cubicBezTo>
                    <a:pt x="61" y="35"/>
                    <a:pt x="61" y="35"/>
                    <a:pt x="61" y="35"/>
                  </a:cubicBezTo>
                  <a:close/>
                  <a:moveTo>
                    <a:pt x="75" y="37"/>
                  </a:moveTo>
                  <a:cubicBezTo>
                    <a:pt x="75" y="40"/>
                    <a:pt x="75" y="40"/>
                    <a:pt x="75" y="40"/>
                  </a:cubicBezTo>
                  <a:cubicBezTo>
                    <a:pt x="73" y="40"/>
                    <a:pt x="73" y="40"/>
                    <a:pt x="73" y="40"/>
                  </a:cubicBezTo>
                  <a:cubicBezTo>
                    <a:pt x="52" y="40"/>
                    <a:pt x="52" y="40"/>
                    <a:pt x="52" y="40"/>
                  </a:cubicBezTo>
                  <a:cubicBezTo>
                    <a:pt x="52" y="37"/>
                    <a:pt x="52" y="37"/>
                    <a:pt x="52" y="37"/>
                  </a:cubicBezTo>
                  <a:lnTo>
                    <a:pt x="75" y="37"/>
                  </a:lnTo>
                  <a:close/>
                  <a:moveTo>
                    <a:pt x="70" y="35"/>
                  </a:moveTo>
                  <a:cubicBezTo>
                    <a:pt x="68" y="35"/>
                    <a:pt x="68" y="35"/>
                    <a:pt x="68" y="35"/>
                  </a:cubicBezTo>
                  <a:cubicBezTo>
                    <a:pt x="68" y="32"/>
                    <a:pt x="68" y="32"/>
                    <a:pt x="68" y="32"/>
                  </a:cubicBezTo>
                  <a:cubicBezTo>
                    <a:pt x="70" y="32"/>
                    <a:pt x="70" y="32"/>
                    <a:pt x="70" y="32"/>
                  </a:cubicBezTo>
                  <a:lnTo>
                    <a:pt x="70" y="35"/>
                  </a:lnTo>
                  <a:close/>
                  <a:moveTo>
                    <a:pt x="72" y="67"/>
                  </a:moveTo>
                  <a:cubicBezTo>
                    <a:pt x="54" y="67"/>
                    <a:pt x="54" y="67"/>
                    <a:pt x="54" y="67"/>
                  </a:cubicBezTo>
                  <a:cubicBezTo>
                    <a:pt x="52" y="67"/>
                    <a:pt x="52" y="67"/>
                    <a:pt x="52" y="67"/>
                  </a:cubicBezTo>
                  <a:cubicBezTo>
                    <a:pt x="52" y="42"/>
                    <a:pt x="52" y="42"/>
                    <a:pt x="52" y="42"/>
                  </a:cubicBezTo>
                  <a:cubicBezTo>
                    <a:pt x="72" y="42"/>
                    <a:pt x="72" y="42"/>
                    <a:pt x="72" y="42"/>
                  </a:cubicBezTo>
                  <a:lnTo>
                    <a:pt x="72" y="67"/>
                  </a:lnTo>
                  <a:close/>
                  <a:moveTo>
                    <a:pt x="48" y="67"/>
                  </a:moveTo>
                  <a:cubicBezTo>
                    <a:pt x="28" y="67"/>
                    <a:pt x="28" y="67"/>
                    <a:pt x="28" y="67"/>
                  </a:cubicBezTo>
                  <a:cubicBezTo>
                    <a:pt x="27" y="67"/>
                    <a:pt x="27" y="67"/>
                    <a:pt x="27" y="67"/>
                  </a:cubicBezTo>
                  <a:cubicBezTo>
                    <a:pt x="27" y="28"/>
                    <a:pt x="27" y="28"/>
                    <a:pt x="27" y="28"/>
                  </a:cubicBezTo>
                  <a:cubicBezTo>
                    <a:pt x="50" y="28"/>
                    <a:pt x="50" y="28"/>
                    <a:pt x="50" y="28"/>
                  </a:cubicBezTo>
                  <a:cubicBezTo>
                    <a:pt x="50" y="67"/>
                    <a:pt x="50" y="67"/>
                    <a:pt x="50" y="67"/>
                  </a:cubicBezTo>
                  <a:lnTo>
                    <a:pt x="48" y="67"/>
                  </a:lnTo>
                  <a:close/>
                  <a:moveTo>
                    <a:pt x="5" y="36"/>
                  </a:moveTo>
                  <a:cubicBezTo>
                    <a:pt x="25" y="36"/>
                    <a:pt x="25" y="36"/>
                    <a:pt x="25" y="36"/>
                  </a:cubicBezTo>
                  <a:cubicBezTo>
                    <a:pt x="25" y="67"/>
                    <a:pt x="25" y="67"/>
                    <a:pt x="25" y="67"/>
                  </a:cubicBezTo>
                  <a:cubicBezTo>
                    <a:pt x="24" y="67"/>
                    <a:pt x="24" y="67"/>
                    <a:pt x="24" y="67"/>
                  </a:cubicBezTo>
                  <a:cubicBezTo>
                    <a:pt x="5" y="67"/>
                    <a:pt x="5" y="67"/>
                    <a:pt x="5" y="67"/>
                  </a:cubicBezTo>
                  <a:lnTo>
                    <a:pt x="5" y="36"/>
                  </a:lnTo>
                  <a:close/>
                  <a:moveTo>
                    <a:pt x="12" y="29"/>
                  </a:moveTo>
                  <a:cubicBezTo>
                    <a:pt x="10" y="29"/>
                    <a:pt x="10" y="29"/>
                    <a:pt x="10" y="29"/>
                  </a:cubicBezTo>
                  <a:cubicBezTo>
                    <a:pt x="10" y="25"/>
                    <a:pt x="10" y="25"/>
                    <a:pt x="10" y="25"/>
                  </a:cubicBezTo>
                  <a:cubicBezTo>
                    <a:pt x="12" y="25"/>
                    <a:pt x="12" y="25"/>
                    <a:pt x="12" y="25"/>
                  </a:cubicBezTo>
                  <a:lnTo>
                    <a:pt x="12" y="29"/>
                  </a:lnTo>
                  <a:close/>
                  <a:moveTo>
                    <a:pt x="3" y="69"/>
                  </a:moveTo>
                  <a:cubicBezTo>
                    <a:pt x="4" y="69"/>
                    <a:pt x="4" y="69"/>
                    <a:pt x="4" y="69"/>
                  </a:cubicBezTo>
                  <a:cubicBezTo>
                    <a:pt x="23" y="69"/>
                    <a:pt x="23" y="69"/>
                    <a:pt x="23" y="69"/>
                  </a:cubicBezTo>
                  <a:cubicBezTo>
                    <a:pt x="23" y="71"/>
                    <a:pt x="23" y="71"/>
                    <a:pt x="23" y="71"/>
                  </a:cubicBezTo>
                  <a:cubicBezTo>
                    <a:pt x="3" y="71"/>
                    <a:pt x="3" y="71"/>
                    <a:pt x="3" y="71"/>
                  </a:cubicBezTo>
                  <a:lnTo>
                    <a:pt x="3" y="69"/>
                  </a:lnTo>
                  <a:close/>
                  <a:moveTo>
                    <a:pt x="25" y="69"/>
                  </a:moveTo>
                  <a:cubicBezTo>
                    <a:pt x="53" y="69"/>
                    <a:pt x="53" y="69"/>
                    <a:pt x="53" y="69"/>
                  </a:cubicBezTo>
                  <a:cubicBezTo>
                    <a:pt x="53" y="71"/>
                    <a:pt x="53" y="71"/>
                    <a:pt x="53" y="71"/>
                  </a:cubicBezTo>
                  <a:cubicBezTo>
                    <a:pt x="25" y="71"/>
                    <a:pt x="25" y="71"/>
                    <a:pt x="25" y="71"/>
                  </a:cubicBezTo>
                  <a:lnTo>
                    <a:pt x="25" y="69"/>
                  </a:lnTo>
                  <a:close/>
                  <a:moveTo>
                    <a:pt x="55" y="69"/>
                  </a:moveTo>
                  <a:cubicBezTo>
                    <a:pt x="73" y="69"/>
                    <a:pt x="73" y="69"/>
                    <a:pt x="73" y="69"/>
                  </a:cubicBezTo>
                  <a:cubicBezTo>
                    <a:pt x="75" y="69"/>
                    <a:pt x="75" y="69"/>
                    <a:pt x="75" y="69"/>
                  </a:cubicBezTo>
                  <a:cubicBezTo>
                    <a:pt x="75" y="71"/>
                    <a:pt x="75" y="71"/>
                    <a:pt x="75" y="71"/>
                  </a:cubicBezTo>
                  <a:cubicBezTo>
                    <a:pt x="55" y="71"/>
                    <a:pt x="55" y="71"/>
                    <a:pt x="55" y="71"/>
                  </a:cubicBezTo>
                  <a:lnTo>
                    <a:pt x="55" y="69"/>
                  </a:lnTo>
                  <a:close/>
                  <a:moveTo>
                    <a:pt x="32" y="32"/>
                  </a:moveTo>
                  <a:cubicBezTo>
                    <a:pt x="36" y="32"/>
                    <a:pt x="36" y="32"/>
                    <a:pt x="36" y="32"/>
                  </a:cubicBezTo>
                  <a:cubicBezTo>
                    <a:pt x="36" y="38"/>
                    <a:pt x="36" y="38"/>
                    <a:pt x="36" y="38"/>
                  </a:cubicBezTo>
                  <a:cubicBezTo>
                    <a:pt x="32" y="38"/>
                    <a:pt x="32" y="38"/>
                    <a:pt x="32" y="38"/>
                  </a:cubicBezTo>
                  <a:lnTo>
                    <a:pt x="32" y="32"/>
                  </a:lnTo>
                  <a:close/>
                  <a:moveTo>
                    <a:pt x="42" y="32"/>
                  </a:moveTo>
                  <a:cubicBezTo>
                    <a:pt x="46" y="32"/>
                    <a:pt x="46" y="32"/>
                    <a:pt x="46" y="32"/>
                  </a:cubicBezTo>
                  <a:cubicBezTo>
                    <a:pt x="46" y="38"/>
                    <a:pt x="46" y="38"/>
                    <a:pt x="46" y="38"/>
                  </a:cubicBezTo>
                  <a:cubicBezTo>
                    <a:pt x="42" y="38"/>
                    <a:pt x="42" y="38"/>
                    <a:pt x="42" y="38"/>
                  </a:cubicBezTo>
                  <a:lnTo>
                    <a:pt x="42" y="32"/>
                  </a:lnTo>
                  <a:close/>
                  <a:moveTo>
                    <a:pt x="32" y="43"/>
                  </a:moveTo>
                  <a:cubicBezTo>
                    <a:pt x="36" y="43"/>
                    <a:pt x="36" y="43"/>
                    <a:pt x="36" y="43"/>
                  </a:cubicBezTo>
                  <a:cubicBezTo>
                    <a:pt x="36" y="49"/>
                    <a:pt x="36" y="49"/>
                    <a:pt x="36" y="49"/>
                  </a:cubicBezTo>
                  <a:cubicBezTo>
                    <a:pt x="32" y="49"/>
                    <a:pt x="32" y="49"/>
                    <a:pt x="32" y="49"/>
                  </a:cubicBezTo>
                  <a:lnTo>
                    <a:pt x="32" y="43"/>
                  </a:lnTo>
                  <a:close/>
                  <a:moveTo>
                    <a:pt x="42" y="43"/>
                  </a:moveTo>
                  <a:cubicBezTo>
                    <a:pt x="46" y="43"/>
                    <a:pt x="46" y="43"/>
                    <a:pt x="46" y="43"/>
                  </a:cubicBezTo>
                  <a:cubicBezTo>
                    <a:pt x="46" y="49"/>
                    <a:pt x="46" y="49"/>
                    <a:pt x="46" y="49"/>
                  </a:cubicBezTo>
                  <a:cubicBezTo>
                    <a:pt x="42" y="49"/>
                    <a:pt x="42" y="49"/>
                    <a:pt x="42" y="49"/>
                  </a:cubicBezTo>
                  <a:lnTo>
                    <a:pt x="42" y="43"/>
                  </a:lnTo>
                  <a:close/>
                  <a:moveTo>
                    <a:pt x="32" y="53"/>
                  </a:moveTo>
                  <a:cubicBezTo>
                    <a:pt x="36" y="53"/>
                    <a:pt x="36" y="53"/>
                    <a:pt x="36" y="53"/>
                  </a:cubicBezTo>
                  <a:cubicBezTo>
                    <a:pt x="36" y="59"/>
                    <a:pt x="36" y="59"/>
                    <a:pt x="36" y="59"/>
                  </a:cubicBezTo>
                  <a:cubicBezTo>
                    <a:pt x="32" y="59"/>
                    <a:pt x="32" y="59"/>
                    <a:pt x="32" y="59"/>
                  </a:cubicBezTo>
                  <a:lnTo>
                    <a:pt x="32" y="53"/>
                  </a:lnTo>
                  <a:close/>
                  <a:moveTo>
                    <a:pt x="42" y="53"/>
                  </a:moveTo>
                  <a:cubicBezTo>
                    <a:pt x="46" y="53"/>
                    <a:pt x="46" y="53"/>
                    <a:pt x="46" y="53"/>
                  </a:cubicBezTo>
                  <a:cubicBezTo>
                    <a:pt x="46" y="59"/>
                    <a:pt x="46" y="59"/>
                    <a:pt x="46" y="59"/>
                  </a:cubicBezTo>
                  <a:cubicBezTo>
                    <a:pt x="42" y="59"/>
                    <a:pt x="42" y="59"/>
                    <a:pt x="42" y="59"/>
                  </a:cubicBezTo>
                  <a:lnTo>
                    <a:pt x="42" y="53"/>
                  </a:lnTo>
                  <a:close/>
                  <a:moveTo>
                    <a:pt x="60" y="52"/>
                  </a:moveTo>
                  <a:cubicBezTo>
                    <a:pt x="56" y="52"/>
                    <a:pt x="56" y="52"/>
                    <a:pt x="56" y="52"/>
                  </a:cubicBezTo>
                  <a:cubicBezTo>
                    <a:pt x="56" y="46"/>
                    <a:pt x="56" y="46"/>
                    <a:pt x="56" y="46"/>
                  </a:cubicBezTo>
                  <a:cubicBezTo>
                    <a:pt x="60" y="46"/>
                    <a:pt x="60" y="46"/>
                    <a:pt x="60" y="46"/>
                  </a:cubicBezTo>
                  <a:lnTo>
                    <a:pt x="60" y="52"/>
                  </a:lnTo>
                  <a:close/>
                  <a:moveTo>
                    <a:pt x="68" y="52"/>
                  </a:moveTo>
                  <a:cubicBezTo>
                    <a:pt x="64" y="52"/>
                    <a:pt x="64" y="52"/>
                    <a:pt x="64" y="52"/>
                  </a:cubicBezTo>
                  <a:cubicBezTo>
                    <a:pt x="64" y="46"/>
                    <a:pt x="64" y="46"/>
                    <a:pt x="64" y="46"/>
                  </a:cubicBezTo>
                  <a:cubicBezTo>
                    <a:pt x="68" y="46"/>
                    <a:pt x="68" y="46"/>
                    <a:pt x="68" y="46"/>
                  </a:cubicBezTo>
                  <a:lnTo>
                    <a:pt x="68" y="52"/>
                  </a:lnTo>
                  <a:close/>
                  <a:moveTo>
                    <a:pt x="60" y="62"/>
                  </a:moveTo>
                  <a:cubicBezTo>
                    <a:pt x="56" y="62"/>
                    <a:pt x="56" y="62"/>
                    <a:pt x="56" y="62"/>
                  </a:cubicBezTo>
                  <a:cubicBezTo>
                    <a:pt x="56" y="56"/>
                    <a:pt x="56" y="56"/>
                    <a:pt x="56" y="56"/>
                  </a:cubicBezTo>
                  <a:cubicBezTo>
                    <a:pt x="60" y="56"/>
                    <a:pt x="60" y="56"/>
                    <a:pt x="60" y="56"/>
                  </a:cubicBezTo>
                  <a:lnTo>
                    <a:pt x="60" y="62"/>
                  </a:lnTo>
                  <a:close/>
                  <a:moveTo>
                    <a:pt x="68" y="62"/>
                  </a:moveTo>
                  <a:cubicBezTo>
                    <a:pt x="64" y="62"/>
                    <a:pt x="64" y="62"/>
                    <a:pt x="64" y="62"/>
                  </a:cubicBezTo>
                  <a:cubicBezTo>
                    <a:pt x="64" y="56"/>
                    <a:pt x="64" y="56"/>
                    <a:pt x="64" y="56"/>
                  </a:cubicBezTo>
                  <a:cubicBezTo>
                    <a:pt x="68" y="56"/>
                    <a:pt x="68" y="56"/>
                    <a:pt x="68" y="56"/>
                  </a:cubicBezTo>
                  <a:lnTo>
                    <a:pt x="68" y="62"/>
                  </a:lnTo>
                  <a:close/>
                  <a:moveTo>
                    <a:pt x="11" y="46"/>
                  </a:moveTo>
                  <a:cubicBezTo>
                    <a:pt x="15" y="46"/>
                    <a:pt x="15" y="46"/>
                    <a:pt x="15" y="46"/>
                  </a:cubicBezTo>
                  <a:cubicBezTo>
                    <a:pt x="15" y="52"/>
                    <a:pt x="15" y="52"/>
                    <a:pt x="15" y="52"/>
                  </a:cubicBezTo>
                  <a:cubicBezTo>
                    <a:pt x="11" y="52"/>
                    <a:pt x="11" y="52"/>
                    <a:pt x="11" y="52"/>
                  </a:cubicBezTo>
                  <a:lnTo>
                    <a:pt x="11" y="46"/>
                  </a:lnTo>
                  <a:close/>
                  <a:moveTo>
                    <a:pt x="20" y="46"/>
                  </a:moveTo>
                  <a:cubicBezTo>
                    <a:pt x="24" y="46"/>
                    <a:pt x="24" y="46"/>
                    <a:pt x="24" y="46"/>
                  </a:cubicBezTo>
                  <a:cubicBezTo>
                    <a:pt x="24" y="52"/>
                    <a:pt x="24" y="52"/>
                    <a:pt x="24" y="52"/>
                  </a:cubicBezTo>
                  <a:cubicBezTo>
                    <a:pt x="20" y="52"/>
                    <a:pt x="20" y="52"/>
                    <a:pt x="20" y="52"/>
                  </a:cubicBezTo>
                  <a:lnTo>
                    <a:pt x="20" y="46"/>
                  </a:lnTo>
                  <a:close/>
                  <a:moveTo>
                    <a:pt x="11" y="56"/>
                  </a:moveTo>
                  <a:cubicBezTo>
                    <a:pt x="15" y="56"/>
                    <a:pt x="15" y="56"/>
                    <a:pt x="15" y="56"/>
                  </a:cubicBezTo>
                  <a:cubicBezTo>
                    <a:pt x="15" y="62"/>
                    <a:pt x="15" y="62"/>
                    <a:pt x="15" y="62"/>
                  </a:cubicBezTo>
                  <a:cubicBezTo>
                    <a:pt x="11" y="62"/>
                    <a:pt x="11" y="62"/>
                    <a:pt x="11" y="62"/>
                  </a:cubicBezTo>
                  <a:lnTo>
                    <a:pt x="11" y="56"/>
                  </a:lnTo>
                  <a:close/>
                  <a:moveTo>
                    <a:pt x="20" y="56"/>
                  </a:moveTo>
                  <a:cubicBezTo>
                    <a:pt x="24" y="56"/>
                    <a:pt x="24" y="56"/>
                    <a:pt x="24" y="56"/>
                  </a:cubicBezTo>
                  <a:cubicBezTo>
                    <a:pt x="24" y="62"/>
                    <a:pt x="24" y="62"/>
                    <a:pt x="24" y="62"/>
                  </a:cubicBezTo>
                  <a:cubicBezTo>
                    <a:pt x="20" y="62"/>
                    <a:pt x="20" y="62"/>
                    <a:pt x="20" y="62"/>
                  </a:cubicBezTo>
                  <a:lnTo>
                    <a:pt x="20" y="56"/>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87" name="Group 86"/>
          <p:cNvGrpSpPr/>
          <p:nvPr/>
        </p:nvGrpSpPr>
        <p:grpSpPr>
          <a:xfrm>
            <a:off x="3406998" y="2894211"/>
            <a:ext cx="1160205" cy="1972756"/>
            <a:chOff x="2555248" y="2170658"/>
            <a:chExt cx="870154" cy="1479567"/>
          </a:xfrm>
        </p:grpSpPr>
        <p:grpSp>
          <p:nvGrpSpPr>
            <p:cNvPr id="88" name="Group 87"/>
            <p:cNvGrpSpPr/>
            <p:nvPr/>
          </p:nvGrpSpPr>
          <p:grpSpPr>
            <a:xfrm>
              <a:off x="2555248" y="2170658"/>
              <a:ext cx="870154" cy="1479567"/>
              <a:chOff x="2555248" y="2170658"/>
              <a:chExt cx="870154" cy="1479567"/>
            </a:xfrm>
          </p:grpSpPr>
          <p:cxnSp>
            <p:nvCxnSpPr>
              <p:cNvPr id="90" name="Straight Connector 89"/>
              <p:cNvCxnSpPr/>
              <p:nvPr/>
            </p:nvCxnSpPr>
            <p:spPr>
              <a:xfrm flipH="1">
                <a:off x="2990325" y="2170658"/>
                <a:ext cx="824" cy="609413"/>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2555248" y="2780071"/>
                <a:ext cx="870154" cy="870154"/>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89" name="Freeform 187"/>
            <p:cNvSpPr>
              <a:spLocks noEditPoints="1"/>
            </p:cNvSpPr>
            <p:nvPr/>
          </p:nvSpPr>
          <p:spPr bwMode="auto">
            <a:xfrm>
              <a:off x="2817442" y="3051006"/>
              <a:ext cx="345766" cy="328284"/>
            </a:xfrm>
            <a:custGeom>
              <a:avLst/>
              <a:gdLst>
                <a:gd name="T0" fmla="*/ 16 w 75"/>
                <a:gd name="T1" fmla="*/ 47 h 69"/>
                <a:gd name="T2" fmla="*/ 20 w 75"/>
                <a:gd name="T3" fmla="*/ 49 h 69"/>
                <a:gd name="T4" fmla="*/ 17 w 75"/>
                <a:gd name="T5" fmla="*/ 54 h 69"/>
                <a:gd name="T6" fmla="*/ 16 w 75"/>
                <a:gd name="T7" fmla="*/ 52 h 69"/>
                <a:gd name="T8" fmla="*/ 14 w 75"/>
                <a:gd name="T9" fmla="*/ 54 h 69"/>
                <a:gd name="T10" fmla="*/ 14 w 75"/>
                <a:gd name="T11" fmla="*/ 47 h 69"/>
                <a:gd name="T12" fmla="*/ 10 w 75"/>
                <a:gd name="T13" fmla="*/ 49 h 69"/>
                <a:gd name="T14" fmla="*/ 64 w 75"/>
                <a:gd name="T15" fmla="*/ 21 h 69"/>
                <a:gd name="T16" fmla="*/ 67 w 75"/>
                <a:gd name="T17" fmla="*/ 23 h 69"/>
                <a:gd name="T18" fmla="*/ 74 w 75"/>
                <a:gd name="T19" fmla="*/ 25 h 69"/>
                <a:gd name="T20" fmla="*/ 65 w 75"/>
                <a:gd name="T21" fmla="*/ 28 h 69"/>
                <a:gd name="T22" fmla="*/ 43 w 75"/>
                <a:gd name="T23" fmla="*/ 26 h 69"/>
                <a:gd name="T24" fmla="*/ 43 w 75"/>
                <a:gd name="T25" fmla="*/ 63 h 69"/>
                <a:gd name="T26" fmla="*/ 22 w 75"/>
                <a:gd name="T27" fmla="*/ 65 h 69"/>
                <a:gd name="T28" fmla="*/ 8 w 75"/>
                <a:gd name="T29" fmla="*/ 65 h 69"/>
                <a:gd name="T30" fmla="*/ 2 w 75"/>
                <a:gd name="T31" fmla="*/ 62 h 69"/>
                <a:gd name="T32" fmla="*/ 9 w 75"/>
                <a:gd name="T33" fmla="*/ 60 h 69"/>
                <a:gd name="T34" fmla="*/ 4 w 75"/>
                <a:gd name="T35" fmla="*/ 60 h 69"/>
                <a:gd name="T36" fmla="*/ 4 w 75"/>
                <a:gd name="T37" fmla="*/ 38 h 69"/>
                <a:gd name="T38" fmla="*/ 30 w 75"/>
                <a:gd name="T39" fmla="*/ 56 h 69"/>
                <a:gd name="T40" fmla="*/ 19 w 75"/>
                <a:gd name="T41" fmla="*/ 60 h 69"/>
                <a:gd name="T42" fmla="*/ 22 w 75"/>
                <a:gd name="T43" fmla="*/ 62 h 69"/>
                <a:gd name="T44" fmla="*/ 36 w 75"/>
                <a:gd name="T45" fmla="*/ 30 h 69"/>
                <a:gd name="T46" fmla="*/ 43 w 75"/>
                <a:gd name="T47" fmla="*/ 23 h 69"/>
                <a:gd name="T48" fmla="*/ 54 w 75"/>
                <a:gd name="T49" fmla="*/ 22 h 69"/>
                <a:gd name="T50" fmla="*/ 49 w 75"/>
                <a:gd name="T51" fmla="*/ 21 h 69"/>
                <a:gd name="T52" fmla="*/ 49 w 75"/>
                <a:gd name="T53" fmla="*/ 0 h 69"/>
                <a:gd name="T54" fmla="*/ 75 w 75"/>
                <a:gd name="T55" fmla="*/ 17 h 69"/>
                <a:gd name="T56" fmla="*/ 71 w 75"/>
                <a:gd name="T57" fmla="*/ 3 h 69"/>
                <a:gd name="T58" fmla="*/ 47 w 75"/>
                <a:gd name="T59" fmla="*/ 17 h 69"/>
                <a:gd name="T60" fmla="*/ 72 w 75"/>
                <a:gd name="T61" fmla="*/ 17 h 69"/>
                <a:gd name="T62" fmla="*/ 3 w 75"/>
                <a:gd name="T63" fmla="*/ 56 h 69"/>
                <a:gd name="T64" fmla="*/ 27 w 75"/>
                <a:gd name="T65" fmla="*/ 56 h 69"/>
                <a:gd name="T66" fmla="*/ 4 w 75"/>
                <a:gd name="T67" fmla="*/ 41 h 69"/>
                <a:gd name="T68" fmla="*/ 37 w 75"/>
                <a:gd name="T69" fmla="*/ 61 h 69"/>
                <a:gd name="T70" fmla="*/ 40 w 75"/>
                <a:gd name="T71" fmla="*/ 63 h 69"/>
                <a:gd name="T72" fmla="*/ 37 w 75"/>
                <a:gd name="T73" fmla="*/ 22 h 69"/>
                <a:gd name="T74" fmla="*/ 40 w 75"/>
                <a:gd name="T75" fmla="*/ 25 h 69"/>
                <a:gd name="T76" fmla="*/ 60 w 75"/>
                <a:gd name="T77" fmla="*/ 9 h 69"/>
                <a:gd name="T78" fmla="*/ 60 w 75"/>
                <a:gd name="T79" fmla="*/ 15 h 69"/>
                <a:gd name="T80" fmla="*/ 65 w 75"/>
                <a:gd name="T81" fmla="*/ 12 h 69"/>
                <a:gd name="T82" fmla="*/ 62 w 75"/>
                <a:gd name="T83" fmla="*/ 8 h 69"/>
                <a:gd name="T84" fmla="*/ 54 w 75"/>
                <a:gd name="T85" fmla="*/ 11 h 69"/>
                <a:gd name="T86" fmla="*/ 58 w 75"/>
                <a:gd name="T87" fmla="*/ 15 h 69"/>
                <a:gd name="T88" fmla="*/ 56 w 75"/>
                <a:gd name="T89" fmla="*/ 11 h 69"/>
                <a:gd name="T90" fmla="*/ 14 w 75"/>
                <a:gd name="T91" fmla="*/ 28 h 69"/>
                <a:gd name="T92" fmla="*/ 20 w 75"/>
                <a:gd name="T93" fmla="*/ 21 h 69"/>
                <a:gd name="T94" fmla="*/ 17 w 75"/>
                <a:gd name="T95" fmla="*/ 19 h 69"/>
                <a:gd name="T96" fmla="*/ 31 w 75"/>
                <a:gd name="T97" fmla="*/ 8 h 69"/>
                <a:gd name="T98" fmla="*/ 14 w 75"/>
                <a:gd name="T99" fmla="*/ 8 h 69"/>
                <a:gd name="T100" fmla="*/ 10 w 75"/>
                <a:gd name="T101" fmla="*/ 20 h 69"/>
                <a:gd name="T102" fmla="*/ 62 w 75"/>
                <a:gd name="T103" fmla="*/ 34 h 69"/>
                <a:gd name="T104" fmla="*/ 55 w 75"/>
                <a:gd name="T105" fmla="*/ 42 h 69"/>
                <a:gd name="T106" fmla="*/ 59 w 75"/>
                <a:gd name="T107" fmla="*/ 51 h 69"/>
                <a:gd name="T108" fmla="*/ 46 w 75"/>
                <a:gd name="T109" fmla="*/ 54 h 69"/>
                <a:gd name="T110" fmla="*/ 62 w 75"/>
                <a:gd name="T111" fmla="*/ 42 h 69"/>
                <a:gd name="T112" fmla="*/ 65 w 75"/>
                <a:gd name="T113" fmla="*/ 4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69">
                  <a:moveTo>
                    <a:pt x="16" y="52"/>
                  </a:moveTo>
                  <a:cubicBezTo>
                    <a:pt x="18" y="50"/>
                    <a:pt x="18" y="50"/>
                    <a:pt x="18" y="50"/>
                  </a:cubicBezTo>
                  <a:cubicBezTo>
                    <a:pt x="16" y="47"/>
                    <a:pt x="16" y="47"/>
                    <a:pt x="16" y="47"/>
                  </a:cubicBezTo>
                  <a:cubicBezTo>
                    <a:pt x="15" y="47"/>
                    <a:pt x="15" y="46"/>
                    <a:pt x="16" y="46"/>
                  </a:cubicBezTo>
                  <a:cubicBezTo>
                    <a:pt x="16" y="46"/>
                    <a:pt x="17" y="46"/>
                    <a:pt x="17" y="46"/>
                  </a:cubicBezTo>
                  <a:cubicBezTo>
                    <a:pt x="20" y="49"/>
                    <a:pt x="20" y="49"/>
                    <a:pt x="20" y="49"/>
                  </a:cubicBezTo>
                  <a:cubicBezTo>
                    <a:pt x="21" y="49"/>
                    <a:pt x="21" y="50"/>
                    <a:pt x="21" y="50"/>
                  </a:cubicBezTo>
                  <a:cubicBezTo>
                    <a:pt x="21" y="50"/>
                    <a:pt x="21" y="50"/>
                    <a:pt x="20" y="51"/>
                  </a:cubicBezTo>
                  <a:cubicBezTo>
                    <a:pt x="17" y="54"/>
                    <a:pt x="17" y="54"/>
                    <a:pt x="17" y="54"/>
                  </a:cubicBezTo>
                  <a:cubicBezTo>
                    <a:pt x="17" y="54"/>
                    <a:pt x="17" y="54"/>
                    <a:pt x="17" y="54"/>
                  </a:cubicBezTo>
                  <a:cubicBezTo>
                    <a:pt x="16" y="54"/>
                    <a:pt x="16" y="54"/>
                    <a:pt x="16" y="54"/>
                  </a:cubicBezTo>
                  <a:cubicBezTo>
                    <a:pt x="15" y="53"/>
                    <a:pt x="15" y="53"/>
                    <a:pt x="16" y="52"/>
                  </a:cubicBezTo>
                  <a:close/>
                  <a:moveTo>
                    <a:pt x="13" y="54"/>
                  </a:moveTo>
                  <a:cubicBezTo>
                    <a:pt x="13" y="54"/>
                    <a:pt x="13" y="54"/>
                    <a:pt x="14" y="54"/>
                  </a:cubicBezTo>
                  <a:cubicBezTo>
                    <a:pt x="14" y="54"/>
                    <a:pt x="14" y="54"/>
                    <a:pt x="14" y="54"/>
                  </a:cubicBezTo>
                  <a:cubicBezTo>
                    <a:pt x="15" y="53"/>
                    <a:pt x="15" y="53"/>
                    <a:pt x="14" y="52"/>
                  </a:cubicBezTo>
                  <a:cubicBezTo>
                    <a:pt x="12" y="50"/>
                    <a:pt x="12" y="50"/>
                    <a:pt x="12" y="50"/>
                  </a:cubicBezTo>
                  <a:cubicBezTo>
                    <a:pt x="14" y="47"/>
                    <a:pt x="14" y="47"/>
                    <a:pt x="14" y="47"/>
                  </a:cubicBezTo>
                  <a:cubicBezTo>
                    <a:pt x="15" y="47"/>
                    <a:pt x="15" y="46"/>
                    <a:pt x="14" y="46"/>
                  </a:cubicBezTo>
                  <a:cubicBezTo>
                    <a:pt x="14" y="46"/>
                    <a:pt x="13" y="46"/>
                    <a:pt x="13" y="46"/>
                  </a:cubicBezTo>
                  <a:cubicBezTo>
                    <a:pt x="10" y="49"/>
                    <a:pt x="10" y="49"/>
                    <a:pt x="10" y="49"/>
                  </a:cubicBezTo>
                  <a:cubicBezTo>
                    <a:pt x="9" y="50"/>
                    <a:pt x="9" y="50"/>
                    <a:pt x="10" y="51"/>
                  </a:cubicBezTo>
                  <a:lnTo>
                    <a:pt x="13" y="54"/>
                  </a:lnTo>
                  <a:close/>
                  <a:moveTo>
                    <a:pt x="64" y="21"/>
                  </a:moveTo>
                  <a:cubicBezTo>
                    <a:pt x="64" y="21"/>
                    <a:pt x="64" y="21"/>
                    <a:pt x="64" y="21"/>
                  </a:cubicBezTo>
                  <a:cubicBezTo>
                    <a:pt x="64" y="22"/>
                    <a:pt x="65" y="22"/>
                    <a:pt x="65" y="22"/>
                  </a:cubicBezTo>
                  <a:cubicBezTo>
                    <a:pt x="66" y="22"/>
                    <a:pt x="67" y="23"/>
                    <a:pt x="67" y="23"/>
                  </a:cubicBezTo>
                  <a:cubicBezTo>
                    <a:pt x="67" y="23"/>
                    <a:pt x="67" y="23"/>
                    <a:pt x="67" y="23"/>
                  </a:cubicBezTo>
                  <a:cubicBezTo>
                    <a:pt x="72" y="23"/>
                    <a:pt x="72" y="23"/>
                    <a:pt x="72" y="23"/>
                  </a:cubicBezTo>
                  <a:cubicBezTo>
                    <a:pt x="73" y="23"/>
                    <a:pt x="74" y="24"/>
                    <a:pt x="74" y="25"/>
                  </a:cubicBezTo>
                  <a:cubicBezTo>
                    <a:pt x="74" y="26"/>
                    <a:pt x="73" y="26"/>
                    <a:pt x="72" y="26"/>
                  </a:cubicBezTo>
                  <a:cubicBezTo>
                    <a:pt x="67" y="26"/>
                    <a:pt x="67" y="26"/>
                    <a:pt x="67" y="26"/>
                  </a:cubicBezTo>
                  <a:cubicBezTo>
                    <a:pt x="67" y="27"/>
                    <a:pt x="66" y="28"/>
                    <a:pt x="65" y="28"/>
                  </a:cubicBezTo>
                  <a:cubicBezTo>
                    <a:pt x="54" y="28"/>
                    <a:pt x="54" y="28"/>
                    <a:pt x="54" y="28"/>
                  </a:cubicBezTo>
                  <a:cubicBezTo>
                    <a:pt x="53" y="28"/>
                    <a:pt x="53" y="27"/>
                    <a:pt x="53" y="26"/>
                  </a:cubicBezTo>
                  <a:cubicBezTo>
                    <a:pt x="43" y="26"/>
                    <a:pt x="43" y="26"/>
                    <a:pt x="43" y="26"/>
                  </a:cubicBezTo>
                  <a:cubicBezTo>
                    <a:pt x="42" y="28"/>
                    <a:pt x="41" y="30"/>
                    <a:pt x="39" y="30"/>
                  </a:cubicBezTo>
                  <a:cubicBezTo>
                    <a:pt x="39" y="58"/>
                    <a:pt x="39" y="58"/>
                    <a:pt x="39" y="58"/>
                  </a:cubicBezTo>
                  <a:cubicBezTo>
                    <a:pt x="41" y="59"/>
                    <a:pt x="43" y="61"/>
                    <a:pt x="43" y="63"/>
                  </a:cubicBezTo>
                  <a:cubicBezTo>
                    <a:pt x="43" y="67"/>
                    <a:pt x="40" y="69"/>
                    <a:pt x="37" y="69"/>
                  </a:cubicBezTo>
                  <a:cubicBezTo>
                    <a:pt x="35" y="69"/>
                    <a:pt x="33" y="67"/>
                    <a:pt x="32" y="65"/>
                  </a:cubicBezTo>
                  <a:cubicBezTo>
                    <a:pt x="22" y="65"/>
                    <a:pt x="22" y="65"/>
                    <a:pt x="22" y="65"/>
                  </a:cubicBezTo>
                  <a:cubicBezTo>
                    <a:pt x="22" y="66"/>
                    <a:pt x="21" y="66"/>
                    <a:pt x="21" y="66"/>
                  </a:cubicBezTo>
                  <a:cubicBezTo>
                    <a:pt x="9" y="66"/>
                    <a:pt x="9" y="66"/>
                    <a:pt x="9" y="66"/>
                  </a:cubicBezTo>
                  <a:cubicBezTo>
                    <a:pt x="9" y="66"/>
                    <a:pt x="8" y="66"/>
                    <a:pt x="8" y="65"/>
                  </a:cubicBezTo>
                  <a:cubicBezTo>
                    <a:pt x="2" y="65"/>
                    <a:pt x="2" y="65"/>
                    <a:pt x="2" y="65"/>
                  </a:cubicBezTo>
                  <a:cubicBezTo>
                    <a:pt x="2" y="65"/>
                    <a:pt x="1" y="64"/>
                    <a:pt x="1" y="63"/>
                  </a:cubicBezTo>
                  <a:cubicBezTo>
                    <a:pt x="1" y="63"/>
                    <a:pt x="2" y="62"/>
                    <a:pt x="2" y="62"/>
                  </a:cubicBezTo>
                  <a:cubicBezTo>
                    <a:pt x="8" y="62"/>
                    <a:pt x="8" y="62"/>
                    <a:pt x="8" y="62"/>
                  </a:cubicBezTo>
                  <a:cubicBezTo>
                    <a:pt x="8" y="62"/>
                    <a:pt x="8" y="62"/>
                    <a:pt x="8" y="62"/>
                  </a:cubicBezTo>
                  <a:cubicBezTo>
                    <a:pt x="8" y="61"/>
                    <a:pt x="9" y="60"/>
                    <a:pt x="9" y="60"/>
                  </a:cubicBezTo>
                  <a:cubicBezTo>
                    <a:pt x="9" y="60"/>
                    <a:pt x="11" y="60"/>
                    <a:pt x="11" y="60"/>
                  </a:cubicBezTo>
                  <a:cubicBezTo>
                    <a:pt x="11" y="60"/>
                    <a:pt x="11" y="60"/>
                    <a:pt x="11" y="60"/>
                  </a:cubicBezTo>
                  <a:cubicBezTo>
                    <a:pt x="4" y="60"/>
                    <a:pt x="4" y="60"/>
                    <a:pt x="4" y="60"/>
                  </a:cubicBezTo>
                  <a:cubicBezTo>
                    <a:pt x="2" y="60"/>
                    <a:pt x="0" y="58"/>
                    <a:pt x="0" y="56"/>
                  </a:cubicBezTo>
                  <a:cubicBezTo>
                    <a:pt x="0" y="42"/>
                    <a:pt x="0" y="42"/>
                    <a:pt x="0" y="42"/>
                  </a:cubicBezTo>
                  <a:cubicBezTo>
                    <a:pt x="0" y="40"/>
                    <a:pt x="2" y="38"/>
                    <a:pt x="4" y="38"/>
                  </a:cubicBezTo>
                  <a:cubicBezTo>
                    <a:pt x="26" y="38"/>
                    <a:pt x="26" y="38"/>
                    <a:pt x="26" y="38"/>
                  </a:cubicBezTo>
                  <a:cubicBezTo>
                    <a:pt x="28" y="38"/>
                    <a:pt x="30" y="40"/>
                    <a:pt x="30" y="42"/>
                  </a:cubicBezTo>
                  <a:cubicBezTo>
                    <a:pt x="30" y="56"/>
                    <a:pt x="30" y="56"/>
                    <a:pt x="30" y="56"/>
                  </a:cubicBezTo>
                  <a:cubicBezTo>
                    <a:pt x="30" y="58"/>
                    <a:pt x="28" y="60"/>
                    <a:pt x="26" y="60"/>
                  </a:cubicBezTo>
                  <a:cubicBezTo>
                    <a:pt x="19" y="60"/>
                    <a:pt x="19" y="60"/>
                    <a:pt x="19" y="60"/>
                  </a:cubicBezTo>
                  <a:cubicBezTo>
                    <a:pt x="19" y="60"/>
                    <a:pt x="19" y="60"/>
                    <a:pt x="19" y="60"/>
                  </a:cubicBezTo>
                  <a:cubicBezTo>
                    <a:pt x="19" y="60"/>
                    <a:pt x="21" y="60"/>
                    <a:pt x="21" y="60"/>
                  </a:cubicBezTo>
                  <a:cubicBezTo>
                    <a:pt x="22" y="60"/>
                    <a:pt x="22" y="61"/>
                    <a:pt x="22" y="62"/>
                  </a:cubicBezTo>
                  <a:cubicBezTo>
                    <a:pt x="22" y="62"/>
                    <a:pt x="22" y="62"/>
                    <a:pt x="22" y="62"/>
                  </a:cubicBezTo>
                  <a:cubicBezTo>
                    <a:pt x="32" y="62"/>
                    <a:pt x="32" y="62"/>
                    <a:pt x="32" y="62"/>
                  </a:cubicBezTo>
                  <a:cubicBezTo>
                    <a:pt x="32" y="60"/>
                    <a:pt x="34" y="59"/>
                    <a:pt x="36" y="58"/>
                  </a:cubicBezTo>
                  <a:cubicBezTo>
                    <a:pt x="36" y="30"/>
                    <a:pt x="36" y="30"/>
                    <a:pt x="36" y="30"/>
                  </a:cubicBezTo>
                  <a:cubicBezTo>
                    <a:pt x="33" y="30"/>
                    <a:pt x="32" y="28"/>
                    <a:pt x="32" y="25"/>
                  </a:cubicBezTo>
                  <a:cubicBezTo>
                    <a:pt x="32" y="22"/>
                    <a:pt x="34" y="19"/>
                    <a:pt x="37" y="19"/>
                  </a:cubicBezTo>
                  <a:cubicBezTo>
                    <a:pt x="40" y="19"/>
                    <a:pt x="42" y="21"/>
                    <a:pt x="43" y="23"/>
                  </a:cubicBezTo>
                  <a:cubicBezTo>
                    <a:pt x="53" y="23"/>
                    <a:pt x="53" y="23"/>
                    <a:pt x="53" y="23"/>
                  </a:cubicBezTo>
                  <a:cubicBezTo>
                    <a:pt x="53" y="23"/>
                    <a:pt x="53" y="23"/>
                    <a:pt x="53" y="23"/>
                  </a:cubicBezTo>
                  <a:cubicBezTo>
                    <a:pt x="53" y="23"/>
                    <a:pt x="53" y="22"/>
                    <a:pt x="54" y="22"/>
                  </a:cubicBezTo>
                  <a:cubicBezTo>
                    <a:pt x="54" y="22"/>
                    <a:pt x="56" y="22"/>
                    <a:pt x="56" y="21"/>
                  </a:cubicBezTo>
                  <a:cubicBezTo>
                    <a:pt x="56" y="21"/>
                    <a:pt x="56" y="21"/>
                    <a:pt x="56" y="21"/>
                  </a:cubicBezTo>
                  <a:cubicBezTo>
                    <a:pt x="49" y="21"/>
                    <a:pt x="49" y="21"/>
                    <a:pt x="49" y="21"/>
                  </a:cubicBezTo>
                  <a:cubicBezTo>
                    <a:pt x="46" y="21"/>
                    <a:pt x="44" y="19"/>
                    <a:pt x="44" y="17"/>
                  </a:cubicBezTo>
                  <a:cubicBezTo>
                    <a:pt x="44" y="4"/>
                    <a:pt x="44" y="4"/>
                    <a:pt x="44" y="4"/>
                  </a:cubicBezTo>
                  <a:cubicBezTo>
                    <a:pt x="44" y="2"/>
                    <a:pt x="46" y="0"/>
                    <a:pt x="49" y="0"/>
                  </a:cubicBezTo>
                  <a:cubicBezTo>
                    <a:pt x="71" y="0"/>
                    <a:pt x="71" y="0"/>
                    <a:pt x="71" y="0"/>
                  </a:cubicBezTo>
                  <a:cubicBezTo>
                    <a:pt x="73" y="0"/>
                    <a:pt x="75" y="2"/>
                    <a:pt x="75" y="4"/>
                  </a:cubicBezTo>
                  <a:cubicBezTo>
                    <a:pt x="75" y="17"/>
                    <a:pt x="75" y="17"/>
                    <a:pt x="75" y="17"/>
                  </a:cubicBezTo>
                  <a:cubicBezTo>
                    <a:pt x="75" y="19"/>
                    <a:pt x="73" y="21"/>
                    <a:pt x="71" y="21"/>
                  </a:cubicBezTo>
                  <a:lnTo>
                    <a:pt x="64" y="21"/>
                  </a:lnTo>
                  <a:close/>
                  <a:moveTo>
                    <a:pt x="71" y="3"/>
                  </a:moveTo>
                  <a:cubicBezTo>
                    <a:pt x="49" y="3"/>
                    <a:pt x="49" y="3"/>
                    <a:pt x="49" y="3"/>
                  </a:cubicBezTo>
                  <a:cubicBezTo>
                    <a:pt x="48" y="3"/>
                    <a:pt x="47" y="3"/>
                    <a:pt x="47" y="4"/>
                  </a:cubicBezTo>
                  <a:cubicBezTo>
                    <a:pt x="47" y="17"/>
                    <a:pt x="47" y="17"/>
                    <a:pt x="47" y="17"/>
                  </a:cubicBezTo>
                  <a:cubicBezTo>
                    <a:pt x="47" y="18"/>
                    <a:pt x="48" y="18"/>
                    <a:pt x="49" y="18"/>
                  </a:cubicBezTo>
                  <a:cubicBezTo>
                    <a:pt x="71" y="18"/>
                    <a:pt x="71" y="18"/>
                    <a:pt x="71" y="18"/>
                  </a:cubicBezTo>
                  <a:cubicBezTo>
                    <a:pt x="71" y="18"/>
                    <a:pt x="72" y="18"/>
                    <a:pt x="72" y="17"/>
                  </a:cubicBezTo>
                  <a:cubicBezTo>
                    <a:pt x="72" y="4"/>
                    <a:pt x="72" y="4"/>
                    <a:pt x="72" y="4"/>
                  </a:cubicBezTo>
                  <a:cubicBezTo>
                    <a:pt x="72" y="3"/>
                    <a:pt x="71" y="3"/>
                    <a:pt x="71" y="3"/>
                  </a:cubicBezTo>
                  <a:close/>
                  <a:moveTo>
                    <a:pt x="3" y="56"/>
                  </a:moveTo>
                  <a:cubicBezTo>
                    <a:pt x="3" y="56"/>
                    <a:pt x="3" y="57"/>
                    <a:pt x="4" y="57"/>
                  </a:cubicBezTo>
                  <a:cubicBezTo>
                    <a:pt x="26" y="57"/>
                    <a:pt x="26" y="57"/>
                    <a:pt x="26" y="57"/>
                  </a:cubicBezTo>
                  <a:cubicBezTo>
                    <a:pt x="27" y="57"/>
                    <a:pt x="27" y="56"/>
                    <a:pt x="27" y="56"/>
                  </a:cubicBezTo>
                  <a:cubicBezTo>
                    <a:pt x="27" y="42"/>
                    <a:pt x="27" y="42"/>
                    <a:pt x="27" y="42"/>
                  </a:cubicBezTo>
                  <a:cubicBezTo>
                    <a:pt x="27" y="42"/>
                    <a:pt x="27" y="41"/>
                    <a:pt x="26" y="41"/>
                  </a:cubicBezTo>
                  <a:cubicBezTo>
                    <a:pt x="4" y="41"/>
                    <a:pt x="4" y="41"/>
                    <a:pt x="4" y="41"/>
                  </a:cubicBezTo>
                  <a:cubicBezTo>
                    <a:pt x="3" y="41"/>
                    <a:pt x="3" y="42"/>
                    <a:pt x="3" y="42"/>
                  </a:cubicBezTo>
                  <a:lnTo>
                    <a:pt x="3" y="56"/>
                  </a:lnTo>
                  <a:close/>
                  <a:moveTo>
                    <a:pt x="37" y="61"/>
                  </a:moveTo>
                  <a:cubicBezTo>
                    <a:pt x="36" y="61"/>
                    <a:pt x="35" y="62"/>
                    <a:pt x="35" y="63"/>
                  </a:cubicBezTo>
                  <a:cubicBezTo>
                    <a:pt x="35" y="65"/>
                    <a:pt x="36" y="66"/>
                    <a:pt x="37" y="66"/>
                  </a:cubicBezTo>
                  <a:cubicBezTo>
                    <a:pt x="39" y="66"/>
                    <a:pt x="40" y="65"/>
                    <a:pt x="40" y="63"/>
                  </a:cubicBezTo>
                  <a:cubicBezTo>
                    <a:pt x="40" y="62"/>
                    <a:pt x="39" y="61"/>
                    <a:pt x="37" y="61"/>
                  </a:cubicBezTo>
                  <a:close/>
                  <a:moveTo>
                    <a:pt x="40" y="25"/>
                  </a:moveTo>
                  <a:cubicBezTo>
                    <a:pt x="40" y="24"/>
                    <a:pt x="39" y="22"/>
                    <a:pt x="37" y="22"/>
                  </a:cubicBezTo>
                  <a:cubicBezTo>
                    <a:pt x="36" y="22"/>
                    <a:pt x="35" y="24"/>
                    <a:pt x="35" y="25"/>
                  </a:cubicBezTo>
                  <a:cubicBezTo>
                    <a:pt x="35" y="26"/>
                    <a:pt x="36" y="28"/>
                    <a:pt x="37" y="28"/>
                  </a:cubicBezTo>
                  <a:cubicBezTo>
                    <a:pt x="39" y="28"/>
                    <a:pt x="40" y="26"/>
                    <a:pt x="40" y="25"/>
                  </a:cubicBezTo>
                  <a:close/>
                  <a:moveTo>
                    <a:pt x="62" y="8"/>
                  </a:moveTo>
                  <a:cubicBezTo>
                    <a:pt x="61" y="7"/>
                    <a:pt x="61" y="7"/>
                    <a:pt x="60" y="8"/>
                  </a:cubicBezTo>
                  <a:cubicBezTo>
                    <a:pt x="60" y="8"/>
                    <a:pt x="60" y="9"/>
                    <a:pt x="60" y="9"/>
                  </a:cubicBezTo>
                  <a:cubicBezTo>
                    <a:pt x="63" y="11"/>
                    <a:pt x="63" y="11"/>
                    <a:pt x="63" y="11"/>
                  </a:cubicBezTo>
                  <a:cubicBezTo>
                    <a:pt x="60" y="14"/>
                    <a:pt x="60" y="14"/>
                    <a:pt x="60" y="14"/>
                  </a:cubicBezTo>
                  <a:cubicBezTo>
                    <a:pt x="60" y="14"/>
                    <a:pt x="60" y="15"/>
                    <a:pt x="60" y="15"/>
                  </a:cubicBezTo>
                  <a:cubicBezTo>
                    <a:pt x="61" y="15"/>
                    <a:pt x="61" y="15"/>
                    <a:pt x="61" y="15"/>
                  </a:cubicBezTo>
                  <a:cubicBezTo>
                    <a:pt x="61" y="15"/>
                    <a:pt x="62" y="15"/>
                    <a:pt x="62" y="15"/>
                  </a:cubicBezTo>
                  <a:cubicBezTo>
                    <a:pt x="65" y="12"/>
                    <a:pt x="65" y="12"/>
                    <a:pt x="65" y="12"/>
                  </a:cubicBezTo>
                  <a:cubicBezTo>
                    <a:pt x="65" y="12"/>
                    <a:pt x="65" y="12"/>
                    <a:pt x="65" y="11"/>
                  </a:cubicBezTo>
                  <a:cubicBezTo>
                    <a:pt x="65" y="11"/>
                    <a:pt x="65" y="11"/>
                    <a:pt x="65" y="11"/>
                  </a:cubicBezTo>
                  <a:lnTo>
                    <a:pt x="62" y="8"/>
                  </a:lnTo>
                  <a:close/>
                  <a:moveTo>
                    <a:pt x="59" y="8"/>
                  </a:moveTo>
                  <a:cubicBezTo>
                    <a:pt x="58" y="7"/>
                    <a:pt x="58" y="7"/>
                    <a:pt x="57" y="8"/>
                  </a:cubicBezTo>
                  <a:cubicBezTo>
                    <a:pt x="54" y="11"/>
                    <a:pt x="54" y="11"/>
                    <a:pt x="54" y="11"/>
                  </a:cubicBezTo>
                  <a:cubicBezTo>
                    <a:pt x="54" y="11"/>
                    <a:pt x="54" y="12"/>
                    <a:pt x="54" y="12"/>
                  </a:cubicBezTo>
                  <a:cubicBezTo>
                    <a:pt x="57" y="15"/>
                    <a:pt x="57" y="15"/>
                    <a:pt x="57" y="15"/>
                  </a:cubicBezTo>
                  <a:cubicBezTo>
                    <a:pt x="58" y="15"/>
                    <a:pt x="58" y="15"/>
                    <a:pt x="58" y="15"/>
                  </a:cubicBezTo>
                  <a:cubicBezTo>
                    <a:pt x="58" y="15"/>
                    <a:pt x="59" y="15"/>
                    <a:pt x="59" y="15"/>
                  </a:cubicBezTo>
                  <a:cubicBezTo>
                    <a:pt x="59" y="15"/>
                    <a:pt x="59" y="14"/>
                    <a:pt x="59" y="14"/>
                  </a:cubicBezTo>
                  <a:cubicBezTo>
                    <a:pt x="56" y="11"/>
                    <a:pt x="56" y="11"/>
                    <a:pt x="56" y="11"/>
                  </a:cubicBezTo>
                  <a:cubicBezTo>
                    <a:pt x="59" y="9"/>
                    <a:pt x="59" y="9"/>
                    <a:pt x="59" y="9"/>
                  </a:cubicBezTo>
                  <a:cubicBezTo>
                    <a:pt x="59" y="9"/>
                    <a:pt x="59" y="8"/>
                    <a:pt x="59" y="8"/>
                  </a:cubicBezTo>
                  <a:close/>
                  <a:moveTo>
                    <a:pt x="14" y="28"/>
                  </a:moveTo>
                  <a:cubicBezTo>
                    <a:pt x="14" y="28"/>
                    <a:pt x="15" y="28"/>
                    <a:pt x="15" y="28"/>
                  </a:cubicBezTo>
                  <a:cubicBezTo>
                    <a:pt x="16" y="28"/>
                    <a:pt x="16" y="28"/>
                    <a:pt x="16" y="28"/>
                  </a:cubicBezTo>
                  <a:cubicBezTo>
                    <a:pt x="20" y="21"/>
                    <a:pt x="20" y="21"/>
                    <a:pt x="20" y="21"/>
                  </a:cubicBezTo>
                  <a:cubicBezTo>
                    <a:pt x="21" y="21"/>
                    <a:pt x="21" y="20"/>
                    <a:pt x="20" y="20"/>
                  </a:cubicBezTo>
                  <a:cubicBezTo>
                    <a:pt x="20" y="19"/>
                    <a:pt x="20" y="19"/>
                    <a:pt x="19" y="19"/>
                  </a:cubicBezTo>
                  <a:cubicBezTo>
                    <a:pt x="17" y="19"/>
                    <a:pt x="17" y="19"/>
                    <a:pt x="17" y="19"/>
                  </a:cubicBezTo>
                  <a:cubicBezTo>
                    <a:pt x="17" y="10"/>
                    <a:pt x="17" y="10"/>
                    <a:pt x="17" y="10"/>
                  </a:cubicBezTo>
                  <a:cubicBezTo>
                    <a:pt x="29" y="10"/>
                    <a:pt x="29" y="10"/>
                    <a:pt x="29" y="10"/>
                  </a:cubicBezTo>
                  <a:cubicBezTo>
                    <a:pt x="30" y="10"/>
                    <a:pt x="31" y="9"/>
                    <a:pt x="31" y="8"/>
                  </a:cubicBezTo>
                  <a:cubicBezTo>
                    <a:pt x="31" y="7"/>
                    <a:pt x="30" y="7"/>
                    <a:pt x="29" y="7"/>
                  </a:cubicBezTo>
                  <a:cubicBezTo>
                    <a:pt x="15" y="7"/>
                    <a:pt x="15" y="7"/>
                    <a:pt x="15" y="7"/>
                  </a:cubicBezTo>
                  <a:cubicBezTo>
                    <a:pt x="14" y="7"/>
                    <a:pt x="14" y="7"/>
                    <a:pt x="14" y="8"/>
                  </a:cubicBezTo>
                  <a:cubicBezTo>
                    <a:pt x="14" y="19"/>
                    <a:pt x="14" y="19"/>
                    <a:pt x="14" y="19"/>
                  </a:cubicBezTo>
                  <a:cubicBezTo>
                    <a:pt x="11" y="19"/>
                    <a:pt x="11" y="19"/>
                    <a:pt x="11" y="19"/>
                  </a:cubicBezTo>
                  <a:cubicBezTo>
                    <a:pt x="11" y="19"/>
                    <a:pt x="10" y="19"/>
                    <a:pt x="10" y="20"/>
                  </a:cubicBezTo>
                  <a:cubicBezTo>
                    <a:pt x="10" y="20"/>
                    <a:pt x="10" y="21"/>
                    <a:pt x="10" y="21"/>
                  </a:cubicBezTo>
                  <a:lnTo>
                    <a:pt x="14" y="28"/>
                  </a:lnTo>
                  <a:close/>
                  <a:moveTo>
                    <a:pt x="62" y="34"/>
                  </a:moveTo>
                  <a:cubicBezTo>
                    <a:pt x="61" y="33"/>
                    <a:pt x="60" y="33"/>
                    <a:pt x="59" y="34"/>
                  </a:cubicBezTo>
                  <a:cubicBezTo>
                    <a:pt x="55" y="40"/>
                    <a:pt x="55" y="40"/>
                    <a:pt x="55" y="40"/>
                  </a:cubicBezTo>
                  <a:cubicBezTo>
                    <a:pt x="55" y="40"/>
                    <a:pt x="55" y="41"/>
                    <a:pt x="55" y="42"/>
                  </a:cubicBezTo>
                  <a:cubicBezTo>
                    <a:pt x="55" y="42"/>
                    <a:pt x="56" y="42"/>
                    <a:pt x="56" y="42"/>
                  </a:cubicBezTo>
                  <a:cubicBezTo>
                    <a:pt x="59" y="42"/>
                    <a:pt x="59" y="42"/>
                    <a:pt x="59" y="42"/>
                  </a:cubicBezTo>
                  <a:cubicBezTo>
                    <a:pt x="59" y="51"/>
                    <a:pt x="59" y="51"/>
                    <a:pt x="59" y="51"/>
                  </a:cubicBezTo>
                  <a:cubicBezTo>
                    <a:pt x="46" y="51"/>
                    <a:pt x="46" y="51"/>
                    <a:pt x="46" y="51"/>
                  </a:cubicBezTo>
                  <a:cubicBezTo>
                    <a:pt x="45" y="51"/>
                    <a:pt x="44" y="52"/>
                    <a:pt x="44" y="53"/>
                  </a:cubicBezTo>
                  <a:cubicBezTo>
                    <a:pt x="44" y="54"/>
                    <a:pt x="45" y="54"/>
                    <a:pt x="46" y="54"/>
                  </a:cubicBezTo>
                  <a:cubicBezTo>
                    <a:pt x="60" y="54"/>
                    <a:pt x="60" y="54"/>
                    <a:pt x="60" y="54"/>
                  </a:cubicBezTo>
                  <a:cubicBezTo>
                    <a:pt x="61" y="54"/>
                    <a:pt x="62" y="54"/>
                    <a:pt x="62" y="53"/>
                  </a:cubicBezTo>
                  <a:cubicBezTo>
                    <a:pt x="62" y="42"/>
                    <a:pt x="62" y="42"/>
                    <a:pt x="62" y="42"/>
                  </a:cubicBezTo>
                  <a:cubicBezTo>
                    <a:pt x="64" y="42"/>
                    <a:pt x="64" y="42"/>
                    <a:pt x="64" y="42"/>
                  </a:cubicBezTo>
                  <a:cubicBezTo>
                    <a:pt x="65" y="42"/>
                    <a:pt x="65" y="42"/>
                    <a:pt x="66" y="42"/>
                  </a:cubicBezTo>
                  <a:cubicBezTo>
                    <a:pt x="66" y="41"/>
                    <a:pt x="66" y="40"/>
                    <a:pt x="65" y="40"/>
                  </a:cubicBezTo>
                  <a:lnTo>
                    <a:pt x="62" y="34"/>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2" name="Group 91"/>
          <p:cNvGrpSpPr/>
          <p:nvPr/>
        </p:nvGrpSpPr>
        <p:grpSpPr>
          <a:xfrm>
            <a:off x="1345607" y="2894211"/>
            <a:ext cx="1160205" cy="1972756"/>
            <a:chOff x="1009205" y="2170658"/>
            <a:chExt cx="870154" cy="1479567"/>
          </a:xfrm>
        </p:grpSpPr>
        <p:grpSp>
          <p:nvGrpSpPr>
            <p:cNvPr id="93" name="Group 92"/>
            <p:cNvGrpSpPr/>
            <p:nvPr/>
          </p:nvGrpSpPr>
          <p:grpSpPr>
            <a:xfrm>
              <a:off x="1009205" y="2170658"/>
              <a:ext cx="870154" cy="1479567"/>
              <a:chOff x="1009205" y="2170658"/>
              <a:chExt cx="870154" cy="1479567"/>
            </a:xfrm>
          </p:grpSpPr>
          <p:cxnSp>
            <p:nvCxnSpPr>
              <p:cNvPr id="95" name="Straight Connector 94"/>
              <p:cNvCxnSpPr>
                <a:stCxn id="59" idx="4"/>
              </p:cNvCxnSpPr>
              <p:nvPr/>
            </p:nvCxnSpPr>
            <p:spPr>
              <a:xfrm flipH="1">
                <a:off x="1441094" y="2170658"/>
                <a:ext cx="824" cy="609413"/>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96" name="Oval 95"/>
              <p:cNvSpPr/>
              <p:nvPr/>
            </p:nvSpPr>
            <p:spPr>
              <a:xfrm>
                <a:off x="1009205" y="2780071"/>
                <a:ext cx="870154" cy="870154"/>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4" name="Freeform 101"/>
            <p:cNvSpPr>
              <a:spLocks noEditPoints="1"/>
            </p:cNvSpPr>
            <p:nvPr/>
          </p:nvSpPr>
          <p:spPr bwMode="auto">
            <a:xfrm>
              <a:off x="1281869" y="3053713"/>
              <a:ext cx="324827" cy="322870"/>
            </a:xfrm>
            <a:custGeom>
              <a:avLst/>
              <a:gdLst>
                <a:gd name="T0" fmla="*/ 39 w 70"/>
                <a:gd name="T1" fmla="*/ 22 h 67"/>
                <a:gd name="T2" fmla="*/ 45 w 70"/>
                <a:gd name="T3" fmla="*/ 28 h 67"/>
                <a:gd name="T4" fmla="*/ 48 w 70"/>
                <a:gd name="T5" fmla="*/ 18 h 67"/>
                <a:gd name="T6" fmla="*/ 46 w 70"/>
                <a:gd name="T7" fmla="*/ 24 h 67"/>
                <a:gd name="T8" fmla="*/ 42 w 70"/>
                <a:gd name="T9" fmla="*/ 22 h 67"/>
                <a:gd name="T10" fmla="*/ 45 w 70"/>
                <a:gd name="T11" fmla="*/ 20 h 67"/>
                <a:gd name="T12" fmla="*/ 46 w 70"/>
                <a:gd name="T13" fmla="*/ 24 h 67"/>
                <a:gd name="T14" fmla="*/ 66 w 70"/>
                <a:gd name="T15" fmla="*/ 0 h 67"/>
                <a:gd name="T16" fmla="*/ 35 w 70"/>
                <a:gd name="T17" fmla="*/ 9 h 67"/>
                <a:gd name="T18" fmla="*/ 12 w 70"/>
                <a:gd name="T19" fmla="*/ 28 h 67"/>
                <a:gd name="T20" fmla="*/ 0 w 70"/>
                <a:gd name="T21" fmla="*/ 37 h 67"/>
                <a:gd name="T22" fmla="*/ 1 w 70"/>
                <a:gd name="T23" fmla="*/ 40 h 67"/>
                <a:gd name="T24" fmla="*/ 16 w 70"/>
                <a:gd name="T25" fmla="*/ 43 h 67"/>
                <a:gd name="T26" fmla="*/ 17 w 70"/>
                <a:gd name="T27" fmla="*/ 43 h 67"/>
                <a:gd name="T28" fmla="*/ 24 w 70"/>
                <a:gd name="T29" fmla="*/ 51 h 67"/>
                <a:gd name="T30" fmla="*/ 27 w 70"/>
                <a:gd name="T31" fmla="*/ 65 h 67"/>
                <a:gd name="T32" fmla="*/ 28 w 70"/>
                <a:gd name="T33" fmla="*/ 67 h 67"/>
                <a:gd name="T34" fmla="*/ 36 w 70"/>
                <a:gd name="T35" fmla="*/ 60 h 67"/>
                <a:gd name="T36" fmla="*/ 40 w 70"/>
                <a:gd name="T37" fmla="*/ 46 h 67"/>
                <a:gd name="T38" fmla="*/ 67 w 70"/>
                <a:gd name="T39" fmla="*/ 1 h 67"/>
                <a:gd name="T40" fmla="*/ 9 w 70"/>
                <a:gd name="T41" fmla="*/ 33 h 67"/>
                <a:gd name="T42" fmla="*/ 19 w 70"/>
                <a:gd name="T43" fmla="*/ 30 h 67"/>
                <a:gd name="T44" fmla="*/ 10 w 70"/>
                <a:gd name="T45" fmla="*/ 37 h 67"/>
                <a:gd name="T46" fmla="*/ 36 w 70"/>
                <a:gd name="T47" fmla="*/ 54 h 67"/>
                <a:gd name="T48" fmla="*/ 30 w 70"/>
                <a:gd name="T49" fmla="*/ 62 h 67"/>
                <a:gd name="T50" fmla="*/ 27 w 70"/>
                <a:gd name="T51" fmla="*/ 51 h 67"/>
                <a:gd name="T52" fmla="*/ 36 w 70"/>
                <a:gd name="T53" fmla="*/ 54 h 67"/>
                <a:gd name="T54" fmla="*/ 21 w 70"/>
                <a:gd name="T55" fmla="*/ 34 h 67"/>
                <a:gd name="T56" fmla="*/ 47 w 70"/>
                <a:gd name="T57" fmla="*/ 5 h 67"/>
                <a:gd name="T58" fmla="*/ 56 w 70"/>
                <a:gd name="T59" fmla="*/ 30 h 67"/>
                <a:gd name="T60" fmla="*/ 21 w 70"/>
                <a:gd name="T61" fmla="*/ 54 h 67"/>
                <a:gd name="T62" fmla="*/ 17 w 70"/>
                <a:gd name="T63" fmla="*/ 62 h 67"/>
                <a:gd name="T64" fmla="*/ 4 w 70"/>
                <a:gd name="T65" fmla="*/ 64 h 67"/>
                <a:gd name="T66" fmla="*/ 4 w 70"/>
                <a:gd name="T67" fmla="*/ 50 h 67"/>
                <a:gd name="T68" fmla="*/ 12 w 70"/>
                <a:gd name="T69" fmla="*/ 46 h 67"/>
                <a:gd name="T70" fmla="*/ 14 w 70"/>
                <a:gd name="T71" fmla="*/ 49 h 67"/>
                <a:gd name="T72" fmla="*/ 5 w 70"/>
                <a:gd name="T73" fmla="*/ 62 h 67"/>
                <a:gd name="T74" fmla="*/ 18 w 70"/>
                <a:gd name="T75" fmla="*/ 53 h 67"/>
                <a:gd name="T76" fmla="*/ 21 w 70"/>
                <a:gd name="T77"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0" h="67">
                  <a:moveTo>
                    <a:pt x="41" y="18"/>
                  </a:moveTo>
                  <a:cubicBezTo>
                    <a:pt x="40" y="19"/>
                    <a:pt x="39" y="21"/>
                    <a:pt x="39" y="22"/>
                  </a:cubicBezTo>
                  <a:cubicBezTo>
                    <a:pt x="39" y="24"/>
                    <a:pt x="40" y="25"/>
                    <a:pt x="41" y="26"/>
                  </a:cubicBezTo>
                  <a:cubicBezTo>
                    <a:pt x="42" y="27"/>
                    <a:pt x="43" y="28"/>
                    <a:pt x="45" y="28"/>
                  </a:cubicBezTo>
                  <a:cubicBezTo>
                    <a:pt x="46" y="28"/>
                    <a:pt x="47" y="27"/>
                    <a:pt x="48" y="26"/>
                  </a:cubicBezTo>
                  <a:cubicBezTo>
                    <a:pt x="50" y="24"/>
                    <a:pt x="50" y="21"/>
                    <a:pt x="48" y="18"/>
                  </a:cubicBezTo>
                  <a:cubicBezTo>
                    <a:pt x="46" y="16"/>
                    <a:pt x="43" y="16"/>
                    <a:pt x="41" y="18"/>
                  </a:cubicBezTo>
                  <a:close/>
                  <a:moveTo>
                    <a:pt x="46" y="24"/>
                  </a:moveTo>
                  <a:cubicBezTo>
                    <a:pt x="45" y="25"/>
                    <a:pt x="44" y="25"/>
                    <a:pt x="43" y="24"/>
                  </a:cubicBezTo>
                  <a:cubicBezTo>
                    <a:pt x="42" y="23"/>
                    <a:pt x="42" y="23"/>
                    <a:pt x="42" y="22"/>
                  </a:cubicBezTo>
                  <a:cubicBezTo>
                    <a:pt x="42" y="22"/>
                    <a:pt x="42" y="21"/>
                    <a:pt x="43" y="21"/>
                  </a:cubicBezTo>
                  <a:cubicBezTo>
                    <a:pt x="43" y="20"/>
                    <a:pt x="44" y="20"/>
                    <a:pt x="45" y="20"/>
                  </a:cubicBezTo>
                  <a:cubicBezTo>
                    <a:pt x="45" y="20"/>
                    <a:pt x="46" y="20"/>
                    <a:pt x="46" y="21"/>
                  </a:cubicBezTo>
                  <a:cubicBezTo>
                    <a:pt x="47" y="22"/>
                    <a:pt x="47" y="23"/>
                    <a:pt x="46" y="24"/>
                  </a:cubicBezTo>
                  <a:close/>
                  <a:moveTo>
                    <a:pt x="67" y="1"/>
                  </a:moveTo>
                  <a:cubicBezTo>
                    <a:pt x="67" y="1"/>
                    <a:pt x="66" y="0"/>
                    <a:pt x="66" y="0"/>
                  </a:cubicBezTo>
                  <a:cubicBezTo>
                    <a:pt x="65" y="0"/>
                    <a:pt x="63" y="0"/>
                    <a:pt x="60" y="0"/>
                  </a:cubicBezTo>
                  <a:cubicBezTo>
                    <a:pt x="54" y="0"/>
                    <a:pt x="43" y="1"/>
                    <a:pt x="35" y="9"/>
                  </a:cubicBezTo>
                  <a:cubicBezTo>
                    <a:pt x="28" y="15"/>
                    <a:pt x="24" y="21"/>
                    <a:pt x="21" y="27"/>
                  </a:cubicBezTo>
                  <a:cubicBezTo>
                    <a:pt x="19" y="27"/>
                    <a:pt x="14" y="28"/>
                    <a:pt x="12" y="28"/>
                  </a:cubicBezTo>
                  <a:cubicBezTo>
                    <a:pt x="10" y="28"/>
                    <a:pt x="8" y="29"/>
                    <a:pt x="7" y="31"/>
                  </a:cubicBezTo>
                  <a:cubicBezTo>
                    <a:pt x="0" y="37"/>
                    <a:pt x="0" y="37"/>
                    <a:pt x="0" y="37"/>
                  </a:cubicBezTo>
                  <a:cubicBezTo>
                    <a:pt x="0" y="38"/>
                    <a:pt x="0" y="38"/>
                    <a:pt x="0" y="39"/>
                  </a:cubicBezTo>
                  <a:cubicBezTo>
                    <a:pt x="0" y="39"/>
                    <a:pt x="1" y="40"/>
                    <a:pt x="1" y="40"/>
                  </a:cubicBezTo>
                  <a:cubicBezTo>
                    <a:pt x="1" y="40"/>
                    <a:pt x="7" y="40"/>
                    <a:pt x="9" y="40"/>
                  </a:cubicBezTo>
                  <a:cubicBezTo>
                    <a:pt x="11" y="40"/>
                    <a:pt x="15" y="42"/>
                    <a:pt x="16" y="43"/>
                  </a:cubicBezTo>
                  <a:cubicBezTo>
                    <a:pt x="16" y="43"/>
                    <a:pt x="16" y="43"/>
                    <a:pt x="17" y="43"/>
                  </a:cubicBezTo>
                  <a:cubicBezTo>
                    <a:pt x="17" y="43"/>
                    <a:pt x="17" y="43"/>
                    <a:pt x="17" y="43"/>
                  </a:cubicBezTo>
                  <a:cubicBezTo>
                    <a:pt x="24" y="50"/>
                    <a:pt x="24" y="50"/>
                    <a:pt x="24" y="50"/>
                  </a:cubicBezTo>
                  <a:cubicBezTo>
                    <a:pt x="24" y="50"/>
                    <a:pt x="24" y="51"/>
                    <a:pt x="24" y="51"/>
                  </a:cubicBezTo>
                  <a:cubicBezTo>
                    <a:pt x="25" y="52"/>
                    <a:pt x="26" y="56"/>
                    <a:pt x="27" y="58"/>
                  </a:cubicBezTo>
                  <a:cubicBezTo>
                    <a:pt x="27" y="60"/>
                    <a:pt x="27" y="65"/>
                    <a:pt x="27" y="65"/>
                  </a:cubicBezTo>
                  <a:cubicBezTo>
                    <a:pt x="27" y="66"/>
                    <a:pt x="27" y="66"/>
                    <a:pt x="28" y="67"/>
                  </a:cubicBezTo>
                  <a:cubicBezTo>
                    <a:pt x="28" y="67"/>
                    <a:pt x="28" y="67"/>
                    <a:pt x="28" y="67"/>
                  </a:cubicBezTo>
                  <a:cubicBezTo>
                    <a:pt x="29" y="67"/>
                    <a:pt x="29" y="67"/>
                    <a:pt x="30" y="66"/>
                  </a:cubicBezTo>
                  <a:cubicBezTo>
                    <a:pt x="36" y="60"/>
                    <a:pt x="36" y="60"/>
                    <a:pt x="36" y="60"/>
                  </a:cubicBezTo>
                  <a:cubicBezTo>
                    <a:pt x="37" y="58"/>
                    <a:pt x="39" y="57"/>
                    <a:pt x="39" y="54"/>
                  </a:cubicBezTo>
                  <a:cubicBezTo>
                    <a:pt x="39" y="53"/>
                    <a:pt x="40" y="48"/>
                    <a:pt x="40" y="46"/>
                  </a:cubicBezTo>
                  <a:cubicBezTo>
                    <a:pt x="45" y="43"/>
                    <a:pt x="51" y="38"/>
                    <a:pt x="58" y="32"/>
                  </a:cubicBezTo>
                  <a:cubicBezTo>
                    <a:pt x="70" y="20"/>
                    <a:pt x="67" y="2"/>
                    <a:pt x="67" y="1"/>
                  </a:cubicBezTo>
                  <a:close/>
                  <a:moveTo>
                    <a:pt x="5" y="37"/>
                  </a:moveTo>
                  <a:cubicBezTo>
                    <a:pt x="9" y="33"/>
                    <a:pt x="9" y="33"/>
                    <a:pt x="9" y="33"/>
                  </a:cubicBezTo>
                  <a:cubicBezTo>
                    <a:pt x="10" y="32"/>
                    <a:pt x="11" y="31"/>
                    <a:pt x="13" y="31"/>
                  </a:cubicBezTo>
                  <a:cubicBezTo>
                    <a:pt x="14" y="31"/>
                    <a:pt x="17" y="30"/>
                    <a:pt x="19" y="30"/>
                  </a:cubicBezTo>
                  <a:cubicBezTo>
                    <a:pt x="17" y="34"/>
                    <a:pt x="16" y="38"/>
                    <a:pt x="16" y="39"/>
                  </a:cubicBezTo>
                  <a:cubicBezTo>
                    <a:pt x="14" y="39"/>
                    <a:pt x="11" y="37"/>
                    <a:pt x="10" y="37"/>
                  </a:cubicBezTo>
                  <a:cubicBezTo>
                    <a:pt x="9" y="37"/>
                    <a:pt x="7" y="37"/>
                    <a:pt x="5" y="37"/>
                  </a:cubicBezTo>
                  <a:close/>
                  <a:moveTo>
                    <a:pt x="36" y="54"/>
                  </a:moveTo>
                  <a:cubicBezTo>
                    <a:pt x="36" y="56"/>
                    <a:pt x="35" y="56"/>
                    <a:pt x="34" y="58"/>
                  </a:cubicBezTo>
                  <a:cubicBezTo>
                    <a:pt x="30" y="62"/>
                    <a:pt x="30" y="62"/>
                    <a:pt x="30" y="62"/>
                  </a:cubicBezTo>
                  <a:cubicBezTo>
                    <a:pt x="30" y="60"/>
                    <a:pt x="30" y="58"/>
                    <a:pt x="30" y="57"/>
                  </a:cubicBezTo>
                  <a:cubicBezTo>
                    <a:pt x="29" y="55"/>
                    <a:pt x="28" y="53"/>
                    <a:pt x="27" y="51"/>
                  </a:cubicBezTo>
                  <a:cubicBezTo>
                    <a:pt x="29" y="51"/>
                    <a:pt x="32" y="50"/>
                    <a:pt x="37" y="47"/>
                  </a:cubicBezTo>
                  <a:cubicBezTo>
                    <a:pt x="37" y="50"/>
                    <a:pt x="36" y="53"/>
                    <a:pt x="36" y="54"/>
                  </a:cubicBezTo>
                  <a:close/>
                  <a:moveTo>
                    <a:pt x="33" y="46"/>
                  </a:moveTo>
                  <a:cubicBezTo>
                    <a:pt x="21" y="34"/>
                    <a:pt x="21" y="34"/>
                    <a:pt x="21" y="34"/>
                  </a:cubicBezTo>
                  <a:cubicBezTo>
                    <a:pt x="23" y="29"/>
                    <a:pt x="28" y="20"/>
                    <a:pt x="37" y="11"/>
                  </a:cubicBezTo>
                  <a:cubicBezTo>
                    <a:pt x="40" y="8"/>
                    <a:pt x="43" y="6"/>
                    <a:pt x="47" y="5"/>
                  </a:cubicBezTo>
                  <a:cubicBezTo>
                    <a:pt x="62" y="20"/>
                    <a:pt x="62" y="20"/>
                    <a:pt x="62" y="20"/>
                  </a:cubicBezTo>
                  <a:cubicBezTo>
                    <a:pt x="61" y="23"/>
                    <a:pt x="59" y="27"/>
                    <a:pt x="56" y="30"/>
                  </a:cubicBezTo>
                  <a:cubicBezTo>
                    <a:pt x="47" y="39"/>
                    <a:pt x="38" y="44"/>
                    <a:pt x="33" y="46"/>
                  </a:cubicBezTo>
                  <a:close/>
                  <a:moveTo>
                    <a:pt x="21" y="54"/>
                  </a:moveTo>
                  <a:cubicBezTo>
                    <a:pt x="17" y="62"/>
                    <a:pt x="17" y="62"/>
                    <a:pt x="17" y="62"/>
                  </a:cubicBezTo>
                  <a:cubicBezTo>
                    <a:pt x="17" y="62"/>
                    <a:pt x="17" y="62"/>
                    <a:pt x="17" y="62"/>
                  </a:cubicBezTo>
                  <a:cubicBezTo>
                    <a:pt x="15" y="64"/>
                    <a:pt x="11" y="65"/>
                    <a:pt x="8" y="65"/>
                  </a:cubicBezTo>
                  <a:cubicBezTo>
                    <a:pt x="6" y="65"/>
                    <a:pt x="4" y="64"/>
                    <a:pt x="4" y="64"/>
                  </a:cubicBezTo>
                  <a:cubicBezTo>
                    <a:pt x="3" y="64"/>
                    <a:pt x="3" y="64"/>
                    <a:pt x="2" y="63"/>
                  </a:cubicBezTo>
                  <a:cubicBezTo>
                    <a:pt x="2" y="62"/>
                    <a:pt x="1" y="53"/>
                    <a:pt x="4" y="50"/>
                  </a:cubicBezTo>
                  <a:cubicBezTo>
                    <a:pt x="5" y="50"/>
                    <a:pt x="5" y="50"/>
                    <a:pt x="5" y="50"/>
                  </a:cubicBezTo>
                  <a:cubicBezTo>
                    <a:pt x="12" y="46"/>
                    <a:pt x="12" y="46"/>
                    <a:pt x="12" y="46"/>
                  </a:cubicBezTo>
                  <a:cubicBezTo>
                    <a:pt x="13" y="46"/>
                    <a:pt x="14" y="46"/>
                    <a:pt x="14" y="47"/>
                  </a:cubicBezTo>
                  <a:cubicBezTo>
                    <a:pt x="15" y="48"/>
                    <a:pt x="14" y="49"/>
                    <a:pt x="14" y="49"/>
                  </a:cubicBezTo>
                  <a:cubicBezTo>
                    <a:pt x="6" y="52"/>
                    <a:pt x="6" y="52"/>
                    <a:pt x="6" y="52"/>
                  </a:cubicBezTo>
                  <a:cubicBezTo>
                    <a:pt x="5" y="54"/>
                    <a:pt x="5" y="58"/>
                    <a:pt x="5" y="62"/>
                  </a:cubicBezTo>
                  <a:cubicBezTo>
                    <a:pt x="8" y="62"/>
                    <a:pt x="13" y="62"/>
                    <a:pt x="14" y="60"/>
                  </a:cubicBezTo>
                  <a:cubicBezTo>
                    <a:pt x="18" y="53"/>
                    <a:pt x="18" y="53"/>
                    <a:pt x="18" y="53"/>
                  </a:cubicBezTo>
                  <a:cubicBezTo>
                    <a:pt x="18" y="52"/>
                    <a:pt x="19" y="52"/>
                    <a:pt x="20" y="52"/>
                  </a:cubicBezTo>
                  <a:cubicBezTo>
                    <a:pt x="21" y="53"/>
                    <a:pt x="21" y="54"/>
                    <a:pt x="21" y="54"/>
                  </a:cubicBez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97" name="Group 96"/>
          <p:cNvGrpSpPr/>
          <p:nvPr/>
        </p:nvGrpSpPr>
        <p:grpSpPr>
          <a:xfrm>
            <a:off x="7603716" y="2894211"/>
            <a:ext cx="1160205" cy="1972756"/>
            <a:chOff x="5702787" y="2170658"/>
            <a:chExt cx="870154" cy="1479567"/>
          </a:xfrm>
        </p:grpSpPr>
        <p:grpSp>
          <p:nvGrpSpPr>
            <p:cNvPr id="98" name="Group 97"/>
            <p:cNvGrpSpPr/>
            <p:nvPr/>
          </p:nvGrpSpPr>
          <p:grpSpPr>
            <a:xfrm>
              <a:off x="5702787" y="2170658"/>
              <a:ext cx="870154" cy="1479567"/>
              <a:chOff x="5702787" y="2170658"/>
              <a:chExt cx="870154" cy="1479567"/>
            </a:xfrm>
          </p:grpSpPr>
          <p:cxnSp>
            <p:nvCxnSpPr>
              <p:cNvPr id="100" name="Straight Connector 99"/>
              <p:cNvCxnSpPr/>
              <p:nvPr/>
            </p:nvCxnSpPr>
            <p:spPr>
              <a:xfrm flipH="1">
                <a:off x="6131207" y="2170658"/>
                <a:ext cx="824" cy="609413"/>
              </a:xfrm>
              <a:prstGeom prst="line">
                <a:avLst/>
              </a:prstGeom>
              <a:ln w="25400">
                <a:solidFill>
                  <a:schemeClr val="accent4"/>
                </a:solidFill>
                <a:prstDash val="sysDash"/>
              </a:ln>
            </p:spPr>
            <p:style>
              <a:lnRef idx="1">
                <a:schemeClr val="accent1"/>
              </a:lnRef>
              <a:fillRef idx="0">
                <a:schemeClr val="accent1"/>
              </a:fillRef>
              <a:effectRef idx="0">
                <a:schemeClr val="accent1"/>
              </a:effectRef>
              <a:fontRef idx="minor">
                <a:schemeClr val="tx1"/>
              </a:fontRef>
            </p:style>
          </p:cxnSp>
          <p:sp>
            <p:nvSpPr>
              <p:cNvPr id="101" name="Oval 100"/>
              <p:cNvSpPr/>
              <p:nvPr/>
            </p:nvSpPr>
            <p:spPr>
              <a:xfrm>
                <a:off x="5702787" y="2780071"/>
                <a:ext cx="870154" cy="870154"/>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99" name="Freeform 166"/>
            <p:cNvSpPr>
              <a:spLocks noEditPoints="1"/>
            </p:cNvSpPr>
            <p:nvPr/>
          </p:nvSpPr>
          <p:spPr bwMode="auto">
            <a:xfrm>
              <a:off x="5964688" y="3044908"/>
              <a:ext cx="346352" cy="340480"/>
            </a:xfrm>
            <a:custGeom>
              <a:avLst/>
              <a:gdLst>
                <a:gd name="T0" fmla="*/ 64 w 75"/>
                <a:gd name="T1" fmla="*/ 19 h 71"/>
                <a:gd name="T2" fmla="*/ 71 w 75"/>
                <a:gd name="T3" fmla="*/ 66 h 71"/>
                <a:gd name="T4" fmla="*/ 64 w 75"/>
                <a:gd name="T5" fmla="*/ 70 h 71"/>
                <a:gd name="T6" fmla="*/ 55 w 75"/>
                <a:gd name="T7" fmla="*/ 54 h 71"/>
                <a:gd name="T8" fmla="*/ 47 w 75"/>
                <a:gd name="T9" fmla="*/ 70 h 71"/>
                <a:gd name="T10" fmla="*/ 40 w 75"/>
                <a:gd name="T11" fmla="*/ 66 h 71"/>
                <a:gd name="T12" fmla="*/ 43 w 75"/>
                <a:gd name="T13" fmla="*/ 47 h 71"/>
                <a:gd name="T14" fmla="*/ 43 w 75"/>
                <a:gd name="T15" fmla="*/ 39 h 71"/>
                <a:gd name="T16" fmla="*/ 47 w 75"/>
                <a:gd name="T17" fmla="*/ 32 h 71"/>
                <a:gd name="T18" fmla="*/ 53 w 75"/>
                <a:gd name="T19" fmla="*/ 29 h 71"/>
                <a:gd name="T20" fmla="*/ 61 w 75"/>
                <a:gd name="T21" fmla="*/ 31 h 71"/>
                <a:gd name="T22" fmla="*/ 67 w 75"/>
                <a:gd name="T23" fmla="*/ 36 h 71"/>
                <a:gd name="T24" fmla="*/ 69 w 75"/>
                <a:gd name="T25" fmla="*/ 43 h 71"/>
                <a:gd name="T26" fmla="*/ 65 w 75"/>
                <a:gd name="T27" fmla="*/ 50 h 71"/>
                <a:gd name="T28" fmla="*/ 52 w 75"/>
                <a:gd name="T29" fmla="*/ 55 h 71"/>
                <a:gd name="T30" fmla="*/ 47 w 75"/>
                <a:gd name="T31" fmla="*/ 53 h 71"/>
                <a:gd name="T32" fmla="*/ 47 w 75"/>
                <a:gd name="T33" fmla="*/ 62 h 71"/>
                <a:gd name="T34" fmla="*/ 53 w 75"/>
                <a:gd name="T35" fmla="*/ 55 h 71"/>
                <a:gd name="T36" fmla="*/ 59 w 75"/>
                <a:gd name="T37" fmla="*/ 48 h 71"/>
                <a:gd name="T38" fmla="*/ 61 w 75"/>
                <a:gd name="T39" fmla="*/ 41 h 71"/>
                <a:gd name="T40" fmla="*/ 55 w 75"/>
                <a:gd name="T41" fmla="*/ 38 h 71"/>
                <a:gd name="T42" fmla="*/ 50 w 75"/>
                <a:gd name="T43" fmla="*/ 42 h 71"/>
                <a:gd name="T44" fmla="*/ 52 w 75"/>
                <a:gd name="T45" fmla="*/ 49 h 71"/>
                <a:gd name="T46" fmla="*/ 63 w 75"/>
                <a:gd name="T47" fmla="*/ 53 h 71"/>
                <a:gd name="T48" fmla="*/ 58 w 75"/>
                <a:gd name="T49" fmla="*/ 55 h 71"/>
                <a:gd name="T50" fmla="*/ 62 w 75"/>
                <a:gd name="T51" fmla="*/ 66 h 71"/>
                <a:gd name="T52" fmla="*/ 68 w 75"/>
                <a:gd name="T53" fmla="*/ 64 h 71"/>
                <a:gd name="T54" fmla="*/ 64 w 75"/>
                <a:gd name="T55" fmla="*/ 23 h 71"/>
                <a:gd name="T56" fmla="*/ 29 w 75"/>
                <a:gd name="T57" fmla="*/ 23 h 71"/>
                <a:gd name="T58" fmla="*/ 23 w 75"/>
                <a:gd name="T59" fmla="*/ 20 h 71"/>
                <a:gd name="T60" fmla="*/ 24 w 75"/>
                <a:gd name="T61" fmla="*/ 16 h 71"/>
                <a:gd name="T62" fmla="*/ 24 w 75"/>
                <a:gd name="T63" fmla="*/ 13 h 71"/>
                <a:gd name="T64" fmla="*/ 25 w 75"/>
                <a:gd name="T65" fmla="*/ 10 h 71"/>
                <a:gd name="T66" fmla="*/ 25 w 75"/>
                <a:gd name="T67" fmla="*/ 9 h 71"/>
                <a:gd name="T68" fmla="*/ 16 w 75"/>
                <a:gd name="T69" fmla="*/ 9 h 71"/>
                <a:gd name="T70" fmla="*/ 15 w 75"/>
                <a:gd name="T71" fmla="*/ 14 h 71"/>
                <a:gd name="T72" fmla="*/ 18 w 75"/>
                <a:gd name="T73" fmla="*/ 19 h 71"/>
                <a:gd name="T74" fmla="*/ 17 w 75"/>
                <a:gd name="T75" fmla="*/ 21 h 71"/>
                <a:gd name="T76" fmla="*/ 8 w 75"/>
                <a:gd name="T77" fmla="*/ 30 h 71"/>
                <a:gd name="T78" fmla="*/ 11 w 75"/>
                <a:gd name="T79" fmla="*/ 36 h 71"/>
                <a:gd name="T80" fmla="*/ 27 w 75"/>
                <a:gd name="T81" fmla="*/ 35 h 71"/>
                <a:gd name="T82" fmla="*/ 64 w 75"/>
                <a:gd name="T83" fmla="*/ 10 h 71"/>
                <a:gd name="T84" fmla="*/ 64 w 75"/>
                <a:gd name="T85" fmla="*/ 12 h 71"/>
                <a:gd name="T86" fmla="*/ 0 w 75"/>
                <a:gd name="T87" fmla="*/ 53 h 71"/>
                <a:gd name="T88" fmla="*/ 6 w 75"/>
                <a:gd name="T89" fmla="*/ 55 h 71"/>
                <a:gd name="T90" fmla="*/ 69 w 75"/>
                <a:gd name="T91" fmla="*/ 3 h 71"/>
                <a:gd name="T92" fmla="*/ 69 w 75"/>
                <a:gd name="T93" fmla="*/ 55 h 71"/>
                <a:gd name="T94" fmla="*/ 69 w 75"/>
                <a:gd name="T9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 h="71">
                  <a:moveTo>
                    <a:pt x="38" y="17"/>
                  </a:moveTo>
                  <a:cubicBezTo>
                    <a:pt x="64" y="17"/>
                    <a:pt x="64" y="17"/>
                    <a:pt x="64" y="17"/>
                  </a:cubicBezTo>
                  <a:cubicBezTo>
                    <a:pt x="64" y="17"/>
                    <a:pt x="65" y="17"/>
                    <a:pt x="65" y="18"/>
                  </a:cubicBezTo>
                  <a:cubicBezTo>
                    <a:pt x="65" y="18"/>
                    <a:pt x="64" y="19"/>
                    <a:pt x="64" y="19"/>
                  </a:cubicBezTo>
                  <a:cubicBezTo>
                    <a:pt x="38" y="19"/>
                    <a:pt x="38" y="19"/>
                    <a:pt x="38" y="19"/>
                  </a:cubicBezTo>
                  <a:cubicBezTo>
                    <a:pt x="37" y="19"/>
                    <a:pt x="37" y="18"/>
                    <a:pt x="37" y="18"/>
                  </a:cubicBezTo>
                  <a:cubicBezTo>
                    <a:pt x="37" y="17"/>
                    <a:pt x="37" y="17"/>
                    <a:pt x="38" y="17"/>
                  </a:cubicBezTo>
                  <a:close/>
                  <a:moveTo>
                    <a:pt x="71" y="66"/>
                  </a:moveTo>
                  <a:cubicBezTo>
                    <a:pt x="71" y="67"/>
                    <a:pt x="71" y="67"/>
                    <a:pt x="71" y="67"/>
                  </a:cubicBezTo>
                  <a:cubicBezTo>
                    <a:pt x="70" y="68"/>
                    <a:pt x="70" y="68"/>
                    <a:pt x="70" y="67"/>
                  </a:cubicBezTo>
                  <a:cubicBezTo>
                    <a:pt x="65" y="64"/>
                    <a:pt x="65" y="64"/>
                    <a:pt x="65" y="64"/>
                  </a:cubicBezTo>
                  <a:cubicBezTo>
                    <a:pt x="64" y="70"/>
                    <a:pt x="64" y="70"/>
                    <a:pt x="64" y="70"/>
                  </a:cubicBezTo>
                  <a:cubicBezTo>
                    <a:pt x="64" y="70"/>
                    <a:pt x="63" y="71"/>
                    <a:pt x="63" y="71"/>
                  </a:cubicBezTo>
                  <a:cubicBezTo>
                    <a:pt x="63" y="71"/>
                    <a:pt x="63" y="71"/>
                    <a:pt x="63" y="71"/>
                  </a:cubicBezTo>
                  <a:cubicBezTo>
                    <a:pt x="62" y="71"/>
                    <a:pt x="62" y="70"/>
                    <a:pt x="62" y="70"/>
                  </a:cubicBezTo>
                  <a:cubicBezTo>
                    <a:pt x="55" y="54"/>
                    <a:pt x="55" y="54"/>
                    <a:pt x="55" y="54"/>
                  </a:cubicBezTo>
                  <a:cubicBezTo>
                    <a:pt x="49" y="70"/>
                    <a:pt x="49" y="70"/>
                    <a:pt x="49" y="70"/>
                  </a:cubicBezTo>
                  <a:cubicBezTo>
                    <a:pt x="49" y="70"/>
                    <a:pt x="48" y="71"/>
                    <a:pt x="48" y="71"/>
                  </a:cubicBezTo>
                  <a:cubicBezTo>
                    <a:pt x="48" y="71"/>
                    <a:pt x="48" y="71"/>
                    <a:pt x="48" y="71"/>
                  </a:cubicBezTo>
                  <a:cubicBezTo>
                    <a:pt x="48" y="71"/>
                    <a:pt x="47" y="70"/>
                    <a:pt x="47" y="70"/>
                  </a:cubicBezTo>
                  <a:cubicBezTo>
                    <a:pt x="46" y="64"/>
                    <a:pt x="46" y="64"/>
                    <a:pt x="46" y="64"/>
                  </a:cubicBezTo>
                  <a:cubicBezTo>
                    <a:pt x="41" y="67"/>
                    <a:pt x="41" y="67"/>
                    <a:pt x="41" y="67"/>
                  </a:cubicBezTo>
                  <a:cubicBezTo>
                    <a:pt x="41" y="68"/>
                    <a:pt x="40" y="68"/>
                    <a:pt x="40" y="67"/>
                  </a:cubicBezTo>
                  <a:cubicBezTo>
                    <a:pt x="40" y="67"/>
                    <a:pt x="40" y="67"/>
                    <a:pt x="40" y="66"/>
                  </a:cubicBezTo>
                  <a:cubicBezTo>
                    <a:pt x="46" y="51"/>
                    <a:pt x="46" y="51"/>
                    <a:pt x="46" y="51"/>
                  </a:cubicBezTo>
                  <a:cubicBezTo>
                    <a:pt x="46" y="50"/>
                    <a:pt x="46" y="50"/>
                    <a:pt x="46" y="50"/>
                  </a:cubicBezTo>
                  <a:cubicBezTo>
                    <a:pt x="43" y="49"/>
                    <a:pt x="43" y="49"/>
                    <a:pt x="43" y="49"/>
                  </a:cubicBezTo>
                  <a:cubicBezTo>
                    <a:pt x="43" y="48"/>
                    <a:pt x="43" y="48"/>
                    <a:pt x="43" y="47"/>
                  </a:cubicBezTo>
                  <a:cubicBezTo>
                    <a:pt x="43" y="45"/>
                    <a:pt x="43" y="45"/>
                    <a:pt x="43" y="45"/>
                  </a:cubicBezTo>
                  <a:cubicBezTo>
                    <a:pt x="42" y="43"/>
                    <a:pt x="42" y="43"/>
                    <a:pt x="42" y="43"/>
                  </a:cubicBezTo>
                  <a:cubicBezTo>
                    <a:pt x="42" y="42"/>
                    <a:pt x="42" y="42"/>
                    <a:pt x="42" y="42"/>
                  </a:cubicBezTo>
                  <a:cubicBezTo>
                    <a:pt x="43" y="39"/>
                    <a:pt x="43" y="39"/>
                    <a:pt x="43" y="39"/>
                  </a:cubicBezTo>
                  <a:cubicBezTo>
                    <a:pt x="43" y="37"/>
                    <a:pt x="43" y="37"/>
                    <a:pt x="43" y="37"/>
                  </a:cubicBezTo>
                  <a:cubicBezTo>
                    <a:pt x="43" y="36"/>
                    <a:pt x="43" y="36"/>
                    <a:pt x="43" y="36"/>
                  </a:cubicBezTo>
                  <a:cubicBezTo>
                    <a:pt x="46" y="35"/>
                    <a:pt x="46" y="35"/>
                    <a:pt x="46" y="35"/>
                  </a:cubicBezTo>
                  <a:cubicBezTo>
                    <a:pt x="47" y="32"/>
                    <a:pt x="47" y="32"/>
                    <a:pt x="47" y="32"/>
                  </a:cubicBezTo>
                  <a:cubicBezTo>
                    <a:pt x="47" y="32"/>
                    <a:pt x="47" y="31"/>
                    <a:pt x="47" y="31"/>
                  </a:cubicBezTo>
                  <a:cubicBezTo>
                    <a:pt x="50" y="31"/>
                    <a:pt x="50" y="31"/>
                    <a:pt x="50" y="31"/>
                  </a:cubicBezTo>
                  <a:cubicBezTo>
                    <a:pt x="52" y="29"/>
                    <a:pt x="52" y="29"/>
                    <a:pt x="52" y="29"/>
                  </a:cubicBezTo>
                  <a:cubicBezTo>
                    <a:pt x="52" y="29"/>
                    <a:pt x="53" y="29"/>
                    <a:pt x="53" y="29"/>
                  </a:cubicBezTo>
                  <a:cubicBezTo>
                    <a:pt x="55" y="30"/>
                    <a:pt x="55" y="30"/>
                    <a:pt x="55" y="30"/>
                  </a:cubicBezTo>
                  <a:cubicBezTo>
                    <a:pt x="58" y="29"/>
                    <a:pt x="58" y="29"/>
                    <a:pt x="58" y="29"/>
                  </a:cubicBezTo>
                  <a:cubicBezTo>
                    <a:pt x="58" y="29"/>
                    <a:pt x="59" y="29"/>
                    <a:pt x="59" y="29"/>
                  </a:cubicBezTo>
                  <a:cubicBezTo>
                    <a:pt x="61" y="31"/>
                    <a:pt x="61" y="31"/>
                    <a:pt x="61" y="31"/>
                  </a:cubicBezTo>
                  <a:cubicBezTo>
                    <a:pt x="63" y="31"/>
                    <a:pt x="63" y="31"/>
                    <a:pt x="63" y="31"/>
                  </a:cubicBezTo>
                  <a:cubicBezTo>
                    <a:pt x="64" y="31"/>
                    <a:pt x="64" y="32"/>
                    <a:pt x="64" y="32"/>
                  </a:cubicBezTo>
                  <a:cubicBezTo>
                    <a:pt x="65" y="35"/>
                    <a:pt x="65" y="35"/>
                    <a:pt x="65" y="35"/>
                  </a:cubicBezTo>
                  <a:cubicBezTo>
                    <a:pt x="67" y="36"/>
                    <a:pt x="67" y="36"/>
                    <a:pt x="67" y="36"/>
                  </a:cubicBezTo>
                  <a:cubicBezTo>
                    <a:pt x="68" y="36"/>
                    <a:pt x="68" y="36"/>
                    <a:pt x="68" y="37"/>
                  </a:cubicBezTo>
                  <a:cubicBezTo>
                    <a:pt x="67" y="39"/>
                    <a:pt x="67" y="39"/>
                    <a:pt x="67" y="39"/>
                  </a:cubicBezTo>
                  <a:cubicBezTo>
                    <a:pt x="69" y="42"/>
                    <a:pt x="69" y="42"/>
                    <a:pt x="69" y="42"/>
                  </a:cubicBezTo>
                  <a:cubicBezTo>
                    <a:pt x="69" y="42"/>
                    <a:pt x="69" y="42"/>
                    <a:pt x="69" y="43"/>
                  </a:cubicBezTo>
                  <a:cubicBezTo>
                    <a:pt x="67" y="45"/>
                    <a:pt x="67" y="45"/>
                    <a:pt x="67" y="45"/>
                  </a:cubicBezTo>
                  <a:cubicBezTo>
                    <a:pt x="68" y="47"/>
                    <a:pt x="68" y="47"/>
                    <a:pt x="68" y="47"/>
                  </a:cubicBezTo>
                  <a:cubicBezTo>
                    <a:pt x="68" y="48"/>
                    <a:pt x="68" y="48"/>
                    <a:pt x="67" y="49"/>
                  </a:cubicBezTo>
                  <a:cubicBezTo>
                    <a:pt x="65" y="50"/>
                    <a:pt x="65" y="50"/>
                    <a:pt x="65" y="50"/>
                  </a:cubicBezTo>
                  <a:cubicBezTo>
                    <a:pt x="65" y="51"/>
                    <a:pt x="65" y="51"/>
                    <a:pt x="65" y="51"/>
                  </a:cubicBezTo>
                  <a:lnTo>
                    <a:pt x="71" y="66"/>
                  </a:lnTo>
                  <a:close/>
                  <a:moveTo>
                    <a:pt x="53" y="55"/>
                  </a:moveTo>
                  <a:cubicBezTo>
                    <a:pt x="53" y="56"/>
                    <a:pt x="53" y="55"/>
                    <a:pt x="52" y="55"/>
                  </a:cubicBezTo>
                  <a:cubicBezTo>
                    <a:pt x="52" y="55"/>
                    <a:pt x="52" y="55"/>
                    <a:pt x="52" y="55"/>
                  </a:cubicBezTo>
                  <a:cubicBezTo>
                    <a:pt x="52" y="55"/>
                    <a:pt x="52" y="55"/>
                    <a:pt x="52" y="55"/>
                  </a:cubicBezTo>
                  <a:cubicBezTo>
                    <a:pt x="50" y="53"/>
                    <a:pt x="50" y="53"/>
                    <a:pt x="50" y="53"/>
                  </a:cubicBezTo>
                  <a:cubicBezTo>
                    <a:pt x="47" y="53"/>
                    <a:pt x="47" y="53"/>
                    <a:pt x="47" y="53"/>
                  </a:cubicBezTo>
                  <a:cubicBezTo>
                    <a:pt x="47" y="53"/>
                    <a:pt x="47" y="53"/>
                    <a:pt x="47" y="53"/>
                  </a:cubicBezTo>
                  <a:cubicBezTo>
                    <a:pt x="43" y="64"/>
                    <a:pt x="43" y="64"/>
                    <a:pt x="43" y="64"/>
                  </a:cubicBezTo>
                  <a:cubicBezTo>
                    <a:pt x="46" y="62"/>
                    <a:pt x="46" y="62"/>
                    <a:pt x="46" y="62"/>
                  </a:cubicBezTo>
                  <a:cubicBezTo>
                    <a:pt x="46" y="62"/>
                    <a:pt x="46" y="62"/>
                    <a:pt x="47" y="62"/>
                  </a:cubicBezTo>
                  <a:cubicBezTo>
                    <a:pt x="47" y="62"/>
                    <a:pt x="47" y="62"/>
                    <a:pt x="47" y="62"/>
                  </a:cubicBezTo>
                  <a:cubicBezTo>
                    <a:pt x="47" y="62"/>
                    <a:pt x="47" y="62"/>
                    <a:pt x="48" y="62"/>
                  </a:cubicBezTo>
                  <a:cubicBezTo>
                    <a:pt x="48" y="66"/>
                    <a:pt x="48" y="66"/>
                    <a:pt x="48" y="66"/>
                  </a:cubicBezTo>
                  <a:lnTo>
                    <a:pt x="53" y="55"/>
                  </a:lnTo>
                  <a:close/>
                  <a:moveTo>
                    <a:pt x="55" y="47"/>
                  </a:moveTo>
                  <a:cubicBezTo>
                    <a:pt x="58" y="48"/>
                    <a:pt x="58" y="48"/>
                    <a:pt x="58" y="48"/>
                  </a:cubicBezTo>
                  <a:cubicBezTo>
                    <a:pt x="58" y="49"/>
                    <a:pt x="59" y="49"/>
                    <a:pt x="59" y="48"/>
                  </a:cubicBezTo>
                  <a:cubicBezTo>
                    <a:pt x="59" y="48"/>
                    <a:pt x="59" y="48"/>
                    <a:pt x="59" y="48"/>
                  </a:cubicBezTo>
                  <a:cubicBezTo>
                    <a:pt x="59" y="45"/>
                    <a:pt x="59" y="45"/>
                    <a:pt x="59" y="45"/>
                  </a:cubicBezTo>
                  <a:cubicBezTo>
                    <a:pt x="61" y="42"/>
                    <a:pt x="61" y="42"/>
                    <a:pt x="61" y="42"/>
                  </a:cubicBezTo>
                  <a:cubicBezTo>
                    <a:pt x="61" y="42"/>
                    <a:pt x="61" y="42"/>
                    <a:pt x="61" y="42"/>
                  </a:cubicBezTo>
                  <a:cubicBezTo>
                    <a:pt x="61" y="41"/>
                    <a:pt x="61" y="41"/>
                    <a:pt x="61" y="41"/>
                  </a:cubicBezTo>
                  <a:cubicBezTo>
                    <a:pt x="57" y="41"/>
                    <a:pt x="57" y="41"/>
                    <a:pt x="57" y="41"/>
                  </a:cubicBezTo>
                  <a:cubicBezTo>
                    <a:pt x="56" y="38"/>
                    <a:pt x="56" y="38"/>
                    <a:pt x="56" y="38"/>
                  </a:cubicBezTo>
                  <a:cubicBezTo>
                    <a:pt x="56" y="37"/>
                    <a:pt x="56" y="37"/>
                    <a:pt x="55" y="37"/>
                  </a:cubicBezTo>
                  <a:cubicBezTo>
                    <a:pt x="55" y="37"/>
                    <a:pt x="55" y="37"/>
                    <a:pt x="55" y="38"/>
                  </a:cubicBezTo>
                  <a:cubicBezTo>
                    <a:pt x="53" y="41"/>
                    <a:pt x="53" y="41"/>
                    <a:pt x="53" y="41"/>
                  </a:cubicBezTo>
                  <a:cubicBezTo>
                    <a:pt x="50" y="41"/>
                    <a:pt x="50" y="41"/>
                    <a:pt x="50" y="41"/>
                  </a:cubicBezTo>
                  <a:cubicBezTo>
                    <a:pt x="50" y="41"/>
                    <a:pt x="50" y="41"/>
                    <a:pt x="50" y="42"/>
                  </a:cubicBezTo>
                  <a:cubicBezTo>
                    <a:pt x="49" y="42"/>
                    <a:pt x="50" y="42"/>
                    <a:pt x="50" y="42"/>
                  </a:cubicBezTo>
                  <a:cubicBezTo>
                    <a:pt x="52" y="45"/>
                    <a:pt x="52" y="45"/>
                    <a:pt x="52" y="45"/>
                  </a:cubicBezTo>
                  <a:cubicBezTo>
                    <a:pt x="51" y="48"/>
                    <a:pt x="51" y="48"/>
                    <a:pt x="51" y="48"/>
                  </a:cubicBezTo>
                  <a:cubicBezTo>
                    <a:pt x="51" y="48"/>
                    <a:pt x="52" y="48"/>
                    <a:pt x="52" y="48"/>
                  </a:cubicBezTo>
                  <a:cubicBezTo>
                    <a:pt x="52" y="48"/>
                    <a:pt x="52" y="49"/>
                    <a:pt x="52" y="49"/>
                  </a:cubicBezTo>
                  <a:cubicBezTo>
                    <a:pt x="52" y="49"/>
                    <a:pt x="52" y="48"/>
                    <a:pt x="53" y="48"/>
                  </a:cubicBezTo>
                  <a:lnTo>
                    <a:pt x="55" y="47"/>
                  </a:lnTo>
                  <a:close/>
                  <a:moveTo>
                    <a:pt x="68" y="64"/>
                  </a:moveTo>
                  <a:cubicBezTo>
                    <a:pt x="63" y="53"/>
                    <a:pt x="63" y="53"/>
                    <a:pt x="63" y="53"/>
                  </a:cubicBezTo>
                  <a:cubicBezTo>
                    <a:pt x="63" y="53"/>
                    <a:pt x="63" y="53"/>
                    <a:pt x="63" y="53"/>
                  </a:cubicBezTo>
                  <a:cubicBezTo>
                    <a:pt x="61" y="53"/>
                    <a:pt x="61" y="53"/>
                    <a:pt x="61" y="53"/>
                  </a:cubicBezTo>
                  <a:cubicBezTo>
                    <a:pt x="59" y="55"/>
                    <a:pt x="59" y="55"/>
                    <a:pt x="59" y="55"/>
                  </a:cubicBezTo>
                  <a:cubicBezTo>
                    <a:pt x="59" y="55"/>
                    <a:pt x="59" y="55"/>
                    <a:pt x="58" y="55"/>
                  </a:cubicBezTo>
                  <a:cubicBezTo>
                    <a:pt x="58" y="55"/>
                    <a:pt x="58" y="56"/>
                    <a:pt x="58" y="56"/>
                  </a:cubicBezTo>
                  <a:cubicBezTo>
                    <a:pt x="58" y="56"/>
                    <a:pt x="58" y="56"/>
                    <a:pt x="58" y="55"/>
                  </a:cubicBezTo>
                  <a:cubicBezTo>
                    <a:pt x="58" y="55"/>
                    <a:pt x="58" y="56"/>
                    <a:pt x="58" y="55"/>
                  </a:cubicBezTo>
                  <a:cubicBezTo>
                    <a:pt x="62" y="66"/>
                    <a:pt x="62" y="66"/>
                    <a:pt x="62" y="66"/>
                  </a:cubicBezTo>
                  <a:cubicBezTo>
                    <a:pt x="63" y="62"/>
                    <a:pt x="63" y="62"/>
                    <a:pt x="63" y="62"/>
                  </a:cubicBezTo>
                  <a:cubicBezTo>
                    <a:pt x="63" y="62"/>
                    <a:pt x="63" y="62"/>
                    <a:pt x="64" y="62"/>
                  </a:cubicBezTo>
                  <a:cubicBezTo>
                    <a:pt x="64" y="62"/>
                    <a:pt x="64" y="62"/>
                    <a:pt x="65" y="62"/>
                  </a:cubicBezTo>
                  <a:lnTo>
                    <a:pt x="68" y="64"/>
                  </a:lnTo>
                  <a:close/>
                  <a:moveTo>
                    <a:pt x="38" y="25"/>
                  </a:moveTo>
                  <a:cubicBezTo>
                    <a:pt x="64" y="25"/>
                    <a:pt x="64" y="25"/>
                    <a:pt x="64" y="25"/>
                  </a:cubicBezTo>
                  <a:cubicBezTo>
                    <a:pt x="64" y="25"/>
                    <a:pt x="65" y="25"/>
                    <a:pt x="65" y="24"/>
                  </a:cubicBezTo>
                  <a:cubicBezTo>
                    <a:pt x="65" y="24"/>
                    <a:pt x="64" y="23"/>
                    <a:pt x="64" y="23"/>
                  </a:cubicBezTo>
                  <a:cubicBezTo>
                    <a:pt x="38" y="23"/>
                    <a:pt x="38" y="23"/>
                    <a:pt x="38" y="23"/>
                  </a:cubicBezTo>
                  <a:cubicBezTo>
                    <a:pt x="37" y="23"/>
                    <a:pt x="37" y="24"/>
                    <a:pt x="37" y="24"/>
                  </a:cubicBezTo>
                  <a:cubicBezTo>
                    <a:pt x="37" y="25"/>
                    <a:pt x="37" y="25"/>
                    <a:pt x="38" y="25"/>
                  </a:cubicBezTo>
                  <a:close/>
                  <a:moveTo>
                    <a:pt x="29" y="23"/>
                  </a:moveTo>
                  <a:cubicBezTo>
                    <a:pt x="29" y="23"/>
                    <a:pt x="25" y="21"/>
                    <a:pt x="23" y="21"/>
                  </a:cubicBezTo>
                  <a:cubicBezTo>
                    <a:pt x="23" y="21"/>
                    <a:pt x="23" y="21"/>
                    <a:pt x="23" y="21"/>
                  </a:cubicBezTo>
                  <a:cubicBezTo>
                    <a:pt x="23" y="20"/>
                    <a:pt x="23" y="20"/>
                    <a:pt x="23" y="20"/>
                  </a:cubicBezTo>
                  <a:cubicBezTo>
                    <a:pt x="23" y="20"/>
                    <a:pt x="23" y="20"/>
                    <a:pt x="23" y="20"/>
                  </a:cubicBezTo>
                  <a:cubicBezTo>
                    <a:pt x="23" y="20"/>
                    <a:pt x="23" y="20"/>
                    <a:pt x="22" y="20"/>
                  </a:cubicBezTo>
                  <a:cubicBezTo>
                    <a:pt x="22" y="19"/>
                    <a:pt x="22" y="19"/>
                    <a:pt x="22" y="19"/>
                  </a:cubicBezTo>
                  <a:cubicBezTo>
                    <a:pt x="22" y="19"/>
                    <a:pt x="23" y="17"/>
                    <a:pt x="24" y="16"/>
                  </a:cubicBezTo>
                  <a:cubicBezTo>
                    <a:pt x="24" y="16"/>
                    <a:pt x="24" y="16"/>
                    <a:pt x="24" y="16"/>
                  </a:cubicBezTo>
                  <a:cubicBezTo>
                    <a:pt x="24" y="16"/>
                    <a:pt x="24" y="16"/>
                    <a:pt x="24" y="16"/>
                  </a:cubicBezTo>
                  <a:cubicBezTo>
                    <a:pt x="25" y="15"/>
                    <a:pt x="25" y="15"/>
                    <a:pt x="25" y="14"/>
                  </a:cubicBezTo>
                  <a:cubicBezTo>
                    <a:pt x="25" y="14"/>
                    <a:pt x="25" y="13"/>
                    <a:pt x="25" y="13"/>
                  </a:cubicBezTo>
                  <a:cubicBezTo>
                    <a:pt x="25" y="12"/>
                    <a:pt x="24" y="13"/>
                    <a:pt x="24" y="13"/>
                  </a:cubicBezTo>
                  <a:cubicBezTo>
                    <a:pt x="24" y="12"/>
                    <a:pt x="24" y="12"/>
                    <a:pt x="24" y="11"/>
                  </a:cubicBezTo>
                  <a:cubicBezTo>
                    <a:pt x="24" y="11"/>
                    <a:pt x="24" y="10"/>
                    <a:pt x="24" y="10"/>
                  </a:cubicBezTo>
                  <a:cubicBezTo>
                    <a:pt x="24" y="10"/>
                    <a:pt x="24" y="10"/>
                    <a:pt x="24" y="10"/>
                  </a:cubicBezTo>
                  <a:cubicBezTo>
                    <a:pt x="25" y="10"/>
                    <a:pt x="25" y="10"/>
                    <a:pt x="25" y="10"/>
                  </a:cubicBezTo>
                  <a:cubicBezTo>
                    <a:pt x="25" y="10"/>
                    <a:pt x="25" y="10"/>
                    <a:pt x="24" y="9"/>
                  </a:cubicBezTo>
                  <a:cubicBezTo>
                    <a:pt x="24" y="9"/>
                    <a:pt x="24" y="9"/>
                    <a:pt x="24" y="9"/>
                  </a:cubicBezTo>
                  <a:cubicBezTo>
                    <a:pt x="24" y="9"/>
                    <a:pt x="24" y="9"/>
                    <a:pt x="24" y="9"/>
                  </a:cubicBezTo>
                  <a:cubicBezTo>
                    <a:pt x="24" y="9"/>
                    <a:pt x="25" y="9"/>
                    <a:pt x="25" y="9"/>
                  </a:cubicBezTo>
                  <a:cubicBezTo>
                    <a:pt x="25" y="9"/>
                    <a:pt x="23" y="7"/>
                    <a:pt x="20" y="7"/>
                  </a:cubicBezTo>
                  <a:cubicBezTo>
                    <a:pt x="19" y="7"/>
                    <a:pt x="18" y="8"/>
                    <a:pt x="18" y="8"/>
                  </a:cubicBezTo>
                  <a:cubicBezTo>
                    <a:pt x="18" y="8"/>
                    <a:pt x="18" y="8"/>
                    <a:pt x="17" y="8"/>
                  </a:cubicBezTo>
                  <a:cubicBezTo>
                    <a:pt x="17" y="8"/>
                    <a:pt x="17" y="9"/>
                    <a:pt x="16" y="9"/>
                  </a:cubicBezTo>
                  <a:cubicBezTo>
                    <a:pt x="16" y="10"/>
                    <a:pt x="16" y="10"/>
                    <a:pt x="16" y="11"/>
                  </a:cubicBezTo>
                  <a:cubicBezTo>
                    <a:pt x="16" y="12"/>
                    <a:pt x="16" y="12"/>
                    <a:pt x="16" y="13"/>
                  </a:cubicBezTo>
                  <a:cubicBezTo>
                    <a:pt x="16" y="13"/>
                    <a:pt x="15" y="12"/>
                    <a:pt x="15" y="13"/>
                  </a:cubicBezTo>
                  <a:cubicBezTo>
                    <a:pt x="15" y="13"/>
                    <a:pt x="15" y="14"/>
                    <a:pt x="15" y="14"/>
                  </a:cubicBezTo>
                  <a:cubicBezTo>
                    <a:pt x="15" y="15"/>
                    <a:pt x="16" y="15"/>
                    <a:pt x="16" y="16"/>
                  </a:cubicBezTo>
                  <a:cubicBezTo>
                    <a:pt x="16" y="16"/>
                    <a:pt x="16" y="16"/>
                    <a:pt x="16" y="16"/>
                  </a:cubicBezTo>
                  <a:cubicBezTo>
                    <a:pt x="16" y="16"/>
                    <a:pt x="16" y="16"/>
                    <a:pt x="16" y="16"/>
                  </a:cubicBezTo>
                  <a:cubicBezTo>
                    <a:pt x="17" y="17"/>
                    <a:pt x="18" y="19"/>
                    <a:pt x="18" y="19"/>
                  </a:cubicBezTo>
                  <a:cubicBezTo>
                    <a:pt x="18" y="19"/>
                    <a:pt x="18" y="19"/>
                    <a:pt x="18" y="20"/>
                  </a:cubicBezTo>
                  <a:cubicBezTo>
                    <a:pt x="18" y="20"/>
                    <a:pt x="17" y="20"/>
                    <a:pt x="17" y="20"/>
                  </a:cubicBezTo>
                  <a:cubicBezTo>
                    <a:pt x="17" y="20"/>
                    <a:pt x="17" y="20"/>
                    <a:pt x="17" y="20"/>
                  </a:cubicBezTo>
                  <a:cubicBezTo>
                    <a:pt x="17" y="21"/>
                    <a:pt x="17" y="21"/>
                    <a:pt x="17" y="21"/>
                  </a:cubicBezTo>
                  <a:cubicBezTo>
                    <a:pt x="17" y="21"/>
                    <a:pt x="17" y="21"/>
                    <a:pt x="17" y="21"/>
                  </a:cubicBezTo>
                  <a:cubicBezTo>
                    <a:pt x="17" y="21"/>
                    <a:pt x="17" y="21"/>
                    <a:pt x="17" y="21"/>
                  </a:cubicBezTo>
                  <a:cubicBezTo>
                    <a:pt x="16" y="21"/>
                    <a:pt x="11" y="23"/>
                    <a:pt x="11" y="23"/>
                  </a:cubicBezTo>
                  <a:cubicBezTo>
                    <a:pt x="10" y="23"/>
                    <a:pt x="8" y="30"/>
                    <a:pt x="8" y="30"/>
                  </a:cubicBezTo>
                  <a:cubicBezTo>
                    <a:pt x="32" y="30"/>
                    <a:pt x="32" y="30"/>
                    <a:pt x="32" y="30"/>
                  </a:cubicBezTo>
                  <a:cubicBezTo>
                    <a:pt x="32" y="30"/>
                    <a:pt x="30" y="23"/>
                    <a:pt x="29" y="23"/>
                  </a:cubicBezTo>
                  <a:close/>
                  <a:moveTo>
                    <a:pt x="13" y="35"/>
                  </a:moveTo>
                  <a:cubicBezTo>
                    <a:pt x="12" y="35"/>
                    <a:pt x="11" y="35"/>
                    <a:pt x="11" y="36"/>
                  </a:cubicBezTo>
                  <a:cubicBezTo>
                    <a:pt x="11" y="37"/>
                    <a:pt x="12" y="38"/>
                    <a:pt x="13" y="38"/>
                  </a:cubicBezTo>
                  <a:cubicBezTo>
                    <a:pt x="27" y="38"/>
                    <a:pt x="27" y="38"/>
                    <a:pt x="27" y="38"/>
                  </a:cubicBezTo>
                  <a:cubicBezTo>
                    <a:pt x="28" y="38"/>
                    <a:pt x="29" y="37"/>
                    <a:pt x="29" y="36"/>
                  </a:cubicBezTo>
                  <a:cubicBezTo>
                    <a:pt x="29" y="35"/>
                    <a:pt x="28" y="35"/>
                    <a:pt x="27" y="35"/>
                  </a:cubicBezTo>
                  <a:lnTo>
                    <a:pt x="13" y="35"/>
                  </a:lnTo>
                  <a:close/>
                  <a:moveTo>
                    <a:pt x="64" y="12"/>
                  </a:moveTo>
                  <a:cubicBezTo>
                    <a:pt x="64" y="12"/>
                    <a:pt x="65" y="12"/>
                    <a:pt x="65" y="11"/>
                  </a:cubicBezTo>
                  <a:cubicBezTo>
                    <a:pt x="65" y="11"/>
                    <a:pt x="64" y="10"/>
                    <a:pt x="64" y="10"/>
                  </a:cubicBezTo>
                  <a:cubicBezTo>
                    <a:pt x="45" y="10"/>
                    <a:pt x="45" y="10"/>
                    <a:pt x="45" y="10"/>
                  </a:cubicBezTo>
                  <a:cubicBezTo>
                    <a:pt x="44" y="10"/>
                    <a:pt x="44" y="11"/>
                    <a:pt x="44" y="11"/>
                  </a:cubicBezTo>
                  <a:cubicBezTo>
                    <a:pt x="44" y="12"/>
                    <a:pt x="44" y="12"/>
                    <a:pt x="45" y="12"/>
                  </a:cubicBezTo>
                  <a:lnTo>
                    <a:pt x="64" y="12"/>
                  </a:lnTo>
                  <a:close/>
                  <a:moveTo>
                    <a:pt x="69" y="0"/>
                  </a:moveTo>
                  <a:cubicBezTo>
                    <a:pt x="6" y="0"/>
                    <a:pt x="6" y="0"/>
                    <a:pt x="6" y="0"/>
                  </a:cubicBezTo>
                  <a:cubicBezTo>
                    <a:pt x="3" y="0"/>
                    <a:pt x="0" y="3"/>
                    <a:pt x="0" y="6"/>
                  </a:cubicBezTo>
                  <a:cubicBezTo>
                    <a:pt x="0" y="53"/>
                    <a:pt x="0" y="53"/>
                    <a:pt x="0" y="53"/>
                  </a:cubicBezTo>
                  <a:cubicBezTo>
                    <a:pt x="0" y="56"/>
                    <a:pt x="3" y="58"/>
                    <a:pt x="6" y="58"/>
                  </a:cubicBezTo>
                  <a:cubicBezTo>
                    <a:pt x="41" y="58"/>
                    <a:pt x="41" y="58"/>
                    <a:pt x="41" y="58"/>
                  </a:cubicBezTo>
                  <a:cubicBezTo>
                    <a:pt x="42" y="55"/>
                    <a:pt x="42" y="55"/>
                    <a:pt x="42" y="55"/>
                  </a:cubicBezTo>
                  <a:cubicBezTo>
                    <a:pt x="6" y="55"/>
                    <a:pt x="6" y="55"/>
                    <a:pt x="6" y="55"/>
                  </a:cubicBezTo>
                  <a:cubicBezTo>
                    <a:pt x="5" y="55"/>
                    <a:pt x="3" y="54"/>
                    <a:pt x="3" y="53"/>
                  </a:cubicBezTo>
                  <a:cubicBezTo>
                    <a:pt x="3" y="6"/>
                    <a:pt x="3" y="6"/>
                    <a:pt x="3" y="6"/>
                  </a:cubicBezTo>
                  <a:cubicBezTo>
                    <a:pt x="3" y="4"/>
                    <a:pt x="5" y="3"/>
                    <a:pt x="6" y="3"/>
                  </a:cubicBezTo>
                  <a:cubicBezTo>
                    <a:pt x="69" y="3"/>
                    <a:pt x="69" y="3"/>
                    <a:pt x="69" y="3"/>
                  </a:cubicBezTo>
                  <a:cubicBezTo>
                    <a:pt x="71" y="3"/>
                    <a:pt x="72" y="4"/>
                    <a:pt x="72" y="6"/>
                  </a:cubicBezTo>
                  <a:cubicBezTo>
                    <a:pt x="72" y="53"/>
                    <a:pt x="72" y="53"/>
                    <a:pt x="72" y="53"/>
                  </a:cubicBezTo>
                  <a:cubicBezTo>
                    <a:pt x="72" y="54"/>
                    <a:pt x="71" y="55"/>
                    <a:pt x="69" y="55"/>
                  </a:cubicBezTo>
                  <a:cubicBezTo>
                    <a:pt x="69" y="55"/>
                    <a:pt x="69" y="55"/>
                    <a:pt x="69" y="55"/>
                  </a:cubicBezTo>
                  <a:cubicBezTo>
                    <a:pt x="70" y="58"/>
                    <a:pt x="70" y="58"/>
                    <a:pt x="70" y="58"/>
                  </a:cubicBezTo>
                  <a:cubicBezTo>
                    <a:pt x="73" y="58"/>
                    <a:pt x="75" y="55"/>
                    <a:pt x="75" y="53"/>
                  </a:cubicBezTo>
                  <a:cubicBezTo>
                    <a:pt x="75" y="6"/>
                    <a:pt x="75" y="6"/>
                    <a:pt x="75" y="6"/>
                  </a:cubicBezTo>
                  <a:cubicBezTo>
                    <a:pt x="75" y="3"/>
                    <a:pt x="72" y="0"/>
                    <a:pt x="69" y="0"/>
                  </a:cubicBez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102" name="Group 101"/>
          <p:cNvGrpSpPr/>
          <p:nvPr/>
        </p:nvGrpSpPr>
        <p:grpSpPr>
          <a:xfrm>
            <a:off x="9694252" y="2894211"/>
            <a:ext cx="1160205" cy="1972756"/>
            <a:chOff x="7270689" y="2170658"/>
            <a:chExt cx="870154" cy="1479567"/>
          </a:xfrm>
        </p:grpSpPr>
        <p:grpSp>
          <p:nvGrpSpPr>
            <p:cNvPr id="103" name="Group 102"/>
            <p:cNvGrpSpPr/>
            <p:nvPr/>
          </p:nvGrpSpPr>
          <p:grpSpPr>
            <a:xfrm>
              <a:off x="7270689" y="2170658"/>
              <a:ext cx="870154" cy="1479567"/>
              <a:chOff x="7270689" y="2170658"/>
              <a:chExt cx="870154" cy="1479567"/>
            </a:xfrm>
          </p:grpSpPr>
          <p:cxnSp>
            <p:nvCxnSpPr>
              <p:cNvPr id="105" name="Straight Connector 104"/>
              <p:cNvCxnSpPr/>
              <p:nvPr/>
            </p:nvCxnSpPr>
            <p:spPr>
              <a:xfrm flipH="1">
                <a:off x="7702493" y="2170658"/>
                <a:ext cx="824" cy="609413"/>
              </a:xfrm>
              <a:prstGeom prst="line">
                <a:avLst/>
              </a:prstGeom>
              <a:ln w="2540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7270689" y="2780071"/>
                <a:ext cx="870154" cy="870154"/>
              </a:xfrm>
              <a:prstGeom prst="ellipse">
                <a:avLst/>
              </a:prstGeom>
              <a:noFill/>
              <a:ln w="317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104" name="Freeform 223"/>
            <p:cNvSpPr>
              <a:spLocks noEditPoints="1"/>
            </p:cNvSpPr>
            <p:nvPr/>
          </p:nvSpPr>
          <p:spPr bwMode="auto">
            <a:xfrm>
              <a:off x="7536504" y="3038059"/>
              <a:ext cx="338524" cy="354178"/>
            </a:xfrm>
            <a:custGeom>
              <a:avLst/>
              <a:gdLst>
                <a:gd name="T0" fmla="*/ 46 w 73"/>
                <a:gd name="T1" fmla="*/ 14 h 74"/>
                <a:gd name="T2" fmla="*/ 46 w 73"/>
                <a:gd name="T3" fmla="*/ 15 h 74"/>
                <a:gd name="T4" fmla="*/ 44 w 73"/>
                <a:gd name="T5" fmla="*/ 15 h 74"/>
                <a:gd name="T6" fmla="*/ 42 w 73"/>
                <a:gd name="T7" fmla="*/ 35 h 74"/>
                <a:gd name="T8" fmla="*/ 43 w 73"/>
                <a:gd name="T9" fmla="*/ 35 h 74"/>
                <a:gd name="T10" fmla="*/ 41 w 73"/>
                <a:gd name="T11" fmla="*/ 27 h 74"/>
                <a:gd name="T12" fmla="*/ 22 w 73"/>
                <a:gd name="T13" fmla="*/ 31 h 74"/>
                <a:gd name="T14" fmla="*/ 30 w 73"/>
                <a:gd name="T15" fmla="*/ 23 h 74"/>
                <a:gd name="T16" fmla="*/ 23 w 73"/>
                <a:gd name="T17" fmla="*/ 16 h 74"/>
                <a:gd name="T18" fmla="*/ 33 w 73"/>
                <a:gd name="T19" fmla="*/ 16 h 74"/>
                <a:gd name="T20" fmla="*/ 20 w 73"/>
                <a:gd name="T21" fmla="*/ 19 h 74"/>
                <a:gd name="T22" fmla="*/ 20 w 73"/>
                <a:gd name="T23" fmla="*/ 22 h 74"/>
                <a:gd name="T24" fmla="*/ 20 w 73"/>
                <a:gd name="T25" fmla="*/ 24 h 74"/>
                <a:gd name="T26" fmla="*/ 20 w 73"/>
                <a:gd name="T27" fmla="*/ 20 h 74"/>
                <a:gd name="T28" fmla="*/ 21 w 73"/>
                <a:gd name="T29" fmla="*/ 24 h 74"/>
                <a:gd name="T30" fmla="*/ 49 w 73"/>
                <a:gd name="T31" fmla="*/ 50 h 74"/>
                <a:gd name="T32" fmla="*/ 23 w 73"/>
                <a:gd name="T33" fmla="*/ 16 h 74"/>
                <a:gd name="T34" fmla="*/ 33 w 73"/>
                <a:gd name="T35" fmla="*/ 24 h 74"/>
                <a:gd name="T36" fmla="*/ 16 w 73"/>
                <a:gd name="T37" fmla="*/ 39 h 74"/>
                <a:gd name="T38" fmla="*/ 17 w 73"/>
                <a:gd name="T39" fmla="*/ 40 h 74"/>
                <a:gd name="T40" fmla="*/ 37 w 73"/>
                <a:gd name="T41" fmla="*/ 27 h 74"/>
                <a:gd name="T42" fmla="*/ 18 w 73"/>
                <a:gd name="T43" fmla="*/ 28 h 74"/>
                <a:gd name="T44" fmla="*/ 35 w 73"/>
                <a:gd name="T45" fmla="*/ 29 h 74"/>
                <a:gd name="T46" fmla="*/ 35 w 73"/>
                <a:gd name="T47" fmla="*/ 26 h 74"/>
                <a:gd name="T48" fmla="*/ 34 w 73"/>
                <a:gd name="T49" fmla="*/ 22 h 74"/>
                <a:gd name="T50" fmla="*/ 20 w 73"/>
                <a:gd name="T51" fmla="*/ 43 h 74"/>
                <a:gd name="T52" fmla="*/ 20 w 73"/>
                <a:gd name="T53" fmla="*/ 41 h 74"/>
                <a:gd name="T54" fmla="*/ 61 w 73"/>
                <a:gd name="T55" fmla="*/ 29 h 74"/>
                <a:gd name="T56" fmla="*/ 17 w 73"/>
                <a:gd name="T57" fmla="*/ 21 h 74"/>
                <a:gd name="T58" fmla="*/ 14 w 73"/>
                <a:gd name="T59" fmla="*/ 32 h 74"/>
                <a:gd name="T60" fmla="*/ 19 w 73"/>
                <a:gd name="T61" fmla="*/ 30 h 74"/>
                <a:gd name="T62" fmla="*/ 12 w 73"/>
                <a:gd name="T63" fmla="*/ 29 h 74"/>
                <a:gd name="T64" fmla="*/ 14 w 73"/>
                <a:gd name="T65" fmla="*/ 28 h 74"/>
                <a:gd name="T66" fmla="*/ 14 w 73"/>
                <a:gd name="T67" fmla="*/ 43 h 74"/>
                <a:gd name="T68" fmla="*/ 57 w 73"/>
                <a:gd name="T69" fmla="*/ 43 h 74"/>
                <a:gd name="T70" fmla="*/ 49 w 73"/>
                <a:gd name="T71" fmla="*/ 42 h 74"/>
                <a:gd name="T72" fmla="*/ 47 w 73"/>
                <a:gd name="T73" fmla="*/ 50 h 74"/>
                <a:gd name="T74" fmla="*/ 37 w 73"/>
                <a:gd name="T75" fmla="*/ 44 h 74"/>
                <a:gd name="T76" fmla="*/ 41 w 73"/>
                <a:gd name="T77" fmla="*/ 37 h 74"/>
                <a:gd name="T78" fmla="*/ 40 w 73"/>
                <a:gd name="T79" fmla="*/ 33 h 74"/>
                <a:gd name="T80" fmla="*/ 36 w 73"/>
                <a:gd name="T81" fmla="*/ 31 h 74"/>
                <a:gd name="T82" fmla="*/ 41 w 73"/>
                <a:gd name="T83" fmla="*/ 26 h 74"/>
                <a:gd name="T84" fmla="*/ 38 w 73"/>
                <a:gd name="T85" fmla="*/ 26 h 74"/>
                <a:gd name="T86" fmla="*/ 43 w 73"/>
                <a:gd name="T87" fmla="*/ 22 h 74"/>
                <a:gd name="T88" fmla="*/ 49 w 73"/>
                <a:gd name="T89" fmla="*/ 22 h 74"/>
                <a:gd name="T90" fmla="*/ 52 w 73"/>
                <a:gd name="T91" fmla="*/ 20 h 74"/>
                <a:gd name="T92" fmla="*/ 20 w 73"/>
                <a:gd name="T93" fmla="*/ 17 h 74"/>
                <a:gd name="T94" fmla="*/ 15 w 73"/>
                <a:gd name="T95" fmla="*/ 24 h 74"/>
                <a:gd name="T96" fmla="*/ 22 w 73"/>
                <a:gd name="T97" fmla="*/ 27 h 74"/>
                <a:gd name="T98" fmla="*/ 19 w 73"/>
                <a:gd name="T99" fmla="*/ 32 h 74"/>
                <a:gd name="T100" fmla="*/ 12 w 73"/>
                <a:gd name="T101" fmla="*/ 37 h 74"/>
                <a:gd name="T102" fmla="*/ 21 w 73"/>
                <a:gd name="T103" fmla="*/ 43 h 74"/>
                <a:gd name="T104" fmla="*/ 24 w 73"/>
                <a:gd name="T105" fmla="*/ 52 h 74"/>
                <a:gd name="T106" fmla="*/ 24 w 73"/>
                <a:gd name="T107" fmla="*/ 50 h 74"/>
                <a:gd name="T108" fmla="*/ 21 w 73"/>
                <a:gd name="T109" fmla="*/ 29 h 74"/>
                <a:gd name="T110" fmla="*/ 48 w 73"/>
                <a:gd name="T111" fmla="*/ 33 h 74"/>
                <a:gd name="T112" fmla="*/ 46 w 73"/>
                <a:gd name="T113" fmla="*/ 32 h 74"/>
                <a:gd name="T114" fmla="*/ 43 w 73"/>
                <a:gd name="T115" fmla="*/ 26 h 74"/>
                <a:gd name="T116" fmla="*/ 43 w 73"/>
                <a:gd name="T117" fmla="*/ 26 h 74"/>
                <a:gd name="T118" fmla="*/ 45 w 73"/>
                <a:gd name="T119" fmla="*/ 27 h 74"/>
                <a:gd name="T120" fmla="*/ 49 w 73"/>
                <a:gd name="T121" fmla="*/ 27 h 74"/>
                <a:gd name="T122" fmla="*/ 43 w 73"/>
                <a:gd name="T123" fmla="*/ 27 h 74"/>
                <a:gd name="T124" fmla="*/ 44 w 73"/>
                <a:gd name="T125" fmla="*/ 4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 h="74">
                  <a:moveTo>
                    <a:pt x="0" y="18"/>
                  </a:moveTo>
                  <a:cubicBezTo>
                    <a:pt x="4" y="20"/>
                    <a:pt x="4" y="20"/>
                    <a:pt x="4" y="20"/>
                  </a:cubicBezTo>
                  <a:cubicBezTo>
                    <a:pt x="11" y="8"/>
                    <a:pt x="23" y="0"/>
                    <a:pt x="37" y="0"/>
                  </a:cubicBezTo>
                  <a:cubicBezTo>
                    <a:pt x="54" y="0"/>
                    <a:pt x="69" y="12"/>
                    <a:pt x="73" y="29"/>
                  </a:cubicBezTo>
                  <a:cubicBezTo>
                    <a:pt x="73" y="30"/>
                    <a:pt x="73" y="31"/>
                    <a:pt x="72" y="31"/>
                  </a:cubicBezTo>
                  <a:cubicBezTo>
                    <a:pt x="72" y="31"/>
                    <a:pt x="72" y="31"/>
                    <a:pt x="71" y="31"/>
                  </a:cubicBezTo>
                  <a:cubicBezTo>
                    <a:pt x="71" y="31"/>
                    <a:pt x="70" y="31"/>
                    <a:pt x="70" y="30"/>
                  </a:cubicBezTo>
                  <a:cubicBezTo>
                    <a:pt x="67" y="14"/>
                    <a:pt x="53" y="3"/>
                    <a:pt x="37" y="3"/>
                  </a:cubicBezTo>
                  <a:cubicBezTo>
                    <a:pt x="24" y="3"/>
                    <a:pt x="13" y="10"/>
                    <a:pt x="7" y="21"/>
                  </a:cubicBezTo>
                  <a:cubicBezTo>
                    <a:pt x="11" y="22"/>
                    <a:pt x="11" y="22"/>
                    <a:pt x="11" y="22"/>
                  </a:cubicBezTo>
                  <a:cubicBezTo>
                    <a:pt x="2" y="30"/>
                    <a:pt x="2" y="30"/>
                    <a:pt x="2" y="30"/>
                  </a:cubicBezTo>
                  <a:lnTo>
                    <a:pt x="0" y="18"/>
                  </a:lnTo>
                  <a:close/>
                  <a:moveTo>
                    <a:pt x="73" y="56"/>
                  </a:moveTo>
                  <a:cubicBezTo>
                    <a:pt x="71" y="44"/>
                    <a:pt x="71" y="44"/>
                    <a:pt x="71" y="44"/>
                  </a:cubicBezTo>
                  <a:cubicBezTo>
                    <a:pt x="62" y="52"/>
                    <a:pt x="62" y="52"/>
                    <a:pt x="62" y="52"/>
                  </a:cubicBezTo>
                  <a:cubicBezTo>
                    <a:pt x="66" y="53"/>
                    <a:pt x="66" y="53"/>
                    <a:pt x="66" y="53"/>
                  </a:cubicBezTo>
                  <a:cubicBezTo>
                    <a:pt x="61" y="64"/>
                    <a:pt x="49" y="71"/>
                    <a:pt x="37" y="71"/>
                  </a:cubicBezTo>
                  <a:cubicBezTo>
                    <a:pt x="21" y="71"/>
                    <a:pt x="7" y="59"/>
                    <a:pt x="3" y="44"/>
                  </a:cubicBezTo>
                  <a:cubicBezTo>
                    <a:pt x="3" y="43"/>
                    <a:pt x="3" y="42"/>
                    <a:pt x="2" y="43"/>
                  </a:cubicBezTo>
                  <a:cubicBezTo>
                    <a:pt x="1" y="43"/>
                    <a:pt x="0" y="44"/>
                    <a:pt x="1" y="44"/>
                  </a:cubicBezTo>
                  <a:cubicBezTo>
                    <a:pt x="4" y="61"/>
                    <a:pt x="19" y="74"/>
                    <a:pt x="37" y="74"/>
                  </a:cubicBezTo>
                  <a:cubicBezTo>
                    <a:pt x="50" y="74"/>
                    <a:pt x="63" y="66"/>
                    <a:pt x="69" y="54"/>
                  </a:cubicBezTo>
                  <a:lnTo>
                    <a:pt x="73" y="56"/>
                  </a:lnTo>
                  <a:close/>
                  <a:moveTo>
                    <a:pt x="51" y="18"/>
                  </a:moveTo>
                  <a:cubicBezTo>
                    <a:pt x="51" y="18"/>
                    <a:pt x="51" y="18"/>
                    <a:pt x="51" y="18"/>
                  </a:cubicBezTo>
                  <a:cubicBezTo>
                    <a:pt x="51" y="18"/>
                    <a:pt x="51" y="18"/>
                    <a:pt x="51" y="18"/>
                  </a:cubicBezTo>
                  <a:cubicBezTo>
                    <a:pt x="51" y="18"/>
                    <a:pt x="51" y="18"/>
                    <a:pt x="51" y="18"/>
                  </a:cubicBezTo>
                  <a:cubicBezTo>
                    <a:pt x="51" y="18"/>
                    <a:pt x="51" y="18"/>
                    <a:pt x="52" y="18"/>
                  </a:cubicBezTo>
                  <a:cubicBezTo>
                    <a:pt x="52"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ubicBezTo>
                    <a:pt x="51" y="18"/>
                    <a:pt x="51" y="18"/>
                    <a:pt x="51" y="18"/>
                  </a:cubicBezTo>
                  <a:close/>
                  <a:moveTo>
                    <a:pt x="47" y="18"/>
                  </a:move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lose/>
                  <a:moveTo>
                    <a:pt x="47" y="19"/>
                  </a:move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20"/>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7" y="19"/>
                  </a:cubicBezTo>
                  <a:cubicBezTo>
                    <a:pt x="47" y="19"/>
                    <a:pt x="47" y="19"/>
                    <a:pt x="47"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8"/>
                    <a:pt x="49" y="18"/>
                    <a:pt x="49" y="18"/>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9" y="17"/>
                    <a:pt x="49" y="17"/>
                    <a:pt x="49"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7"/>
                    <a:pt x="48" y="17"/>
                  </a:cubicBezTo>
                  <a:cubicBezTo>
                    <a:pt x="48" y="17"/>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8" y="18"/>
                    <a:pt x="48" y="18"/>
                    <a:pt x="48" y="18"/>
                  </a:cubicBezTo>
                  <a:cubicBezTo>
                    <a:pt x="47" y="18"/>
                    <a:pt x="47" y="18"/>
                    <a:pt x="47" y="18"/>
                  </a:cubicBezTo>
                  <a:cubicBezTo>
                    <a:pt x="47" y="18"/>
                    <a:pt x="48" y="18"/>
                    <a:pt x="48" y="18"/>
                  </a:cubicBezTo>
                  <a:cubicBezTo>
                    <a:pt x="48" y="18"/>
                    <a:pt x="48"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ubicBezTo>
                    <a:pt x="47" y="19"/>
                    <a:pt x="47" y="19"/>
                    <a:pt x="47" y="19"/>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6" y="14"/>
                  </a:move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6" y="14"/>
                  </a:moveTo>
                  <a:cubicBezTo>
                    <a:pt x="46" y="14"/>
                    <a:pt x="46" y="14"/>
                    <a:pt x="46" y="14"/>
                  </a:cubicBezTo>
                  <a:cubicBezTo>
                    <a:pt x="46" y="14"/>
                    <a:pt x="46" y="14"/>
                    <a:pt x="46" y="14"/>
                  </a:cubicBezTo>
                  <a:cubicBezTo>
                    <a:pt x="46" y="14"/>
                    <a:pt x="46" y="13"/>
                    <a:pt x="46" y="13"/>
                  </a:cubicBezTo>
                  <a:cubicBezTo>
                    <a:pt x="46" y="13"/>
                    <a:pt x="46" y="13"/>
                    <a:pt x="46" y="13"/>
                  </a:cubicBezTo>
                  <a:cubicBezTo>
                    <a:pt x="46" y="13"/>
                    <a:pt x="46" y="13"/>
                    <a:pt x="46" y="13"/>
                  </a:cubicBezTo>
                  <a:cubicBezTo>
                    <a:pt x="46" y="13"/>
                    <a:pt x="46" y="13"/>
                    <a:pt x="46" y="13"/>
                  </a:cubicBezTo>
                  <a:cubicBezTo>
                    <a:pt x="46" y="13"/>
                    <a:pt x="46" y="14"/>
                    <a:pt x="46" y="14"/>
                  </a:cubicBezTo>
                  <a:cubicBezTo>
                    <a:pt x="46" y="14"/>
                    <a:pt x="46" y="14"/>
                    <a:pt x="46" y="14"/>
                  </a:cubicBezTo>
                  <a:cubicBezTo>
                    <a:pt x="46" y="14"/>
                    <a:pt x="46" y="14"/>
                    <a:pt x="46" y="14"/>
                  </a:cubicBezTo>
                  <a:cubicBezTo>
                    <a:pt x="46" y="14"/>
                    <a:pt x="46" y="14"/>
                    <a:pt x="46" y="14"/>
                  </a:cubicBezTo>
                  <a:cubicBezTo>
                    <a:pt x="46" y="14"/>
                    <a:pt x="46" y="14"/>
                    <a:pt x="46" y="14"/>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1"/>
                  </a:move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2"/>
                    <a:pt x="47"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2"/>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2"/>
                  </a:cubicBezTo>
                  <a:cubicBezTo>
                    <a:pt x="48" y="22"/>
                    <a:pt x="48" y="22"/>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8" y="21"/>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19"/>
                  </a:move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51" y="20"/>
                  </a:moveTo>
                  <a:cubicBezTo>
                    <a:pt x="51" y="20"/>
                    <a:pt x="51" y="20"/>
                    <a:pt x="51" y="20"/>
                  </a:cubicBezTo>
                  <a:cubicBezTo>
                    <a:pt x="51" y="20"/>
                    <a:pt x="51" y="20"/>
                    <a:pt x="51" y="20"/>
                  </a:cubicBezTo>
                  <a:cubicBezTo>
                    <a:pt x="51" y="20"/>
                    <a:pt x="51" y="20"/>
                    <a:pt x="51" y="20"/>
                  </a:cubicBezTo>
                  <a:cubicBezTo>
                    <a:pt x="51" y="20"/>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19"/>
                    <a:pt x="51" y="19"/>
                  </a:cubicBezTo>
                  <a:cubicBezTo>
                    <a:pt x="51" y="19"/>
                    <a:pt x="51" y="20"/>
                    <a:pt x="51" y="20"/>
                  </a:cubicBezTo>
                  <a:close/>
                  <a:moveTo>
                    <a:pt x="50" y="19"/>
                  </a:moveTo>
                  <a:cubicBezTo>
                    <a:pt x="50" y="19"/>
                    <a:pt x="50" y="19"/>
                    <a:pt x="50" y="19"/>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ubicBezTo>
                    <a:pt x="50" y="19"/>
                    <a:pt x="50" y="19"/>
                    <a:pt x="50" y="19"/>
                  </a:cubicBezTo>
                  <a:close/>
                  <a:moveTo>
                    <a:pt x="49" y="15"/>
                  </a:move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ubicBezTo>
                    <a:pt x="49" y="15"/>
                    <a:pt x="49" y="15"/>
                    <a:pt x="49"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8" y="23"/>
                  </a:move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4"/>
                    <a:pt x="45" y="14"/>
                    <a:pt x="45" y="14"/>
                  </a:cubicBezTo>
                  <a:cubicBezTo>
                    <a:pt x="45" y="14"/>
                    <a:pt x="45" y="14"/>
                    <a:pt x="45" y="14"/>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1"/>
                  </a:move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6" y="15"/>
                  </a:move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5" y="15"/>
                    <a:pt x="45" y="15"/>
                  </a:cubicBezTo>
                  <a:cubicBezTo>
                    <a:pt x="45" y="15"/>
                    <a:pt x="45" y="15"/>
                    <a:pt x="45" y="15"/>
                  </a:cubicBezTo>
                  <a:cubicBezTo>
                    <a:pt x="45" y="15"/>
                    <a:pt x="45" y="15"/>
                    <a:pt x="45" y="15"/>
                  </a:cubicBezTo>
                  <a:cubicBezTo>
                    <a:pt x="46" y="15"/>
                    <a:pt x="45" y="15"/>
                    <a:pt x="45" y="15"/>
                  </a:cubicBezTo>
                  <a:cubicBezTo>
                    <a:pt x="45"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lose/>
                  <a:moveTo>
                    <a:pt x="47" y="22"/>
                  </a:moveTo>
                  <a:cubicBezTo>
                    <a:pt x="47" y="22"/>
                    <a:pt x="47" y="22"/>
                    <a:pt x="47" y="22"/>
                  </a:cubicBezTo>
                  <a:cubicBezTo>
                    <a:pt x="47" y="22"/>
                    <a:pt x="47" y="22"/>
                    <a:pt x="47" y="22"/>
                  </a:cubicBezTo>
                  <a:cubicBezTo>
                    <a:pt x="47" y="22"/>
                    <a:pt x="47" y="22"/>
                    <a:pt x="47"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2"/>
                  </a:cubicBezTo>
                  <a:cubicBezTo>
                    <a:pt x="46" y="22"/>
                    <a:pt x="46" y="22"/>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ubicBezTo>
                    <a:pt x="47" y="22"/>
                    <a:pt x="47" y="22"/>
                    <a:pt x="47" y="22"/>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17"/>
                  </a:moveTo>
                  <a:cubicBezTo>
                    <a:pt x="40" y="17"/>
                    <a:pt x="40" y="17"/>
                    <a:pt x="40" y="17"/>
                  </a:cubicBezTo>
                  <a:cubicBezTo>
                    <a:pt x="40" y="17"/>
                    <a:pt x="40" y="17"/>
                    <a:pt x="40" y="18"/>
                  </a:cubicBezTo>
                  <a:cubicBezTo>
                    <a:pt x="40" y="18"/>
                    <a:pt x="40" y="18"/>
                    <a:pt x="40" y="18"/>
                  </a:cubicBezTo>
                  <a:cubicBezTo>
                    <a:pt x="40" y="18"/>
                    <a:pt x="40" y="18"/>
                    <a:pt x="40" y="18"/>
                  </a:cubicBezTo>
                  <a:cubicBezTo>
                    <a:pt x="40" y="18"/>
                    <a:pt x="40" y="18"/>
                    <a:pt x="40" y="18"/>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0" y="18"/>
                  </a:cubicBezTo>
                  <a:cubicBezTo>
                    <a:pt x="40" y="18"/>
                    <a:pt x="40" y="18"/>
                    <a:pt x="41" y="18"/>
                  </a:cubicBezTo>
                  <a:cubicBezTo>
                    <a:pt x="41" y="18"/>
                    <a:pt x="41" y="18"/>
                    <a:pt x="41" y="18"/>
                  </a:cubicBezTo>
                  <a:cubicBezTo>
                    <a:pt x="41" y="18"/>
                    <a:pt x="41" y="18"/>
                    <a:pt x="41" y="17"/>
                  </a:cubicBezTo>
                  <a:cubicBezTo>
                    <a:pt x="41" y="17"/>
                    <a:pt x="41" y="17"/>
                    <a:pt x="41" y="17"/>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0" y="22"/>
                  </a:move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ubicBezTo>
                    <a:pt x="40" y="22"/>
                    <a:pt x="40" y="22"/>
                    <a:pt x="40" y="22"/>
                  </a:cubicBezTo>
                  <a:close/>
                  <a:moveTo>
                    <a:pt x="42" y="16"/>
                  </a:move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6"/>
                    <a:pt x="42" y="16"/>
                  </a:cubicBezTo>
                  <a:cubicBezTo>
                    <a:pt x="42" y="16"/>
                    <a:pt x="42" y="15"/>
                    <a:pt x="42" y="16"/>
                  </a:cubicBezTo>
                  <a:cubicBezTo>
                    <a:pt x="42" y="16"/>
                    <a:pt x="42" y="16"/>
                    <a:pt x="42" y="16"/>
                  </a:cubicBezTo>
                  <a:cubicBezTo>
                    <a:pt x="42" y="16"/>
                    <a:pt x="41" y="16"/>
                    <a:pt x="41" y="16"/>
                  </a:cubicBezTo>
                  <a:cubicBezTo>
                    <a:pt x="42" y="16"/>
                    <a:pt x="42" y="16"/>
                    <a:pt x="42" y="16"/>
                  </a:cubicBezTo>
                  <a:cubicBezTo>
                    <a:pt x="42" y="16"/>
                    <a:pt x="42" y="16"/>
                    <a:pt x="42" y="16"/>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1" y="17"/>
                    <a:pt x="51" y="17"/>
                  </a:cubicBezTo>
                  <a:cubicBezTo>
                    <a:pt x="51" y="17"/>
                    <a:pt x="52" y="17"/>
                    <a:pt x="52" y="17"/>
                  </a:cubicBezTo>
                  <a:cubicBezTo>
                    <a:pt x="52" y="17"/>
                    <a:pt x="52" y="17"/>
                    <a:pt x="52"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15"/>
                  </a:move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ubicBezTo>
                    <a:pt x="40" y="15"/>
                    <a:pt x="40" y="15"/>
                    <a:pt x="40" y="15"/>
                  </a:cubicBezTo>
                  <a:close/>
                  <a:moveTo>
                    <a:pt x="41" y="16"/>
                  </a:move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17"/>
                  </a:move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1" y="22"/>
                  </a:move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lose/>
                  <a:moveTo>
                    <a:pt x="40" y="20"/>
                  </a:move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ubicBezTo>
                    <a:pt x="40" y="20"/>
                    <a:pt x="40" y="20"/>
                    <a:pt x="40" y="20"/>
                  </a:cubicBezTo>
                  <a:close/>
                  <a:moveTo>
                    <a:pt x="45" y="15"/>
                  </a:moveTo>
                  <a:cubicBezTo>
                    <a:pt x="45" y="15"/>
                    <a:pt x="45" y="15"/>
                    <a:pt x="45" y="15"/>
                  </a:cubicBezTo>
                  <a:cubicBezTo>
                    <a:pt x="45" y="15"/>
                    <a:pt x="45" y="16"/>
                    <a:pt x="45" y="16"/>
                  </a:cubicBezTo>
                  <a:cubicBezTo>
                    <a:pt x="45" y="16"/>
                    <a:pt x="45" y="16"/>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5"/>
                  </a:move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5"/>
                    <a:pt x="38" y="25"/>
                  </a:cubicBezTo>
                  <a:cubicBezTo>
                    <a:pt x="38" y="25"/>
                    <a:pt x="38" y="25"/>
                    <a:pt x="38" y="25"/>
                  </a:cubicBezTo>
                  <a:close/>
                  <a:moveTo>
                    <a:pt x="44" y="15"/>
                  </a:move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ubicBezTo>
                    <a:pt x="44" y="15"/>
                    <a:pt x="44" y="15"/>
                    <a:pt x="44" y="15"/>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5"/>
                    <a:pt x="38" y="26"/>
                  </a:cubicBezTo>
                  <a:cubicBezTo>
                    <a:pt x="38" y="26"/>
                    <a:pt x="38" y="26"/>
                    <a:pt x="38" y="26"/>
                  </a:cubicBezTo>
                  <a:close/>
                  <a:moveTo>
                    <a:pt x="44" y="14"/>
                  </a:move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lose/>
                  <a:moveTo>
                    <a:pt x="45" y="14"/>
                  </a:move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5"/>
                    <a:pt x="45" y="15"/>
                  </a:cubicBezTo>
                  <a:cubicBezTo>
                    <a:pt x="45" y="15"/>
                    <a:pt x="45" y="15"/>
                    <a:pt x="45" y="15"/>
                  </a:cubicBezTo>
                  <a:cubicBezTo>
                    <a:pt x="45" y="15"/>
                    <a:pt x="45" y="15"/>
                    <a:pt x="46" y="15"/>
                  </a:cubicBezTo>
                  <a:cubicBezTo>
                    <a:pt x="46" y="15"/>
                    <a:pt x="46" y="15"/>
                    <a:pt x="46" y="15"/>
                  </a:cubicBezTo>
                  <a:cubicBezTo>
                    <a:pt x="46" y="15"/>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ubicBezTo>
                    <a:pt x="45" y="15"/>
                    <a:pt x="45" y="15"/>
                    <a:pt x="45" y="15"/>
                  </a:cubicBezTo>
                  <a:close/>
                  <a:moveTo>
                    <a:pt x="45" y="15"/>
                  </a:moveTo>
                  <a:cubicBezTo>
                    <a:pt x="45" y="15"/>
                    <a:pt x="45" y="15"/>
                    <a:pt x="45" y="15"/>
                  </a:cubicBezTo>
                  <a:cubicBezTo>
                    <a:pt x="45" y="15"/>
                    <a:pt x="45" y="15"/>
                    <a:pt x="45" y="15"/>
                  </a:cubicBezTo>
                  <a:cubicBezTo>
                    <a:pt x="44" y="15"/>
                    <a:pt x="44" y="15"/>
                    <a:pt x="44" y="15"/>
                  </a:cubicBezTo>
                  <a:cubicBezTo>
                    <a:pt x="44" y="15"/>
                    <a:pt x="44" y="15"/>
                    <a:pt x="44" y="15"/>
                  </a:cubicBezTo>
                  <a:cubicBezTo>
                    <a:pt x="44" y="15"/>
                    <a:pt x="45" y="15"/>
                    <a:pt x="45" y="15"/>
                  </a:cubicBezTo>
                  <a:cubicBezTo>
                    <a:pt x="45" y="15"/>
                    <a:pt x="45" y="15"/>
                    <a:pt x="45" y="15"/>
                  </a:cubicBezTo>
                  <a:cubicBezTo>
                    <a:pt x="45" y="15"/>
                    <a:pt x="45" y="15"/>
                    <a:pt x="45" y="15"/>
                  </a:cubicBezTo>
                  <a:close/>
                  <a:moveTo>
                    <a:pt x="45" y="14"/>
                  </a:moveTo>
                  <a:cubicBezTo>
                    <a:pt x="45" y="14"/>
                    <a:pt x="45" y="14"/>
                    <a:pt x="45" y="14"/>
                  </a:cubicBezTo>
                  <a:cubicBezTo>
                    <a:pt x="45" y="14"/>
                    <a:pt x="45" y="14"/>
                    <a:pt x="45" y="14"/>
                  </a:cubicBezTo>
                  <a:cubicBezTo>
                    <a:pt x="45" y="14"/>
                    <a:pt x="45" y="14"/>
                    <a:pt x="45" y="14"/>
                  </a:cubicBezTo>
                  <a:cubicBezTo>
                    <a:pt x="45" y="14"/>
                    <a:pt x="45"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4"/>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3"/>
                  </a:move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lose/>
                  <a:moveTo>
                    <a:pt x="39" y="23"/>
                  </a:moveTo>
                  <a:cubicBezTo>
                    <a:pt x="40"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5"/>
                  </a:move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lose/>
                  <a:moveTo>
                    <a:pt x="39" y="24"/>
                  </a:move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2" y="18"/>
                    <a:pt x="52" y="18"/>
                  </a:cubicBezTo>
                  <a:cubicBezTo>
                    <a:pt x="52" y="18"/>
                    <a:pt x="53" y="18"/>
                    <a:pt x="53" y="18"/>
                  </a:cubicBezTo>
                  <a:cubicBezTo>
                    <a:pt x="53" y="18"/>
                    <a:pt x="53" y="18"/>
                    <a:pt x="53" y="18"/>
                  </a:cubicBezTo>
                  <a:close/>
                  <a:moveTo>
                    <a:pt x="41" y="34"/>
                  </a:move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lose/>
                  <a:moveTo>
                    <a:pt x="43" y="34"/>
                  </a:moveTo>
                  <a:cubicBezTo>
                    <a:pt x="43" y="34"/>
                    <a:pt x="43" y="34"/>
                    <a:pt x="43" y="34"/>
                  </a:cubicBezTo>
                  <a:cubicBezTo>
                    <a:pt x="43" y="34"/>
                    <a:pt x="43" y="34"/>
                    <a:pt x="43" y="34"/>
                  </a:cubicBezTo>
                  <a:cubicBezTo>
                    <a:pt x="42" y="34"/>
                    <a:pt x="42" y="34"/>
                    <a:pt x="42" y="34"/>
                  </a:cubicBezTo>
                  <a:cubicBezTo>
                    <a:pt x="42" y="34"/>
                    <a:pt x="42" y="34"/>
                    <a:pt x="42" y="34"/>
                  </a:cubicBezTo>
                  <a:cubicBezTo>
                    <a:pt x="42" y="34"/>
                    <a:pt x="43" y="34"/>
                    <a:pt x="43" y="34"/>
                  </a:cubicBezTo>
                  <a:close/>
                  <a:moveTo>
                    <a:pt x="40" y="32"/>
                  </a:moveTo>
                  <a:cubicBezTo>
                    <a:pt x="40" y="32"/>
                    <a:pt x="40" y="32"/>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2"/>
                    <a:pt x="40" y="32"/>
                  </a:cubicBezTo>
                  <a:close/>
                  <a:moveTo>
                    <a:pt x="39" y="35"/>
                  </a:moveTo>
                  <a:cubicBezTo>
                    <a:pt x="39" y="35"/>
                    <a:pt x="39"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lose/>
                  <a:moveTo>
                    <a:pt x="40" y="35"/>
                  </a:moveTo>
                  <a:cubicBezTo>
                    <a:pt x="40" y="35"/>
                    <a:pt x="40" y="35"/>
                    <a:pt x="40" y="35"/>
                  </a:cubicBezTo>
                  <a:cubicBezTo>
                    <a:pt x="40" y="35"/>
                    <a:pt x="40" y="35"/>
                    <a:pt x="40" y="35"/>
                  </a:cubicBezTo>
                  <a:cubicBezTo>
                    <a:pt x="40" y="35"/>
                    <a:pt x="40" y="36"/>
                    <a:pt x="40" y="36"/>
                  </a:cubicBezTo>
                  <a:cubicBezTo>
                    <a:pt x="40" y="36"/>
                    <a:pt x="40" y="36"/>
                    <a:pt x="40" y="36"/>
                  </a:cubicBezTo>
                  <a:cubicBezTo>
                    <a:pt x="40" y="36"/>
                    <a:pt x="40" y="36"/>
                    <a:pt x="40" y="36"/>
                  </a:cubicBezTo>
                  <a:cubicBezTo>
                    <a:pt x="40" y="36"/>
                    <a:pt x="40" y="36"/>
                    <a:pt x="40" y="36"/>
                  </a:cubicBezTo>
                  <a:cubicBezTo>
                    <a:pt x="40" y="36"/>
                    <a:pt x="40" y="35"/>
                    <a:pt x="40" y="35"/>
                  </a:cubicBezTo>
                  <a:cubicBezTo>
                    <a:pt x="40" y="35"/>
                    <a:pt x="40" y="35"/>
                    <a:pt x="40" y="35"/>
                  </a:cubicBezTo>
                  <a:cubicBezTo>
                    <a:pt x="40" y="35"/>
                    <a:pt x="40" y="35"/>
                    <a:pt x="40" y="35"/>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4"/>
                    <a:pt x="42" y="34"/>
                    <a:pt x="42" y="34"/>
                  </a:cubicBezTo>
                  <a:cubicBezTo>
                    <a:pt x="42" y="34"/>
                    <a:pt x="42" y="34"/>
                    <a:pt x="42" y="34"/>
                  </a:cubicBezTo>
                  <a:cubicBezTo>
                    <a:pt x="42" y="34"/>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2" y="36"/>
                  </a:moveTo>
                  <a:cubicBezTo>
                    <a:pt x="42" y="36"/>
                    <a:pt x="42" y="36"/>
                    <a:pt x="42" y="36"/>
                  </a:cubicBezTo>
                  <a:cubicBezTo>
                    <a:pt x="42" y="36"/>
                    <a:pt x="42" y="36"/>
                    <a:pt x="42"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lose/>
                  <a:moveTo>
                    <a:pt x="41" y="35"/>
                  </a:move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ubicBezTo>
                    <a:pt x="41" y="35"/>
                    <a:pt x="41" y="35"/>
                    <a:pt x="41" y="35"/>
                  </a:cubicBezTo>
                  <a:close/>
                  <a:moveTo>
                    <a:pt x="39" y="36"/>
                  </a:move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1" y="35"/>
                  </a:moveTo>
                  <a:cubicBezTo>
                    <a:pt x="41" y="35"/>
                    <a:pt x="41" y="35"/>
                    <a:pt x="41" y="35"/>
                  </a:cubicBezTo>
                  <a:cubicBezTo>
                    <a:pt x="41" y="35"/>
                    <a:pt x="41" y="35"/>
                    <a:pt x="41" y="35"/>
                  </a:cubicBezTo>
                  <a:cubicBezTo>
                    <a:pt x="41"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1" y="35"/>
                    <a:pt x="41" y="35"/>
                    <a:pt x="41" y="35"/>
                  </a:cubicBezTo>
                  <a:close/>
                  <a:moveTo>
                    <a:pt x="40" y="33"/>
                  </a:move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1" y="33"/>
                  </a:cubicBezTo>
                  <a:cubicBezTo>
                    <a:pt x="41" y="33"/>
                    <a:pt x="41" y="33"/>
                    <a:pt x="41" y="33"/>
                  </a:cubicBezTo>
                  <a:cubicBezTo>
                    <a:pt x="41" y="33"/>
                    <a:pt x="40" y="33"/>
                    <a:pt x="40" y="33"/>
                  </a:cubicBezTo>
                  <a:cubicBezTo>
                    <a:pt x="40" y="33"/>
                    <a:pt x="40" y="33"/>
                    <a:pt x="40" y="33"/>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8" y="29"/>
                  </a:cubicBezTo>
                  <a:cubicBezTo>
                    <a:pt x="38" y="29"/>
                    <a:pt x="39" y="29"/>
                    <a:pt x="38" y="29"/>
                  </a:cubicBezTo>
                  <a:cubicBezTo>
                    <a:pt x="38" y="29"/>
                    <a:pt x="38" y="29"/>
                    <a:pt x="38" y="29"/>
                  </a:cubicBezTo>
                  <a:cubicBezTo>
                    <a:pt x="38"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3" y="27"/>
                  </a:move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52" y="20"/>
                  </a:move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lose/>
                  <a:moveTo>
                    <a:pt x="37" y="35"/>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5"/>
                  </a:cubicBezTo>
                  <a:cubicBezTo>
                    <a:pt x="37" y="35"/>
                    <a:pt x="37" y="35"/>
                    <a:pt x="37" y="35"/>
                  </a:cubicBezTo>
                  <a:cubicBezTo>
                    <a:pt x="37" y="35"/>
                    <a:pt x="37" y="35"/>
                    <a:pt x="37" y="35"/>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33"/>
                  </a:moveTo>
                  <a:cubicBezTo>
                    <a:pt x="38" y="33"/>
                    <a:pt x="38" y="33"/>
                    <a:pt x="38" y="33"/>
                  </a:cubicBezTo>
                  <a:cubicBezTo>
                    <a:pt x="38" y="33"/>
                    <a:pt x="38" y="33"/>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8" y="33"/>
                    <a:pt x="38" y="33"/>
                  </a:cubicBezTo>
                  <a:cubicBezTo>
                    <a:pt x="38" y="33"/>
                    <a:pt x="38" y="33"/>
                    <a:pt x="38" y="33"/>
                  </a:cubicBezTo>
                  <a:cubicBezTo>
                    <a:pt x="39" y="33"/>
                    <a:pt x="39" y="33"/>
                    <a:pt x="39" y="33"/>
                  </a:cubicBezTo>
                  <a:cubicBezTo>
                    <a:pt x="39" y="33"/>
                    <a:pt x="39" y="33"/>
                    <a:pt x="39"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8" y="34"/>
                  </a:move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5"/>
                    <a:pt x="38" y="35"/>
                    <a:pt x="38" y="35"/>
                  </a:cubicBezTo>
                  <a:cubicBezTo>
                    <a:pt x="38" y="35"/>
                    <a:pt x="38" y="35"/>
                    <a:pt x="38" y="35"/>
                  </a:cubicBezTo>
                  <a:cubicBezTo>
                    <a:pt x="38" y="35"/>
                    <a:pt x="39" y="35"/>
                    <a:pt x="39" y="35"/>
                  </a:cubicBezTo>
                  <a:cubicBezTo>
                    <a:pt x="39" y="34"/>
                    <a:pt x="38"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ubicBezTo>
                    <a:pt x="38" y="34"/>
                    <a:pt x="38" y="34"/>
                    <a:pt x="38"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37" y="34"/>
                  </a:move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5" y="36"/>
                  </a:move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5"/>
                  </a:cubicBezTo>
                  <a:cubicBezTo>
                    <a:pt x="45" y="35"/>
                    <a:pt x="45" y="35"/>
                    <a:pt x="45" y="35"/>
                  </a:cubicBezTo>
                  <a:cubicBezTo>
                    <a:pt x="45" y="35"/>
                    <a:pt x="45" y="35"/>
                    <a:pt x="45" y="35"/>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2" y="35"/>
                    <a:pt x="42"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6"/>
                  </a:move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ubicBezTo>
                    <a:pt x="43" y="36"/>
                    <a:pt x="43" y="36"/>
                    <a:pt x="43" y="36"/>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lose/>
                  <a:moveTo>
                    <a:pt x="12" y="46"/>
                  </a:moveTo>
                  <a:cubicBezTo>
                    <a:pt x="12" y="46"/>
                    <a:pt x="12" y="46"/>
                    <a:pt x="12" y="46"/>
                  </a:cubicBezTo>
                  <a:cubicBezTo>
                    <a:pt x="12" y="46"/>
                    <a:pt x="13" y="46"/>
                    <a:pt x="13" y="46"/>
                  </a:cubicBezTo>
                  <a:cubicBezTo>
                    <a:pt x="13" y="46"/>
                    <a:pt x="13" y="46"/>
                    <a:pt x="13" y="46"/>
                  </a:cubicBezTo>
                  <a:cubicBezTo>
                    <a:pt x="13" y="46"/>
                    <a:pt x="13" y="46"/>
                    <a:pt x="13" y="46"/>
                  </a:cubicBezTo>
                  <a:cubicBezTo>
                    <a:pt x="13" y="46"/>
                    <a:pt x="13" y="46"/>
                    <a:pt x="13" y="46"/>
                  </a:cubicBezTo>
                  <a:cubicBezTo>
                    <a:pt x="12" y="46"/>
                    <a:pt x="12" y="46"/>
                    <a:pt x="12" y="46"/>
                  </a:cubicBezTo>
                  <a:close/>
                  <a:moveTo>
                    <a:pt x="50" y="38"/>
                  </a:moveTo>
                  <a:cubicBezTo>
                    <a:pt x="50" y="38"/>
                    <a:pt x="50" y="38"/>
                    <a:pt x="50" y="38"/>
                  </a:cubicBezTo>
                  <a:cubicBezTo>
                    <a:pt x="50" y="38"/>
                    <a:pt x="50" y="38"/>
                    <a:pt x="50" y="38"/>
                  </a:cubicBezTo>
                  <a:cubicBezTo>
                    <a:pt x="50" y="38"/>
                    <a:pt x="50" y="38"/>
                    <a:pt x="50" y="38"/>
                  </a:cubicBezTo>
                  <a:cubicBezTo>
                    <a:pt x="50" y="38"/>
                    <a:pt x="49" y="38"/>
                    <a:pt x="49" y="38"/>
                  </a:cubicBezTo>
                  <a:cubicBezTo>
                    <a:pt x="49" y="38"/>
                    <a:pt x="49" y="38"/>
                    <a:pt x="49"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lose/>
                  <a:moveTo>
                    <a:pt x="15" y="46"/>
                  </a:move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lose/>
                  <a:moveTo>
                    <a:pt x="43" y="35"/>
                  </a:moveTo>
                  <a:cubicBezTo>
                    <a:pt x="43" y="35"/>
                    <a:pt x="43" y="35"/>
                    <a:pt x="43" y="35"/>
                  </a:cubicBezTo>
                  <a:cubicBezTo>
                    <a:pt x="43" y="35"/>
                    <a:pt x="43" y="35"/>
                    <a:pt x="43" y="35"/>
                  </a:cubicBezTo>
                  <a:cubicBezTo>
                    <a:pt x="43" y="35"/>
                    <a:pt x="43" y="35"/>
                    <a:pt x="43" y="35"/>
                  </a:cubicBezTo>
                  <a:cubicBezTo>
                    <a:pt x="43"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2" y="35"/>
                  </a:moveTo>
                  <a:cubicBezTo>
                    <a:pt x="42" y="35"/>
                    <a:pt x="42" y="35"/>
                    <a:pt x="42" y="35"/>
                  </a:cubicBezTo>
                  <a:cubicBezTo>
                    <a:pt x="42" y="35"/>
                    <a:pt x="42" y="35"/>
                    <a:pt x="42" y="35"/>
                  </a:cubicBezTo>
                  <a:cubicBezTo>
                    <a:pt x="42" y="35"/>
                    <a:pt x="42" y="35"/>
                    <a:pt x="42" y="35"/>
                  </a:cubicBezTo>
                  <a:cubicBezTo>
                    <a:pt x="42" y="35"/>
                    <a:pt x="42" y="35"/>
                    <a:pt x="42" y="35"/>
                  </a:cubicBezTo>
                  <a:close/>
                  <a:moveTo>
                    <a:pt x="42" y="35"/>
                  </a:moveTo>
                  <a:cubicBezTo>
                    <a:pt x="42" y="35"/>
                    <a:pt x="42" y="35"/>
                    <a:pt x="42" y="35"/>
                  </a:cubicBezTo>
                  <a:cubicBezTo>
                    <a:pt x="42" y="35"/>
                    <a:pt x="42" y="35"/>
                    <a:pt x="42" y="35"/>
                  </a:cubicBezTo>
                  <a:cubicBezTo>
                    <a:pt x="42" y="35"/>
                    <a:pt x="42" y="35"/>
                    <a:pt x="42"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2" y="35"/>
                    <a:pt x="42" y="35"/>
                  </a:cubicBezTo>
                  <a:cubicBezTo>
                    <a:pt x="42" y="35"/>
                    <a:pt x="42" y="35"/>
                    <a:pt x="42" y="35"/>
                  </a:cubicBezTo>
                  <a:cubicBezTo>
                    <a:pt x="42" y="35"/>
                    <a:pt x="42" y="35"/>
                    <a:pt x="42" y="35"/>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35"/>
                  </a:moveTo>
                  <a:cubicBezTo>
                    <a:pt x="43" y="35"/>
                    <a:pt x="43" y="35"/>
                    <a:pt x="43" y="35"/>
                  </a:cubicBezTo>
                  <a:cubicBezTo>
                    <a:pt x="43" y="35"/>
                    <a:pt x="43" y="35"/>
                    <a:pt x="43" y="35"/>
                  </a:cubicBezTo>
                  <a:cubicBezTo>
                    <a:pt x="43" y="35"/>
                    <a:pt x="43" y="35"/>
                    <a:pt x="43" y="35"/>
                  </a:cubicBezTo>
                  <a:cubicBezTo>
                    <a:pt x="43" y="35"/>
                    <a:pt x="43"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2" y="27"/>
                  </a:moveTo>
                  <a:cubicBezTo>
                    <a:pt x="42" y="27"/>
                    <a:pt x="42" y="27"/>
                    <a:pt x="42" y="27"/>
                  </a:cubicBezTo>
                  <a:cubicBezTo>
                    <a:pt x="41" y="27"/>
                    <a:pt x="41" y="27"/>
                    <a:pt x="42" y="27"/>
                  </a:cubicBezTo>
                  <a:cubicBezTo>
                    <a:pt x="42" y="27"/>
                    <a:pt x="42" y="27"/>
                    <a:pt x="42" y="27"/>
                  </a:cubicBezTo>
                  <a:cubicBezTo>
                    <a:pt x="42" y="27"/>
                    <a:pt x="42" y="27"/>
                    <a:pt x="42" y="27"/>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43" y="34"/>
                  </a:move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lose/>
                  <a:moveTo>
                    <a:pt x="43" y="35"/>
                  </a:move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lose/>
                  <a:moveTo>
                    <a:pt x="39" y="33"/>
                  </a:move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0"/>
                    <a:pt x="53" y="20"/>
                    <a:pt x="53" y="20"/>
                  </a:cubicBezTo>
                  <a:cubicBezTo>
                    <a:pt x="53" y="20"/>
                    <a:pt x="53" y="21"/>
                    <a:pt x="53" y="21"/>
                  </a:cubicBezTo>
                  <a:cubicBezTo>
                    <a:pt x="53" y="21"/>
                    <a:pt x="53" y="21"/>
                    <a:pt x="53" y="21"/>
                  </a:cubicBezTo>
                  <a:cubicBezTo>
                    <a:pt x="53" y="21"/>
                    <a:pt x="53" y="21"/>
                    <a:pt x="53" y="21"/>
                  </a:cubicBezTo>
                  <a:close/>
                  <a:moveTo>
                    <a:pt x="53" y="20"/>
                  </a:move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0" y="22"/>
                  </a:move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5" y="24"/>
                  </a:move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lose/>
                  <a:moveTo>
                    <a:pt x="49" y="22"/>
                  </a:move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lose/>
                  <a:moveTo>
                    <a:pt x="48" y="22"/>
                  </a:move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lose/>
                  <a:moveTo>
                    <a:pt x="51" y="23"/>
                  </a:move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7"/>
                  </a:move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7"/>
                    <a:pt x="52" y="17"/>
                    <a:pt x="52" y="17"/>
                  </a:cubicBezTo>
                  <a:cubicBezTo>
                    <a:pt x="52" y="17"/>
                    <a:pt x="52" y="17"/>
                    <a:pt x="52" y="17"/>
                  </a:cubicBezTo>
                  <a:cubicBezTo>
                    <a:pt x="52" y="17"/>
                    <a:pt x="52" y="17"/>
                    <a:pt x="52" y="17"/>
                  </a:cubicBezTo>
                  <a:cubicBezTo>
                    <a:pt x="52" y="17"/>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ubicBezTo>
                    <a:pt x="52" y="18"/>
                    <a:pt x="52" y="18"/>
                    <a:pt x="52" y="18"/>
                  </a:cubicBezTo>
                  <a:close/>
                  <a:moveTo>
                    <a:pt x="52" y="19"/>
                  </a:move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3" y="18"/>
                  </a:move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lose/>
                  <a:moveTo>
                    <a:pt x="52" y="18"/>
                  </a:moveTo>
                  <a:cubicBezTo>
                    <a:pt x="52" y="18"/>
                    <a:pt x="52" y="18"/>
                    <a:pt x="52" y="18"/>
                  </a:cubicBezTo>
                  <a:cubicBezTo>
                    <a:pt x="52" y="18"/>
                    <a:pt x="52" y="18"/>
                    <a:pt x="52" y="18"/>
                  </a:cubicBezTo>
                  <a:cubicBezTo>
                    <a:pt x="52" y="18"/>
                    <a:pt x="52" y="18"/>
                    <a:pt x="52" y="18"/>
                  </a:cubicBezTo>
                  <a:cubicBezTo>
                    <a:pt x="52" y="18"/>
                    <a:pt x="52" y="18"/>
                    <a:pt x="52" y="18"/>
                  </a:cubicBezTo>
                  <a:close/>
                  <a:moveTo>
                    <a:pt x="41" y="26"/>
                  </a:move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1" y="26"/>
                  </a:moveTo>
                  <a:cubicBezTo>
                    <a:pt x="41" y="26"/>
                    <a:pt x="41" y="26"/>
                    <a:pt x="41" y="26"/>
                  </a:cubicBezTo>
                  <a:cubicBezTo>
                    <a:pt x="41" y="26"/>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6"/>
                    <a:pt x="41" y="26"/>
                  </a:cubicBezTo>
                  <a:close/>
                  <a:moveTo>
                    <a:pt x="41" y="28"/>
                  </a:move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1" y="27"/>
                  </a:move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8"/>
                    <a:pt x="41" y="28"/>
                  </a:cubicBezTo>
                  <a:cubicBezTo>
                    <a:pt x="41" y="28"/>
                    <a:pt x="41" y="28"/>
                    <a:pt x="41" y="28"/>
                  </a:cubicBezTo>
                  <a:cubicBezTo>
                    <a:pt x="41" y="27"/>
                    <a:pt x="41" y="27"/>
                    <a:pt x="41" y="27"/>
                  </a:cubicBezTo>
                  <a:cubicBezTo>
                    <a:pt x="41" y="27"/>
                    <a:pt x="41" y="27"/>
                    <a:pt x="41" y="27"/>
                  </a:cubicBezTo>
                  <a:cubicBezTo>
                    <a:pt x="41" y="27"/>
                    <a:pt x="41" y="27"/>
                    <a:pt x="41" y="27"/>
                  </a:cubicBezTo>
                  <a:cubicBezTo>
                    <a:pt x="42" y="27"/>
                    <a:pt x="42"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1" y="28"/>
                    <a:pt x="40" y="28"/>
                    <a:pt x="40"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8" y="28"/>
                  </a:move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9"/>
                  </a:move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8"/>
                  </a:move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8"/>
                  </a:cubicBezTo>
                  <a:close/>
                  <a:moveTo>
                    <a:pt x="39" y="29"/>
                  </a:move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23" y="31"/>
                  </a:moveTo>
                  <a:cubicBezTo>
                    <a:pt x="23" y="31"/>
                    <a:pt x="23" y="31"/>
                    <a:pt x="23" y="31"/>
                  </a:cubicBezTo>
                  <a:cubicBezTo>
                    <a:pt x="23" y="31"/>
                    <a:pt x="23" y="31"/>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3" y="32"/>
                  </a:cubicBezTo>
                  <a:cubicBezTo>
                    <a:pt x="23" y="32"/>
                    <a:pt x="23" y="32"/>
                    <a:pt x="22" y="32"/>
                  </a:cubicBezTo>
                  <a:cubicBezTo>
                    <a:pt x="22" y="32"/>
                    <a:pt x="22" y="32"/>
                    <a:pt x="22" y="32"/>
                  </a:cubicBezTo>
                  <a:cubicBezTo>
                    <a:pt x="23" y="32"/>
                    <a:pt x="23" y="32"/>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2" y="31"/>
                  </a:cubicBezTo>
                  <a:cubicBezTo>
                    <a:pt x="22" y="31"/>
                    <a:pt x="22" y="31"/>
                    <a:pt x="22"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3" y="31"/>
                    <a:pt x="23" y="31"/>
                    <a:pt x="23" y="31"/>
                  </a:cubicBezTo>
                  <a:cubicBezTo>
                    <a:pt x="23" y="31"/>
                    <a:pt x="23" y="31"/>
                    <a:pt x="23"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1"/>
                  </a:cubicBezTo>
                  <a:cubicBezTo>
                    <a:pt x="22" y="31"/>
                    <a:pt x="22" y="31"/>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2" y="30"/>
                  </a:cubicBezTo>
                  <a:cubicBezTo>
                    <a:pt x="22" y="30"/>
                    <a:pt x="22" y="30"/>
                    <a:pt x="22" y="30"/>
                  </a:cubicBezTo>
                  <a:cubicBezTo>
                    <a:pt x="22" y="30"/>
                    <a:pt x="22" y="30"/>
                    <a:pt x="22" y="31"/>
                  </a:cubicBezTo>
                  <a:cubicBezTo>
                    <a:pt x="22" y="31"/>
                    <a:pt x="22" y="31"/>
                    <a:pt x="22" y="31"/>
                  </a:cubicBezTo>
                  <a:cubicBezTo>
                    <a:pt x="22" y="31"/>
                    <a:pt x="22" y="31"/>
                    <a:pt x="22" y="31"/>
                  </a:cubicBezTo>
                  <a:cubicBezTo>
                    <a:pt x="22" y="31"/>
                    <a:pt x="22" y="31"/>
                    <a:pt x="22" y="31"/>
                  </a:cubicBezTo>
                  <a:cubicBezTo>
                    <a:pt x="22" y="31"/>
                    <a:pt x="22" y="31"/>
                    <a:pt x="23" y="31"/>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31"/>
                  </a:moveTo>
                  <a:cubicBezTo>
                    <a:pt x="23" y="31"/>
                    <a:pt x="23" y="31"/>
                    <a:pt x="23" y="31"/>
                  </a:cubicBezTo>
                  <a:cubicBezTo>
                    <a:pt x="23" y="31"/>
                    <a:pt x="23" y="31"/>
                    <a:pt x="23" y="31"/>
                  </a:cubicBezTo>
                  <a:cubicBezTo>
                    <a:pt x="23" y="31"/>
                    <a:pt x="23" y="31"/>
                    <a:pt x="23" y="3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3" y="45"/>
                  </a:moveTo>
                  <a:cubicBezTo>
                    <a:pt x="23" y="45"/>
                    <a:pt x="23" y="45"/>
                    <a:pt x="23" y="45"/>
                  </a:cubicBezTo>
                  <a:cubicBezTo>
                    <a:pt x="23" y="45"/>
                    <a:pt x="23" y="45"/>
                    <a:pt x="23" y="45"/>
                  </a:cubicBezTo>
                  <a:cubicBezTo>
                    <a:pt x="23" y="45"/>
                    <a:pt x="23" y="45"/>
                    <a:pt x="23" y="45"/>
                  </a:cubicBezTo>
                  <a:cubicBezTo>
                    <a:pt x="23" y="45"/>
                    <a:pt x="23" y="45"/>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23" y="45"/>
                  </a:moveTo>
                  <a:cubicBezTo>
                    <a:pt x="23" y="45"/>
                    <a:pt x="23" y="45"/>
                    <a:pt x="23" y="45"/>
                  </a:cubicBezTo>
                  <a:cubicBezTo>
                    <a:pt x="23" y="45"/>
                    <a:pt x="23" y="46"/>
                    <a:pt x="23" y="46"/>
                  </a:cubicBezTo>
                  <a:cubicBezTo>
                    <a:pt x="23" y="46"/>
                    <a:pt x="23" y="46"/>
                    <a:pt x="23" y="46"/>
                  </a:cubicBezTo>
                  <a:cubicBezTo>
                    <a:pt x="23" y="46"/>
                    <a:pt x="23" y="46"/>
                    <a:pt x="23" y="46"/>
                  </a:cubicBezTo>
                  <a:cubicBezTo>
                    <a:pt x="23" y="46"/>
                    <a:pt x="23" y="46"/>
                    <a:pt x="23" y="46"/>
                  </a:cubicBezTo>
                  <a:cubicBezTo>
                    <a:pt x="23" y="46"/>
                    <a:pt x="23" y="45"/>
                    <a:pt x="23" y="45"/>
                  </a:cubicBezTo>
                  <a:cubicBezTo>
                    <a:pt x="23" y="45"/>
                    <a:pt x="23" y="45"/>
                    <a:pt x="23" y="45"/>
                  </a:cubicBezTo>
                  <a:cubicBezTo>
                    <a:pt x="23" y="45"/>
                    <a:pt x="23" y="45"/>
                    <a:pt x="23" y="45"/>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5" y="26"/>
                  </a:move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6" y="27"/>
                  </a:move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2"/>
                  </a:move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lose/>
                  <a:moveTo>
                    <a:pt x="22" y="21"/>
                  </a:move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lose/>
                  <a:moveTo>
                    <a:pt x="23" y="30"/>
                  </a:move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2" y="32"/>
                  </a:move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1"/>
                    <a:pt x="22" y="31"/>
                  </a:cubicBezTo>
                  <a:cubicBezTo>
                    <a:pt x="22" y="31"/>
                    <a:pt x="22" y="31"/>
                    <a:pt x="22" y="31"/>
                  </a:cubicBezTo>
                  <a:cubicBezTo>
                    <a:pt x="22" y="31"/>
                    <a:pt x="22" y="31"/>
                    <a:pt x="22" y="31"/>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ubicBezTo>
                    <a:pt x="22" y="32"/>
                    <a:pt x="22" y="32"/>
                    <a:pt x="22" y="3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0" y="22"/>
                  </a:moveTo>
                  <a:cubicBezTo>
                    <a:pt x="20" y="22"/>
                    <a:pt x="20" y="22"/>
                    <a:pt x="20" y="22"/>
                  </a:cubicBezTo>
                  <a:cubicBezTo>
                    <a:pt x="20" y="22"/>
                    <a:pt x="20" y="22"/>
                    <a:pt x="20" y="22"/>
                  </a:cubicBezTo>
                  <a:cubicBezTo>
                    <a:pt x="20" y="22"/>
                    <a:pt x="20" y="22"/>
                    <a:pt x="20" y="22"/>
                  </a:cubicBezTo>
                  <a:cubicBezTo>
                    <a:pt x="20" y="22"/>
                    <a:pt x="20" y="22"/>
                    <a:pt x="21" y="22"/>
                  </a:cubicBezTo>
                  <a:cubicBezTo>
                    <a:pt x="21" y="22"/>
                    <a:pt x="21" y="22"/>
                    <a:pt x="21" y="22"/>
                  </a:cubicBezTo>
                  <a:cubicBezTo>
                    <a:pt x="21" y="22"/>
                    <a:pt x="21"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3" y="45"/>
                  </a:move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1" y="23"/>
                  </a:move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30" y="23"/>
                    <a:pt x="30" y="23"/>
                    <a:pt x="30"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7" y="24"/>
                  </a:cubicBezTo>
                  <a:cubicBezTo>
                    <a:pt x="27" y="24"/>
                    <a:pt x="27" y="24"/>
                    <a:pt x="27" y="24"/>
                  </a:cubicBezTo>
                  <a:cubicBezTo>
                    <a:pt x="27" y="24"/>
                    <a:pt x="27" y="25"/>
                    <a:pt x="27" y="25"/>
                  </a:cubicBezTo>
                  <a:cubicBezTo>
                    <a:pt x="27" y="25"/>
                    <a:pt x="27" y="24"/>
                    <a:pt x="27" y="24"/>
                  </a:cubicBezTo>
                  <a:cubicBezTo>
                    <a:pt x="27" y="24"/>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7" y="26"/>
                    <a:pt x="27" y="26"/>
                  </a:cubicBezTo>
                  <a:cubicBezTo>
                    <a:pt x="27" y="26"/>
                    <a:pt x="26" y="26"/>
                    <a:pt x="26" y="26"/>
                  </a:cubicBezTo>
                  <a:cubicBezTo>
                    <a:pt x="26" y="26"/>
                    <a:pt x="26" y="26"/>
                    <a:pt x="26" y="26"/>
                  </a:cubicBezTo>
                  <a:cubicBezTo>
                    <a:pt x="27" y="26"/>
                    <a:pt x="27" y="26"/>
                    <a:pt x="26" y="26"/>
                  </a:cubicBezTo>
                  <a:cubicBezTo>
                    <a:pt x="27" y="26"/>
                    <a:pt x="27" y="26"/>
                    <a:pt x="27" y="26"/>
                  </a:cubicBezTo>
                  <a:cubicBezTo>
                    <a:pt x="27" y="26"/>
                    <a:pt x="27" y="26"/>
                    <a:pt x="27"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6" y="26"/>
                    <a:pt x="26" y="26"/>
                    <a:pt x="26"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6"/>
                    <a:pt x="25" y="26"/>
                    <a:pt x="25" y="26"/>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5"/>
                  </a:cubicBezTo>
                  <a:cubicBezTo>
                    <a:pt x="25" y="25"/>
                    <a:pt x="25" y="25"/>
                    <a:pt x="25" y="25"/>
                  </a:cubicBezTo>
                  <a:cubicBezTo>
                    <a:pt x="25" y="25"/>
                    <a:pt x="25" y="25"/>
                    <a:pt x="25" y="25"/>
                  </a:cubicBezTo>
                  <a:cubicBezTo>
                    <a:pt x="25" y="25"/>
                    <a:pt x="25" y="25"/>
                    <a:pt x="25" y="25"/>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5" y="23"/>
                  </a:cubicBezTo>
                  <a:cubicBezTo>
                    <a:pt x="25" y="23"/>
                    <a:pt x="25" y="24"/>
                    <a:pt x="25" y="24"/>
                  </a:cubicBezTo>
                  <a:cubicBezTo>
                    <a:pt x="25" y="24"/>
                    <a:pt x="25" y="24"/>
                    <a:pt x="25" y="24"/>
                  </a:cubicBezTo>
                  <a:cubicBezTo>
                    <a:pt x="25" y="24"/>
                    <a:pt x="25" y="24"/>
                    <a:pt x="25" y="24"/>
                  </a:cubicBezTo>
                  <a:cubicBezTo>
                    <a:pt x="25" y="24"/>
                    <a:pt x="25" y="24"/>
                    <a:pt x="25" y="24"/>
                  </a:cubicBezTo>
                  <a:cubicBezTo>
                    <a:pt x="25" y="24"/>
                    <a:pt x="25" y="24"/>
                    <a:pt x="25" y="24"/>
                  </a:cubicBezTo>
                  <a:cubicBezTo>
                    <a:pt x="25" y="24"/>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6" y="21"/>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5" y="18"/>
                    <a:pt x="25" y="18"/>
                    <a:pt x="25"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3" y="18"/>
                    <a:pt x="23" y="18"/>
                  </a:cubicBezTo>
                  <a:cubicBezTo>
                    <a:pt x="23" y="18"/>
                    <a:pt x="23" y="18"/>
                    <a:pt x="23" y="18"/>
                  </a:cubicBezTo>
                  <a:cubicBezTo>
                    <a:pt x="23" y="18"/>
                    <a:pt x="23" y="18"/>
                    <a:pt x="23" y="18"/>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7"/>
                    <a:pt x="24" y="17"/>
                  </a:cubicBezTo>
                  <a:cubicBezTo>
                    <a:pt x="24" y="17"/>
                    <a:pt x="24" y="17"/>
                    <a:pt x="24" y="16"/>
                  </a:cubicBezTo>
                  <a:cubicBezTo>
                    <a:pt x="24" y="16"/>
                    <a:pt x="24" y="17"/>
                    <a:pt x="24" y="16"/>
                  </a:cubicBezTo>
                  <a:cubicBezTo>
                    <a:pt x="24" y="16"/>
                    <a:pt x="24" y="16"/>
                    <a:pt x="24" y="16"/>
                  </a:cubicBezTo>
                  <a:cubicBezTo>
                    <a:pt x="24" y="16"/>
                    <a:pt x="24" y="16"/>
                    <a:pt x="24" y="16"/>
                  </a:cubicBezTo>
                  <a:cubicBezTo>
                    <a:pt x="24" y="16"/>
                    <a:pt x="24" y="17"/>
                    <a:pt x="24" y="17"/>
                  </a:cubicBezTo>
                  <a:cubicBezTo>
                    <a:pt x="24" y="17"/>
                    <a:pt x="24" y="17"/>
                    <a:pt x="24" y="17"/>
                  </a:cubicBezTo>
                  <a:cubicBezTo>
                    <a:pt x="24" y="16"/>
                    <a:pt x="24" y="16"/>
                    <a:pt x="23" y="16"/>
                  </a:cubicBezTo>
                  <a:cubicBezTo>
                    <a:pt x="23" y="16"/>
                    <a:pt x="23" y="16"/>
                    <a:pt x="23" y="16"/>
                  </a:cubicBezTo>
                  <a:cubicBezTo>
                    <a:pt x="24" y="16"/>
                    <a:pt x="24" y="16"/>
                    <a:pt x="24" y="16"/>
                  </a:cubicBezTo>
                  <a:cubicBezTo>
                    <a:pt x="24" y="16"/>
                    <a:pt x="24" y="16"/>
                    <a:pt x="24" y="16"/>
                  </a:cubicBezTo>
                  <a:cubicBezTo>
                    <a:pt x="24" y="16"/>
                    <a:pt x="24" y="16"/>
                    <a:pt x="23" y="16"/>
                  </a:cubicBezTo>
                  <a:cubicBezTo>
                    <a:pt x="23" y="16"/>
                    <a:pt x="23" y="16"/>
                    <a:pt x="23" y="16"/>
                  </a:cubicBezTo>
                  <a:cubicBezTo>
                    <a:pt x="23" y="16"/>
                    <a:pt x="24" y="16"/>
                    <a:pt x="24"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4" y="16"/>
                    <a:pt x="24" y="15"/>
                  </a:cubicBezTo>
                  <a:cubicBezTo>
                    <a:pt x="24" y="15"/>
                    <a:pt x="24" y="15"/>
                    <a:pt x="24" y="15"/>
                  </a:cubicBezTo>
                  <a:cubicBezTo>
                    <a:pt x="24" y="15"/>
                    <a:pt x="24" y="15"/>
                    <a:pt x="24" y="15"/>
                  </a:cubicBezTo>
                  <a:cubicBezTo>
                    <a:pt x="24" y="15"/>
                    <a:pt x="24" y="15"/>
                    <a:pt x="24" y="15"/>
                  </a:cubicBezTo>
                  <a:cubicBezTo>
                    <a:pt x="24" y="15"/>
                    <a:pt x="25" y="15"/>
                    <a:pt x="25" y="15"/>
                  </a:cubicBezTo>
                  <a:cubicBezTo>
                    <a:pt x="25" y="15"/>
                    <a:pt x="25" y="15"/>
                    <a:pt x="25" y="15"/>
                  </a:cubicBezTo>
                  <a:cubicBezTo>
                    <a:pt x="25" y="15"/>
                    <a:pt x="25" y="16"/>
                    <a:pt x="25" y="16"/>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5"/>
                    <a:pt x="25" y="15"/>
                  </a:cubicBezTo>
                  <a:cubicBezTo>
                    <a:pt x="25" y="15"/>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3"/>
                    <a:pt x="26" y="13"/>
                  </a:cubicBezTo>
                  <a:cubicBezTo>
                    <a:pt x="26" y="13"/>
                    <a:pt x="26" y="13"/>
                    <a:pt x="26" y="13"/>
                  </a:cubicBezTo>
                  <a:cubicBezTo>
                    <a:pt x="26" y="13"/>
                    <a:pt x="26" y="13"/>
                    <a:pt x="27" y="13"/>
                  </a:cubicBezTo>
                  <a:cubicBezTo>
                    <a:pt x="27" y="13"/>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4"/>
                    <a:pt x="27" y="14"/>
                    <a:pt x="27" y="14"/>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ubicBezTo>
                    <a:pt x="28" y="14"/>
                    <a:pt x="28" y="14"/>
                    <a:pt x="28" y="14"/>
                  </a:cubicBezTo>
                  <a:cubicBezTo>
                    <a:pt x="27" y="14"/>
                    <a:pt x="27" y="14"/>
                    <a:pt x="27" y="14"/>
                  </a:cubicBezTo>
                  <a:cubicBezTo>
                    <a:pt x="27" y="14"/>
                    <a:pt x="27" y="14"/>
                    <a:pt x="27" y="14"/>
                  </a:cubicBezTo>
                  <a:cubicBezTo>
                    <a:pt x="27"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9" y="13"/>
                  </a:cubicBezTo>
                  <a:cubicBezTo>
                    <a:pt x="29" y="13"/>
                    <a:pt x="29" y="13"/>
                    <a:pt x="29" y="13"/>
                  </a:cubicBezTo>
                  <a:cubicBezTo>
                    <a:pt x="29" y="13"/>
                    <a:pt x="29" y="13"/>
                    <a:pt x="29" y="13"/>
                  </a:cubicBezTo>
                  <a:cubicBezTo>
                    <a:pt x="29" y="13"/>
                    <a:pt x="29" y="13"/>
                    <a:pt x="29" y="13"/>
                  </a:cubicBezTo>
                  <a:cubicBezTo>
                    <a:pt x="29" y="13"/>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4"/>
                    <a:pt x="30" y="14"/>
                    <a:pt x="30" y="14"/>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29" y="13"/>
                    <a:pt x="29" y="13"/>
                  </a:cubicBezTo>
                  <a:cubicBezTo>
                    <a:pt x="29" y="13"/>
                    <a:pt x="29" y="13"/>
                    <a:pt x="29" y="13"/>
                  </a:cubicBezTo>
                  <a:cubicBezTo>
                    <a:pt x="29" y="13"/>
                    <a:pt x="29" y="13"/>
                    <a:pt x="29" y="13"/>
                  </a:cubicBezTo>
                  <a:cubicBezTo>
                    <a:pt x="29" y="13"/>
                    <a:pt x="29" y="13"/>
                    <a:pt x="29" y="13"/>
                  </a:cubicBezTo>
                  <a:cubicBezTo>
                    <a:pt x="29"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1" y="13"/>
                  </a:cubicBezTo>
                  <a:cubicBezTo>
                    <a:pt x="31" y="13"/>
                    <a:pt x="30" y="13"/>
                    <a:pt x="30" y="13"/>
                  </a:cubicBezTo>
                  <a:cubicBezTo>
                    <a:pt x="30" y="13"/>
                    <a:pt x="30" y="13"/>
                    <a:pt x="30" y="13"/>
                  </a:cubicBezTo>
                  <a:cubicBezTo>
                    <a:pt x="30" y="13"/>
                    <a:pt x="30" y="13"/>
                    <a:pt x="30" y="13"/>
                  </a:cubicBezTo>
                  <a:cubicBezTo>
                    <a:pt x="31" y="13"/>
                    <a:pt x="30" y="13"/>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2" y="12"/>
                    <a:pt x="32" y="12"/>
                  </a:cubicBezTo>
                  <a:cubicBezTo>
                    <a:pt x="32" y="12"/>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2" y="13"/>
                  </a:cubicBezTo>
                  <a:cubicBezTo>
                    <a:pt x="32" y="13"/>
                    <a:pt x="32"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3"/>
                    <a:pt x="33" y="13"/>
                    <a:pt x="33" y="13"/>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1" y="14"/>
                    <a:pt x="31" y="14"/>
                  </a:cubicBezTo>
                  <a:cubicBezTo>
                    <a:pt x="31"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2" y="14"/>
                    <a:pt x="32" y="15"/>
                    <a:pt x="32" y="14"/>
                  </a:cubicBezTo>
                  <a:cubicBezTo>
                    <a:pt x="32" y="14"/>
                    <a:pt x="32" y="14"/>
                    <a:pt x="32" y="14"/>
                  </a:cubicBezTo>
                  <a:cubicBezTo>
                    <a:pt x="32" y="14"/>
                    <a:pt x="32" y="14"/>
                    <a:pt x="32" y="14"/>
                  </a:cubicBezTo>
                  <a:cubicBezTo>
                    <a:pt x="32" y="14"/>
                    <a:pt x="32" y="14"/>
                    <a:pt x="32" y="14"/>
                  </a:cubicBezTo>
                  <a:cubicBezTo>
                    <a:pt x="32"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6"/>
                  </a:cubicBezTo>
                  <a:cubicBezTo>
                    <a:pt x="32" y="16"/>
                    <a:pt x="32" y="16"/>
                    <a:pt x="32" y="16"/>
                  </a:cubicBezTo>
                  <a:cubicBezTo>
                    <a:pt x="32" y="16"/>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4" y="15"/>
                    <a:pt x="34" y="15"/>
                  </a:cubicBezTo>
                  <a:cubicBezTo>
                    <a:pt x="34"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6"/>
                  </a:cubicBezTo>
                  <a:cubicBezTo>
                    <a:pt x="33" y="16"/>
                    <a:pt x="33" y="16"/>
                    <a:pt x="33" y="16"/>
                  </a:cubicBezTo>
                  <a:cubicBezTo>
                    <a:pt x="33" y="16"/>
                    <a:pt x="33" y="16"/>
                    <a:pt x="33" y="16"/>
                  </a:cubicBezTo>
                  <a:cubicBezTo>
                    <a:pt x="33" y="16"/>
                    <a:pt x="34" y="15"/>
                    <a:pt x="34" y="16"/>
                  </a:cubicBezTo>
                  <a:cubicBezTo>
                    <a:pt x="34" y="16"/>
                    <a:pt x="34" y="16"/>
                    <a:pt x="34"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2" y="17"/>
                    <a:pt x="32" y="17"/>
                  </a:cubicBezTo>
                  <a:cubicBezTo>
                    <a:pt x="32" y="17"/>
                    <a:pt x="32" y="17"/>
                    <a:pt x="32" y="17"/>
                  </a:cubicBezTo>
                  <a:cubicBezTo>
                    <a:pt x="32" y="17"/>
                    <a:pt x="32" y="17"/>
                    <a:pt x="32" y="17"/>
                  </a:cubicBezTo>
                  <a:cubicBezTo>
                    <a:pt x="33" y="17"/>
                    <a:pt x="32"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3" y="19"/>
                    <a:pt x="32" y="19"/>
                    <a:pt x="32" y="19"/>
                  </a:cubicBezTo>
                  <a:cubicBezTo>
                    <a:pt x="32" y="19"/>
                    <a:pt x="32" y="19"/>
                    <a:pt x="32" y="19"/>
                  </a:cubicBezTo>
                  <a:cubicBezTo>
                    <a:pt x="32" y="19"/>
                    <a:pt x="32" y="19"/>
                    <a:pt x="32" y="19"/>
                  </a:cubicBezTo>
                  <a:cubicBezTo>
                    <a:pt x="32" y="19"/>
                    <a:pt x="32" y="19"/>
                    <a:pt x="32" y="19"/>
                  </a:cubicBezTo>
                  <a:cubicBezTo>
                    <a:pt x="32" y="19"/>
                    <a:pt x="32" y="19"/>
                    <a:pt x="33" y="19"/>
                  </a:cubicBezTo>
                  <a:cubicBezTo>
                    <a:pt x="33" y="19"/>
                    <a:pt x="33" y="19"/>
                    <a:pt x="33" y="19"/>
                  </a:cubicBezTo>
                  <a:cubicBezTo>
                    <a:pt x="33" y="19"/>
                    <a:pt x="32" y="19"/>
                    <a:pt x="32" y="19"/>
                  </a:cubicBezTo>
                  <a:cubicBezTo>
                    <a:pt x="32" y="19"/>
                    <a:pt x="32" y="19"/>
                    <a:pt x="32" y="19"/>
                  </a:cubicBezTo>
                  <a:cubicBezTo>
                    <a:pt x="33" y="19"/>
                    <a:pt x="33"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1" y="20"/>
                  </a:cubicBezTo>
                  <a:cubicBezTo>
                    <a:pt x="31"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0"/>
                  </a:cubicBezTo>
                  <a:cubicBezTo>
                    <a:pt x="31" y="20"/>
                    <a:pt x="31" y="21"/>
                    <a:pt x="31" y="20"/>
                  </a:cubicBezTo>
                  <a:cubicBezTo>
                    <a:pt x="31" y="20"/>
                    <a:pt x="31" y="20"/>
                    <a:pt x="31" y="20"/>
                  </a:cubicBezTo>
                  <a:cubicBezTo>
                    <a:pt x="31" y="20"/>
                    <a:pt x="31"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0" y="22"/>
                  </a:cubicBezTo>
                  <a:cubicBezTo>
                    <a:pt x="30" y="22"/>
                    <a:pt x="30"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1" y="22"/>
                  </a:cubicBezTo>
                  <a:cubicBezTo>
                    <a:pt x="31" y="22"/>
                    <a:pt x="31" y="22"/>
                    <a:pt x="31" y="22"/>
                  </a:cubicBezTo>
                  <a:cubicBezTo>
                    <a:pt x="31" y="22"/>
                    <a:pt x="31" y="22"/>
                    <a:pt x="31" y="22"/>
                  </a:cubicBezTo>
                  <a:cubicBezTo>
                    <a:pt x="31" y="22"/>
                    <a:pt x="31" y="22"/>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ubicBezTo>
                    <a:pt x="31" y="23"/>
                    <a:pt x="31" y="23"/>
                    <a:pt x="31" y="23"/>
                  </a:cubicBezTo>
                  <a:close/>
                  <a:moveTo>
                    <a:pt x="33" y="13"/>
                  </a:moveTo>
                  <a:cubicBezTo>
                    <a:pt x="33" y="13"/>
                    <a:pt x="33" y="13"/>
                    <a:pt x="33" y="13"/>
                  </a:cubicBezTo>
                  <a:cubicBezTo>
                    <a:pt x="33" y="13"/>
                    <a:pt x="33" y="13"/>
                    <a:pt x="33" y="13"/>
                  </a:cubicBezTo>
                  <a:cubicBezTo>
                    <a:pt x="33" y="13"/>
                    <a:pt x="33" y="13"/>
                    <a:pt x="33" y="13"/>
                  </a:cubicBezTo>
                  <a:close/>
                  <a:moveTo>
                    <a:pt x="29" y="14"/>
                  </a:moveTo>
                  <a:cubicBezTo>
                    <a:pt x="29" y="14"/>
                    <a:pt x="29" y="14"/>
                    <a:pt x="29" y="14"/>
                  </a:cubicBezTo>
                  <a:cubicBezTo>
                    <a:pt x="29" y="14"/>
                    <a:pt x="29" y="14"/>
                    <a:pt x="29" y="14"/>
                  </a:cubicBezTo>
                  <a:cubicBezTo>
                    <a:pt x="29" y="14"/>
                    <a:pt x="29" y="14"/>
                    <a:pt x="29" y="14"/>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lose/>
                  <a:moveTo>
                    <a:pt x="26" y="26"/>
                  </a:moveTo>
                  <a:cubicBezTo>
                    <a:pt x="26" y="26"/>
                    <a:pt x="26" y="26"/>
                    <a:pt x="26" y="26"/>
                  </a:cubicBezTo>
                  <a:cubicBezTo>
                    <a:pt x="26" y="26"/>
                    <a:pt x="26" y="27"/>
                    <a:pt x="26" y="27"/>
                  </a:cubicBezTo>
                  <a:cubicBezTo>
                    <a:pt x="26" y="27"/>
                    <a:pt x="26" y="26"/>
                    <a:pt x="26" y="26"/>
                  </a:cubicBezTo>
                  <a:cubicBezTo>
                    <a:pt x="26" y="26"/>
                    <a:pt x="26" y="26"/>
                    <a:pt x="26" y="26"/>
                  </a:cubicBezTo>
                  <a:cubicBezTo>
                    <a:pt x="26" y="26"/>
                    <a:pt x="26" y="26"/>
                    <a:pt x="26" y="26"/>
                  </a:cubicBezTo>
                  <a:cubicBezTo>
                    <a:pt x="26" y="26"/>
                    <a:pt x="26" y="26"/>
                    <a:pt x="26" y="26"/>
                  </a:cubicBezTo>
                  <a:cubicBezTo>
                    <a:pt x="26" y="26"/>
                    <a:pt x="26" y="26"/>
                    <a:pt x="26" y="26"/>
                  </a:cubicBezTo>
                  <a:close/>
                  <a:moveTo>
                    <a:pt x="26" y="26"/>
                  </a:moveTo>
                  <a:cubicBezTo>
                    <a:pt x="26" y="26"/>
                    <a:pt x="26" y="26"/>
                    <a:pt x="26" y="26"/>
                  </a:cubicBezTo>
                  <a:cubicBezTo>
                    <a:pt x="26" y="26"/>
                    <a:pt x="26" y="26"/>
                    <a:pt x="26" y="26"/>
                  </a:cubicBezTo>
                  <a:cubicBezTo>
                    <a:pt x="26" y="26"/>
                    <a:pt x="26" y="26"/>
                    <a:pt x="26" y="26"/>
                  </a:cubicBezTo>
                  <a:cubicBezTo>
                    <a:pt x="26" y="26"/>
                    <a:pt x="26" y="26"/>
                    <a:pt x="26" y="26"/>
                  </a:cubicBezTo>
                  <a:close/>
                  <a:moveTo>
                    <a:pt x="27" y="14"/>
                  </a:moveTo>
                  <a:cubicBezTo>
                    <a:pt x="27" y="14"/>
                    <a:pt x="27" y="14"/>
                    <a:pt x="27" y="14"/>
                  </a:cubicBezTo>
                  <a:cubicBezTo>
                    <a:pt x="27" y="14"/>
                    <a:pt x="27" y="14"/>
                    <a:pt x="27" y="14"/>
                  </a:cubicBezTo>
                  <a:cubicBezTo>
                    <a:pt x="27" y="14"/>
                    <a:pt x="27" y="14"/>
                    <a:pt x="27" y="14"/>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lose/>
                  <a:moveTo>
                    <a:pt x="29" y="34"/>
                  </a:moveTo>
                  <a:cubicBezTo>
                    <a:pt x="29" y="34"/>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4"/>
                    <a:pt x="29" y="34"/>
                    <a:pt x="29" y="34"/>
                  </a:cubicBezTo>
                  <a:cubicBezTo>
                    <a:pt x="29" y="34"/>
                    <a:pt x="29" y="34"/>
                    <a:pt x="29" y="34"/>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9" y="35"/>
                  </a:move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4"/>
                  </a:cubicBezTo>
                  <a:cubicBezTo>
                    <a:pt x="29" y="34"/>
                    <a:pt x="29" y="34"/>
                    <a:pt x="29" y="35"/>
                  </a:cubicBezTo>
                  <a:close/>
                  <a:moveTo>
                    <a:pt x="28" y="24"/>
                  </a:move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ubicBezTo>
                    <a:pt x="28" y="24"/>
                    <a:pt x="28" y="24"/>
                    <a:pt x="28" y="24"/>
                  </a:cubicBezTo>
                  <a:close/>
                  <a:moveTo>
                    <a:pt x="27" y="25"/>
                  </a:move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lose/>
                  <a:moveTo>
                    <a:pt x="30" y="35"/>
                  </a:move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ubicBezTo>
                    <a:pt x="30" y="35"/>
                    <a:pt x="30" y="35"/>
                    <a:pt x="30" y="35"/>
                  </a:cubicBezTo>
                  <a:close/>
                  <a:moveTo>
                    <a:pt x="30" y="41"/>
                  </a:move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5" y="22"/>
                  </a:moveTo>
                  <a:cubicBezTo>
                    <a:pt x="25" y="22"/>
                    <a:pt x="25" y="22"/>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2"/>
                    <a:pt x="25" y="22"/>
                  </a:cubicBezTo>
                  <a:cubicBezTo>
                    <a:pt x="25" y="22"/>
                    <a:pt x="25" y="22"/>
                    <a:pt x="25" y="22"/>
                  </a:cubicBezTo>
                  <a:close/>
                  <a:moveTo>
                    <a:pt x="20" y="19"/>
                  </a:move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lose/>
                  <a:moveTo>
                    <a:pt x="18" y="21"/>
                  </a:moveTo>
                  <a:cubicBezTo>
                    <a:pt x="18" y="21"/>
                    <a:pt x="18" y="21"/>
                    <a:pt x="18" y="21"/>
                  </a:cubicBezTo>
                  <a:cubicBezTo>
                    <a:pt x="18" y="21"/>
                    <a:pt x="18" y="21"/>
                    <a:pt x="18" y="21"/>
                  </a:cubicBezTo>
                  <a:cubicBezTo>
                    <a:pt x="18" y="21"/>
                    <a:pt x="18" y="21"/>
                    <a:pt x="18" y="21"/>
                  </a:cubicBezTo>
                  <a:cubicBezTo>
                    <a:pt x="18" y="21"/>
                    <a:pt x="18" y="21"/>
                    <a:pt x="18" y="21"/>
                  </a:cubicBezTo>
                  <a:close/>
                  <a:moveTo>
                    <a:pt x="21" y="20"/>
                  </a:move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lose/>
                  <a:moveTo>
                    <a:pt x="18" y="22"/>
                  </a:move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lose/>
                  <a:moveTo>
                    <a:pt x="23" y="31"/>
                  </a:move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ubicBezTo>
                    <a:pt x="23" y="31"/>
                    <a:pt x="23" y="31"/>
                    <a:pt x="23" y="31"/>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6"/>
                    <a:pt x="23" y="16"/>
                    <a:pt x="23" y="16"/>
                  </a:cubicBezTo>
                  <a:cubicBezTo>
                    <a:pt x="23" y="16"/>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23" y="15"/>
                  </a:move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lose/>
                  <a:moveTo>
                    <a:pt x="25" y="14"/>
                  </a:move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lose/>
                  <a:moveTo>
                    <a:pt x="22" y="16"/>
                  </a:move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1" y="17"/>
                  </a:move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lose/>
                  <a:moveTo>
                    <a:pt x="39" y="16"/>
                  </a:move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39" y="16"/>
                  </a:cubicBezTo>
                  <a:cubicBezTo>
                    <a:pt x="39" y="16"/>
                    <a:pt x="39" y="16"/>
                    <a:pt x="39" y="16"/>
                  </a:cubicBezTo>
                  <a:cubicBezTo>
                    <a:pt x="39"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1" y="16"/>
                    <a:pt x="41"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40" y="16"/>
                    <a:pt x="40" y="16"/>
                  </a:cubicBezTo>
                  <a:cubicBezTo>
                    <a:pt x="40"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lose/>
                  <a:moveTo>
                    <a:pt x="19" y="25"/>
                  </a:moveTo>
                  <a:cubicBezTo>
                    <a:pt x="19" y="25"/>
                    <a:pt x="19" y="25"/>
                    <a:pt x="19" y="25"/>
                  </a:cubicBezTo>
                  <a:cubicBezTo>
                    <a:pt x="19" y="25"/>
                    <a:pt x="19" y="25"/>
                    <a:pt x="19" y="25"/>
                  </a:cubicBezTo>
                  <a:cubicBezTo>
                    <a:pt x="19" y="25"/>
                    <a:pt x="19" y="25"/>
                    <a:pt x="20" y="25"/>
                  </a:cubicBezTo>
                  <a:cubicBezTo>
                    <a:pt x="20" y="25"/>
                    <a:pt x="20" y="25"/>
                    <a:pt x="20" y="25"/>
                  </a:cubicBezTo>
                  <a:cubicBezTo>
                    <a:pt x="20" y="25"/>
                    <a:pt x="20" y="25"/>
                    <a:pt x="20" y="25"/>
                  </a:cubicBezTo>
                  <a:cubicBezTo>
                    <a:pt x="20" y="25"/>
                    <a:pt x="19" y="25"/>
                    <a:pt x="19" y="25"/>
                  </a:cubicBezTo>
                  <a:close/>
                  <a:moveTo>
                    <a:pt x="20" y="21"/>
                  </a:moveTo>
                  <a:cubicBezTo>
                    <a:pt x="20" y="21"/>
                    <a:pt x="20" y="21"/>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20" y="21"/>
                  </a:move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19" y="21"/>
                  </a:move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2"/>
                  </a:move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19" y="22"/>
                    <a:pt x="19" y="22"/>
                    <a:pt x="19" y="22"/>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2"/>
                  </a:cubicBezTo>
                  <a:cubicBezTo>
                    <a:pt x="20" y="22"/>
                    <a:pt x="20" y="22"/>
                    <a:pt x="19" y="22"/>
                  </a:cubicBezTo>
                  <a:cubicBezTo>
                    <a:pt x="19" y="22"/>
                    <a:pt x="19" y="22"/>
                    <a:pt x="19" y="22"/>
                  </a:cubicBezTo>
                  <a:cubicBezTo>
                    <a:pt x="19" y="22"/>
                    <a:pt x="19" y="22"/>
                    <a:pt x="19" y="22"/>
                  </a:cubicBezTo>
                  <a:cubicBezTo>
                    <a:pt x="19" y="22"/>
                    <a:pt x="19" y="22"/>
                    <a:pt x="19" y="22"/>
                  </a:cubicBezTo>
                  <a:cubicBezTo>
                    <a:pt x="20" y="22"/>
                    <a:pt x="20" y="22"/>
                    <a:pt x="20" y="22"/>
                  </a:cubicBezTo>
                  <a:cubicBezTo>
                    <a:pt x="20" y="22"/>
                    <a:pt x="20" y="22"/>
                    <a:pt x="20" y="22"/>
                  </a:cubicBezTo>
                  <a:cubicBezTo>
                    <a:pt x="20" y="22"/>
                    <a:pt x="20" y="22"/>
                    <a:pt x="20" y="22"/>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0" y="21"/>
                  </a:move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lose/>
                  <a:moveTo>
                    <a:pt x="23" y="23"/>
                  </a:move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4"/>
                    <a:pt x="22" y="24"/>
                  </a:cubicBezTo>
                  <a:cubicBezTo>
                    <a:pt x="22" y="24"/>
                    <a:pt x="22" y="24"/>
                    <a:pt x="22" y="24"/>
                  </a:cubicBezTo>
                  <a:cubicBezTo>
                    <a:pt x="22" y="24"/>
                    <a:pt x="22" y="24"/>
                    <a:pt x="22" y="24"/>
                  </a:cubicBezTo>
                  <a:cubicBezTo>
                    <a:pt x="22" y="24"/>
                    <a:pt x="22" y="24"/>
                    <a:pt x="22" y="24"/>
                  </a:cubicBezTo>
                  <a:cubicBezTo>
                    <a:pt x="22" y="24"/>
                    <a:pt x="22" y="24"/>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1" y="23"/>
                    <a:pt x="21" y="23"/>
                  </a:cubicBezTo>
                  <a:cubicBezTo>
                    <a:pt x="21" y="23"/>
                    <a:pt x="21"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4"/>
                    <a:pt x="22" y="24"/>
                    <a:pt x="22" y="24"/>
                  </a:cubicBezTo>
                  <a:cubicBezTo>
                    <a:pt x="22" y="24"/>
                    <a:pt x="22" y="24"/>
                    <a:pt x="22" y="24"/>
                  </a:cubicBezTo>
                  <a:cubicBezTo>
                    <a:pt x="21" y="24"/>
                    <a:pt x="21" y="23"/>
                    <a:pt x="21" y="23"/>
                  </a:cubicBezTo>
                  <a:cubicBezTo>
                    <a:pt x="21" y="24"/>
                    <a:pt x="21" y="24"/>
                    <a:pt x="21" y="24"/>
                  </a:cubicBezTo>
                  <a:cubicBezTo>
                    <a:pt x="21" y="24"/>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2" y="24"/>
                    <a:pt x="22" y="24"/>
                    <a:pt x="22"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4"/>
                    <a:pt x="22" y="24"/>
                  </a:cubicBezTo>
                  <a:cubicBezTo>
                    <a:pt x="22" y="24"/>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4"/>
                    <a:pt x="21" y="24"/>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1" y="25"/>
                    <a:pt x="21" y="25"/>
                    <a:pt x="21"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3"/>
                    <a:pt x="19" y="23"/>
                    <a:pt x="19" y="23"/>
                  </a:cubicBezTo>
                  <a:cubicBezTo>
                    <a:pt x="19" y="23"/>
                    <a:pt x="19" y="23"/>
                    <a:pt x="19" y="23"/>
                  </a:cubicBezTo>
                  <a:cubicBezTo>
                    <a:pt x="19" y="23"/>
                    <a:pt x="19" y="24"/>
                    <a:pt x="19" y="24"/>
                  </a:cubicBezTo>
                  <a:cubicBezTo>
                    <a:pt x="19" y="24"/>
                    <a:pt x="19" y="24"/>
                    <a:pt x="19" y="24"/>
                  </a:cubicBezTo>
                  <a:cubicBezTo>
                    <a:pt x="19" y="24"/>
                    <a:pt x="19" y="24"/>
                    <a:pt x="19" y="24"/>
                  </a:cubicBezTo>
                  <a:cubicBezTo>
                    <a:pt x="19" y="24"/>
                    <a:pt x="19" y="24"/>
                    <a:pt x="19"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1" y="22"/>
                    <a:pt x="21" y="22"/>
                    <a:pt x="21"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1"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20" y="21"/>
                    <a:pt x="20" y="21"/>
                    <a:pt x="20"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1"/>
                    <a:pt x="18" y="21"/>
                    <a:pt x="18" y="21"/>
                  </a:cubicBezTo>
                  <a:cubicBezTo>
                    <a:pt x="18" y="21"/>
                    <a:pt x="18" y="21"/>
                    <a:pt x="18" y="20"/>
                  </a:cubicBezTo>
                  <a:cubicBezTo>
                    <a:pt x="18" y="20"/>
                    <a:pt x="18" y="20"/>
                    <a:pt x="18" y="20"/>
                  </a:cubicBezTo>
                  <a:cubicBezTo>
                    <a:pt x="18" y="21"/>
                    <a:pt x="18" y="21"/>
                    <a:pt x="18" y="21"/>
                  </a:cubicBezTo>
                  <a:cubicBezTo>
                    <a:pt x="18" y="21"/>
                    <a:pt x="18" y="21"/>
                    <a:pt x="18" y="21"/>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20"/>
                  </a:cubicBezTo>
                  <a:cubicBezTo>
                    <a:pt x="18" y="20"/>
                    <a:pt x="18" y="20"/>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20" y="18"/>
                    <a:pt x="20" y="18"/>
                  </a:cubicBezTo>
                  <a:cubicBezTo>
                    <a:pt x="20"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19" y="19"/>
                    <a:pt x="19" y="19"/>
                    <a:pt x="19"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19"/>
                    <a:pt x="20" y="19"/>
                    <a:pt x="20" y="19"/>
                  </a:cubicBezTo>
                  <a:cubicBezTo>
                    <a:pt x="20" y="20"/>
                    <a:pt x="20" y="20"/>
                    <a:pt x="20" y="20"/>
                  </a:cubicBezTo>
                  <a:cubicBezTo>
                    <a:pt x="20" y="20"/>
                    <a:pt x="20" y="20"/>
                    <a:pt x="20" y="20"/>
                  </a:cubicBezTo>
                  <a:cubicBezTo>
                    <a:pt x="20" y="20"/>
                    <a:pt x="20" y="20"/>
                    <a:pt x="20" y="19"/>
                  </a:cubicBezTo>
                  <a:cubicBezTo>
                    <a:pt x="20" y="19"/>
                    <a:pt x="20" y="19"/>
                    <a:pt x="20" y="19"/>
                  </a:cubicBezTo>
                  <a:cubicBezTo>
                    <a:pt x="20" y="19"/>
                    <a:pt x="20" y="19"/>
                    <a:pt x="20" y="19"/>
                  </a:cubicBezTo>
                  <a:cubicBezTo>
                    <a:pt x="20" y="19"/>
                    <a:pt x="20" y="19"/>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0" y="20"/>
                    <a:pt x="20" y="20"/>
                  </a:cubicBezTo>
                  <a:cubicBezTo>
                    <a:pt x="20" y="20"/>
                    <a:pt x="20" y="20"/>
                    <a:pt x="20" y="20"/>
                  </a:cubicBezTo>
                  <a:cubicBezTo>
                    <a:pt x="20" y="20"/>
                    <a:pt x="20" y="20"/>
                    <a:pt x="20" y="20"/>
                  </a:cubicBezTo>
                  <a:cubicBezTo>
                    <a:pt x="20" y="20"/>
                    <a:pt x="20" y="20"/>
                    <a:pt x="20" y="20"/>
                  </a:cubicBezTo>
                  <a:cubicBezTo>
                    <a:pt x="20" y="20"/>
                    <a:pt x="20" y="20"/>
                    <a:pt x="20" y="20"/>
                  </a:cubicBezTo>
                  <a:cubicBezTo>
                    <a:pt x="20" y="20"/>
                    <a:pt x="20" y="20"/>
                    <a:pt x="21" y="20"/>
                  </a:cubicBezTo>
                  <a:cubicBezTo>
                    <a:pt x="21" y="20"/>
                    <a:pt x="21" y="20"/>
                    <a:pt x="21" y="20"/>
                  </a:cubicBezTo>
                  <a:cubicBezTo>
                    <a:pt x="21" y="19"/>
                    <a:pt x="21" y="19"/>
                    <a:pt x="21" y="19"/>
                  </a:cubicBezTo>
                  <a:cubicBezTo>
                    <a:pt x="21" y="19"/>
                    <a:pt x="21" y="19"/>
                    <a:pt x="21" y="19"/>
                  </a:cubicBezTo>
                  <a:cubicBezTo>
                    <a:pt x="21" y="19"/>
                    <a:pt x="21" y="19"/>
                    <a:pt x="21" y="19"/>
                  </a:cubicBezTo>
                  <a:cubicBezTo>
                    <a:pt x="21" y="19"/>
                    <a:pt x="21" y="19"/>
                    <a:pt x="21" y="19"/>
                  </a:cubicBezTo>
                  <a:cubicBezTo>
                    <a:pt x="21" y="19"/>
                    <a:pt x="21" y="19"/>
                    <a:pt x="21" y="19"/>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0"/>
                  </a:cubicBezTo>
                  <a:cubicBezTo>
                    <a:pt x="21" y="20"/>
                    <a:pt x="21" y="20"/>
                    <a:pt x="21" y="20"/>
                  </a:cubicBezTo>
                  <a:cubicBezTo>
                    <a:pt x="21" y="20"/>
                    <a:pt x="21" y="20"/>
                    <a:pt x="21" y="20"/>
                  </a:cubicBezTo>
                  <a:cubicBezTo>
                    <a:pt x="21" y="20"/>
                    <a:pt x="21"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0"/>
                    <a:pt x="22" y="20"/>
                    <a:pt x="22" y="20"/>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1" y="21"/>
                    <a:pt x="22" y="21"/>
                  </a:cubicBezTo>
                  <a:cubicBezTo>
                    <a:pt x="22" y="21"/>
                    <a:pt x="22" y="21"/>
                    <a:pt x="22" y="21"/>
                  </a:cubicBezTo>
                  <a:cubicBezTo>
                    <a:pt x="22" y="21"/>
                    <a:pt x="22" y="21"/>
                    <a:pt x="22" y="21"/>
                  </a:cubicBezTo>
                  <a:cubicBezTo>
                    <a:pt x="21" y="21"/>
                    <a:pt x="21" y="21"/>
                    <a:pt x="21" y="21"/>
                  </a:cubicBezTo>
                  <a:cubicBezTo>
                    <a:pt x="21" y="21"/>
                    <a:pt x="21" y="21"/>
                    <a:pt x="21" y="21"/>
                  </a:cubicBezTo>
                  <a:cubicBezTo>
                    <a:pt x="21" y="21"/>
                    <a:pt x="21" y="21"/>
                    <a:pt x="21" y="21"/>
                  </a:cubicBezTo>
                  <a:cubicBezTo>
                    <a:pt x="21" y="21"/>
                    <a:pt x="21" y="21"/>
                    <a:pt x="21" y="21"/>
                  </a:cubicBezTo>
                  <a:cubicBezTo>
                    <a:pt x="21"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1"/>
                  </a:cubicBezTo>
                  <a:cubicBezTo>
                    <a:pt x="22" y="21"/>
                    <a:pt x="22" y="21"/>
                    <a:pt x="22" y="22"/>
                  </a:cubicBezTo>
                  <a:cubicBezTo>
                    <a:pt x="22" y="22"/>
                    <a:pt x="22" y="22"/>
                    <a:pt x="22" y="22"/>
                  </a:cubicBezTo>
                  <a:cubicBezTo>
                    <a:pt x="22" y="21"/>
                    <a:pt x="22" y="21"/>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2"/>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2" y="23"/>
                    <a:pt x="22" y="23"/>
                  </a:cubicBezTo>
                  <a:cubicBezTo>
                    <a:pt x="22"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ubicBezTo>
                    <a:pt x="23" y="23"/>
                    <a:pt x="23" y="23"/>
                    <a:pt x="23" y="23"/>
                  </a:cubicBezTo>
                  <a:close/>
                  <a:moveTo>
                    <a:pt x="20" y="20"/>
                  </a:moveTo>
                  <a:cubicBezTo>
                    <a:pt x="20" y="20"/>
                    <a:pt x="20" y="20"/>
                    <a:pt x="20" y="20"/>
                  </a:cubicBezTo>
                  <a:cubicBezTo>
                    <a:pt x="20" y="20"/>
                    <a:pt x="20" y="19"/>
                    <a:pt x="20" y="19"/>
                  </a:cubicBezTo>
                  <a:cubicBezTo>
                    <a:pt x="20" y="19"/>
                    <a:pt x="20" y="19"/>
                    <a:pt x="20" y="19"/>
                  </a:cubicBezTo>
                  <a:cubicBezTo>
                    <a:pt x="20" y="19"/>
                    <a:pt x="20" y="20"/>
                    <a:pt x="20" y="20"/>
                  </a:cubicBezTo>
                  <a:cubicBezTo>
                    <a:pt x="20" y="20"/>
                    <a:pt x="20" y="20"/>
                    <a:pt x="20" y="20"/>
                  </a:cubicBezTo>
                  <a:close/>
                  <a:moveTo>
                    <a:pt x="20" y="22"/>
                  </a:moveTo>
                  <a:cubicBezTo>
                    <a:pt x="20" y="22"/>
                    <a:pt x="20" y="22"/>
                    <a:pt x="20" y="22"/>
                  </a:cubicBezTo>
                  <a:cubicBezTo>
                    <a:pt x="20" y="22"/>
                    <a:pt x="20" y="22"/>
                    <a:pt x="20" y="22"/>
                  </a:cubicBezTo>
                  <a:cubicBezTo>
                    <a:pt x="20" y="22"/>
                    <a:pt x="20" y="22"/>
                    <a:pt x="20" y="22"/>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0" y="24"/>
                    <a:pt x="20" y="24"/>
                    <a:pt x="20" y="24"/>
                  </a:cubicBezTo>
                  <a:cubicBezTo>
                    <a:pt x="20" y="24"/>
                    <a:pt x="21" y="24"/>
                    <a:pt x="21" y="24"/>
                  </a:cubicBezTo>
                  <a:cubicBezTo>
                    <a:pt x="21"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0" y="24"/>
                    <a:pt x="20" y="24"/>
                  </a:cubicBezTo>
                  <a:cubicBezTo>
                    <a:pt x="20"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ubicBezTo>
                    <a:pt x="21" y="24"/>
                    <a:pt x="21" y="24"/>
                    <a:pt x="21" y="24"/>
                  </a:cubicBezTo>
                  <a:close/>
                  <a:moveTo>
                    <a:pt x="20" y="25"/>
                  </a:move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lose/>
                  <a:moveTo>
                    <a:pt x="20" y="22"/>
                  </a:move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ubicBezTo>
                    <a:pt x="20" y="22"/>
                    <a:pt x="20" y="22"/>
                    <a:pt x="20" y="22"/>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5"/>
                  </a:cubicBezTo>
                  <a:cubicBezTo>
                    <a:pt x="19" y="25"/>
                    <a:pt x="19" y="25"/>
                    <a:pt x="19" y="25"/>
                  </a:cubicBezTo>
                  <a:cubicBezTo>
                    <a:pt x="19" y="24"/>
                    <a:pt x="19" y="24"/>
                    <a:pt x="19" y="24"/>
                  </a:cubicBezTo>
                  <a:cubicBezTo>
                    <a:pt x="19" y="24"/>
                    <a:pt x="19" y="24"/>
                    <a:pt x="19" y="24"/>
                  </a:cubicBezTo>
                  <a:cubicBezTo>
                    <a:pt x="19" y="24"/>
                    <a:pt x="19" y="24"/>
                    <a:pt x="19" y="24"/>
                  </a:cubicBezTo>
                  <a:close/>
                  <a:moveTo>
                    <a:pt x="22" y="25"/>
                  </a:move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ubicBezTo>
                    <a:pt x="22" y="25"/>
                    <a:pt x="22" y="25"/>
                    <a:pt x="22" y="25"/>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lose/>
                  <a:moveTo>
                    <a:pt x="22" y="26"/>
                  </a:moveTo>
                  <a:cubicBezTo>
                    <a:pt x="22" y="26"/>
                    <a:pt x="22" y="25"/>
                    <a:pt x="22" y="25"/>
                  </a:cubicBezTo>
                  <a:cubicBezTo>
                    <a:pt x="22" y="25"/>
                    <a:pt x="21" y="25"/>
                    <a:pt x="21" y="25"/>
                  </a:cubicBezTo>
                  <a:cubicBezTo>
                    <a:pt x="21" y="25"/>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2" y="26"/>
                    <a:pt x="22" y="26"/>
                  </a:cubicBezTo>
                  <a:close/>
                  <a:moveTo>
                    <a:pt x="21" y="26"/>
                  </a:move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2" y="26"/>
                  </a:cubicBezTo>
                  <a:cubicBezTo>
                    <a:pt x="22" y="26"/>
                    <a:pt x="22" y="26"/>
                    <a:pt x="22" y="26"/>
                  </a:cubicBezTo>
                  <a:cubicBezTo>
                    <a:pt x="22" y="26"/>
                    <a:pt x="22" y="26"/>
                    <a:pt x="22" y="26"/>
                  </a:cubicBezTo>
                  <a:cubicBezTo>
                    <a:pt x="22" y="26"/>
                    <a:pt x="22" y="26"/>
                    <a:pt x="22" y="26"/>
                  </a:cubicBezTo>
                  <a:cubicBezTo>
                    <a:pt x="22" y="26"/>
                    <a:pt x="21" y="26"/>
                    <a:pt x="21" y="26"/>
                  </a:cubicBezTo>
                  <a:close/>
                  <a:moveTo>
                    <a:pt x="38" y="45"/>
                  </a:moveTo>
                  <a:cubicBezTo>
                    <a:pt x="38" y="45"/>
                    <a:pt x="38" y="45"/>
                    <a:pt x="38" y="45"/>
                  </a:cubicBezTo>
                  <a:cubicBezTo>
                    <a:pt x="38" y="45"/>
                    <a:pt x="38" y="45"/>
                    <a:pt x="38" y="45"/>
                  </a:cubicBezTo>
                  <a:cubicBezTo>
                    <a:pt x="38" y="45"/>
                    <a:pt x="38" y="45"/>
                    <a:pt x="38" y="45"/>
                  </a:cubicBezTo>
                  <a:cubicBezTo>
                    <a:pt x="38" y="45"/>
                    <a:pt x="38" y="45"/>
                    <a:pt x="38" y="45"/>
                  </a:cubicBezTo>
                  <a:cubicBezTo>
                    <a:pt x="38" y="45"/>
                    <a:pt x="38" y="45"/>
                    <a:pt x="38" y="45"/>
                  </a:cubicBezTo>
                  <a:cubicBezTo>
                    <a:pt x="38" y="46"/>
                    <a:pt x="38" y="46"/>
                    <a:pt x="38" y="45"/>
                  </a:cubicBezTo>
                  <a:cubicBezTo>
                    <a:pt x="38" y="45"/>
                    <a:pt x="38" y="45"/>
                    <a:pt x="38" y="45"/>
                  </a:cubicBezTo>
                  <a:cubicBezTo>
                    <a:pt x="38" y="45"/>
                    <a:pt x="38" y="45"/>
                    <a:pt x="38" y="45"/>
                  </a:cubicBezTo>
                  <a:cubicBezTo>
                    <a:pt x="38" y="45"/>
                    <a:pt x="38" y="45"/>
                    <a:pt x="38" y="45"/>
                  </a:cubicBezTo>
                  <a:cubicBezTo>
                    <a:pt x="38" y="45"/>
                    <a:pt x="38" y="45"/>
                    <a:pt x="38" y="45"/>
                  </a:cubicBezTo>
                  <a:close/>
                  <a:moveTo>
                    <a:pt x="51" y="51"/>
                  </a:move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2" y="51"/>
                  </a:moveTo>
                  <a:cubicBezTo>
                    <a:pt x="52" y="51"/>
                    <a:pt x="52" y="51"/>
                    <a:pt x="52" y="51"/>
                  </a:cubicBezTo>
                  <a:cubicBezTo>
                    <a:pt x="52" y="51"/>
                    <a:pt x="52" y="51"/>
                    <a:pt x="52" y="51"/>
                  </a:cubicBezTo>
                  <a:cubicBezTo>
                    <a:pt x="52" y="51"/>
                    <a:pt x="52" y="51"/>
                    <a:pt x="52" y="51"/>
                  </a:cubicBezTo>
                  <a:cubicBezTo>
                    <a:pt x="52" y="51"/>
                    <a:pt x="52" y="51"/>
                    <a:pt x="52" y="51"/>
                  </a:cubicBezTo>
                  <a:cubicBezTo>
                    <a:pt x="52" y="51"/>
                    <a:pt x="51" y="51"/>
                    <a:pt x="51" y="51"/>
                  </a:cubicBezTo>
                  <a:cubicBezTo>
                    <a:pt x="51" y="51"/>
                    <a:pt x="51" y="51"/>
                    <a:pt x="51" y="51"/>
                  </a:cubicBezTo>
                  <a:cubicBezTo>
                    <a:pt x="51" y="51"/>
                    <a:pt x="51" y="51"/>
                    <a:pt x="51" y="51"/>
                  </a:cubicBezTo>
                  <a:cubicBezTo>
                    <a:pt x="51" y="51"/>
                    <a:pt x="51" y="51"/>
                    <a:pt x="51" y="51"/>
                  </a:cubicBezTo>
                  <a:cubicBezTo>
                    <a:pt x="51" y="51"/>
                    <a:pt x="51" y="51"/>
                    <a:pt x="51"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ubicBezTo>
                    <a:pt x="52" y="51"/>
                    <a:pt x="52" y="51"/>
                    <a:pt x="52" y="51"/>
                  </a:cubicBezTo>
                  <a:close/>
                  <a:moveTo>
                    <a:pt x="51" y="47"/>
                  </a:move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ubicBezTo>
                    <a:pt x="51" y="47"/>
                    <a:pt x="51" y="47"/>
                    <a:pt x="51" y="47"/>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6"/>
                    <a:pt x="53" y="46"/>
                    <a:pt x="53" y="46"/>
                  </a:cubicBezTo>
                  <a:cubicBezTo>
                    <a:pt x="53" y="46"/>
                    <a:pt x="53" y="46"/>
                    <a:pt x="53" y="46"/>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3" y="47"/>
                  </a:move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ubicBezTo>
                    <a:pt x="53" y="47"/>
                    <a:pt x="53" y="47"/>
                    <a:pt x="53" y="47"/>
                  </a:cubicBezTo>
                  <a:close/>
                  <a:moveTo>
                    <a:pt x="53" y="46"/>
                  </a:move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ubicBezTo>
                    <a:pt x="53" y="46"/>
                    <a:pt x="53" y="46"/>
                    <a:pt x="53" y="46"/>
                  </a:cubicBezTo>
                  <a:close/>
                  <a:moveTo>
                    <a:pt x="54" y="46"/>
                  </a:moveTo>
                  <a:cubicBezTo>
                    <a:pt x="54" y="46"/>
                    <a:pt x="54" y="46"/>
                    <a:pt x="53" y="46"/>
                  </a:cubicBezTo>
                  <a:cubicBezTo>
                    <a:pt x="53" y="46"/>
                    <a:pt x="53" y="46"/>
                    <a:pt x="53" y="46"/>
                  </a:cubicBezTo>
                  <a:cubicBezTo>
                    <a:pt x="53" y="46"/>
                    <a:pt x="54" y="46"/>
                    <a:pt x="54" y="46"/>
                  </a:cubicBezTo>
                  <a:cubicBezTo>
                    <a:pt x="53" y="46"/>
                    <a:pt x="53" y="46"/>
                    <a:pt x="53" y="46"/>
                  </a:cubicBezTo>
                  <a:cubicBezTo>
                    <a:pt x="53" y="46"/>
                    <a:pt x="53" y="46"/>
                    <a:pt x="53" y="46"/>
                  </a:cubicBezTo>
                  <a:cubicBezTo>
                    <a:pt x="53" y="46"/>
                    <a:pt x="53" y="46"/>
                    <a:pt x="53" y="46"/>
                  </a:cubicBezTo>
                  <a:cubicBezTo>
                    <a:pt x="53" y="46"/>
                    <a:pt x="53" y="46"/>
                    <a:pt x="53" y="46"/>
                  </a:cubicBezTo>
                  <a:cubicBezTo>
                    <a:pt x="54" y="46"/>
                    <a:pt x="54" y="46"/>
                    <a:pt x="54" y="46"/>
                  </a:cubicBezTo>
                  <a:cubicBezTo>
                    <a:pt x="54" y="46"/>
                    <a:pt x="54" y="46"/>
                    <a:pt x="54" y="46"/>
                  </a:cubicBezTo>
                  <a:cubicBezTo>
                    <a:pt x="54" y="46"/>
                    <a:pt x="54" y="46"/>
                    <a:pt x="54" y="46"/>
                  </a:cubicBezTo>
                  <a:cubicBezTo>
                    <a:pt x="53" y="46"/>
                    <a:pt x="53" y="46"/>
                    <a:pt x="53"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1" y="42"/>
                  </a:move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ubicBezTo>
                    <a:pt x="51" y="42"/>
                    <a:pt x="51" y="42"/>
                    <a:pt x="51" y="42"/>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0" y="42"/>
                  </a:move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lose/>
                  <a:moveTo>
                    <a:pt x="50" y="50"/>
                  </a:moveTo>
                  <a:cubicBezTo>
                    <a:pt x="50" y="50"/>
                    <a:pt x="50" y="50"/>
                    <a:pt x="50" y="50"/>
                  </a:cubicBezTo>
                  <a:cubicBezTo>
                    <a:pt x="50" y="50"/>
                    <a:pt x="50" y="50"/>
                    <a:pt x="50" y="50"/>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50" y="49"/>
                    <a:pt x="50" y="49"/>
                    <a:pt x="50"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50"/>
                    <a:pt x="49" y="49"/>
                    <a:pt x="49" y="49"/>
                  </a:cubicBezTo>
                  <a:cubicBezTo>
                    <a:pt x="49" y="49"/>
                    <a:pt x="49" y="49"/>
                    <a:pt x="49" y="49"/>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49"/>
                    <a:pt x="49" y="49"/>
                  </a:cubicBezTo>
                  <a:cubicBezTo>
                    <a:pt x="49" y="49"/>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0"/>
                    <a:pt x="48" y="50"/>
                  </a:cubicBezTo>
                  <a:cubicBezTo>
                    <a:pt x="48" y="50"/>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1"/>
                  </a:cubicBezTo>
                  <a:cubicBezTo>
                    <a:pt x="48" y="51"/>
                    <a:pt x="48" y="51"/>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3"/>
                  </a:cubicBezTo>
                  <a:cubicBezTo>
                    <a:pt x="48" y="53"/>
                    <a:pt x="48" y="53"/>
                    <a:pt x="48" y="53"/>
                  </a:cubicBezTo>
                  <a:cubicBezTo>
                    <a:pt x="48" y="53"/>
                    <a:pt x="48" y="53"/>
                    <a:pt x="48" y="53"/>
                  </a:cubicBezTo>
                  <a:cubicBezTo>
                    <a:pt x="48" y="53"/>
                    <a:pt x="48" y="53"/>
                    <a:pt x="48" y="53"/>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2"/>
                    <a:pt x="49" y="52"/>
                    <a:pt x="49" y="52"/>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1"/>
                    <a:pt x="49" y="51"/>
                    <a:pt x="49" y="51"/>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49" y="50"/>
                    <a:pt x="49" y="50"/>
                  </a:cubicBezTo>
                  <a:cubicBezTo>
                    <a:pt x="49"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ubicBezTo>
                    <a:pt x="50" y="50"/>
                    <a:pt x="50" y="50"/>
                    <a:pt x="50" y="50"/>
                  </a:cubicBezTo>
                  <a:close/>
                  <a:moveTo>
                    <a:pt x="50" y="50"/>
                  </a:moveTo>
                  <a:cubicBezTo>
                    <a:pt x="50" y="50"/>
                    <a:pt x="50" y="50"/>
                    <a:pt x="50" y="50"/>
                  </a:cubicBezTo>
                  <a:cubicBezTo>
                    <a:pt x="50" y="50"/>
                    <a:pt x="49" y="50"/>
                    <a:pt x="49" y="50"/>
                  </a:cubicBezTo>
                  <a:cubicBezTo>
                    <a:pt x="49" y="50"/>
                    <a:pt x="49" y="50"/>
                    <a:pt x="49" y="50"/>
                  </a:cubicBezTo>
                  <a:cubicBezTo>
                    <a:pt x="49" y="50"/>
                    <a:pt x="49" y="50"/>
                    <a:pt x="50" y="50"/>
                  </a:cubicBezTo>
                  <a:cubicBezTo>
                    <a:pt x="50" y="50"/>
                    <a:pt x="50" y="50"/>
                    <a:pt x="50" y="50"/>
                  </a:cubicBezTo>
                  <a:cubicBezTo>
                    <a:pt x="50" y="50"/>
                    <a:pt x="50" y="50"/>
                    <a:pt x="50" y="50"/>
                  </a:cubicBezTo>
                  <a:cubicBezTo>
                    <a:pt x="50" y="50"/>
                    <a:pt x="50" y="50"/>
                    <a:pt x="50" y="50"/>
                  </a:cubicBezTo>
                  <a:close/>
                  <a:moveTo>
                    <a:pt x="48" y="49"/>
                  </a:move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ubicBezTo>
                    <a:pt x="48" y="49"/>
                    <a:pt x="48" y="49"/>
                    <a:pt x="48" y="49"/>
                  </a:cubicBezTo>
                  <a:close/>
                  <a:moveTo>
                    <a:pt x="54" y="46"/>
                  </a:move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ubicBezTo>
                    <a:pt x="54" y="46"/>
                    <a:pt x="54" y="46"/>
                    <a:pt x="54" y="46"/>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4"/>
                  </a:cubicBezTo>
                  <a:cubicBezTo>
                    <a:pt x="58" y="44"/>
                    <a:pt x="58" y="44"/>
                    <a:pt x="58" y="43"/>
                  </a:cubicBezTo>
                  <a:cubicBezTo>
                    <a:pt x="58" y="43"/>
                    <a:pt x="58" y="43"/>
                    <a:pt x="58"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8" y="43"/>
                  </a:move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lose/>
                  <a:moveTo>
                    <a:pt x="61" y="42"/>
                  </a:move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ubicBezTo>
                    <a:pt x="61" y="42"/>
                    <a:pt x="61" y="42"/>
                    <a:pt x="61" y="42"/>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61" y="44"/>
                  </a:moveTo>
                  <a:cubicBezTo>
                    <a:pt x="61" y="44"/>
                    <a:pt x="61" y="44"/>
                    <a:pt x="61" y="44"/>
                  </a:cubicBezTo>
                  <a:cubicBezTo>
                    <a:pt x="61" y="44"/>
                    <a:pt x="61" y="44"/>
                    <a:pt x="61" y="44"/>
                  </a:cubicBezTo>
                  <a:cubicBezTo>
                    <a:pt x="61" y="44"/>
                    <a:pt x="61" y="44"/>
                    <a:pt x="61" y="44"/>
                  </a:cubicBezTo>
                  <a:cubicBezTo>
                    <a:pt x="61" y="44"/>
                    <a:pt x="61" y="44"/>
                    <a:pt x="61" y="44"/>
                  </a:cubicBezTo>
                  <a:cubicBezTo>
                    <a:pt x="61" y="44"/>
                    <a:pt x="61" y="44"/>
                    <a:pt x="61" y="44"/>
                  </a:cubicBezTo>
                  <a:cubicBezTo>
                    <a:pt x="62" y="44"/>
                    <a:pt x="61" y="44"/>
                    <a:pt x="61" y="44"/>
                  </a:cubicBezTo>
                  <a:cubicBezTo>
                    <a:pt x="61" y="44"/>
                    <a:pt x="61" y="44"/>
                    <a:pt x="61" y="44"/>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61" y="43"/>
                  </a:move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ubicBezTo>
                    <a:pt x="61" y="43"/>
                    <a:pt x="61" y="43"/>
                    <a:pt x="61" y="43"/>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54" y="45"/>
                  </a:move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ubicBezTo>
                    <a:pt x="54" y="45"/>
                    <a:pt x="54" y="45"/>
                    <a:pt x="54" y="45"/>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57" y="43"/>
                  </a:move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4"/>
                  </a:cubicBezTo>
                  <a:cubicBezTo>
                    <a:pt x="57" y="44"/>
                    <a:pt x="57" y="44"/>
                    <a:pt x="57" y="44"/>
                  </a:cubicBezTo>
                  <a:cubicBezTo>
                    <a:pt x="57" y="44"/>
                    <a:pt x="57" y="43"/>
                    <a:pt x="57" y="43"/>
                  </a:cubicBezTo>
                  <a:close/>
                  <a:moveTo>
                    <a:pt x="57" y="44"/>
                  </a:move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ubicBezTo>
                    <a:pt x="57" y="44"/>
                    <a:pt x="57" y="44"/>
                    <a:pt x="57" y="44"/>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3" y="17"/>
                  </a:moveTo>
                  <a:cubicBezTo>
                    <a:pt x="23" y="17"/>
                    <a:pt x="23" y="17"/>
                    <a:pt x="23" y="17"/>
                  </a:cubicBezTo>
                  <a:cubicBezTo>
                    <a:pt x="23" y="17"/>
                    <a:pt x="23" y="17"/>
                    <a:pt x="23" y="17"/>
                  </a:cubicBezTo>
                  <a:cubicBezTo>
                    <a:pt x="23" y="17"/>
                    <a:pt x="23" y="17"/>
                    <a:pt x="23" y="17"/>
                  </a:cubicBezTo>
                  <a:cubicBezTo>
                    <a:pt x="23" y="17"/>
                    <a:pt x="23" y="17"/>
                    <a:pt x="23" y="17"/>
                  </a:cubicBezTo>
                  <a:cubicBezTo>
                    <a:pt x="23" y="17"/>
                    <a:pt x="23" y="16"/>
                    <a:pt x="23" y="16"/>
                  </a:cubicBezTo>
                  <a:cubicBezTo>
                    <a:pt x="23" y="16"/>
                    <a:pt x="23" y="16"/>
                    <a:pt x="23" y="16"/>
                  </a:cubicBezTo>
                  <a:cubicBezTo>
                    <a:pt x="23" y="17"/>
                    <a:pt x="23" y="17"/>
                    <a:pt x="23" y="17"/>
                  </a:cubicBezTo>
                  <a:cubicBezTo>
                    <a:pt x="23" y="17"/>
                    <a:pt x="23" y="17"/>
                    <a:pt x="23" y="17"/>
                  </a:cubicBezTo>
                  <a:cubicBezTo>
                    <a:pt x="23" y="17"/>
                    <a:pt x="23" y="17"/>
                    <a:pt x="23" y="17"/>
                  </a:cubicBezTo>
                  <a:close/>
                  <a:moveTo>
                    <a:pt x="33" y="16"/>
                  </a:move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ubicBezTo>
                    <a:pt x="33" y="16"/>
                    <a:pt x="33" y="16"/>
                    <a:pt x="33" y="16"/>
                  </a:cubicBezTo>
                  <a:close/>
                  <a:moveTo>
                    <a:pt x="25" y="20"/>
                  </a:moveTo>
                  <a:cubicBezTo>
                    <a:pt x="25" y="21"/>
                    <a:pt x="25" y="21"/>
                    <a:pt x="25" y="21"/>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33" y="20"/>
                  </a:move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8"/>
                    <a:pt x="33" y="18"/>
                  </a:cubicBezTo>
                  <a:cubicBezTo>
                    <a:pt x="33" y="18"/>
                    <a:pt x="33" y="18"/>
                    <a:pt x="33" y="18"/>
                  </a:cubicBezTo>
                  <a:cubicBezTo>
                    <a:pt x="33" y="18"/>
                    <a:pt x="33" y="18"/>
                    <a:pt x="33" y="18"/>
                  </a:cubicBezTo>
                  <a:cubicBezTo>
                    <a:pt x="33" y="18"/>
                    <a:pt x="33" y="18"/>
                    <a:pt x="33" y="18"/>
                  </a:cubicBezTo>
                  <a:cubicBezTo>
                    <a:pt x="33" y="19"/>
                    <a:pt x="33" y="19"/>
                    <a:pt x="33" y="19"/>
                  </a:cubicBezTo>
                  <a:cubicBezTo>
                    <a:pt x="33" y="19"/>
                    <a:pt x="33" y="19"/>
                    <a:pt x="33" y="19"/>
                  </a:cubicBezTo>
                  <a:cubicBezTo>
                    <a:pt x="33" y="19"/>
                    <a:pt x="33" y="19"/>
                    <a:pt x="33" y="19"/>
                  </a:cubicBezTo>
                  <a:cubicBezTo>
                    <a:pt x="33" y="19"/>
                    <a:pt x="33" y="19"/>
                    <a:pt x="33" y="19"/>
                  </a:cubicBezTo>
                  <a:close/>
                  <a:moveTo>
                    <a:pt x="33" y="19"/>
                  </a:move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20"/>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ubicBezTo>
                    <a:pt x="33" y="19"/>
                    <a:pt x="33" y="19"/>
                    <a:pt x="33" y="19"/>
                  </a:cubicBezTo>
                  <a:close/>
                  <a:moveTo>
                    <a:pt x="25" y="19"/>
                  </a:moveTo>
                  <a:cubicBezTo>
                    <a:pt x="25" y="19"/>
                    <a:pt x="25" y="20"/>
                    <a:pt x="25" y="20"/>
                  </a:cubicBezTo>
                  <a:cubicBezTo>
                    <a:pt x="25" y="20"/>
                    <a:pt x="25" y="20"/>
                    <a:pt x="25" y="20"/>
                  </a:cubicBezTo>
                  <a:cubicBezTo>
                    <a:pt x="25" y="20"/>
                    <a:pt x="25" y="20"/>
                    <a:pt x="25" y="20"/>
                  </a:cubicBezTo>
                  <a:cubicBezTo>
                    <a:pt x="25" y="20"/>
                    <a:pt x="25" y="20"/>
                    <a:pt x="25" y="20"/>
                  </a:cubicBezTo>
                  <a:cubicBezTo>
                    <a:pt x="25" y="20"/>
                    <a:pt x="25" y="19"/>
                    <a:pt x="25" y="19"/>
                  </a:cubicBezTo>
                  <a:cubicBezTo>
                    <a:pt x="25" y="19"/>
                    <a:pt x="25" y="19"/>
                    <a:pt x="25" y="19"/>
                  </a:cubicBezTo>
                  <a:close/>
                  <a:moveTo>
                    <a:pt x="33" y="18"/>
                  </a:move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ubicBezTo>
                    <a:pt x="33" y="18"/>
                    <a:pt x="33" y="18"/>
                    <a:pt x="33" y="18"/>
                  </a:cubicBezTo>
                  <a:close/>
                  <a:moveTo>
                    <a:pt x="33" y="17"/>
                  </a:move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ubicBezTo>
                    <a:pt x="33" y="17"/>
                    <a:pt x="33" y="17"/>
                    <a:pt x="33" y="1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lose/>
                  <a:moveTo>
                    <a:pt x="26" y="22"/>
                  </a:move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ubicBezTo>
                    <a:pt x="26" y="22"/>
                    <a:pt x="26" y="22"/>
                    <a:pt x="26" y="22"/>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20"/>
                  </a:move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ubicBezTo>
                    <a:pt x="25" y="20"/>
                    <a:pt x="25" y="20"/>
                    <a:pt x="25" y="20"/>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25" y="19"/>
                  </a:move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ubicBezTo>
                    <a:pt x="25" y="19"/>
                    <a:pt x="25" y="19"/>
                    <a:pt x="25" y="19"/>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8" y="14"/>
                  </a:move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4"/>
                    <a:pt x="28" y="14"/>
                  </a:cubicBezTo>
                  <a:cubicBezTo>
                    <a:pt x="28" y="14"/>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3"/>
                    <a:pt x="28" y="13"/>
                  </a:cubicBezTo>
                  <a:cubicBezTo>
                    <a:pt x="28" y="13"/>
                    <a:pt x="28" y="14"/>
                    <a:pt x="28" y="14"/>
                  </a:cubicBezTo>
                  <a:cubicBezTo>
                    <a:pt x="28" y="14"/>
                    <a:pt x="28" y="14"/>
                    <a:pt x="28" y="14"/>
                  </a:cubicBezTo>
                  <a:close/>
                  <a:moveTo>
                    <a:pt x="33" y="44"/>
                  </a:moveTo>
                  <a:cubicBezTo>
                    <a:pt x="33" y="44"/>
                    <a:pt x="33" y="44"/>
                    <a:pt x="33" y="43"/>
                  </a:cubicBezTo>
                  <a:cubicBezTo>
                    <a:pt x="33" y="43"/>
                    <a:pt x="33" y="43"/>
                    <a:pt x="33" y="43"/>
                  </a:cubicBezTo>
                  <a:cubicBezTo>
                    <a:pt x="33" y="43"/>
                    <a:pt x="33" y="43"/>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9" y="45"/>
                  </a:moveTo>
                  <a:cubicBezTo>
                    <a:pt x="39" y="45"/>
                    <a:pt x="39" y="45"/>
                    <a:pt x="39" y="45"/>
                  </a:cubicBezTo>
                  <a:cubicBezTo>
                    <a:pt x="39" y="45"/>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5"/>
                    <a:pt x="39" y="45"/>
                    <a:pt x="39" y="45"/>
                  </a:cubicBezTo>
                  <a:cubicBezTo>
                    <a:pt x="39" y="45"/>
                    <a:pt x="39" y="45"/>
                    <a:pt x="39" y="45"/>
                  </a:cubicBezTo>
                  <a:cubicBezTo>
                    <a:pt x="39" y="45"/>
                    <a:pt x="39" y="45"/>
                    <a:pt x="38" y="45"/>
                  </a:cubicBezTo>
                  <a:cubicBezTo>
                    <a:pt x="38" y="45"/>
                    <a:pt x="38" y="45"/>
                    <a:pt x="38" y="45"/>
                  </a:cubicBezTo>
                  <a:cubicBezTo>
                    <a:pt x="39" y="45"/>
                    <a:pt x="39" y="45"/>
                    <a:pt x="39" y="45"/>
                  </a:cubicBezTo>
                  <a:cubicBezTo>
                    <a:pt x="39" y="45"/>
                    <a:pt x="39" y="45"/>
                    <a:pt x="39" y="45"/>
                  </a:cubicBezTo>
                  <a:cubicBezTo>
                    <a:pt x="39" y="45"/>
                    <a:pt x="39" y="45"/>
                    <a:pt x="39" y="45"/>
                  </a:cubicBezTo>
                  <a:close/>
                  <a:moveTo>
                    <a:pt x="49" y="48"/>
                  </a:moveTo>
                  <a:cubicBezTo>
                    <a:pt x="49" y="48"/>
                    <a:pt x="49" y="48"/>
                    <a:pt x="49" y="48"/>
                  </a:cubicBezTo>
                  <a:cubicBezTo>
                    <a:pt x="49" y="48"/>
                    <a:pt x="49" y="48"/>
                    <a:pt x="49" y="48"/>
                  </a:cubicBezTo>
                  <a:cubicBezTo>
                    <a:pt x="49" y="49"/>
                    <a:pt x="49" y="48"/>
                    <a:pt x="49" y="48"/>
                  </a:cubicBezTo>
                  <a:cubicBezTo>
                    <a:pt x="49" y="48"/>
                    <a:pt x="49" y="48"/>
                    <a:pt x="49" y="48"/>
                  </a:cubicBezTo>
                  <a:cubicBezTo>
                    <a:pt x="49" y="48"/>
                    <a:pt x="49" y="48"/>
                    <a:pt x="49" y="48"/>
                  </a:cubicBezTo>
                  <a:cubicBezTo>
                    <a:pt x="49" y="48"/>
                    <a:pt x="49" y="48"/>
                    <a:pt x="49" y="4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19"/>
                  </a:moveTo>
                  <a:cubicBezTo>
                    <a:pt x="32" y="19"/>
                    <a:pt x="32" y="19"/>
                    <a:pt x="32" y="19"/>
                  </a:cubicBezTo>
                  <a:cubicBezTo>
                    <a:pt x="32" y="19"/>
                    <a:pt x="32" y="19"/>
                    <a:pt x="32" y="19"/>
                  </a:cubicBezTo>
                  <a:cubicBezTo>
                    <a:pt x="32" y="19"/>
                    <a:pt x="32" y="19"/>
                    <a:pt x="32" y="19"/>
                  </a:cubicBezTo>
                  <a:cubicBezTo>
                    <a:pt x="32" y="19"/>
                    <a:pt x="32" y="19"/>
                    <a:pt x="32" y="18"/>
                  </a:cubicBezTo>
                  <a:cubicBezTo>
                    <a:pt x="32" y="18"/>
                    <a:pt x="32" y="18"/>
                    <a:pt x="32" y="18"/>
                  </a:cubicBezTo>
                  <a:cubicBezTo>
                    <a:pt x="32" y="18"/>
                    <a:pt x="32" y="18"/>
                    <a:pt x="32" y="18"/>
                  </a:cubicBezTo>
                  <a:cubicBezTo>
                    <a:pt x="32" y="18"/>
                    <a:pt x="32" y="18"/>
                    <a:pt x="32" y="18"/>
                  </a:cubicBezTo>
                  <a:cubicBezTo>
                    <a:pt x="32" y="18"/>
                    <a:pt x="32" y="19"/>
                    <a:pt x="32" y="19"/>
                  </a:cubicBezTo>
                  <a:cubicBezTo>
                    <a:pt x="32" y="19"/>
                    <a:pt x="32" y="19"/>
                    <a:pt x="32" y="19"/>
                  </a:cubicBezTo>
                  <a:cubicBezTo>
                    <a:pt x="32" y="19"/>
                    <a:pt x="32" y="19"/>
                    <a:pt x="32" y="19"/>
                  </a:cubicBezTo>
                  <a:close/>
                  <a:moveTo>
                    <a:pt x="48" y="50"/>
                  </a:moveTo>
                  <a:cubicBezTo>
                    <a:pt x="48" y="50"/>
                    <a:pt x="48" y="50"/>
                    <a:pt x="48" y="50"/>
                  </a:cubicBezTo>
                  <a:cubicBezTo>
                    <a:pt x="48" y="50"/>
                    <a:pt x="48" y="50"/>
                    <a:pt x="48" y="50"/>
                  </a:cubicBezTo>
                  <a:cubicBezTo>
                    <a:pt x="48" y="50"/>
                    <a:pt x="48" y="50"/>
                    <a:pt x="48"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8" y="50"/>
                    <a:pt x="48" y="50"/>
                    <a:pt x="48" y="50"/>
                  </a:cubicBezTo>
                  <a:cubicBezTo>
                    <a:pt x="48" y="50"/>
                    <a:pt x="48" y="50"/>
                    <a:pt x="48" y="50"/>
                  </a:cubicBezTo>
                  <a:cubicBezTo>
                    <a:pt x="48" y="50"/>
                    <a:pt x="48" y="50"/>
                    <a:pt x="48" y="50"/>
                  </a:cubicBezTo>
                  <a:close/>
                  <a:moveTo>
                    <a:pt x="49" y="49"/>
                  </a:move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ubicBezTo>
                    <a:pt x="49" y="49"/>
                    <a:pt x="49" y="49"/>
                    <a:pt x="49" y="49"/>
                  </a:cubicBezTo>
                  <a:close/>
                  <a:moveTo>
                    <a:pt x="49" y="48"/>
                  </a:move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ubicBezTo>
                    <a:pt x="49" y="48"/>
                    <a:pt x="49" y="48"/>
                    <a:pt x="49" y="48"/>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19"/>
                  </a:cubicBezTo>
                  <a:cubicBezTo>
                    <a:pt x="32" y="19"/>
                    <a:pt x="32" y="19"/>
                    <a:pt x="32" y="20"/>
                  </a:cubicBezTo>
                  <a:close/>
                  <a:moveTo>
                    <a:pt x="32" y="20"/>
                  </a:move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lose/>
                  <a:moveTo>
                    <a:pt x="32" y="18"/>
                  </a:moveTo>
                  <a:cubicBezTo>
                    <a:pt x="32" y="18"/>
                    <a:pt x="32" y="18"/>
                    <a:pt x="32" y="18"/>
                  </a:cubicBezTo>
                  <a:cubicBezTo>
                    <a:pt x="32" y="18"/>
                    <a:pt x="32" y="18"/>
                    <a:pt x="32" y="18"/>
                  </a:cubicBezTo>
                  <a:cubicBezTo>
                    <a:pt x="32" y="18"/>
                    <a:pt x="32" y="18"/>
                    <a:pt x="32" y="18"/>
                  </a:cubicBezTo>
                  <a:cubicBezTo>
                    <a:pt x="32" y="18"/>
                    <a:pt x="32" y="18"/>
                    <a:pt x="32" y="18"/>
                  </a:cubicBezTo>
                  <a:close/>
                  <a:moveTo>
                    <a:pt x="31" y="22"/>
                  </a:moveTo>
                  <a:cubicBezTo>
                    <a:pt x="31" y="22"/>
                    <a:pt x="31" y="22"/>
                    <a:pt x="31" y="22"/>
                  </a:cubicBezTo>
                  <a:cubicBezTo>
                    <a:pt x="31" y="22"/>
                    <a:pt x="31" y="22"/>
                    <a:pt x="31" y="22"/>
                  </a:cubicBezTo>
                  <a:cubicBezTo>
                    <a:pt x="31" y="22"/>
                    <a:pt x="31" y="22"/>
                    <a:pt x="31" y="22"/>
                  </a:cubicBezTo>
                  <a:cubicBezTo>
                    <a:pt x="31" y="22"/>
                    <a:pt x="31" y="22"/>
                    <a:pt x="30" y="22"/>
                  </a:cubicBezTo>
                  <a:cubicBezTo>
                    <a:pt x="30" y="22"/>
                    <a:pt x="30" y="22"/>
                    <a:pt x="30" y="22"/>
                  </a:cubicBezTo>
                  <a:cubicBezTo>
                    <a:pt x="30" y="22"/>
                    <a:pt x="30"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lose/>
                  <a:moveTo>
                    <a:pt x="32" y="25"/>
                  </a:move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6"/>
                    <a:pt x="32" y="25"/>
                    <a:pt x="32" y="26"/>
                  </a:cubicBezTo>
                  <a:cubicBezTo>
                    <a:pt x="32" y="26"/>
                    <a:pt x="32" y="26"/>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3" y="25"/>
                    <a:pt x="32"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4"/>
                    <a:pt x="31" y="24"/>
                    <a:pt x="31" y="24"/>
                  </a:cubicBezTo>
                  <a:cubicBezTo>
                    <a:pt x="31" y="24"/>
                    <a:pt x="31" y="24"/>
                    <a:pt x="31" y="24"/>
                  </a:cubicBezTo>
                  <a:cubicBezTo>
                    <a:pt x="31" y="24"/>
                    <a:pt x="31" y="24"/>
                    <a:pt x="31" y="24"/>
                  </a:cubicBezTo>
                  <a:cubicBezTo>
                    <a:pt x="31" y="24"/>
                    <a:pt x="31" y="25"/>
                    <a:pt x="31" y="25"/>
                  </a:cubicBezTo>
                  <a:cubicBezTo>
                    <a:pt x="31" y="25"/>
                    <a:pt x="31" y="24"/>
                    <a:pt x="31" y="24"/>
                  </a:cubicBezTo>
                  <a:cubicBezTo>
                    <a:pt x="31" y="25"/>
                    <a:pt x="31" y="25"/>
                    <a:pt x="31" y="25"/>
                  </a:cubicBezTo>
                  <a:cubicBezTo>
                    <a:pt x="31" y="25"/>
                    <a:pt x="31" y="25"/>
                    <a:pt x="31" y="25"/>
                  </a:cubicBezTo>
                  <a:cubicBezTo>
                    <a:pt x="31" y="25"/>
                    <a:pt x="31" y="25"/>
                    <a:pt x="31" y="25"/>
                  </a:cubicBezTo>
                  <a:cubicBezTo>
                    <a:pt x="31" y="24"/>
                    <a:pt x="31" y="24"/>
                    <a:pt x="31" y="25"/>
                  </a:cubicBezTo>
                  <a:cubicBezTo>
                    <a:pt x="31" y="25"/>
                    <a:pt x="31" y="25"/>
                    <a:pt x="31" y="25"/>
                  </a:cubicBezTo>
                  <a:cubicBezTo>
                    <a:pt x="31" y="25"/>
                    <a:pt x="31" y="25"/>
                    <a:pt x="31" y="25"/>
                  </a:cubicBezTo>
                  <a:cubicBezTo>
                    <a:pt x="32"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2" y="25"/>
                    <a:pt x="32" y="25"/>
                    <a:pt x="32" y="25"/>
                  </a:cubicBezTo>
                  <a:cubicBezTo>
                    <a:pt x="32" y="25"/>
                    <a:pt x="32" y="25"/>
                    <a:pt x="32"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1" y="25"/>
                    <a:pt x="31" y="25"/>
                  </a:cubicBezTo>
                  <a:cubicBezTo>
                    <a:pt x="31"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lose/>
                  <a:moveTo>
                    <a:pt x="32" y="20"/>
                  </a:moveTo>
                  <a:cubicBezTo>
                    <a:pt x="32" y="20"/>
                    <a:pt x="32" y="20"/>
                    <a:pt x="32" y="20"/>
                  </a:cubicBezTo>
                  <a:cubicBezTo>
                    <a:pt x="31" y="20"/>
                    <a:pt x="31" y="20"/>
                    <a:pt x="31" y="20"/>
                  </a:cubicBezTo>
                  <a:cubicBezTo>
                    <a:pt x="31" y="20"/>
                    <a:pt x="31" y="20"/>
                    <a:pt x="31" y="20"/>
                  </a:cubicBezTo>
                  <a:cubicBezTo>
                    <a:pt x="31" y="20"/>
                    <a:pt x="31" y="20"/>
                    <a:pt x="31" y="20"/>
                  </a:cubicBezTo>
                  <a:cubicBezTo>
                    <a:pt x="31" y="20"/>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0"/>
                  </a:cubicBezTo>
                  <a:cubicBezTo>
                    <a:pt x="31" y="20"/>
                    <a:pt x="31" y="20"/>
                    <a:pt x="31" y="20"/>
                  </a:cubicBezTo>
                  <a:cubicBezTo>
                    <a:pt x="31" y="20"/>
                    <a:pt x="31" y="20"/>
                    <a:pt x="31" y="20"/>
                  </a:cubicBezTo>
                  <a:cubicBezTo>
                    <a:pt x="31" y="20"/>
                    <a:pt x="31" y="20"/>
                    <a:pt x="31" y="20"/>
                  </a:cubicBezTo>
                  <a:cubicBezTo>
                    <a:pt x="31" y="20"/>
                    <a:pt x="31" y="20"/>
                    <a:pt x="32" y="20"/>
                  </a:cubicBezTo>
                  <a:close/>
                  <a:moveTo>
                    <a:pt x="32" y="21"/>
                  </a:move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lose/>
                  <a:moveTo>
                    <a:pt x="22" y="23"/>
                  </a:moveTo>
                  <a:cubicBezTo>
                    <a:pt x="22" y="23"/>
                    <a:pt x="23" y="23"/>
                    <a:pt x="23" y="23"/>
                  </a:cubicBezTo>
                  <a:cubicBezTo>
                    <a:pt x="23" y="23"/>
                    <a:pt x="23" y="23"/>
                    <a:pt x="23" y="23"/>
                  </a:cubicBezTo>
                  <a:cubicBezTo>
                    <a:pt x="23" y="23"/>
                    <a:pt x="23" y="23"/>
                    <a:pt x="23" y="23"/>
                  </a:cubicBezTo>
                  <a:cubicBezTo>
                    <a:pt x="23" y="23"/>
                    <a:pt x="23" y="23"/>
                    <a:pt x="23" y="23"/>
                  </a:cubicBezTo>
                  <a:cubicBezTo>
                    <a:pt x="22" y="23"/>
                    <a:pt x="22" y="23"/>
                    <a:pt x="22" y="23"/>
                  </a:cubicBezTo>
                  <a:cubicBezTo>
                    <a:pt x="22" y="23"/>
                    <a:pt x="22" y="23"/>
                    <a:pt x="22" y="23"/>
                  </a:cubicBezTo>
                  <a:cubicBezTo>
                    <a:pt x="22" y="23"/>
                    <a:pt x="22" y="23"/>
                    <a:pt x="22" y="23"/>
                  </a:cubicBezTo>
                  <a:cubicBezTo>
                    <a:pt x="22" y="23"/>
                    <a:pt x="22" y="23"/>
                    <a:pt x="22" y="23"/>
                  </a:cubicBezTo>
                  <a:close/>
                  <a:moveTo>
                    <a:pt x="15" y="40"/>
                  </a:moveTo>
                  <a:cubicBezTo>
                    <a:pt x="15" y="40"/>
                    <a:pt x="15" y="40"/>
                    <a:pt x="15" y="40"/>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40"/>
                    <a:pt x="15" y="40"/>
                    <a:pt x="15" y="39"/>
                  </a:cubicBezTo>
                  <a:cubicBezTo>
                    <a:pt x="15" y="39"/>
                    <a:pt x="15" y="39"/>
                    <a:pt x="15" y="39"/>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5" y="40"/>
                  </a:moveTo>
                  <a:cubicBezTo>
                    <a:pt x="15" y="40"/>
                    <a:pt x="15" y="40"/>
                    <a:pt x="15" y="40"/>
                  </a:cubicBezTo>
                  <a:cubicBezTo>
                    <a:pt x="15" y="40"/>
                    <a:pt x="15" y="40"/>
                    <a:pt x="15" y="40"/>
                  </a:cubicBezTo>
                  <a:cubicBezTo>
                    <a:pt x="15" y="40"/>
                    <a:pt x="15" y="40"/>
                    <a:pt x="15" y="39"/>
                  </a:cubicBezTo>
                  <a:cubicBezTo>
                    <a:pt x="15" y="39"/>
                    <a:pt x="15" y="39"/>
                    <a:pt x="15" y="39"/>
                  </a:cubicBezTo>
                  <a:cubicBezTo>
                    <a:pt x="15" y="39"/>
                    <a:pt x="15" y="39"/>
                    <a:pt x="15" y="39"/>
                  </a:cubicBezTo>
                  <a:cubicBezTo>
                    <a:pt x="15" y="39"/>
                    <a:pt x="15" y="39"/>
                    <a:pt x="15" y="39"/>
                  </a:cubicBezTo>
                  <a:cubicBezTo>
                    <a:pt x="15" y="39"/>
                    <a:pt x="15" y="39"/>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40"/>
                  </a:move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40"/>
                    <a:pt x="15" y="40"/>
                  </a:cubicBezTo>
                  <a:close/>
                  <a:moveTo>
                    <a:pt x="15" y="39"/>
                  </a:moveTo>
                  <a:cubicBezTo>
                    <a:pt x="15" y="39"/>
                    <a:pt x="15" y="40"/>
                    <a:pt x="15" y="40"/>
                  </a:cubicBezTo>
                  <a:cubicBezTo>
                    <a:pt x="15" y="40"/>
                    <a:pt x="15" y="40"/>
                    <a:pt x="15" y="40"/>
                  </a:cubicBezTo>
                  <a:cubicBezTo>
                    <a:pt x="15" y="40"/>
                    <a:pt x="15" y="40"/>
                    <a:pt x="15" y="40"/>
                  </a:cubicBezTo>
                  <a:cubicBezTo>
                    <a:pt x="15" y="40"/>
                    <a:pt x="15" y="40"/>
                    <a:pt x="15" y="40"/>
                  </a:cubicBezTo>
                  <a:cubicBezTo>
                    <a:pt x="15" y="40"/>
                    <a:pt x="15" y="40"/>
                    <a:pt x="15" y="40"/>
                  </a:cubicBezTo>
                  <a:cubicBezTo>
                    <a:pt x="15" y="40"/>
                    <a:pt x="15" y="39"/>
                    <a:pt x="15" y="39"/>
                  </a:cubicBezTo>
                  <a:cubicBezTo>
                    <a:pt x="15" y="39"/>
                    <a:pt x="15" y="39"/>
                    <a:pt x="15" y="39"/>
                  </a:cubicBezTo>
                  <a:cubicBezTo>
                    <a:pt x="15" y="39"/>
                    <a:pt x="15" y="39"/>
                    <a:pt x="15" y="39"/>
                  </a:cubicBezTo>
                  <a:cubicBezTo>
                    <a:pt x="15" y="39"/>
                    <a:pt x="15" y="39"/>
                    <a:pt x="15" y="39"/>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38"/>
                  </a:moveTo>
                  <a:cubicBezTo>
                    <a:pt x="16" y="38"/>
                    <a:pt x="16" y="38"/>
                    <a:pt x="16" y="38"/>
                  </a:cubicBezTo>
                  <a:cubicBezTo>
                    <a:pt x="16" y="38"/>
                    <a:pt x="16" y="38"/>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6" y="39"/>
                  </a:moveTo>
                  <a:cubicBezTo>
                    <a:pt x="16" y="39"/>
                    <a:pt x="16" y="39"/>
                    <a:pt x="16" y="39"/>
                  </a:cubicBezTo>
                  <a:cubicBezTo>
                    <a:pt x="16" y="39"/>
                    <a:pt x="16" y="39"/>
                    <a:pt x="16"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6" y="39"/>
                  </a:cubicBezTo>
                  <a:cubicBezTo>
                    <a:pt x="16" y="39"/>
                    <a:pt x="16" y="39"/>
                    <a:pt x="16" y="39"/>
                  </a:cubicBezTo>
                  <a:cubicBezTo>
                    <a:pt x="17" y="39"/>
                    <a:pt x="17" y="39"/>
                    <a:pt x="17"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7" y="39"/>
                  </a:moveTo>
                  <a:cubicBezTo>
                    <a:pt x="17" y="39"/>
                    <a:pt x="17" y="39"/>
                    <a:pt x="17" y="39"/>
                  </a:cubicBezTo>
                  <a:cubicBezTo>
                    <a:pt x="17" y="39"/>
                    <a:pt x="17" y="39"/>
                    <a:pt x="17" y="39"/>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1"/>
                    <a:pt x="16" y="41"/>
                    <a:pt x="16" y="41"/>
                  </a:cubicBezTo>
                  <a:cubicBezTo>
                    <a:pt x="16" y="40"/>
                    <a:pt x="16" y="40"/>
                    <a:pt x="16" y="40"/>
                  </a:cubicBezTo>
                  <a:close/>
                  <a:moveTo>
                    <a:pt x="16" y="38"/>
                  </a:move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ubicBezTo>
                    <a:pt x="16" y="38"/>
                    <a:pt x="16" y="38"/>
                    <a:pt x="16" y="38"/>
                  </a:cubicBezTo>
                  <a:close/>
                  <a:moveTo>
                    <a:pt x="16" y="39"/>
                  </a:move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lose/>
                  <a:moveTo>
                    <a:pt x="19" y="37"/>
                  </a:move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19" y="37"/>
                    <a:pt x="19" y="37"/>
                    <a:pt x="19" y="37"/>
                  </a:cubicBezTo>
                  <a:cubicBezTo>
                    <a:pt x="19" y="37"/>
                    <a:pt x="19" y="37"/>
                    <a:pt x="19" y="37"/>
                  </a:cubicBezTo>
                  <a:cubicBezTo>
                    <a:pt x="19" y="37"/>
                    <a:pt x="19" y="37"/>
                    <a:pt x="19" y="37"/>
                  </a:cubicBezTo>
                  <a:cubicBezTo>
                    <a:pt x="19" y="37"/>
                    <a:pt x="19" y="37"/>
                    <a:pt x="19" y="37"/>
                  </a:cubicBezTo>
                  <a:close/>
                  <a:moveTo>
                    <a:pt x="19" y="42"/>
                  </a:moveTo>
                  <a:cubicBezTo>
                    <a:pt x="19" y="42"/>
                    <a:pt x="19" y="42"/>
                    <a:pt x="19" y="42"/>
                  </a:cubicBezTo>
                  <a:cubicBezTo>
                    <a:pt x="19" y="42"/>
                    <a:pt x="19" y="42"/>
                    <a:pt x="19" y="42"/>
                  </a:cubicBezTo>
                  <a:cubicBezTo>
                    <a:pt x="19" y="42"/>
                    <a:pt x="19" y="43"/>
                    <a:pt x="19" y="43"/>
                  </a:cubicBezTo>
                  <a:cubicBezTo>
                    <a:pt x="19" y="43"/>
                    <a:pt x="19" y="43"/>
                    <a:pt x="19" y="43"/>
                  </a:cubicBezTo>
                  <a:cubicBezTo>
                    <a:pt x="19" y="43"/>
                    <a:pt x="19" y="43"/>
                    <a:pt x="19" y="42"/>
                  </a:cubicBezTo>
                  <a:cubicBezTo>
                    <a:pt x="19" y="42"/>
                    <a:pt x="19" y="42"/>
                    <a:pt x="19" y="42"/>
                  </a:cubicBezTo>
                  <a:cubicBezTo>
                    <a:pt x="19" y="42"/>
                    <a:pt x="19" y="42"/>
                    <a:pt x="19" y="42"/>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ubicBezTo>
                    <a:pt x="19" y="40"/>
                    <a:pt x="19" y="40"/>
                    <a:pt x="19" y="40"/>
                  </a:cubicBezTo>
                  <a:close/>
                  <a:moveTo>
                    <a:pt x="19" y="40"/>
                  </a:moveTo>
                  <a:cubicBezTo>
                    <a:pt x="19" y="40"/>
                    <a:pt x="19" y="40"/>
                    <a:pt x="19" y="40"/>
                  </a:cubicBezTo>
                  <a:cubicBezTo>
                    <a:pt x="19" y="40"/>
                    <a:pt x="19" y="40"/>
                    <a:pt x="19" y="40"/>
                  </a:cubicBezTo>
                  <a:cubicBezTo>
                    <a:pt x="19" y="40"/>
                    <a:pt x="19" y="40"/>
                    <a:pt x="19" y="40"/>
                  </a:cubicBezTo>
                  <a:cubicBezTo>
                    <a:pt x="19" y="40"/>
                    <a:pt x="19" y="40"/>
                    <a:pt x="19" y="40"/>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0"/>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8" y="42"/>
                  </a:move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5" y="40"/>
                  </a:cubicBezTo>
                  <a:cubicBezTo>
                    <a:pt x="15" y="40"/>
                    <a:pt x="15" y="40"/>
                    <a:pt x="15" y="40"/>
                  </a:cubicBezTo>
                  <a:cubicBezTo>
                    <a:pt x="15" y="40"/>
                    <a:pt x="15" y="40"/>
                    <a:pt x="15" y="40"/>
                  </a:cubicBezTo>
                  <a:cubicBezTo>
                    <a:pt x="15" y="40"/>
                    <a:pt x="15" y="40"/>
                    <a:pt x="15" y="40"/>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5" y="39"/>
                    <a:pt x="15" y="39"/>
                    <a:pt x="15"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39"/>
                  </a:cubicBezTo>
                  <a:cubicBezTo>
                    <a:pt x="16" y="39"/>
                    <a:pt x="16" y="39"/>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7" y="40"/>
                    <a:pt x="16" y="40"/>
                    <a:pt x="16" y="40"/>
                  </a:cubicBezTo>
                  <a:cubicBezTo>
                    <a:pt x="16" y="40"/>
                    <a:pt x="16" y="40"/>
                    <a:pt x="16" y="40"/>
                  </a:cubicBezTo>
                  <a:cubicBezTo>
                    <a:pt x="16" y="40"/>
                    <a:pt x="16"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6" y="40"/>
                  </a:move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ubicBezTo>
                    <a:pt x="16" y="40"/>
                    <a:pt x="16" y="40"/>
                    <a:pt x="16" y="40"/>
                  </a:cubicBezTo>
                  <a:close/>
                  <a:moveTo>
                    <a:pt x="17" y="41"/>
                  </a:move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lose/>
                  <a:moveTo>
                    <a:pt x="18" y="40"/>
                  </a:move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7" y="41"/>
                    <a:pt x="17" y="41"/>
                    <a:pt x="17"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0"/>
                    <a:pt x="18" y="40"/>
                    <a:pt x="18" y="40"/>
                  </a:cubicBezTo>
                  <a:cubicBezTo>
                    <a:pt x="18" y="40"/>
                    <a:pt x="18" y="40"/>
                    <a:pt x="18" y="40"/>
                  </a:cubicBezTo>
                  <a:cubicBezTo>
                    <a:pt x="18" y="40"/>
                    <a:pt x="18" y="40"/>
                    <a:pt x="18" y="41"/>
                  </a:cubicBezTo>
                  <a:cubicBezTo>
                    <a:pt x="18" y="41"/>
                    <a:pt x="18" y="41"/>
                    <a:pt x="18" y="41"/>
                  </a:cubicBezTo>
                  <a:cubicBezTo>
                    <a:pt x="18" y="40"/>
                    <a:pt x="18" y="41"/>
                    <a:pt x="18" y="41"/>
                  </a:cubicBezTo>
                  <a:cubicBezTo>
                    <a:pt x="18" y="41"/>
                    <a:pt x="18" y="41"/>
                    <a:pt x="18" y="41"/>
                  </a:cubicBezTo>
                  <a:cubicBezTo>
                    <a:pt x="18" y="41"/>
                    <a:pt x="18" y="41"/>
                    <a:pt x="18" y="41"/>
                  </a:cubicBezTo>
                  <a:cubicBezTo>
                    <a:pt x="18" y="41"/>
                    <a:pt x="18" y="40"/>
                    <a:pt x="18" y="40"/>
                  </a:cubicBezTo>
                  <a:cubicBezTo>
                    <a:pt x="18" y="40"/>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1"/>
                  </a:cubicBezTo>
                  <a:cubicBezTo>
                    <a:pt x="18" y="41"/>
                    <a:pt x="18" y="41"/>
                    <a:pt x="18" y="40"/>
                  </a:cubicBezTo>
                  <a:cubicBezTo>
                    <a:pt x="18" y="40"/>
                    <a:pt x="18" y="40"/>
                    <a:pt x="18" y="40"/>
                  </a:cubicBezTo>
                  <a:cubicBezTo>
                    <a:pt x="18" y="40"/>
                    <a:pt x="18" y="40"/>
                    <a:pt x="18" y="40"/>
                  </a:cubicBezTo>
                  <a:cubicBezTo>
                    <a:pt x="18" y="40"/>
                    <a:pt x="18" y="40"/>
                    <a:pt x="18" y="40"/>
                  </a:cubicBezTo>
                  <a:close/>
                  <a:moveTo>
                    <a:pt x="19" y="33"/>
                  </a:moveTo>
                  <a:cubicBezTo>
                    <a:pt x="19" y="33"/>
                    <a:pt x="19" y="33"/>
                    <a:pt x="18" y="33"/>
                  </a:cubicBezTo>
                  <a:cubicBezTo>
                    <a:pt x="18" y="33"/>
                    <a:pt x="18" y="33"/>
                    <a:pt x="18" y="33"/>
                  </a:cubicBezTo>
                  <a:cubicBezTo>
                    <a:pt x="18" y="33"/>
                    <a:pt x="18" y="33"/>
                    <a:pt x="18" y="33"/>
                  </a:cubicBezTo>
                  <a:cubicBezTo>
                    <a:pt x="18"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lose/>
                  <a:moveTo>
                    <a:pt x="19" y="41"/>
                  </a:move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0"/>
                    <a:pt x="19" y="40"/>
                  </a:cubicBezTo>
                  <a:cubicBezTo>
                    <a:pt x="19" y="41"/>
                    <a:pt x="19" y="40"/>
                    <a:pt x="19" y="40"/>
                  </a:cubicBezTo>
                  <a:cubicBezTo>
                    <a:pt x="19" y="40"/>
                    <a:pt x="19" y="40"/>
                    <a:pt x="19" y="40"/>
                  </a:cubicBezTo>
                  <a:cubicBezTo>
                    <a:pt x="19" y="40"/>
                    <a:pt x="19" y="40"/>
                    <a:pt x="19" y="40"/>
                  </a:cubicBezTo>
                  <a:cubicBezTo>
                    <a:pt x="19" y="40"/>
                    <a:pt x="19" y="40"/>
                    <a:pt x="19" y="40"/>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9" y="37"/>
                  </a:move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7" y="29"/>
                  </a:move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18" y="23"/>
                  </a:move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lose/>
                  <a:moveTo>
                    <a:pt x="38" y="17"/>
                  </a:move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8"/>
                    <a:pt x="39" y="17"/>
                    <a:pt x="39" y="17"/>
                  </a:cubicBezTo>
                  <a:cubicBezTo>
                    <a:pt x="39" y="17"/>
                    <a:pt x="39" y="17"/>
                    <a:pt x="39" y="17"/>
                  </a:cubicBezTo>
                  <a:cubicBezTo>
                    <a:pt x="39" y="17"/>
                    <a:pt x="39" y="17"/>
                    <a:pt x="39" y="17"/>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9"/>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8"/>
                  </a:cubicBezTo>
                  <a:cubicBezTo>
                    <a:pt x="39" y="18"/>
                    <a:pt x="39" y="18"/>
                    <a:pt x="39" y="17"/>
                  </a:cubicBezTo>
                  <a:cubicBezTo>
                    <a:pt x="39" y="17"/>
                    <a:pt x="39" y="17"/>
                    <a:pt x="39" y="17"/>
                  </a:cubicBezTo>
                  <a:cubicBezTo>
                    <a:pt x="39" y="17"/>
                    <a:pt x="39"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6"/>
                    <a:pt x="39" y="16"/>
                  </a:cubicBezTo>
                  <a:cubicBezTo>
                    <a:pt x="39" y="16"/>
                    <a:pt x="39" y="17"/>
                    <a:pt x="39" y="17"/>
                  </a:cubicBezTo>
                  <a:cubicBezTo>
                    <a:pt x="39" y="17"/>
                    <a:pt x="39" y="17"/>
                    <a:pt x="39" y="17"/>
                  </a:cubicBezTo>
                  <a:cubicBezTo>
                    <a:pt x="39" y="17"/>
                    <a:pt x="39" y="17"/>
                    <a:pt x="39" y="17"/>
                  </a:cubicBezTo>
                  <a:cubicBezTo>
                    <a:pt x="39" y="17"/>
                    <a:pt x="39" y="17"/>
                    <a:pt x="39" y="17"/>
                  </a:cubicBezTo>
                  <a:cubicBezTo>
                    <a:pt x="39" y="17"/>
                    <a:pt x="39" y="17"/>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7"/>
                    <a:pt x="38" y="17"/>
                  </a:cubicBezTo>
                  <a:close/>
                  <a:moveTo>
                    <a:pt x="37" y="27"/>
                  </a:move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40" y="17"/>
                  </a:move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lose/>
                  <a:moveTo>
                    <a:pt x="38" y="26"/>
                  </a:move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7" y="28"/>
                  </a:move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lose/>
                  <a:moveTo>
                    <a:pt x="37" y="26"/>
                  </a:move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lose/>
                  <a:moveTo>
                    <a:pt x="18" y="28"/>
                  </a:moveTo>
                  <a:cubicBezTo>
                    <a:pt x="18" y="28"/>
                    <a:pt x="18" y="28"/>
                    <a:pt x="18" y="28"/>
                  </a:cubicBezTo>
                  <a:cubicBezTo>
                    <a:pt x="18" y="28"/>
                    <a:pt x="18" y="28"/>
                    <a:pt x="18" y="28"/>
                  </a:cubicBezTo>
                  <a:cubicBezTo>
                    <a:pt x="18" y="28"/>
                    <a:pt x="18"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lose/>
                  <a:moveTo>
                    <a:pt x="17" y="39"/>
                  </a:move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ubicBezTo>
                    <a:pt x="17" y="39"/>
                    <a:pt x="17" y="39"/>
                    <a:pt x="17" y="39"/>
                  </a:cubicBezTo>
                  <a:close/>
                  <a:moveTo>
                    <a:pt x="18" y="24"/>
                  </a:move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7" y="23"/>
                    <a:pt x="18" y="23"/>
                    <a:pt x="18" y="23"/>
                  </a:cubicBezTo>
                  <a:cubicBezTo>
                    <a:pt x="18" y="23"/>
                    <a:pt x="18" y="23"/>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8" y="23"/>
                    <a:pt x="18" y="23"/>
                  </a:cubicBezTo>
                  <a:cubicBezTo>
                    <a:pt x="18" y="23"/>
                    <a:pt x="18" y="23"/>
                    <a:pt x="18" y="23"/>
                  </a:cubicBezTo>
                  <a:cubicBezTo>
                    <a:pt x="18" y="23"/>
                    <a:pt x="18" y="23"/>
                    <a:pt x="18"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lose/>
                  <a:moveTo>
                    <a:pt x="19" y="24"/>
                  </a:moveTo>
                  <a:cubicBezTo>
                    <a:pt x="19" y="24"/>
                    <a:pt x="19" y="24"/>
                    <a:pt x="19" y="24"/>
                  </a:cubicBezTo>
                  <a:cubicBezTo>
                    <a:pt x="19" y="24"/>
                    <a:pt x="19" y="24"/>
                    <a:pt x="19" y="24"/>
                  </a:cubicBezTo>
                  <a:cubicBezTo>
                    <a:pt x="19" y="24"/>
                    <a:pt x="19" y="24"/>
                    <a:pt x="19" y="24"/>
                  </a:cubicBezTo>
                  <a:cubicBezTo>
                    <a:pt x="19" y="24"/>
                    <a:pt x="19" y="24"/>
                    <a:pt x="19" y="24"/>
                  </a:cubicBezTo>
                  <a:cubicBezTo>
                    <a:pt x="19" y="24"/>
                    <a:pt x="19" y="24"/>
                    <a:pt x="19" y="24"/>
                  </a:cubicBezTo>
                  <a:cubicBezTo>
                    <a:pt x="19" y="25"/>
                    <a:pt x="19" y="25"/>
                    <a:pt x="19" y="25"/>
                  </a:cubicBezTo>
                  <a:cubicBezTo>
                    <a:pt x="19" y="25"/>
                    <a:pt x="19" y="25"/>
                    <a:pt x="19" y="25"/>
                  </a:cubicBezTo>
                  <a:cubicBezTo>
                    <a:pt x="19" y="25"/>
                    <a:pt x="19" y="25"/>
                    <a:pt x="19" y="25"/>
                  </a:cubicBezTo>
                  <a:cubicBezTo>
                    <a:pt x="19" y="25"/>
                    <a:pt x="19" y="24"/>
                    <a:pt x="19" y="24"/>
                  </a:cubicBezTo>
                  <a:cubicBezTo>
                    <a:pt x="19" y="24"/>
                    <a:pt x="19" y="24"/>
                    <a:pt x="19" y="24"/>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8" y="25"/>
                  </a:move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7" y="25"/>
                  </a:cubicBezTo>
                  <a:cubicBezTo>
                    <a:pt x="17" y="25"/>
                    <a:pt x="17"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ubicBezTo>
                    <a:pt x="18" y="25"/>
                    <a:pt x="18" y="25"/>
                    <a:pt x="18" y="25"/>
                  </a:cubicBezTo>
                  <a:close/>
                  <a:moveTo>
                    <a:pt x="11" y="38"/>
                  </a:moveTo>
                  <a:cubicBezTo>
                    <a:pt x="11" y="38"/>
                    <a:pt x="11" y="38"/>
                    <a:pt x="11" y="38"/>
                  </a:cubicBezTo>
                  <a:cubicBezTo>
                    <a:pt x="11" y="38"/>
                    <a:pt x="11" y="38"/>
                    <a:pt x="11" y="38"/>
                  </a:cubicBezTo>
                  <a:cubicBezTo>
                    <a:pt x="11" y="38"/>
                    <a:pt x="11" y="37"/>
                    <a:pt x="11" y="38"/>
                  </a:cubicBezTo>
                  <a:cubicBezTo>
                    <a:pt x="11" y="38"/>
                    <a:pt x="11" y="38"/>
                    <a:pt x="11" y="38"/>
                  </a:cubicBezTo>
                  <a:close/>
                  <a:moveTo>
                    <a:pt x="18" y="34"/>
                  </a:move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lose/>
                  <a:moveTo>
                    <a:pt x="11" y="38"/>
                  </a:move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lose/>
                  <a:moveTo>
                    <a:pt x="17" y="40"/>
                  </a:moveTo>
                  <a:cubicBezTo>
                    <a:pt x="17" y="40"/>
                    <a:pt x="17" y="40"/>
                    <a:pt x="17" y="40"/>
                  </a:cubicBezTo>
                  <a:cubicBezTo>
                    <a:pt x="17" y="40"/>
                    <a:pt x="17" y="40"/>
                    <a:pt x="17" y="40"/>
                  </a:cubicBezTo>
                  <a:cubicBezTo>
                    <a:pt x="17" y="40"/>
                    <a:pt x="17" y="40"/>
                    <a:pt x="17" y="40"/>
                  </a:cubicBezTo>
                  <a:cubicBezTo>
                    <a:pt x="17" y="40"/>
                    <a:pt x="17" y="40"/>
                    <a:pt x="17" y="40"/>
                  </a:cubicBezTo>
                  <a:cubicBezTo>
                    <a:pt x="17"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8" y="40"/>
                    <a:pt x="18" y="40"/>
                  </a:cubicBezTo>
                  <a:cubicBezTo>
                    <a:pt x="18"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ubicBezTo>
                    <a:pt x="17" y="40"/>
                    <a:pt x="17" y="40"/>
                    <a:pt x="17" y="40"/>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30"/>
                  </a:move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35" y="29"/>
                  </a:move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lose/>
                  <a:moveTo>
                    <a:pt x="36" y="27"/>
                  </a:move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lose/>
                  <a:moveTo>
                    <a:pt x="20" y="37"/>
                  </a:move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19" y="37"/>
                    <a:pt x="19" y="37"/>
                    <a:pt x="19"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ubicBezTo>
                    <a:pt x="20" y="37"/>
                    <a:pt x="20" y="37"/>
                    <a:pt x="20" y="37"/>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3"/>
                  </a:cubicBezTo>
                  <a:cubicBezTo>
                    <a:pt x="30" y="13"/>
                    <a:pt x="30" y="13"/>
                    <a:pt x="30" y="13"/>
                  </a:cubicBezTo>
                  <a:cubicBezTo>
                    <a:pt x="30" y="13"/>
                    <a:pt x="30" y="13"/>
                    <a:pt x="30" y="13"/>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2"/>
                  </a:move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ubicBezTo>
                    <a:pt x="30" y="12"/>
                    <a:pt x="30" y="12"/>
                    <a:pt x="30" y="1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29" y="14"/>
                  </a:move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ubicBezTo>
                    <a:pt x="29" y="14"/>
                    <a:pt x="29" y="14"/>
                    <a:pt x="29" y="14"/>
                  </a:cubicBezTo>
                  <a:close/>
                  <a:moveTo>
                    <a:pt x="29" y="13"/>
                  </a:move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ubicBezTo>
                    <a:pt x="29" y="13"/>
                    <a:pt x="29" y="13"/>
                    <a:pt x="29" y="13"/>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2"/>
                    <a:pt x="30" y="12"/>
                    <a:pt x="30" y="12"/>
                  </a:cubicBezTo>
                  <a:cubicBezTo>
                    <a:pt x="30" y="12"/>
                    <a:pt x="30" y="12"/>
                    <a:pt x="30" y="13"/>
                  </a:cubicBezTo>
                  <a:cubicBezTo>
                    <a:pt x="30" y="13"/>
                    <a:pt x="30" y="13"/>
                    <a:pt x="30" y="13"/>
                  </a:cubicBezTo>
                  <a:cubicBezTo>
                    <a:pt x="30" y="13"/>
                    <a:pt x="30" y="13"/>
                    <a:pt x="30" y="13"/>
                  </a:cubicBezTo>
                  <a:cubicBezTo>
                    <a:pt x="30" y="13"/>
                    <a:pt x="30" y="13"/>
                    <a:pt x="30" y="13"/>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6"/>
                  </a:move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ubicBezTo>
                    <a:pt x="35" y="26"/>
                    <a:pt x="35" y="26"/>
                    <a:pt x="35" y="26"/>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33" y="14"/>
                  </a:move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ubicBezTo>
                    <a:pt x="33" y="14"/>
                    <a:pt x="33" y="14"/>
                    <a:pt x="33" y="14"/>
                  </a:cubicBezTo>
                  <a:close/>
                  <a:moveTo>
                    <a:pt x="33" y="15"/>
                  </a:move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5"/>
                    <a:pt x="33" y="15"/>
                    <a:pt x="33" y="15"/>
                  </a:cubicBezTo>
                  <a:cubicBezTo>
                    <a:pt x="33" y="14"/>
                    <a:pt x="33" y="14"/>
                    <a:pt x="33" y="14"/>
                  </a:cubicBezTo>
                  <a:cubicBezTo>
                    <a:pt x="33" y="14"/>
                    <a:pt x="33" y="14"/>
                    <a:pt x="33" y="14"/>
                  </a:cubicBezTo>
                  <a:cubicBezTo>
                    <a:pt x="33" y="14"/>
                    <a:pt x="33" y="15"/>
                    <a:pt x="33" y="15"/>
                  </a:cubicBezTo>
                  <a:cubicBezTo>
                    <a:pt x="33" y="15"/>
                    <a:pt x="33" y="15"/>
                    <a:pt x="33" y="15"/>
                  </a:cubicBezTo>
                  <a:cubicBezTo>
                    <a:pt x="33" y="15"/>
                    <a:pt x="33" y="15"/>
                    <a:pt x="33" y="15"/>
                  </a:cubicBezTo>
                  <a:close/>
                  <a:moveTo>
                    <a:pt x="34" y="29"/>
                  </a:move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ubicBezTo>
                    <a:pt x="34" y="29"/>
                    <a:pt x="34" y="29"/>
                    <a:pt x="34" y="29"/>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4" y="22"/>
                  </a:move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lose/>
                  <a:moveTo>
                    <a:pt x="35" y="28"/>
                  </a:move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30"/>
                  </a:cubicBezTo>
                  <a:cubicBezTo>
                    <a:pt x="36" y="30"/>
                    <a:pt x="35" y="30"/>
                    <a:pt x="35" y="30"/>
                  </a:cubicBezTo>
                  <a:cubicBezTo>
                    <a:pt x="35" y="30"/>
                    <a:pt x="36" y="30"/>
                    <a:pt x="36" y="30"/>
                  </a:cubicBezTo>
                  <a:cubicBezTo>
                    <a:pt x="36" y="30"/>
                    <a:pt x="36" y="30"/>
                    <a:pt x="36" y="30"/>
                  </a:cubicBezTo>
                  <a:cubicBezTo>
                    <a:pt x="36" y="30"/>
                    <a:pt x="36"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0"/>
                    <a:pt x="35"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5" y="30"/>
                    <a:pt x="35" y="30"/>
                    <a:pt x="35" y="30"/>
                  </a:cubicBezTo>
                  <a:cubicBezTo>
                    <a:pt x="35" y="30"/>
                    <a:pt x="35" y="30"/>
                    <a:pt x="35" y="30"/>
                  </a:cubicBezTo>
                  <a:cubicBezTo>
                    <a:pt x="35" y="30"/>
                    <a:pt x="35" y="30"/>
                    <a:pt x="35" y="30"/>
                  </a:cubicBezTo>
                  <a:cubicBezTo>
                    <a:pt x="35" y="30"/>
                    <a:pt x="35" y="30"/>
                    <a:pt x="35" y="30"/>
                  </a:cubicBezTo>
                  <a:cubicBezTo>
                    <a:pt x="35" y="30"/>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30"/>
                    <a:pt x="36" y="30"/>
                  </a:cubicBezTo>
                  <a:cubicBezTo>
                    <a:pt x="36" y="30"/>
                    <a:pt x="36" y="29"/>
                    <a:pt x="36" y="29"/>
                  </a:cubicBezTo>
                  <a:cubicBezTo>
                    <a:pt x="36" y="29"/>
                    <a:pt x="36" y="29"/>
                    <a:pt x="36" y="30"/>
                  </a:cubicBezTo>
                  <a:cubicBezTo>
                    <a:pt x="36" y="30"/>
                    <a:pt x="36" y="30"/>
                    <a:pt x="36" y="30"/>
                  </a:cubicBezTo>
                  <a:cubicBezTo>
                    <a:pt x="36" y="30"/>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8"/>
                    <a:pt x="36" y="28"/>
                  </a:cubicBezTo>
                  <a:cubicBezTo>
                    <a:pt x="36" y="29"/>
                    <a:pt x="36" y="29"/>
                    <a:pt x="35" y="29"/>
                  </a:cubicBezTo>
                  <a:cubicBezTo>
                    <a:pt x="35" y="29"/>
                    <a:pt x="35" y="29"/>
                    <a:pt x="35" y="29"/>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ubicBezTo>
                    <a:pt x="35" y="28"/>
                    <a:pt x="35" y="28"/>
                    <a:pt x="35" y="28"/>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3"/>
                  </a:move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32"/>
                  </a:moveTo>
                  <a:cubicBezTo>
                    <a:pt x="20" y="32"/>
                    <a:pt x="20" y="32"/>
                    <a:pt x="20"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0" y="32"/>
                  </a:cubicBezTo>
                  <a:cubicBezTo>
                    <a:pt x="20" y="32"/>
                    <a:pt x="20" y="32"/>
                    <a:pt x="20" y="32"/>
                  </a:cubicBezTo>
                  <a:cubicBezTo>
                    <a:pt x="20" y="32"/>
                    <a:pt x="20" y="32"/>
                    <a:pt x="20" y="32"/>
                  </a:cubicBezTo>
                  <a:cubicBezTo>
                    <a:pt x="20" y="32"/>
                    <a:pt x="21" y="32"/>
                    <a:pt x="21" y="31"/>
                  </a:cubicBezTo>
                  <a:cubicBezTo>
                    <a:pt x="20" y="31"/>
                    <a:pt x="20" y="31"/>
                    <a:pt x="20" y="31"/>
                  </a:cubicBezTo>
                  <a:cubicBezTo>
                    <a:pt x="20" y="31"/>
                    <a:pt x="20" y="31"/>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lose/>
                  <a:moveTo>
                    <a:pt x="21" y="31"/>
                  </a:move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lose/>
                  <a:moveTo>
                    <a:pt x="21" y="30"/>
                  </a:moveTo>
                  <a:cubicBezTo>
                    <a:pt x="21" y="30"/>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1"/>
                  </a:cubicBezTo>
                  <a:cubicBezTo>
                    <a:pt x="21" y="31"/>
                    <a:pt x="21" y="31"/>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32" y="36"/>
                  </a:move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lose/>
                  <a:moveTo>
                    <a:pt x="32" y="26"/>
                  </a:moveTo>
                  <a:cubicBezTo>
                    <a:pt x="32" y="26"/>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2" y="25"/>
                    <a:pt x="32" y="25"/>
                  </a:cubicBezTo>
                  <a:cubicBezTo>
                    <a:pt x="32" y="25"/>
                    <a:pt x="32" y="25"/>
                    <a:pt x="32" y="26"/>
                  </a:cubicBezTo>
                  <a:close/>
                  <a:moveTo>
                    <a:pt x="23" y="46"/>
                  </a:moveTo>
                  <a:cubicBezTo>
                    <a:pt x="23" y="46"/>
                    <a:pt x="23" y="46"/>
                    <a:pt x="23" y="46"/>
                  </a:cubicBezTo>
                  <a:cubicBezTo>
                    <a:pt x="23" y="46"/>
                    <a:pt x="23" y="46"/>
                    <a:pt x="23" y="46"/>
                  </a:cubicBezTo>
                  <a:cubicBezTo>
                    <a:pt x="23" y="46"/>
                    <a:pt x="23" y="46"/>
                    <a:pt x="23" y="46"/>
                  </a:cubicBezTo>
                  <a:cubicBezTo>
                    <a:pt x="23" y="46"/>
                    <a:pt x="23" y="46"/>
                    <a:pt x="23" y="46"/>
                  </a:cubicBezTo>
                  <a:close/>
                  <a:moveTo>
                    <a:pt x="33" y="37"/>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7"/>
                    <a:pt x="33" y="37"/>
                  </a:cubicBezTo>
                  <a:cubicBezTo>
                    <a:pt x="33" y="37"/>
                    <a:pt x="33" y="37"/>
                    <a:pt x="33" y="37"/>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33" y="38"/>
                  </a:move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lose/>
                  <a:moveTo>
                    <a:pt x="32" y="38"/>
                  </a:move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lose/>
                  <a:moveTo>
                    <a:pt x="20" y="41"/>
                  </a:move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ubicBezTo>
                    <a:pt x="20" y="41"/>
                    <a:pt x="20" y="41"/>
                    <a:pt x="20" y="41"/>
                  </a:cubicBezTo>
                  <a:close/>
                  <a:moveTo>
                    <a:pt x="21" y="32"/>
                  </a:move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3"/>
                  </a:cubicBezTo>
                  <a:cubicBezTo>
                    <a:pt x="20" y="33"/>
                    <a:pt x="20" y="33"/>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ubicBezTo>
                    <a:pt x="21" y="32"/>
                    <a:pt x="21" y="32"/>
                    <a:pt x="21" y="32"/>
                  </a:cubicBezTo>
                  <a:close/>
                  <a:moveTo>
                    <a:pt x="36" y="31"/>
                  </a:move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lose/>
                  <a:moveTo>
                    <a:pt x="21" y="42"/>
                  </a:move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ubicBezTo>
                    <a:pt x="21" y="42"/>
                    <a:pt x="21" y="42"/>
                    <a:pt x="21" y="42"/>
                  </a:cubicBezTo>
                  <a:close/>
                  <a:moveTo>
                    <a:pt x="20" y="42"/>
                  </a:moveTo>
                  <a:cubicBezTo>
                    <a:pt x="20" y="42"/>
                    <a:pt x="20" y="42"/>
                    <a:pt x="20" y="42"/>
                  </a:cubicBezTo>
                  <a:cubicBezTo>
                    <a:pt x="20" y="42"/>
                    <a:pt x="20" y="42"/>
                    <a:pt x="20" y="42"/>
                  </a:cubicBezTo>
                  <a:cubicBezTo>
                    <a:pt x="20" y="42"/>
                    <a:pt x="20" y="42"/>
                    <a:pt x="20" y="42"/>
                  </a:cubicBezTo>
                  <a:cubicBezTo>
                    <a:pt x="20" y="42"/>
                    <a:pt x="20" y="42"/>
                    <a:pt x="20" y="42"/>
                  </a:cubicBezTo>
                  <a:cubicBezTo>
                    <a:pt x="20" y="42"/>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2"/>
                    <a:pt x="20" y="42"/>
                    <a:pt x="20" y="42"/>
                  </a:cubicBezTo>
                  <a:cubicBezTo>
                    <a:pt x="20" y="42"/>
                    <a:pt x="20" y="42"/>
                    <a:pt x="20" y="42"/>
                  </a:cubicBezTo>
                  <a:cubicBezTo>
                    <a:pt x="20" y="42"/>
                    <a:pt x="20" y="42"/>
                    <a:pt x="20" y="42"/>
                  </a:cubicBezTo>
                  <a:close/>
                  <a:moveTo>
                    <a:pt x="65" y="37"/>
                  </a:moveTo>
                  <a:cubicBezTo>
                    <a:pt x="65" y="52"/>
                    <a:pt x="52" y="65"/>
                    <a:pt x="37" y="65"/>
                  </a:cubicBezTo>
                  <a:cubicBezTo>
                    <a:pt x="21" y="65"/>
                    <a:pt x="9" y="52"/>
                    <a:pt x="9" y="37"/>
                  </a:cubicBezTo>
                  <a:cubicBezTo>
                    <a:pt x="9" y="21"/>
                    <a:pt x="21" y="9"/>
                    <a:pt x="37" y="9"/>
                  </a:cubicBezTo>
                  <a:cubicBezTo>
                    <a:pt x="52" y="9"/>
                    <a:pt x="65" y="21"/>
                    <a:pt x="65" y="37"/>
                  </a:cubicBezTo>
                  <a:close/>
                  <a:moveTo>
                    <a:pt x="62" y="35"/>
                  </a:move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lose/>
                  <a:moveTo>
                    <a:pt x="61" y="35"/>
                  </a:moveTo>
                  <a:cubicBezTo>
                    <a:pt x="61" y="35"/>
                    <a:pt x="61" y="35"/>
                    <a:pt x="61" y="35"/>
                  </a:cubicBezTo>
                  <a:cubicBezTo>
                    <a:pt x="61" y="35"/>
                    <a:pt x="61" y="35"/>
                    <a:pt x="61" y="35"/>
                  </a:cubicBezTo>
                  <a:cubicBezTo>
                    <a:pt x="61" y="35"/>
                    <a:pt x="61" y="35"/>
                    <a:pt x="61" y="35"/>
                  </a:cubicBezTo>
                  <a:cubicBezTo>
                    <a:pt x="61" y="35"/>
                    <a:pt x="61" y="35"/>
                    <a:pt x="61"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1" y="35"/>
                    <a:pt x="61" y="35"/>
                  </a:cubicBezTo>
                  <a:cubicBezTo>
                    <a:pt x="61" y="35"/>
                    <a:pt x="61" y="35"/>
                    <a:pt x="61" y="35"/>
                  </a:cubicBezTo>
                  <a:cubicBezTo>
                    <a:pt x="61" y="35"/>
                    <a:pt x="61" y="35"/>
                    <a:pt x="61" y="35"/>
                  </a:cubicBezTo>
                  <a:close/>
                  <a:moveTo>
                    <a:pt x="61" y="34"/>
                  </a:move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lose/>
                  <a:moveTo>
                    <a:pt x="61" y="28"/>
                  </a:move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1" y="27"/>
                    <a:pt x="61" y="27"/>
                  </a:cubicBezTo>
                  <a:cubicBezTo>
                    <a:pt x="61"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1" y="27"/>
                    <a:pt x="61" y="27"/>
                  </a:cubicBezTo>
                  <a:cubicBezTo>
                    <a:pt x="61" y="27"/>
                    <a:pt x="61" y="27"/>
                    <a:pt x="61" y="27"/>
                  </a:cubicBezTo>
                  <a:cubicBezTo>
                    <a:pt x="61" y="27"/>
                    <a:pt x="61"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7"/>
                    <a:pt x="60" y="27"/>
                  </a:cubicBezTo>
                  <a:cubicBezTo>
                    <a:pt x="60" y="27"/>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8"/>
                    <a:pt x="60" y="28"/>
                    <a:pt x="60" y="28"/>
                  </a:cubicBezTo>
                  <a:cubicBezTo>
                    <a:pt x="60" y="27"/>
                    <a:pt x="60" y="27"/>
                    <a:pt x="60" y="27"/>
                  </a:cubicBezTo>
                  <a:cubicBezTo>
                    <a:pt x="60" y="27"/>
                    <a:pt x="60"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0" y="27"/>
                    <a:pt x="60" y="27"/>
                    <a:pt x="60" y="27"/>
                  </a:cubicBezTo>
                  <a:cubicBezTo>
                    <a:pt x="60" y="27"/>
                    <a:pt x="60" y="27"/>
                    <a:pt x="60" y="27"/>
                  </a:cubicBezTo>
                  <a:cubicBezTo>
                    <a:pt x="60" y="27"/>
                    <a:pt x="60" y="27"/>
                    <a:pt x="60"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7"/>
                  </a:cubicBezTo>
                  <a:cubicBezTo>
                    <a:pt x="61" y="27"/>
                    <a:pt x="61" y="27"/>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ubicBezTo>
                    <a:pt x="61" y="28"/>
                    <a:pt x="61" y="28"/>
                    <a:pt x="61" y="28"/>
                  </a:cubicBezTo>
                  <a:close/>
                  <a:moveTo>
                    <a:pt x="61" y="29"/>
                  </a:moveTo>
                  <a:cubicBezTo>
                    <a:pt x="61" y="29"/>
                    <a:pt x="61" y="29"/>
                    <a:pt x="61" y="29"/>
                  </a:cubicBezTo>
                  <a:cubicBezTo>
                    <a:pt x="61" y="30"/>
                    <a:pt x="61" y="30"/>
                    <a:pt x="61" y="30"/>
                  </a:cubicBezTo>
                  <a:cubicBezTo>
                    <a:pt x="61" y="30"/>
                    <a:pt x="61" y="30"/>
                    <a:pt x="61" y="30"/>
                  </a:cubicBezTo>
                  <a:cubicBezTo>
                    <a:pt x="61" y="30"/>
                    <a:pt x="61" y="30"/>
                    <a:pt x="61" y="30"/>
                  </a:cubicBezTo>
                  <a:cubicBezTo>
                    <a:pt x="61" y="29"/>
                    <a:pt x="61" y="30"/>
                    <a:pt x="61" y="30"/>
                  </a:cubicBezTo>
                  <a:cubicBezTo>
                    <a:pt x="61" y="30"/>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ubicBezTo>
                    <a:pt x="61" y="29"/>
                    <a:pt x="61" y="29"/>
                    <a:pt x="61" y="29"/>
                  </a:cubicBezTo>
                  <a:close/>
                  <a:moveTo>
                    <a:pt x="61" y="39"/>
                  </a:move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lose/>
                  <a:moveTo>
                    <a:pt x="59" y="31"/>
                  </a:moveTo>
                  <a:cubicBezTo>
                    <a:pt x="59" y="31"/>
                    <a:pt x="59" y="31"/>
                    <a:pt x="59" y="31"/>
                  </a:cubicBezTo>
                  <a:cubicBezTo>
                    <a:pt x="59" y="31"/>
                    <a:pt x="59" y="31"/>
                    <a:pt x="59" y="31"/>
                  </a:cubicBezTo>
                  <a:cubicBezTo>
                    <a:pt x="59" y="31"/>
                    <a:pt x="59" y="31"/>
                    <a:pt x="59" y="31"/>
                  </a:cubicBezTo>
                  <a:cubicBezTo>
                    <a:pt x="59" y="31"/>
                    <a:pt x="60" y="31"/>
                    <a:pt x="60" y="31"/>
                  </a:cubicBezTo>
                  <a:cubicBezTo>
                    <a:pt x="60"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9" y="29"/>
                  </a:move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9" y="29"/>
                    <a:pt x="59" y="29"/>
                  </a:cubicBezTo>
                  <a:cubicBezTo>
                    <a:pt x="59"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8" y="29"/>
                  </a:cubicBezTo>
                  <a:cubicBezTo>
                    <a:pt x="58" y="29"/>
                    <a:pt x="58" y="29"/>
                    <a:pt x="59" y="29"/>
                  </a:cubicBezTo>
                  <a:cubicBezTo>
                    <a:pt x="59" y="29"/>
                    <a:pt x="59" y="29"/>
                    <a:pt x="59" y="29"/>
                  </a:cubicBezTo>
                  <a:cubicBezTo>
                    <a:pt x="59" y="29"/>
                    <a:pt x="59" y="29"/>
                    <a:pt x="59" y="29"/>
                  </a:cubicBezTo>
                  <a:close/>
                  <a:moveTo>
                    <a:pt x="58" y="33"/>
                  </a:move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ubicBezTo>
                    <a:pt x="58" y="33"/>
                    <a:pt x="58" y="33"/>
                    <a:pt x="58" y="33"/>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0"/>
                  </a:cubicBezTo>
                  <a:cubicBezTo>
                    <a:pt x="59" y="30"/>
                    <a:pt x="59" y="30"/>
                    <a:pt x="59" y="30"/>
                  </a:cubicBezTo>
                  <a:cubicBezTo>
                    <a:pt x="59" y="30"/>
                    <a:pt x="59" y="31"/>
                    <a:pt x="59" y="31"/>
                  </a:cubicBezTo>
                  <a:cubicBezTo>
                    <a:pt x="59" y="31"/>
                    <a:pt x="59" y="31"/>
                    <a:pt x="59" y="31"/>
                  </a:cubicBezTo>
                  <a:cubicBezTo>
                    <a:pt x="59" y="31"/>
                    <a:pt x="59" y="31"/>
                    <a:pt x="59" y="31"/>
                  </a:cubicBezTo>
                  <a:close/>
                  <a:moveTo>
                    <a:pt x="59" y="38"/>
                  </a:move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ubicBezTo>
                    <a:pt x="59" y="38"/>
                    <a:pt x="59" y="38"/>
                    <a:pt x="59" y="38"/>
                  </a:cubicBezTo>
                  <a:close/>
                  <a:moveTo>
                    <a:pt x="59" y="30"/>
                  </a:move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ubicBezTo>
                    <a:pt x="59" y="30"/>
                    <a:pt x="59" y="30"/>
                    <a:pt x="59" y="30"/>
                  </a:cubicBezTo>
                  <a:close/>
                  <a:moveTo>
                    <a:pt x="59" y="31"/>
                  </a:move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ubicBezTo>
                    <a:pt x="59" y="31"/>
                    <a:pt x="59" y="31"/>
                    <a:pt x="59"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8" y="31"/>
                  </a:move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lose/>
                  <a:moveTo>
                    <a:pt x="57" y="31"/>
                  </a:move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0"/>
                    <a:pt x="57" y="30"/>
                  </a:cubicBezTo>
                  <a:cubicBezTo>
                    <a:pt x="57" y="30"/>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lose/>
                  <a:moveTo>
                    <a:pt x="57" y="31"/>
                  </a:moveTo>
                  <a:cubicBezTo>
                    <a:pt x="57" y="31"/>
                    <a:pt x="57" y="31"/>
                    <a:pt x="57" y="31"/>
                  </a:cubicBezTo>
                  <a:cubicBezTo>
                    <a:pt x="57" y="31"/>
                    <a:pt x="57" y="31"/>
                    <a:pt x="57" y="31"/>
                  </a:cubicBezTo>
                  <a:cubicBezTo>
                    <a:pt x="58" y="31"/>
                    <a:pt x="58" y="31"/>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8" y="30"/>
                    <a:pt x="58" y="30"/>
                  </a:cubicBezTo>
                  <a:cubicBezTo>
                    <a:pt x="58" y="30"/>
                    <a:pt x="57" y="30"/>
                    <a:pt x="57" y="30"/>
                  </a:cubicBezTo>
                  <a:cubicBezTo>
                    <a:pt x="57" y="30"/>
                    <a:pt x="57" y="30"/>
                    <a:pt x="57" y="30"/>
                  </a:cubicBezTo>
                  <a:cubicBezTo>
                    <a:pt x="57" y="30"/>
                    <a:pt x="57" y="30"/>
                    <a:pt x="57" y="31"/>
                  </a:cubicBezTo>
                  <a:cubicBezTo>
                    <a:pt x="57" y="31"/>
                    <a:pt x="57" y="31"/>
                    <a:pt x="57" y="31"/>
                  </a:cubicBezTo>
                  <a:cubicBezTo>
                    <a:pt x="57" y="31"/>
                    <a:pt x="57" y="31"/>
                    <a:pt x="57" y="31"/>
                  </a:cubicBezTo>
                  <a:close/>
                  <a:moveTo>
                    <a:pt x="57" y="31"/>
                  </a:move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6" y="31"/>
                  </a:cubicBezTo>
                  <a:cubicBezTo>
                    <a:pt x="56" y="31"/>
                    <a:pt x="56" y="31"/>
                    <a:pt x="57" y="31"/>
                  </a:cubicBezTo>
                  <a:cubicBezTo>
                    <a:pt x="57" y="31"/>
                    <a:pt x="57" y="31"/>
                    <a:pt x="57" y="31"/>
                  </a:cubicBezTo>
                  <a:cubicBezTo>
                    <a:pt x="57" y="31"/>
                    <a:pt x="57" y="31"/>
                    <a:pt x="57" y="31"/>
                  </a:cubicBezTo>
                  <a:close/>
                  <a:moveTo>
                    <a:pt x="56" y="28"/>
                  </a:move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8"/>
                    <a:pt x="56" y="28"/>
                    <a:pt x="56" y="28"/>
                  </a:cubicBezTo>
                  <a:cubicBezTo>
                    <a:pt x="56" y="28"/>
                    <a:pt x="56" y="28"/>
                    <a:pt x="56" y="28"/>
                  </a:cubicBezTo>
                  <a:cubicBezTo>
                    <a:pt x="56" y="28"/>
                    <a:pt x="56" y="28"/>
                    <a:pt x="56" y="28"/>
                  </a:cubicBezTo>
                  <a:close/>
                  <a:moveTo>
                    <a:pt x="56" y="32"/>
                  </a:move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ubicBezTo>
                    <a:pt x="56" y="32"/>
                    <a:pt x="56" y="32"/>
                    <a:pt x="56"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32"/>
                  </a:moveTo>
                  <a:cubicBezTo>
                    <a:pt x="55" y="32"/>
                    <a:pt x="55" y="32"/>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1"/>
                  </a:cubicBezTo>
                  <a:cubicBezTo>
                    <a:pt x="55" y="31"/>
                    <a:pt x="55" y="31"/>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55" y="28"/>
                  </a:move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lose/>
                  <a:moveTo>
                    <a:pt x="20" y="17"/>
                  </a:move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3"/>
                  </a:cubicBezTo>
                  <a:cubicBezTo>
                    <a:pt x="17" y="23"/>
                    <a:pt x="17" y="23"/>
                    <a:pt x="17" y="23"/>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lose/>
                  <a:moveTo>
                    <a:pt x="17" y="21"/>
                  </a:move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lose/>
                  <a:moveTo>
                    <a:pt x="17" y="21"/>
                  </a:moveTo>
                  <a:cubicBezTo>
                    <a:pt x="16" y="21"/>
                    <a:pt x="16" y="21"/>
                    <a:pt x="16" y="21"/>
                  </a:cubicBezTo>
                  <a:cubicBezTo>
                    <a:pt x="16" y="21"/>
                    <a:pt x="16" y="21"/>
                    <a:pt x="17" y="21"/>
                  </a:cubicBezTo>
                  <a:cubicBezTo>
                    <a:pt x="17"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lose/>
                  <a:moveTo>
                    <a:pt x="15" y="22"/>
                  </a:move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5" y="24"/>
                  </a:move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3"/>
                    <a:pt x="15" y="24"/>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lose/>
                  <a:moveTo>
                    <a:pt x="14" y="25"/>
                  </a:moveTo>
                  <a:cubicBezTo>
                    <a:pt x="14" y="25"/>
                    <a:pt x="14" y="25"/>
                    <a:pt x="14" y="25"/>
                  </a:cubicBezTo>
                  <a:cubicBezTo>
                    <a:pt x="14" y="25"/>
                    <a:pt x="14" y="25"/>
                    <a:pt x="14" y="25"/>
                  </a:cubicBezTo>
                  <a:cubicBezTo>
                    <a:pt x="14" y="25"/>
                    <a:pt x="14" y="25"/>
                    <a:pt x="14"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lose/>
                  <a:moveTo>
                    <a:pt x="14" y="24"/>
                  </a:move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5" y="24"/>
                    <a:pt x="15" y="24"/>
                  </a:cubicBezTo>
                  <a:cubicBezTo>
                    <a:pt x="15" y="24"/>
                    <a:pt x="15" y="24"/>
                    <a:pt x="15" y="24"/>
                  </a:cubicBezTo>
                  <a:cubicBezTo>
                    <a:pt x="15" y="24"/>
                    <a:pt x="15" y="24"/>
                    <a:pt x="15"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29"/>
                    <a:pt x="14"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30"/>
                    <a:pt x="14" y="30"/>
                  </a:cubicBezTo>
                  <a:cubicBezTo>
                    <a:pt x="14" y="30"/>
                    <a:pt x="14" y="29"/>
                    <a:pt x="14" y="29"/>
                  </a:cubicBezTo>
                  <a:cubicBezTo>
                    <a:pt x="14" y="29"/>
                    <a:pt x="14" y="29"/>
                    <a:pt x="14"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4" y="28"/>
                    <a:pt x="14" y="28"/>
                    <a:pt x="14" y="28"/>
                  </a:cubicBezTo>
                  <a:cubicBezTo>
                    <a:pt x="14" y="28"/>
                    <a:pt x="14" y="28"/>
                    <a:pt x="14" y="28"/>
                  </a:cubicBezTo>
                  <a:cubicBezTo>
                    <a:pt x="14" y="28"/>
                    <a:pt x="14" y="28"/>
                    <a:pt x="14" y="28"/>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5" y="28"/>
                  </a:move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8"/>
                  </a:cubicBezTo>
                  <a:close/>
                  <a:moveTo>
                    <a:pt x="15" y="31"/>
                  </a:move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1"/>
                    <a:pt x="15" y="31"/>
                  </a:cubicBezTo>
                  <a:cubicBezTo>
                    <a:pt x="15" y="31"/>
                    <a:pt x="15" y="31"/>
                    <a:pt x="14" y="31"/>
                  </a:cubicBezTo>
                  <a:cubicBezTo>
                    <a:pt x="14" y="31"/>
                    <a:pt x="15" y="31"/>
                    <a:pt x="15" y="31"/>
                  </a:cubicBezTo>
                  <a:cubicBezTo>
                    <a:pt x="15" y="31"/>
                    <a:pt x="15" y="30"/>
                    <a:pt x="15" y="30"/>
                  </a:cubicBezTo>
                  <a:cubicBezTo>
                    <a:pt x="15" y="30"/>
                    <a:pt x="15" y="30"/>
                    <a:pt x="15" y="30"/>
                  </a:cubicBezTo>
                  <a:cubicBezTo>
                    <a:pt x="14" y="30"/>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4" y="31"/>
                    <a:pt x="14" y="31"/>
                    <a:pt x="14" y="31"/>
                  </a:cubicBezTo>
                  <a:cubicBezTo>
                    <a:pt x="15" y="31"/>
                    <a:pt x="15" y="31"/>
                    <a:pt x="15" y="31"/>
                  </a:cubicBezTo>
                  <a:cubicBezTo>
                    <a:pt x="15" y="31"/>
                    <a:pt x="14" y="31"/>
                    <a:pt x="14" y="31"/>
                  </a:cubicBezTo>
                  <a:cubicBezTo>
                    <a:pt x="14" y="31"/>
                    <a:pt x="14" y="31"/>
                    <a:pt x="14" y="31"/>
                  </a:cubicBezTo>
                  <a:cubicBezTo>
                    <a:pt x="14" y="31"/>
                    <a:pt x="14" y="31"/>
                    <a:pt x="14" y="31"/>
                  </a:cubicBezTo>
                  <a:cubicBezTo>
                    <a:pt x="14"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1"/>
                    <a:pt x="15" y="31"/>
                  </a:cubicBezTo>
                  <a:cubicBezTo>
                    <a:pt x="15" y="32"/>
                    <a:pt x="15" y="32"/>
                    <a:pt x="15" y="32"/>
                  </a:cubicBezTo>
                  <a:cubicBezTo>
                    <a:pt x="15" y="32"/>
                    <a:pt x="15" y="32"/>
                    <a:pt x="15" y="32"/>
                  </a:cubicBezTo>
                  <a:cubicBezTo>
                    <a:pt x="15" y="32"/>
                    <a:pt x="15" y="31"/>
                    <a:pt x="15" y="31"/>
                  </a:cubicBezTo>
                  <a:cubicBezTo>
                    <a:pt x="15" y="31"/>
                    <a:pt x="15" y="31"/>
                    <a:pt x="15" y="31"/>
                  </a:cubicBezTo>
                  <a:cubicBezTo>
                    <a:pt x="15" y="31"/>
                    <a:pt x="15" y="31"/>
                    <a:pt x="15" y="31"/>
                  </a:cubicBezTo>
                  <a:cubicBezTo>
                    <a:pt x="15" y="31"/>
                    <a:pt x="15" y="31"/>
                    <a:pt x="15" y="31"/>
                  </a:cubicBezTo>
                  <a:cubicBezTo>
                    <a:pt x="15" y="31"/>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2"/>
                    <a:pt x="14" y="32"/>
                    <a:pt x="14" y="32"/>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3" y="33"/>
                    <a:pt x="13" y="33"/>
                    <a:pt x="13" y="33"/>
                  </a:cubicBezTo>
                  <a:cubicBezTo>
                    <a:pt x="13" y="33"/>
                    <a:pt x="13" y="33"/>
                    <a:pt x="13" y="33"/>
                  </a:cubicBezTo>
                  <a:cubicBezTo>
                    <a:pt x="13" y="33"/>
                    <a:pt x="13" y="33"/>
                    <a:pt x="13"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6" y="32"/>
                    <a:pt x="16" y="32"/>
                    <a:pt x="16" y="32"/>
                  </a:cubicBez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ubicBezTo>
                    <a:pt x="15" y="31"/>
                    <a:pt x="15" y="31"/>
                    <a:pt x="15" y="31"/>
                  </a:cubicBezTo>
                  <a:close/>
                  <a:moveTo>
                    <a:pt x="15" y="29"/>
                  </a:move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8"/>
                    <a:pt x="15" y="28"/>
                  </a:cubicBezTo>
                  <a:cubicBezTo>
                    <a:pt x="15" y="28"/>
                    <a:pt x="15" y="28"/>
                    <a:pt x="15" y="28"/>
                  </a:cubicBezTo>
                  <a:cubicBezTo>
                    <a:pt x="15" y="28"/>
                    <a:pt x="15" y="28"/>
                    <a:pt x="15" y="28"/>
                  </a:cubicBezTo>
                  <a:cubicBezTo>
                    <a:pt x="15" y="28"/>
                    <a:pt x="15" y="28"/>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ubicBezTo>
                    <a:pt x="15" y="29"/>
                    <a:pt x="15" y="29"/>
                    <a:pt x="15" y="29"/>
                  </a:cubicBezTo>
                  <a:close/>
                  <a:moveTo>
                    <a:pt x="17" y="32"/>
                  </a:moveTo>
                  <a:cubicBezTo>
                    <a:pt x="16" y="32"/>
                    <a:pt x="16" y="32"/>
                    <a:pt x="16" y="32"/>
                  </a:cubicBezTo>
                  <a:cubicBezTo>
                    <a:pt x="16" y="32"/>
                    <a:pt x="16" y="32"/>
                    <a:pt x="16" y="32"/>
                  </a:cubicBezTo>
                  <a:cubicBezTo>
                    <a:pt x="16" y="32"/>
                    <a:pt x="16" y="32"/>
                    <a:pt x="16" y="32"/>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7" y="30"/>
                  </a:move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lose/>
                  <a:moveTo>
                    <a:pt x="17" y="30"/>
                  </a:moveTo>
                  <a:cubicBezTo>
                    <a:pt x="17" y="30"/>
                    <a:pt x="17" y="30"/>
                    <a:pt x="17" y="30"/>
                  </a:cubicBezTo>
                  <a:cubicBezTo>
                    <a:pt x="17" y="30"/>
                    <a:pt x="17" y="30"/>
                    <a:pt x="17" y="30"/>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cubicBezTo>
                    <a:pt x="17" y="30"/>
                    <a:pt x="17" y="30"/>
                    <a:pt x="17" y="30"/>
                  </a:cubicBezTo>
                  <a:close/>
                  <a:moveTo>
                    <a:pt x="18" y="31"/>
                  </a:moveTo>
                  <a:cubicBezTo>
                    <a:pt x="18" y="31"/>
                    <a:pt x="18" y="31"/>
                    <a:pt x="17" y="31"/>
                  </a:cubicBezTo>
                  <a:cubicBezTo>
                    <a:pt x="17" y="31"/>
                    <a:pt x="17" y="31"/>
                    <a:pt x="17" y="31"/>
                  </a:cubicBezTo>
                  <a:cubicBezTo>
                    <a:pt x="17" y="31"/>
                    <a:pt x="17" y="31"/>
                    <a:pt x="17" y="31"/>
                  </a:cubicBezTo>
                  <a:cubicBezTo>
                    <a:pt x="18" y="31"/>
                    <a:pt x="18" y="31"/>
                    <a:pt x="18" y="31"/>
                  </a:cubicBezTo>
                  <a:cubicBezTo>
                    <a:pt x="18" y="31"/>
                    <a:pt x="18" y="31"/>
                    <a:pt x="18" y="31"/>
                  </a:cubicBezTo>
                  <a:cubicBezTo>
                    <a:pt x="18" y="31"/>
                    <a:pt x="18" y="31"/>
                    <a:pt x="18" y="31"/>
                  </a:cubicBezTo>
                  <a:cubicBezTo>
                    <a:pt x="18" y="31"/>
                    <a:pt x="18" y="31"/>
                    <a:pt x="18" y="31"/>
                  </a:cubicBezTo>
                  <a:close/>
                  <a:moveTo>
                    <a:pt x="18" y="30"/>
                  </a:move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7" y="30"/>
                  </a:cubicBezTo>
                  <a:cubicBezTo>
                    <a:pt x="17" y="30"/>
                    <a:pt x="17" y="30"/>
                    <a:pt x="17" y="30"/>
                  </a:cubicBezTo>
                  <a:cubicBezTo>
                    <a:pt x="17" y="30"/>
                    <a:pt x="17" y="30"/>
                    <a:pt x="17" y="30"/>
                  </a:cubicBezTo>
                  <a:cubicBezTo>
                    <a:pt x="17" y="30"/>
                    <a:pt x="17" y="30"/>
                    <a:pt x="17" y="30"/>
                  </a:cubicBezTo>
                  <a:cubicBezTo>
                    <a:pt x="17" y="30"/>
                    <a:pt x="18" y="30"/>
                    <a:pt x="18" y="30"/>
                  </a:cubicBezTo>
                  <a:cubicBezTo>
                    <a:pt x="18" y="30"/>
                    <a:pt x="18" y="30"/>
                    <a:pt x="18" y="30"/>
                  </a:cubicBezTo>
                  <a:cubicBezTo>
                    <a:pt x="18" y="30"/>
                    <a:pt x="18" y="30"/>
                    <a:pt x="18" y="30"/>
                  </a:cubicBezTo>
                  <a:close/>
                  <a:moveTo>
                    <a:pt x="17" y="31"/>
                  </a:move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ubicBezTo>
                    <a:pt x="17" y="31"/>
                    <a:pt x="17" y="31"/>
                    <a:pt x="17" y="31"/>
                  </a:cubicBezTo>
                  <a:close/>
                  <a:moveTo>
                    <a:pt x="18" y="31"/>
                  </a:move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1"/>
                    <a:pt x="18" y="31"/>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0"/>
                  </a:move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28"/>
                  </a:move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ubicBezTo>
                    <a:pt x="19" y="28"/>
                    <a:pt x="19" y="28"/>
                    <a:pt x="19" y="28"/>
                  </a:cubicBezTo>
                  <a:close/>
                  <a:moveTo>
                    <a:pt x="19" y="31"/>
                  </a:move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lose/>
                  <a:moveTo>
                    <a:pt x="19" y="30"/>
                  </a:moveTo>
                  <a:cubicBezTo>
                    <a:pt x="19" y="30"/>
                    <a:pt x="19"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ubicBezTo>
                    <a:pt x="19" y="30"/>
                    <a:pt x="19" y="30"/>
                    <a:pt x="19" y="30"/>
                  </a:cubicBezTo>
                  <a:close/>
                  <a:moveTo>
                    <a:pt x="15" y="33"/>
                  </a:move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5" y="33"/>
                    <a:pt x="15" y="33"/>
                  </a:cubicBezTo>
                  <a:cubicBezTo>
                    <a:pt x="15" y="33"/>
                    <a:pt x="15" y="33"/>
                    <a:pt x="15" y="33"/>
                  </a:cubicBezTo>
                  <a:close/>
                  <a:moveTo>
                    <a:pt x="17" y="32"/>
                  </a:moveTo>
                  <a:cubicBezTo>
                    <a:pt x="17" y="31"/>
                    <a:pt x="17" y="31"/>
                    <a:pt x="17" y="31"/>
                  </a:cubicBezTo>
                  <a:cubicBezTo>
                    <a:pt x="17" y="31"/>
                    <a:pt x="16" y="31"/>
                    <a:pt x="16" y="31"/>
                  </a:cubicBezTo>
                  <a:cubicBezTo>
                    <a:pt x="16" y="32"/>
                    <a:pt x="16" y="31"/>
                    <a:pt x="16" y="32"/>
                  </a:cubicBezTo>
                  <a:cubicBezTo>
                    <a:pt x="16" y="32"/>
                    <a:pt x="16" y="32"/>
                    <a:pt x="16" y="32"/>
                  </a:cubicBezTo>
                  <a:cubicBezTo>
                    <a:pt x="16" y="32"/>
                    <a:pt x="16" y="32"/>
                    <a:pt x="16" y="32"/>
                  </a:cubicBezTo>
                  <a:cubicBezTo>
                    <a:pt x="16" y="32"/>
                    <a:pt x="16" y="32"/>
                    <a:pt x="16" y="32"/>
                  </a:cubicBezTo>
                  <a:cubicBezTo>
                    <a:pt x="16" y="32"/>
                    <a:pt x="17" y="32"/>
                    <a:pt x="17" y="32"/>
                  </a:cubicBezTo>
                  <a:cubicBezTo>
                    <a:pt x="17" y="32"/>
                    <a:pt x="17" y="32"/>
                    <a:pt x="17" y="32"/>
                  </a:cubicBezTo>
                  <a:cubicBezTo>
                    <a:pt x="17" y="32"/>
                    <a:pt x="17" y="32"/>
                    <a:pt x="17" y="32"/>
                  </a:cubicBezTo>
                  <a:cubicBezTo>
                    <a:pt x="17" y="32"/>
                    <a:pt x="17" y="32"/>
                    <a:pt x="17" y="32"/>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1" y="32"/>
                  </a:move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ubicBezTo>
                    <a:pt x="11" y="32"/>
                    <a:pt x="11" y="32"/>
                    <a:pt x="11" y="32"/>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4" y="25"/>
                  </a:moveTo>
                  <a:cubicBezTo>
                    <a:pt x="14" y="25"/>
                    <a:pt x="14" y="25"/>
                    <a:pt x="14" y="25"/>
                  </a:cubicBezTo>
                  <a:cubicBezTo>
                    <a:pt x="14" y="25"/>
                    <a:pt x="14" y="25"/>
                    <a:pt x="14" y="26"/>
                  </a:cubicBezTo>
                  <a:cubicBezTo>
                    <a:pt x="14" y="26"/>
                    <a:pt x="14" y="26"/>
                    <a:pt x="14" y="26"/>
                  </a:cubicBezTo>
                  <a:cubicBezTo>
                    <a:pt x="14" y="26"/>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4" y="26"/>
                  </a:move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8"/>
                    <a:pt x="12" y="28"/>
                  </a:cubicBezTo>
                  <a:cubicBezTo>
                    <a:pt x="12" y="28"/>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1"/>
                  </a:move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ubicBezTo>
                    <a:pt x="13" y="31"/>
                    <a:pt x="13" y="31"/>
                    <a:pt x="13" y="31"/>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29"/>
                  </a:moveTo>
                  <a:cubicBezTo>
                    <a:pt x="12" y="29"/>
                    <a:pt x="12" y="29"/>
                    <a:pt x="12" y="29"/>
                  </a:cubicBezTo>
                  <a:cubicBezTo>
                    <a:pt x="12" y="29"/>
                    <a:pt x="12" y="29"/>
                    <a:pt x="12" y="29"/>
                  </a:cubicBezTo>
                  <a:cubicBezTo>
                    <a:pt x="12" y="29"/>
                    <a:pt x="12" y="29"/>
                    <a:pt x="12" y="29"/>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30"/>
                    <a:pt x="12" y="30"/>
                  </a:cubicBezTo>
                  <a:cubicBezTo>
                    <a:pt x="12" y="30"/>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7"/>
                  </a:moveTo>
                  <a:cubicBezTo>
                    <a:pt x="13" y="27"/>
                    <a:pt x="13" y="27"/>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lose/>
                  <a:moveTo>
                    <a:pt x="13" y="29"/>
                  </a:move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4" y="28"/>
                  </a:moveTo>
                  <a:cubicBezTo>
                    <a:pt x="14" y="28"/>
                    <a:pt x="14" y="28"/>
                    <a:pt x="14" y="28"/>
                  </a:cubicBezTo>
                  <a:cubicBezTo>
                    <a:pt x="14" y="28"/>
                    <a:pt x="14" y="28"/>
                    <a:pt x="14"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lose/>
                  <a:moveTo>
                    <a:pt x="13" y="28"/>
                  </a:move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3" y="28"/>
                    <a:pt x="13" y="28"/>
                  </a:cubicBezTo>
                  <a:close/>
                  <a:moveTo>
                    <a:pt x="13" y="29"/>
                  </a:moveTo>
                  <a:cubicBezTo>
                    <a:pt x="13"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lose/>
                  <a:moveTo>
                    <a:pt x="13" y="29"/>
                  </a:moveTo>
                  <a:cubicBezTo>
                    <a:pt x="13" y="29"/>
                    <a:pt x="13" y="29"/>
                    <a:pt x="13" y="29"/>
                  </a:cubicBezTo>
                  <a:cubicBezTo>
                    <a:pt x="13" y="29"/>
                    <a:pt x="13"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3" y="29"/>
                    <a:pt x="13" y="29"/>
                  </a:cubicBezTo>
                  <a:cubicBezTo>
                    <a:pt x="13" y="29"/>
                    <a:pt x="13" y="29"/>
                    <a:pt x="13" y="29"/>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30"/>
                  </a:cubicBezTo>
                  <a:cubicBezTo>
                    <a:pt x="14" y="30"/>
                    <a:pt x="14" y="30"/>
                    <a:pt x="14" y="30"/>
                  </a:cubicBezTo>
                  <a:cubicBezTo>
                    <a:pt x="14" y="30"/>
                    <a:pt x="14" y="30"/>
                    <a:pt x="14" y="30"/>
                  </a:cubicBezTo>
                  <a:cubicBezTo>
                    <a:pt x="14" y="30"/>
                    <a:pt x="14" y="30"/>
                    <a:pt x="14" y="30"/>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3" y="28"/>
                  </a:cubicBezTo>
                  <a:cubicBezTo>
                    <a:pt x="13" y="28"/>
                    <a:pt x="13"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3" y="27"/>
                  </a:move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3" y="27"/>
                    <a:pt x="13" y="27"/>
                    <a:pt x="13" y="27"/>
                  </a:cubicBezTo>
                  <a:cubicBezTo>
                    <a:pt x="14" y="27"/>
                    <a:pt x="14" y="27"/>
                    <a:pt x="14" y="27"/>
                  </a:cubicBezTo>
                  <a:cubicBezTo>
                    <a:pt x="14" y="27"/>
                    <a:pt x="14" y="27"/>
                    <a:pt x="14" y="27"/>
                  </a:cubicBezTo>
                  <a:cubicBezTo>
                    <a:pt x="14" y="27"/>
                    <a:pt x="14" y="27"/>
                    <a:pt x="14" y="27"/>
                  </a:cubicBezTo>
                  <a:cubicBezTo>
                    <a:pt x="14" y="27"/>
                    <a:pt x="14" y="27"/>
                    <a:pt x="13" y="27"/>
                  </a:cubicBezTo>
                  <a:close/>
                  <a:moveTo>
                    <a:pt x="12" y="29"/>
                  </a:move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ubicBezTo>
                    <a:pt x="12" y="29"/>
                    <a:pt x="12" y="29"/>
                    <a:pt x="12" y="29"/>
                  </a:cubicBezTo>
                  <a:close/>
                  <a:moveTo>
                    <a:pt x="12" y="32"/>
                  </a:moveTo>
                  <a:cubicBezTo>
                    <a:pt x="13" y="32"/>
                    <a:pt x="13" y="32"/>
                    <a:pt x="13" y="32"/>
                  </a:cubicBezTo>
                  <a:cubicBezTo>
                    <a:pt x="12" y="32"/>
                    <a:pt x="12" y="32"/>
                    <a:pt x="12" y="32"/>
                  </a:cubicBezTo>
                  <a:cubicBezTo>
                    <a:pt x="12" y="32"/>
                    <a:pt x="12" y="32"/>
                    <a:pt x="12" y="32"/>
                  </a:cubicBezTo>
                  <a:close/>
                  <a:moveTo>
                    <a:pt x="13" y="30"/>
                  </a:move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ubicBezTo>
                    <a:pt x="13" y="30"/>
                    <a:pt x="13" y="30"/>
                    <a:pt x="13" y="30"/>
                  </a:cubicBezTo>
                  <a:close/>
                  <a:moveTo>
                    <a:pt x="13" y="30"/>
                  </a:moveTo>
                  <a:cubicBezTo>
                    <a:pt x="13" y="30"/>
                    <a:pt x="13" y="30"/>
                    <a:pt x="13" y="30"/>
                  </a:cubicBezTo>
                  <a:cubicBezTo>
                    <a:pt x="13" y="29"/>
                    <a:pt x="13" y="30"/>
                    <a:pt x="13" y="30"/>
                  </a:cubicBezTo>
                  <a:cubicBezTo>
                    <a:pt x="13" y="30"/>
                    <a:pt x="13" y="30"/>
                    <a:pt x="13" y="30"/>
                  </a:cubicBezTo>
                  <a:cubicBezTo>
                    <a:pt x="13" y="30"/>
                    <a:pt x="13" y="30"/>
                    <a:pt x="13" y="30"/>
                  </a:cubicBezTo>
                  <a:cubicBezTo>
                    <a:pt x="13" y="30"/>
                    <a:pt x="13" y="30"/>
                    <a:pt x="13" y="30"/>
                  </a:cubicBezTo>
                  <a:cubicBezTo>
                    <a:pt x="14" y="30"/>
                    <a:pt x="14" y="30"/>
                    <a:pt x="14" y="30"/>
                  </a:cubicBezTo>
                  <a:cubicBezTo>
                    <a:pt x="14" y="30"/>
                    <a:pt x="13" y="30"/>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29"/>
                  </a:cubicBezTo>
                  <a:cubicBezTo>
                    <a:pt x="13" y="29"/>
                    <a:pt x="13" y="29"/>
                    <a:pt x="13" y="30"/>
                  </a:cubicBezTo>
                  <a:cubicBezTo>
                    <a:pt x="13" y="30"/>
                    <a:pt x="13" y="30"/>
                    <a:pt x="13" y="30"/>
                  </a:cubicBezTo>
                  <a:cubicBezTo>
                    <a:pt x="13" y="30"/>
                    <a:pt x="13" y="30"/>
                    <a:pt x="13" y="30"/>
                  </a:cubicBezTo>
                  <a:cubicBezTo>
                    <a:pt x="13" y="30"/>
                    <a:pt x="13" y="30"/>
                    <a:pt x="13"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4" y="30"/>
                  </a:move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4" y="30"/>
                  </a:cubicBezTo>
                  <a:cubicBezTo>
                    <a:pt x="14" y="30"/>
                    <a:pt x="14" y="30"/>
                    <a:pt x="15" y="30"/>
                  </a:cubicBezTo>
                  <a:cubicBezTo>
                    <a:pt x="15" y="30"/>
                    <a:pt x="15" y="30"/>
                    <a:pt x="15" y="30"/>
                  </a:cubicBezTo>
                  <a:cubicBezTo>
                    <a:pt x="15" y="30"/>
                    <a:pt x="15" y="30"/>
                    <a:pt x="15" y="30"/>
                  </a:cubicBezTo>
                  <a:cubicBezTo>
                    <a:pt x="14" y="30"/>
                    <a:pt x="14" y="30"/>
                    <a:pt x="14" y="30"/>
                  </a:cubicBezTo>
                  <a:cubicBezTo>
                    <a:pt x="14" y="30"/>
                    <a:pt x="14" y="30"/>
                    <a:pt x="14" y="30"/>
                  </a:cubicBezTo>
                  <a:cubicBezTo>
                    <a:pt x="14" y="30"/>
                    <a:pt x="14" y="30"/>
                    <a:pt x="14" y="30"/>
                  </a:cubicBezTo>
                  <a:cubicBezTo>
                    <a:pt x="14" y="30"/>
                    <a:pt x="14" y="30"/>
                    <a:pt x="14"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5" y="30"/>
                  </a:move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ubicBezTo>
                    <a:pt x="15" y="30"/>
                    <a:pt x="15" y="30"/>
                    <a:pt x="15" y="30"/>
                  </a:cubicBezTo>
                  <a:close/>
                  <a:moveTo>
                    <a:pt x="14" y="29"/>
                  </a:move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8"/>
                  </a:move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ubicBezTo>
                    <a:pt x="14" y="28"/>
                    <a:pt x="14" y="28"/>
                    <a:pt x="14" y="28"/>
                  </a:cubicBezTo>
                  <a:close/>
                  <a:moveTo>
                    <a:pt x="14" y="25"/>
                  </a:move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lose/>
                  <a:moveTo>
                    <a:pt x="13" y="26"/>
                  </a:move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ubicBezTo>
                    <a:pt x="13" y="26"/>
                    <a:pt x="13" y="26"/>
                    <a:pt x="13" y="26"/>
                  </a:cubicBezTo>
                  <a:close/>
                  <a:moveTo>
                    <a:pt x="14" y="24"/>
                  </a:moveTo>
                  <a:cubicBezTo>
                    <a:pt x="14"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4" y="24"/>
                    <a:pt x="14" y="24"/>
                  </a:cubicBezTo>
                  <a:close/>
                  <a:moveTo>
                    <a:pt x="15" y="25"/>
                  </a:moveTo>
                  <a:cubicBezTo>
                    <a:pt x="15" y="25"/>
                    <a:pt x="15" y="25"/>
                    <a:pt x="15" y="25"/>
                  </a:cubicBezTo>
                  <a:cubicBezTo>
                    <a:pt x="15" y="25"/>
                    <a:pt x="15" y="25"/>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5"/>
                  </a:cubicBezTo>
                  <a:cubicBezTo>
                    <a:pt x="15" y="25"/>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5"/>
                    <a:pt x="15" y="24"/>
                  </a:cubicBezTo>
                  <a:cubicBezTo>
                    <a:pt x="15" y="24"/>
                    <a:pt x="15" y="24"/>
                    <a:pt x="15" y="24"/>
                  </a:cubicBezTo>
                  <a:cubicBezTo>
                    <a:pt x="15" y="24"/>
                    <a:pt x="15" y="25"/>
                    <a:pt x="15" y="25"/>
                  </a:cubicBezTo>
                  <a:cubicBezTo>
                    <a:pt x="15" y="25"/>
                    <a:pt x="15" y="25"/>
                    <a:pt x="15" y="25"/>
                  </a:cubicBezTo>
                  <a:cubicBezTo>
                    <a:pt x="15" y="25"/>
                    <a:pt x="15" y="25"/>
                    <a:pt x="15" y="25"/>
                  </a:cubicBezTo>
                  <a:cubicBezTo>
                    <a:pt x="15" y="25"/>
                    <a:pt x="15" y="25"/>
                    <a:pt x="15" y="25"/>
                  </a:cubicBezTo>
                  <a:cubicBezTo>
                    <a:pt x="15" y="25"/>
                    <a:pt x="15" y="25"/>
                    <a:pt x="15" y="25"/>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ubicBezTo>
                    <a:pt x="15" y="23"/>
                    <a:pt x="15" y="23"/>
                    <a:pt x="15" y="23"/>
                  </a:cubicBezTo>
                  <a:close/>
                  <a:moveTo>
                    <a:pt x="15" y="23"/>
                  </a:moveTo>
                  <a:cubicBezTo>
                    <a:pt x="15" y="23"/>
                    <a:pt x="15" y="23"/>
                    <a:pt x="15" y="23"/>
                  </a:cubicBezTo>
                  <a:cubicBezTo>
                    <a:pt x="15" y="23"/>
                    <a:pt x="15" y="23"/>
                    <a:pt x="15" y="23"/>
                  </a:cubicBezTo>
                  <a:cubicBezTo>
                    <a:pt x="15" y="23"/>
                    <a:pt x="15" y="23"/>
                    <a:pt x="15" y="23"/>
                  </a:cubicBezTo>
                  <a:cubicBezTo>
                    <a:pt x="15" y="23"/>
                    <a:pt x="15" y="23"/>
                    <a:pt x="15" y="23"/>
                  </a:cubicBezTo>
                  <a:close/>
                  <a:moveTo>
                    <a:pt x="15" y="22"/>
                  </a:moveTo>
                  <a:cubicBezTo>
                    <a:pt x="15" y="22"/>
                    <a:pt x="15"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6" y="22"/>
                    <a:pt x="16" y="22"/>
                  </a:cubicBezTo>
                  <a:cubicBezTo>
                    <a:pt x="16" y="22"/>
                    <a:pt x="15" y="22"/>
                    <a:pt x="15" y="22"/>
                  </a:cubicBezTo>
                  <a:close/>
                  <a:moveTo>
                    <a:pt x="16" y="24"/>
                  </a:move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lose/>
                  <a:moveTo>
                    <a:pt x="16" y="21"/>
                  </a:move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2"/>
                    <a:pt x="16" y="22"/>
                    <a:pt x="16" y="21"/>
                  </a:cubicBezTo>
                  <a:close/>
                  <a:moveTo>
                    <a:pt x="16" y="21"/>
                  </a:moveTo>
                  <a:cubicBezTo>
                    <a:pt x="16" y="21"/>
                    <a:pt x="16" y="21"/>
                    <a:pt x="16" y="21"/>
                  </a:cubicBezTo>
                  <a:cubicBezTo>
                    <a:pt x="16" y="21"/>
                    <a:pt x="16" y="21"/>
                    <a:pt x="16" y="21"/>
                  </a:cubicBezTo>
                  <a:cubicBezTo>
                    <a:pt x="16" y="21"/>
                    <a:pt x="16" y="21"/>
                    <a:pt x="16" y="21"/>
                  </a:cubicBezTo>
                  <a:close/>
                  <a:moveTo>
                    <a:pt x="18" y="55"/>
                  </a:moveTo>
                  <a:cubicBezTo>
                    <a:pt x="18" y="55"/>
                    <a:pt x="18" y="55"/>
                    <a:pt x="18" y="55"/>
                  </a:cubicBezTo>
                  <a:cubicBezTo>
                    <a:pt x="18" y="55"/>
                    <a:pt x="18" y="55"/>
                    <a:pt x="18" y="55"/>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4"/>
                    <a:pt x="18" y="54"/>
                    <a:pt x="18" y="54"/>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3"/>
                    <a:pt x="18" y="53"/>
                  </a:cubicBezTo>
                  <a:cubicBezTo>
                    <a:pt x="18" y="53"/>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1"/>
                    <a:pt x="18" y="51"/>
                    <a:pt x="18" y="51"/>
                  </a:cubicBezTo>
                  <a:cubicBezTo>
                    <a:pt x="18" y="50"/>
                    <a:pt x="18" y="50"/>
                    <a:pt x="18" y="50"/>
                  </a:cubicBezTo>
                  <a:cubicBezTo>
                    <a:pt x="18" y="50"/>
                    <a:pt x="18" y="50"/>
                    <a:pt x="18" y="50"/>
                  </a:cubicBezTo>
                  <a:cubicBezTo>
                    <a:pt x="18" y="50"/>
                    <a:pt x="18" y="50"/>
                    <a:pt x="18" y="50"/>
                  </a:cubicBezTo>
                  <a:cubicBezTo>
                    <a:pt x="17" y="50"/>
                    <a:pt x="18"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7" y="50"/>
                  </a:cubicBezTo>
                  <a:cubicBezTo>
                    <a:pt x="17" y="50"/>
                    <a:pt x="17"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50"/>
                    <a:pt x="16" y="50"/>
                    <a:pt x="16" y="50"/>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6" y="48"/>
                    <a:pt x="16"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7"/>
                    <a:pt x="15" y="47"/>
                    <a:pt x="15" y="47"/>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6"/>
                  </a:cubicBezTo>
                  <a:cubicBezTo>
                    <a:pt x="15" y="46"/>
                    <a:pt x="15" y="46"/>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5" y="45"/>
                    <a:pt x="15" y="45"/>
                    <a:pt x="15"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5"/>
                    <a:pt x="16" y="45"/>
                  </a:cubicBezTo>
                  <a:cubicBezTo>
                    <a:pt x="16" y="45"/>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4"/>
                  </a:cubicBezTo>
                  <a:cubicBezTo>
                    <a:pt x="16" y="44"/>
                    <a:pt x="16" y="44"/>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4"/>
                  </a:cubicBezTo>
                  <a:cubicBezTo>
                    <a:pt x="15" y="44"/>
                    <a:pt x="15" y="44"/>
                    <a:pt x="15" y="44"/>
                  </a:cubicBezTo>
                  <a:cubicBezTo>
                    <a:pt x="15" y="44"/>
                    <a:pt x="15" y="44"/>
                    <a:pt x="15" y="44"/>
                  </a:cubicBezTo>
                  <a:cubicBezTo>
                    <a:pt x="15" y="44"/>
                    <a:pt x="15" y="44"/>
                    <a:pt x="15" y="44"/>
                  </a:cubicBezTo>
                  <a:cubicBezTo>
                    <a:pt x="15" y="44"/>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2"/>
                  </a:cubicBezTo>
                  <a:cubicBezTo>
                    <a:pt x="12" y="42"/>
                    <a:pt x="12" y="42"/>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6"/>
                    <a:pt x="14" y="51"/>
                    <a:pt x="18" y="55"/>
                  </a:cubicBezTo>
                  <a:close/>
                  <a:moveTo>
                    <a:pt x="14" y="42"/>
                  </a:move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lose/>
                  <a:moveTo>
                    <a:pt x="18" y="50"/>
                  </a:move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ubicBezTo>
                    <a:pt x="18" y="50"/>
                    <a:pt x="18" y="50"/>
                    <a:pt x="18" y="50"/>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20" y="44"/>
                  </a:move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4"/>
                    <a:pt x="20" y="44"/>
                    <a:pt x="20" y="44"/>
                  </a:cubicBezTo>
                  <a:cubicBezTo>
                    <a:pt x="20" y="43"/>
                    <a:pt x="20" y="43"/>
                    <a:pt x="20" y="44"/>
                  </a:cubicBezTo>
                  <a:cubicBezTo>
                    <a:pt x="20" y="44"/>
                    <a:pt x="20" y="44"/>
                    <a:pt x="20" y="44"/>
                  </a:cubicBezTo>
                  <a:cubicBezTo>
                    <a:pt x="20" y="44"/>
                    <a:pt x="20" y="44"/>
                    <a:pt x="20" y="44"/>
                  </a:cubicBezTo>
                  <a:cubicBezTo>
                    <a:pt x="20" y="44"/>
                    <a:pt x="20" y="44"/>
                    <a:pt x="20" y="44"/>
                  </a:cubicBezTo>
                  <a:cubicBezTo>
                    <a:pt x="20" y="44"/>
                    <a:pt x="20" y="44"/>
                    <a:pt x="20" y="44"/>
                  </a:cubicBezTo>
                  <a:close/>
                  <a:moveTo>
                    <a:pt x="20" y="54"/>
                  </a:move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ubicBezTo>
                    <a:pt x="20" y="54"/>
                    <a:pt x="20" y="54"/>
                    <a:pt x="20" y="54"/>
                  </a:cubicBezTo>
                  <a:close/>
                  <a:moveTo>
                    <a:pt x="19" y="52"/>
                  </a:moveTo>
                  <a:cubicBezTo>
                    <a:pt x="19" y="52"/>
                    <a:pt x="19" y="52"/>
                    <a:pt x="19" y="52"/>
                  </a:cubicBezTo>
                  <a:cubicBezTo>
                    <a:pt x="18" y="52"/>
                    <a:pt x="19"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8" y="52"/>
                  </a:cubicBezTo>
                  <a:cubicBezTo>
                    <a:pt x="18" y="52"/>
                    <a:pt x="18" y="52"/>
                    <a:pt x="19" y="52"/>
                  </a:cubicBezTo>
                  <a:cubicBezTo>
                    <a:pt x="19" y="52"/>
                    <a:pt x="19" y="52"/>
                    <a:pt x="19" y="52"/>
                  </a:cubicBezTo>
                  <a:cubicBezTo>
                    <a:pt x="19" y="52"/>
                    <a:pt x="19" y="52"/>
                    <a:pt x="19" y="52"/>
                  </a:cubicBezTo>
                  <a:close/>
                  <a:moveTo>
                    <a:pt x="62" y="41"/>
                  </a:move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2" y="41"/>
                    <a:pt x="62" y="41"/>
                  </a:cubicBezTo>
                  <a:cubicBezTo>
                    <a:pt x="62" y="41"/>
                    <a:pt x="62" y="41"/>
                    <a:pt x="62" y="41"/>
                  </a:cubicBezTo>
                  <a:cubicBezTo>
                    <a:pt x="62" y="41"/>
                    <a:pt x="62" y="41"/>
                    <a:pt x="62" y="41"/>
                  </a:cubicBezTo>
                  <a:cubicBezTo>
                    <a:pt x="62" y="41"/>
                    <a:pt x="62"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1" y="41"/>
                  </a:cubicBezTo>
                  <a:cubicBezTo>
                    <a:pt x="61" y="41"/>
                    <a:pt x="61" y="41"/>
                    <a:pt x="62" y="41"/>
                  </a:cubicBezTo>
                  <a:cubicBezTo>
                    <a:pt x="61" y="41"/>
                    <a:pt x="61" y="41"/>
                    <a:pt x="61" y="41"/>
                  </a:cubicBezTo>
                  <a:cubicBezTo>
                    <a:pt x="61" y="41"/>
                    <a:pt x="61" y="41"/>
                    <a:pt x="61" y="41"/>
                  </a:cubicBezTo>
                  <a:cubicBezTo>
                    <a:pt x="61" y="41"/>
                    <a:pt x="61" y="41"/>
                    <a:pt x="61" y="41"/>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40"/>
                  </a:cubicBezTo>
                  <a:cubicBezTo>
                    <a:pt x="61" y="40"/>
                    <a:pt x="61" y="40"/>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1" y="39"/>
                  </a:cubicBezTo>
                  <a:cubicBezTo>
                    <a:pt x="61" y="39"/>
                    <a:pt x="61"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60" y="39"/>
                    <a:pt x="60" y="39"/>
                    <a:pt x="60" y="39"/>
                  </a:cubicBezTo>
                  <a:cubicBezTo>
                    <a:pt x="59" y="39"/>
                    <a:pt x="59" y="39"/>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0"/>
                    <a:pt x="59" y="40"/>
                  </a:cubicBezTo>
                  <a:cubicBezTo>
                    <a:pt x="59" y="40"/>
                    <a:pt x="59" y="41"/>
                    <a:pt x="59" y="41"/>
                  </a:cubicBezTo>
                  <a:cubicBezTo>
                    <a:pt x="59" y="41"/>
                    <a:pt x="59" y="41"/>
                    <a:pt x="59" y="41"/>
                  </a:cubicBezTo>
                  <a:cubicBezTo>
                    <a:pt x="59" y="41"/>
                    <a:pt x="59"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1"/>
                    <a:pt x="58" y="41"/>
                  </a:cubicBezTo>
                  <a:cubicBezTo>
                    <a:pt x="58" y="41"/>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2"/>
                  </a:cubicBezTo>
                  <a:cubicBezTo>
                    <a:pt x="58" y="42"/>
                    <a:pt x="58" y="42"/>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8" y="43"/>
                  </a:cubicBezTo>
                  <a:cubicBezTo>
                    <a:pt x="58" y="43"/>
                    <a:pt x="58"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3"/>
                    <a:pt x="57" y="43"/>
                    <a:pt x="57" y="43"/>
                  </a:cubicBezTo>
                  <a:cubicBezTo>
                    <a:pt x="57" y="42"/>
                    <a:pt x="57" y="42"/>
                    <a:pt x="57" y="42"/>
                  </a:cubicBezTo>
                  <a:cubicBezTo>
                    <a:pt x="57" y="42"/>
                    <a:pt x="57" y="42"/>
                    <a:pt x="57" y="42"/>
                  </a:cubicBezTo>
                  <a:cubicBezTo>
                    <a:pt x="57" y="42"/>
                    <a:pt x="57" y="42"/>
                    <a:pt x="57" y="42"/>
                  </a:cubicBezTo>
                  <a:cubicBezTo>
                    <a:pt x="57" y="42"/>
                    <a:pt x="57" y="42"/>
                    <a:pt x="57" y="42"/>
                  </a:cubicBezTo>
                  <a:cubicBezTo>
                    <a:pt x="57" y="42"/>
                    <a:pt x="57"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2"/>
                    <a:pt x="56" y="42"/>
                    <a:pt x="56" y="42"/>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1"/>
                    <a:pt x="56" y="41"/>
                    <a:pt x="56" y="41"/>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6" y="40"/>
                    <a:pt x="56" y="40"/>
                    <a:pt x="56" y="40"/>
                  </a:cubicBezTo>
                  <a:cubicBezTo>
                    <a:pt x="55" y="40"/>
                    <a:pt x="55" y="40"/>
                    <a:pt x="55" y="40"/>
                  </a:cubicBezTo>
                  <a:cubicBezTo>
                    <a:pt x="56" y="40"/>
                    <a:pt x="56" y="40"/>
                    <a:pt x="56" y="39"/>
                  </a:cubicBezTo>
                  <a:cubicBezTo>
                    <a:pt x="56" y="39"/>
                    <a:pt x="56" y="39"/>
                    <a:pt x="56" y="39"/>
                  </a:cubicBezTo>
                  <a:cubicBezTo>
                    <a:pt x="56" y="39"/>
                    <a:pt x="56" y="39"/>
                    <a:pt x="56" y="39"/>
                  </a:cubicBezTo>
                  <a:cubicBezTo>
                    <a:pt x="55" y="39"/>
                    <a:pt x="55" y="39"/>
                    <a:pt x="55" y="39"/>
                  </a:cubicBezTo>
                  <a:cubicBezTo>
                    <a:pt x="55" y="39"/>
                    <a:pt x="55" y="39"/>
                    <a:pt x="56" y="39"/>
                  </a:cubicBezTo>
                  <a:cubicBezTo>
                    <a:pt x="56" y="39"/>
                    <a:pt x="56" y="39"/>
                    <a:pt x="56" y="39"/>
                  </a:cubicBezTo>
                  <a:cubicBezTo>
                    <a:pt x="56" y="39"/>
                    <a:pt x="56" y="39"/>
                    <a:pt x="56" y="39"/>
                  </a:cubicBezTo>
                  <a:cubicBezTo>
                    <a:pt x="56" y="39"/>
                    <a:pt x="56" y="39"/>
                    <a:pt x="56" y="39"/>
                  </a:cubicBezTo>
                  <a:cubicBezTo>
                    <a:pt x="56" y="39"/>
                    <a:pt x="56" y="39"/>
                    <a:pt x="56"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40"/>
                  </a:cubicBezTo>
                  <a:cubicBezTo>
                    <a:pt x="55" y="40"/>
                    <a:pt x="55" y="40"/>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8"/>
                    <a:pt x="54"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8"/>
                    <a:pt x="53" y="38"/>
                    <a:pt x="53" y="38"/>
                  </a:cubicBezTo>
                  <a:cubicBezTo>
                    <a:pt x="53" y="39"/>
                    <a:pt x="53" y="39"/>
                    <a:pt x="53" y="39"/>
                  </a:cubicBezTo>
                  <a:cubicBezTo>
                    <a:pt x="53" y="38"/>
                    <a:pt x="53" y="38"/>
                    <a:pt x="53" y="39"/>
                  </a:cubicBezTo>
                  <a:cubicBezTo>
                    <a:pt x="53" y="39"/>
                    <a:pt x="53" y="39"/>
                    <a:pt x="53" y="39"/>
                  </a:cubicBezTo>
                  <a:cubicBezTo>
                    <a:pt x="53" y="39"/>
                    <a:pt x="53" y="39"/>
                    <a:pt x="53" y="39"/>
                  </a:cubicBezTo>
                  <a:cubicBezTo>
                    <a:pt x="53" y="39"/>
                    <a:pt x="53" y="39"/>
                    <a:pt x="53" y="39"/>
                  </a:cubicBezTo>
                  <a:cubicBezTo>
                    <a:pt x="53" y="38"/>
                    <a:pt x="53" y="38"/>
                    <a:pt x="53" y="38"/>
                  </a:cubicBezTo>
                  <a:cubicBezTo>
                    <a:pt x="53" y="38"/>
                    <a:pt x="53" y="38"/>
                    <a:pt x="53" y="38"/>
                  </a:cubicBezTo>
                  <a:cubicBezTo>
                    <a:pt x="53" y="38"/>
                    <a:pt x="53" y="38"/>
                    <a:pt x="53" y="39"/>
                  </a:cubicBezTo>
                  <a:cubicBezTo>
                    <a:pt x="53" y="39"/>
                    <a:pt x="53" y="39"/>
                    <a:pt x="53" y="39"/>
                  </a:cubicBezTo>
                  <a:cubicBezTo>
                    <a:pt x="53" y="39"/>
                    <a:pt x="53" y="39"/>
                    <a:pt x="53" y="39"/>
                  </a:cubicBezTo>
                  <a:cubicBezTo>
                    <a:pt x="53" y="39"/>
                    <a:pt x="52" y="39"/>
                    <a:pt x="52" y="39"/>
                  </a:cubicBezTo>
                  <a:cubicBezTo>
                    <a:pt x="52" y="39"/>
                    <a:pt x="52" y="39"/>
                    <a:pt x="52" y="38"/>
                  </a:cubicBezTo>
                  <a:cubicBezTo>
                    <a:pt x="52" y="38"/>
                    <a:pt x="52" y="38"/>
                    <a:pt x="52" y="38"/>
                  </a:cubicBezTo>
                  <a:cubicBezTo>
                    <a:pt x="52" y="38"/>
                    <a:pt x="52" y="38"/>
                    <a:pt x="52" y="38"/>
                  </a:cubicBezTo>
                  <a:cubicBezTo>
                    <a:pt x="52" y="39"/>
                    <a:pt x="52" y="39"/>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2" y="38"/>
                    <a:pt x="52" y="38"/>
                    <a:pt x="52"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0" y="38"/>
                    <a:pt x="51"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7"/>
                    <a:pt x="50" y="37"/>
                  </a:cubicBezTo>
                  <a:cubicBezTo>
                    <a:pt x="50" y="37"/>
                    <a:pt x="50" y="37"/>
                    <a:pt x="50" y="37"/>
                  </a:cubicBezTo>
                  <a:cubicBezTo>
                    <a:pt x="50" y="37"/>
                    <a:pt x="50" y="37"/>
                    <a:pt x="50"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49" y="38"/>
                    <a:pt x="49" y="38"/>
                    <a:pt x="49"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0" y="39"/>
                    <a:pt x="50" y="39"/>
                    <a:pt x="50"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8"/>
                  </a:cubicBezTo>
                  <a:cubicBezTo>
                    <a:pt x="51" y="38"/>
                    <a:pt x="51" y="38"/>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1" y="39"/>
                    <a:pt x="51" y="39"/>
                    <a:pt x="51" y="39"/>
                  </a:cubicBezTo>
                  <a:cubicBezTo>
                    <a:pt x="52" y="39"/>
                    <a:pt x="51"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39"/>
                  </a:cubicBezTo>
                  <a:cubicBezTo>
                    <a:pt x="52" y="39"/>
                    <a:pt x="52" y="39"/>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2" y="40"/>
                    <a:pt x="52" y="40"/>
                  </a:cubicBezTo>
                  <a:cubicBezTo>
                    <a:pt x="52"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0"/>
                    <a:pt x="51" y="40"/>
                    <a:pt x="51" y="40"/>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1" y="41"/>
                  </a:cubicBezTo>
                  <a:cubicBezTo>
                    <a:pt x="51" y="41"/>
                    <a:pt x="51"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1"/>
                    <a:pt x="50" y="41"/>
                  </a:cubicBezTo>
                  <a:cubicBezTo>
                    <a:pt x="50" y="41"/>
                    <a:pt x="50"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39"/>
                    <a:pt x="47" y="39"/>
                  </a:cubicBezTo>
                  <a:cubicBezTo>
                    <a:pt x="47" y="39"/>
                    <a:pt x="47" y="39"/>
                    <a:pt x="47" y="39"/>
                  </a:cubicBezTo>
                  <a:cubicBezTo>
                    <a:pt x="47" y="39"/>
                    <a:pt x="47" y="39"/>
                    <a:pt x="47" y="39"/>
                  </a:cubicBezTo>
                  <a:cubicBezTo>
                    <a:pt x="47" y="39"/>
                    <a:pt x="47" y="39"/>
                    <a:pt x="47" y="39"/>
                  </a:cubicBezTo>
                  <a:cubicBezTo>
                    <a:pt x="47" y="39"/>
                    <a:pt x="47"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6" y="38"/>
                  </a:cubicBezTo>
                  <a:cubicBezTo>
                    <a:pt x="46" y="38"/>
                    <a:pt x="46"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8"/>
                    <a:pt x="45" y="38"/>
                  </a:cubicBezTo>
                  <a:cubicBezTo>
                    <a:pt x="45" y="38"/>
                    <a:pt x="45" y="39"/>
                    <a:pt x="45" y="39"/>
                  </a:cubicBezTo>
                  <a:cubicBezTo>
                    <a:pt x="45" y="39"/>
                    <a:pt x="45" y="39"/>
                    <a:pt x="45" y="39"/>
                  </a:cubicBezTo>
                  <a:cubicBezTo>
                    <a:pt x="45"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39"/>
                    <a:pt x="46" y="39"/>
                  </a:cubicBezTo>
                  <a:cubicBezTo>
                    <a:pt x="46" y="39"/>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6"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1"/>
                    <a:pt x="47" y="41"/>
                    <a:pt x="47" y="41"/>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8" y="43"/>
                    <a:pt x="48" y="43"/>
                    <a:pt x="48"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3"/>
                    <a:pt x="49" y="43"/>
                    <a:pt x="49" y="43"/>
                  </a:cubicBezTo>
                  <a:cubicBezTo>
                    <a:pt x="49" y="42"/>
                    <a:pt x="49" y="42"/>
                    <a:pt x="49" y="42"/>
                  </a:cubicBezTo>
                  <a:cubicBezTo>
                    <a:pt x="49" y="42"/>
                    <a:pt x="49" y="42"/>
                    <a:pt x="49" y="42"/>
                  </a:cubicBezTo>
                  <a:cubicBezTo>
                    <a:pt x="49" y="42"/>
                    <a:pt x="49" y="42"/>
                    <a:pt x="49" y="42"/>
                  </a:cubicBezTo>
                  <a:cubicBezTo>
                    <a:pt x="49" y="42"/>
                    <a:pt x="49" y="42"/>
                    <a:pt x="49" y="42"/>
                  </a:cubicBezTo>
                  <a:cubicBezTo>
                    <a:pt x="49" y="43"/>
                    <a:pt x="49" y="43"/>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2"/>
                    <a:pt x="50" y="42"/>
                    <a:pt x="50" y="42"/>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4"/>
                    <a:pt x="50" y="44"/>
                    <a:pt x="50" y="44"/>
                  </a:cubicBezTo>
                  <a:cubicBezTo>
                    <a:pt x="50" y="44"/>
                    <a:pt x="50"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4"/>
                    <a:pt x="49" y="44"/>
                  </a:cubicBezTo>
                  <a:cubicBezTo>
                    <a:pt x="49" y="44"/>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5"/>
                    <a:pt x="48" y="45"/>
                    <a:pt x="48" y="45"/>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8" y="46"/>
                    <a:pt x="48" y="46"/>
                  </a:cubicBezTo>
                  <a:cubicBezTo>
                    <a:pt x="48"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7"/>
                    <a:pt x="47" y="47"/>
                    <a:pt x="47" y="47"/>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8"/>
                  </a:cubicBezTo>
                  <a:cubicBezTo>
                    <a:pt x="47" y="48"/>
                    <a:pt x="47" y="48"/>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49"/>
                    <a:pt x="47" y="49"/>
                  </a:cubicBezTo>
                  <a:cubicBezTo>
                    <a:pt x="47" y="49"/>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7" y="50"/>
                    <a:pt x="47" y="50"/>
                  </a:cubicBezTo>
                  <a:cubicBezTo>
                    <a:pt x="47"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0"/>
                    <a:pt x="46" y="50"/>
                    <a:pt x="46" y="50"/>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6" y="51"/>
                    <a:pt x="46" y="51"/>
                    <a:pt x="46"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5" y="51"/>
                  </a:cubicBezTo>
                  <a:cubicBezTo>
                    <a:pt x="45" y="51"/>
                    <a:pt x="45" y="51"/>
                    <a:pt x="46" y="51"/>
                  </a:cubicBezTo>
                  <a:cubicBezTo>
                    <a:pt x="46" y="51"/>
                    <a:pt x="46" y="51"/>
                    <a:pt x="46" y="51"/>
                  </a:cubicBezTo>
                  <a:cubicBezTo>
                    <a:pt x="46" y="51"/>
                    <a:pt x="46" y="51"/>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6" y="52"/>
                    <a:pt x="46" y="52"/>
                  </a:cubicBezTo>
                  <a:cubicBezTo>
                    <a:pt x="46"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2"/>
                    <a:pt x="45" y="52"/>
                    <a:pt x="45" y="52"/>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5" y="53"/>
                    <a:pt x="45" y="53"/>
                    <a:pt x="45" y="53"/>
                  </a:cubicBezTo>
                  <a:cubicBezTo>
                    <a:pt x="44" y="53"/>
                    <a:pt x="44" y="53"/>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4"/>
                    <a:pt x="44" y="54"/>
                  </a:cubicBezTo>
                  <a:cubicBezTo>
                    <a:pt x="44" y="54"/>
                    <a:pt x="44" y="55"/>
                    <a:pt x="44"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5"/>
                    <a:pt x="43"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2" y="55"/>
                    <a:pt x="42" y="55"/>
                  </a:cubicBezTo>
                  <a:cubicBezTo>
                    <a:pt x="42"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5"/>
                    <a:pt x="41" y="55"/>
                  </a:cubicBezTo>
                  <a:cubicBezTo>
                    <a:pt x="41" y="55"/>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4"/>
                    <a:pt x="41" y="54"/>
                  </a:cubicBezTo>
                  <a:cubicBezTo>
                    <a:pt x="41" y="54"/>
                    <a:pt x="41" y="53"/>
                    <a:pt x="41" y="53"/>
                  </a:cubicBezTo>
                  <a:cubicBezTo>
                    <a:pt x="41" y="53"/>
                    <a:pt x="41"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3"/>
                  </a:cubicBezTo>
                  <a:cubicBezTo>
                    <a:pt x="40" y="53"/>
                    <a:pt x="40" y="53"/>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40" y="52"/>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40" y="51"/>
                  </a:cubicBezTo>
                  <a:cubicBezTo>
                    <a:pt x="40" y="51"/>
                    <a:pt x="40" y="51"/>
                    <a:pt x="39" y="51"/>
                  </a:cubicBezTo>
                  <a:cubicBezTo>
                    <a:pt x="39" y="51"/>
                    <a:pt x="39" y="51"/>
                    <a:pt x="39" y="51"/>
                  </a:cubicBezTo>
                  <a:cubicBezTo>
                    <a:pt x="39" y="51"/>
                    <a:pt x="39" y="51"/>
                    <a:pt x="39" y="51"/>
                  </a:cubicBezTo>
                  <a:cubicBezTo>
                    <a:pt x="39" y="51"/>
                    <a:pt x="39" y="51"/>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50"/>
                    <a:pt x="39" y="50"/>
                  </a:cubicBezTo>
                  <a:cubicBezTo>
                    <a:pt x="39" y="50"/>
                    <a:pt x="39" y="49"/>
                    <a:pt x="39" y="49"/>
                  </a:cubicBezTo>
                  <a:cubicBezTo>
                    <a:pt x="39" y="49"/>
                    <a:pt x="39" y="49"/>
                    <a:pt x="39" y="49"/>
                  </a:cubicBezTo>
                  <a:cubicBezTo>
                    <a:pt x="39" y="49"/>
                    <a:pt x="39" y="49"/>
                    <a:pt x="39" y="49"/>
                  </a:cubicBezTo>
                  <a:cubicBezTo>
                    <a:pt x="39" y="49"/>
                    <a:pt x="39" y="49"/>
                    <a:pt x="39" y="49"/>
                  </a:cubicBezTo>
                  <a:cubicBezTo>
                    <a:pt x="39" y="49"/>
                    <a:pt x="39" y="49"/>
                    <a:pt x="39" y="49"/>
                  </a:cubicBezTo>
                  <a:cubicBezTo>
                    <a:pt x="39" y="49"/>
                    <a:pt x="39"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9"/>
                    <a:pt x="40" y="49"/>
                  </a:cubicBezTo>
                  <a:cubicBezTo>
                    <a:pt x="40" y="49"/>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8"/>
                  </a:cubicBezTo>
                  <a:cubicBezTo>
                    <a:pt x="40" y="48"/>
                    <a:pt x="40" y="48"/>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0" y="47"/>
                    <a:pt x="40" y="47"/>
                    <a:pt x="39" y="47"/>
                  </a:cubicBezTo>
                  <a:cubicBezTo>
                    <a:pt x="39" y="47"/>
                    <a:pt x="39" y="47"/>
                    <a:pt x="39" y="47"/>
                  </a:cubicBezTo>
                  <a:cubicBezTo>
                    <a:pt x="40"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7"/>
                    <a:pt x="39" y="47"/>
                    <a:pt x="39" y="47"/>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9" y="44"/>
                    <a:pt x="39" y="44"/>
                    <a:pt x="39"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8" y="44"/>
                    <a:pt x="38" y="44"/>
                  </a:cubicBezTo>
                  <a:cubicBezTo>
                    <a:pt x="38"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7" y="44"/>
                    <a:pt x="37" y="44"/>
                    <a:pt x="37"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5" y="44"/>
                    <a:pt x="35" y="44"/>
                    <a:pt x="35"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4" y="44"/>
                    <a:pt x="34" y="44"/>
                    <a:pt x="34"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4"/>
                    <a:pt x="33" y="44"/>
                  </a:cubicBezTo>
                  <a:cubicBezTo>
                    <a:pt x="33" y="44"/>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3" y="43"/>
                    <a:pt x="33" y="43"/>
                  </a:cubicBezTo>
                  <a:cubicBezTo>
                    <a:pt x="33"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3"/>
                    <a:pt x="32" y="43"/>
                  </a:cubicBezTo>
                  <a:cubicBezTo>
                    <a:pt x="32" y="43"/>
                    <a:pt x="32" y="42"/>
                    <a:pt x="32" y="42"/>
                  </a:cubicBezTo>
                  <a:cubicBezTo>
                    <a:pt x="32" y="43"/>
                    <a:pt x="32" y="43"/>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2"/>
                  </a:cubicBezTo>
                  <a:cubicBezTo>
                    <a:pt x="32" y="42"/>
                    <a:pt x="32" y="42"/>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1"/>
                  </a:cubicBezTo>
                  <a:cubicBezTo>
                    <a:pt x="32" y="41"/>
                    <a:pt x="32" y="41"/>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40"/>
                    <a:pt x="32" y="40"/>
                    <a:pt x="32" y="40"/>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2" y="39"/>
                    <a:pt x="32" y="39"/>
                  </a:cubicBezTo>
                  <a:cubicBezTo>
                    <a:pt x="32" y="39"/>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3" y="38"/>
                    <a:pt x="33" y="38"/>
                  </a:cubicBezTo>
                  <a:cubicBezTo>
                    <a:pt x="33" y="38"/>
                    <a:pt x="34" y="38"/>
                    <a:pt x="34" y="38"/>
                  </a:cubicBezTo>
                  <a:cubicBezTo>
                    <a:pt x="34" y="38"/>
                    <a:pt x="34" y="38"/>
                    <a:pt x="34" y="38"/>
                  </a:cubicBezTo>
                  <a:cubicBezTo>
                    <a:pt x="34" y="38"/>
                    <a:pt x="34" y="38"/>
                    <a:pt x="34" y="38"/>
                  </a:cubicBezTo>
                  <a:cubicBezTo>
                    <a:pt x="34" y="38"/>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7"/>
                  </a:cubicBezTo>
                  <a:cubicBezTo>
                    <a:pt x="34" y="37"/>
                    <a:pt x="34" y="37"/>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4" y="36"/>
                    <a:pt x="34" y="36"/>
                  </a:cubicBezTo>
                  <a:cubicBezTo>
                    <a:pt x="34"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5"/>
                  </a:cubicBezTo>
                  <a:cubicBezTo>
                    <a:pt x="35" y="35"/>
                    <a:pt x="35" y="35"/>
                    <a:pt x="35" y="35"/>
                  </a:cubicBezTo>
                  <a:cubicBezTo>
                    <a:pt x="35" y="35"/>
                    <a:pt x="35" y="35"/>
                    <a:pt x="35" y="35"/>
                  </a:cubicBezTo>
                  <a:cubicBezTo>
                    <a:pt x="35" y="35"/>
                    <a:pt x="35" y="36"/>
                    <a:pt x="35" y="35"/>
                  </a:cubicBezTo>
                  <a:cubicBezTo>
                    <a:pt x="35" y="35"/>
                    <a:pt x="35" y="35"/>
                    <a:pt x="35" y="35"/>
                  </a:cubicBezTo>
                  <a:cubicBezTo>
                    <a:pt x="35" y="35"/>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5" y="36"/>
                    <a:pt x="35" y="36"/>
                  </a:cubicBezTo>
                  <a:cubicBezTo>
                    <a:pt x="35"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6"/>
                    <a:pt x="36" y="36"/>
                    <a:pt x="36" y="36"/>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7" y="35"/>
                  </a:cubicBezTo>
                  <a:cubicBezTo>
                    <a:pt x="37" y="35"/>
                    <a:pt x="37"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8" y="35"/>
                    <a:pt x="38" y="35"/>
                    <a:pt x="38"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5"/>
                  </a:cubicBezTo>
                  <a:cubicBezTo>
                    <a:pt x="39" y="35"/>
                    <a:pt x="39" y="35"/>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7"/>
                    <a:pt x="41" y="37"/>
                  </a:cubicBezTo>
                  <a:cubicBezTo>
                    <a:pt x="41" y="37"/>
                    <a:pt x="41" y="36"/>
                    <a:pt x="41" y="36"/>
                  </a:cubicBezTo>
                  <a:cubicBezTo>
                    <a:pt x="41" y="36"/>
                    <a:pt x="41"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6"/>
                    <a:pt x="42" y="36"/>
                    <a:pt x="42" y="36"/>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3" y="37"/>
                    <a:pt x="43" y="37"/>
                  </a:cubicBezTo>
                  <a:cubicBezTo>
                    <a:pt x="43"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4" y="37"/>
                    <a:pt x="44" y="37"/>
                    <a:pt x="44"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ubicBezTo>
                    <a:pt x="46" y="36"/>
                    <a:pt x="46" y="36"/>
                    <a:pt x="46" y="36"/>
                  </a:cubicBezTo>
                  <a:cubicBezTo>
                    <a:pt x="46" y="36"/>
                    <a:pt x="46" y="36"/>
                    <a:pt x="46" y="36"/>
                  </a:cubicBezTo>
                  <a:cubicBezTo>
                    <a:pt x="46" y="36"/>
                    <a:pt x="45" y="36"/>
                    <a:pt x="45" y="36"/>
                  </a:cubicBezTo>
                  <a:cubicBezTo>
                    <a:pt x="45" y="36"/>
                    <a:pt x="45" y="36"/>
                    <a:pt x="45" y="36"/>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6" y="35"/>
                    <a:pt x="46" y="35"/>
                    <a:pt x="46" y="35"/>
                  </a:cubicBezTo>
                  <a:cubicBezTo>
                    <a:pt x="46" y="35"/>
                    <a:pt x="46"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5" y="35"/>
                    <a:pt x="45" y="35"/>
                  </a:cubicBezTo>
                  <a:cubicBezTo>
                    <a:pt x="45"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4" y="35"/>
                    <a:pt x="44" y="35"/>
                    <a:pt x="44"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5"/>
                    <a:pt x="43" y="35"/>
                  </a:cubicBezTo>
                  <a:cubicBezTo>
                    <a:pt x="43" y="35"/>
                    <a:pt x="43" y="34"/>
                    <a:pt x="43" y="35"/>
                  </a:cubicBezTo>
                  <a:cubicBezTo>
                    <a:pt x="43" y="35"/>
                    <a:pt x="43" y="35"/>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3"/>
                    <a:pt x="43" y="33"/>
                  </a:cubicBezTo>
                  <a:cubicBezTo>
                    <a:pt x="43" y="33"/>
                    <a:pt x="43" y="33"/>
                    <a:pt x="43" y="33"/>
                  </a:cubicBezTo>
                  <a:cubicBezTo>
                    <a:pt x="43" y="33"/>
                    <a:pt x="43" y="33"/>
                    <a:pt x="43" y="33"/>
                  </a:cubicBezTo>
                  <a:cubicBezTo>
                    <a:pt x="43" y="33"/>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4"/>
                  </a:cubicBezTo>
                  <a:cubicBezTo>
                    <a:pt x="42" y="34"/>
                    <a:pt x="42" y="34"/>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2" y="35"/>
                  </a:cubicBezTo>
                  <a:cubicBezTo>
                    <a:pt x="42" y="35"/>
                    <a:pt x="42" y="35"/>
                    <a:pt x="41" y="35"/>
                  </a:cubicBezTo>
                  <a:cubicBezTo>
                    <a:pt x="41" y="35"/>
                    <a:pt x="41" y="35"/>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9" y="32"/>
                  </a:cubicBezTo>
                  <a:cubicBezTo>
                    <a:pt x="39" y="32"/>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1" y="34"/>
                    <a:pt x="41" y="34"/>
                  </a:cubicBezTo>
                  <a:cubicBezTo>
                    <a:pt x="41" y="34"/>
                    <a:pt x="41" y="34"/>
                    <a:pt x="41" y="34"/>
                  </a:cubicBezTo>
                  <a:cubicBezTo>
                    <a:pt x="41" y="34"/>
                    <a:pt x="41" y="34"/>
                    <a:pt x="41" y="34"/>
                  </a:cubicBezTo>
                  <a:cubicBezTo>
                    <a:pt x="41" y="34"/>
                    <a:pt x="41" y="34"/>
                    <a:pt x="41" y="34"/>
                  </a:cubicBezTo>
                  <a:cubicBezTo>
                    <a:pt x="41" y="34"/>
                    <a:pt x="41" y="35"/>
                    <a:pt x="41" y="35"/>
                  </a:cubicBezTo>
                  <a:cubicBezTo>
                    <a:pt x="41" y="35"/>
                    <a:pt x="41"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4"/>
                    <a:pt x="39" y="34"/>
                  </a:cubicBezTo>
                  <a:cubicBezTo>
                    <a:pt x="39" y="34"/>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9" y="33"/>
                  </a:cubicBezTo>
                  <a:cubicBezTo>
                    <a:pt x="39" y="33"/>
                    <a:pt x="39"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8" y="33"/>
                    <a:pt x="38" y="33"/>
                  </a:cubicBezTo>
                  <a:cubicBezTo>
                    <a:pt x="38"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7" y="34"/>
                    <a:pt x="37" y="34"/>
                  </a:cubicBezTo>
                  <a:cubicBezTo>
                    <a:pt x="37"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4"/>
                  </a:cubicBezTo>
                  <a:cubicBezTo>
                    <a:pt x="36" y="34"/>
                    <a:pt x="36" y="34"/>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6" y="35"/>
                  </a:cubicBezTo>
                  <a:cubicBezTo>
                    <a:pt x="36" y="35"/>
                    <a:pt x="36"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35"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5"/>
                    <a:pt x="34" y="35"/>
                    <a:pt x="34" y="35"/>
                  </a:cubicBezTo>
                  <a:cubicBezTo>
                    <a:pt x="34" y="34"/>
                    <a:pt x="34" y="35"/>
                    <a:pt x="34" y="35"/>
                  </a:cubicBezTo>
                  <a:cubicBezTo>
                    <a:pt x="34" y="35"/>
                    <a:pt x="34" y="35"/>
                    <a:pt x="34" y="35"/>
                  </a:cubicBezTo>
                  <a:cubicBezTo>
                    <a:pt x="34" y="35"/>
                    <a:pt x="34" y="35"/>
                    <a:pt x="34" y="35"/>
                  </a:cubicBezTo>
                  <a:cubicBezTo>
                    <a:pt x="34" y="35"/>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4"/>
                  </a:cubicBezTo>
                  <a:cubicBezTo>
                    <a:pt x="34" y="34"/>
                    <a:pt x="34" y="34"/>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4" y="33"/>
                  </a:cubicBezTo>
                  <a:cubicBezTo>
                    <a:pt x="34" y="33"/>
                    <a:pt x="34"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5" y="33"/>
                  </a:cubicBezTo>
                  <a:cubicBezTo>
                    <a:pt x="35" y="33"/>
                    <a:pt x="35"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3"/>
                    <a:pt x="36" y="33"/>
                    <a:pt x="36" y="33"/>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6" y="32"/>
                    <a:pt x="36" y="32"/>
                    <a:pt x="36"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2"/>
                  </a:cubicBezTo>
                  <a:cubicBezTo>
                    <a:pt x="35" y="32"/>
                    <a:pt x="35" y="32"/>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5" y="31"/>
                    <a:pt x="35" y="31"/>
                    <a:pt x="35"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6" y="31"/>
                  </a:cubicBezTo>
                  <a:cubicBezTo>
                    <a:pt x="36" y="31"/>
                    <a:pt x="36"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37" y="31"/>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7" y="30"/>
                    <a:pt x="37" y="30"/>
                  </a:cubicBezTo>
                  <a:cubicBezTo>
                    <a:pt x="37"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30"/>
                    <a:pt x="38" y="30"/>
                  </a:cubicBezTo>
                  <a:cubicBezTo>
                    <a:pt x="38" y="30"/>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30"/>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8"/>
                    <a:pt x="38" y="28"/>
                    <a:pt x="38" y="28"/>
                  </a:cubicBezTo>
                  <a:cubicBezTo>
                    <a:pt x="38" y="29"/>
                    <a:pt x="38" y="28"/>
                    <a:pt x="38" y="28"/>
                  </a:cubicBezTo>
                  <a:cubicBezTo>
                    <a:pt x="38" y="28"/>
                    <a:pt x="38" y="28"/>
                    <a:pt x="38" y="28"/>
                  </a:cubicBezTo>
                  <a:cubicBezTo>
                    <a:pt x="38" y="28"/>
                    <a:pt x="38" y="28"/>
                    <a:pt x="38" y="28"/>
                  </a:cubicBezTo>
                  <a:cubicBezTo>
                    <a:pt x="38" y="28"/>
                    <a:pt x="38" y="29"/>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9"/>
                    <a:pt x="39" y="28"/>
                  </a:cubicBezTo>
                  <a:cubicBezTo>
                    <a:pt x="39" y="28"/>
                    <a:pt x="39" y="28"/>
                    <a:pt x="39" y="28"/>
                  </a:cubicBezTo>
                  <a:cubicBezTo>
                    <a:pt x="39" y="28"/>
                    <a:pt x="39" y="28"/>
                    <a:pt x="39" y="28"/>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8" y="29"/>
                    <a:pt x="39" y="29"/>
                  </a:cubicBezTo>
                  <a:cubicBezTo>
                    <a:pt x="39"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8" y="29"/>
                  </a:cubicBezTo>
                  <a:cubicBezTo>
                    <a:pt x="38" y="29"/>
                    <a:pt x="38" y="29"/>
                    <a:pt x="39" y="29"/>
                  </a:cubicBezTo>
                  <a:cubicBezTo>
                    <a:pt x="39" y="29"/>
                    <a:pt x="39" y="29"/>
                    <a:pt x="39" y="29"/>
                  </a:cubicBezTo>
                  <a:cubicBezTo>
                    <a:pt x="39" y="29"/>
                    <a:pt x="39" y="29"/>
                    <a:pt x="39" y="29"/>
                  </a:cubicBezTo>
                  <a:cubicBezTo>
                    <a:pt x="39" y="29"/>
                    <a:pt x="38"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40" y="29"/>
                  </a:cubicBezTo>
                  <a:cubicBezTo>
                    <a:pt x="40" y="29"/>
                    <a:pt x="40" y="29"/>
                    <a:pt x="40" y="29"/>
                  </a:cubicBezTo>
                  <a:cubicBezTo>
                    <a:pt x="40" y="30"/>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9"/>
                    <a:pt x="41" y="29"/>
                  </a:cubicBezTo>
                  <a:cubicBezTo>
                    <a:pt x="41" y="29"/>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8"/>
                  </a:cubicBezTo>
                  <a:cubicBezTo>
                    <a:pt x="42" y="28"/>
                    <a:pt x="42" y="28"/>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4"/>
                    <a:pt x="42" y="24"/>
                    <a:pt x="42" y="24"/>
                  </a:cubicBezTo>
                  <a:cubicBezTo>
                    <a:pt x="42" y="24"/>
                    <a:pt x="42" y="24"/>
                    <a:pt x="42" y="24"/>
                  </a:cubicBezTo>
                  <a:cubicBezTo>
                    <a:pt x="42" y="24"/>
                    <a:pt x="42"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4"/>
                  </a:cubicBezTo>
                  <a:cubicBezTo>
                    <a:pt x="41" y="24"/>
                    <a:pt x="41" y="24"/>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6"/>
                    <a:pt x="41" y="26"/>
                    <a:pt x="41" y="26"/>
                  </a:cubicBezTo>
                  <a:cubicBezTo>
                    <a:pt x="41" y="26"/>
                    <a:pt x="41" y="26"/>
                    <a:pt x="41"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6"/>
                  </a:cubicBezTo>
                  <a:cubicBezTo>
                    <a:pt x="40" y="26"/>
                    <a:pt x="40" y="26"/>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8"/>
                  </a:cubicBezTo>
                  <a:cubicBezTo>
                    <a:pt x="40" y="28"/>
                    <a:pt x="40" y="28"/>
                    <a:pt x="40" y="28"/>
                  </a:cubicBezTo>
                  <a:cubicBezTo>
                    <a:pt x="40" y="27"/>
                    <a:pt x="40" y="27"/>
                    <a:pt x="40" y="27"/>
                  </a:cubicBezTo>
                  <a:cubicBezTo>
                    <a:pt x="40" y="27"/>
                    <a:pt x="40" y="27"/>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9"/>
                    <a:pt x="40" y="29"/>
                    <a:pt x="40" y="29"/>
                  </a:cubicBezTo>
                  <a:cubicBezTo>
                    <a:pt x="40" y="29"/>
                    <a:pt x="40" y="29"/>
                    <a:pt x="40" y="29"/>
                  </a:cubicBezTo>
                  <a:cubicBezTo>
                    <a:pt x="40"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9"/>
                  </a:cubicBezTo>
                  <a:cubicBezTo>
                    <a:pt x="39" y="29"/>
                    <a:pt x="39" y="29"/>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8" y="27"/>
                  </a:cubicBezTo>
                  <a:cubicBezTo>
                    <a:pt x="38" y="27"/>
                    <a:pt x="38" y="27"/>
                    <a:pt x="38" y="27"/>
                  </a:cubicBezTo>
                  <a:cubicBezTo>
                    <a:pt x="38" y="27"/>
                    <a:pt x="38" y="27"/>
                    <a:pt x="38" y="27"/>
                  </a:cubicBezTo>
                  <a:cubicBezTo>
                    <a:pt x="38" y="27"/>
                    <a:pt x="38" y="28"/>
                    <a:pt x="38" y="28"/>
                  </a:cubicBezTo>
                  <a:cubicBezTo>
                    <a:pt x="38" y="28"/>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8" y="28"/>
                    <a:pt x="38" y="28"/>
                    <a:pt x="38" y="28"/>
                  </a:cubicBezTo>
                  <a:cubicBezTo>
                    <a:pt x="37" y="28"/>
                    <a:pt x="37" y="28"/>
                    <a:pt x="37" y="28"/>
                  </a:cubicBezTo>
                  <a:cubicBezTo>
                    <a:pt x="37" y="28"/>
                    <a:pt x="37" y="28"/>
                    <a:pt x="37" y="28"/>
                  </a:cubicBezTo>
                  <a:cubicBezTo>
                    <a:pt x="37" y="28"/>
                    <a:pt x="37" y="28"/>
                    <a:pt x="37" y="28"/>
                  </a:cubicBezTo>
                  <a:cubicBezTo>
                    <a:pt x="37" y="28"/>
                    <a:pt x="37" y="28"/>
                    <a:pt x="37" y="28"/>
                  </a:cubicBezTo>
                  <a:cubicBezTo>
                    <a:pt x="37" y="28"/>
                    <a:pt x="37" y="27"/>
                    <a:pt x="37" y="27"/>
                  </a:cubicBezTo>
                  <a:cubicBezTo>
                    <a:pt x="38" y="27"/>
                    <a:pt x="38" y="28"/>
                    <a:pt x="38" y="28"/>
                  </a:cubicBezTo>
                  <a:cubicBezTo>
                    <a:pt x="38" y="28"/>
                    <a:pt x="38" y="28"/>
                    <a:pt x="38" y="28"/>
                  </a:cubicBezTo>
                  <a:cubicBezTo>
                    <a:pt x="38" y="28"/>
                    <a:pt x="38" y="28"/>
                    <a:pt x="38" y="28"/>
                  </a:cubicBezTo>
                  <a:cubicBezTo>
                    <a:pt x="38" y="27"/>
                    <a:pt x="38" y="27"/>
                    <a:pt x="38" y="27"/>
                  </a:cubicBezTo>
                  <a:cubicBezTo>
                    <a:pt x="38" y="27"/>
                    <a:pt x="38" y="27"/>
                    <a:pt x="38" y="27"/>
                  </a:cubicBezTo>
                  <a:cubicBezTo>
                    <a:pt x="38" y="27"/>
                    <a:pt x="38" y="27"/>
                    <a:pt x="38" y="27"/>
                  </a:cubicBezTo>
                  <a:cubicBezTo>
                    <a:pt x="38" y="27"/>
                    <a:pt x="38" y="27"/>
                    <a:pt x="38" y="28"/>
                  </a:cubicBezTo>
                  <a:cubicBezTo>
                    <a:pt x="38" y="28"/>
                    <a:pt x="38" y="28"/>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6"/>
                    <a:pt x="38" y="26"/>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8" y="27"/>
                    <a:pt x="38" y="27"/>
                    <a:pt x="38"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7"/>
                  </a:cubicBezTo>
                  <a:cubicBezTo>
                    <a:pt x="37" y="27"/>
                    <a:pt x="37" y="27"/>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6"/>
                    <a:pt x="38" y="26"/>
                  </a:cubicBezTo>
                  <a:cubicBezTo>
                    <a:pt x="38" y="26"/>
                    <a:pt x="38" y="26"/>
                    <a:pt x="38" y="26"/>
                  </a:cubicBezTo>
                  <a:cubicBezTo>
                    <a:pt x="38" y="26"/>
                    <a:pt x="38" y="26"/>
                    <a:pt x="38"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8"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5"/>
                    <a:pt x="39" y="25"/>
                  </a:cubicBezTo>
                  <a:cubicBezTo>
                    <a:pt x="39" y="25"/>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2"/>
                  </a:cubicBezTo>
                  <a:cubicBezTo>
                    <a:pt x="40" y="22"/>
                    <a:pt x="40" y="22"/>
                    <a:pt x="40" y="22"/>
                  </a:cubicBezTo>
                  <a:cubicBezTo>
                    <a:pt x="40" y="22"/>
                    <a:pt x="40" y="22"/>
                    <a:pt x="40" y="22"/>
                  </a:cubicBezTo>
                  <a:cubicBezTo>
                    <a:pt x="40" y="22"/>
                    <a:pt x="40" y="22"/>
                    <a:pt x="40" y="22"/>
                  </a:cubicBezTo>
                  <a:cubicBezTo>
                    <a:pt x="41" y="22"/>
                    <a:pt x="41" y="22"/>
                    <a:pt x="40"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0" y="22"/>
                    <a:pt x="40" y="22"/>
                  </a:cubicBezTo>
                  <a:cubicBezTo>
                    <a:pt x="40" y="22"/>
                    <a:pt x="40"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1" y="22"/>
                  </a:cubicBezTo>
                  <a:cubicBezTo>
                    <a:pt x="41" y="22"/>
                    <a:pt x="41"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2" y="22"/>
                    <a:pt x="42" y="22"/>
                  </a:cubicBezTo>
                  <a:cubicBezTo>
                    <a:pt x="42"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2"/>
                    <a:pt x="43" y="22"/>
                  </a:cubicBezTo>
                  <a:cubicBezTo>
                    <a:pt x="43" y="22"/>
                    <a:pt x="43" y="23"/>
                    <a:pt x="43" y="22"/>
                  </a:cubicBezTo>
                  <a:cubicBezTo>
                    <a:pt x="43" y="22"/>
                    <a:pt x="43" y="22"/>
                    <a:pt x="43" y="22"/>
                  </a:cubicBezTo>
                  <a:cubicBezTo>
                    <a:pt x="43" y="22"/>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2"/>
                    <a:pt x="43" y="22"/>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5" y="23"/>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4"/>
                    <a:pt x="44" y="24"/>
                  </a:cubicBezTo>
                  <a:cubicBezTo>
                    <a:pt x="44" y="24"/>
                    <a:pt x="44" y="24"/>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5"/>
                    <a:pt x="45" y="25"/>
                    <a:pt x="45" y="25"/>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5" y="24"/>
                  </a:cubicBezTo>
                  <a:cubicBezTo>
                    <a:pt x="45" y="24"/>
                    <a:pt x="45"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5" y="23"/>
                  </a:cubicBezTo>
                  <a:cubicBezTo>
                    <a:pt x="45" y="23"/>
                    <a:pt x="45" y="23"/>
                    <a:pt x="45" y="23"/>
                  </a:cubicBezTo>
                  <a:cubicBezTo>
                    <a:pt x="45" y="23"/>
                    <a:pt x="45" y="23"/>
                    <a:pt x="45" y="23"/>
                  </a:cubicBezTo>
                  <a:cubicBezTo>
                    <a:pt x="45" y="23"/>
                    <a:pt x="45" y="23"/>
                    <a:pt x="45" y="23"/>
                  </a:cubicBezTo>
                  <a:cubicBezTo>
                    <a:pt x="45" y="23"/>
                    <a:pt x="45" y="23"/>
                    <a:pt x="45"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4"/>
                    <a:pt x="46" y="24"/>
                  </a:cubicBezTo>
                  <a:cubicBezTo>
                    <a:pt x="46" y="24"/>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6" y="23"/>
                    <a:pt x="46" y="23"/>
                  </a:cubicBezTo>
                  <a:cubicBezTo>
                    <a:pt x="46"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2"/>
                    <a:pt x="47" y="22"/>
                  </a:cubicBezTo>
                  <a:cubicBezTo>
                    <a:pt x="47" y="23"/>
                    <a:pt x="47" y="23"/>
                    <a:pt x="47" y="23"/>
                  </a:cubicBezTo>
                  <a:cubicBezTo>
                    <a:pt x="47" y="23"/>
                    <a:pt x="47" y="23"/>
                    <a:pt x="47" y="23"/>
                  </a:cubicBezTo>
                  <a:cubicBezTo>
                    <a:pt x="47" y="23"/>
                    <a:pt x="47" y="23"/>
                    <a:pt x="47" y="23"/>
                  </a:cubicBezTo>
                  <a:cubicBezTo>
                    <a:pt x="47" y="23"/>
                    <a:pt x="47" y="23"/>
                    <a:pt x="47" y="23"/>
                  </a:cubicBezTo>
                  <a:cubicBezTo>
                    <a:pt x="47" y="23"/>
                    <a:pt x="47" y="23"/>
                    <a:pt x="47" y="22"/>
                  </a:cubicBezTo>
                  <a:cubicBezTo>
                    <a:pt x="47" y="22"/>
                    <a:pt x="47" y="22"/>
                    <a:pt x="47" y="22"/>
                  </a:cubicBezTo>
                  <a:cubicBezTo>
                    <a:pt x="47" y="22"/>
                    <a:pt x="47" y="22"/>
                    <a:pt x="47" y="22"/>
                  </a:cubicBezTo>
                  <a:cubicBezTo>
                    <a:pt x="47" y="22"/>
                    <a:pt x="47"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3"/>
                    <a:pt x="48" y="23"/>
                  </a:cubicBezTo>
                  <a:cubicBezTo>
                    <a:pt x="48" y="23"/>
                    <a:pt x="48" y="22"/>
                    <a:pt x="48" y="22"/>
                  </a:cubicBezTo>
                  <a:cubicBezTo>
                    <a:pt x="48" y="22"/>
                    <a:pt x="48" y="22"/>
                    <a:pt x="48" y="22"/>
                  </a:cubicBezTo>
                  <a:cubicBezTo>
                    <a:pt x="48" y="23"/>
                    <a:pt x="48" y="23"/>
                    <a:pt x="48" y="23"/>
                  </a:cubicBezTo>
                  <a:cubicBezTo>
                    <a:pt x="48" y="23"/>
                    <a:pt x="48" y="23"/>
                    <a:pt x="48" y="23"/>
                  </a:cubicBezTo>
                  <a:cubicBezTo>
                    <a:pt x="48" y="22"/>
                    <a:pt x="48" y="23"/>
                    <a:pt x="48" y="22"/>
                  </a:cubicBezTo>
                  <a:cubicBezTo>
                    <a:pt x="48" y="22"/>
                    <a:pt x="48" y="22"/>
                    <a:pt x="48" y="22"/>
                  </a:cubicBezTo>
                  <a:cubicBezTo>
                    <a:pt x="48" y="22"/>
                    <a:pt x="48" y="22"/>
                    <a:pt x="48" y="22"/>
                  </a:cubicBezTo>
                  <a:cubicBezTo>
                    <a:pt x="48" y="22"/>
                    <a:pt x="48" y="22"/>
                    <a:pt x="48" y="22"/>
                  </a:cubicBezTo>
                  <a:cubicBezTo>
                    <a:pt x="48"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3"/>
                    <a:pt x="49" y="23"/>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8" y="22"/>
                    <a:pt x="48" y="22"/>
                  </a:cubicBezTo>
                  <a:cubicBezTo>
                    <a:pt x="48" y="21"/>
                    <a:pt x="48" y="21"/>
                    <a:pt x="48" y="21"/>
                  </a:cubicBezTo>
                  <a:cubicBezTo>
                    <a:pt x="48" y="21"/>
                    <a:pt x="48" y="21"/>
                    <a:pt x="48" y="21"/>
                  </a:cubicBezTo>
                  <a:cubicBezTo>
                    <a:pt x="48" y="21"/>
                    <a:pt x="48" y="21"/>
                    <a:pt x="48" y="21"/>
                  </a:cubicBezTo>
                  <a:cubicBezTo>
                    <a:pt x="48" y="21"/>
                    <a:pt x="48" y="21"/>
                    <a:pt x="48" y="21"/>
                  </a:cubicBezTo>
                  <a:cubicBezTo>
                    <a:pt x="48" y="21"/>
                    <a:pt x="48" y="21"/>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49" y="22"/>
                  </a:cubicBezTo>
                  <a:cubicBezTo>
                    <a:pt x="49" y="22"/>
                    <a:pt x="49"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2"/>
                  </a:cubicBezTo>
                  <a:cubicBezTo>
                    <a:pt x="50" y="22"/>
                    <a:pt x="50" y="22"/>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1"/>
                    <a:pt x="50" y="21"/>
                  </a:cubicBezTo>
                  <a:cubicBezTo>
                    <a:pt x="50" y="21"/>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0" y="20"/>
                  </a:cubicBezTo>
                  <a:cubicBezTo>
                    <a:pt x="50" y="20"/>
                    <a:pt x="50"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1" y="23"/>
                  </a:cubicBezTo>
                  <a:cubicBezTo>
                    <a:pt x="51" y="23"/>
                    <a:pt x="51"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3"/>
                    <a:pt x="52" y="23"/>
                  </a:cubicBezTo>
                  <a:cubicBezTo>
                    <a:pt x="52" y="23"/>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3" y="22"/>
                  </a:cubicBezTo>
                  <a:cubicBezTo>
                    <a:pt x="53" y="22"/>
                    <a:pt x="53"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1" y="21"/>
                  </a:cubicBezTo>
                  <a:cubicBezTo>
                    <a:pt x="51" y="21"/>
                    <a:pt x="51" y="21"/>
                    <a:pt x="51" y="21"/>
                  </a:cubicBezTo>
                  <a:cubicBezTo>
                    <a:pt x="51" y="21"/>
                    <a:pt x="51" y="21"/>
                    <a:pt x="51" y="21"/>
                  </a:cubicBezTo>
                  <a:cubicBezTo>
                    <a:pt x="52" y="21"/>
                    <a:pt x="52" y="21"/>
                    <a:pt x="52" y="21"/>
                  </a:cubicBezTo>
                  <a:cubicBezTo>
                    <a:pt x="51" y="21"/>
                    <a:pt x="52" y="21"/>
                    <a:pt x="52" y="21"/>
                  </a:cubicBezTo>
                  <a:cubicBezTo>
                    <a:pt x="52" y="21"/>
                    <a:pt x="52" y="21"/>
                    <a:pt x="52" y="21"/>
                  </a:cubicBezTo>
                  <a:cubicBezTo>
                    <a:pt x="52"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1" y="20"/>
                    <a:pt x="51" y="20"/>
                  </a:cubicBezTo>
                  <a:cubicBezTo>
                    <a:pt x="51" y="20"/>
                    <a:pt x="52" y="20"/>
                    <a:pt x="52" y="20"/>
                  </a:cubicBezTo>
                  <a:cubicBezTo>
                    <a:pt x="52" y="20"/>
                    <a:pt x="52" y="20"/>
                    <a:pt x="52" y="20"/>
                  </a:cubicBezTo>
                  <a:cubicBezTo>
                    <a:pt x="51" y="20"/>
                    <a:pt x="51" y="20"/>
                    <a:pt x="51" y="20"/>
                  </a:cubicBezTo>
                  <a:cubicBezTo>
                    <a:pt x="51" y="20"/>
                    <a:pt x="51" y="20"/>
                    <a:pt x="51" y="20"/>
                  </a:cubicBezTo>
                  <a:cubicBezTo>
                    <a:pt x="51"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1"/>
                  </a:cubicBezTo>
                  <a:cubicBezTo>
                    <a:pt x="52" y="21"/>
                    <a:pt x="52" y="21"/>
                    <a:pt x="52" y="21"/>
                  </a:cubicBezTo>
                  <a:cubicBezTo>
                    <a:pt x="52" y="21"/>
                    <a:pt x="52" y="21"/>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2" y="20"/>
                  </a:cubicBezTo>
                  <a:cubicBezTo>
                    <a:pt x="52" y="20"/>
                    <a:pt x="52"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1"/>
                    <a:pt x="53"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4" y="21"/>
                  </a:cubicBezTo>
                  <a:cubicBezTo>
                    <a:pt x="54" y="21"/>
                    <a:pt x="54" y="21"/>
                    <a:pt x="53" y="21"/>
                  </a:cubicBezTo>
                  <a:cubicBezTo>
                    <a:pt x="53" y="21"/>
                    <a:pt x="53" y="21"/>
                    <a:pt x="53" y="21"/>
                  </a:cubicBezTo>
                  <a:cubicBezTo>
                    <a:pt x="53" y="21"/>
                    <a:pt x="53" y="21"/>
                    <a:pt x="53" y="21"/>
                  </a:cubicBezTo>
                  <a:cubicBezTo>
                    <a:pt x="53" y="21"/>
                    <a:pt x="53" y="21"/>
                    <a:pt x="53" y="21"/>
                  </a:cubicBezTo>
                  <a:cubicBezTo>
                    <a:pt x="53" y="21"/>
                    <a:pt x="53" y="21"/>
                    <a:pt x="54" y="21"/>
                  </a:cubicBezTo>
                  <a:cubicBezTo>
                    <a:pt x="54" y="21"/>
                    <a:pt x="54" y="21"/>
                    <a:pt x="54" y="21"/>
                  </a:cubicBezTo>
                  <a:cubicBezTo>
                    <a:pt x="54" y="21"/>
                    <a:pt x="54" y="21"/>
                    <a:pt x="53" y="21"/>
                  </a:cubicBezTo>
                  <a:cubicBezTo>
                    <a:pt x="53" y="21"/>
                    <a:pt x="53" y="21"/>
                    <a:pt x="53" y="21"/>
                  </a:cubicBezTo>
                  <a:cubicBezTo>
                    <a:pt x="53" y="21"/>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2" y="20"/>
                  </a:cubicBezTo>
                  <a:cubicBezTo>
                    <a:pt x="52" y="20"/>
                    <a:pt x="52" y="20"/>
                    <a:pt x="52" y="20"/>
                  </a:cubicBezTo>
                  <a:cubicBezTo>
                    <a:pt x="52" y="20"/>
                    <a:pt x="52" y="20"/>
                    <a:pt x="52" y="20"/>
                  </a:cubicBezTo>
                  <a:cubicBezTo>
                    <a:pt x="52" y="20"/>
                    <a:pt x="52" y="20"/>
                    <a:pt x="52" y="20"/>
                  </a:cubicBezTo>
                  <a:cubicBezTo>
                    <a:pt x="52" y="20"/>
                    <a:pt x="52" y="20"/>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2" y="19"/>
                    <a:pt x="52" y="19"/>
                  </a:cubicBezTo>
                  <a:cubicBezTo>
                    <a:pt x="52"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9"/>
                  </a:cubicBezTo>
                  <a:cubicBezTo>
                    <a:pt x="53" y="19"/>
                    <a:pt x="53" y="19"/>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53" y="17"/>
                    <a:pt x="53" y="17"/>
                    <a:pt x="53" y="17"/>
                  </a:cubicBezTo>
                  <a:cubicBezTo>
                    <a:pt x="49" y="13"/>
                    <a:pt x="43" y="11"/>
                    <a:pt x="37" y="11"/>
                  </a:cubicBezTo>
                  <a:cubicBezTo>
                    <a:pt x="33" y="11"/>
                    <a:pt x="30" y="12"/>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3"/>
                    <a:pt x="26" y="13"/>
                    <a:pt x="26" y="13"/>
                  </a:cubicBezTo>
                  <a:cubicBezTo>
                    <a:pt x="26" y="14"/>
                    <a:pt x="25" y="14"/>
                    <a:pt x="25" y="14"/>
                  </a:cubicBezTo>
                  <a:cubicBezTo>
                    <a:pt x="25" y="14"/>
                    <a:pt x="25" y="14"/>
                    <a:pt x="25" y="14"/>
                  </a:cubicBezTo>
                  <a:cubicBezTo>
                    <a:pt x="25" y="14"/>
                    <a:pt x="25" y="14"/>
                    <a:pt x="25" y="14"/>
                  </a:cubicBezTo>
                  <a:cubicBezTo>
                    <a:pt x="25"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5" y="14"/>
                    <a:pt x="25" y="14"/>
                  </a:cubicBezTo>
                  <a:cubicBezTo>
                    <a:pt x="25"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4"/>
                    <a:pt x="24" y="14"/>
                  </a:cubicBezTo>
                  <a:cubicBezTo>
                    <a:pt x="24" y="14"/>
                    <a:pt x="24" y="15"/>
                    <a:pt x="24" y="15"/>
                  </a:cubicBezTo>
                  <a:cubicBezTo>
                    <a:pt x="24" y="15"/>
                    <a:pt x="24" y="14"/>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3" y="15"/>
                  </a:cubicBezTo>
                  <a:cubicBezTo>
                    <a:pt x="24" y="15"/>
                    <a:pt x="24" y="15"/>
                    <a:pt x="24" y="15"/>
                  </a:cubicBezTo>
                  <a:cubicBezTo>
                    <a:pt x="24" y="15"/>
                    <a:pt x="24" y="15"/>
                    <a:pt x="24" y="15"/>
                  </a:cubicBezTo>
                  <a:cubicBezTo>
                    <a:pt x="24" y="15"/>
                    <a:pt x="24" y="15"/>
                    <a:pt x="24" y="15"/>
                  </a:cubicBezTo>
                  <a:cubicBezTo>
                    <a:pt x="24" y="15"/>
                    <a:pt x="24" y="15"/>
                    <a:pt x="24" y="15"/>
                  </a:cubicBezTo>
                  <a:cubicBezTo>
                    <a:pt x="24" y="15"/>
                    <a:pt x="24" y="15"/>
                    <a:pt x="24"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5"/>
                    <a:pt x="23" y="15"/>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2" y="16"/>
                    <a:pt x="22"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1" y="16"/>
                  </a:cubicBezTo>
                  <a:cubicBezTo>
                    <a:pt x="21" y="16"/>
                    <a:pt x="21" y="16"/>
                    <a:pt x="22" y="16"/>
                  </a:cubicBezTo>
                  <a:cubicBezTo>
                    <a:pt x="22" y="16"/>
                    <a:pt x="22" y="16"/>
                    <a:pt x="22" y="16"/>
                  </a:cubicBezTo>
                  <a:cubicBezTo>
                    <a:pt x="22" y="16"/>
                    <a:pt x="22" y="16"/>
                    <a:pt x="22" y="16"/>
                  </a:cubicBezTo>
                  <a:cubicBezTo>
                    <a:pt x="22" y="16"/>
                    <a:pt x="22" y="16"/>
                    <a:pt x="22" y="16"/>
                  </a:cubicBezTo>
                  <a:cubicBezTo>
                    <a:pt x="22" y="16"/>
                    <a:pt x="22" y="16"/>
                    <a:pt x="22" y="16"/>
                  </a:cubicBezTo>
                  <a:cubicBezTo>
                    <a:pt x="22" y="16"/>
                    <a:pt x="22" y="16"/>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0" y="17"/>
                  </a:cubicBezTo>
                  <a:cubicBezTo>
                    <a:pt x="20" y="17"/>
                    <a:pt x="20"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1" y="18"/>
                  </a:cubicBezTo>
                  <a:cubicBezTo>
                    <a:pt x="21" y="18"/>
                    <a:pt x="21"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20" y="18"/>
                    <a:pt x="20" y="18"/>
                  </a:cubicBezTo>
                  <a:cubicBezTo>
                    <a:pt x="20"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9" y="18"/>
                    <a:pt x="19" y="18"/>
                    <a:pt x="19" y="18"/>
                  </a:cubicBezTo>
                  <a:cubicBezTo>
                    <a:pt x="18" y="19"/>
                    <a:pt x="18" y="19"/>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0"/>
                  </a:cubicBezTo>
                  <a:cubicBezTo>
                    <a:pt x="17" y="20"/>
                    <a:pt x="17" y="20"/>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2"/>
                    <a:pt x="17" y="22"/>
                  </a:cubicBezTo>
                  <a:cubicBezTo>
                    <a:pt x="17" y="22"/>
                    <a:pt x="17" y="22"/>
                    <a:pt x="17" y="22"/>
                  </a:cubicBezTo>
                  <a:cubicBezTo>
                    <a:pt x="17" y="22"/>
                    <a:pt x="17" y="22"/>
                    <a:pt x="17" y="22"/>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8" y="21"/>
                  </a:cubicBezTo>
                  <a:cubicBezTo>
                    <a:pt x="18" y="21"/>
                    <a:pt x="18" y="21"/>
                    <a:pt x="18" y="21"/>
                  </a:cubicBezTo>
                  <a:cubicBezTo>
                    <a:pt x="18" y="21"/>
                    <a:pt x="18" y="21"/>
                    <a:pt x="18" y="21"/>
                  </a:cubicBezTo>
                  <a:cubicBezTo>
                    <a:pt x="18" y="21"/>
                    <a:pt x="18" y="22"/>
                    <a:pt x="18" y="22"/>
                  </a:cubicBezTo>
                  <a:cubicBezTo>
                    <a:pt x="18"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7" y="22"/>
                    <a:pt x="17" y="22"/>
                    <a:pt x="17"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1"/>
                    <a:pt x="18" y="21"/>
                  </a:cubicBezTo>
                  <a:cubicBezTo>
                    <a:pt x="18" y="21"/>
                    <a:pt x="18" y="21"/>
                    <a:pt x="18" y="21"/>
                  </a:cubicBezTo>
                  <a:cubicBezTo>
                    <a:pt x="18" y="22"/>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8" y="21"/>
                    <a:pt x="18" y="21"/>
                  </a:cubicBezTo>
                  <a:cubicBezTo>
                    <a:pt x="18"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1"/>
                    <a:pt x="19" y="21"/>
                  </a:cubicBezTo>
                  <a:cubicBezTo>
                    <a:pt x="19" y="21"/>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2"/>
                    <a:pt x="19" y="22"/>
                  </a:cubicBezTo>
                  <a:cubicBezTo>
                    <a:pt x="19" y="22"/>
                    <a:pt x="19" y="23"/>
                    <a:pt x="19" y="23"/>
                  </a:cubicBezTo>
                  <a:cubicBezTo>
                    <a:pt x="19" y="23"/>
                    <a:pt x="18" y="22"/>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8"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8"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6" y="23"/>
                    <a:pt x="16" y="23"/>
                  </a:cubicBezTo>
                  <a:cubicBezTo>
                    <a:pt x="16"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3"/>
                    <a:pt x="17" y="23"/>
                  </a:cubicBezTo>
                  <a:cubicBezTo>
                    <a:pt x="17" y="23"/>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6"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7"/>
                  </a:cubicBezTo>
                  <a:cubicBezTo>
                    <a:pt x="14" y="27"/>
                    <a:pt x="14" y="27"/>
                    <a:pt x="14" y="27"/>
                  </a:cubicBezTo>
                  <a:cubicBezTo>
                    <a:pt x="14" y="27"/>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4" y="26"/>
                  </a:cubicBezTo>
                  <a:cubicBezTo>
                    <a:pt x="14" y="26"/>
                    <a:pt x="14" y="26"/>
                    <a:pt x="15" y="26"/>
                  </a:cubicBezTo>
                  <a:cubicBezTo>
                    <a:pt x="15" y="26"/>
                    <a:pt x="15" y="26"/>
                    <a:pt x="15" y="26"/>
                  </a:cubicBezTo>
                  <a:cubicBezTo>
                    <a:pt x="15" y="26"/>
                    <a:pt x="15" y="26"/>
                    <a:pt x="15" y="26"/>
                  </a:cubicBezTo>
                  <a:cubicBezTo>
                    <a:pt x="15" y="26"/>
                    <a:pt x="15" y="26"/>
                    <a:pt x="15" y="27"/>
                  </a:cubicBezTo>
                  <a:cubicBezTo>
                    <a:pt x="15" y="27"/>
                    <a:pt x="15" y="27"/>
                    <a:pt x="15" y="27"/>
                  </a:cubicBezTo>
                  <a:cubicBezTo>
                    <a:pt x="14" y="27"/>
                    <a:pt x="15" y="27"/>
                    <a:pt x="14" y="27"/>
                  </a:cubicBezTo>
                  <a:cubicBezTo>
                    <a:pt x="14" y="27"/>
                    <a:pt x="14" y="27"/>
                    <a:pt x="14" y="27"/>
                  </a:cubicBezTo>
                  <a:cubicBezTo>
                    <a:pt x="14" y="27"/>
                    <a:pt x="14" y="27"/>
                    <a:pt x="14" y="27"/>
                  </a:cubicBezTo>
                  <a:cubicBezTo>
                    <a:pt x="15" y="27"/>
                    <a:pt x="15" y="27"/>
                    <a:pt x="15" y="27"/>
                  </a:cubicBezTo>
                  <a:cubicBezTo>
                    <a:pt x="15" y="27"/>
                    <a:pt x="15" y="27"/>
                    <a:pt x="15" y="27"/>
                  </a:cubicBezTo>
                  <a:cubicBezTo>
                    <a:pt x="15" y="27"/>
                    <a:pt x="15" y="27"/>
                    <a:pt x="15" y="27"/>
                  </a:cubicBezTo>
                  <a:cubicBezTo>
                    <a:pt x="14" y="27"/>
                    <a:pt x="14" y="27"/>
                    <a:pt x="14" y="27"/>
                  </a:cubicBezTo>
                  <a:cubicBezTo>
                    <a:pt x="14" y="27"/>
                    <a:pt x="14" y="27"/>
                    <a:pt x="14" y="27"/>
                  </a:cubicBezTo>
                  <a:cubicBezTo>
                    <a:pt x="14" y="27"/>
                    <a:pt x="14" y="27"/>
                    <a:pt x="14" y="27"/>
                  </a:cubicBezTo>
                  <a:cubicBezTo>
                    <a:pt x="14" y="27"/>
                    <a:pt x="14" y="27"/>
                    <a:pt x="14" y="27"/>
                  </a:cubicBezTo>
                  <a:cubicBezTo>
                    <a:pt x="14" y="27"/>
                    <a:pt x="14"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5" y="27"/>
                    <a:pt x="15" y="27"/>
                  </a:cubicBezTo>
                  <a:cubicBezTo>
                    <a:pt x="15" y="27"/>
                    <a:pt x="16" y="27"/>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6" y="28"/>
                    <a:pt x="16" y="28"/>
                  </a:cubicBezTo>
                  <a:cubicBezTo>
                    <a:pt x="16"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9"/>
                  </a:cubicBezTo>
                  <a:cubicBezTo>
                    <a:pt x="17" y="29"/>
                    <a:pt x="17" y="29"/>
                    <a:pt x="17" y="29"/>
                  </a:cubicBezTo>
                  <a:cubicBezTo>
                    <a:pt x="17" y="29"/>
                    <a:pt x="17" y="29"/>
                    <a:pt x="17"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30"/>
                    <a:pt x="17" y="30"/>
                  </a:cubicBezTo>
                  <a:cubicBezTo>
                    <a:pt x="17" y="30"/>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9"/>
                  </a:cubicBezTo>
                  <a:cubicBezTo>
                    <a:pt x="17" y="29"/>
                    <a:pt x="17" y="29"/>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7" y="28"/>
                  </a:cubicBezTo>
                  <a:cubicBezTo>
                    <a:pt x="17" y="28"/>
                    <a:pt x="17"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9"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6"/>
                    <a:pt x="18" y="26"/>
                  </a:cubicBezTo>
                  <a:cubicBezTo>
                    <a:pt x="18" y="26"/>
                    <a:pt x="18" y="25"/>
                    <a:pt x="18"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8"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19" y="25"/>
                    <a:pt x="19" y="25"/>
                  </a:cubicBezTo>
                  <a:cubicBezTo>
                    <a:pt x="19"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5"/>
                    <a:pt x="20" y="25"/>
                    <a:pt x="20" y="25"/>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6"/>
                  </a:cubicBezTo>
                  <a:cubicBezTo>
                    <a:pt x="20" y="26"/>
                    <a:pt x="20" y="26"/>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7"/>
                    <a:pt x="21" y="27"/>
                  </a:cubicBezTo>
                  <a:cubicBezTo>
                    <a:pt x="21" y="27"/>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1" y="26"/>
                    <a:pt x="21" y="26"/>
                    <a:pt x="21" y="26"/>
                  </a:cubicBezTo>
                  <a:cubicBezTo>
                    <a:pt x="22" y="26"/>
                    <a:pt x="22" y="26"/>
                    <a:pt x="21" y="26"/>
                  </a:cubicBezTo>
                  <a:cubicBezTo>
                    <a:pt x="21" y="26"/>
                    <a:pt x="21" y="26"/>
                    <a:pt x="21" y="26"/>
                  </a:cubicBezTo>
                  <a:cubicBezTo>
                    <a:pt x="21" y="26"/>
                    <a:pt x="21" y="27"/>
                    <a:pt x="21" y="27"/>
                  </a:cubicBezTo>
                  <a:cubicBezTo>
                    <a:pt x="22" y="27"/>
                    <a:pt x="22" y="27"/>
                    <a:pt x="22" y="27"/>
                  </a:cubicBezTo>
                  <a:cubicBezTo>
                    <a:pt x="22" y="27"/>
                    <a:pt x="22" y="27"/>
                    <a:pt x="21" y="27"/>
                  </a:cubicBezTo>
                  <a:cubicBezTo>
                    <a:pt x="21" y="27"/>
                    <a:pt x="21" y="27"/>
                    <a:pt x="21" y="27"/>
                  </a:cubicBezTo>
                  <a:cubicBezTo>
                    <a:pt x="21" y="27"/>
                    <a:pt x="21" y="27"/>
                    <a:pt x="21" y="27"/>
                  </a:cubicBezTo>
                  <a:cubicBezTo>
                    <a:pt x="21" y="27"/>
                    <a:pt x="21" y="27"/>
                    <a:pt x="21"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1" y="27"/>
                  </a:cubicBezTo>
                  <a:cubicBezTo>
                    <a:pt x="21" y="27"/>
                    <a:pt x="21" y="27"/>
                    <a:pt x="21" y="27"/>
                  </a:cubicBezTo>
                  <a:cubicBezTo>
                    <a:pt x="21"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1"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7"/>
                    <a:pt x="22" y="27"/>
                  </a:cubicBezTo>
                  <a:cubicBezTo>
                    <a:pt x="22" y="27"/>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8"/>
                    <a:pt x="22" y="28"/>
                    <a:pt x="22" y="28"/>
                  </a:cubicBezTo>
                  <a:cubicBezTo>
                    <a:pt x="22" y="28"/>
                    <a:pt x="22" y="28"/>
                    <a:pt x="22" y="28"/>
                  </a:cubicBezTo>
                  <a:cubicBezTo>
                    <a:pt x="22" y="28"/>
                    <a:pt x="22" y="28"/>
                    <a:pt x="22" y="28"/>
                  </a:cubicBezTo>
                  <a:cubicBezTo>
                    <a:pt x="22" y="28"/>
                    <a:pt x="22" y="29"/>
                    <a:pt x="22" y="29"/>
                  </a:cubicBezTo>
                  <a:cubicBezTo>
                    <a:pt x="22" y="29"/>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8"/>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3" y="29"/>
                  </a:cubicBezTo>
                  <a:cubicBezTo>
                    <a:pt x="23" y="29"/>
                    <a:pt x="22" y="29"/>
                    <a:pt x="22" y="29"/>
                  </a:cubicBezTo>
                  <a:cubicBezTo>
                    <a:pt x="22" y="29"/>
                    <a:pt x="22" y="29"/>
                    <a:pt x="23" y="29"/>
                  </a:cubicBezTo>
                  <a:cubicBezTo>
                    <a:pt x="23" y="29"/>
                    <a:pt x="23" y="29"/>
                    <a:pt x="23" y="29"/>
                  </a:cubicBezTo>
                  <a:cubicBezTo>
                    <a:pt x="23" y="29"/>
                    <a:pt x="23" y="29"/>
                    <a:pt x="23" y="29"/>
                  </a:cubicBezTo>
                  <a:cubicBezTo>
                    <a:pt x="23" y="29"/>
                    <a:pt x="23" y="29"/>
                    <a:pt x="23" y="29"/>
                  </a:cubicBezTo>
                  <a:cubicBezTo>
                    <a:pt x="23"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2" y="29"/>
                  </a:cubicBezTo>
                  <a:cubicBezTo>
                    <a:pt x="22"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3" y="30"/>
                    <a:pt x="23" y="30"/>
                    <a:pt x="23"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2"/>
                    <a:pt x="19" y="32"/>
                  </a:cubicBezTo>
                  <a:cubicBezTo>
                    <a:pt x="19" y="32"/>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2"/>
                  </a:cubicBezTo>
                  <a:cubicBezTo>
                    <a:pt x="19" y="32"/>
                    <a:pt x="19" y="32"/>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9" y="33"/>
                  </a:cubicBezTo>
                  <a:cubicBezTo>
                    <a:pt x="19" y="33"/>
                    <a:pt x="19" y="33"/>
                    <a:pt x="19" y="33"/>
                  </a:cubicBezTo>
                  <a:cubicBezTo>
                    <a:pt x="19" y="33"/>
                    <a:pt x="19" y="33"/>
                    <a:pt x="19"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9" y="33"/>
                    <a:pt x="19" y="33"/>
                  </a:cubicBezTo>
                  <a:cubicBezTo>
                    <a:pt x="19" y="33"/>
                    <a:pt x="18" y="33"/>
                    <a:pt x="18" y="33"/>
                  </a:cubicBezTo>
                  <a:cubicBezTo>
                    <a:pt x="19" y="33"/>
                    <a:pt x="19" y="33"/>
                    <a:pt x="19"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3"/>
                    <a:pt x="18" y="33"/>
                    <a:pt x="18" y="33"/>
                  </a:cubicBezTo>
                  <a:cubicBezTo>
                    <a:pt x="18" y="34"/>
                    <a:pt x="18" y="33"/>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7" y="34"/>
                    <a:pt x="18" y="34"/>
                    <a:pt x="18"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7" y="35"/>
                  </a:cubicBezTo>
                  <a:cubicBezTo>
                    <a:pt x="17" y="35"/>
                    <a:pt x="17" y="35"/>
                    <a:pt x="16" y="35"/>
                  </a:cubicBezTo>
                  <a:cubicBezTo>
                    <a:pt x="17" y="35"/>
                    <a:pt x="17" y="36"/>
                    <a:pt x="17" y="36"/>
                  </a:cubicBezTo>
                  <a:cubicBezTo>
                    <a:pt x="17" y="36"/>
                    <a:pt x="17" y="36"/>
                    <a:pt x="17" y="36"/>
                  </a:cubicBezTo>
                  <a:cubicBezTo>
                    <a:pt x="17" y="36"/>
                    <a:pt x="17" y="36"/>
                    <a:pt x="17" y="36"/>
                  </a:cubicBezTo>
                  <a:cubicBezTo>
                    <a:pt x="17" y="36"/>
                    <a:pt x="17" y="35"/>
                    <a:pt x="17" y="35"/>
                  </a:cubicBezTo>
                  <a:cubicBezTo>
                    <a:pt x="17" y="35"/>
                    <a:pt x="17" y="35"/>
                    <a:pt x="17" y="35"/>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6" y="36"/>
                  </a:cubicBezTo>
                  <a:cubicBezTo>
                    <a:pt x="16" y="36"/>
                    <a:pt x="16"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6"/>
                    <a:pt x="15" y="36"/>
                  </a:cubicBezTo>
                  <a:cubicBezTo>
                    <a:pt x="15" y="36"/>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5" y="37"/>
                    <a:pt x="15" y="37"/>
                    <a:pt x="15"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3" y="37"/>
                    <a:pt x="13" y="37"/>
                  </a:cubicBezTo>
                  <a:cubicBezTo>
                    <a:pt x="13" y="37"/>
                    <a:pt x="12" y="37"/>
                    <a:pt x="13" y="37"/>
                  </a:cubicBezTo>
                  <a:cubicBezTo>
                    <a:pt x="13" y="37"/>
                    <a:pt x="13" y="37"/>
                    <a:pt x="13" y="37"/>
                  </a:cubicBezTo>
                  <a:cubicBezTo>
                    <a:pt x="13" y="37"/>
                    <a:pt x="13" y="37"/>
                    <a:pt x="13" y="37"/>
                  </a:cubicBezTo>
                  <a:cubicBezTo>
                    <a:pt x="13" y="37"/>
                    <a:pt x="13"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2" y="37"/>
                    <a:pt x="12" y="37"/>
                    <a:pt x="12"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8"/>
                    <a:pt x="11" y="38"/>
                    <a:pt x="11" y="38"/>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0"/>
                    <a:pt x="11" y="40"/>
                  </a:cubicBezTo>
                  <a:cubicBezTo>
                    <a:pt x="11" y="40"/>
                    <a:pt x="11" y="40"/>
                    <a:pt x="11" y="40"/>
                  </a:cubicBezTo>
                  <a:cubicBezTo>
                    <a:pt x="11" y="40"/>
                    <a:pt x="11" y="40"/>
                    <a:pt x="11" y="40"/>
                  </a:cubicBezTo>
                  <a:cubicBezTo>
                    <a:pt x="11" y="41"/>
                    <a:pt x="12" y="41"/>
                    <a:pt x="12" y="41"/>
                  </a:cubicBezTo>
                  <a:cubicBezTo>
                    <a:pt x="12" y="41"/>
                    <a:pt x="12" y="41"/>
                    <a:pt x="12" y="41"/>
                  </a:cubicBezTo>
                  <a:cubicBezTo>
                    <a:pt x="12" y="41"/>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39"/>
                    <a:pt x="13" y="39"/>
                    <a:pt x="13" y="39"/>
                  </a:cubicBezTo>
                  <a:cubicBezTo>
                    <a:pt x="13" y="39"/>
                    <a:pt x="13" y="39"/>
                    <a:pt x="13" y="39"/>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39"/>
                  </a:cubicBezTo>
                  <a:cubicBezTo>
                    <a:pt x="13" y="39"/>
                    <a:pt x="13" y="39"/>
                    <a:pt x="13" y="39"/>
                  </a:cubicBezTo>
                  <a:cubicBezTo>
                    <a:pt x="13" y="40"/>
                    <a:pt x="13" y="40"/>
                    <a:pt x="14" y="40"/>
                  </a:cubicBezTo>
                  <a:cubicBezTo>
                    <a:pt x="14" y="40"/>
                    <a:pt x="14" y="40"/>
                    <a:pt x="14"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3" y="41"/>
                    <a:pt x="13" y="41"/>
                  </a:cubicBezTo>
                  <a:cubicBezTo>
                    <a:pt x="13"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1"/>
                    <a:pt x="14" y="41"/>
                    <a:pt x="14" y="41"/>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2"/>
                  </a:cubicBezTo>
                  <a:cubicBezTo>
                    <a:pt x="14" y="42"/>
                    <a:pt x="14" y="42"/>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4" y="43"/>
                    <a:pt x="14" y="43"/>
                    <a:pt x="14"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5" y="43"/>
                    <a:pt x="15"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3"/>
                    <a:pt x="16" y="43"/>
                    <a:pt x="16" y="43"/>
                  </a:cubicBezTo>
                  <a:cubicBezTo>
                    <a:pt x="16" y="42"/>
                    <a:pt x="17" y="43"/>
                    <a:pt x="17" y="43"/>
                  </a:cubicBezTo>
                  <a:cubicBezTo>
                    <a:pt x="17" y="42"/>
                    <a:pt x="17" y="43"/>
                    <a:pt x="17" y="43"/>
                  </a:cubicBezTo>
                  <a:cubicBezTo>
                    <a:pt x="17" y="43"/>
                    <a:pt x="17" y="43"/>
                    <a:pt x="17" y="43"/>
                  </a:cubicBezTo>
                  <a:cubicBezTo>
                    <a:pt x="17" y="43"/>
                    <a:pt x="17" y="43"/>
                    <a:pt x="17" y="43"/>
                  </a:cubicBezTo>
                  <a:cubicBezTo>
                    <a:pt x="17" y="43"/>
                    <a:pt x="17" y="43"/>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8" y="42"/>
                    <a:pt x="18" y="42"/>
                  </a:cubicBezTo>
                  <a:cubicBezTo>
                    <a:pt x="18" y="42"/>
                    <a:pt x="18" y="42"/>
                    <a:pt x="18" y="42"/>
                  </a:cubicBezTo>
                  <a:cubicBezTo>
                    <a:pt x="18" y="42"/>
                    <a:pt x="18" y="42"/>
                    <a:pt x="18" y="42"/>
                  </a:cubicBezTo>
                  <a:cubicBezTo>
                    <a:pt x="18" y="42"/>
                    <a:pt x="18"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2"/>
                    <a:pt x="17" y="42"/>
                  </a:cubicBezTo>
                  <a:cubicBezTo>
                    <a:pt x="17" y="42"/>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7" y="43"/>
                  </a:cubicBezTo>
                  <a:cubicBezTo>
                    <a:pt x="17" y="43"/>
                    <a:pt x="17" y="43"/>
                    <a:pt x="18" y="43"/>
                  </a:cubicBezTo>
                  <a:cubicBezTo>
                    <a:pt x="18" y="43"/>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2"/>
                    <a:pt x="18" y="42"/>
                    <a:pt x="18" y="42"/>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8" y="43"/>
                  </a:cubicBezTo>
                  <a:cubicBezTo>
                    <a:pt x="18" y="43"/>
                    <a:pt x="18"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19" y="43"/>
                  </a:cubicBezTo>
                  <a:cubicBezTo>
                    <a:pt x="19" y="43"/>
                    <a:pt x="19"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0" y="43"/>
                    <a:pt x="20" y="43"/>
                  </a:cubicBezTo>
                  <a:cubicBezTo>
                    <a:pt x="20"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3"/>
                    <a:pt x="21" y="43"/>
                  </a:cubicBezTo>
                  <a:cubicBezTo>
                    <a:pt x="21" y="43"/>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1" y="44"/>
                    <a:pt x="21" y="44"/>
                  </a:cubicBezTo>
                  <a:cubicBezTo>
                    <a:pt x="21"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4"/>
                    <a:pt x="23" y="44"/>
                  </a:cubicBezTo>
                  <a:cubicBezTo>
                    <a:pt x="23" y="44"/>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5"/>
                    <a:pt x="23" y="45"/>
                    <a:pt x="23" y="45"/>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3" y="46"/>
                    <a:pt x="23" y="46"/>
                    <a:pt x="23"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4" y="46"/>
                    <a:pt x="24" y="46"/>
                  </a:cubicBezTo>
                  <a:cubicBezTo>
                    <a:pt x="24"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5" y="46"/>
                    <a:pt x="25" y="46"/>
                    <a:pt x="25"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6"/>
                  </a:cubicBezTo>
                  <a:cubicBezTo>
                    <a:pt x="26" y="46"/>
                    <a:pt x="26" y="46"/>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7"/>
                    <a:pt x="27" y="47"/>
                  </a:cubicBezTo>
                  <a:cubicBezTo>
                    <a:pt x="27" y="47"/>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8"/>
                    <a:pt x="27" y="48"/>
                  </a:cubicBezTo>
                  <a:cubicBezTo>
                    <a:pt x="27" y="48"/>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1"/>
                  </a:cubicBezTo>
                  <a:cubicBezTo>
                    <a:pt x="26" y="51"/>
                    <a:pt x="26" y="51"/>
                    <a:pt x="26" y="52"/>
                  </a:cubicBezTo>
                  <a:cubicBezTo>
                    <a:pt x="26" y="52"/>
                    <a:pt x="26" y="52"/>
                    <a:pt x="26" y="52"/>
                  </a:cubicBezTo>
                  <a:cubicBezTo>
                    <a:pt x="26" y="52"/>
                    <a:pt x="26" y="52"/>
                    <a:pt x="26" y="52"/>
                  </a:cubicBezTo>
                  <a:cubicBezTo>
                    <a:pt x="26" y="52"/>
                    <a:pt x="26"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3"/>
                  </a:cubicBezTo>
                  <a:cubicBezTo>
                    <a:pt x="24" y="53"/>
                    <a:pt x="24" y="53"/>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4" y="54"/>
                    <a:pt x="24" y="54"/>
                    <a:pt x="24"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3" y="55"/>
                    <a:pt x="23" y="55"/>
                    <a:pt x="23"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5"/>
                    <a:pt x="22" y="55"/>
                    <a:pt x="22" y="55"/>
                  </a:cubicBezTo>
                  <a:cubicBezTo>
                    <a:pt x="22" y="55"/>
                    <a:pt x="22" y="55"/>
                    <a:pt x="22" y="55"/>
                  </a:cubicBezTo>
                  <a:cubicBezTo>
                    <a:pt x="22" y="55"/>
                    <a:pt x="22" y="55"/>
                    <a:pt x="22" y="55"/>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6"/>
                    <a:pt x="22" y="56"/>
                    <a:pt x="22" y="56"/>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2" y="57"/>
                    <a:pt x="22" y="57"/>
                  </a:cubicBezTo>
                  <a:cubicBezTo>
                    <a:pt x="22"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1" y="57"/>
                    <a:pt x="21" y="57"/>
                    <a:pt x="21" y="57"/>
                  </a:cubicBezTo>
                  <a:cubicBezTo>
                    <a:pt x="25" y="61"/>
                    <a:pt x="31" y="63"/>
                    <a:pt x="37" y="63"/>
                  </a:cubicBezTo>
                  <a:cubicBezTo>
                    <a:pt x="50" y="63"/>
                    <a:pt x="60" y="53"/>
                    <a:pt x="62" y="41"/>
                  </a:cubicBezTo>
                  <a:close/>
                  <a:moveTo>
                    <a:pt x="22" y="44"/>
                  </a:move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ubicBezTo>
                    <a:pt x="22" y="44"/>
                    <a:pt x="22" y="44"/>
                    <a:pt x="22" y="44"/>
                  </a:cubicBezTo>
                  <a:close/>
                  <a:moveTo>
                    <a:pt x="22" y="55"/>
                  </a:move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lose/>
                  <a:moveTo>
                    <a:pt x="22" y="52"/>
                  </a:move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3"/>
                    <a:pt x="22" y="53"/>
                    <a:pt x="22" y="53"/>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ubicBezTo>
                    <a:pt x="22" y="52"/>
                    <a:pt x="22" y="52"/>
                    <a:pt x="22" y="52"/>
                  </a:cubicBezTo>
                  <a:close/>
                  <a:moveTo>
                    <a:pt x="23" y="51"/>
                  </a:moveTo>
                  <a:cubicBezTo>
                    <a:pt x="23" y="51"/>
                    <a:pt x="23" y="51"/>
                    <a:pt x="23" y="51"/>
                  </a:cubicBezTo>
                  <a:cubicBezTo>
                    <a:pt x="23" y="51"/>
                    <a:pt x="23" y="51"/>
                    <a:pt x="23" y="51"/>
                  </a:cubicBezTo>
                  <a:cubicBezTo>
                    <a:pt x="23" y="52"/>
                    <a:pt x="23" y="52"/>
                    <a:pt x="23" y="52"/>
                  </a:cubicBezTo>
                  <a:cubicBezTo>
                    <a:pt x="23" y="52"/>
                    <a:pt x="23" y="52"/>
                    <a:pt x="23" y="52"/>
                  </a:cubicBezTo>
                  <a:cubicBezTo>
                    <a:pt x="23" y="52"/>
                    <a:pt x="23" y="52"/>
                    <a:pt x="22" y="52"/>
                  </a:cubicBezTo>
                  <a:cubicBezTo>
                    <a:pt x="22" y="52"/>
                    <a:pt x="22"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47"/>
                  </a:move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7"/>
                    <a:pt x="23" y="47"/>
                    <a:pt x="23" y="47"/>
                  </a:cubicBezTo>
                  <a:cubicBezTo>
                    <a:pt x="23" y="46"/>
                    <a:pt x="23" y="47"/>
                    <a:pt x="23" y="47"/>
                  </a:cubicBezTo>
                  <a:cubicBezTo>
                    <a:pt x="23" y="47"/>
                    <a:pt x="23" y="47"/>
                    <a:pt x="23" y="47"/>
                  </a:cubicBezTo>
                  <a:close/>
                  <a:moveTo>
                    <a:pt x="24" y="50"/>
                  </a:move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3" y="50"/>
                    <a:pt x="23" y="50"/>
                  </a:cubicBezTo>
                  <a:cubicBezTo>
                    <a:pt x="23" y="50"/>
                    <a:pt x="23" y="50"/>
                    <a:pt x="23" y="50"/>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0"/>
                    <a:pt x="24" y="50"/>
                  </a:cubicBezTo>
                  <a:cubicBezTo>
                    <a:pt x="24" y="50"/>
                    <a:pt x="24" y="50"/>
                    <a:pt x="24" y="51"/>
                  </a:cubicBezTo>
                  <a:cubicBezTo>
                    <a:pt x="24" y="51"/>
                    <a:pt x="24" y="51"/>
                    <a:pt x="24" y="51"/>
                  </a:cubicBezTo>
                  <a:cubicBezTo>
                    <a:pt x="24" y="51"/>
                    <a:pt x="24" y="51"/>
                    <a:pt x="24" y="51"/>
                  </a:cubicBezTo>
                  <a:cubicBezTo>
                    <a:pt x="24" y="51"/>
                    <a:pt x="24" y="51"/>
                    <a:pt x="24" y="50"/>
                  </a:cubicBezTo>
                  <a:cubicBezTo>
                    <a:pt x="24" y="50"/>
                    <a:pt x="24" y="50"/>
                    <a:pt x="24" y="50"/>
                  </a:cubicBezTo>
                  <a:cubicBezTo>
                    <a:pt x="24" y="50"/>
                    <a:pt x="24" y="50"/>
                    <a:pt x="24" y="50"/>
                  </a:cubicBezTo>
                  <a:cubicBezTo>
                    <a:pt x="24" y="50"/>
                    <a:pt x="24" y="50"/>
                    <a:pt x="24" y="50"/>
                  </a:cubicBezTo>
                  <a:cubicBezTo>
                    <a:pt x="24" y="50"/>
                    <a:pt x="24" y="50"/>
                    <a:pt x="24" y="50"/>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4" y="51"/>
                    <a:pt x="24" y="51"/>
                  </a:cubicBezTo>
                  <a:cubicBezTo>
                    <a:pt x="23"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4" y="52"/>
                  </a:moveTo>
                  <a:cubicBezTo>
                    <a:pt x="24" y="52"/>
                    <a:pt x="24" y="52"/>
                    <a:pt x="24" y="52"/>
                  </a:cubicBezTo>
                  <a:cubicBezTo>
                    <a:pt x="24" y="52"/>
                    <a:pt x="24" y="52"/>
                    <a:pt x="24" y="52"/>
                  </a:cubicBezTo>
                  <a:cubicBezTo>
                    <a:pt x="24" y="52"/>
                    <a:pt x="24" y="52"/>
                    <a:pt x="24" y="52"/>
                  </a:cubicBezTo>
                  <a:cubicBezTo>
                    <a:pt x="24" y="52"/>
                    <a:pt x="24" y="52"/>
                    <a:pt x="24" y="52"/>
                  </a:cubicBezTo>
                  <a:cubicBezTo>
                    <a:pt x="24"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lose/>
                  <a:moveTo>
                    <a:pt x="23" y="51"/>
                  </a:move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ubicBezTo>
                    <a:pt x="23" y="51"/>
                    <a:pt x="23" y="51"/>
                    <a:pt x="23" y="51"/>
                  </a:cubicBezTo>
                  <a:close/>
                  <a:moveTo>
                    <a:pt x="23" y="52"/>
                  </a:move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ubicBezTo>
                    <a:pt x="23" y="52"/>
                    <a:pt x="23" y="52"/>
                    <a:pt x="23" y="52"/>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lose/>
                  <a:moveTo>
                    <a:pt x="24" y="51"/>
                  </a:moveTo>
                  <a:cubicBezTo>
                    <a:pt x="24" y="51"/>
                    <a:pt x="24" y="51"/>
                    <a:pt x="24" y="51"/>
                  </a:cubicBezTo>
                  <a:cubicBezTo>
                    <a:pt x="24" y="51"/>
                    <a:pt x="24" y="51"/>
                    <a:pt x="24" y="51"/>
                  </a:cubicBezTo>
                  <a:cubicBezTo>
                    <a:pt x="24" y="51"/>
                    <a:pt x="24" y="51"/>
                    <a:pt x="24"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0"/>
                  </a:cubicBezTo>
                  <a:cubicBezTo>
                    <a:pt x="25" y="50"/>
                    <a:pt x="25" y="51"/>
                    <a:pt x="25" y="50"/>
                  </a:cubicBezTo>
                  <a:cubicBezTo>
                    <a:pt x="25" y="50"/>
                    <a:pt x="25" y="50"/>
                    <a:pt x="25" y="50"/>
                  </a:cubicBezTo>
                  <a:cubicBezTo>
                    <a:pt x="25" y="50"/>
                    <a:pt x="25" y="50"/>
                    <a:pt x="25" y="50"/>
                  </a:cubicBezTo>
                  <a:cubicBezTo>
                    <a:pt x="24" y="50"/>
                    <a:pt x="24" y="50"/>
                    <a:pt x="24" y="50"/>
                  </a:cubicBezTo>
                  <a:cubicBezTo>
                    <a:pt x="24" y="50"/>
                    <a:pt x="24" y="51"/>
                    <a:pt x="24" y="51"/>
                  </a:cubicBezTo>
                  <a:cubicBezTo>
                    <a:pt x="24" y="51"/>
                    <a:pt x="25" y="51"/>
                    <a:pt x="24" y="51"/>
                  </a:cubicBezTo>
                  <a:close/>
                  <a:moveTo>
                    <a:pt x="25" y="48"/>
                  </a:moveTo>
                  <a:cubicBezTo>
                    <a:pt x="25" y="48"/>
                    <a:pt x="25" y="48"/>
                    <a:pt x="25" y="48"/>
                  </a:cubicBezTo>
                  <a:cubicBezTo>
                    <a:pt x="25" y="48"/>
                    <a:pt x="25" y="48"/>
                    <a:pt x="25" y="48"/>
                  </a:cubicBezTo>
                  <a:cubicBezTo>
                    <a:pt x="25" y="48"/>
                    <a:pt x="25" y="48"/>
                    <a:pt x="25" y="48"/>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7"/>
                    <a:pt x="25" y="47"/>
                    <a:pt x="25" y="47"/>
                  </a:cubicBezTo>
                  <a:cubicBezTo>
                    <a:pt x="25" y="48"/>
                    <a:pt x="25" y="48"/>
                    <a:pt x="25" y="48"/>
                  </a:cubicBezTo>
                  <a:cubicBezTo>
                    <a:pt x="25" y="48"/>
                    <a:pt x="25" y="48"/>
                    <a:pt x="25" y="48"/>
                  </a:cubicBezTo>
                  <a:cubicBezTo>
                    <a:pt x="25" y="48"/>
                    <a:pt x="25" y="48"/>
                    <a:pt x="25" y="48"/>
                  </a:cubicBezTo>
                  <a:close/>
                  <a:moveTo>
                    <a:pt x="24" y="51"/>
                  </a:move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1"/>
                    <a:pt x="25" y="51"/>
                  </a:cubicBezTo>
                  <a:cubicBezTo>
                    <a:pt x="25" y="51"/>
                    <a:pt x="25" y="51"/>
                    <a:pt x="25" y="51"/>
                  </a:cubicBezTo>
                  <a:cubicBezTo>
                    <a:pt x="25" y="51"/>
                    <a:pt x="25" y="51"/>
                    <a:pt x="24" y="51"/>
                  </a:cubicBezTo>
                  <a:cubicBezTo>
                    <a:pt x="24" y="51"/>
                    <a:pt x="24" y="51"/>
                    <a:pt x="24" y="51"/>
                  </a:cubicBezTo>
                  <a:cubicBezTo>
                    <a:pt x="24" y="51"/>
                    <a:pt x="24" y="51"/>
                    <a:pt x="24" y="51"/>
                  </a:cubicBezTo>
                  <a:cubicBezTo>
                    <a:pt x="24" y="51"/>
                    <a:pt x="24" y="51"/>
                    <a:pt x="24" y="51"/>
                  </a:cubicBezTo>
                  <a:close/>
                  <a:moveTo>
                    <a:pt x="25" y="48"/>
                  </a:moveTo>
                  <a:cubicBezTo>
                    <a:pt x="25" y="48"/>
                    <a:pt x="25" y="48"/>
                    <a:pt x="25" y="48"/>
                  </a:cubicBezTo>
                  <a:cubicBezTo>
                    <a:pt x="25" y="48"/>
                    <a:pt x="25" y="48"/>
                    <a:pt x="25" y="48"/>
                  </a:cubicBezTo>
                  <a:cubicBezTo>
                    <a:pt x="25" y="48"/>
                    <a:pt x="25" y="48"/>
                    <a:pt x="25" y="48"/>
                  </a:cubicBezTo>
                  <a:cubicBezTo>
                    <a:pt x="25"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ubicBezTo>
                    <a:pt x="25" y="48"/>
                    <a:pt x="25" y="48"/>
                    <a:pt x="25" y="48"/>
                  </a:cubicBezTo>
                  <a:close/>
                  <a:moveTo>
                    <a:pt x="26" y="47"/>
                  </a:move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ubicBezTo>
                    <a:pt x="26" y="47"/>
                    <a:pt x="26" y="47"/>
                    <a:pt x="26" y="47"/>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lose/>
                  <a:moveTo>
                    <a:pt x="20" y="30"/>
                  </a:move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lose/>
                  <a:moveTo>
                    <a:pt x="20" y="29"/>
                  </a:moveTo>
                  <a:cubicBezTo>
                    <a:pt x="20" y="29"/>
                    <a:pt x="20" y="29"/>
                    <a:pt x="20" y="29"/>
                  </a:cubicBezTo>
                  <a:cubicBezTo>
                    <a:pt x="20" y="29"/>
                    <a:pt x="20" y="29"/>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8"/>
                  </a:cubicBezTo>
                  <a:cubicBezTo>
                    <a:pt x="20" y="28"/>
                    <a:pt x="20" y="28"/>
                    <a:pt x="20" y="28"/>
                  </a:cubicBezTo>
                  <a:cubicBezTo>
                    <a:pt x="20" y="28"/>
                    <a:pt x="20" y="28"/>
                    <a:pt x="20" y="28"/>
                  </a:cubicBezTo>
                  <a:cubicBezTo>
                    <a:pt x="20" y="29"/>
                    <a:pt x="20" y="29"/>
                    <a:pt x="20" y="29"/>
                  </a:cubicBezTo>
                  <a:cubicBezTo>
                    <a:pt x="20" y="29"/>
                    <a:pt x="20" y="29"/>
                    <a:pt x="20" y="29"/>
                  </a:cubicBezTo>
                  <a:cubicBezTo>
                    <a:pt x="20" y="29"/>
                    <a:pt x="20" y="29"/>
                    <a:pt x="20" y="29"/>
                  </a:cubicBezTo>
                  <a:cubicBezTo>
                    <a:pt x="20" y="29"/>
                    <a:pt x="20" y="29"/>
                    <a:pt x="20" y="29"/>
                  </a:cubicBezTo>
                  <a:close/>
                  <a:moveTo>
                    <a:pt x="19" y="30"/>
                  </a:moveTo>
                  <a:cubicBezTo>
                    <a:pt x="19" y="30"/>
                    <a:pt x="19" y="30"/>
                    <a:pt x="19" y="30"/>
                  </a:cubicBezTo>
                  <a:cubicBezTo>
                    <a:pt x="19"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20" y="30"/>
                    <a:pt x="20" y="30"/>
                    <a:pt x="20" y="30"/>
                  </a:cubicBezTo>
                  <a:cubicBezTo>
                    <a:pt x="19" y="30"/>
                    <a:pt x="19" y="30"/>
                    <a:pt x="19" y="30"/>
                  </a:cubicBezTo>
                  <a:close/>
                  <a:moveTo>
                    <a:pt x="20" y="29"/>
                  </a:move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29"/>
                  </a:cubicBezTo>
                  <a:cubicBezTo>
                    <a:pt x="20" y="29"/>
                    <a:pt x="20" y="29"/>
                    <a:pt x="20" y="29"/>
                  </a:cubicBezTo>
                  <a:cubicBezTo>
                    <a:pt x="20" y="29"/>
                    <a:pt x="20" y="29"/>
                    <a:pt x="20" y="29"/>
                  </a:cubicBezTo>
                  <a:cubicBezTo>
                    <a:pt x="20" y="29"/>
                    <a:pt x="20" y="29"/>
                    <a:pt x="20" y="29"/>
                  </a:cubicBezTo>
                  <a:close/>
                  <a:moveTo>
                    <a:pt x="21" y="29"/>
                  </a:move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21" y="30"/>
                  </a:moveTo>
                  <a:cubicBezTo>
                    <a:pt x="21" y="30"/>
                    <a:pt x="21" y="30"/>
                    <a:pt x="21" y="30"/>
                  </a:cubicBezTo>
                  <a:cubicBezTo>
                    <a:pt x="21" y="30"/>
                    <a:pt x="21" y="30"/>
                    <a:pt x="21" y="30"/>
                  </a:cubicBezTo>
                  <a:cubicBezTo>
                    <a:pt x="21" y="30"/>
                    <a:pt x="21" y="30"/>
                    <a:pt x="21" y="30"/>
                  </a:cubicBezTo>
                  <a:cubicBezTo>
                    <a:pt x="21" y="30"/>
                    <a:pt x="21" y="30"/>
                    <a:pt x="21" y="29"/>
                  </a:cubicBezTo>
                  <a:cubicBezTo>
                    <a:pt x="21" y="29"/>
                    <a:pt x="21" y="29"/>
                    <a:pt x="21" y="29"/>
                  </a:cubicBezTo>
                  <a:cubicBezTo>
                    <a:pt x="21" y="29"/>
                    <a:pt x="21" y="29"/>
                    <a:pt x="21" y="29"/>
                  </a:cubicBezTo>
                  <a:cubicBezTo>
                    <a:pt x="21" y="29"/>
                    <a:pt x="21" y="29"/>
                    <a:pt x="21" y="29"/>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lose/>
                  <a:moveTo>
                    <a:pt x="21" y="29"/>
                  </a:moveTo>
                  <a:cubicBezTo>
                    <a:pt x="21" y="29"/>
                    <a:pt x="21" y="29"/>
                    <a:pt x="21" y="29"/>
                  </a:cubicBezTo>
                  <a:cubicBezTo>
                    <a:pt x="21" y="29"/>
                    <a:pt x="20" y="29"/>
                    <a:pt x="20" y="29"/>
                  </a:cubicBezTo>
                  <a:cubicBezTo>
                    <a:pt x="20" y="29"/>
                    <a:pt x="20" y="29"/>
                    <a:pt x="20"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ubicBezTo>
                    <a:pt x="21" y="29"/>
                    <a:pt x="21" y="29"/>
                    <a:pt x="21" y="29"/>
                  </a:cubicBezTo>
                  <a:close/>
                  <a:moveTo>
                    <a:pt x="53" y="33"/>
                  </a:moveTo>
                  <a:cubicBezTo>
                    <a:pt x="53" y="33"/>
                    <a:pt x="53" y="33"/>
                    <a:pt x="53" y="33"/>
                  </a:cubicBezTo>
                  <a:cubicBezTo>
                    <a:pt x="53" y="33"/>
                    <a:pt x="53" y="33"/>
                    <a:pt x="53" y="33"/>
                  </a:cubicBezTo>
                  <a:cubicBezTo>
                    <a:pt x="53" y="33"/>
                    <a:pt x="53" y="33"/>
                    <a:pt x="53" y="33"/>
                  </a:cubicBezTo>
                  <a:cubicBezTo>
                    <a:pt x="53" y="33"/>
                    <a:pt x="53" y="33"/>
                    <a:pt x="53" y="33"/>
                  </a:cubicBezTo>
                  <a:cubicBezTo>
                    <a:pt x="54" y="33"/>
                    <a:pt x="54" y="33"/>
                    <a:pt x="54" y="33"/>
                  </a:cubicBezTo>
                  <a:cubicBezTo>
                    <a:pt x="54" y="33"/>
                    <a:pt x="54" y="33"/>
                    <a:pt x="54" y="33"/>
                  </a:cubicBezTo>
                  <a:cubicBezTo>
                    <a:pt x="54" y="33"/>
                    <a:pt x="54" y="33"/>
                    <a:pt x="54" y="33"/>
                  </a:cubicBezTo>
                  <a:cubicBezTo>
                    <a:pt x="54" y="34"/>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4" y="33"/>
                  </a:cubicBezTo>
                  <a:cubicBezTo>
                    <a:pt x="54" y="33"/>
                    <a:pt x="54"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3"/>
                  </a:cubicBezTo>
                  <a:cubicBezTo>
                    <a:pt x="53" y="33"/>
                    <a:pt x="53" y="33"/>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4"/>
                  </a:cubicBezTo>
                  <a:cubicBezTo>
                    <a:pt x="53" y="34"/>
                    <a:pt x="53" y="34"/>
                    <a:pt x="53" y="33"/>
                  </a:cubicBezTo>
                  <a:close/>
                  <a:moveTo>
                    <a:pt x="51" y="32"/>
                  </a:move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ubicBezTo>
                    <a:pt x="51" y="32"/>
                    <a:pt x="51" y="32"/>
                    <a:pt x="51" y="32"/>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1"/>
                  </a:move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ubicBezTo>
                    <a:pt x="51" y="21"/>
                    <a:pt x="51" y="21"/>
                    <a:pt x="51" y="21"/>
                  </a:cubicBezTo>
                  <a:close/>
                  <a:moveTo>
                    <a:pt x="51" y="22"/>
                  </a:move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51" y="22"/>
                  </a:moveTo>
                  <a:cubicBezTo>
                    <a:pt x="51" y="22"/>
                    <a:pt x="51" y="22"/>
                    <a:pt x="51" y="22"/>
                  </a:cubicBezTo>
                  <a:cubicBezTo>
                    <a:pt x="51" y="22"/>
                    <a:pt x="51" y="22"/>
                    <a:pt x="51"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1" y="22"/>
                  </a:cubicBezTo>
                  <a:cubicBezTo>
                    <a:pt x="51" y="22"/>
                    <a:pt x="51" y="22"/>
                    <a:pt x="51" y="22"/>
                  </a:cubicBezTo>
                  <a:cubicBezTo>
                    <a:pt x="51" y="22"/>
                    <a:pt x="51" y="22"/>
                    <a:pt x="51" y="22"/>
                  </a:cubicBezTo>
                  <a:cubicBezTo>
                    <a:pt x="51" y="22"/>
                    <a:pt x="51" y="22"/>
                    <a:pt x="51" y="22"/>
                  </a:cubicBezTo>
                  <a:cubicBezTo>
                    <a:pt x="51" y="22"/>
                    <a:pt x="51" y="22"/>
                    <a:pt x="51" y="22"/>
                  </a:cubicBezTo>
                  <a:close/>
                  <a:moveTo>
                    <a:pt x="49" y="35"/>
                  </a:move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5"/>
                  </a:cubicBezTo>
                  <a:cubicBezTo>
                    <a:pt x="50" y="35"/>
                    <a:pt x="50" y="35"/>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4"/>
                    <a:pt x="50" y="34"/>
                  </a:cubicBezTo>
                  <a:cubicBezTo>
                    <a:pt x="50" y="34"/>
                    <a:pt x="50" y="33"/>
                    <a:pt x="50" y="33"/>
                  </a:cubicBezTo>
                  <a:cubicBezTo>
                    <a:pt x="50" y="33"/>
                    <a:pt x="50" y="33"/>
                    <a:pt x="50" y="33"/>
                  </a:cubicBezTo>
                  <a:cubicBezTo>
                    <a:pt x="50" y="33"/>
                    <a:pt x="50" y="33"/>
                    <a:pt x="50" y="33"/>
                  </a:cubicBezTo>
                  <a:cubicBezTo>
                    <a:pt x="50"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3"/>
                    <a:pt x="50"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50" y="32"/>
                  </a:cubicBezTo>
                  <a:cubicBezTo>
                    <a:pt x="50" y="32"/>
                    <a:pt x="50" y="32"/>
                    <a:pt x="50" y="32"/>
                  </a:cubicBezTo>
                  <a:cubicBezTo>
                    <a:pt x="50"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9" y="32"/>
                    <a:pt x="49" y="32"/>
                  </a:cubicBezTo>
                  <a:cubicBezTo>
                    <a:pt x="49"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ubicBezTo>
                    <a:pt x="49" y="35"/>
                    <a:pt x="49" y="35"/>
                    <a:pt x="49" y="35"/>
                  </a:cubicBezTo>
                  <a:close/>
                  <a:moveTo>
                    <a:pt x="49" y="37"/>
                  </a:move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8" y="37"/>
                    <a:pt x="48" y="37"/>
                  </a:cubicBezTo>
                  <a:cubicBezTo>
                    <a:pt x="48"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ubicBezTo>
                    <a:pt x="49" y="37"/>
                    <a:pt x="49" y="37"/>
                    <a:pt x="49" y="37"/>
                  </a:cubicBezTo>
                  <a:close/>
                  <a:moveTo>
                    <a:pt x="48" y="37"/>
                  </a:moveTo>
                  <a:cubicBezTo>
                    <a:pt x="48" y="37"/>
                    <a:pt x="48" y="37"/>
                    <a:pt x="48" y="37"/>
                  </a:cubicBezTo>
                  <a:cubicBezTo>
                    <a:pt x="48" y="37"/>
                    <a:pt x="48" y="37"/>
                    <a:pt x="48" y="37"/>
                  </a:cubicBezTo>
                  <a:cubicBezTo>
                    <a:pt x="48" y="37"/>
                    <a:pt x="48" y="37"/>
                    <a:pt x="49" y="37"/>
                  </a:cubicBezTo>
                  <a:cubicBezTo>
                    <a:pt x="49" y="37"/>
                    <a:pt x="49" y="37"/>
                    <a:pt x="49" y="37"/>
                  </a:cubicBezTo>
                  <a:cubicBezTo>
                    <a:pt x="49" y="37"/>
                    <a:pt x="49" y="37"/>
                    <a:pt x="49" y="37"/>
                  </a:cubicBezTo>
                  <a:cubicBezTo>
                    <a:pt x="49" y="37"/>
                    <a:pt x="48" y="37"/>
                    <a:pt x="48" y="37"/>
                  </a:cubicBezTo>
                  <a:cubicBezTo>
                    <a:pt x="48" y="37"/>
                    <a:pt x="48" y="37"/>
                    <a:pt x="48" y="37"/>
                  </a:cubicBezTo>
                  <a:cubicBezTo>
                    <a:pt x="48" y="37"/>
                    <a:pt x="48" y="37"/>
                    <a:pt x="48" y="37"/>
                  </a:cubicBezTo>
                  <a:cubicBezTo>
                    <a:pt x="48" y="37"/>
                    <a:pt x="48" y="37"/>
                    <a:pt x="48" y="36"/>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8" y="36"/>
                    <a:pt x="48" y="37"/>
                  </a:cubicBezTo>
                  <a:cubicBezTo>
                    <a:pt x="48" y="37"/>
                    <a:pt x="48" y="37"/>
                    <a:pt x="48" y="37"/>
                  </a:cubicBezTo>
                  <a:cubicBezTo>
                    <a:pt x="48" y="37"/>
                    <a:pt x="48" y="37"/>
                    <a:pt x="48" y="37"/>
                  </a:cubicBezTo>
                  <a:cubicBezTo>
                    <a:pt x="48" y="37"/>
                    <a:pt x="48" y="37"/>
                    <a:pt x="48" y="37"/>
                  </a:cubicBezTo>
                  <a:cubicBezTo>
                    <a:pt x="48" y="37"/>
                    <a:pt x="48" y="37"/>
                    <a:pt x="48" y="37"/>
                  </a:cubicBezTo>
                  <a:close/>
                  <a:moveTo>
                    <a:pt x="48" y="30"/>
                  </a:move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7" y="30"/>
                    <a:pt x="47" y="30"/>
                  </a:cubicBezTo>
                  <a:cubicBezTo>
                    <a:pt x="47"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ubicBezTo>
                    <a:pt x="48" y="30"/>
                    <a:pt x="48" y="30"/>
                    <a:pt x="48" y="30"/>
                  </a:cubicBezTo>
                  <a:close/>
                  <a:moveTo>
                    <a:pt x="48" y="34"/>
                  </a:move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4"/>
                    <a:pt x="48" y="34"/>
                  </a:cubicBezTo>
                  <a:close/>
                  <a:moveTo>
                    <a:pt x="48" y="32"/>
                  </a:move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lose/>
                  <a:moveTo>
                    <a:pt x="47" y="33"/>
                  </a:move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lose/>
                  <a:moveTo>
                    <a:pt x="47" y="31"/>
                  </a:move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lose/>
                  <a:moveTo>
                    <a:pt x="46" y="35"/>
                  </a:move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5"/>
                  </a:cubicBezTo>
                  <a:cubicBezTo>
                    <a:pt x="46" y="35"/>
                    <a:pt x="46" y="35"/>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5"/>
                    <a:pt x="46" y="35"/>
                  </a:cubicBezTo>
                  <a:close/>
                  <a:moveTo>
                    <a:pt x="46" y="34"/>
                  </a:moveTo>
                  <a:cubicBezTo>
                    <a:pt x="46" y="34"/>
                    <a:pt x="46"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4"/>
                    <a:pt x="47" y="34"/>
                    <a:pt x="47" y="34"/>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3"/>
                    <a:pt x="46" y="33"/>
                    <a:pt x="46" y="33"/>
                  </a:cubicBezTo>
                  <a:cubicBezTo>
                    <a:pt x="46" y="32"/>
                    <a:pt x="46" y="32"/>
                    <a:pt x="46" y="32"/>
                  </a:cubicBezTo>
                  <a:cubicBezTo>
                    <a:pt x="46" y="32"/>
                    <a:pt x="46"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2"/>
                    <a:pt x="45" y="32"/>
                    <a:pt x="45" y="32"/>
                  </a:cubicBezTo>
                  <a:cubicBezTo>
                    <a:pt x="45" y="32"/>
                    <a:pt x="45" y="32"/>
                    <a:pt x="45" y="32"/>
                  </a:cubicBezTo>
                  <a:cubicBezTo>
                    <a:pt x="45" y="32"/>
                    <a:pt x="45"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3"/>
                    <a:pt x="44" y="33"/>
                    <a:pt x="44" y="33"/>
                  </a:cubicBezTo>
                  <a:cubicBezTo>
                    <a:pt x="44"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4"/>
                    <a:pt x="43" y="34"/>
                    <a:pt x="43" y="34"/>
                  </a:cubicBezTo>
                  <a:cubicBezTo>
                    <a:pt x="43" y="34"/>
                    <a:pt x="43" y="34"/>
                    <a:pt x="43" y="34"/>
                  </a:cubicBezTo>
                  <a:cubicBezTo>
                    <a:pt x="43" y="34"/>
                    <a:pt x="43" y="34"/>
                    <a:pt x="43"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3"/>
                    <a:pt x="44" y="34"/>
                    <a:pt x="44"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3"/>
                  </a:cubicBezTo>
                  <a:cubicBezTo>
                    <a:pt x="45" y="33"/>
                    <a:pt x="45" y="33"/>
                    <a:pt x="45" y="34"/>
                  </a:cubicBezTo>
                  <a:cubicBezTo>
                    <a:pt x="45" y="34"/>
                    <a:pt x="45" y="34"/>
                    <a:pt x="45" y="34"/>
                  </a:cubicBezTo>
                  <a:cubicBezTo>
                    <a:pt x="45" y="34"/>
                    <a:pt x="45" y="34"/>
                    <a:pt x="45" y="34"/>
                  </a:cubicBezTo>
                  <a:cubicBezTo>
                    <a:pt x="45" y="34"/>
                    <a:pt x="45" y="34"/>
                    <a:pt x="45" y="34"/>
                  </a:cubicBezTo>
                  <a:cubicBezTo>
                    <a:pt x="45" y="34"/>
                    <a:pt x="45" y="33"/>
                    <a:pt x="45" y="33"/>
                  </a:cubicBezTo>
                  <a:cubicBezTo>
                    <a:pt x="45" y="33"/>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5" y="34"/>
                    <a:pt x="45" y="34"/>
                  </a:cubicBezTo>
                  <a:cubicBezTo>
                    <a:pt x="45"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ubicBezTo>
                    <a:pt x="46" y="34"/>
                    <a:pt x="46" y="34"/>
                    <a:pt x="46" y="34"/>
                  </a:cubicBezTo>
                  <a:close/>
                  <a:moveTo>
                    <a:pt x="43" y="34"/>
                  </a:moveTo>
                  <a:cubicBezTo>
                    <a:pt x="43"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4" y="34"/>
                    <a:pt x="44" y="34"/>
                    <a:pt x="44"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3" y="34"/>
                  </a:cubicBezTo>
                  <a:cubicBezTo>
                    <a:pt x="43" y="34"/>
                    <a:pt x="43" y="34"/>
                    <a:pt x="44" y="34"/>
                  </a:cubicBezTo>
                  <a:cubicBezTo>
                    <a:pt x="44" y="34"/>
                    <a:pt x="44" y="34"/>
                    <a:pt x="44" y="34"/>
                  </a:cubicBezTo>
                  <a:cubicBezTo>
                    <a:pt x="44" y="34"/>
                    <a:pt x="44" y="34"/>
                    <a:pt x="44" y="34"/>
                  </a:cubicBezTo>
                  <a:cubicBezTo>
                    <a:pt x="44" y="34"/>
                    <a:pt x="44" y="34"/>
                    <a:pt x="44" y="34"/>
                  </a:cubicBezTo>
                  <a:cubicBezTo>
                    <a:pt x="44" y="34"/>
                    <a:pt x="44" y="34"/>
                    <a:pt x="43" y="34"/>
                  </a:cubicBezTo>
                  <a:close/>
                  <a:moveTo>
                    <a:pt x="43" y="26"/>
                  </a:moveTo>
                  <a:cubicBezTo>
                    <a:pt x="43" y="26"/>
                    <a:pt x="43" y="26"/>
                    <a:pt x="43" y="26"/>
                  </a:cubicBezTo>
                  <a:cubicBezTo>
                    <a:pt x="43" y="26"/>
                    <a:pt x="43" y="26"/>
                    <a:pt x="43" y="26"/>
                  </a:cubicBezTo>
                  <a:cubicBezTo>
                    <a:pt x="43" y="26"/>
                    <a:pt x="43" y="26"/>
                    <a:pt x="43" y="26"/>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7"/>
                  </a:cubicBezTo>
                  <a:cubicBezTo>
                    <a:pt x="44" y="27"/>
                    <a:pt x="44" y="27"/>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3"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7"/>
                    <a:pt x="42" y="27"/>
                    <a:pt x="42" y="27"/>
                  </a:cubicBezTo>
                  <a:cubicBezTo>
                    <a:pt x="42" y="27"/>
                    <a:pt x="43" y="27"/>
                    <a:pt x="43" y="27"/>
                  </a:cubicBezTo>
                  <a:cubicBezTo>
                    <a:pt x="43" y="27"/>
                    <a:pt x="43" y="27"/>
                    <a:pt x="43" y="27"/>
                  </a:cubicBezTo>
                  <a:cubicBezTo>
                    <a:pt x="43" y="27"/>
                    <a:pt x="43" y="27"/>
                    <a:pt x="43" y="27"/>
                  </a:cubicBezTo>
                  <a:cubicBezTo>
                    <a:pt x="43" y="27"/>
                    <a:pt x="43" y="27"/>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1" y="26"/>
                  </a:cubicBezTo>
                  <a:cubicBezTo>
                    <a:pt x="41" y="26"/>
                    <a:pt x="42"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1" y="26"/>
                    <a:pt x="41" y="26"/>
                    <a:pt x="41"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1" y="26"/>
                    <a:pt x="41" y="26"/>
                  </a:cubicBezTo>
                  <a:cubicBezTo>
                    <a:pt x="41" y="26"/>
                    <a:pt x="41" y="26"/>
                    <a:pt x="41" y="26"/>
                  </a:cubicBezTo>
                  <a:cubicBezTo>
                    <a:pt x="41" y="26"/>
                    <a:pt x="41" y="26"/>
                    <a:pt x="41" y="26"/>
                  </a:cubicBezTo>
                  <a:cubicBezTo>
                    <a:pt x="41" y="26"/>
                    <a:pt x="41" y="26"/>
                    <a:pt x="41" y="26"/>
                  </a:cubicBezTo>
                  <a:cubicBezTo>
                    <a:pt x="41"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6"/>
                    <a:pt x="42" y="26"/>
                  </a:cubicBezTo>
                  <a:cubicBezTo>
                    <a:pt x="42" y="26"/>
                    <a:pt x="42" y="25"/>
                    <a:pt x="42" y="26"/>
                  </a:cubicBezTo>
                  <a:close/>
                  <a:moveTo>
                    <a:pt x="42" y="23"/>
                  </a:move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ubicBezTo>
                    <a:pt x="42" y="23"/>
                    <a:pt x="42" y="23"/>
                    <a:pt x="42" y="23"/>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6"/>
                    <a:pt x="42" y="26"/>
                    <a:pt x="42" y="26"/>
                  </a:cubicBezTo>
                  <a:cubicBezTo>
                    <a:pt x="42" y="26"/>
                    <a:pt x="42" y="26"/>
                    <a:pt x="42" y="26"/>
                  </a:cubicBezTo>
                  <a:cubicBezTo>
                    <a:pt x="42" y="26"/>
                    <a:pt x="42" y="26"/>
                    <a:pt x="42" y="26"/>
                  </a:cubicBezTo>
                  <a:close/>
                  <a:moveTo>
                    <a:pt x="42" y="25"/>
                  </a:move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2" y="26"/>
                  </a:move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3"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5"/>
                    <a:pt x="42" y="25"/>
                    <a:pt x="42" y="25"/>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ubicBezTo>
                    <a:pt x="42" y="26"/>
                    <a:pt x="42" y="26"/>
                    <a:pt x="42" y="26"/>
                  </a:cubicBezTo>
                  <a:close/>
                  <a:moveTo>
                    <a:pt x="43" y="25"/>
                  </a:move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5"/>
                    <a:pt x="43" y="25"/>
                  </a:cubicBezTo>
                  <a:cubicBezTo>
                    <a:pt x="43" y="25"/>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3"/>
                  </a:move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3" y="24"/>
                  </a:move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ubicBezTo>
                    <a:pt x="43" y="24"/>
                    <a:pt x="43" y="24"/>
                    <a:pt x="43" y="24"/>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3" y="26"/>
                  </a:move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4"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3" y="26"/>
                    <a:pt x="43" y="26"/>
                    <a:pt x="43" y="26"/>
                  </a:cubicBezTo>
                  <a:close/>
                  <a:moveTo>
                    <a:pt x="44" y="31"/>
                  </a:moveTo>
                  <a:cubicBezTo>
                    <a:pt x="44" y="31"/>
                    <a:pt x="44" y="31"/>
                    <a:pt x="44" y="31"/>
                  </a:cubicBezTo>
                  <a:cubicBezTo>
                    <a:pt x="44" y="31"/>
                    <a:pt x="44" y="31"/>
                    <a:pt x="44" y="31"/>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3" y="30"/>
                    <a:pt x="43" y="30"/>
                  </a:cubicBezTo>
                  <a:cubicBezTo>
                    <a:pt x="43" y="30"/>
                    <a:pt x="43" y="30"/>
                    <a:pt x="43" y="30"/>
                  </a:cubicBezTo>
                  <a:cubicBezTo>
                    <a:pt x="43"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lose/>
                  <a:moveTo>
                    <a:pt x="44" y="28"/>
                  </a:moveTo>
                  <a:cubicBezTo>
                    <a:pt x="44" y="28"/>
                    <a:pt x="44" y="28"/>
                    <a:pt x="44" y="28"/>
                  </a:cubicBezTo>
                  <a:cubicBezTo>
                    <a:pt x="44" y="28"/>
                    <a:pt x="44" y="28"/>
                    <a:pt x="44" y="28"/>
                  </a:cubicBezTo>
                  <a:cubicBezTo>
                    <a:pt x="44" y="28"/>
                    <a:pt x="44" y="28"/>
                    <a:pt x="44" y="28"/>
                  </a:cubicBezTo>
                  <a:cubicBezTo>
                    <a:pt x="44" y="28"/>
                    <a:pt x="44" y="28"/>
                    <a:pt x="44"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4" y="28"/>
                    <a:pt x="44" y="28"/>
                  </a:cubicBezTo>
                  <a:cubicBezTo>
                    <a:pt x="44" y="28"/>
                    <a:pt x="44" y="28"/>
                    <a:pt x="44" y="28"/>
                  </a:cubicBezTo>
                  <a:cubicBezTo>
                    <a:pt x="44" y="28"/>
                    <a:pt x="44" y="28"/>
                    <a:pt x="44" y="28"/>
                  </a:cubicBezTo>
                  <a:cubicBezTo>
                    <a:pt x="44" y="28"/>
                    <a:pt x="44" y="28"/>
                    <a:pt x="44" y="28"/>
                  </a:cubicBezTo>
                  <a:close/>
                  <a:moveTo>
                    <a:pt x="43" y="33"/>
                  </a:move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ubicBezTo>
                    <a:pt x="43" y="33"/>
                    <a:pt x="43" y="33"/>
                    <a:pt x="43" y="33"/>
                  </a:cubicBezTo>
                  <a:close/>
                  <a:moveTo>
                    <a:pt x="44" y="25"/>
                  </a:move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ubicBezTo>
                    <a:pt x="44" y="25"/>
                    <a:pt x="44" y="25"/>
                    <a:pt x="44" y="25"/>
                  </a:cubicBezTo>
                  <a:close/>
                  <a:moveTo>
                    <a:pt x="44" y="26"/>
                  </a:move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7"/>
                    <a:pt x="44" y="27"/>
                    <a:pt x="44" y="27"/>
                  </a:cubicBezTo>
                  <a:cubicBezTo>
                    <a:pt x="44" y="27"/>
                    <a:pt x="44" y="27"/>
                    <a:pt x="44" y="27"/>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ubicBezTo>
                    <a:pt x="44" y="26"/>
                    <a:pt x="44" y="26"/>
                    <a:pt x="44" y="26"/>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7"/>
                    <a:pt x="45" y="28"/>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27"/>
                  </a:move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lose/>
                  <a:moveTo>
                    <a:pt x="45" y="32"/>
                  </a:moveTo>
                  <a:cubicBezTo>
                    <a:pt x="45" y="32"/>
                    <a:pt x="45" y="31"/>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4" y="32"/>
                    <a:pt x="44" y="32"/>
                  </a:cubicBezTo>
                  <a:cubicBezTo>
                    <a:pt x="44"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2"/>
                  </a:cubicBezTo>
                  <a:cubicBezTo>
                    <a:pt x="45" y="32"/>
                    <a:pt x="45" y="32"/>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2"/>
                  </a:cubicBezTo>
                  <a:cubicBezTo>
                    <a:pt x="45" y="32"/>
                    <a:pt x="45" y="31"/>
                    <a:pt x="45" y="31"/>
                  </a:cubicBezTo>
                  <a:cubicBezTo>
                    <a:pt x="45" y="31"/>
                    <a:pt x="45" y="31"/>
                    <a:pt x="45" y="32"/>
                  </a:cubicBezTo>
                  <a:close/>
                  <a:moveTo>
                    <a:pt x="45" y="31"/>
                  </a:move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4" y="31"/>
                  </a:cubicBezTo>
                  <a:cubicBezTo>
                    <a:pt x="44" y="31"/>
                    <a:pt x="44" y="31"/>
                    <a:pt x="45" y="31"/>
                  </a:cubicBezTo>
                  <a:cubicBezTo>
                    <a:pt x="45" y="31"/>
                    <a:pt x="45" y="31"/>
                    <a:pt x="45" y="31"/>
                  </a:cubicBezTo>
                  <a:cubicBezTo>
                    <a:pt x="45" y="31"/>
                    <a:pt x="45" y="31"/>
                    <a:pt x="45" y="31"/>
                  </a:cubicBezTo>
                  <a:cubicBezTo>
                    <a:pt x="45" y="31"/>
                    <a:pt x="45" y="31"/>
                    <a:pt x="45" y="31"/>
                  </a:cubicBezTo>
                  <a:cubicBezTo>
                    <a:pt x="45" y="31"/>
                    <a:pt x="45" y="31"/>
                    <a:pt x="45" y="31"/>
                  </a:cubicBezTo>
                  <a:cubicBezTo>
                    <a:pt x="45" y="31"/>
                    <a:pt x="45" y="31"/>
                    <a:pt x="45" y="31"/>
                  </a:cubicBezTo>
                  <a:close/>
                  <a:moveTo>
                    <a:pt x="46" y="28"/>
                  </a:move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lose/>
                  <a:moveTo>
                    <a:pt x="46" y="28"/>
                  </a:moveTo>
                  <a:cubicBezTo>
                    <a:pt x="46" y="28"/>
                    <a:pt x="46" y="28"/>
                    <a:pt x="46" y="28"/>
                  </a:cubicBezTo>
                  <a:cubicBezTo>
                    <a:pt x="46" y="28"/>
                    <a:pt x="46" y="28"/>
                    <a:pt x="46" y="28"/>
                  </a:cubicBezTo>
                  <a:close/>
                  <a:moveTo>
                    <a:pt x="46" y="32"/>
                  </a:move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ubicBezTo>
                    <a:pt x="46" y="32"/>
                    <a:pt x="46" y="32"/>
                    <a:pt x="46" y="32"/>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9"/>
                    <a:pt x="48" y="29"/>
                    <a:pt x="48" y="29"/>
                  </a:cubicBezTo>
                  <a:cubicBezTo>
                    <a:pt x="48" y="28"/>
                    <a:pt x="48" y="28"/>
                    <a:pt x="48" y="29"/>
                  </a:cubicBezTo>
                  <a:cubicBezTo>
                    <a:pt x="48" y="29"/>
                    <a:pt x="48" y="29"/>
                    <a:pt x="48" y="29"/>
                  </a:cubicBezTo>
                  <a:cubicBezTo>
                    <a:pt x="48" y="29"/>
                    <a:pt x="48" y="29"/>
                    <a:pt x="48" y="29"/>
                  </a:cubicBezTo>
                  <a:cubicBezTo>
                    <a:pt x="48" y="29"/>
                    <a:pt x="48" y="28"/>
                    <a:pt x="48" y="28"/>
                  </a:cubicBezTo>
                  <a:cubicBezTo>
                    <a:pt x="48" y="28"/>
                    <a:pt x="48" y="29"/>
                    <a:pt x="48" y="29"/>
                  </a:cubicBezTo>
                  <a:cubicBezTo>
                    <a:pt x="48" y="29"/>
                    <a:pt x="48" y="29"/>
                    <a:pt x="48" y="29"/>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8" y="28"/>
                  </a:cubicBezTo>
                  <a:cubicBezTo>
                    <a:pt x="48" y="28"/>
                    <a:pt x="48"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7" y="28"/>
                    <a:pt x="47" y="28"/>
                  </a:cubicBezTo>
                  <a:close/>
                  <a:moveTo>
                    <a:pt x="47" y="28"/>
                  </a:moveTo>
                  <a:cubicBezTo>
                    <a:pt x="47" y="28"/>
                    <a:pt x="47" y="28"/>
                    <a:pt x="47" y="28"/>
                  </a:cubicBezTo>
                  <a:cubicBezTo>
                    <a:pt x="47" y="28"/>
                    <a:pt x="47" y="28"/>
                    <a:pt x="47" y="28"/>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9" y="27"/>
                  </a:move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50" y="27"/>
                    <a:pt x="50" y="27"/>
                  </a:cubicBezTo>
                  <a:cubicBezTo>
                    <a:pt x="50" y="27"/>
                    <a:pt x="50" y="27"/>
                    <a:pt x="50"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ubicBezTo>
                    <a:pt x="49" y="27"/>
                    <a:pt x="49" y="27"/>
                    <a:pt x="49" y="27"/>
                  </a:cubicBezTo>
                  <a:close/>
                  <a:moveTo>
                    <a:pt x="49" y="28"/>
                  </a:move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ubicBezTo>
                    <a:pt x="49" y="28"/>
                    <a:pt x="49" y="28"/>
                    <a:pt x="49" y="28"/>
                  </a:cubicBezTo>
                  <a:close/>
                  <a:moveTo>
                    <a:pt x="43" y="23"/>
                  </a:moveTo>
                  <a:cubicBezTo>
                    <a:pt x="43" y="23"/>
                    <a:pt x="43" y="23"/>
                    <a:pt x="43" y="23"/>
                  </a:cubicBezTo>
                  <a:cubicBezTo>
                    <a:pt x="43" y="23"/>
                    <a:pt x="43" y="23"/>
                    <a:pt x="43" y="23"/>
                  </a:cubicBezTo>
                  <a:cubicBezTo>
                    <a:pt x="43" y="23"/>
                    <a:pt x="44" y="23"/>
                    <a:pt x="44" y="23"/>
                  </a:cubicBezTo>
                  <a:cubicBezTo>
                    <a:pt x="44" y="23"/>
                    <a:pt x="44" y="23"/>
                    <a:pt x="44" y="23"/>
                  </a:cubicBezTo>
                  <a:cubicBezTo>
                    <a:pt x="44" y="23"/>
                    <a:pt x="44" y="23"/>
                    <a:pt x="44" y="23"/>
                  </a:cubicBezTo>
                  <a:cubicBezTo>
                    <a:pt x="44" y="23"/>
                    <a:pt x="44" y="23"/>
                    <a:pt x="44" y="23"/>
                  </a:cubicBezTo>
                  <a:cubicBezTo>
                    <a:pt x="44" y="23"/>
                    <a:pt x="44" y="23"/>
                    <a:pt x="44" y="23"/>
                  </a:cubicBezTo>
                  <a:cubicBezTo>
                    <a:pt x="44" y="23"/>
                    <a:pt x="44" y="23"/>
                    <a:pt x="43" y="23"/>
                  </a:cubicBezTo>
                  <a:cubicBezTo>
                    <a:pt x="43" y="23"/>
                    <a:pt x="43" y="23"/>
                    <a:pt x="43" y="23"/>
                  </a:cubicBezTo>
                  <a:cubicBezTo>
                    <a:pt x="43" y="23"/>
                    <a:pt x="43" y="23"/>
                    <a:pt x="43" y="23"/>
                  </a:cubicBezTo>
                  <a:cubicBezTo>
                    <a:pt x="43" y="23"/>
                    <a:pt x="43" y="23"/>
                    <a:pt x="43" y="23"/>
                  </a:cubicBezTo>
                  <a:cubicBezTo>
                    <a:pt x="43" y="23"/>
                    <a:pt x="43" y="23"/>
                    <a:pt x="43" y="23"/>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39" y="28"/>
                  </a:moveTo>
                  <a:cubicBezTo>
                    <a:pt x="39" y="28"/>
                    <a:pt x="39" y="28"/>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8"/>
                  </a:cubicBezTo>
                  <a:cubicBezTo>
                    <a:pt x="39" y="28"/>
                    <a:pt x="39" y="27"/>
                    <a:pt x="39" y="27"/>
                  </a:cubicBezTo>
                  <a:cubicBezTo>
                    <a:pt x="39" y="27"/>
                    <a:pt x="39" y="27"/>
                    <a:pt x="39" y="27"/>
                  </a:cubicBezTo>
                  <a:cubicBezTo>
                    <a:pt x="39" y="27"/>
                    <a:pt x="39" y="27"/>
                    <a:pt x="39" y="27"/>
                  </a:cubicBezTo>
                  <a:cubicBezTo>
                    <a:pt x="39" y="27"/>
                    <a:pt x="39" y="27"/>
                    <a:pt x="39" y="27"/>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lose/>
                  <a:moveTo>
                    <a:pt x="39" y="25"/>
                  </a:moveTo>
                  <a:cubicBezTo>
                    <a:pt x="39" y="25"/>
                    <a:pt x="39" y="25"/>
                    <a:pt x="39" y="25"/>
                  </a:cubicBezTo>
                  <a:cubicBezTo>
                    <a:pt x="39" y="25"/>
                    <a:pt x="39" y="25"/>
                    <a:pt x="39" y="25"/>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4"/>
                    <a:pt x="39" y="24"/>
                  </a:cubicBezTo>
                  <a:cubicBezTo>
                    <a:pt x="39" y="24"/>
                    <a:pt x="39" y="25"/>
                    <a:pt x="39" y="25"/>
                  </a:cubicBezTo>
                  <a:cubicBezTo>
                    <a:pt x="39" y="25"/>
                    <a:pt x="39" y="25"/>
                    <a:pt x="39" y="25"/>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39" y="27"/>
                    <a:pt x="39" y="27"/>
                  </a:cubicBezTo>
                  <a:cubicBezTo>
                    <a:pt x="39" y="27"/>
                    <a:pt x="39" y="27"/>
                    <a:pt x="39" y="27"/>
                  </a:cubicBezTo>
                  <a:close/>
                  <a:moveTo>
                    <a:pt x="39" y="28"/>
                  </a:moveTo>
                  <a:cubicBezTo>
                    <a:pt x="39" y="28"/>
                    <a:pt x="39" y="28"/>
                    <a:pt x="39" y="28"/>
                  </a:cubicBezTo>
                  <a:cubicBezTo>
                    <a:pt x="39" y="28"/>
                    <a:pt x="39" y="28"/>
                    <a:pt x="39" y="28"/>
                  </a:cubicBezTo>
                  <a:cubicBezTo>
                    <a:pt x="39" y="28"/>
                    <a:pt x="39" y="28"/>
                    <a:pt x="39" y="28"/>
                  </a:cubicBezTo>
                  <a:cubicBezTo>
                    <a:pt x="39" y="28"/>
                    <a:pt x="39" y="28"/>
                    <a:pt x="39"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40" y="28"/>
                    <a:pt x="40" y="28"/>
                  </a:cubicBezTo>
                  <a:cubicBezTo>
                    <a:pt x="40" y="28"/>
                    <a:pt x="39" y="28"/>
                    <a:pt x="39" y="28"/>
                  </a:cubicBezTo>
                  <a:cubicBezTo>
                    <a:pt x="39" y="28"/>
                    <a:pt x="40" y="28"/>
                    <a:pt x="40" y="28"/>
                  </a:cubicBezTo>
                  <a:cubicBezTo>
                    <a:pt x="40" y="28"/>
                    <a:pt x="39" y="28"/>
                    <a:pt x="39" y="28"/>
                  </a:cubicBezTo>
                  <a:cubicBezTo>
                    <a:pt x="39" y="28"/>
                    <a:pt x="39" y="28"/>
                    <a:pt x="39" y="28"/>
                  </a:cubicBezTo>
                  <a:cubicBezTo>
                    <a:pt x="39" y="28"/>
                    <a:pt x="39" y="28"/>
                    <a:pt x="39" y="28"/>
                  </a:cubicBezTo>
                  <a:cubicBezTo>
                    <a:pt x="39" y="28"/>
                    <a:pt x="39" y="28"/>
                    <a:pt x="39" y="28"/>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7"/>
                  </a:move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lose/>
                  <a:moveTo>
                    <a:pt x="40" y="25"/>
                  </a:move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5"/>
                  </a:cubicBezTo>
                  <a:cubicBezTo>
                    <a:pt x="40" y="25"/>
                    <a:pt x="40" y="25"/>
                    <a:pt x="40" y="25"/>
                  </a:cubicBezTo>
                  <a:cubicBezTo>
                    <a:pt x="40" y="24"/>
                    <a:pt x="40" y="25"/>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4"/>
                  </a:move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ubicBezTo>
                    <a:pt x="40" y="24"/>
                    <a:pt x="40" y="24"/>
                    <a:pt x="40" y="24"/>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40" y="23"/>
                  </a:move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ubicBezTo>
                    <a:pt x="40" y="23"/>
                    <a:pt x="40" y="23"/>
                    <a:pt x="40" y="23"/>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6"/>
                  </a:move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lose/>
                  <a:moveTo>
                    <a:pt x="39" y="27"/>
                  </a:move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8"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lose/>
                  <a:moveTo>
                    <a:pt x="43" y="27"/>
                  </a:moveTo>
                  <a:cubicBezTo>
                    <a:pt x="43" y="27"/>
                    <a:pt x="43" y="27"/>
                    <a:pt x="43" y="27"/>
                  </a:cubicBezTo>
                  <a:cubicBezTo>
                    <a:pt x="43" y="27"/>
                    <a:pt x="43" y="27"/>
                    <a:pt x="43" y="27"/>
                  </a:cubicBezTo>
                  <a:cubicBezTo>
                    <a:pt x="43" y="27"/>
                    <a:pt x="43" y="27"/>
                    <a:pt x="43" y="27"/>
                  </a:cubicBezTo>
                  <a:cubicBezTo>
                    <a:pt x="42" y="27"/>
                    <a:pt x="42" y="27"/>
                    <a:pt x="42" y="27"/>
                  </a:cubicBezTo>
                  <a:cubicBezTo>
                    <a:pt x="42" y="27"/>
                    <a:pt x="42" y="27"/>
                    <a:pt x="42" y="27"/>
                  </a:cubicBezTo>
                  <a:cubicBezTo>
                    <a:pt x="42" y="27"/>
                    <a:pt x="42" y="27"/>
                    <a:pt x="42" y="27"/>
                  </a:cubicBezTo>
                  <a:cubicBezTo>
                    <a:pt x="42" y="27"/>
                    <a:pt x="42" y="27"/>
                    <a:pt x="42" y="27"/>
                  </a:cubicBezTo>
                  <a:cubicBezTo>
                    <a:pt x="42" y="28"/>
                    <a:pt x="42" y="28"/>
                    <a:pt x="42" y="28"/>
                  </a:cubicBezTo>
                  <a:cubicBezTo>
                    <a:pt x="42" y="28"/>
                    <a:pt x="42" y="28"/>
                    <a:pt x="42"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8"/>
                  </a:cubicBezTo>
                  <a:cubicBezTo>
                    <a:pt x="43" y="28"/>
                    <a:pt x="43" y="28"/>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ubicBezTo>
                    <a:pt x="43" y="27"/>
                    <a:pt x="43" y="27"/>
                    <a:pt x="43" y="27"/>
                  </a:cubicBezTo>
                  <a:close/>
                  <a:moveTo>
                    <a:pt x="39" y="32"/>
                  </a:moveTo>
                  <a:cubicBezTo>
                    <a:pt x="39" y="32"/>
                    <a:pt x="39" y="32"/>
                    <a:pt x="39" y="32"/>
                  </a:cubicBezTo>
                  <a:cubicBezTo>
                    <a:pt x="39" y="32"/>
                    <a:pt x="39" y="32"/>
                    <a:pt x="39" y="32"/>
                  </a:cubicBezTo>
                  <a:cubicBezTo>
                    <a:pt x="39" y="32"/>
                    <a:pt x="39" y="32"/>
                    <a:pt x="39" y="32"/>
                  </a:cubicBezTo>
                  <a:cubicBezTo>
                    <a:pt x="39" y="32"/>
                    <a:pt x="39" y="32"/>
                    <a:pt x="39" y="32"/>
                  </a:cubicBezTo>
                  <a:cubicBezTo>
                    <a:pt x="39" y="32"/>
                    <a:pt x="39" y="32"/>
                    <a:pt x="38" y="32"/>
                  </a:cubicBezTo>
                  <a:cubicBezTo>
                    <a:pt x="38" y="32"/>
                    <a:pt x="38" y="32"/>
                    <a:pt x="38" y="32"/>
                  </a:cubicBezTo>
                  <a:cubicBezTo>
                    <a:pt x="38" y="32"/>
                    <a:pt x="38" y="32"/>
                    <a:pt x="38" y="32"/>
                  </a:cubicBezTo>
                  <a:cubicBezTo>
                    <a:pt x="38" y="32"/>
                    <a:pt x="38" y="32"/>
                    <a:pt x="38" y="32"/>
                  </a:cubicBezTo>
                  <a:cubicBezTo>
                    <a:pt x="38" y="32"/>
                    <a:pt x="38" y="32"/>
                    <a:pt x="38" y="32"/>
                  </a:cubicBezTo>
                  <a:cubicBezTo>
                    <a:pt x="38" y="32"/>
                    <a:pt x="39" y="32"/>
                    <a:pt x="39" y="32"/>
                  </a:cubicBezTo>
                  <a:cubicBezTo>
                    <a:pt x="39" y="32"/>
                    <a:pt x="39" y="32"/>
                    <a:pt x="39" y="32"/>
                  </a:cubicBezTo>
                  <a:cubicBezTo>
                    <a:pt x="39" y="32"/>
                    <a:pt x="39" y="32"/>
                    <a:pt x="39" y="32"/>
                  </a:cubicBezTo>
                  <a:cubicBezTo>
                    <a:pt x="39" y="32"/>
                    <a:pt x="39" y="32"/>
                    <a:pt x="39" y="32"/>
                  </a:cubicBezTo>
                  <a:close/>
                  <a:moveTo>
                    <a:pt x="45" y="37"/>
                  </a:moveTo>
                  <a:cubicBezTo>
                    <a:pt x="45" y="37"/>
                    <a:pt x="45" y="37"/>
                    <a:pt x="45" y="37"/>
                  </a:cubicBezTo>
                  <a:cubicBezTo>
                    <a:pt x="45" y="37"/>
                    <a:pt x="45" y="37"/>
                    <a:pt x="45" y="37"/>
                  </a:cubicBezTo>
                  <a:cubicBezTo>
                    <a:pt x="45" y="37"/>
                    <a:pt x="45" y="37"/>
                    <a:pt x="45" y="37"/>
                  </a:cubicBezTo>
                  <a:cubicBezTo>
                    <a:pt x="46" y="37"/>
                    <a:pt x="46"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lose/>
                  <a:moveTo>
                    <a:pt x="46" y="36"/>
                  </a:moveTo>
                  <a:cubicBezTo>
                    <a:pt x="46" y="36"/>
                    <a:pt x="46" y="36"/>
                    <a:pt x="46" y="36"/>
                  </a:cubicBezTo>
                  <a:cubicBezTo>
                    <a:pt x="46" y="36"/>
                    <a:pt x="46"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6" y="36"/>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6" y="46"/>
                  </a:cubicBezTo>
                  <a:cubicBezTo>
                    <a:pt x="46" y="46"/>
                    <a:pt x="46" y="46"/>
                    <a:pt x="45" y="46"/>
                  </a:cubicBezTo>
                  <a:cubicBezTo>
                    <a:pt x="45" y="46"/>
                    <a:pt x="45" y="46"/>
                    <a:pt x="45" y="46"/>
                  </a:cubicBezTo>
                  <a:cubicBezTo>
                    <a:pt x="45" y="46"/>
                    <a:pt x="45" y="46"/>
                    <a:pt x="45" y="46"/>
                  </a:cubicBezTo>
                  <a:cubicBezTo>
                    <a:pt x="45" y="46"/>
                    <a:pt x="45" y="46"/>
                    <a:pt x="45" y="46"/>
                  </a:cubicBezTo>
                  <a:cubicBezTo>
                    <a:pt x="45" y="46"/>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6"/>
                    <a:pt x="45" y="46"/>
                  </a:cubicBezTo>
                  <a:cubicBezTo>
                    <a:pt x="45" y="45"/>
                    <a:pt x="45" y="45"/>
                    <a:pt x="45" y="45"/>
                  </a:cubicBezTo>
                  <a:cubicBezTo>
                    <a:pt x="45" y="45"/>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2"/>
                  </a:moveTo>
                  <a:cubicBezTo>
                    <a:pt x="45" y="42"/>
                    <a:pt x="46" y="43"/>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5" y="42"/>
                    <a:pt x="45" y="42"/>
                    <a:pt x="45" y="42"/>
                  </a:cubicBezTo>
                  <a:cubicBezTo>
                    <a:pt x="45" y="42"/>
                    <a:pt x="45" y="42"/>
                    <a:pt x="45" y="42"/>
                  </a:cubicBezTo>
                  <a:cubicBezTo>
                    <a:pt x="45" y="42"/>
                    <a:pt x="45" y="42"/>
                    <a:pt x="45" y="42"/>
                  </a:cubicBezTo>
                  <a:close/>
                  <a:moveTo>
                    <a:pt x="45" y="49"/>
                  </a:moveTo>
                  <a:cubicBezTo>
                    <a:pt x="45" y="49"/>
                    <a:pt x="45" y="49"/>
                    <a:pt x="45" y="49"/>
                  </a:cubicBezTo>
                  <a:cubicBezTo>
                    <a:pt x="45" y="49"/>
                    <a:pt x="45" y="49"/>
                    <a:pt x="45" y="49"/>
                  </a:cubicBezTo>
                  <a:cubicBezTo>
                    <a:pt x="45" y="49"/>
                    <a:pt x="45" y="49"/>
                    <a:pt x="45" y="49"/>
                  </a:cubicBezTo>
                  <a:cubicBezTo>
                    <a:pt x="45" y="49"/>
                    <a:pt x="45" y="49"/>
                    <a:pt x="45"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9"/>
                  </a:cubicBezTo>
                  <a:cubicBezTo>
                    <a:pt x="45" y="49"/>
                    <a:pt x="45"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6" y="49"/>
                    <a:pt x="46" y="49"/>
                    <a:pt x="46" y="49"/>
                  </a:cubicBezTo>
                  <a:cubicBezTo>
                    <a:pt x="45" y="49"/>
                    <a:pt x="45" y="49"/>
                    <a:pt x="45" y="48"/>
                  </a:cubicBezTo>
                  <a:cubicBezTo>
                    <a:pt x="45" y="48"/>
                    <a:pt x="45" y="48"/>
                    <a:pt x="46" y="48"/>
                  </a:cubicBezTo>
                  <a:cubicBezTo>
                    <a:pt x="46" y="48"/>
                    <a:pt x="46" y="48"/>
                    <a:pt x="46" y="48"/>
                  </a:cubicBezTo>
                  <a:cubicBezTo>
                    <a:pt x="46" y="48"/>
                    <a:pt x="46"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ubicBezTo>
                    <a:pt x="45" y="49"/>
                    <a:pt x="45" y="49"/>
                    <a:pt x="45" y="49"/>
                  </a:cubicBezTo>
                  <a:close/>
                  <a:moveTo>
                    <a:pt x="45" y="50"/>
                  </a:moveTo>
                  <a:cubicBezTo>
                    <a:pt x="45" y="50"/>
                    <a:pt x="45" y="50"/>
                    <a:pt x="45" y="50"/>
                  </a:cubicBezTo>
                  <a:cubicBezTo>
                    <a:pt x="45" y="50"/>
                    <a:pt x="45" y="50"/>
                    <a:pt x="45" y="50"/>
                  </a:cubicBezTo>
                  <a:cubicBezTo>
                    <a:pt x="45" y="50"/>
                    <a:pt x="45" y="50"/>
                    <a:pt x="45" y="50"/>
                  </a:cubicBezTo>
                  <a:cubicBezTo>
                    <a:pt x="45"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ubicBezTo>
                    <a:pt x="45" y="50"/>
                    <a:pt x="45" y="50"/>
                    <a:pt x="45"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4" y="48"/>
                    <a:pt x="44" y="48"/>
                    <a:pt x="44" y="48"/>
                  </a:cubicBezTo>
                  <a:cubicBezTo>
                    <a:pt x="44" y="48"/>
                    <a:pt x="44" y="48"/>
                    <a:pt x="44" y="48"/>
                  </a:cubicBezTo>
                  <a:cubicBezTo>
                    <a:pt x="44" y="48"/>
                    <a:pt x="44" y="48"/>
                    <a:pt x="44" y="48"/>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7"/>
                    <a:pt x="44" y="47"/>
                    <a:pt x="44" y="47"/>
                  </a:cubicBezTo>
                  <a:cubicBezTo>
                    <a:pt x="44" y="48"/>
                    <a:pt x="44" y="48"/>
                    <a:pt x="44" y="48"/>
                  </a:cubicBezTo>
                  <a:cubicBezTo>
                    <a:pt x="44" y="48"/>
                    <a:pt x="44" y="48"/>
                    <a:pt x="44" y="48"/>
                  </a:cubicBezTo>
                  <a:cubicBezTo>
                    <a:pt x="44" y="48"/>
                    <a:pt x="44" y="48"/>
                    <a:pt x="44" y="48"/>
                  </a:cubicBezTo>
                  <a:cubicBezTo>
                    <a:pt x="44" y="48"/>
                    <a:pt x="44" y="48"/>
                    <a:pt x="44" y="48"/>
                  </a:cubicBezTo>
                  <a:close/>
                  <a:moveTo>
                    <a:pt x="44" y="48"/>
                  </a:moveTo>
                  <a:cubicBezTo>
                    <a:pt x="44" y="48"/>
                    <a:pt x="44" y="48"/>
                    <a:pt x="44" y="48"/>
                  </a:cubicBezTo>
                  <a:cubicBezTo>
                    <a:pt x="44" y="48"/>
                    <a:pt x="44" y="48"/>
                    <a:pt x="44" y="48"/>
                  </a:cubicBezTo>
                  <a:cubicBezTo>
                    <a:pt x="44" y="48"/>
                    <a:pt x="44" y="48"/>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9"/>
                    <a:pt x="44" y="49"/>
                  </a:cubicBezTo>
                  <a:cubicBezTo>
                    <a:pt x="44" y="49"/>
                    <a:pt x="44" y="48"/>
                    <a:pt x="44" y="48"/>
                  </a:cubicBezTo>
                  <a:cubicBezTo>
                    <a:pt x="44" y="48"/>
                    <a:pt x="44" y="48"/>
                    <a:pt x="44" y="48"/>
                  </a:cubicBezTo>
                  <a:cubicBezTo>
                    <a:pt x="44" y="48"/>
                    <a:pt x="44" y="48"/>
                    <a:pt x="44" y="48"/>
                  </a:cubicBezTo>
                  <a:cubicBezTo>
                    <a:pt x="44" y="48"/>
                    <a:pt x="44" y="48"/>
                    <a:pt x="44" y="48"/>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3" y="50"/>
                    <a:pt x="43" y="50"/>
                    <a:pt x="43"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53"/>
                  </a:move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ubicBezTo>
                    <a:pt x="44" y="53"/>
                    <a:pt x="44" y="53"/>
                    <a:pt x="44" y="53"/>
                  </a:cubicBezTo>
                  <a:close/>
                  <a:moveTo>
                    <a:pt x="44" y="50"/>
                  </a:move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ubicBezTo>
                    <a:pt x="44" y="50"/>
                    <a:pt x="44" y="50"/>
                    <a:pt x="44" y="50"/>
                  </a:cubicBezTo>
                  <a:close/>
                  <a:moveTo>
                    <a:pt x="44" y="48"/>
                  </a:move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ubicBezTo>
                    <a:pt x="44" y="48"/>
                    <a:pt x="44" y="48"/>
                    <a:pt x="44" y="48"/>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4" y="46"/>
                  </a:move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ubicBezTo>
                    <a:pt x="44" y="46"/>
                    <a:pt x="44" y="46"/>
                    <a:pt x="44" y="46"/>
                  </a:cubicBezTo>
                  <a:close/>
                  <a:moveTo>
                    <a:pt x="45" y="45"/>
                  </a:move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ubicBezTo>
                    <a:pt x="45" y="46"/>
                    <a:pt x="45" y="46"/>
                    <a:pt x="45" y="46"/>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3" y="54"/>
                  </a:move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lose/>
                  <a:moveTo>
                    <a:pt x="41" y="46"/>
                  </a:move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ubicBezTo>
                    <a:pt x="41" y="46"/>
                    <a:pt x="41" y="46"/>
                    <a:pt x="41" y="46"/>
                  </a:cubicBezTo>
                  <a:close/>
                  <a:moveTo>
                    <a:pt x="37" y="43"/>
                  </a:move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8" y="43"/>
                    <a:pt x="38" y="43"/>
                  </a:cubicBezTo>
                  <a:cubicBezTo>
                    <a:pt x="38" y="43"/>
                    <a:pt x="37" y="43"/>
                    <a:pt x="37" y="43"/>
                  </a:cubicBezTo>
                  <a:cubicBezTo>
                    <a:pt x="37" y="43"/>
                    <a:pt x="37" y="43"/>
                    <a:pt x="37" y="43"/>
                  </a:cubicBezTo>
                  <a:cubicBezTo>
                    <a:pt x="37" y="43"/>
                    <a:pt x="37" y="43"/>
                    <a:pt x="37" y="43"/>
                  </a:cubicBezTo>
                  <a:cubicBezTo>
                    <a:pt x="37" y="43"/>
                    <a:pt x="37" y="43"/>
                    <a:pt x="37" y="43"/>
                  </a:cubicBezTo>
                  <a:cubicBezTo>
                    <a:pt x="37" y="43"/>
                    <a:pt x="38" y="43"/>
                    <a:pt x="38" y="43"/>
                  </a:cubicBezTo>
                  <a:cubicBezTo>
                    <a:pt x="38" y="43"/>
                    <a:pt x="38" y="43"/>
                    <a:pt x="37" y="43"/>
                  </a:cubicBezTo>
                  <a:cubicBezTo>
                    <a:pt x="37" y="43"/>
                    <a:pt x="37" y="43"/>
                    <a:pt x="37" y="43"/>
                  </a:cubicBezTo>
                  <a:cubicBezTo>
                    <a:pt x="37" y="43"/>
                    <a:pt x="37" y="43"/>
                    <a:pt x="37" y="43"/>
                  </a:cubicBezTo>
                  <a:cubicBezTo>
                    <a:pt x="37" y="43"/>
                    <a:pt x="37" y="43"/>
                    <a:pt x="37" y="43"/>
                  </a:cubicBezTo>
                  <a:close/>
                  <a:moveTo>
                    <a:pt x="36" y="43"/>
                  </a:move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3"/>
                    <a:pt x="36" y="43"/>
                  </a:cubicBezTo>
                  <a:cubicBezTo>
                    <a:pt x="36" y="43"/>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4"/>
                    <a:pt x="36" y="44"/>
                  </a:cubicBezTo>
                  <a:cubicBezTo>
                    <a:pt x="36" y="44"/>
                    <a:pt x="36" y="43"/>
                    <a:pt x="36" y="43"/>
                  </a:cubicBezTo>
                  <a:cubicBezTo>
                    <a:pt x="36" y="43"/>
                    <a:pt x="36" y="43"/>
                    <a:pt x="36" y="43"/>
                  </a:cubicBezTo>
                  <a:cubicBezTo>
                    <a:pt x="36" y="43"/>
                    <a:pt x="36" y="43"/>
                    <a:pt x="36" y="43"/>
                  </a:cubicBezTo>
                  <a:cubicBezTo>
                    <a:pt x="36" y="43"/>
                    <a:pt x="36" y="43"/>
                    <a:pt x="36" y="43"/>
                  </a:cubicBezTo>
                  <a:close/>
                  <a:moveTo>
                    <a:pt x="35" y="43"/>
                  </a:move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3"/>
                  </a:cubicBezTo>
                  <a:cubicBezTo>
                    <a:pt x="35" y="43"/>
                    <a:pt x="35" y="43"/>
                    <a:pt x="35" y="44"/>
                  </a:cubicBezTo>
                  <a:cubicBezTo>
                    <a:pt x="35" y="44"/>
                    <a:pt x="35" y="44"/>
                    <a:pt x="35" y="44"/>
                  </a:cubicBezTo>
                  <a:cubicBezTo>
                    <a:pt x="35" y="44"/>
                    <a:pt x="35" y="44"/>
                    <a:pt x="35" y="44"/>
                  </a:cubicBezTo>
                  <a:cubicBezTo>
                    <a:pt x="35" y="44"/>
                    <a:pt x="35" y="44"/>
                    <a:pt x="35" y="44"/>
                  </a:cubicBezTo>
                  <a:cubicBezTo>
                    <a:pt x="35" y="44"/>
                    <a:pt x="35" y="43"/>
                    <a:pt x="35" y="43"/>
                  </a:cubicBezTo>
                  <a:cubicBezTo>
                    <a:pt x="35" y="43"/>
                    <a:pt x="35" y="43"/>
                    <a:pt x="35" y="43"/>
                  </a:cubicBezTo>
                  <a:cubicBezTo>
                    <a:pt x="35" y="43"/>
                    <a:pt x="35" y="43"/>
                    <a:pt x="35" y="43"/>
                  </a:cubicBezTo>
                  <a:cubicBezTo>
                    <a:pt x="35" y="43"/>
                    <a:pt x="35" y="43"/>
                    <a:pt x="35" y="43"/>
                  </a:cubicBezTo>
                  <a:close/>
                  <a:moveTo>
                    <a:pt x="46" y="42"/>
                  </a:move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ubicBezTo>
                    <a:pt x="46" y="42"/>
                    <a:pt x="46" y="42"/>
                    <a:pt x="46" y="42"/>
                  </a:cubicBezTo>
                  <a:close/>
                  <a:moveTo>
                    <a:pt x="46" y="44"/>
                  </a:move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7" y="44"/>
                    <a:pt x="46" y="44"/>
                  </a:cubicBezTo>
                  <a:cubicBezTo>
                    <a:pt x="46" y="44"/>
                    <a:pt x="46" y="44"/>
                    <a:pt x="46" y="44"/>
                  </a:cubicBezTo>
                  <a:cubicBezTo>
                    <a:pt x="46" y="44"/>
                    <a:pt x="46" y="44"/>
                    <a:pt x="46" y="44"/>
                  </a:cubicBezTo>
                  <a:cubicBezTo>
                    <a:pt x="46" y="44"/>
                    <a:pt x="46" y="44"/>
                    <a:pt x="46" y="44"/>
                  </a:cubicBezTo>
                  <a:cubicBezTo>
                    <a:pt x="46" y="44"/>
                    <a:pt x="46" y="44"/>
                    <a:pt x="46" y="44"/>
                  </a:cubicBezTo>
                  <a:cubicBezTo>
                    <a:pt x="46" y="44"/>
                    <a:pt x="46" y="44"/>
                    <a:pt x="46" y="44"/>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2400"/>
            </a:p>
          </p:txBody>
        </p:sp>
      </p:grpSp>
      <p:cxnSp>
        <p:nvCxnSpPr>
          <p:cNvPr id="55" name="Straight Connector 5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56" name="Freeform 55"/>
          <p:cNvSpPr>
            <a:spLocks noEditPoints="1"/>
          </p:cNvSpPr>
          <p:nvPr/>
        </p:nvSpPr>
        <p:spPr bwMode="auto">
          <a:xfrm rot="5400000" flipH="1">
            <a:off x="8847756" y="-8514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31046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111"/>
          <p:cNvSpPr>
            <a:spLocks noEditPoints="1"/>
          </p:cNvSpPr>
          <p:nvPr/>
        </p:nvSpPr>
        <p:spPr bwMode="auto">
          <a:xfrm rot="16200000">
            <a:off x="268925" y="3487735"/>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956532" cy="523220"/>
          </a:xfrm>
          <a:prstGeom prst="rect">
            <a:avLst/>
          </a:prstGeom>
          <a:noFill/>
        </p:spPr>
        <p:txBody>
          <a:bodyPr wrap="none" rtlCol="0">
            <a:spAutoFit/>
          </a:bodyPr>
          <a:lstStyle/>
          <a:p>
            <a:r>
              <a:rPr lang="en-ID" sz="2800" b="1" dirty="0">
                <a:solidFill>
                  <a:schemeClr val="tx1">
                    <a:lumMod val="85000"/>
                    <a:lumOff val="15000"/>
                  </a:schemeClr>
                </a:solidFill>
                <a:latin typeface="+mj-lt"/>
              </a:rPr>
              <a:t>WE ARE INNOVATIVE</a:t>
            </a:r>
          </a:p>
        </p:txBody>
      </p:sp>
      <p:sp>
        <p:nvSpPr>
          <p:cNvPr id="75" name="TextBox 74"/>
          <p:cNvSpPr txBox="1"/>
          <p:nvPr/>
        </p:nvSpPr>
        <p:spPr>
          <a:xfrm>
            <a:off x="2271827" y="3966298"/>
            <a:ext cx="3671805" cy="923330"/>
          </a:xfrm>
          <a:prstGeom prst="rect">
            <a:avLst/>
          </a:prstGeom>
          <a:noFill/>
        </p:spPr>
        <p:txBody>
          <a:bodyPr wrap="square" rtlCol="0">
            <a:spAutoFit/>
          </a:bodyPr>
          <a:lstStyle/>
          <a:p>
            <a:pPr algn="just">
              <a:lnSpc>
                <a:spcPct val="150000"/>
              </a:lnSpc>
            </a:pPr>
            <a:r>
              <a:rPr lang="en-ID" sz="1200" dirty="0">
                <a:solidFill>
                  <a:schemeClr val="tx1">
                    <a:lumMod val="85000"/>
                    <a:lumOff val="15000"/>
                  </a:schemeClr>
                </a:solidFill>
              </a:rPr>
              <a:t>Appropriately synthesize interactive opportunities through go forward relationships. Competently procrastinate client </a:t>
            </a:r>
            <a:r>
              <a:rPr lang="en-ID" sz="1200" dirty="0" err="1">
                <a:solidFill>
                  <a:schemeClr val="tx1">
                    <a:lumMod val="85000"/>
                    <a:lumOff val="15000"/>
                  </a:schemeClr>
                </a:solidFill>
              </a:rPr>
              <a:t>centere</a:t>
            </a:r>
            <a:r>
              <a:rPr lang="en-ID" sz="1200" dirty="0">
                <a:solidFill>
                  <a:schemeClr val="tx1">
                    <a:lumMod val="85000"/>
                    <a:lumOff val="15000"/>
                  </a:schemeClr>
                </a:solidFill>
              </a:rPr>
              <a:t>.</a:t>
            </a:r>
          </a:p>
        </p:txBody>
      </p:sp>
      <p:sp>
        <p:nvSpPr>
          <p:cNvPr id="76" name="TextBox 75"/>
          <p:cNvSpPr txBox="1"/>
          <p:nvPr/>
        </p:nvSpPr>
        <p:spPr>
          <a:xfrm>
            <a:off x="998442" y="1951259"/>
            <a:ext cx="5367722" cy="1708160"/>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a:t>
            </a:r>
            <a:endParaRPr lang="en-ID" sz="1400" dirty="0">
              <a:solidFill>
                <a:schemeClr val="accent1"/>
              </a:solidFill>
            </a:endParaRPr>
          </a:p>
        </p:txBody>
      </p:sp>
      <p:grpSp>
        <p:nvGrpSpPr>
          <p:cNvPr id="29" name="Group 28"/>
          <p:cNvGrpSpPr/>
          <p:nvPr/>
        </p:nvGrpSpPr>
        <p:grpSpPr>
          <a:xfrm>
            <a:off x="7132698" y="2547968"/>
            <a:ext cx="3538467" cy="2442540"/>
            <a:chOff x="1321551" y="2410579"/>
            <a:chExt cx="2664043" cy="1838940"/>
          </a:xfrm>
        </p:grpSpPr>
        <p:sp>
          <p:nvSpPr>
            <p:cNvPr id="30" name="Freeform 25"/>
            <p:cNvSpPr>
              <a:spLocks/>
            </p:cNvSpPr>
            <p:nvPr/>
          </p:nvSpPr>
          <p:spPr bwMode="auto">
            <a:xfrm>
              <a:off x="1757090" y="3212696"/>
              <a:ext cx="1796596" cy="1036823"/>
            </a:xfrm>
            <a:custGeom>
              <a:avLst/>
              <a:gdLst>
                <a:gd name="T0" fmla="*/ 1485 w 1485"/>
                <a:gd name="T1" fmla="*/ 429 h 857"/>
                <a:gd name="T2" fmla="*/ 741 w 1485"/>
                <a:gd name="T3" fmla="*/ 0 h 857"/>
                <a:gd name="T4" fmla="*/ 0 w 1485"/>
                <a:gd name="T5" fmla="*/ 429 h 857"/>
                <a:gd name="T6" fmla="*/ 741 w 1485"/>
                <a:gd name="T7" fmla="*/ 857 h 857"/>
                <a:gd name="T8" fmla="*/ 1485 w 1485"/>
                <a:gd name="T9" fmla="*/ 429 h 857"/>
              </a:gdLst>
              <a:ahLst/>
              <a:cxnLst>
                <a:cxn ang="0">
                  <a:pos x="T0" y="T1"/>
                </a:cxn>
                <a:cxn ang="0">
                  <a:pos x="T2" y="T3"/>
                </a:cxn>
                <a:cxn ang="0">
                  <a:pos x="T4" y="T5"/>
                </a:cxn>
                <a:cxn ang="0">
                  <a:pos x="T6" y="T7"/>
                </a:cxn>
                <a:cxn ang="0">
                  <a:pos x="T8" y="T9"/>
                </a:cxn>
              </a:cxnLst>
              <a:rect l="0" t="0" r="r" b="b"/>
              <a:pathLst>
                <a:path w="1485" h="857">
                  <a:moveTo>
                    <a:pt x="1485" y="429"/>
                  </a:moveTo>
                  <a:lnTo>
                    <a:pt x="741" y="0"/>
                  </a:lnTo>
                  <a:lnTo>
                    <a:pt x="0" y="429"/>
                  </a:lnTo>
                  <a:lnTo>
                    <a:pt x="741" y="857"/>
                  </a:lnTo>
                  <a:lnTo>
                    <a:pt x="1485" y="429"/>
                  </a:lnTo>
                  <a:close/>
                </a:path>
              </a:pathLst>
            </a:custGeom>
            <a:solidFill>
              <a:srgbClr val="6351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nvGrpSpPr>
            <p:cNvPr id="31" name="Group 30"/>
            <p:cNvGrpSpPr/>
            <p:nvPr/>
          </p:nvGrpSpPr>
          <p:grpSpPr>
            <a:xfrm>
              <a:off x="1321551" y="2410579"/>
              <a:ext cx="1332022" cy="1329602"/>
              <a:chOff x="1321551" y="2410579"/>
              <a:chExt cx="1332022" cy="1329602"/>
            </a:xfrm>
          </p:grpSpPr>
          <p:sp>
            <p:nvSpPr>
              <p:cNvPr id="36" name="Freeform 27"/>
              <p:cNvSpPr>
                <a:spLocks/>
              </p:cNvSpPr>
              <p:nvPr/>
            </p:nvSpPr>
            <p:spPr bwMode="auto">
              <a:xfrm>
                <a:off x="1757090" y="2410579"/>
                <a:ext cx="896483" cy="1329602"/>
              </a:xfrm>
              <a:custGeom>
                <a:avLst/>
                <a:gdLst>
                  <a:gd name="T0" fmla="*/ 741 w 741"/>
                  <a:gd name="T1" fmla="*/ 668 h 1099"/>
                  <a:gd name="T2" fmla="*/ 0 w 741"/>
                  <a:gd name="T3" fmla="*/ 1099 h 1099"/>
                  <a:gd name="T4" fmla="*/ 0 w 741"/>
                  <a:gd name="T5" fmla="*/ 428 h 1099"/>
                  <a:gd name="T6" fmla="*/ 741 w 741"/>
                  <a:gd name="T7" fmla="*/ 0 h 1099"/>
                  <a:gd name="T8" fmla="*/ 741 w 741"/>
                  <a:gd name="T9" fmla="*/ 668 h 1099"/>
                </a:gdLst>
                <a:ahLst/>
                <a:cxnLst>
                  <a:cxn ang="0">
                    <a:pos x="T0" y="T1"/>
                  </a:cxn>
                  <a:cxn ang="0">
                    <a:pos x="T2" y="T3"/>
                  </a:cxn>
                  <a:cxn ang="0">
                    <a:pos x="T4" y="T5"/>
                  </a:cxn>
                  <a:cxn ang="0">
                    <a:pos x="T6" y="T7"/>
                  </a:cxn>
                  <a:cxn ang="0">
                    <a:pos x="T8" y="T9"/>
                  </a:cxn>
                </a:cxnLst>
                <a:rect l="0" t="0" r="r" b="b"/>
                <a:pathLst>
                  <a:path w="741" h="1099">
                    <a:moveTo>
                      <a:pt x="741" y="668"/>
                    </a:moveTo>
                    <a:lnTo>
                      <a:pt x="0" y="1099"/>
                    </a:lnTo>
                    <a:lnTo>
                      <a:pt x="0" y="428"/>
                    </a:lnTo>
                    <a:lnTo>
                      <a:pt x="741" y="0"/>
                    </a:lnTo>
                    <a:lnTo>
                      <a:pt x="741" y="668"/>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7" name="Freeform 28"/>
              <p:cNvSpPr>
                <a:spLocks/>
              </p:cNvSpPr>
              <p:nvPr/>
            </p:nvSpPr>
            <p:spPr bwMode="auto">
              <a:xfrm>
                <a:off x="1321551" y="2410579"/>
                <a:ext cx="1332021" cy="632741"/>
              </a:xfrm>
              <a:custGeom>
                <a:avLst/>
                <a:gdLst>
                  <a:gd name="T0" fmla="*/ 743 w 1101"/>
                  <a:gd name="T1" fmla="*/ 94 h 523"/>
                  <a:gd name="T2" fmla="*/ 0 w 1101"/>
                  <a:gd name="T3" fmla="*/ 523 h 523"/>
                  <a:gd name="T4" fmla="*/ 360 w 1101"/>
                  <a:gd name="T5" fmla="*/ 428 h 523"/>
                  <a:gd name="T6" fmla="*/ 1101 w 1101"/>
                  <a:gd name="T7" fmla="*/ 0 h 523"/>
                  <a:gd name="T8" fmla="*/ 743 w 1101"/>
                  <a:gd name="T9" fmla="*/ 94 h 523"/>
                </a:gdLst>
                <a:ahLst/>
                <a:cxnLst>
                  <a:cxn ang="0">
                    <a:pos x="T0" y="T1"/>
                  </a:cxn>
                  <a:cxn ang="0">
                    <a:pos x="T2" y="T3"/>
                  </a:cxn>
                  <a:cxn ang="0">
                    <a:pos x="T4" y="T5"/>
                  </a:cxn>
                  <a:cxn ang="0">
                    <a:pos x="T6" y="T7"/>
                  </a:cxn>
                  <a:cxn ang="0">
                    <a:pos x="T8" y="T9"/>
                  </a:cxn>
                </a:cxnLst>
                <a:rect l="0" t="0" r="r" b="b"/>
                <a:pathLst>
                  <a:path w="1101" h="523">
                    <a:moveTo>
                      <a:pt x="743" y="94"/>
                    </a:moveTo>
                    <a:lnTo>
                      <a:pt x="0" y="523"/>
                    </a:lnTo>
                    <a:lnTo>
                      <a:pt x="360" y="428"/>
                    </a:lnTo>
                    <a:lnTo>
                      <a:pt x="1101" y="0"/>
                    </a:lnTo>
                    <a:lnTo>
                      <a:pt x="743"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8" name="Freeform 29"/>
              <p:cNvSpPr>
                <a:spLocks/>
              </p:cNvSpPr>
              <p:nvPr/>
            </p:nvSpPr>
            <p:spPr bwMode="auto">
              <a:xfrm>
                <a:off x="1757090" y="2928386"/>
                <a:ext cx="896483" cy="811795"/>
              </a:xfrm>
              <a:custGeom>
                <a:avLst/>
                <a:gdLst>
                  <a:gd name="T0" fmla="*/ 128 w 313"/>
                  <a:gd name="T1" fmla="*/ 95 h 283"/>
                  <a:gd name="T2" fmla="*/ 0 w 313"/>
                  <a:gd name="T3" fmla="*/ 0 h 283"/>
                  <a:gd name="T4" fmla="*/ 0 w 313"/>
                  <a:gd name="T5" fmla="*/ 283 h 283"/>
                  <a:gd name="T6" fmla="*/ 313 w 313"/>
                  <a:gd name="T7" fmla="*/ 101 h 283"/>
                  <a:gd name="T8" fmla="*/ 313 w 313"/>
                  <a:gd name="T9" fmla="*/ 46 h 283"/>
                  <a:gd name="T10" fmla="*/ 128 w 313"/>
                  <a:gd name="T11" fmla="*/ 95 h 283"/>
                </a:gdLst>
                <a:ahLst/>
                <a:cxnLst>
                  <a:cxn ang="0">
                    <a:pos x="T0" y="T1"/>
                  </a:cxn>
                  <a:cxn ang="0">
                    <a:pos x="T2" y="T3"/>
                  </a:cxn>
                  <a:cxn ang="0">
                    <a:pos x="T4" y="T5"/>
                  </a:cxn>
                  <a:cxn ang="0">
                    <a:pos x="T6" y="T7"/>
                  </a:cxn>
                  <a:cxn ang="0">
                    <a:pos x="T8" y="T9"/>
                  </a:cxn>
                  <a:cxn ang="0">
                    <a:pos x="T10" y="T11"/>
                  </a:cxn>
                </a:cxnLst>
                <a:rect l="0" t="0" r="r" b="b"/>
                <a:pathLst>
                  <a:path w="313" h="283">
                    <a:moveTo>
                      <a:pt x="128" y="95"/>
                    </a:moveTo>
                    <a:cubicBezTo>
                      <a:pt x="23" y="70"/>
                      <a:pt x="0" y="0"/>
                      <a:pt x="0" y="0"/>
                    </a:cubicBezTo>
                    <a:cubicBezTo>
                      <a:pt x="0" y="283"/>
                      <a:pt x="0" y="283"/>
                      <a:pt x="0" y="283"/>
                    </a:cubicBezTo>
                    <a:cubicBezTo>
                      <a:pt x="313" y="101"/>
                      <a:pt x="313" y="101"/>
                      <a:pt x="313" y="101"/>
                    </a:cubicBezTo>
                    <a:cubicBezTo>
                      <a:pt x="313" y="46"/>
                      <a:pt x="313" y="46"/>
                      <a:pt x="313" y="46"/>
                    </a:cubicBezTo>
                    <a:cubicBezTo>
                      <a:pt x="313" y="46"/>
                      <a:pt x="239" y="121"/>
                      <a:pt x="128" y="9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32" name="Group 31"/>
            <p:cNvGrpSpPr/>
            <p:nvPr/>
          </p:nvGrpSpPr>
          <p:grpSpPr>
            <a:xfrm>
              <a:off x="2653573" y="2410579"/>
              <a:ext cx="1332021" cy="1329602"/>
              <a:chOff x="2653573" y="2410579"/>
              <a:chExt cx="1332021" cy="1329602"/>
            </a:xfrm>
          </p:grpSpPr>
          <p:sp>
            <p:nvSpPr>
              <p:cNvPr id="33" name="Freeform 30"/>
              <p:cNvSpPr>
                <a:spLocks/>
              </p:cNvSpPr>
              <p:nvPr/>
            </p:nvSpPr>
            <p:spPr bwMode="auto">
              <a:xfrm>
                <a:off x="2653573" y="2410579"/>
                <a:ext cx="1332021" cy="632741"/>
              </a:xfrm>
              <a:custGeom>
                <a:avLst/>
                <a:gdLst>
                  <a:gd name="T0" fmla="*/ 360 w 1101"/>
                  <a:gd name="T1" fmla="*/ 94 h 523"/>
                  <a:gd name="T2" fmla="*/ 1101 w 1101"/>
                  <a:gd name="T3" fmla="*/ 523 h 523"/>
                  <a:gd name="T4" fmla="*/ 744 w 1101"/>
                  <a:gd name="T5" fmla="*/ 428 h 523"/>
                  <a:gd name="T6" fmla="*/ 0 w 1101"/>
                  <a:gd name="T7" fmla="*/ 0 h 523"/>
                  <a:gd name="T8" fmla="*/ 360 w 1101"/>
                  <a:gd name="T9" fmla="*/ 94 h 523"/>
                </a:gdLst>
                <a:ahLst/>
                <a:cxnLst>
                  <a:cxn ang="0">
                    <a:pos x="T0" y="T1"/>
                  </a:cxn>
                  <a:cxn ang="0">
                    <a:pos x="T2" y="T3"/>
                  </a:cxn>
                  <a:cxn ang="0">
                    <a:pos x="T4" y="T5"/>
                  </a:cxn>
                  <a:cxn ang="0">
                    <a:pos x="T6" y="T7"/>
                  </a:cxn>
                  <a:cxn ang="0">
                    <a:pos x="T8" y="T9"/>
                  </a:cxn>
                </a:cxnLst>
                <a:rect l="0" t="0" r="r" b="b"/>
                <a:pathLst>
                  <a:path w="1101" h="523">
                    <a:moveTo>
                      <a:pt x="360" y="94"/>
                    </a:moveTo>
                    <a:lnTo>
                      <a:pt x="1101" y="523"/>
                    </a:lnTo>
                    <a:lnTo>
                      <a:pt x="744" y="428"/>
                    </a:lnTo>
                    <a:lnTo>
                      <a:pt x="0" y="0"/>
                    </a:lnTo>
                    <a:lnTo>
                      <a:pt x="360" y="94"/>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4" name="Freeform 31"/>
              <p:cNvSpPr>
                <a:spLocks/>
              </p:cNvSpPr>
              <p:nvPr/>
            </p:nvSpPr>
            <p:spPr bwMode="auto">
              <a:xfrm>
                <a:off x="2653573" y="2410579"/>
                <a:ext cx="900113" cy="1329602"/>
              </a:xfrm>
              <a:custGeom>
                <a:avLst/>
                <a:gdLst>
                  <a:gd name="T0" fmla="*/ 744 w 744"/>
                  <a:gd name="T1" fmla="*/ 428 h 1099"/>
                  <a:gd name="T2" fmla="*/ 0 w 744"/>
                  <a:gd name="T3" fmla="*/ 0 h 1099"/>
                  <a:gd name="T4" fmla="*/ 0 w 744"/>
                  <a:gd name="T5" fmla="*/ 668 h 1099"/>
                  <a:gd name="T6" fmla="*/ 744 w 744"/>
                  <a:gd name="T7" fmla="*/ 1099 h 1099"/>
                  <a:gd name="T8" fmla="*/ 744 w 744"/>
                  <a:gd name="T9" fmla="*/ 428 h 1099"/>
                </a:gdLst>
                <a:ahLst/>
                <a:cxnLst>
                  <a:cxn ang="0">
                    <a:pos x="T0" y="T1"/>
                  </a:cxn>
                  <a:cxn ang="0">
                    <a:pos x="T2" y="T3"/>
                  </a:cxn>
                  <a:cxn ang="0">
                    <a:pos x="T4" y="T5"/>
                  </a:cxn>
                  <a:cxn ang="0">
                    <a:pos x="T6" y="T7"/>
                  </a:cxn>
                  <a:cxn ang="0">
                    <a:pos x="T8" y="T9"/>
                  </a:cxn>
                </a:cxnLst>
                <a:rect l="0" t="0" r="r" b="b"/>
                <a:pathLst>
                  <a:path w="744" h="1099">
                    <a:moveTo>
                      <a:pt x="744" y="428"/>
                    </a:moveTo>
                    <a:lnTo>
                      <a:pt x="0" y="0"/>
                    </a:lnTo>
                    <a:lnTo>
                      <a:pt x="0" y="668"/>
                    </a:lnTo>
                    <a:lnTo>
                      <a:pt x="744" y="1099"/>
                    </a:lnTo>
                    <a:lnTo>
                      <a:pt x="744" y="428"/>
                    </a:lnTo>
                    <a:close/>
                  </a:path>
                </a:pathLst>
              </a:custGeom>
              <a:solidFill>
                <a:srgbClr val="8A71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35" name="Freeform 32"/>
              <p:cNvSpPr>
                <a:spLocks/>
              </p:cNvSpPr>
              <p:nvPr/>
            </p:nvSpPr>
            <p:spPr bwMode="auto">
              <a:xfrm>
                <a:off x="2653573" y="2928386"/>
                <a:ext cx="900113" cy="811795"/>
              </a:xfrm>
              <a:custGeom>
                <a:avLst/>
                <a:gdLst>
                  <a:gd name="T0" fmla="*/ 112 w 314"/>
                  <a:gd name="T1" fmla="*/ 75 h 283"/>
                  <a:gd name="T2" fmla="*/ 0 w 314"/>
                  <a:gd name="T3" fmla="*/ 45 h 283"/>
                  <a:gd name="T4" fmla="*/ 0 w 314"/>
                  <a:gd name="T5" fmla="*/ 101 h 283"/>
                  <a:gd name="T6" fmla="*/ 314 w 314"/>
                  <a:gd name="T7" fmla="*/ 283 h 283"/>
                  <a:gd name="T8" fmla="*/ 314 w 314"/>
                  <a:gd name="T9" fmla="*/ 0 h 283"/>
                  <a:gd name="T10" fmla="*/ 112 w 314"/>
                  <a:gd name="T11" fmla="*/ 75 h 283"/>
                </a:gdLst>
                <a:ahLst/>
                <a:cxnLst>
                  <a:cxn ang="0">
                    <a:pos x="T0" y="T1"/>
                  </a:cxn>
                  <a:cxn ang="0">
                    <a:pos x="T2" y="T3"/>
                  </a:cxn>
                  <a:cxn ang="0">
                    <a:pos x="T4" y="T5"/>
                  </a:cxn>
                  <a:cxn ang="0">
                    <a:pos x="T6" y="T7"/>
                  </a:cxn>
                  <a:cxn ang="0">
                    <a:pos x="T8" y="T9"/>
                  </a:cxn>
                  <a:cxn ang="0">
                    <a:pos x="T10" y="T11"/>
                  </a:cxn>
                </a:cxnLst>
                <a:rect l="0" t="0" r="r" b="b"/>
                <a:pathLst>
                  <a:path w="314" h="283">
                    <a:moveTo>
                      <a:pt x="112" y="75"/>
                    </a:moveTo>
                    <a:cubicBezTo>
                      <a:pt x="28" y="75"/>
                      <a:pt x="0" y="45"/>
                      <a:pt x="0" y="45"/>
                    </a:cubicBezTo>
                    <a:cubicBezTo>
                      <a:pt x="0" y="101"/>
                      <a:pt x="0" y="101"/>
                      <a:pt x="0" y="101"/>
                    </a:cubicBezTo>
                    <a:cubicBezTo>
                      <a:pt x="314" y="283"/>
                      <a:pt x="314" y="283"/>
                      <a:pt x="314" y="283"/>
                    </a:cubicBezTo>
                    <a:cubicBezTo>
                      <a:pt x="314" y="0"/>
                      <a:pt x="314" y="0"/>
                      <a:pt x="314" y="0"/>
                    </a:cubicBezTo>
                    <a:cubicBezTo>
                      <a:pt x="314" y="0"/>
                      <a:pt x="215" y="75"/>
                      <a:pt x="112" y="75"/>
                    </a:cubicBezTo>
                    <a:close/>
                  </a:path>
                </a:pathLst>
              </a:custGeom>
              <a:solidFill>
                <a:schemeClr val="tx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39" name="Bulb"/>
          <p:cNvGrpSpPr/>
          <p:nvPr/>
        </p:nvGrpSpPr>
        <p:grpSpPr>
          <a:xfrm>
            <a:off x="6898876" y="399493"/>
            <a:ext cx="4006089" cy="4006085"/>
            <a:chOff x="730635" y="1879494"/>
            <a:chExt cx="2651921" cy="2651920"/>
          </a:xfrm>
        </p:grpSpPr>
        <p:sp>
          <p:nvSpPr>
            <p:cNvPr id="40" name="Light"/>
            <p:cNvSpPr/>
            <p:nvPr/>
          </p:nvSpPr>
          <p:spPr>
            <a:xfrm>
              <a:off x="730635" y="1879494"/>
              <a:ext cx="2651921" cy="2651920"/>
            </a:xfrm>
            <a:prstGeom prst="ellipse">
              <a:avLst/>
            </a:prstGeom>
            <a:gradFill flip="none" rotWithShape="1">
              <a:gsLst>
                <a:gs pos="0">
                  <a:schemeClr val="accent1">
                    <a:lumMod val="60000"/>
                    <a:lumOff val="40000"/>
                  </a:schemeClr>
                </a:gs>
                <a:gs pos="67000">
                  <a:schemeClr val="accent1">
                    <a:lumMod val="20000"/>
                    <a:lumOff val="8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endParaRPr lang="en-US" sz="1801"/>
            </a:p>
          </p:txBody>
        </p:sp>
        <p:grpSp>
          <p:nvGrpSpPr>
            <p:cNvPr id="41" name="Bulb On"/>
            <p:cNvGrpSpPr/>
            <p:nvPr/>
          </p:nvGrpSpPr>
          <p:grpSpPr>
            <a:xfrm>
              <a:off x="1647982" y="2800440"/>
              <a:ext cx="822136" cy="1373154"/>
              <a:chOff x="9860056" y="742951"/>
              <a:chExt cx="935038" cy="1561728"/>
            </a:xfrm>
          </p:grpSpPr>
          <p:grpSp>
            <p:nvGrpSpPr>
              <p:cNvPr id="42" name="Group 41"/>
              <p:cNvGrpSpPr/>
              <p:nvPr/>
            </p:nvGrpSpPr>
            <p:grpSpPr>
              <a:xfrm>
                <a:off x="9860056" y="742951"/>
                <a:ext cx="935038" cy="1093787"/>
                <a:chOff x="8709025" y="742951"/>
                <a:chExt cx="935038" cy="1093787"/>
              </a:xfrm>
            </p:grpSpPr>
            <p:sp>
              <p:nvSpPr>
                <p:cNvPr id="71" name="Freeform 5"/>
                <p:cNvSpPr>
                  <a:spLocks/>
                </p:cNvSpPr>
                <p:nvPr/>
              </p:nvSpPr>
              <p:spPr bwMode="auto">
                <a:xfrm>
                  <a:off x="8709025" y="742951"/>
                  <a:ext cx="935038" cy="1093787"/>
                </a:xfrm>
                <a:custGeom>
                  <a:avLst/>
                  <a:gdLst>
                    <a:gd name="T0" fmla="*/ 473 w 945"/>
                    <a:gd name="T1" fmla="*/ 0 h 1107"/>
                    <a:gd name="T2" fmla="*/ 0 w 945"/>
                    <a:gd name="T3" fmla="*/ 454 h 1107"/>
                    <a:gd name="T4" fmla="*/ 174 w 945"/>
                    <a:gd name="T5" fmla="*/ 849 h 1107"/>
                    <a:gd name="T6" fmla="*/ 221 w 945"/>
                    <a:gd name="T7" fmla="*/ 1003 h 1107"/>
                    <a:gd name="T8" fmla="*/ 266 w 945"/>
                    <a:gd name="T9" fmla="*/ 1107 h 1107"/>
                    <a:gd name="T10" fmla="*/ 679 w 945"/>
                    <a:gd name="T11" fmla="*/ 1107 h 1107"/>
                    <a:gd name="T12" fmla="*/ 724 w 945"/>
                    <a:gd name="T13" fmla="*/ 1003 h 1107"/>
                    <a:gd name="T14" fmla="*/ 771 w 945"/>
                    <a:gd name="T15" fmla="*/ 849 h 1107"/>
                    <a:gd name="T16" fmla="*/ 945 w 945"/>
                    <a:gd name="T17" fmla="*/ 454 h 1107"/>
                    <a:gd name="T18" fmla="*/ 473 w 945"/>
                    <a:gd name="T19" fmla="*/ 0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5" h="1107">
                      <a:moveTo>
                        <a:pt x="473" y="0"/>
                      </a:moveTo>
                      <a:cubicBezTo>
                        <a:pt x="211" y="0"/>
                        <a:pt x="0" y="203"/>
                        <a:pt x="0" y="454"/>
                      </a:cubicBezTo>
                      <a:cubicBezTo>
                        <a:pt x="0" y="600"/>
                        <a:pt x="126" y="772"/>
                        <a:pt x="174" y="849"/>
                      </a:cubicBezTo>
                      <a:cubicBezTo>
                        <a:pt x="197" y="885"/>
                        <a:pt x="208" y="933"/>
                        <a:pt x="221" y="1003"/>
                      </a:cubicBezTo>
                      <a:cubicBezTo>
                        <a:pt x="232" y="1063"/>
                        <a:pt x="266" y="1107"/>
                        <a:pt x="266" y="1107"/>
                      </a:cubicBezTo>
                      <a:cubicBezTo>
                        <a:pt x="679" y="1107"/>
                        <a:pt x="679" y="1107"/>
                        <a:pt x="679" y="1107"/>
                      </a:cubicBezTo>
                      <a:cubicBezTo>
                        <a:pt x="679" y="1107"/>
                        <a:pt x="713" y="1062"/>
                        <a:pt x="724" y="1003"/>
                      </a:cubicBezTo>
                      <a:cubicBezTo>
                        <a:pt x="737" y="933"/>
                        <a:pt x="748" y="885"/>
                        <a:pt x="771" y="849"/>
                      </a:cubicBezTo>
                      <a:cubicBezTo>
                        <a:pt x="819" y="772"/>
                        <a:pt x="945" y="600"/>
                        <a:pt x="945" y="454"/>
                      </a:cubicBezTo>
                      <a:cubicBezTo>
                        <a:pt x="945" y="203"/>
                        <a:pt x="734" y="0"/>
                        <a:pt x="473" y="0"/>
                      </a:cubicBezTo>
                    </a:path>
                  </a:pathLst>
                </a:custGeom>
                <a:gradFill flip="none" rotWithShape="1">
                  <a:gsLst>
                    <a:gs pos="60000">
                      <a:schemeClr val="accent1"/>
                    </a:gs>
                    <a:gs pos="0">
                      <a:schemeClr val="accent1">
                        <a:lumMod val="20000"/>
                        <a:lumOff val="80000"/>
                      </a:schemeClr>
                    </a:gs>
                    <a:gs pos="100000">
                      <a:schemeClr val="accent1">
                        <a:lumMod val="75000"/>
                      </a:schemeClr>
                    </a:gs>
                  </a:gsLst>
                  <a:path path="shape">
                    <a:fillToRect l="50000" t="50000" r="50000" b="50000"/>
                  </a:path>
                  <a:tileRect/>
                </a:gradFill>
                <a:ln>
                  <a:noFill/>
                </a:ln>
              </p:spPr>
              <p:txBody>
                <a:bodyPr vert="horz" wrap="square" lIns="91440" tIns="45721" rIns="91440" bIns="45721" numCol="1" anchor="t" anchorCtr="0" compatLnSpc="1">
                  <a:prstTxWarp prst="textNoShape">
                    <a:avLst/>
                  </a:prstTxWarp>
                </a:bodyPr>
                <a:lstStyle/>
                <a:p>
                  <a:endParaRPr lang="en-US" sz="1801"/>
                </a:p>
              </p:txBody>
            </p:sp>
            <p:grpSp>
              <p:nvGrpSpPr>
                <p:cNvPr id="72" name="Group 71"/>
                <p:cNvGrpSpPr/>
                <p:nvPr/>
              </p:nvGrpSpPr>
              <p:grpSpPr>
                <a:xfrm>
                  <a:off x="8847136" y="782638"/>
                  <a:ext cx="744540" cy="1011237"/>
                  <a:chOff x="8847136" y="782638"/>
                  <a:chExt cx="744540" cy="1011237"/>
                </a:xfrm>
              </p:grpSpPr>
              <p:sp>
                <p:nvSpPr>
                  <p:cNvPr id="73" name="Freeform 6"/>
                  <p:cNvSpPr>
                    <a:spLocks/>
                  </p:cNvSpPr>
                  <p:nvPr/>
                </p:nvSpPr>
                <p:spPr bwMode="auto">
                  <a:xfrm>
                    <a:off x="9145588" y="782638"/>
                    <a:ext cx="446088" cy="1011237"/>
                  </a:xfrm>
                  <a:custGeom>
                    <a:avLst/>
                    <a:gdLst>
                      <a:gd name="T0" fmla="*/ 19 w 451"/>
                      <a:gd name="T1" fmla="*/ 0 h 1023"/>
                      <a:gd name="T2" fmla="*/ 19 w 451"/>
                      <a:gd name="T3" fmla="*/ 0 h 1023"/>
                      <a:gd name="T4" fmla="*/ 0 w 451"/>
                      <a:gd name="T5" fmla="*/ 0 h 1023"/>
                      <a:gd name="T6" fmla="*/ 411 w 451"/>
                      <a:gd name="T7" fmla="*/ 414 h 1023"/>
                      <a:gd name="T8" fmla="*/ 264 w 451"/>
                      <a:gd name="T9" fmla="*/ 755 h 1023"/>
                      <a:gd name="T10" fmla="*/ 243 w 451"/>
                      <a:gd name="T11" fmla="*/ 787 h 1023"/>
                      <a:gd name="T12" fmla="*/ 207 w 451"/>
                      <a:gd name="T13" fmla="*/ 956 h 1023"/>
                      <a:gd name="T14" fmla="*/ 180 w 451"/>
                      <a:gd name="T15" fmla="*/ 1023 h 1023"/>
                      <a:gd name="T16" fmla="*/ 231 w 451"/>
                      <a:gd name="T17" fmla="*/ 956 h 1023"/>
                      <a:gd name="T18" fmla="*/ 283 w 451"/>
                      <a:gd name="T19" fmla="*/ 787 h 1023"/>
                      <a:gd name="T20" fmla="*/ 304 w 451"/>
                      <a:gd name="T21" fmla="*/ 755 h 1023"/>
                      <a:gd name="T22" fmla="*/ 451 w 451"/>
                      <a:gd name="T23" fmla="*/ 414 h 1023"/>
                      <a:gd name="T24" fmla="*/ 19 w 451"/>
                      <a:gd name="T25"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1023">
                        <a:moveTo>
                          <a:pt x="19" y="0"/>
                        </a:moveTo>
                        <a:cubicBezTo>
                          <a:pt x="19" y="0"/>
                          <a:pt x="19" y="0"/>
                          <a:pt x="19" y="0"/>
                        </a:cubicBezTo>
                        <a:cubicBezTo>
                          <a:pt x="12" y="0"/>
                          <a:pt x="6" y="0"/>
                          <a:pt x="0" y="0"/>
                        </a:cubicBezTo>
                        <a:cubicBezTo>
                          <a:pt x="229" y="11"/>
                          <a:pt x="411" y="193"/>
                          <a:pt x="411" y="414"/>
                        </a:cubicBezTo>
                        <a:cubicBezTo>
                          <a:pt x="411" y="530"/>
                          <a:pt x="319" y="671"/>
                          <a:pt x="264" y="755"/>
                        </a:cubicBezTo>
                        <a:cubicBezTo>
                          <a:pt x="256" y="767"/>
                          <a:pt x="249" y="778"/>
                          <a:pt x="243" y="787"/>
                        </a:cubicBezTo>
                        <a:cubicBezTo>
                          <a:pt x="216" y="830"/>
                          <a:pt x="221" y="882"/>
                          <a:pt x="207" y="956"/>
                        </a:cubicBezTo>
                        <a:cubicBezTo>
                          <a:pt x="202" y="983"/>
                          <a:pt x="189" y="1007"/>
                          <a:pt x="180" y="1023"/>
                        </a:cubicBezTo>
                        <a:cubicBezTo>
                          <a:pt x="198" y="1012"/>
                          <a:pt x="226" y="980"/>
                          <a:pt x="231" y="956"/>
                        </a:cubicBezTo>
                        <a:cubicBezTo>
                          <a:pt x="245" y="882"/>
                          <a:pt x="256" y="830"/>
                          <a:pt x="283" y="787"/>
                        </a:cubicBezTo>
                        <a:cubicBezTo>
                          <a:pt x="289" y="778"/>
                          <a:pt x="296" y="767"/>
                          <a:pt x="304" y="755"/>
                        </a:cubicBezTo>
                        <a:cubicBezTo>
                          <a:pt x="359" y="671"/>
                          <a:pt x="451" y="530"/>
                          <a:pt x="451" y="414"/>
                        </a:cubicBezTo>
                        <a:cubicBezTo>
                          <a:pt x="451" y="186"/>
                          <a:pt x="257" y="0"/>
                          <a:pt x="19" y="0"/>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7"/>
                  <p:cNvSpPr>
                    <a:spLocks/>
                  </p:cNvSpPr>
                  <p:nvPr/>
                </p:nvSpPr>
                <p:spPr bwMode="auto">
                  <a:xfrm>
                    <a:off x="8847136" y="1095375"/>
                    <a:ext cx="247650" cy="668337"/>
                  </a:xfrm>
                  <a:custGeom>
                    <a:avLst/>
                    <a:gdLst>
                      <a:gd name="T0" fmla="*/ 229 w 250"/>
                      <a:gd name="T1" fmla="*/ 676 h 676"/>
                      <a:gd name="T2" fmla="*/ 188 w 250"/>
                      <a:gd name="T3" fmla="*/ 676 h 676"/>
                      <a:gd name="T4" fmla="*/ 172 w 250"/>
                      <a:gd name="T5" fmla="*/ 621 h 676"/>
                      <a:gd name="T6" fmla="*/ 160 w 250"/>
                      <a:gd name="T7" fmla="*/ 476 h 676"/>
                      <a:gd name="T8" fmla="*/ 20 w 250"/>
                      <a:gd name="T9" fmla="*/ 172 h 676"/>
                      <a:gd name="T10" fmla="*/ 20 w 250"/>
                      <a:gd name="T11" fmla="*/ 0 h 676"/>
                      <a:gd name="T12" fmla="*/ 186 w 250"/>
                      <a:gd name="T13" fmla="*/ 0 h 676"/>
                      <a:gd name="T14" fmla="*/ 186 w 250"/>
                      <a:gd name="T15" fmla="*/ 156 h 676"/>
                      <a:gd name="T16" fmla="*/ 250 w 250"/>
                      <a:gd name="T17" fmla="*/ 482 h 676"/>
                      <a:gd name="T18" fmla="*/ 250 w 250"/>
                      <a:gd name="T19" fmla="*/ 639 h 676"/>
                      <a:gd name="T20" fmla="*/ 229 w 250"/>
                      <a:gd name="T21" fmla="*/ 676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676">
                        <a:moveTo>
                          <a:pt x="229" y="676"/>
                        </a:moveTo>
                        <a:cubicBezTo>
                          <a:pt x="216" y="676"/>
                          <a:pt x="198" y="676"/>
                          <a:pt x="188" y="676"/>
                        </a:cubicBezTo>
                        <a:cubicBezTo>
                          <a:pt x="178" y="676"/>
                          <a:pt x="172" y="665"/>
                          <a:pt x="172" y="621"/>
                        </a:cubicBezTo>
                        <a:cubicBezTo>
                          <a:pt x="172" y="577"/>
                          <a:pt x="176" y="512"/>
                          <a:pt x="160" y="476"/>
                        </a:cubicBezTo>
                        <a:cubicBezTo>
                          <a:pt x="144" y="440"/>
                          <a:pt x="40" y="276"/>
                          <a:pt x="20" y="172"/>
                        </a:cubicBezTo>
                        <a:cubicBezTo>
                          <a:pt x="0" y="68"/>
                          <a:pt x="20" y="0"/>
                          <a:pt x="20" y="0"/>
                        </a:cubicBezTo>
                        <a:cubicBezTo>
                          <a:pt x="186" y="0"/>
                          <a:pt x="186" y="0"/>
                          <a:pt x="186" y="0"/>
                        </a:cubicBezTo>
                        <a:cubicBezTo>
                          <a:pt x="186" y="0"/>
                          <a:pt x="186" y="59"/>
                          <a:pt x="186" y="156"/>
                        </a:cubicBezTo>
                        <a:cubicBezTo>
                          <a:pt x="186" y="253"/>
                          <a:pt x="250" y="444"/>
                          <a:pt x="250" y="482"/>
                        </a:cubicBezTo>
                        <a:cubicBezTo>
                          <a:pt x="250" y="520"/>
                          <a:pt x="250" y="605"/>
                          <a:pt x="250" y="639"/>
                        </a:cubicBezTo>
                        <a:cubicBezTo>
                          <a:pt x="250" y="673"/>
                          <a:pt x="243" y="676"/>
                          <a:pt x="229" y="676"/>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sp>
                <p:nvSpPr>
                  <p:cNvPr id="77" name="Freeform 8"/>
                  <p:cNvSpPr>
                    <a:spLocks/>
                  </p:cNvSpPr>
                  <p:nvPr/>
                </p:nvSpPr>
                <p:spPr bwMode="auto">
                  <a:xfrm>
                    <a:off x="9239250" y="901700"/>
                    <a:ext cx="196850" cy="233362"/>
                  </a:xfrm>
                  <a:custGeom>
                    <a:avLst/>
                    <a:gdLst>
                      <a:gd name="T0" fmla="*/ 0 w 199"/>
                      <a:gd name="T1" fmla="*/ 19 h 236"/>
                      <a:gd name="T2" fmla="*/ 98 w 199"/>
                      <a:gd name="T3" fmla="*/ 0 h 236"/>
                      <a:gd name="T4" fmla="*/ 179 w 199"/>
                      <a:gd name="T5" fmla="*/ 118 h 236"/>
                      <a:gd name="T6" fmla="*/ 198 w 199"/>
                      <a:gd name="T7" fmla="*/ 218 h 236"/>
                      <a:gd name="T8" fmla="*/ 80 w 199"/>
                      <a:gd name="T9" fmla="*/ 229 h 236"/>
                      <a:gd name="T10" fmla="*/ 10 w 199"/>
                      <a:gd name="T11" fmla="*/ 201 h 236"/>
                      <a:gd name="T12" fmla="*/ 10 w 199"/>
                      <a:gd name="T13" fmla="*/ 115 h 236"/>
                      <a:gd name="T14" fmla="*/ 0 w 199"/>
                      <a:gd name="T15" fmla="*/ 19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236">
                        <a:moveTo>
                          <a:pt x="0" y="19"/>
                        </a:moveTo>
                        <a:cubicBezTo>
                          <a:pt x="98" y="0"/>
                          <a:pt x="98" y="0"/>
                          <a:pt x="98" y="0"/>
                        </a:cubicBezTo>
                        <a:cubicBezTo>
                          <a:pt x="98" y="0"/>
                          <a:pt x="150" y="46"/>
                          <a:pt x="179" y="118"/>
                        </a:cubicBezTo>
                        <a:cubicBezTo>
                          <a:pt x="199" y="168"/>
                          <a:pt x="198" y="218"/>
                          <a:pt x="198" y="218"/>
                        </a:cubicBezTo>
                        <a:cubicBezTo>
                          <a:pt x="198" y="218"/>
                          <a:pt x="130" y="236"/>
                          <a:pt x="80" y="229"/>
                        </a:cubicBezTo>
                        <a:cubicBezTo>
                          <a:pt x="30" y="222"/>
                          <a:pt x="10" y="201"/>
                          <a:pt x="10" y="201"/>
                        </a:cubicBezTo>
                        <a:cubicBezTo>
                          <a:pt x="10" y="201"/>
                          <a:pt x="10" y="142"/>
                          <a:pt x="10" y="115"/>
                        </a:cubicBezTo>
                        <a:cubicBezTo>
                          <a:pt x="10" y="89"/>
                          <a:pt x="0" y="19"/>
                          <a:pt x="0" y="19"/>
                        </a:cubicBezTo>
                        <a:close/>
                      </a:path>
                    </a:pathLst>
                  </a:custGeom>
                  <a:gradFill>
                    <a:gsLst>
                      <a:gs pos="0">
                        <a:schemeClr val="bg1">
                          <a:alpha val="49000"/>
                        </a:schemeClr>
                      </a:gs>
                      <a:gs pos="100000">
                        <a:schemeClr val="bg1">
                          <a:alpha val="20000"/>
                        </a:schemeClr>
                      </a:gs>
                      <a:gs pos="50000">
                        <a:schemeClr val="bg1">
                          <a:alpha val="80000"/>
                        </a:schemeClr>
                      </a:gs>
                    </a:gsLst>
                    <a:lin ang="5400000" scaled="0"/>
                  </a:gradFill>
                  <a:ln w="4763" cap="flat">
                    <a:noFill/>
                    <a:prstDash val="solid"/>
                    <a:miter lim="800000"/>
                    <a:headEnd/>
                    <a:tailEnd/>
                  </a:ln>
                </p:spPr>
                <p:txBody>
                  <a:bodyPr vert="horz" wrap="square" lIns="91440" tIns="45721" rIns="91440" bIns="45721" numCol="1" anchor="t" anchorCtr="0" compatLnSpc="1">
                    <a:prstTxWarp prst="textNoShape">
                      <a:avLst/>
                    </a:prstTxWarp>
                  </a:bodyPr>
                  <a:lstStyle/>
                  <a:p>
                    <a:endParaRPr lang="en-US" sz="1801"/>
                  </a:p>
                </p:txBody>
              </p:sp>
            </p:grpSp>
          </p:grpSp>
          <p:grpSp>
            <p:nvGrpSpPr>
              <p:cNvPr id="43" name="Group 42"/>
              <p:cNvGrpSpPr/>
              <p:nvPr/>
            </p:nvGrpSpPr>
            <p:grpSpPr>
              <a:xfrm>
                <a:off x="10179144" y="1332706"/>
                <a:ext cx="296861" cy="527050"/>
                <a:chOff x="7864476" y="1322388"/>
                <a:chExt cx="296861" cy="527050"/>
              </a:xfrm>
            </p:grpSpPr>
            <p:sp>
              <p:nvSpPr>
                <p:cNvPr id="67" name="Freeform 12"/>
                <p:cNvSpPr>
                  <a:spLocks/>
                </p:cNvSpPr>
                <p:nvPr/>
              </p:nvSpPr>
              <p:spPr bwMode="auto">
                <a:xfrm>
                  <a:off x="7945438" y="1471613"/>
                  <a:ext cx="134938" cy="366713"/>
                </a:xfrm>
                <a:custGeom>
                  <a:avLst/>
                  <a:gdLst>
                    <a:gd name="T0" fmla="*/ 165 w 165"/>
                    <a:gd name="T1" fmla="*/ 162 h 447"/>
                    <a:gd name="T2" fmla="*/ 139 w 165"/>
                    <a:gd name="T3" fmla="*/ 134 h 447"/>
                    <a:gd name="T4" fmla="*/ 125 w 165"/>
                    <a:gd name="T5" fmla="*/ 94 h 447"/>
                    <a:gd name="T6" fmla="*/ 125 w 165"/>
                    <a:gd name="T7" fmla="*/ 32 h 447"/>
                    <a:gd name="T8" fmla="*/ 140 w 165"/>
                    <a:gd name="T9" fmla="*/ 32 h 447"/>
                    <a:gd name="T10" fmla="*/ 156 w 165"/>
                    <a:gd name="T11" fmla="*/ 16 h 447"/>
                    <a:gd name="T12" fmla="*/ 140 w 165"/>
                    <a:gd name="T13" fmla="*/ 0 h 447"/>
                    <a:gd name="T14" fmla="*/ 25 w 165"/>
                    <a:gd name="T15" fmla="*/ 0 h 447"/>
                    <a:gd name="T16" fmla="*/ 9 w 165"/>
                    <a:gd name="T17" fmla="*/ 16 h 447"/>
                    <a:gd name="T18" fmla="*/ 25 w 165"/>
                    <a:gd name="T19" fmla="*/ 32 h 447"/>
                    <a:gd name="T20" fmla="*/ 40 w 165"/>
                    <a:gd name="T21" fmla="*/ 32 h 447"/>
                    <a:gd name="T22" fmla="*/ 40 w 165"/>
                    <a:gd name="T23" fmla="*/ 94 h 447"/>
                    <a:gd name="T24" fmla="*/ 26 w 165"/>
                    <a:gd name="T25" fmla="*/ 134 h 447"/>
                    <a:gd name="T26" fmla="*/ 0 w 165"/>
                    <a:gd name="T27" fmla="*/ 162 h 447"/>
                    <a:gd name="T28" fmla="*/ 26 w 165"/>
                    <a:gd name="T29" fmla="*/ 254 h 447"/>
                    <a:gd name="T30" fmla="*/ 0 w 165"/>
                    <a:gd name="T31" fmla="*/ 320 h 447"/>
                    <a:gd name="T32" fmla="*/ 0 w 165"/>
                    <a:gd name="T33" fmla="*/ 447 h 447"/>
                    <a:gd name="T34" fmla="*/ 165 w 165"/>
                    <a:gd name="T35" fmla="*/ 447 h 447"/>
                    <a:gd name="T36" fmla="*/ 165 w 165"/>
                    <a:gd name="T37" fmla="*/ 320 h 447"/>
                    <a:gd name="T38" fmla="*/ 139 w 165"/>
                    <a:gd name="T39" fmla="*/ 254 h 447"/>
                    <a:gd name="T40" fmla="*/ 165 w 165"/>
                    <a:gd name="T41" fmla="*/ 16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5" h="447">
                      <a:moveTo>
                        <a:pt x="165" y="162"/>
                      </a:moveTo>
                      <a:cubicBezTo>
                        <a:pt x="165" y="146"/>
                        <a:pt x="155" y="134"/>
                        <a:pt x="139" y="134"/>
                      </a:cubicBezTo>
                      <a:cubicBezTo>
                        <a:pt x="123" y="134"/>
                        <a:pt x="125" y="118"/>
                        <a:pt x="125" y="94"/>
                      </a:cubicBezTo>
                      <a:cubicBezTo>
                        <a:pt x="125" y="70"/>
                        <a:pt x="125" y="32"/>
                        <a:pt x="125" y="32"/>
                      </a:cubicBezTo>
                      <a:cubicBezTo>
                        <a:pt x="140" y="32"/>
                        <a:pt x="140" y="32"/>
                        <a:pt x="140" y="32"/>
                      </a:cubicBezTo>
                      <a:cubicBezTo>
                        <a:pt x="149" y="32"/>
                        <a:pt x="156" y="25"/>
                        <a:pt x="156" y="16"/>
                      </a:cubicBezTo>
                      <a:cubicBezTo>
                        <a:pt x="156" y="7"/>
                        <a:pt x="149" y="0"/>
                        <a:pt x="140" y="0"/>
                      </a:cubicBezTo>
                      <a:cubicBezTo>
                        <a:pt x="25" y="0"/>
                        <a:pt x="25" y="0"/>
                        <a:pt x="25" y="0"/>
                      </a:cubicBezTo>
                      <a:cubicBezTo>
                        <a:pt x="16" y="0"/>
                        <a:pt x="9" y="7"/>
                        <a:pt x="9" y="16"/>
                      </a:cubicBezTo>
                      <a:cubicBezTo>
                        <a:pt x="9" y="25"/>
                        <a:pt x="16" y="32"/>
                        <a:pt x="25" y="32"/>
                      </a:cubicBezTo>
                      <a:cubicBezTo>
                        <a:pt x="40" y="32"/>
                        <a:pt x="40" y="32"/>
                        <a:pt x="40" y="32"/>
                      </a:cubicBezTo>
                      <a:cubicBezTo>
                        <a:pt x="40" y="32"/>
                        <a:pt x="40" y="70"/>
                        <a:pt x="40" y="94"/>
                      </a:cubicBezTo>
                      <a:cubicBezTo>
                        <a:pt x="40" y="118"/>
                        <a:pt x="42" y="134"/>
                        <a:pt x="26" y="134"/>
                      </a:cubicBezTo>
                      <a:cubicBezTo>
                        <a:pt x="10" y="134"/>
                        <a:pt x="0" y="146"/>
                        <a:pt x="0" y="162"/>
                      </a:cubicBezTo>
                      <a:cubicBezTo>
                        <a:pt x="0" y="178"/>
                        <a:pt x="28" y="240"/>
                        <a:pt x="26" y="254"/>
                      </a:cubicBezTo>
                      <a:cubicBezTo>
                        <a:pt x="24" y="268"/>
                        <a:pt x="0" y="292"/>
                        <a:pt x="0" y="320"/>
                      </a:cubicBezTo>
                      <a:cubicBezTo>
                        <a:pt x="0" y="348"/>
                        <a:pt x="0" y="447"/>
                        <a:pt x="0" y="447"/>
                      </a:cubicBezTo>
                      <a:cubicBezTo>
                        <a:pt x="165" y="447"/>
                        <a:pt x="165" y="447"/>
                        <a:pt x="165" y="447"/>
                      </a:cubicBezTo>
                      <a:cubicBezTo>
                        <a:pt x="165" y="447"/>
                        <a:pt x="165" y="348"/>
                        <a:pt x="165" y="320"/>
                      </a:cubicBezTo>
                      <a:cubicBezTo>
                        <a:pt x="165" y="292"/>
                        <a:pt x="141" y="268"/>
                        <a:pt x="139" y="254"/>
                      </a:cubicBezTo>
                      <a:cubicBezTo>
                        <a:pt x="137" y="240"/>
                        <a:pt x="165" y="178"/>
                        <a:pt x="165" y="162"/>
                      </a:cubicBezTo>
                      <a:close/>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8" name="Freeform 13"/>
                <p:cNvSpPr>
                  <a:spLocks/>
                </p:cNvSpPr>
                <p:nvPr/>
              </p:nvSpPr>
              <p:spPr bwMode="auto">
                <a:xfrm>
                  <a:off x="7864476" y="1322388"/>
                  <a:ext cx="123825" cy="527050"/>
                </a:xfrm>
                <a:custGeom>
                  <a:avLst/>
                  <a:gdLst>
                    <a:gd name="T0" fmla="*/ 78 w 78"/>
                    <a:gd name="T1" fmla="*/ 332 h 332"/>
                    <a:gd name="T2" fmla="*/ 78 w 78"/>
                    <a:gd name="T3" fmla="*/ 204 h 332"/>
                    <a:gd name="T4" fmla="*/ 0 w 78"/>
                    <a:gd name="T5" fmla="*/ 0 h 332"/>
                  </a:gdLst>
                  <a:ahLst/>
                  <a:cxnLst>
                    <a:cxn ang="0">
                      <a:pos x="T0" y="T1"/>
                    </a:cxn>
                    <a:cxn ang="0">
                      <a:pos x="T2" y="T3"/>
                    </a:cxn>
                    <a:cxn ang="0">
                      <a:pos x="T4" y="T5"/>
                    </a:cxn>
                  </a:cxnLst>
                  <a:rect l="0" t="0" r="r" b="b"/>
                  <a:pathLst>
                    <a:path w="78" h="332">
                      <a:moveTo>
                        <a:pt x="78" y="332"/>
                      </a:moveTo>
                      <a:lnTo>
                        <a:pt x="78" y="204"/>
                      </a:lnTo>
                      <a:lnTo>
                        <a:pt x="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69" name="Freeform 14"/>
                <p:cNvSpPr>
                  <a:spLocks/>
                </p:cNvSpPr>
                <p:nvPr/>
              </p:nvSpPr>
              <p:spPr bwMode="auto">
                <a:xfrm>
                  <a:off x="8037512" y="1322388"/>
                  <a:ext cx="123825" cy="527050"/>
                </a:xfrm>
                <a:custGeom>
                  <a:avLst/>
                  <a:gdLst>
                    <a:gd name="T0" fmla="*/ 0 w 78"/>
                    <a:gd name="T1" fmla="*/ 332 h 332"/>
                    <a:gd name="T2" fmla="*/ 0 w 78"/>
                    <a:gd name="T3" fmla="*/ 204 h 332"/>
                    <a:gd name="T4" fmla="*/ 78 w 78"/>
                    <a:gd name="T5" fmla="*/ 0 h 332"/>
                  </a:gdLst>
                  <a:ahLst/>
                  <a:cxnLst>
                    <a:cxn ang="0">
                      <a:pos x="T0" y="T1"/>
                    </a:cxn>
                    <a:cxn ang="0">
                      <a:pos x="T2" y="T3"/>
                    </a:cxn>
                    <a:cxn ang="0">
                      <a:pos x="T4" y="T5"/>
                    </a:cxn>
                  </a:cxnLst>
                  <a:rect l="0" t="0" r="r" b="b"/>
                  <a:pathLst>
                    <a:path w="78" h="332">
                      <a:moveTo>
                        <a:pt x="0" y="332"/>
                      </a:moveTo>
                      <a:lnTo>
                        <a:pt x="0" y="204"/>
                      </a:lnTo>
                      <a:lnTo>
                        <a:pt x="78"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sp>
              <p:nvSpPr>
                <p:cNvPr id="70" name="Freeform 15"/>
                <p:cNvSpPr>
                  <a:spLocks/>
                </p:cNvSpPr>
                <p:nvPr/>
              </p:nvSpPr>
              <p:spPr bwMode="auto">
                <a:xfrm>
                  <a:off x="7869238" y="1335088"/>
                  <a:ext cx="285750" cy="0"/>
                </a:xfrm>
                <a:custGeom>
                  <a:avLst/>
                  <a:gdLst>
                    <a:gd name="T0" fmla="*/ 0 w 180"/>
                    <a:gd name="T1" fmla="*/ 60 w 180"/>
                    <a:gd name="T2" fmla="*/ 180 w 180"/>
                  </a:gdLst>
                  <a:ahLst/>
                  <a:cxnLst>
                    <a:cxn ang="0">
                      <a:pos x="T0" y="0"/>
                    </a:cxn>
                    <a:cxn ang="0">
                      <a:pos x="T1" y="0"/>
                    </a:cxn>
                    <a:cxn ang="0">
                      <a:pos x="T2" y="0"/>
                    </a:cxn>
                  </a:cxnLst>
                  <a:rect l="0" t="0" r="r" b="b"/>
                  <a:pathLst>
                    <a:path w="180">
                      <a:moveTo>
                        <a:pt x="0" y="0"/>
                      </a:moveTo>
                      <a:lnTo>
                        <a:pt x="60" y="0"/>
                      </a:lnTo>
                      <a:lnTo>
                        <a:pt x="180" y="0"/>
                      </a:lnTo>
                    </a:path>
                  </a:pathLst>
                </a:custGeom>
                <a:noFill/>
                <a:ln w="952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1" rIns="91440" bIns="45721" numCol="1" anchor="t" anchorCtr="0" compatLnSpc="1">
                  <a:prstTxWarp prst="textNoShape">
                    <a:avLst/>
                  </a:prstTxWarp>
                </a:bodyPr>
                <a:lstStyle/>
                <a:p>
                  <a:endParaRPr lang="en-US" sz="1801"/>
                </a:p>
              </p:txBody>
            </p:sp>
          </p:grpSp>
          <p:grpSp>
            <p:nvGrpSpPr>
              <p:cNvPr id="44" name="Handle"/>
              <p:cNvGrpSpPr/>
              <p:nvPr/>
            </p:nvGrpSpPr>
            <p:grpSpPr>
              <a:xfrm>
                <a:off x="10104513" y="1836359"/>
                <a:ext cx="446125" cy="468320"/>
                <a:chOff x="5862638" y="5183187"/>
                <a:chExt cx="1595438" cy="1674813"/>
              </a:xfrm>
            </p:grpSpPr>
            <p:sp>
              <p:nvSpPr>
                <p:cNvPr id="45" name="Freeform 5"/>
                <p:cNvSpPr>
                  <a:spLocks/>
                </p:cNvSpPr>
                <p:nvPr/>
              </p:nvSpPr>
              <p:spPr bwMode="auto">
                <a:xfrm>
                  <a:off x="6272213" y="6519862"/>
                  <a:ext cx="842963" cy="338138"/>
                </a:xfrm>
                <a:custGeom>
                  <a:avLst/>
                  <a:gdLst>
                    <a:gd name="T0" fmla="*/ 117 w 224"/>
                    <a:gd name="T1" fmla="*/ 4 h 90"/>
                    <a:gd name="T2" fmla="*/ 112 w 224"/>
                    <a:gd name="T3" fmla="*/ 4 h 90"/>
                    <a:gd name="T4" fmla="*/ 107 w 224"/>
                    <a:gd name="T5" fmla="*/ 4 h 90"/>
                    <a:gd name="T6" fmla="*/ 0 w 224"/>
                    <a:gd name="T7" fmla="*/ 0 h 90"/>
                    <a:gd name="T8" fmla="*/ 0 w 224"/>
                    <a:gd name="T9" fmla="*/ 12 h 90"/>
                    <a:gd name="T10" fmla="*/ 37 w 224"/>
                    <a:gd name="T11" fmla="*/ 67 h 90"/>
                    <a:gd name="T12" fmla="*/ 42 w 224"/>
                    <a:gd name="T13" fmla="*/ 69 h 90"/>
                    <a:gd name="T14" fmla="*/ 44 w 224"/>
                    <a:gd name="T15" fmla="*/ 74 h 90"/>
                    <a:gd name="T16" fmla="*/ 107 w 224"/>
                    <a:gd name="T17" fmla="*/ 90 h 90"/>
                    <a:gd name="T18" fmla="*/ 112 w 224"/>
                    <a:gd name="T19" fmla="*/ 90 h 90"/>
                    <a:gd name="T20" fmla="*/ 117 w 224"/>
                    <a:gd name="T21" fmla="*/ 90 h 90"/>
                    <a:gd name="T22" fmla="*/ 180 w 224"/>
                    <a:gd name="T23" fmla="*/ 74 h 90"/>
                    <a:gd name="T24" fmla="*/ 182 w 224"/>
                    <a:gd name="T25" fmla="*/ 69 h 90"/>
                    <a:gd name="T26" fmla="*/ 186 w 224"/>
                    <a:gd name="T27" fmla="*/ 67 h 90"/>
                    <a:gd name="T28" fmla="*/ 224 w 224"/>
                    <a:gd name="T29" fmla="*/ 12 h 90"/>
                    <a:gd name="T30" fmla="*/ 224 w 224"/>
                    <a:gd name="T31" fmla="*/ 0 h 90"/>
                    <a:gd name="T32" fmla="*/ 117 w 224"/>
                    <a:gd name="T33" fmla="*/ 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4" h="90">
                      <a:moveTo>
                        <a:pt x="117" y="4"/>
                      </a:moveTo>
                      <a:cubicBezTo>
                        <a:pt x="115" y="4"/>
                        <a:pt x="113" y="4"/>
                        <a:pt x="112" y="4"/>
                      </a:cubicBezTo>
                      <a:cubicBezTo>
                        <a:pt x="110" y="4"/>
                        <a:pt x="109" y="4"/>
                        <a:pt x="107" y="4"/>
                      </a:cubicBezTo>
                      <a:cubicBezTo>
                        <a:pt x="65" y="4"/>
                        <a:pt x="28" y="4"/>
                        <a:pt x="0" y="0"/>
                      </a:cubicBezTo>
                      <a:cubicBezTo>
                        <a:pt x="0" y="4"/>
                        <a:pt x="0" y="10"/>
                        <a:pt x="0" y="12"/>
                      </a:cubicBezTo>
                      <a:cubicBezTo>
                        <a:pt x="0" y="16"/>
                        <a:pt x="35" y="65"/>
                        <a:pt x="37" y="67"/>
                      </a:cubicBezTo>
                      <a:cubicBezTo>
                        <a:pt x="38" y="68"/>
                        <a:pt x="39" y="68"/>
                        <a:pt x="42" y="69"/>
                      </a:cubicBezTo>
                      <a:cubicBezTo>
                        <a:pt x="42" y="71"/>
                        <a:pt x="43" y="73"/>
                        <a:pt x="44" y="74"/>
                      </a:cubicBezTo>
                      <a:cubicBezTo>
                        <a:pt x="46" y="79"/>
                        <a:pt x="83" y="90"/>
                        <a:pt x="107" y="90"/>
                      </a:cubicBezTo>
                      <a:cubicBezTo>
                        <a:pt x="109" y="90"/>
                        <a:pt x="110" y="90"/>
                        <a:pt x="112" y="90"/>
                      </a:cubicBezTo>
                      <a:cubicBezTo>
                        <a:pt x="114" y="90"/>
                        <a:pt x="115" y="90"/>
                        <a:pt x="117" y="90"/>
                      </a:cubicBezTo>
                      <a:cubicBezTo>
                        <a:pt x="140" y="90"/>
                        <a:pt x="177" y="79"/>
                        <a:pt x="180" y="74"/>
                      </a:cubicBezTo>
                      <a:cubicBezTo>
                        <a:pt x="181" y="73"/>
                        <a:pt x="181" y="71"/>
                        <a:pt x="182" y="69"/>
                      </a:cubicBezTo>
                      <a:cubicBezTo>
                        <a:pt x="184" y="68"/>
                        <a:pt x="186" y="68"/>
                        <a:pt x="186" y="67"/>
                      </a:cubicBezTo>
                      <a:cubicBezTo>
                        <a:pt x="188" y="65"/>
                        <a:pt x="224" y="16"/>
                        <a:pt x="224" y="12"/>
                      </a:cubicBezTo>
                      <a:cubicBezTo>
                        <a:pt x="224" y="10"/>
                        <a:pt x="224" y="4"/>
                        <a:pt x="224" y="0"/>
                      </a:cubicBezTo>
                      <a:cubicBezTo>
                        <a:pt x="196" y="4"/>
                        <a:pt x="158" y="4"/>
                        <a:pt x="117" y="4"/>
                      </a:cubicBez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6" name="Freeform 6"/>
                <p:cNvSpPr>
                  <a:spLocks/>
                </p:cNvSpPr>
                <p:nvPr/>
              </p:nvSpPr>
              <p:spPr bwMode="auto">
                <a:xfrm>
                  <a:off x="5862638" y="5183187"/>
                  <a:ext cx="1595438" cy="1355725"/>
                </a:xfrm>
                <a:custGeom>
                  <a:avLst/>
                  <a:gdLst>
                    <a:gd name="T0" fmla="*/ 413 w 424"/>
                    <a:gd name="T1" fmla="*/ 6 h 361"/>
                    <a:gd name="T2" fmla="*/ 212 w 424"/>
                    <a:gd name="T3" fmla="*/ 0 h 361"/>
                    <a:gd name="T4" fmla="*/ 11 w 424"/>
                    <a:gd name="T5" fmla="*/ 6 h 361"/>
                    <a:gd name="T6" fmla="*/ 1 w 424"/>
                    <a:gd name="T7" fmla="*/ 20 h 361"/>
                    <a:gd name="T8" fmla="*/ 11 w 424"/>
                    <a:gd name="T9" fmla="*/ 31 h 361"/>
                    <a:gd name="T10" fmla="*/ 11 w 424"/>
                    <a:gd name="T11" fmla="*/ 31 h 361"/>
                    <a:gd name="T12" fmla="*/ 11 w 424"/>
                    <a:gd name="T13" fmla="*/ 31 h 361"/>
                    <a:gd name="T14" fmla="*/ 11 w 424"/>
                    <a:gd name="T15" fmla="*/ 78 h 361"/>
                    <a:gd name="T16" fmla="*/ 29 w 424"/>
                    <a:gd name="T17" fmla="*/ 96 h 361"/>
                    <a:gd name="T18" fmla="*/ 29 w 424"/>
                    <a:gd name="T19" fmla="*/ 279 h 361"/>
                    <a:gd name="T20" fmla="*/ 72 w 424"/>
                    <a:gd name="T21" fmla="*/ 352 h 361"/>
                    <a:gd name="T22" fmla="*/ 207 w 424"/>
                    <a:gd name="T23" fmla="*/ 361 h 361"/>
                    <a:gd name="T24" fmla="*/ 212 w 424"/>
                    <a:gd name="T25" fmla="*/ 361 h 361"/>
                    <a:gd name="T26" fmla="*/ 216 w 424"/>
                    <a:gd name="T27" fmla="*/ 361 h 361"/>
                    <a:gd name="T28" fmla="*/ 351 w 424"/>
                    <a:gd name="T29" fmla="*/ 352 h 361"/>
                    <a:gd name="T30" fmla="*/ 394 w 424"/>
                    <a:gd name="T31" fmla="*/ 306 h 361"/>
                    <a:gd name="T32" fmla="*/ 394 w 424"/>
                    <a:gd name="T33" fmla="*/ 96 h 361"/>
                    <a:gd name="T34" fmla="*/ 394 w 424"/>
                    <a:gd name="T35" fmla="*/ 96 h 361"/>
                    <a:gd name="T36" fmla="*/ 413 w 424"/>
                    <a:gd name="T37" fmla="*/ 78 h 361"/>
                    <a:gd name="T38" fmla="*/ 413 w 424"/>
                    <a:gd name="T39" fmla="*/ 31 h 361"/>
                    <a:gd name="T40" fmla="*/ 413 w 424"/>
                    <a:gd name="T41" fmla="*/ 31 h 361"/>
                    <a:gd name="T42" fmla="*/ 413 w 424"/>
                    <a:gd name="T43" fmla="*/ 31 h 361"/>
                    <a:gd name="T44" fmla="*/ 423 w 424"/>
                    <a:gd name="T45" fmla="*/ 20 h 361"/>
                    <a:gd name="T46" fmla="*/ 413 w 424"/>
                    <a:gd name="T47" fmla="*/ 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4" h="361">
                      <a:moveTo>
                        <a:pt x="413" y="6"/>
                      </a:moveTo>
                      <a:cubicBezTo>
                        <a:pt x="413" y="6"/>
                        <a:pt x="301" y="0"/>
                        <a:pt x="212" y="0"/>
                      </a:cubicBezTo>
                      <a:cubicBezTo>
                        <a:pt x="123" y="0"/>
                        <a:pt x="11" y="6"/>
                        <a:pt x="11" y="6"/>
                      </a:cubicBezTo>
                      <a:cubicBezTo>
                        <a:pt x="11" y="6"/>
                        <a:pt x="0" y="12"/>
                        <a:pt x="1" y="20"/>
                      </a:cubicBezTo>
                      <a:cubicBezTo>
                        <a:pt x="2" y="28"/>
                        <a:pt x="11" y="31"/>
                        <a:pt x="11" y="31"/>
                      </a:cubicBezTo>
                      <a:cubicBezTo>
                        <a:pt x="11" y="31"/>
                        <a:pt x="11" y="31"/>
                        <a:pt x="11" y="31"/>
                      </a:cubicBezTo>
                      <a:cubicBezTo>
                        <a:pt x="11" y="31"/>
                        <a:pt x="11" y="31"/>
                        <a:pt x="11" y="31"/>
                      </a:cubicBezTo>
                      <a:cubicBezTo>
                        <a:pt x="11" y="31"/>
                        <a:pt x="11" y="66"/>
                        <a:pt x="11" y="78"/>
                      </a:cubicBezTo>
                      <a:cubicBezTo>
                        <a:pt x="11" y="88"/>
                        <a:pt x="18" y="94"/>
                        <a:pt x="29" y="96"/>
                      </a:cubicBezTo>
                      <a:cubicBezTo>
                        <a:pt x="29" y="132"/>
                        <a:pt x="29" y="259"/>
                        <a:pt x="29" y="279"/>
                      </a:cubicBezTo>
                      <a:cubicBezTo>
                        <a:pt x="29" y="302"/>
                        <a:pt x="46" y="342"/>
                        <a:pt x="72" y="352"/>
                      </a:cubicBezTo>
                      <a:cubicBezTo>
                        <a:pt x="98" y="361"/>
                        <a:pt x="149" y="361"/>
                        <a:pt x="207" y="361"/>
                      </a:cubicBezTo>
                      <a:cubicBezTo>
                        <a:pt x="209" y="361"/>
                        <a:pt x="210" y="361"/>
                        <a:pt x="212" y="361"/>
                      </a:cubicBezTo>
                      <a:cubicBezTo>
                        <a:pt x="213" y="361"/>
                        <a:pt x="215" y="361"/>
                        <a:pt x="216" y="361"/>
                      </a:cubicBezTo>
                      <a:cubicBezTo>
                        <a:pt x="274" y="361"/>
                        <a:pt x="325" y="361"/>
                        <a:pt x="351" y="352"/>
                      </a:cubicBezTo>
                      <a:cubicBezTo>
                        <a:pt x="377" y="342"/>
                        <a:pt x="394" y="329"/>
                        <a:pt x="394" y="306"/>
                      </a:cubicBezTo>
                      <a:cubicBezTo>
                        <a:pt x="394" y="287"/>
                        <a:pt x="394" y="135"/>
                        <a:pt x="394" y="96"/>
                      </a:cubicBezTo>
                      <a:cubicBezTo>
                        <a:pt x="394" y="96"/>
                        <a:pt x="394" y="96"/>
                        <a:pt x="394" y="96"/>
                      </a:cubicBezTo>
                      <a:cubicBezTo>
                        <a:pt x="406" y="94"/>
                        <a:pt x="413" y="88"/>
                        <a:pt x="413" y="78"/>
                      </a:cubicBezTo>
                      <a:cubicBezTo>
                        <a:pt x="413" y="66"/>
                        <a:pt x="413" y="31"/>
                        <a:pt x="413" y="31"/>
                      </a:cubicBezTo>
                      <a:cubicBezTo>
                        <a:pt x="413" y="31"/>
                        <a:pt x="413" y="31"/>
                        <a:pt x="413" y="31"/>
                      </a:cubicBezTo>
                      <a:cubicBezTo>
                        <a:pt x="413" y="31"/>
                        <a:pt x="413" y="31"/>
                        <a:pt x="413" y="31"/>
                      </a:cubicBezTo>
                      <a:cubicBezTo>
                        <a:pt x="413" y="31"/>
                        <a:pt x="421" y="28"/>
                        <a:pt x="423" y="20"/>
                      </a:cubicBezTo>
                      <a:cubicBezTo>
                        <a:pt x="424" y="12"/>
                        <a:pt x="413" y="6"/>
                        <a:pt x="413" y="6"/>
                      </a:cubicBezTo>
                      <a:close/>
                    </a:path>
                  </a:pathLst>
                </a:custGeom>
                <a:solidFill>
                  <a:schemeClr val="bg1">
                    <a:lumMod val="8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47" name="Line 7"/>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8" name="Line 8"/>
                <p:cNvSpPr>
                  <a:spLocks noChangeShapeType="1"/>
                </p:cNvSpPr>
                <p:nvPr/>
              </p:nvSpPr>
              <p:spPr bwMode="auto">
                <a:xfrm>
                  <a:off x="6272213" y="558482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p>
              </p:txBody>
            </p:sp>
            <p:sp>
              <p:nvSpPr>
                <p:cNvPr id="49" name="Freeform 9"/>
                <p:cNvSpPr>
                  <a:spLocks noEditPoints="1"/>
                </p:cNvSpPr>
                <p:nvPr/>
              </p:nvSpPr>
              <p:spPr bwMode="auto">
                <a:xfrm>
                  <a:off x="5862638" y="5186362"/>
                  <a:ext cx="1595438" cy="1352550"/>
                </a:xfrm>
                <a:custGeom>
                  <a:avLst/>
                  <a:gdLst>
                    <a:gd name="T0" fmla="*/ 290 w 424"/>
                    <a:gd name="T1" fmla="*/ 0 h 360"/>
                    <a:gd name="T2" fmla="*/ 328 w 424"/>
                    <a:gd name="T3" fmla="*/ 18 h 360"/>
                    <a:gd name="T4" fmla="*/ 313 w 424"/>
                    <a:gd name="T5" fmla="*/ 37 h 360"/>
                    <a:gd name="T6" fmla="*/ 297 w 424"/>
                    <a:gd name="T7" fmla="*/ 80 h 360"/>
                    <a:gd name="T8" fmla="*/ 243 w 424"/>
                    <a:gd name="T9" fmla="*/ 110 h 360"/>
                    <a:gd name="T10" fmla="*/ 109 w 424"/>
                    <a:gd name="T11" fmla="*/ 111 h 360"/>
                    <a:gd name="T12" fmla="*/ 137 w 424"/>
                    <a:gd name="T13" fmla="*/ 96 h 360"/>
                    <a:gd name="T14" fmla="*/ 87 w 424"/>
                    <a:gd name="T15" fmla="*/ 45 h 360"/>
                    <a:gd name="T16" fmla="*/ 71 w 424"/>
                    <a:gd name="T17" fmla="*/ 12 h 360"/>
                    <a:gd name="T18" fmla="*/ 96 w 424"/>
                    <a:gd name="T19" fmla="*/ 1 h 360"/>
                    <a:gd name="T20" fmla="*/ 1 w 424"/>
                    <a:gd name="T21" fmla="*/ 19 h 360"/>
                    <a:gd name="T22" fmla="*/ 11 w 424"/>
                    <a:gd name="T23" fmla="*/ 77 h 360"/>
                    <a:gd name="T24" fmla="*/ 29 w 424"/>
                    <a:gd name="T25" fmla="*/ 106 h 360"/>
                    <a:gd name="T26" fmla="*/ 24 w 424"/>
                    <a:gd name="T27" fmla="*/ 106 h 360"/>
                    <a:gd name="T28" fmla="*/ 25 w 424"/>
                    <a:gd name="T29" fmla="*/ 135 h 360"/>
                    <a:gd name="T30" fmla="*/ 29 w 424"/>
                    <a:gd name="T31" fmla="*/ 162 h 360"/>
                    <a:gd name="T32" fmla="*/ 24 w 424"/>
                    <a:gd name="T33" fmla="*/ 161 h 360"/>
                    <a:gd name="T34" fmla="*/ 25 w 424"/>
                    <a:gd name="T35" fmla="*/ 191 h 360"/>
                    <a:gd name="T36" fmla="*/ 29 w 424"/>
                    <a:gd name="T37" fmla="*/ 218 h 360"/>
                    <a:gd name="T38" fmla="*/ 24 w 424"/>
                    <a:gd name="T39" fmla="*/ 217 h 360"/>
                    <a:gd name="T40" fmla="*/ 25 w 424"/>
                    <a:gd name="T41" fmla="*/ 247 h 360"/>
                    <a:gd name="T42" fmla="*/ 29 w 424"/>
                    <a:gd name="T43" fmla="*/ 273 h 360"/>
                    <a:gd name="T44" fmla="*/ 24 w 424"/>
                    <a:gd name="T45" fmla="*/ 273 h 360"/>
                    <a:gd name="T46" fmla="*/ 25 w 424"/>
                    <a:gd name="T47" fmla="*/ 302 h 360"/>
                    <a:gd name="T48" fmla="*/ 72 w 424"/>
                    <a:gd name="T49" fmla="*/ 351 h 360"/>
                    <a:gd name="T50" fmla="*/ 212 w 424"/>
                    <a:gd name="T51" fmla="*/ 360 h 360"/>
                    <a:gd name="T52" fmla="*/ 351 w 424"/>
                    <a:gd name="T53" fmla="*/ 351 h 360"/>
                    <a:gd name="T54" fmla="*/ 398 w 424"/>
                    <a:gd name="T55" fmla="*/ 327 h 360"/>
                    <a:gd name="T56" fmla="*/ 413 w 424"/>
                    <a:gd name="T57" fmla="*/ 314 h 360"/>
                    <a:gd name="T58" fmla="*/ 394 w 424"/>
                    <a:gd name="T59" fmla="*/ 298 h 360"/>
                    <a:gd name="T60" fmla="*/ 398 w 424"/>
                    <a:gd name="T61" fmla="*/ 271 h 360"/>
                    <a:gd name="T62" fmla="*/ 413 w 424"/>
                    <a:gd name="T63" fmla="*/ 258 h 360"/>
                    <a:gd name="T64" fmla="*/ 394 w 424"/>
                    <a:gd name="T65" fmla="*/ 242 h 360"/>
                    <a:gd name="T66" fmla="*/ 398 w 424"/>
                    <a:gd name="T67" fmla="*/ 215 h 360"/>
                    <a:gd name="T68" fmla="*/ 413 w 424"/>
                    <a:gd name="T69" fmla="*/ 202 h 360"/>
                    <a:gd name="T70" fmla="*/ 394 w 424"/>
                    <a:gd name="T71" fmla="*/ 186 h 360"/>
                    <a:gd name="T72" fmla="*/ 398 w 424"/>
                    <a:gd name="T73" fmla="*/ 160 h 360"/>
                    <a:gd name="T74" fmla="*/ 413 w 424"/>
                    <a:gd name="T75" fmla="*/ 146 h 360"/>
                    <a:gd name="T76" fmla="*/ 394 w 424"/>
                    <a:gd name="T77" fmla="*/ 130 h 360"/>
                    <a:gd name="T78" fmla="*/ 394 w 424"/>
                    <a:gd name="T79" fmla="*/ 95 h 360"/>
                    <a:gd name="T80" fmla="*/ 413 w 424"/>
                    <a:gd name="T81" fmla="*/ 30 h 360"/>
                    <a:gd name="T82" fmla="*/ 413 w 424"/>
                    <a:gd name="T83" fmla="*/ 5 h 360"/>
                    <a:gd name="T84" fmla="*/ 109 w 424"/>
                    <a:gd name="T85" fmla="*/ 279 h 360"/>
                    <a:gd name="T86" fmla="*/ 249 w 424"/>
                    <a:gd name="T87" fmla="*/ 261 h 360"/>
                    <a:gd name="T88" fmla="*/ 249 w 424"/>
                    <a:gd name="T89" fmla="*/ 232 h 360"/>
                    <a:gd name="T90" fmla="*/ 109 w 424"/>
                    <a:gd name="T91" fmla="*/ 196 h 360"/>
                    <a:gd name="T92" fmla="*/ 249 w 424"/>
                    <a:gd name="T93" fmla="*/ 232 h 360"/>
                    <a:gd name="T94" fmla="*/ 109 w 424"/>
                    <a:gd name="T95" fmla="*/ 167 h 360"/>
                    <a:gd name="T96" fmla="*/ 249 w 424"/>
                    <a:gd name="T97" fmla="*/ 150 h 360"/>
                    <a:gd name="T98" fmla="*/ 249 w 424"/>
                    <a:gd name="T99" fmla="*/ 182 h 360"/>
                    <a:gd name="T100" fmla="*/ 109 w 424"/>
                    <a:gd name="T101" fmla="*/ 190 h 360"/>
                    <a:gd name="T102" fmla="*/ 249 w 424"/>
                    <a:gd name="T103" fmla="*/ 182 h 360"/>
                    <a:gd name="T104" fmla="*/ 249 w 424"/>
                    <a:gd name="T105" fmla="*/ 256 h 360"/>
                    <a:gd name="T106" fmla="*/ 109 w 424"/>
                    <a:gd name="T107" fmla="*/ 229 h 360"/>
                    <a:gd name="T108" fmla="*/ 109 w 424"/>
                    <a:gd name="T109" fmla="*/ 285 h 360"/>
                    <a:gd name="T110" fmla="*/ 249 w 424"/>
                    <a:gd name="T111" fmla="*/ 312 h 360"/>
                    <a:gd name="T112" fmla="*/ 109 w 424"/>
                    <a:gd name="T113" fmla="*/ 302 h 360"/>
                    <a:gd name="T114" fmla="*/ 249 w 424"/>
                    <a:gd name="T115" fmla="*/ 127 h 360"/>
                    <a:gd name="T116" fmla="*/ 249 w 424"/>
                    <a:gd name="T117" fmla="*/ 144 h 360"/>
                    <a:gd name="T118" fmla="*/ 109 w 424"/>
                    <a:gd name="T119" fmla="*/ 117 h 360"/>
                    <a:gd name="T120" fmla="*/ 222 w 424"/>
                    <a:gd name="T121" fmla="*/ 356 h 360"/>
                    <a:gd name="T122" fmla="*/ 109 w 424"/>
                    <a:gd name="T123" fmla="*/ 308 h 360"/>
                    <a:gd name="T124" fmla="*/ 249 w 424"/>
                    <a:gd name="T125" fmla="*/ 3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60">
                      <a:moveTo>
                        <a:pt x="413" y="5"/>
                      </a:moveTo>
                      <a:cubicBezTo>
                        <a:pt x="413" y="5"/>
                        <a:pt x="355" y="2"/>
                        <a:pt x="290" y="0"/>
                      </a:cubicBezTo>
                      <a:cubicBezTo>
                        <a:pt x="286" y="1"/>
                        <a:pt x="286" y="1"/>
                        <a:pt x="286" y="1"/>
                      </a:cubicBezTo>
                      <a:cubicBezTo>
                        <a:pt x="286" y="1"/>
                        <a:pt x="328" y="5"/>
                        <a:pt x="328" y="18"/>
                      </a:cubicBezTo>
                      <a:cubicBezTo>
                        <a:pt x="328" y="27"/>
                        <a:pt x="282" y="25"/>
                        <a:pt x="282" y="25"/>
                      </a:cubicBezTo>
                      <a:cubicBezTo>
                        <a:pt x="282" y="25"/>
                        <a:pt x="313" y="27"/>
                        <a:pt x="313" y="37"/>
                      </a:cubicBezTo>
                      <a:cubicBezTo>
                        <a:pt x="313" y="42"/>
                        <a:pt x="313" y="49"/>
                        <a:pt x="313" y="61"/>
                      </a:cubicBezTo>
                      <a:cubicBezTo>
                        <a:pt x="313" y="74"/>
                        <a:pt x="309" y="78"/>
                        <a:pt x="297" y="80"/>
                      </a:cubicBezTo>
                      <a:cubicBezTo>
                        <a:pt x="284" y="83"/>
                        <a:pt x="190" y="96"/>
                        <a:pt x="190" y="96"/>
                      </a:cubicBezTo>
                      <a:cubicBezTo>
                        <a:pt x="190" y="96"/>
                        <a:pt x="238" y="106"/>
                        <a:pt x="243" y="110"/>
                      </a:cubicBezTo>
                      <a:cubicBezTo>
                        <a:pt x="246" y="113"/>
                        <a:pt x="247" y="116"/>
                        <a:pt x="248" y="120"/>
                      </a:cubicBezTo>
                      <a:cubicBezTo>
                        <a:pt x="109" y="111"/>
                        <a:pt x="109" y="111"/>
                        <a:pt x="109" y="111"/>
                      </a:cubicBezTo>
                      <a:cubicBezTo>
                        <a:pt x="109" y="106"/>
                        <a:pt x="109" y="103"/>
                        <a:pt x="109" y="103"/>
                      </a:cubicBezTo>
                      <a:cubicBezTo>
                        <a:pt x="109" y="99"/>
                        <a:pt x="137" y="96"/>
                        <a:pt x="137" y="96"/>
                      </a:cubicBezTo>
                      <a:cubicBezTo>
                        <a:pt x="137" y="96"/>
                        <a:pt x="87" y="88"/>
                        <a:pt x="87" y="77"/>
                      </a:cubicBezTo>
                      <a:cubicBezTo>
                        <a:pt x="87" y="65"/>
                        <a:pt x="87" y="61"/>
                        <a:pt x="87" y="45"/>
                      </a:cubicBezTo>
                      <a:cubicBezTo>
                        <a:pt x="87" y="29"/>
                        <a:pt x="113" y="25"/>
                        <a:pt x="113" y="25"/>
                      </a:cubicBezTo>
                      <a:cubicBezTo>
                        <a:pt x="113" y="25"/>
                        <a:pt x="71" y="19"/>
                        <a:pt x="71" y="12"/>
                      </a:cubicBezTo>
                      <a:cubicBezTo>
                        <a:pt x="71" y="5"/>
                        <a:pt x="96" y="1"/>
                        <a:pt x="96" y="1"/>
                      </a:cubicBezTo>
                      <a:cubicBezTo>
                        <a:pt x="96" y="1"/>
                        <a:pt x="96" y="1"/>
                        <a:pt x="96" y="1"/>
                      </a:cubicBezTo>
                      <a:cubicBezTo>
                        <a:pt x="48" y="3"/>
                        <a:pt x="11" y="5"/>
                        <a:pt x="11" y="5"/>
                      </a:cubicBezTo>
                      <a:cubicBezTo>
                        <a:pt x="11" y="5"/>
                        <a:pt x="0" y="11"/>
                        <a:pt x="1" y="19"/>
                      </a:cubicBezTo>
                      <a:cubicBezTo>
                        <a:pt x="2" y="27"/>
                        <a:pt x="11" y="30"/>
                        <a:pt x="11" y="30"/>
                      </a:cubicBezTo>
                      <a:cubicBezTo>
                        <a:pt x="11" y="30"/>
                        <a:pt x="11" y="65"/>
                        <a:pt x="11" y="77"/>
                      </a:cubicBezTo>
                      <a:cubicBezTo>
                        <a:pt x="11" y="87"/>
                        <a:pt x="18" y="93"/>
                        <a:pt x="29" y="95"/>
                      </a:cubicBezTo>
                      <a:cubicBezTo>
                        <a:pt x="29" y="98"/>
                        <a:pt x="29" y="102"/>
                        <a:pt x="29" y="106"/>
                      </a:cubicBezTo>
                      <a:cubicBezTo>
                        <a:pt x="25" y="106"/>
                        <a:pt x="25" y="106"/>
                        <a:pt x="25" y="106"/>
                      </a:cubicBezTo>
                      <a:cubicBezTo>
                        <a:pt x="25" y="106"/>
                        <a:pt x="25" y="106"/>
                        <a:pt x="24" y="106"/>
                      </a:cubicBezTo>
                      <a:cubicBezTo>
                        <a:pt x="17" y="106"/>
                        <a:pt x="11" y="111"/>
                        <a:pt x="11" y="119"/>
                      </a:cubicBezTo>
                      <a:cubicBezTo>
                        <a:pt x="11" y="127"/>
                        <a:pt x="17" y="134"/>
                        <a:pt x="25" y="135"/>
                      </a:cubicBezTo>
                      <a:cubicBezTo>
                        <a:pt x="29" y="135"/>
                        <a:pt x="29" y="135"/>
                        <a:pt x="29" y="135"/>
                      </a:cubicBezTo>
                      <a:cubicBezTo>
                        <a:pt x="29" y="143"/>
                        <a:pt x="29" y="152"/>
                        <a:pt x="29" y="162"/>
                      </a:cubicBezTo>
                      <a:cubicBezTo>
                        <a:pt x="25" y="161"/>
                        <a:pt x="25" y="161"/>
                        <a:pt x="25" y="161"/>
                      </a:cubicBezTo>
                      <a:cubicBezTo>
                        <a:pt x="25" y="161"/>
                        <a:pt x="25" y="161"/>
                        <a:pt x="24" y="161"/>
                      </a:cubicBezTo>
                      <a:cubicBezTo>
                        <a:pt x="17" y="161"/>
                        <a:pt x="11" y="167"/>
                        <a:pt x="11" y="175"/>
                      </a:cubicBezTo>
                      <a:cubicBezTo>
                        <a:pt x="11" y="183"/>
                        <a:pt x="17" y="190"/>
                        <a:pt x="25" y="191"/>
                      </a:cubicBezTo>
                      <a:cubicBezTo>
                        <a:pt x="29" y="191"/>
                        <a:pt x="29" y="191"/>
                        <a:pt x="29" y="191"/>
                      </a:cubicBezTo>
                      <a:cubicBezTo>
                        <a:pt x="29" y="200"/>
                        <a:pt x="29" y="209"/>
                        <a:pt x="29" y="218"/>
                      </a:cubicBezTo>
                      <a:cubicBezTo>
                        <a:pt x="25" y="217"/>
                        <a:pt x="25" y="217"/>
                        <a:pt x="25" y="217"/>
                      </a:cubicBezTo>
                      <a:cubicBezTo>
                        <a:pt x="25" y="217"/>
                        <a:pt x="25" y="217"/>
                        <a:pt x="24" y="217"/>
                      </a:cubicBezTo>
                      <a:cubicBezTo>
                        <a:pt x="17" y="217"/>
                        <a:pt x="11" y="223"/>
                        <a:pt x="11" y="231"/>
                      </a:cubicBezTo>
                      <a:cubicBezTo>
                        <a:pt x="11" y="239"/>
                        <a:pt x="17" y="246"/>
                        <a:pt x="25" y="247"/>
                      </a:cubicBezTo>
                      <a:cubicBezTo>
                        <a:pt x="29" y="247"/>
                        <a:pt x="29" y="247"/>
                        <a:pt x="29" y="247"/>
                      </a:cubicBezTo>
                      <a:cubicBezTo>
                        <a:pt x="29" y="258"/>
                        <a:pt x="29" y="268"/>
                        <a:pt x="29" y="273"/>
                      </a:cubicBezTo>
                      <a:cubicBezTo>
                        <a:pt x="25" y="273"/>
                        <a:pt x="25" y="273"/>
                        <a:pt x="25" y="273"/>
                      </a:cubicBezTo>
                      <a:cubicBezTo>
                        <a:pt x="25" y="273"/>
                        <a:pt x="25" y="273"/>
                        <a:pt x="24" y="273"/>
                      </a:cubicBezTo>
                      <a:cubicBezTo>
                        <a:pt x="17" y="273"/>
                        <a:pt x="11" y="279"/>
                        <a:pt x="11" y="287"/>
                      </a:cubicBezTo>
                      <a:cubicBezTo>
                        <a:pt x="11" y="295"/>
                        <a:pt x="17" y="302"/>
                        <a:pt x="25" y="302"/>
                      </a:cubicBezTo>
                      <a:cubicBezTo>
                        <a:pt x="34" y="303"/>
                        <a:pt x="34" y="303"/>
                        <a:pt x="34" y="303"/>
                      </a:cubicBezTo>
                      <a:cubicBezTo>
                        <a:pt x="41" y="323"/>
                        <a:pt x="54" y="344"/>
                        <a:pt x="72" y="351"/>
                      </a:cubicBezTo>
                      <a:cubicBezTo>
                        <a:pt x="98" y="360"/>
                        <a:pt x="149" y="360"/>
                        <a:pt x="207" y="360"/>
                      </a:cubicBezTo>
                      <a:cubicBezTo>
                        <a:pt x="209" y="360"/>
                        <a:pt x="210" y="360"/>
                        <a:pt x="212" y="360"/>
                      </a:cubicBezTo>
                      <a:cubicBezTo>
                        <a:pt x="213" y="360"/>
                        <a:pt x="215" y="360"/>
                        <a:pt x="216" y="360"/>
                      </a:cubicBezTo>
                      <a:cubicBezTo>
                        <a:pt x="274" y="360"/>
                        <a:pt x="325" y="360"/>
                        <a:pt x="351" y="351"/>
                      </a:cubicBezTo>
                      <a:cubicBezTo>
                        <a:pt x="368" y="344"/>
                        <a:pt x="381" y="337"/>
                        <a:pt x="388" y="327"/>
                      </a:cubicBezTo>
                      <a:cubicBezTo>
                        <a:pt x="398" y="327"/>
                        <a:pt x="398" y="327"/>
                        <a:pt x="398" y="327"/>
                      </a:cubicBezTo>
                      <a:cubicBezTo>
                        <a:pt x="399" y="327"/>
                        <a:pt x="399" y="327"/>
                        <a:pt x="399" y="327"/>
                      </a:cubicBezTo>
                      <a:cubicBezTo>
                        <a:pt x="407" y="327"/>
                        <a:pt x="413" y="321"/>
                        <a:pt x="413" y="314"/>
                      </a:cubicBezTo>
                      <a:cubicBezTo>
                        <a:pt x="413" y="306"/>
                        <a:pt x="406" y="299"/>
                        <a:pt x="398" y="298"/>
                      </a:cubicBezTo>
                      <a:cubicBezTo>
                        <a:pt x="394" y="298"/>
                        <a:pt x="394" y="298"/>
                        <a:pt x="394" y="298"/>
                      </a:cubicBezTo>
                      <a:cubicBezTo>
                        <a:pt x="394" y="291"/>
                        <a:pt x="394" y="282"/>
                        <a:pt x="394" y="271"/>
                      </a:cubicBezTo>
                      <a:cubicBezTo>
                        <a:pt x="398" y="271"/>
                        <a:pt x="398" y="271"/>
                        <a:pt x="398" y="271"/>
                      </a:cubicBezTo>
                      <a:cubicBezTo>
                        <a:pt x="399" y="271"/>
                        <a:pt x="399" y="271"/>
                        <a:pt x="399" y="271"/>
                      </a:cubicBezTo>
                      <a:cubicBezTo>
                        <a:pt x="407" y="271"/>
                        <a:pt x="413" y="265"/>
                        <a:pt x="413" y="258"/>
                      </a:cubicBezTo>
                      <a:cubicBezTo>
                        <a:pt x="413" y="250"/>
                        <a:pt x="406" y="243"/>
                        <a:pt x="398" y="242"/>
                      </a:cubicBezTo>
                      <a:cubicBezTo>
                        <a:pt x="394" y="242"/>
                        <a:pt x="394" y="242"/>
                        <a:pt x="394" y="242"/>
                      </a:cubicBezTo>
                      <a:cubicBezTo>
                        <a:pt x="394" y="233"/>
                        <a:pt x="394" y="224"/>
                        <a:pt x="394" y="215"/>
                      </a:cubicBezTo>
                      <a:cubicBezTo>
                        <a:pt x="398" y="215"/>
                        <a:pt x="398" y="215"/>
                        <a:pt x="398" y="215"/>
                      </a:cubicBezTo>
                      <a:cubicBezTo>
                        <a:pt x="399" y="215"/>
                        <a:pt x="399" y="215"/>
                        <a:pt x="399" y="215"/>
                      </a:cubicBezTo>
                      <a:cubicBezTo>
                        <a:pt x="407" y="215"/>
                        <a:pt x="413" y="210"/>
                        <a:pt x="413" y="202"/>
                      </a:cubicBezTo>
                      <a:cubicBezTo>
                        <a:pt x="413" y="194"/>
                        <a:pt x="406" y="187"/>
                        <a:pt x="398" y="186"/>
                      </a:cubicBezTo>
                      <a:cubicBezTo>
                        <a:pt x="394" y="186"/>
                        <a:pt x="394" y="186"/>
                        <a:pt x="394" y="186"/>
                      </a:cubicBezTo>
                      <a:cubicBezTo>
                        <a:pt x="394" y="177"/>
                        <a:pt x="394" y="168"/>
                        <a:pt x="394" y="159"/>
                      </a:cubicBezTo>
                      <a:cubicBezTo>
                        <a:pt x="398" y="160"/>
                        <a:pt x="398" y="160"/>
                        <a:pt x="398" y="160"/>
                      </a:cubicBezTo>
                      <a:cubicBezTo>
                        <a:pt x="399" y="160"/>
                        <a:pt x="399" y="160"/>
                        <a:pt x="399" y="160"/>
                      </a:cubicBezTo>
                      <a:cubicBezTo>
                        <a:pt x="407" y="160"/>
                        <a:pt x="413" y="154"/>
                        <a:pt x="413" y="146"/>
                      </a:cubicBezTo>
                      <a:cubicBezTo>
                        <a:pt x="413" y="138"/>
                        <a:pt x="406" y="131"/>
                        <a:pt x="398" y="130"/>
                      </a:cubicBezTo>
                      <a:cubicBezTo>
                        <a:pt x="394" y="130"/>
                        <a:pt x="394" y="130"/>
                        <a:pt x="394" y="130"/>
                      </a:cubicBezTo>
                      <a:cubicBezTo>
                        <a:pt x="394" y="115"/>
                        <a:pt x="394" y="103"/>
                        <a:pt x="394" y="95"/>
                      </a:cubicBezTo>
                      <a:cubicBezTo>
                        <a:pt x="394" y="95"/>
                        <a:pt x="394" y="95"/>
                        <a:pt x="394" y="95"/>
                      </a:cubicBezTo>
                      <a:cubicBezTo>
                        <a:pt x="406" y="93"/>
                        <a:pt x="413" y="87"/>
                        <a:pt x="413" y="77"/>
                      </a:cubicBezTo>
                      <a:cubicBezTo>
                        <a:pt x="413" y="65"/>
                        <a:pt x="413" y="30"/>
                        <a:pt x="413" y="30"/>
                      </a:cubicBezTo>
                      <a:cubicBezTo>
                        <a:pt x="413" y="30"/>
                        <a:pt x="421" y="27"/>
                        <a:pt x="423" y="19"/>
                      </a:cubicBezTo>
                      <a:cubicBezTo>
                        <a:pt x="424" y="11"/>
                        <a:pt x="413" y="5"/>
                        <a:pt x="413" y="5"/>
                      </a:cubicBezTo>
                      <a:close/>
                      <a:moveTo>
                        <a:pt x="249" y="288"/>
                      </a:moveTo>
                      <a:cubicBezTo>
                        <a:pt x="109" y="279"/>
                        <a:pt x="109" y="279"/>
                        <a:pt x="109" y="279"/>
                      </a:cubicBezTo>
                      <a:cubicBezTo>
                        <a:pt x="109" y="270"/>
                        <a:pt x="109" y="261"/>
                        <a:pt x="109" y="252"/>
                      </a:cubicBezTo>
                      <a:cubicBezTo>
                        <a:pt x="249" y="261"/>
                        <a:pt x="249" y="261"/>
                        <a:pt x="249" y="261"/>
                      </a:cubicBezTo>
                      <a:cubicBezTo>
                        <a:pt x="249" y="271"/>
                        <a:pt x="249" y="280"/>
                        <a:pt x="249" y="288"/>
                      </a:cubicBezTo>
                      <a:close/>
                      <a:moveTo>
                        <a:pt x="249" y="232"/>
                      </a:moveTo>
                      <a:cubicBezTo>
                        <a:pt x="109" y="223"/>
                        <a:pt x="109" y="223"/>
                        <a:pt x="109" y="223"/>
                      </a:cubicBezTo>
                      <a:cubicBezTo>
                        <a:pt x="109" y="214"/>
                        <a:pt x="109" y="205"/>
                        <a:pt x="109" y="196"/>
                      </a:cubicBezTo>
                      <a:cubicBezTo>
                        <a:pt x="249" y="206"/>
                        <a:pt x="249" y="206"/>
                        <a:pt x="249" y="206"/>
                      </a:cubicBezTo>
                      <a:cubicBezTo>
                        <a:pt x="249" y="214"/>
                        <a:pt x="249" y="223"/>
                        <a:pt x="249" y="232"/>
                      </a:cubicBezTo>
                      <a:close/>
                      <a:moveTo>
                        <a:pt x="249" y="176"/>
                      </a:moveTo>
                      <a:cubicBezTo>
                        <a:pt x="109" y="167"/>
                        <a:pt x="109" y="167"/>
                        <a:pt x="109" y="167"/>
                      </a:cubicBezTo>
                      <a:cubicBezTo>
                        <a:pt x="109" y="158"/>
                        <a:pt x="109" y="149"/>
                        <a:pt x="109" y="140"/>
                      </a:cubicBezTo>
                      <a:cubicBezTo>
                        <a:pt x="249" y="150"/>
                        <a:pt x="249" y="150"/>
                        <a:pt x="249" y="150"/>
                      </a:cubicBezTo>
                      <a:cubicBezTo>
                        <a:pt x="249" y="156"/>
                        <a:pt x="249" y="165"/>
                        <a:pt x="249" y="176"/>
                      </a:cubicBezTo>
                      <a:close/>
                      <a:moveTo>
                        <a:pt x="249" y="182"/>
                      </a:moveTo>
                      <a:cubicBezTo>
                        <a:pt x="249" y="188"/>
                        <a:pt x="249" y="194"/>
                        <a:pt x="249" y="200"/>
                      </a:cubicBezTo>
                      <a:cubicBezTo>
                        <a:pt x="109" y="190"/>
                        <a:pt x="109" y="190"/>
                        <a:pt x="109" y="190"/>
                      </a:cubicBezTo>
                      <a:cubicBezTo>
                        <a:pt x="109" y="185"/>
                        <a:pt x="109" y="179"/>
                        <a:pt x="109" y="173"/>
                      </a:cubicBezTo>
                      <a:lnTo>
                        <a:pt x="249" y="182"/>
                      </a:lnTo>
                      <a:close/>
                      <a:moveTo>
                        <a:pt x="249" y="238"/>
                      </a:moveTo>
                      <a:cubicBezTo>
                        <a:pt x="249" y="244"/>
                        <a:pt x="249" y="250"/>
                        <a:pt x="249" y="256"/>
                      </a:cubicBezTo>
                      <a:cubicBezTo>
                        <a:pt x="109" y="247"/>
                        <a:pt x="109" y="247"/>
                        <a:pt x="109" y="247"/>
                      </a:cubicBezTo>
                      <a:cubicBezTo>
                        <a:pt x="109" y="241"/>
                        <a:pt x="109" y="235"/>
                        <a:pt x="109" y="229"/>
                      </a:cubicBezTo>
                      <a:lnTo>
                        <a:pt x="249" y="238"/>
                      </a:lnTo>
                      <a:close/>
                      <a:moveTo>
                        <a:pt x="109" y="285"/>
                      </a:moveTo>
                      <a:cubicBezTo>
                        <a:pt x="249" y="294"/>
                        <a:pt x="249" y="294"/>
                        <a:pt x="249" y="294"/>
                      </a:cubicBezTo>
                      <a:cubicBezTo>
                        <a:pt x="249" y="301"/>
                        <a:pt x="249" y="307"/>
                        <a:pt x="249" y="312"/>
                      </a:cubicBezTo>
                      <a:cubicBezTo>
                        <a:pt x="172" y="306"/>
                        <a:pt x="172" y="306"/>
                        <a:pt x="172" y="306"/>
                      </a:cubicBezTo>
                      <a:cubicBezTo>
                        <a:pt x="109" y="302"/>
                        <a:pt x="109" y="302"/>
                        <a:pt x="109" y="302"/>
                      </a:cubicBezTo>
                      <a:cubicBezTo>
                        <a:pt x="109" y="297"/>
                        <a:pt x="109" y="291"/>
                        <a:pt x="109" y="285"/>
                      </a:cubicBezTo>
                      <a:close/>
                      <a:moveTo>
                        <a:pt x="249" y="127"/>
                      </a:moveTo>
                      <a:cubicBezTo>
                        <a:pt x="249" y="131"/>
                        <a:pt x="249" y="135"/>
                        <a:pt x="249" y="140"/>
                      </a:cubicBezTo>
                      <a:cubicBezTo>
                        <a:pt x="249" y="140"/>
                        <a:pt x="249" y="141"/>
                        <a:pt x="249" y="144"/>
                      </a:cubicBezTo>
                      <a:cubicBezTo>
                        <a:pt x="109" y="135"/>
                        <a:pt x="109" y="135"/>
                        <a:pt x="109" y="135"/>
                      </a:cubicBezTo>
                      <a:cubicBezTo>
                        <a:pt x="109" y="128"/>
                        <a:pt x="109" y="122"/>
                        <a:pt x="109" y="117"/>
                      </a:cubicBezTo>
                      <a:lnTo>
                        <a:pt x="249" y="127"/>
                      </a:lnTo>
                      <a:close/>
                      <a:moveTo>
                        <a:pt x="222" y="356"/>
                      </a:moveTo>
                      <a:cubicBezTo>
                        <a:pt x="148" y="356"/>
                        <a:pt x="109" y="332"/>
                        <a:pt x="109" y="320"/>
                      </a:cubicBezTo>
                      <a:cubicBezTo>
                        <a:pt x="109" y="316"/>
                        <a:pt x="109" y="312"/>
                        <a:pt x="109" y="308"/>
                      </a:cubicBezTo>
                      <a:cubicBezTo>
                        <a:pt x="249" y="317"/>
                        <a:pt x="249" y="317"/>
                        <a:pt x="249" y="317"/>
                      </a:cubicBezTo>
                      <a:cubicBezTo>
                        <a:pt x="249" y="321"/>
                        <a:pt x="249" y="323"/>
                        <a:pt x="249" y="325"/>
                      </a:cubicBezTo>
                      <a:cubicBezTo>
                        <a:pt x="249" y="341"/>
                        <a:pt x="246" y="356"/>
                        <a:pt x="222" y="356"/>
                      </a:cubicBezTo>
                      <a:close/>
                    </a:path>
                  </a:pathLst>
                </a:custGeom>
                <a:solidFill>
                  <a:schemeClr val="bg1">
                    <a:lumMod val="6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50" name="Freeform 10"/>
                <p:cNvSpPr>
                  <a:spLocks noEditPoints="1"/>
                </p:cNvSpPr>
                <p:nvPr/>
              </p:nvSpPr>
              <p:spPr bwMode="auto">
                <a:xfrm>
                  <a:off x="5903913" y="5205412"/>
                  <a:ext cx="1554163" cy="1652588"/>
                </a:xfrm>
                <a:custGeom>
                  <a:avLst/>
                  <a:gdLst>
                    <a:gd name="T0" fmla="*/ 383 w 413"/>
                    <a:gd name="T1" fmla="*/ 266 h 440"/>
                    <a:gd name="T2" fmla="*/ 47 w 413"/>
                    <a:gd name="T3" fmla="*/ 244 h 440"/>
                    <a:gd name="T4" fmla="*/ 40 w 413"/>
                    <a:gd name="T5" fmla="*/ 249 h 440"/>
                    <a:gd name="T6" fmla="*/ 69 w 413"/>
                    <a:gd name="T7" fmla="*/ 251 h 440"/>
                    <a:gd name="T8" fmla="*/ 383 w 413"/>
                    <a:gd name="T9" fmla="*/ 293 h 440"/>
                    <a:gd name="T10" fmla="*/ 383 w 413"/>
                    <a:gd name="T11" fmla="*/ 266 h 440"/>
                    <a:gd name="T12" fmla="*/ 47 w 413"/>
                    <a:gd name="T13" fmla="*/ 188 h 440"/>
                    <a:gd name="T14" fmla="*/ 18 w 413"/>
                    <a:gd name="T15" fmla="*/ 186 h 440"/>
                    <a:gd name="T16" fmla="*/ 69 w 413"/>
                    <a:gd name="T17" fmla="*/ 216 h 440"/>
                    <a:gd name="T18" fmla="*/ 383 w 413"/>
                    <a:gd name="T19" fmla="*/ 237 h 440"/>
                    <a:gd name="T20" fmla="*/ 412 w 413"/>
                    <a:gd name="T21" fmla="*/ 14 h 440"/>
                    <a:gd name="T22" fmla="*/ 402 w 413"/>
                    <a:gd name="T23" fmla="*/ 74 h 440"/>
                    <a:gd name="T24" fmla="*/ 401 w 413"/>
                    <a:gd name="T25" fmla="*/ 78 h 440"/>
                    <a:gd name="T26" fmla="*/ 399 w 413"/>
                    <a:gd name="T27" fmla="*/ 82 h 440"/>
                    <a:gd name="T28" fmla="*/ 397 w 413"/>
                    <a:gd name="T29" fmla="*/ 85 h 440"/>
                    <a:gd name="T30" fmla="*/ 393 w 413"/>
                    <a:gd name="T31" fmla="*/ 87 h 440"/>
                    <a:gd name="T32" fmla="*/ 383 w 413"/>
                    <a:gd name="T33" fmla="*/ 90 h 440"/>
                    <a:gd name="T34" fmla="*/ 366 w 413"/>
                    <a:gd name="T35" fmla="*/ 124 h 440"/>
                    <a:gd name="T36" fmla="*/ 73 w 413"/>
                    <a:gd name="T37" fmla="*/ 91 h 440"/>
                    <a:gd name="T38" fmla="*/ 65 w 413"/>
                    <a:gd name="T39" fmla="*/ 104 h 440"/>
                    <a:gd name="T40" fmla="*/ 30 w 413"/>
                    <a:gd name="T41" fmla="*/ 91 h 440"/>
                    <a:gd name="T42" fmla="*/ 13 w 413"/>
                    <a:gd name="T43" fmla="*/ 78 h 440"/>
                    <a:gd name="T44" fmla="*/ 0 w 413"/>
                    <a:gd name="T45" fmla="*/ 25 h 440"/>
                    <a:gd name="T46" fmla="*/ 12 w 413"/>
                    <a:gd name="T47" fmla="*/ 24 h 440"/>
                    <a:gd name="T48" fmla="*/ 48 w 413"/>
                    <a:gd name="T49" fmla="*/ 22 h 440"/>
                    <a:gd name="T50" fmla="*/ 406 w 413"/>
                    <a:gd name="T51" fmla="*/ 12 h 440"/>
                    <a:gd name="T52" fmla="*/ 33 w 413"/>
                    <a:gd name="T53" fmla="*/ 55 h 440"/>
                    <a:gd name="T54" fmla="*/ 35 w 413"/>
                    <a:gd name="T55" fmla="*/ 78 h 440"/>
                    <a:gd name="T56" fmla="*/ 201 w 413"/>
                    <a:gd name="T57" fmla="*/ 22 h 440"/>
                    <a:gd name="T58" fmla="*/ 285 w 413"/>
                    <a:gd name="T59" fmla="*/ 87 h 440"/>
                    <a:gd name="T60" fmla="*/ 198 w 413"/>
                    <a:gd name="T61" fmla="*/ 142 h 440"/>
                    <a:gd name="T62" fmla="*/ 18 w 413"/>
                    <a:gd name="T63" fmla="*/ 136 h 440"/>
                    <a:gd name="T64" fmla="*/ 46 w 413"/>
                    <a:gd name="T65" fmla="*/ 159 h 440"/>
                    <a:gd name="T66" fmla="*/ 366 w 413"/>
                    <a:gd name="T67" fmla="*/ 159 h 440"/>
                    <a:gd name="T68" fmla="*/ 383 w 413"/>
                    <a:gd name="T69" fmla="*/ 154 h 440"/>
                    <a:gd name="T70" fmla="*/ 377 w 413"/>
                    <a:gd name="T71" fmla="*/ 322 h 440"/>
                    <a:gd name="T72" fmla="*/ 212 w 413"/>
                    <a:gd name="T73" fmla="*/ 332 h 440"/>
                    <a:gd name="T74" fmla="*/ 92 w 413"/>
                    <a:gd name="T75" fmla="*/ 334 h 440"/>
                    <a:gd name="T76" fmla="*/ 215 w 413"/>
                    <a:gd name="T77" fmla="*/ 354 h 440"/>
                    <a:gd name="T78" fmla="*/ 284 w 413"/>
                    <a:gd name="T79" fmla="*/ 417 h 440"/>
                    <a:gd name="T80" fmla="*/ 284 w 413"/>
                    <a:gd name="T81" fmla="*/ 418 h 440"/>
                    <a:gd name="T82" fmla="*/ 282 w 413"/>
                    <a:gd name="T83" fmla="*/ 418 h 440"/>
                    <a:gd name="T84" fmla="*/ 278 w 413"/>
                    <a:gd name="T85" fmla="*/ 424 h 440"/>
                    <a:gd name="T86" fmla="*/ 142 w 413"/>
                    <a:gd name="T87" fmla="*/ 424 h 440"/>
                    <a:gd name="T88" fmla="*/ 138 w 413"/>
                    <a:gd name="T89" fmla="*/ 418 h 440"/>
                    <a:gd name="T90" fmla="*/ 136 w 413"/>
                    <a:gd name="T91" fmla="*/ 418 h 440"/>
                    <a:gd name="T92" fmla="*/ 135 w 413"/>
                    <a:gd name="T93" fmla="*/ 417 h 440"/>
                    <a:gd name="T94" fmla="*/ 58 w 413"/>
                    <a:gd name="T95" fmla="*/ 334 h 440"/>
                    <a:gd name="T96" fmla="*/ 40 w 413"/>
                    <a:gd name="T97" fmla="*/ 299 h 440"/>
                    <a:gd name="T98" fmla="*/ 92 w 413"/>
                    <a:gd name="T99" fmla="*/ 303 h 440"/>
                    <a:gd name="T100" fmla="*/ 161 w 413"/>
                    <a:gd name="T101" fmla="*/ 307 h 440"/>
                    <a:gd name="T102" fmla="*/ 361 w 413"/>
                    <a:gd name="T103" fmla="*/ 320 h 440"/>
                    <a:gd name="T104" fmla="*/ 209 w 413"/>
                    <a:gd name="T105" fmla="*/ 432 h 440"/>
                    <a:gd name="T106" fmla="*/ 221 w 413"/>
                    <a:gd name="T107" fmla="*/ 432 h 440"/>
                    <a:gd name="T108" fmla="*/ 146 w 413"/>
                    <a:gd name="T109" fmla="*/ 411 h 440"/>
                    <a:gd name="T110" fmla="*/ 210 w 413"/>
                    <a:gd name="T111" fmla="*/ 36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3" h="440">
                      <a:moveTo>
                        <a:pt x="92" y="162"/>
                      </a:moveTo>
                      <a:cubicBezTo>
                        <a:pt x="84" y="161"/>
                        <a:pt x="84" y="161"/>
                        <a:pt x="84" y="161"/>
                      </a:cubicBezTo>
                      <a:cubicBezTo>
                        <a:pt x="92" y="162"/>
                        <a:pt x="92" y="162"/>
                        <a:pt x="92" y="162"/>
                      </a:cubicBezTo>
                      <a:close/>
                      <a:moveTo>
                        <a:pt x="383" y="266"/>
                      </a:moveTo>
                      <a:cubicBezTo>
                        <a:pt x="366" y="265"/>
                        <a:pt x="366" y="265"/>
                        <a:pt x="366" y="265"/>
                      </a:cubicBezTo>
                      <a:cubicBezTo>
                        <a:pt x="366" y="265"/>
                        <a:pt x="366" y="265"/>
                        <a:pt x="366" y="265"/>
                      </a:cubicBezTo>
                      <a:cubicBezTo>
                        <a:pt x="108" y="248"/>
                        <a:pt x="108" y="248"/>
                        <a:pt x="108" y="248"/>
                      </a:cubicBezTo>
                      <a:cubicBezTo>
                        <a:pt x="47" y="244"/>
                        <a:pt x="47" y="244"/>
                        <a:pt x="47" y="244"/>
                      </a:cubicBezTo>
                      <a:cubicBezTo>
                        <a:pt x="42" y="243"/>
                        <a:pt x="42" y="243"/>
                        <a:pt x="42" y="243"/>
                      </a:cubicBezTo>
                      <a:cubicBezTo>
                        <a:pt x="18" y="242"/>
                        <a:pt x="18" y="242"/>
                        <a:pt x="18" y="242"/>
                      </a:cubicBezTo>
                      <a:cubicBezTo>
                        <a:pt x="18" y="244"/>
                        <a:pt x="18" y="246"/>
                        <a:pt x="18" y="248"/>
                      </a:cubicBezTo>
                      <a:cubicBezTo>
                        <a:pt x="40" y="249"/>
                        <a:pt x="40" y="249"/>
                        <a:pt x="40" y="249"/>
                      </a:cubicBezTo>
                      <a:cubicBezTo>
                        <a:pt x="40" y="257"/>
                        <a:pt x="40" y="264"/>
                        <a:pt x="40" y="270"/>
                      </a:cubicBezTo>
                      <a:cubicBezTo>
                        <a:pt x="54" y="271"/>
                        <a:pt x="54" y="271"/>
                        <a:pt x="54" y="271"/>
                      </a:cubicBezTo>
                      <a:cubicBezTo>
                        <a:pt x="69" y="272"/>
                        <a:pt x="69" y="272"/>
                        <a:pt x="69" y="272"/>
                      </a:cubicBezTo>
                      <a:cubicBezTo>
                        <a:pt x="69" y="266"/>
                        <a:pt x="69" y="258"/>
                        <a:pt x="69" y="251"/>
                      </a:cubicBezTo>
                      <a:cubicBezTo>
                        <a:pt x="366" y="271"/>
                        <a:pt x="366" y="271"/>
                        <a:pt x="366" y="271"/>
                      </a:cubicBezTo>
                      <a:cubicBezTo>
                        <a:pt x="366" y="282"/>
                        <a:pt x="366" y="282"/>
                        <a:pt x="366" y="282"/>
                      </a:cubicBezTo>
                      <a:cubicBezTo>
                        <a:pt x="366" y="286"/>
                        <a:pt x="366" y="289"/>
                        <a:pt x="366" y="292"/>
                      </a:cubicBezTo>
                      <a:cubicBezTo>
                        <a:pt x="383" y="293"/>
                        <a:pt x="383" y="293"/>
                        <a:pt x="383" y="293"/>
                      </a:cubicBezTo>
                      <a:cubicBezTo>
                        <a:pt x="383" y="286"/>
                        <a:pt x="383" y="279"/>
                        <a:pt x="383" y="272"/>
                      </a:cubicBezTo>
                      <a:cubicBezTo>
                        <a:pt x="383" y="272"/>
                        <a:pt x="383" y="272"/>
                        <a:pt x="383" y="272"/>
                      </a:cubicBezTo>
                      <a:cubicBezTo>
                        <a:pt x="383" y="270"/>
                        <a:pt x="383" y="268"/>
                        <a:pt x="383" y="266"/>
                      </a:cubicBezTo>
                      <a:cubicBezTo>
                        <a:pt x="383" y="266"/>
                        <a:pt x="383" y="266"/>
                        <a:pt x="383" y="266"/>
                      </a:cubicBezTo>
                      <a:close/>
                      <a:moveTo>
                        <a:pt x="366" y="209"/>
                      </a:moveTo>
                      <a:cubicBezTo>
                        <a:pt x="92" y="191"/>
                        <a:pt x="92" y="191"/>
                        <a:pt x="92" y="191"/>
                      </a:cubicBezTo>
                      <a:cubicBezTo>
                        <a:pt x="92" y="191"/>
                        <a:pt x="92" y="191"/>
                        <a:pt x="92" y="191"/>
                      </a:cubicBezTo>
                      <a:cubicBezTo>
                        <a:pt x="47" y="188"/>
                        <a:pt x="47" y="188"/>
                        <a:pt x="47" y="188"/>
                      </a:cubicBezTo>
                      <a:cubicBezTo>
                        <a:pt x="47" y="188"/>
                        <a:pt x="47" y="188"/>
                        <a:pt x="47" y="188"/>
                      </a:cubicBezTo>
                      <a:cubicBezTo>
                        <a:pt x="61" y="189"/>
                        <a:pt x="61" y="189"/>
                        <a:pt x="61" y="189"/>
                      </a:cubicBezTo>
                      <a:cubicBezTo>
                        <a:pt x="40" y="187"/>
                        <a:pt x="40" y="187"/>
                        <a:pt x="40" y="187"/>
                      </a:cubicBezTo>
                      <a:cubicBezTo>
                        <a:pt x="18" y="186"/>
                        <a:pt x="18" y="186"/>
                        <a:pt x="18" y="186"/>
                      </a:cubicBezTo>
                      <a:cubicBezTo>
                        <a:pt x="18" y="188"/>
                        <a:pt x="18" y="190"/>
                        <a:pt x="18" y="192"/>
                      </a:cubicBezTo>
                      <a:cubicBezTo>
                        <a:pt x="40" y="193"/>
                        <a:pt x="40" y="193"/>
                        <a:pt x="40" y="193"/>
                      </a:cubicBezTo>
                      <a:cubicBezTo>
                        <a:pt x="40" y="200"/>
                        <a:pt x="40" y="207"/>
                        <a:pt x="40" y="214"/>
                      </a:cubicBezTo>
                      <a:cubicBezTo>
                        <a:pt x="69" y="216"/>
                        <a:pt x="69" y="216"/>
                        <a:pt x="69" y="216"/>
                      </a:cubicBezTo>
                      <a:cubicBezTo>
                        <a:pt x="69" y="209"/>
                        <a:pt x="69" y="202"/>
                        <a:pt x="69" y="195"/>
                      </a:cubicBezTo>
                      <a:cubicBezTo>
                        <a:pt x="366" y="215"/>
                        <a:pt x="366" y="215"/>
                        <a:pt x="366" y="215"/>
                      </a:cubicBezTo>
                      <a:cubicBezTo>
                        <a:pt x="366" y="236"/>
                        <a:pt x="366" y="236"/>
                        <a:pt x="366" y="236"/>
                      </a:cubicBezTo>
                      <a:cubicBezTo>
                        <a:pt x="383" y="237"/>
                        <a:pt x="383" y="237"/>
                        <a:pt x="383" y="237"/>
                      </a:cubicBezTo>
                      <a:cubicBezTo>
                        <a:pt x="383" y="216"/>
                        <a:pt x="383" y="216"/>
                        <a:pt x="383" y="216"/>
                      </a:cubicBezTo>
                      <a:cubicBezTo>
                        <a:pt x="383" y="214"/>
                        <a:pt x="383" y="212"/>
                        <a:pt x="383" y="210"/>
                      </a:cubicBezTo>
                      <a:cubicBezTo>
                        <a:pt x="366" y="209"/>
                        <a:pt x="366" y="209"/>
                        <a:pt x="366" y="209"/>
                      </a:cubicBezTo>
                      <a:close/>
                      <a:moveTo>
                        <a:pt x="412" y="14"/>
                      </a:moveTo>
                      <a:cubicBezTo>
                        <a:pt x="410" y="22"/>
                        <a:pt x="402" y="25"/>
                        <a:pt x="402" y="25"/>
                      </a:cubicBezTo>
                      <a:cubicBezTo>
                        <a:pt x="402" y="25"/>
                        <a:pt x="402" y="26"/>
                        <a:pt x="402" y="28"/>
                      </a:cubicBezTo>
                      <a:cubicBezTo>
                        <a:pt x="402" y="38"/>
                        <a:pt x="402" y="62"/>
                        <a:pt x="402" y="72"/>
                      </a:cubicBezTo>
                      <a:cubicBezTo>
                        <a:pt x="402" y="73"/>
                        <a:pt x="402" y="74"/>
                        <a:pt x="402" y="74"/>
                      </a:cubicBezTo>
                      <a:cubicBezTo>
                        <a:pt x="402" y="75"/>
                        <a:pt x="402" y="75"/>
                        <a:pt x="402" y="75"/>
                      </a:cubicBezTo>
                      <a:cubicBezTo>
                        <a:pt x="402" y="75"/>
                        <a:pt x="402" y="76"/>
                        <a:pt x="402" y="76"/>
                      </a:cubicBezTo>
                      <a:cubicBezTo>
                        <a:pt x="402" y="77"/>
                        <a:pt x="401" y="77"/>
                        <a:pt x="401" y="77"/>
                      </a:cubicBezTo>
                      <a:cubicBezTo>
                        <a:pt x="401" y="77"/>
                        <a:pt x="401" y="78"/>
                        <a:pt x="401" y="78"/>
                      </a:cubicBezTo>
                      <a:cubicBezTo>
                        <a:pt x="401" y="78"/>
                        <a:pt x="401" y="79"/>
                        <a:pt x="401" y="79"/>
                      </a:cubicBezTo>
                      <a:cubicBezTo>
                        <a:pt x="401" y="79"/>
                        <a:pt x="400" y="80"/>
                        <a:pt x="400" y="80"/>
                      </a:cubicBezTo>
                      <a:cubicBezTo>
                        <a:pt x="400" y="81"/>
                        <a:pt x="400" y="81"/>
                        <a:pt x="400" y="81"/>
                      </a:cubicBezTo>
                      <a:cubicBezTo>
                        <a:pt x="399" y="81"/>
                        <a:pt x="399" y="82"/>
                        <a:pt x="399" y="82"/>
                      </a:cubicBezTo>
                      <a:cubicBezTo>
                        <a:pt x="399" y="82"/>
                        <a:pt x="399" y="82"/>
                        <a:pt x="398" y="83"/>
                      </a:cubicBezTo>
                      <a:cubicBezTo>
                        <a:pt x="398" y="83"/>
                        <a:pt x="398" y="83"/>
                        <a:pt x="398" y="83"/>
                      </a:cubicBezTo>
                      <a:cubicBezTo>
                        <a:pt x="398" y="84"/>
                        <a:pt x="397" y="84"/>
                        <a:pt x="397" y="84"/>
                      </a:cubicBezTo>
                      <a:cubicBezTo>
                        <a:pt x="397" y="84"/>
                        <a:pt x="397" y="84"/>
                        <a:pt x="397" y="85"/>
                      </a:cubicBezTo>
                      <a:cubicBezTo>
                        <a:pt x="396" y="85"/>
                        <a:pt x="395" y="86"/>
                        <a:pt x="394" y="86"/>
                      </a:cubicBezTo>
                      <a:cubicBezTo>
                        <a:pt x="394" y="86"/>
                        <a:pt x="394" y="86"/>
                        <a:pt x="394" y="86"/>
                      </a:cubicBezTo>
                      <a:cubicBezTo>
                        <a:pt x="394" y="87"/>
                        <a:pt x="394" y="87"/>
                        <a:pt x="393" y="87"/>
                      </a:cubicBezTo>
                      <a:cubicBezTo>
                        <a:pt x="393" y="87"/>
                        <a:pt x="393" y="87"/>
                        <a:pt x="393" y="87"/>
                      </a:cubicBezTo>
                      <a:cubicBezTo>
                        <a:pt x="392" y="87"/>
                        <a:pt x="392" y="88"/>
                        <a:pt x="391" y="88"/>
                      </a:cubicBezTo>
                      <a:cubicBezTo>
                        <a:pt x="391" y="88"/>
                        <a:pt x="391" y="88"/>
                        <a:pt x="391" y="88"/>
                      </a:cubicBezTo>
                      <a:cubicBezTo>
                        <a:pt x="389" y="89"/>
                        <a:pt x="386" y="90"/>
                        <a:pt x="383" y="90"/>
                      </a:cubicBezTo>
                      <a:cubicBezTo>
                        <a:pt x="383" y="90"/>
                        <a:pt x="383" y="90"/>
                        <a:pt x="383" y="90"/>
                      </a:cubicBezTo>
                      <a:cubicBezTo>
                        <a:pt x="383" y="90"/>
                        <a:pt x="383" y="90"/>
                        <a:pt x="383" y="90"/>
                      </a:cubicBezTo>
                      <a:cubicBezTo>
                        <a:pt x="383" y="90"/>
                        <a:pt x="383" y="90"/>
                        <a:pt x="383" y="90"/>
                      </a:cubicBezTo>
                      <a:cubicBezTo>
                        <a:pt x="383" y="125"/>
                        <a:pt x="383" y="125"/>
                        <a:pt x="383" y="125"/>
                      </a:cubicBezTo>
                      <a:cubicBezTo>
                        <a:pt x="366" y="124"/>
                        <a:pt x="366" y="124"/>
                        <a:pt x="366" y="124"/>
                      </a:cubicBezTo>
                      <a:cubicBezTo>
                        <a:pt x="366" y="113"/>
                        <a:pt x="366" y="107"/>
                        <a:pt x="366" y="107"/>
                      </a:cubicBezTo>
                      <a:cubicBezTo>
                        <a:pt x="366" y="101"/>
                        <a:pt x="261" y="94"/>
                        <a:pt x="216" y="91"/>
                      </a:cubicBezTo>
                      <a:cubicBezTo>
                        <a:pt x="213" y="91"/>
                        <a:pt x="213" y="91"/>
                        <a:pt x="213" y="91"/>
                      </a:cubicBezTo>
                      <a:cubicBezTo>
                        <a:pt x="73" y="91"/>
                        <a:pt x="73" y="91"/>
                        <a:pt x="73" y="91"/>
                      </a:cubicBezTo>
                      <a:cubicBezTo>
                        <a:pt x="73" y="91"/>
                        <a:pt x="70" y="96"/>
                        <a:pt x="69" y="104"/>
                      </a:cubicBezTo>
                      <a:cubicBezTo>
                        <a:pt x="66" y="104"/>
                        <a:pt x="66" y="104"/>
                        <a:pt x="66" y="104"/>
                      </a:cubicBezTo>
                      <a:cubicBezTo>
                        <a:pt x="65" y="104"/>
                        <a:pt x="65" y="104"/>
                        <a:pt x="65" y="104"/>
                      </a:cubicBezTo>
                      <a:cubicBezTo>
                        <a:pt x="65" y="104"/>
                        <a:pt x="65" y="104"/>
                        <a:pt x="65" y="104"/>
                      </a:cubicBezTo>
                      <a:cubicBezTo>
                        <a:pt x="49" y="103"/>
                        <a:pt x="49" y="103"/>
                        <a:pt x="49" y="103"/>
                      </a:cubicBezTo>
                      <a:cubicBezTo>
                        <a:pt x="40" y="102"/>
                        <a:pt x="40" y="102"/>
                        <a:pt x="40" y="102"/>
                      </a:cubicBezTo>
                      <a:cubicBezTo>
                        <a:pt x="40" y="95"/>
                        <a:pt x="40" y="91"/>
                        <a:pt x="40" y="91"/>
                      </a:cubicBezTo>
                      <a:cubicBezTo>
                        <a:pt x="30" y="91"/>
                        <a:pt x="30" y="91"/>
                        <a:pt x="30" y="91"/>
                      </a:cubicBezTo>
                      <a:cubicBezTo>
                        <a:pt x="22" y="91"/>
                        <a:pt x="16" y="90"/>
                        <a:pt x="11" y="88"/>
                      </a:cubicBezTo>
                      <a:cubicBezTo>
                        <a:pt x="17" y="88"/>
                        <a:pt x="23" y="88"/>
                        <a:pt x="30" y="87"/>
                      </a:cubicBezTo>
                      <a:cubicBezTo>
                        <a:pt x="35" y="87"/>
                        <a:pt x="35" y="87"/>
                        <a:pt x="35" y="87"/>
                      </a:cubicBezTo>
                      <a:cubicBezTo>
                        <a:pt x="26" y="85"/>
                        <a:pt x="16" y="81"/>
                        <a:pt x="13" y="78"/>
                      </a:cubicBezTo>
                      <a:cubicBezTo>
                        <a:pt x="9" y="72"/>
                        <a:pt x="7" y="67"/>
                        <a:pt x="7" y="55"/>
                      </a:cubicBezTo>
                      <a:cubicBezTo>
                        <a:pt x="7" y="46"/>
                        <a:pt x="7" y="34"/>
                        <a:pt x="7" y="28"/>
                      </a:cubicBezTo>
                      <a:cubicBezTo>
                        <a:pt x="6" y="28"/>
                        <a:pt x="3" y="28"/>
                        <a:pt x="0" y="28"/>
                      </a:cubicBezTo>
                      <a:cubicBezTo>
                        <a:pt x="0" y="26"/>
                        <a:pt x="0" y="25"/>
                        <a:pt x="0" y="25"/>
                      </a:cubicBezTo>
                      <a:cubicBezTo>
                        <a:pt x="0" y="25"/>
                        <a:pt x="0" y="25"/>
                        <a:pt x="0" y="25"/>
                      </a:cubicBezTo>
                      <a:cubicBezTo>
                        <a:pt x="0" y="25"/>
                        <a:pt x="0" y="25"/>
                        <a:pt x="1" y="24"/>
                      </a:cubicBezTo>
                      <a:cubicBezTo>
                        <a:pt x="1" y="24"/>
                        <a:pt x="1" y="24"/>
                        <a:pt x="1" y="24"/>
                      </a:cubicBezTo>
                      <a:cubicBezTo>
                        <a:pt x="3" y="24"/>
                        <a:pt x="6" y="24"/>
                        <a:pt x="12" y="24"/>
                      </a:cubicBezTo>
                      <a:cubicBezTo>
                        <a:pt x="13" y="24"/>
                        <a:pt x="13" y="24"/>
                        <a:pt x="14" y="24"/>
                      </a:cubicBezTo>
                      <a:cubicBezTo>
                        <a:pt x="14" y="24"/>
                        <a:pt x="14" y="24"/>
                        <a:pt x="14" y="24"/>
                      </a:cubicBezTo>
                      <a:cubicBezTo>
                        <a:pt x="15" y="24"/>
                        <a:pt x="15" y="24"/>
                        <a:pt x="15" y="24"/>
                      </a:cubicBezTo>
                      <a:cubicBezTo>
                        <a:pt x="23" y="23"/>
                        <a:pt x="34" y="23"/>
                        <a:pt x="48" y="22"/>
                      </a:cubicBezTo>
                      <a:cubicBezTo>
                        <a:pt x="48" y="22"/>
                        <a:pt x="48" y="22"/>
                        <a:pt x="48" y="22"/>
                      </a:cubicBezTo>
                      <a:cubicBezTo>
                        <a:pt x="89" y="20"/>
                        <a:pt x="149" y="18"/>
                        <a:pt x="201" y="18"/>
                      </a:cubicBezTo>
                      <a:cubicBezTo>
                        <a:pt x="249" y="18"/>
                        <a:pt x="304" y="20"/>
                        <a:pt x="344" y="22"/>
                      </a:cubicBezTo>
                      <a:cubicBezTo>
                        <a:pt x="367" y="21"/>
                        <a:pt x="406" y="19"/>
                        <a:pt x="406" y="12"/>
                      </a:cubicBezTo>
                      <a:cubicBezTo>
                        <a:pt x="406" y="3"/>
                        <a:pt x="400" y="0"/>
                        <a:pt x="400" y="0"/>
                      </a:cubicBezTo>
                      <a:cubicBezTo>
                        <a:pt x="401" y="0"/>
                        <a:pt x="402" y="0"/>
                        <a:pt x="402" y="0"/>
                      </a:cubicBezTo>
                      <a:cubicBezTo>
                        <a:pt x="402" y="0"/>
                        <a:pt x="413" y="6"/>
                        <a:pt x="412" y="14"/>
                      </a:cubicBezTo>
                      <a:close/>
                      <a:moveTo>
                        <a:pt x="33" y="55"/>
                      </a:moveTo>
                      <a:cubicBezTo>
                        <a:pt x="33" y="43"/>
                        <a:pt x="33" y="31"/>
                        <a:pt x="33" y="27"/>
                      </a:cubicBezTo>
                      <a:cubicBezTo>
                        <a:pt x="26" y="27"/>
                        <a:pt x="20" y="27"/>
                        <a:pt x="15" y="28"/>
                      </a:cubicBezTo>
                      <a:cubicBezTo>
                        <a:pt x="15" y="35"/>
                        <a:pt x="15" y="47"/>
                        <a:pt x="15" y="55"/>
                      </a:cubicBezTo>
                      <a:cubicBezTo>
                        <a:pt x="15" y="68"/>
                        <a:pt x="28" y="77"/>
                        <a:pt x="35" y="78"/>
                      </a:cubicBezTo>
                      <a:cubicBezTo>
                        <a:pt x="41" y="78"/>
                        <a:pt x="33" y="70"/>
                        <a:pt x="33" y="55"/>
                      </a:cubicBezTo>
                      <a:close/>
                      <a:moveTo>
                        <a:pt x="393" y="40"/>
                      </a:moveTo>
                      <a:cubicBezTo>
                        <a:pt x="393" y="33"/>
                        <a:pt x="379" y="29"/>
                        <a:pt x="364" y="26"/>
                      </a:cubicBezTo>
                      <a:cubicBezTo>
                        <a:pt x="323" y="25"/>
                        <a:pt x="257" y="22"/>
                        <a:pt x="201" y="22"/>
                      </a:cubicBezTo>
                      <a:cubicBezTo>
                        <a:pt x="155" y="22"/>
                        <a:pt x="102" y="24"/>
                        <a:pt x="62" y="25"/>
                      </a:cubicBezTo>
                      <a:cubicBezTo>
                        <a:pt x="62" y="33"/>
                        <a:pt x="62" y="56"/>
                        <a:pt x="62" y="65"/>
                      </a:cubicBezTo>
                      <a:cubicBezTo>
                        <a:pt x="62" y="76"/>
                        <a:pt x="66" y="83"/>
                        <a:pt x="70" y="87"/>
                      </a:cubicBezTo>
                      <a:cubicBezTo>
                        <a:pt x="285" y="87"/>
                        <a:pt x="285" y="87"/>
                        <a:pt x="285" y="87"/>
                      </a:cubicBezTo>
                      <a:cubicBezTo>
                        <a:pt x="337" y="85"/>
                        <a:pt x="393" y="81"/>
                        <a:pt x="393" y="73"/>
                      </a:cubicBezTo>
                      <a:lnTo>
                        <a:pt x="393" y="40"/>
                      </a:lnTo>
                      <a:close/>
                      <a:moveTo>
                        <a:pt x="366" y="153"/>
                      </a:moveTo>
                      <a:cubicBezTo>
                        <a:pt x="198" y="142"/>
                        <a:pt x="198" y="142"/>
                        <a:pt x="198" y="142"/>
                      </a:cubicBezTo>
                      <a:cubicBezTo>
                        <a:pt x="46" y="132"/>
                        <a:pt x="46" y="132"/>
                        <a:pt x="46" y="132"/>
                      </a:cubicBezTo>
                      <a:cubicBezTo>
                        <a:pt x="43" y="132"/>
                        <a:pt x="43" y="132"/>
                        <a:pt x="43" y="132"/>
                      </a:cubicBezTo>
                      <a:cubicBezTo>
                        <a:pt x="18" y="130"/>
                        <a:pt x="18" y="130"/>
                        <a:pt x="18" y="130"/>
                      </a:cubicBezTo>
                      <a:cubicBezTo>
                        <a:pt x="18" y="132"/>
                        <a:pt x="18" y="134"/>
                        <a:pt x="18" y="136"/>
                      </a:cubicBezTo>
                      <a:cubicBezTo>
                        <a:pt x="40" y="137"/>
                        <a:pt x="40" y="137"/>
                        <a:pt x="40" y="137"/>
                      </a:cubicBezTo>
                      <a:cubicBezTo>
                        <a:pt x="40" y="144"/>
                        <a:pt x="40" y="151"/>
                        <a:pt x="40" y="158"/>
                      </a:cubicBezTo>
                      <a:cubicBezTo>
                        <a:pt x="46" y="159"/>
                        <a:pt x="46" y="159"/>
                        <a:pt x="46" y="159"/>
                      </a:cubicBezTo>
                      <a:cubicBezTo>
                        <a:pt x="46" y="159"/>
                        <a:pt x="46" y="159"/>
                        <a:pt x="46" y="159"/>
                      </a:cubicBezTo>
                      <a:cubicBezTo>
                        <a:pt x="56" y="159"/>
                        <a:pt x="56" y="159"/>
                        <a:pt x="56" y="159"/>
                      </a:cubicBezTo>
                      <a:cubicBezTo>
                        <a:pt x="69" y="160"/>
                        <a:pt x="69" y="160"/>
                        <a:pt x="69" y="160"/>
                      </a:cubicBezTo>
                      <a:cubicBezTo>
                        <a:pt x="69" y="153"/>
                        <a:pt x="69" y="146"/>
                        <a:pt x="69" y="139"/>
                      </a:cubicBezTo>
                      <a:cubicBezTo>
                        <a:pt x="366" y="159"/>
                        <a:pt x="366" y="159"/>
                        <a:pt x="366" y="159"/>
                      </a:cubicBezTo>
                      <a:cubicBezTo>
                        <a:pt x="366" y="180"/>
                        <a:pt x="366" y="180"/>
                        <a:pt x="366" y="180"/>
                      </a:cubicBezTo>
                      <a:cubicBezTo>
                        <a:pt x="383" y="181"/>
                        <a:pt x="383" y="181"/>
                        <a:pt x="383" y="181"/>
                      </a:cubicBezTo>
                      <a:cubicBezTo>
                        <a:pt x="383" y="160"/>
                        <a:pt x="383" y="160"/>
                        <a:pt x="383" y="160"/>
                      </a:cubicBezTo>
                      <a:cubicBezTo>
                        <a:pt x="383" y="158"/>
                        <a:pt x="383" y="156"/>
                        <a:pt x="383" y="154"/>
                      </a:cubicBezTo>
                      <a:cubicBezTo>
                        <a:pt x="383" y="154"/>
                        <a:pt x="383" y="154"/>
                        <a:pt x="383" y="154"/>
                      </a:cubicBezTo>
                      <a:cubicBezTo>
                        <a:pt x="366" y="153"/>
                        <a:pt x="366" y="153"/>
                        <a:pt x="366" y="153"/>
                      </a:cubicBezTo>
                      <a:close/>
                      <a:moveTo>
                        <a:pt x="361" y="320"/>
                      </a:moveTo>
                      <a:cubicBezTo>
                        <a:pt x="377" y="322"/>
                        <a:pt x="377" y="322"/>
                        <a:pt x="377" y="322"/>
                      </a:cubicBezTo>
                      <a:cubicBezTo>
                        <a:pt x="376" y="323"/>
                        <a:pt x="374" y="325"/>
                        <a:pt x="372" y="327"/>
                      </a:cubicBezTo>
                      <a:cubicBezTo>
                        <a:pt x="367" y="327"/>
                        <a:pt x="367" y="327"/>
                        <a:pt x="367" y="327"/>
                      </a:cubicBezTo>
                      <a:cubicBezTo>
                        <a:pt x="361" y="329"/>
                        <a:pt x="351" y="331"/>
                        <a:pt x="337" y="332"/>
                      </a:cubicBezTo>
                      <a:cubicBezTo>
                        <a:pt x="304" y="336"/>
                        <a:pt x="212" y="332"/>
                        <a:pt x="212" y="332"/>
                      </a:cubicBezTo>
                      <a:cubicBezTo>
                        <a:pt x="212" y="332"/>
                        <a:pt x="224" y="326"/>
                        <a:pt x="224" y="319"/>
                      </a:cubicBezTo>
                      <a:cubicBezTo>
                        <a:pt x="224" y="319"/>
                        <a:pt x="222" y="318"/>
                        <a:pt x="220" y="317"/>
                      </a:cubicBezTo>
                      <a:cubicBezTo>
                        <a:pt x="69" y="307"/>
                        <a:pt x="69" y="307"/>
                        <a:pt x="69" y="307"/>
                      </a:cubicBezTo>
                      <a:cubicBezTo>
                        <a:pt x="71" y="319"/>
                        <a:pt x="79" y="326"/>
                        <a:pt x="92" y="334"/>
                      </a:cubicBezTo>
                      <a:cubicBezTo>
                        <a:pt x="103" y="341"/>
                        <a:pt x="128" y="349"/>
                        <a:pt x="139" y="353"/>
                      </a:cubicBezTo>
                      <a:cubicBezTo>
                        <a:pt x="159" y="354"/>
                        <a:pt x="181" y="354"/>
                        <a:pt x="205" y="354"/>
                      </a:cubicBezTo>
                      <a:cubicBezTo>
                        <a:pt x="207" y="354"/>
                        <a:pt x="208" y="354"/>
                        <a:pt x="210" y="354"/>
                      </a:cubicBezTo>
                      <a:cubicBezTo>
                        <a:pt x="211" y="354"/>
                        <a:pt x="213" y="354"/>
                        <a:pt x="215" y="354"/>
                      </a:cubicBezTo>
                      <a:cubicBezTo>
                        <a:pt x="256" y="354"/>
                        <a:pt x="294" y="354"/>
                        <a:pt x="322" y="350"/>
                      </a:cubicBezTo>
                      <a:cubicBezTo>
                        <a:pt x="322" y="350"/>
                        <a:pt x="322" y="350"/>
                        <a:pt x="322" y="350"/>
                      </a:cubicBezTo>
                      <a:cubicBezTo>
                        <a:pt x="322" y="354"/>
                        <a:pt x="322" y="360"/>
                        <a:pt x="322" y="362"/>
                      </a:cubicBezTo>
                      <a:cubicBezTo>
                        <a:pt x="322" y="366"/>
                        <a:pt x="286" y="415"/>
                        <a:pt x="284" y="417"/>
                      </a:cubicBezTo>
                      <a:cubicBezTo>
                        <a:pt x="284" y="417"/>
                        <a:pt x="284" y="417"/>
                        <a:pt x="284" y="417"/>
                      </a:cubicBezTo>
                      <a:cubicBezTo>
                        <a:pt x="284" y="417"/>
                        <a:pt x="284" y="417"/>
                        <a:pt x="284" y="418"/>
                      </a:cubicBezTo>
                      <a:cubicBezTo>
                        <a:pt x="284" y="418"/>
                        <a:pt x="284" y="418"/>
                        <a:pt x="284" y="418"/>
                      </a:cubicBezTo>
                      <a:cubicBezTo>
                        <a:pt x="284" y="418"/>
                        <a:pt x="284" y="418"/>
                        <a:pt x="284" y="418"/>
                      </a:cubicBezTo>
                      <a:cubicBezTo>
                        <a:pt x="283" y="418"/>
                        <a:pt x="283" y="418"/>
                        <a:pt x="283" y="418"/>
                      </a:cubicBezTo>
                      <a:cubicBezTo>
                        <a:pt x="283" y="418"/>
                        <a:pt x="283" y="418"/>
                        <a:pt x="283" y="418"/>
                      </a:cubicBezTo>
                      <a:cubicBezTo>
                        <a:pt x="283" y="418"/>
                        <a:pt x="282" y="418"/>
                        <a:pt x="282" y="418"/>
                      </a:cubicBezTo>
                      <a:cubicBezTo>
                        <a:pt x="282" y="418"/>
                        <a:pt x="282" y="418"/>
                        <a:pt x="282" y="418"/>
                      </a:cubicBezTo>
                      <a:cubicBezTo>
                        <a:pt x="282" y="418"/>
                        <a:pt x="281" y="418"/>
                        <a:pt x="281" y="418"/>
                      </a:cubicBezTo>
                      <a:cubicBezTo>
                        <a:pt x="281" y="419"/>
                        <a:pt x="281" y="419"/>
                        <a:pt x="281" y="419"/>
                      </a:cubicBezTo>
                      <a:cubicBezTo>
                        <a:pt x="280" y="419"/>
                        <a:pt x="280" y="419"/>
                        <a:pt x="280" y="419"/>
                      </a:cubicBezTo>
                      <a:cubicBezTo>
                        <a:pt x="279" y="421"/>
                        <a:pt x="279" y="423"/>
                        <a:pt x="278" y="424"/>
                      </a:cubicBezTo>
                      <a:cubicBezTo>
                        <a:pt x="275" y="429"/>
                        <a:pt x="238" y="440"/>
                        <a:pt x="215" y="440"/>
                      </a:cubicBezTo>
                      <a:cubicBezTo>
                        <a:pt x="213" y="440"/>
                        <a:pt x="212" y="440"/>
                        <a:pt x="210" y="440"/>
                      </a:cubicBezTo>
                      <a:cubicBezTo>
                        <a:pt x="208" y="440"/>
                        <a:pt x="207" y="440"/>
                        <a:pt x="205" y="440"/>
                      </a:cubicBezTo>
                      <a:cubicBezTo>
                        <a:pt x="181" y="440"/>
                        <a:pt x="144" y="429"/>
                        <a:pt x="142" y="424"/>
                      </a:cubicBezTo>
                      <a:cubicBezTo>
                        <a:pt x="141" y="423"/>
                        <a:pt x="140" y="421"/>
                        <a:pt x="140" y="419"/>
                      </a:cubicBezTo>
                      <a:cubicBezTo>
                        <a:pt x="140" y="419"/>
                        <a:pt x="139" y="419"/>
                        <a:pt x="139" y="419"/>
                      </a:cubicBezTo>
                      <a:cubicBezTo>
                        <a:pt x="139" y="419"/>
                        <a:pt x="139" y="419"/>
                        <a:pt x="139" y="418"/>
                      </a:cubicBezTo>
                      <a:cubicBezTo>
                        <a:pt x="138" y="418"/>
                        <a:pt x="138" y="418"/>
                        <a:pt x="138" y="418"/>
                      </a:cubicBezTo>
                      <a:cubicBezTo>
                        <a:pt x="138" y="418"/>
                        <a:pt x="138" y="418"/>
                        <a:pt x="138" y="418"/>
                      </a:cubicBezTo>
                      <a:cubicBezTo>
                        <a:pt x="137" y="418"/>
                        <a:pt x="137" y="418"/>
                        <a:pt x="137" y="418"/>
                      </a:cubicBezTo>
                      <a:cubicBezTo>
                        <a:pt x="137" y="418"/>
                        <a:pt x="137" y="418"/>
                        <a:pt x="137" y="418"/>
                      </a:cubicBezTo>
                      <a:cubicBezTo>
                        <a:pt x="137" y="418"/>
                        <a:pt x="136" y="418"/>
                        <a:pt x="136" y="418"/>
                      </a:cubicBezTo>
                      <a:cubicBezTo>
                        <a:pt x="136" y="418"/>
                        <a:pt x="136" y="418"/>
                        <a:pt x="136" y="418"/>
                      </a:cubicBezTo>
                      <a:cubicBezTo>
                        <a:pt x="136" y="418"/>
                        <a:pt x="136" y="418"/>
                        <a:pt x="136" y="418"/>
                      </a:cubicBezTo>
                      <a:cubicBezTo>
                        <a:pt x="136" y="417"/>
                        <a:pt x="136" y="417"/>
                        <a:pt x="136" y="417"/>
                      </a:cubicBezTo>
                      <a:cubicBezTo>
                        <a:pt x="135" y="417"/>
                        <a:pt x="135" y="417"/>
                        <a:pt x="135" y="417"/>
                      </a:cubicBezTo>
                      <a:cubicBezTo>
                        <a:pt x="133" y="415"/>
                        <a:pt x="98" y="366"/>
                        <a:pt x="98" y="362"/>
                      </a:cubicBezTo>
                      <a:cubicBezTo>
                        <a:pt x="98" y="360"/>
                        <a:pt x="98" y="354"/>
                        <a:pt x="98" y="350"/>
                      </a:cubicBezTo>
                      <a:cubicBezTo>
                        <a:pt x="101" y="351"/>
                        <a:pt x="105" y="351"/>
                        <a:pt x="108" y="351"/>
                      </a:cubicBezTo>
                      <a:cubicBezTo>
                        <a:pt x="88" y="348"/>
                        <a:pt x="66" y="343"/>
                        <a:pt x="58" y="334"/>
                      </a:cubicBezTo>
                      <a:cubicBezTo>
                        <a:pt x="45" y="320"/>
                        <a:pt x="41" y="313"/>
                        <a:pt x="40" y="305"/>
                      </a:cubicBezTo>
                      <a:cubicBezTo>
                        <a:pt x="25" y="304"/>
                        <a:pt x="25" y="304"/>
                        <a:pt x="25" y="304"/>
                      </a:cubicBezTo>
                      <a:cubicBezTo>
                        <a:pt x="24" y="302"/>
                        <a:pt x="24" y="300"/>
                        <a:pt x="23" y="298"/>
                      </a:cubicBezTo>
                      <a:cubicBezTo>
                        <a:pt x="40" y="299"/>
                        <a:pt x="40" y="299"/>
                        <a:pt x="40" y="299"/>
                      </a:cubicBezTo>
                      <a:cubicBezTo>
                        <a:pt x="56" y="300"/>
                        <a:pt x="56" y="300"/>
                        <a:pt x="56" y="300"/>
                      </a:cubicBezTo>
                      <a:cubicBezTo>
                        <a:pt x="56" y="300"/>
                        <a:pt x="56" y="300"/>
                        <a:pt x="56" y="300"/>
                      </a:cubicBezTo>
                      <a:cubicBezTo>
                        <a:pt x="92" y="303"/>
                        <a:pt x="92" y="303"/>
                        <a:pt x="92" y="303"/>
                      </a:cubicBezTo>
                      <a:cubicBezTo>
                        <a:pt x="92" y="303"/>
                        <a:pt x="92" y="303"/>
                        <a:pt x="92" y="303"/>
                      </a:cubicBezTo>
                      <a:cubicBezTo>
                        <a:pt x="69" y="301"/>
                        <a:pt x="69" y="301"/>
                        <a:pt x="69" y="301"/>
                      </a:cubicBezTo>
                      <a:cubicBezTo>
                        <a:pt x="69" y="301"/>
                        <a:pt x="69" y="301"/>
                        <a:pt x="69" y="301"/>
                      </a:cubicBezTo>
                      <a:cubicBezTo>
                        <a:pt x="161" y="307"/>
                        <a:pt x="161" y="307"/>
                        <a:pt x="161" y="307"/>
                      </a:cubicBezTo>
                      <a:cubicBezTo>
                        <a:pt x="161" y="307"/>
                        <a:pt x="161" y="307"/>
                        <a:pt x="161" y="307"/>
                      </a:cubicBezTo>
                      <a:cubicBezTo>
                        <a:pt x="347" y="320"/>
                        <a:pt x="347" y="320"/>
                        <a:pt x="347" y="320"/>
                      </a:cubicBezTo>
                      <a:cubicBezTo>
                        <a:pt x="347" y="320"/>
                        <a:pt x="347" y="320"/>
                        <a:pt x="347" y="320"/>
                      </a:cubicBezTo>
                      <a:cubicBezTo>
                        <a:pt x="347" y="320"/>
                        <a:pt x="347" y="320"/>
                        <a:pt x="347" y="320"/>
                      </a:cubicBezTo>
                      <a:cubicBezTo>
                        <a:pt x="361" y="320"/>
                        <a:pt x="361" y="320"/>
                        <a:pt x="361" y="320"/>
                      </a:cubicBezTo>
                      <a:close/>
                      <a:moveTo>
                        <a:pt x="195" y="426"/>
                      </a:moveTo>
                      <a:cubicBezTo>
                        <a:pt x="185" y="426"/>
                        <a:pt x="166" y="424"/>
                        <a:pt x="162" y="425"/>
                      </a:cubicBezTo>
                      <a:cubicBezTo>
                        <a:pt x="174" y="429"/>
                        <a:pt x="191" y="432"/>
                        <a:pt x="205" y="432"/>
                      </a:cubicBezTo>
                      <a:cubicBezTo>
                        <a:pt x="206" y="432"/>
                        <a:pt x="207" y="432"/>
                        <a:pt x="209" y="432"/>
                      </a:cubicBezTo>
                      <a:cubicBezTo>
                        <a:pt x="210" y="432"/>
                        <a:pt x="210" y="432"/>
                        <a:pt x="210" y="432"/>
                      </a:cubicBezTo>
                      <a:cubicBezTo>
                        <a:pt x="211" y="432"/>
                        <a:pt x="211" y="432"/>
                        <a:pt x="211" y="432"/>
                      </a:cubicBezTo>
                      <a:cubicBezTo>
                        <a:pt x="212" y="432"/>
                        <a:pt x="213" y="432"/>
                        <a:pt x="215" y="432"/>
                      </a:cubicBezTo>
                      <a:cubicBezTo>
                        <a:pt x="217" y="432"/>
                        <a:pt x="219" y="432"/>
                        <a:pt x="221" y="432"/>
                      </a:cubicBezTo>
                      <a:cubicBezTo>
                        <a:pt x="225" y="431"/>
                        <a:pt x="228" y="430"/>
                        <a:pt x="229" y="429"/>
                      </a:cubicBezTo>
                      <a:cubicBezTo>
                        <a:pt x="234" y="426"/>
                        <a:pt x="208" y="427"/>
                        <a:pt x="195" y="426"/>
                      </a:cubicBezTo>
                      <a:close/>
                      <a:moveTo>
                        <a:pt x="124" y="368"/>
                      </a:moveTo>
                      <a:cubicBezTo>
                        <a:pt x="124" y="375"/>
                        <a:pt x="142" y="410"/>
                        <a:pt x="146" y="411"/>
                      </a:cubicBezTo>
                      <a:cubicBezTo>
                        <a:pt x="150" y="412"/>
                        <a:pt x="191" y="415"/>
                        <a:pt x="210" y="415"/>
                      </a:cubicBezTo>
                      <a:cubicBezTo>
                        <a:pt x="226" y="414"/>
                        <a:pt x="250" y="380"/>
                        <a:pt x="262" y="361"/>
                      </a:cubicBezTo>
                      <a:cubicBezTo>
                        <a:pt x="247" y="361"/>
                        <a:pt x="231" y="361"/>
                        <a:pt x="215" y="361"/>
                      </a:cubicBezTo>
                      <a:cubicBezTo>
                        <a:pt x="213" y="361"/>
                        <a:pt x="212" y="361"/>
                        <a:pt x="210" y="361"/>
                      </a:cubicBezTo>
                      <a:cubicBezTo>
                        <a:pt x="208" y="361"/>
                        <a:pt x="207" y="361"/>
                        <a:pt x="205" y="361"/>
                      </a:cubicBezTo>
                      <a:cubicBezTo>
                        <a:pt x="176" y="361"/>
                        <a:pt x="148" y="361"/>
                        <a:pt x="124" y="360"/>
                      </a:cubicBezTo>
                      <a:cubicBezTo>
                        <a:pt x="124" y="363"/>
                        <a:pt x="124" y="365"/>
                        <a:pt x="124" y="368"/>
                      </a:cubicBezTo>
                      <a:close/>
                    </a:path>
                  </a:pathLst>
                </a:custGeom>
                <a:solidFill>
                  <a:schemeClr val="tx1">
                    <a:lumMod val="75000"/>
                    <a:lumOff val="2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nvGrpSpPr>
                <p:cNvPr id="51" name="Group 50"/>
                <p:cNvGrpSpPr/>
                <p:nvPr/>
              </p:nvGrpSpPr>
              <p:grpSpPr>
                <a:xfrm>
                  <a:off x="6802438" y="5554662"/>
                  <a:ext cx="614363" cy="981075"/>
                  <a:chOff x="6802438" y="5554662"/>
                  <a:chExt cx="614363" cy="981075"/>
                </a:xfrm>
              </p:grpSpPr>
              <p:sp>
                <p:nvSpPr>
                  <p:cNvPr id="65" name="Freeform 64"/>
                  <p:cNvSpPr>
                    <a:spLocks noEditPoints="1"/>
                  </p:cNvSpPr>
                  <p:nvPr/>
                </p:nvSpPr>
                <p:spPr bwMode="auto">
                  <a:xfrm>
                    <a:off x="6802438" y="5554662"/>
                    <a:ext cx="244475" cy="981075"/>
                  </a:xfrm>
                  <a:custGeom>
                    <a:avLst/>
                    <a:gdLst>
                      <a:gd name="T0" fmla="*/ 63 w 65"/>
                      <a:gd name="T1" fmla="*/ 241 h 261"/>
                      <a:gd name="T2" fmla="*/ 44 w 65"/>
                      <a:gd name="T3" fmla="*/ 260 h 261"/>
                      <a:gd name="T4" fmla="*/ 0 w 65"/>
                      <a:gd name="T5" fmla="*/ 261 h 261"/>
                      <a:gd name="T6" fmla="*/ 22 w 65"/>
                      <a:gd name="T7" fmla="*/ 241 h 261"/>
                      <a:gd name="T8" fmla="*/ 63 w 65"/>
                      <a:gd name="T9" fmla="*/ 241 h 261"/>
                      <a:gd name="T10" fmla="*/ 23 w 65"/>
                      <a:gd name="T11" fmla="*/ 165 h 261"/>
                      <a:gd name="T12" fmla="*/ 23 w 65"/>
                      <a:gd name="T13" fmla="*/ 165 h 261"/>
                      <a:gd name="T14" fmla="*/ 65 w 65"/>
                      <a:gd name="T15" fmla="*/ 168 h 261"/>
                      <a:gd name="T16" fmla="*/ 65 w 65"/>
                      <a:gd name="T17" fmla="*/ 168 h 261"/>
                      <a:gd name="T18" fmla="*/ 23 w 65"/>
                      <a:gd name="T19" fmla="*/ 165 h 261"/>
                      <a:gd name="T20" fmla="*/ 65 w 65"/>
                      <a:gd name="T21" fmla="*/ 174 h 261"/>
                      <a:gd name="T22" fmla="*/ 23 w 65"/>
                      <a:gd name="T23" fmla="*/ 171 h 261"/>
                      <a:gd name="T24" fmla="*/ 23 w 65"/>
                      <a:gd name="T25" fmla="*/ 192 h 261"/>
                      <a:gd name="T26" fmla="*/ 65 w 65"/>
                      <a:gd name="T27" fmla="*/ 194 h 261"/>
                      <a:gd name="T28" fmla="*/ 65 w 65"/>
                      <a:gd name="T29" fmla="*/ 174 h 261"/>
                      <a:gd name="T30" fmla="*/ 23 w 65"/>
                      <a:gd name="T31" fmla="*/ 130 h 261"/>
                      <a:gd name="T32" fmla="*/ 23 w 65"/>
                      <a:gd name="T33" fmla="*/ 136 h 261"/>
                      <a:gd name="T34" fmla="*/ 65 w 65"/>
                      <a:gd name="T35" fmla="*/ 139 h 261"/>
                      <a:gd name="T36" fmla="*/ 65 w 65"/>
                      <a:gd name="T37" fmla="*/ 118 h 261"/>
                      <a:gd name="T38" fmla="*/ 23 w 65"/>
                      <a:gd name="T39" fmla="*/ 115 h 261"/>
                      <a:gd name="T40" fmla="*/ 23 w 65"/>
                      <a:gd name="T41" fmla="*/ 130 h 261"/>
                      <a:gd name="T42" fmla="*/ 23 w 65"/>
                      <a:gd name="T43" fmla="*/ 19 h 261"/>
                      <a:gd name="T44" fmla="*/ 23 w 65"/>
                      <a:gd name="T45" fmla="*/ 24 h 261"/>
                      <a:gd name="T46" fmla="*/ 65 w 65"/>
                      <a:gd name="T47" fmla="*/ 27 h 261"/>
                      <a:gd name="T48" fmla="*/ 65 w 65"/>
                      <a:gd name="T49" fmla="*/ 24 h 261"/>
                      <a:gd name="T50" fmla="*/ 62 w 65"/>
                      <a:gd name="T51" fmla="*/ 4 h 261"/>
                      <a:gd name="T52" fmla="*/ 11 w 65"/>
                      <a:gd name="T53" fmla="*/ 0 h 261"/>
                      <a:gd name="T54" fmla="*/ 23 w 65"/>
                      <a:gd name="T55" fmla="*/ 19 h 261"/>
                      <a:gd name="T56" fmla="*/ 24 w 65"/>
                      <a:gd name="T57" fmla="*/ 53 h 261"/>
                      <a:gd name="T58" fmla="*/ 65 w 65"/>
                      <a:gd name="T59" fmla="*/ 56 h 261"/>
                      <a:gd name="T60" fmla="*/ 65 w 65"/>
                      <a:gd name="T61" fmla="*/ 56 h 261"/>
                      <a:gd name="T62" fmla="*/ 24 w 65"/>
                      <a:gd name="T63" fmla="*/ 53 h 261"/>
                      <a:gd name="T64" fmla="*/ 23 w 65"/>
                      <a:gd name="T65" fmla="*/ 221 h 261"/>
                      <a:gd name="T66" fmla="*/ 23 w 65"/>
                      <a:gd name="T67" fmla="*/ 221 h 261"/>
                      <a:gd name="T68" fmla="*/ 65 w 65"/>
                      <a:gd name="T69" fmla="*/ 224 h 261"/>
                      <a:gd name="T70" fmla="*/ 65 w 65"/>
                      <a:gd name="T71" fmla="*/ 224 h 261"/>
                      <a:gd name="T72" fmla="*/ 23 w 65"/>
                      <a:gd name="T73" fmla="*/ 221 h 261"/>
                      <a:gd name="T74" fmla="*/ 23 w 65"/>
                      <a:gd name="T75" fmla="*/ 109 h 261"/>
                      <a:gd name="T76" fmla="*/ 23 w 65"/>
                      <a:gd name="T77" fmla="*/ 109 h 261"/>
                      <a:gd name="T78" fmla="*/ 65 w 65"/>
                      <a:gd name="T79" fmla="*/ 112 h 261"/>
                      <a:gd name="T80" fmla="*/ 65 w 65"/>
                      <a:gd name="T81" fmla="*/ 112 h 261"/>
                      <a:gd name="T82" fmla="*/ 23 w 65"/>
                      <a:gd name="T83" fmla="*/ 109 h 261"/>
                      <a:gd name="T84" fmla="*/ 23 w 65"/>
                      <a:gd name="T85" fmla="*/ 80 h 261"/>
                      <a:gd name="T86" fmla="*/ 65 w 65"/>
                      <a:gd name="T87" fmla="*/ 83 h 261"/>
                      <a:gd name="T88" fmla="*/ 65 w 65"/>
                      <a:gd name="T89" fmla="*/ 62 h 261"/>
                      <a:gd name="T90" fmla="*/ 23 w 65"/>
                      <a:gd name="T91" fmla="*/ 59 h 261"/>
                      <a:gd name="T92" fmla="*/ 23 w 65"/>
                      <a:gd name="T93" fmla="*/ 8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 h="261">
                        <a:moveTo>
                          <a:pt x="63" y="241"/>
                        </a:moveTo>
                        <a:cubicBezTo>
                          <a:pt x="60" y="249"/>
                          <a:pt x="51" y="256"/>
                          <a:pt x="44" y="260"/>
                        </a:cubicBezTo>
                        <a:cubicBezTo>
                          <a:pt x="30" y="260"/>
                          <a:pt x="16" y="261"/>
                          <a:pt x="0" y="261"/>
                        </a:cubicBezTo>
                        <a:cubicBezTo>
                          <a:pt x="7" y="258"/>
                          <a:pt x="18" y="253"/>
                          <a:pt x="22" y="241"/>
                        </a:cubicBezTo>
                        <a:cubicBezTo>
                          <a:pt x="35" y="241"/>
                          <a:pt x="50" y="241"/>
                          <a:pt x="63" y="241"/>
                        </a:cubicBezTo>
                        <a:close/>
                        <a:moveTo>
                          <a:pt x="23" y="165"/>
                        </a:moveTo>
                        <a:cubicBezTo>
                          <a:pt x="23" y="165"/>
                          <a:pt x="23" y="165"/>
                          <a:pt x="23" y="165"/>
                        </a:cubicBezTo>
                        <a:cubicBezTo>
                          <a:pt x="65" y="168"/>
                          <a:pt x="65" y="168"/>
                          <a:pt x="65" y="168"/>
                        </a:cubicBezTo>
                        <a:cubicBezTo>
                          <a:pt x="65" y="168"/>
                          <a:pt x="65" y="168"/>
                          <a:pt x="65" y="168"/>
                        </a:cubicBezTo>
                        <a:lnTo>
                          <a:pt x="23" y="165"/>
                        </a:lnTo>
                        <a:close/>
                        <a:moveTo>
                          <a:pt x="65" y="174"/>
                        </a:moveTo>
                        <a:cubicBezTo>
                          <a:pt x="23" y="171"/>
                          <a:pt x="23" y="171"/>
                          <a:pt x="23" y="171"/>
                        </a:cubicBezTo>
                        <a:cubicBezTo>
                          <a:pt x="23" y="178"/>
                          <a:pt x="23" y="185"/>
                          <a:pt x="23" y="192"/>
                        </a:cubicBezTo>
                        <a:cubicBezTo>
                          <a:pt x="65" y="194"/>
                          <a:pt x="65" y="194"/>
                          <a:pt x="65" y="194"/>
                        </a:cubicBezTo>
                        <a:cubicBezTo>
                          <a:pt x="65" y="188"/>
                          <a:pt x="65" y="181"/>
                          <a:pt x="65" y="174"/>
                        </a:cubicBezTo>
                        <a:close/>
                        <a:moveTo>
                          <a:pt x="23" y="130"/>
                        </a:moveTo>
                        <a:cubicBezTo>
                          <a:pt x="23" y="132"/>
                          <a:pt x="23" y="134"/>
                          <a:pt x="23" y="136"/>
                        </a:cubicBezTo>
                        <a:cubicBezTo>
                          <a:pt x="65" y="139"/>
                          <a:pt x="65" y="139"/>
                          <a:pt x="65" y="139"/>
                        </a:cubicBezTo>
                        <a:cubicBezTo>
                          <a:pt x="65" y="132"/>
                          <a:pt x="65" y="125"/>
                          <a:pt x="65" y="118"/>
                        </a:cubicBezTo>
                        <a:cubicBezTo>
                          <a:pt x="23" y="115"/>
                          <a:pt x="23" y="115"/>
                          <a:pt x="23" y="115"/>
                        </a:cubicBezTo>
                        <a:cubicBezTo>
                          <a:pt x="23" y="120"/>
                          <a:pt x="23" y="125"/>
                          <a:pt x="23" y="130"/>
                        </a:cubicBezTo>
                        <a:close/>
                        <a:moveTo>
                          <a:pt x="23" y="19"/>
                        </a:moveTo>
                        <a:cubicBezTo>
                          <a:pt x="23" y="21"/>
                          <a:pt x="23" y="22"/>
                          <a:pt x="23" y="24"/>
                        </a:cubicBezTo>
                        <a:cubicBezTo>
                          <a:pt x="65" y="27"/>
                          <a:pt x="65" y="27"/>
                          <a:pt x="65" y="27"/>
                        </a:cubicBezTo>
                        <a:cubicBezTo>
                          <a:pt x="65" y="26"/>
                          <a:pt x="65" y="25"/>
                          <a:pt x="65" y="24"/>
                        </a:cubicBezTo>
                        <a:cubicBezTo>
                          <a:pt x="65" y="15"/>
                          <a:pt x="64" y="8"/>
                          <a:pt x="62" y="4"/>
                        </a:cubicBezTo>
                        <a:cubicBezTo>
                          <a:pt x="45" y="3"/>
                          <a:pt x="27" y="2"/>
                          <a:pt x="11" y="0"/>
                        </a:cubicBezTo>
                        <a:cubicBezTo>
                          <a:pt x="16" y="2"/>
                          <a:pt x="23" y="7"/>
                          <a:pt x="23" y="19"/>
                        </a:cubicBezTo>
                        <a:close/>
                        <a:moveTo>
                          <a:pt x="24" y="53"/>
                        </a:moveTo>
                        <a:cubicBezTo>
                          <a:pt x="65" y="56"/>
                          <a:pt x="65" y="56"/>
                          <a:pt x="65" y="56"/>
                        </a:cubicBezTo>
                        <a:cubicBezTo>
                          <a:pt x="65" y="56"/>
                          <a:pt x="65" y="56"/>
                          <a:pt x="65" y="56"/>
                        </a:cubicBezTo>
                        <a:lnTo>
                          <a:pt x="24" y="53"/>
                        </a:lnTo>
                        <a:close/>
                        <a:moveTo>
                          <a:pt x="23" y="221"/>
                        </a:moveTo>
                        <a:cubicBezTo>
                          <a:pt x="23" y="221"/>
                          <a:pt x="23" y="221"/>
                          <a:pt x="23" y="221"/>
                        </a:cubicBezTo>
                        <a:cubicBezTo>
                          <a:pt x="65" y="224"/>
                          <a:pt x="65" y="224"/>
                          <a:pt x="65" y="224"/>
                        </a:cubicBezTo>
                        <a:cubicBezTo>
                          <a:pt x="65" y="224"/>
                          <a:pt x="65" y="224"/>
                          <a:pt x="65" y="224"/>
                        </a:cubicBezTo>
                        <a:lnTo>
                          <a:pt x="23" y="221"/>
                        </a:lnTo>
                        <a:close/>
                        <a:moveTo>
                          <a:pt x="23" y="109"/>
                        </a:moveTo>
                        <a:cubicBezTo>
                          <a:pt x="23" y="109"/>
                          <a:pt x="23" y="109"/>
                          <a:pt x="23" y="109"/>
                        </a:cubicBezTo>
                        <a:cubicBezTo>
                          <a:pt x="65" y="112"/>
                          <a:pt x="65" y="112"/>
                          <a:pt x="65" y="112"/>
                        </a:cubicBezTo>
                        <a:cubicBezTo>
                          <a:pt x="65" y="112"/>
                          <a:pt x="65" y="112"/>
                          <a:pt x="65" y="112"/>
                        </a:cubicBezTo>
                        <a:lnTo>
                          <a:pt x="23" y="109"/>
                        </a:lnTo>
                        <a:close/>
                        <a:moveTo>
                          <a:pt x="23" y="80"/>
                        </a:moveTo>
                        <a:cubicBezTo>
                          <a:pt x="65" y="83"/>
                          <a:pt x="65" y="83"/>
                          <a:pt x="65" y="83"/>
                        </a:cubicBezTo>
                        <a:cubicBezTo>
                          <a:pt x="65" y="75"/>
                          <a:pt x="65" y="68"/>
                          <a:pt x="65" y="62"/>
                        </a:cubicBezTo>
                        <a:cubicBezTo>
                          <a:pt x="23" y="59"/>
                          <a:pt x="23" y="59"/>
                          <a:pt x="23" y="59"/>
                        </a:cubicBezTo>
                        <a:cubicBezTo>
                          <a:pt x="23" y="66"/>
                          <a:pt x="23" y="73"/>
                          <a:pt x="23" y="80"/>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66" name="Freeform 65"/>
                  <p:cNvSpPr>
                    <a:spLocks noEditPoints="1"/>
                  </p:cNvSpPr>
                  <p:nvPr/>
                </p:nvSpPr>
                <p:spPr bwMode="auto">
                  <a:xfrm>
                    <a:off x="7269163" y="5670549"/>
                    <a:ext cx="147638" cy="744538"/>
                  </a:xfrm>
                  <a:custGeom>
                    <a:avLst/>
                    <a:gdLst>
                      <a:gd name="T0" fmla="*/ 14 w 39"/>
                      <a:gd name="T1" fmla="*/ 12 h 198"/>
                      <a:gd name="T2" fmla="*/ 5 w 39"/>
                      <a:gd name="T3" fmla="*/ 0 h 198"/>
                      <a:gd name="T4" fmla="*/ 24 w 39"/>
                      <a:gd name="T5" fmla="*/ 1 h 198"/>
                      <a:gd name="T6" fmla="*/ 39 w 39"/>
                      <a:gd name="T7" fmla="*/ 17 h 198"/>
                      <a:gd name="T8" fmla="*/ 25 w 39"/>
                      <a:gd name="T9" fmla="*/ 31 h 198"/>
                      <a:gd name="T10" fmla="*/ 24 w 39"/>
                      <a:gd name="T11" fmla="*/ 31 h 198"/>
                      <a:gd name="T12" fmla="*/ 0 w 39"/>
                      <a:gd name="T13" fmla="*/ 29 h 198"/>
                      <a:gd name="T14" fmla="*/ 14 w 39"/>
                      <a:gd name="T15" fmla="*/ 12 h 198"/>
                      <a:gd name="T16" fmla="*/ 24 w 39"/>
                      <a:gd name="T17" fmla="*/ 113 h 198"/>
                      <a:gd name="T18" fmla="*/ 5 w 39"/>
                      <a:gd name="T19" fmla="*/ 112 h 198"/>
                      <a:gd name="T20" fmla="*/ 14 w 39"/>
                      <a:gd name="T21" fmla="*/ 124 h 198"/>
                      <a:gd name="T22" fmla="*/ 0 w 39"/>
                      <a:gd name="T23" fmla="*/ 141 h 198"/>
                      <a:gd name="T24" fmla="*/ 24 w 39"/>
                      <a:gd name="T25" fmla="*/ 142 h 198"/>
                      <a:gd name="T26" fmla="*/ 25 w 39"/>
                      <a:gd name="T27" fmla="*/ 142 h 198"/>
                      <a:gd name="T28" fmla="*/ 39 w 39"/>
                      <a:gd name="T29" fmla="*/ 129 h 198"/>
                      <a:gd name="T30" fmla="*/ 24 w 39"/>
                      <a:gd name="T31" fmla="*/ 113 h 198"/>
                      <a:gd name="T32" fmla="*/ 24 w 39"/>
                      <a:gd name="T33" fmla="*/ 57 h 198"/>
                      <a:gd name="T34" fmla="*/ 5 w 39"/>
                      <a:gd name="T35" fmla="*/ 56 h 198"/>
                      <a:gd name="T36" fmla="*/ 14 w 39"/>
                      <a:gd name="T37" fmla="*/ 68 h 198"/>
                      <a:gd name="T38" fmla="*/ 0 w 39"/>
                      <a:gd name="T39" fmla="*/ 85 h 198"/>
                      <a:gd name="T40" fmla="*/ 24 w 39"/>
                      <a:gd name="T41" fmla="*/ 86 h 198"/>
                      <a:gd name="T42" fmla="*/ 25 w 39"/>
                      <a:gd name="T43" fmla="*/ 86 h 198"/>
                      <a:gd name="T44" fmla="*/ 39 w 39"/>
                      <a:gd name="T45" fmla="*/ 73 h 198"/>
                      <a:gd name="T46" fmla="*/ 24 w 39"/>
                      <a:gd name="T47" fmla="*/ 57 h 198"/>
                      <a:gd name="T48" fmla="*/ 24 w 39"/>
                      <a:gd name="T49" fmla="*/ 169 h 198"/>
                      <a:gd name="T50" fmla="*/ 5 w 39"/>
                      <a:gd name="T51" fmla="*/ 168 h 198"/>
                      <a:gd name="T52" fmla="*/ 14 w 39"/>
                      <a:gd name="T53" fmla="*/ 179 h 198"/>
                      <a:gd name="T54" fmla="*/ 0 w 39"/>
                      <a:gd name="T55" fmla="*/ 197 h 198"/>
                      <a:gd name="T56" fmla="*/ 24 w 39"/>
                      <a:gd name="T57" fmla="*/ 198 h 198"/>
                      <a:gd name="T58" fmla="*/ 25 w 39"/>
                      <a:gd name="T59" fmla="*/ 198 h 198"/>
                      <a:gd name="T60" fmla="*/ 39 w 39"/>
                      <a:gd name="T61" fmla="*/ 185 h 198"/>
                      <a:gd name="T62" fmla="*/ 24 w 39"/>
                      <a:gd name="T63" fmla="*/ 1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198">
                        <a:moveTo>
                          <a:pt x="14" y="12"/>
                        </a:moveTo>
                        <a:cubicBezTo>
                          <a:pt x="14" y="5"/>
                          <a:pt x="11" y="2"/>
                          <a:pt x="5" y="0"/>
                        </a:cubicBezTo>
                        <a:cubicBezTo>
                          <a:pt x="24" y="1"/>
                          <a:pt x="24" y="1"/>
                          <a:pt x="24" y="1"/>
                        </a:cubicBezTo>
                        <a:cubicBezTo>
                          <a:pt x="32" y="2"/>
                          <a:pt x="39" y="9"/>
                          <a:pt x="39" y="17"/>
                        </a:cubicBezTo>
                        <a:cubicBezTo>
                          <a:pt x="39" y="25"/>
                          <a:pt x="33" y="31"/>
                          <a:pt x="25" y="31"/>
                        </a:cubicBezTo>
                        <a:cubicBezTo>
                          <a:pt x="25" y="31"/>
                          <a:pt x="25" y="31"/>
                          <a:pt x="24" y="31"/>
                        </a:cubicBezTo>
                        <a:cubicBezTo>
                          <a:pt x="0" y="29"/>
                          <a:pt x="0" y="29"/>
                          <a:pt x="0" y="29"/>
                        </a:cubicBezTo>
                        <a:cubicBezTo>
                          <a:pt x="8" y="27"/>
                          <a:pt x="14" y="22"/>
                          <a:pt x="14" y="12"/>
                        </a:cubicBezTo>
                        <a:close/>
                        <a:moveTo>
                          <a:pt x="24" y="113"/>
                        </a:moveTo>
                        <a:cubicBezTo>
                          <a:pt x="5" y="112"/>
                          <a:pt x="5" y="112"/>
                          <a:pt x="5" y="112"/>
                        </a:cubicBezTo>
                        <a:cubicBezTo>
                          <a:pt x="11" y="114"/>
                          <a:pt x="14" y="117"/>
                          <a:pt x="14" y="124"/>
                        </a:cubicBezTo>
                        <a:cubicBezTo>
                          <a:pt x="14" y="133"/>
                          <a:pt x="8" y="139"/>
                          <a:pt x="0" y="141"/>
                        </a:cubicBezTo>
                        <a:cubicBezTo>
                          <a:pt x="24" y="142"/>
                          <a:pt x="24" y="142"/>
                          <a:pt x="24" y="142"/>
                        </a:cubicBezTo>
                        <a:cubicBezTo>
                          <a:pt x="25" y="142"/>
                          <a:pt x="25" y="142"/>
                          <a:pt x="25" y="142"/>
                        </a:cubicBezTo>
                        <a:cubicBezTo>
                          <a:pt x="33" y="142"/>
                          <a:pt x="39" y="136"/>
                          <a:pt x="39" y="129"/>
                        </a:cubicBezTo>
                        <a:cubicBezTo>
                          <a:pt x="39" y="121"/>
                          <a:pt x="32" y="114"/>
                          <a:pt x="24" y="113"/>
                        </a:cubicBezTo>
                        <a:close/>
                        <a:moveTo>
                          <a:pt x="24" y="57"/>
                        </a:moveTo>
                        <a:cubicBezTo>
                          <a:pt x="5" y="56"/>
                          <a:pt x="5" y="56"/>
                          <a:pt x="5" y="56"/>
                        </a:cubicBezTo>
                        <a:cubicBezTo>
                          <a:pt x="11" y="58"/>
                          <a:pt x="14" y="61"/>
                          <a:pt x="14" y="68"/>
                        </a:cubicBezTo>
                        <a:cubicBezTo>
                          <a:pt x="14" y="77"/>
                          <a:pt x="8" y="83"/>
                          <a:pt x="0" y="85"/>
                        </a:cubicBezTo>
                        <a:cubicBezTo>
                          <a:pt x="24" y="86"/>
                          <a:pt x="24" y="86"/>
                          <a:pt x="24" y="86"/>
                        </a:cubicBezTo>
                        <a:cubicBezTo>
                          <a:pt x="25" y="86"/>
                          <a:pt x="25" y="86"/>
                          <a:pt x="25" y="86"/>
                        </a:cubicBezTo>
                        <a:cubicBezTo>
                          <a:pt x="33" y="86"/>
                          <a:pt x="39" y="81"/>
                          <a:pt x="39" y="73"/>
                        </a:cubicBezTo>
                        <a:cubicBezTo>
                          <a:pt x="39" y="65"/>
                          <a:pt x="32" y="58"/>
                          <a:pt x="24" y="57"/>
                        </a:cubicBezTo>
                        <a:close/>
                        <a:moveTo>
                          <a:pt x="24" y="169"/>
                        </a:moveTo>
                        <a:cubicBezTo>
                          <a:pt x="5" y="168"/>
                          <a:pt x="5" y="168"/>
                          <a:pt x="5" y="168"/>
                        </a:cubicBezTo>
                        <a:cubicBezTo>
                          <a:pt x="11" y="169"/>
                          <a:pt x="14" y="173"/>
                          <a:pt x="14" y="179"/>
                        </a:cubicBezTo>
                        <a:cubicBezTo>
                          <a:pt x="14" y="189"/>
                          <a:pt x="8" y="195"/>
                          <a:pt x="0" y="197"/>
                        </a:cubicBezTo>
                        <a:cubicBezTo>
                          <a:pt x="24" y="198"/>
                          <a:pt x="24" y="198"/>
                          <a:pt x="24" y="198"/>
                        </a:cubicBezTo>
                        <a:cubicBezTo>
                          <a:pt x="25" y="198"/>
                          <a:pt x="25" y="198"/>
                          <a:pt x="25" y="198"/>
                        </a:cubicBezTo>
                        <a:cubicBezTo>
                          <a:pt x="33" y="198"/>
                          <a:pt x="39" y="192"/>
                          <a:pt x="39" y="185"/>
                        </a:cubicBezTo>
                        <a:cubicBezTo>
                          <a:pt x="39" y="177"/>
                          <a:pt x="32" y="170"/>
                          <a:pt x="24" y="169"/>
                        </a:cubicBezTo>
                        <a:close/>
                      </a:path>
                    </a:pathLst>
                  </a:custGeom>
                  <a:solidFill>
                    <a:schemeClr val="tx1">
                      <a:lumMod val="85000"/>
                      <a:lumOff val="1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sp>
              <p:nvSpPr>
                <p:cNvPr id="64" name="Freeform 63"/>
                <p:cNvSpPr>
                  <a:spLocks noEditPoints="1"/>
                </p:cNvSpPr>
                <p:nvPr/>
              </p:nvSpPr>
              <p:spPr bwMode="auto">
                <a:xfrm>
                  <a:off x="6030913" y="5587999"/>
                  <a:ext cx="996950" cy="804863"/>
                </a:xfrm>
                <a:custGeom>
                  <a:avLst/>
                  <a:gdLst>
                    <a:gd name="T0" fmla="*/ 0 w 628"/>
                    <a:gd name="T1" fmla="*/ 265 h 507"/>
                    <a:gd name="T2" fmla="*/ 67 w 628"/>
                    <a:gd name="T3" fmla="*/ 270 h 507"/>
                    <a:gd name="T4" fmla="*/ 67 w 628"/>
                    <a:gd name="T5" fmla="*/ 339 h 507"/>
                    <a:gd name="T6" fmla="*/ 0 w 628"/>
                    <a:gd name="T7" fmla="*/ 334 h 507"/>
                    <a:gd name="T8" fmla="*/ 0 w 628"/>
                    <a:gd name="T9" fmla="*/ 265 h 507"/>
                    <a:gd name="T10" fmla="*/ 524 w 628"/>
                    <a:gd name="T11" fmla="*/ 369 h 507"/>
                    <a:gd name="T12" fmla="*/ 628 w 628"/>
                    <a:gd name="T13" fmla="*/ 374 h 507"/>
                    <a:gd name="T14" fmla="*/ 628 w 628"/>
                    <a:gd name="T15" fmla="*/ 306 h 507"/>
                    <a:gd name="T16" fmla="*/ 524 w 628"/>
                    <a:gd name="T17" fmla="*/ 298 h 507"/>
                    <a:gd name="T18" fmla="*/ 524 w 628"/>
                    <a:gd name="T19" fmla="*/ 369 h 507"/>
                    <a:gd name="T20" fmla="*/ 0 w 628"/>
                    <a:gd name="T21" fmla="*/ 201 h 507"/>
                    <a:gd name="T22" fmla="*/ 67 w 628"/>
                    <a:gd name="T23" fmla="*/ 206 h 507"/>
                    <a:gd name="T24" fmla="*/ 67 w 628"/>
                    <a:gd name="T25" fmla="*/ 138 h 507"/>
                    <a:gd name="T26" fmla="*/ 0 w 628"/>
                    <a:gd name="T27" fmla="*/ 133 h 507"/>
                    <a:gd name="T28" fmla="*/ 0 w 628"/>
                    <a:gd name="T29" fmla="*/ 201 h 507"/>
                    <a:gd name="T30" fmla="*/ 524 w 628"/>
                    <a:gd name="T31" fmla="*/ 237 h 507"/>
                    <a:gd name="T32" fmla="*/ 628 w 628"/>
                    <a:gd name="T33" fmla="*/ 244 h 507"/>
                    <a:gd name="T34" fmla="*/ 628 w 628"/>
                    <a:gd name="T35" fmla="*/ 173 h 507"/>
                    <a:gd name="T36" fmla="*/ 524 w 628"/>
                    <a:gd name="T37" fmla="*/ 166 h 507"/>
                    <a:gd name="T38" fmla="*/ 524 w 628"/>
                    <a:gd name="T39" fmla="*/ 237 h 507"/>
                    <a:gd name="T40" fmla="*/ 0 w 628"/>
                    <a:gd name="T41" fmla="*/ 69 h 507"/>
                    <a:gd name="T42" fmla="*/ 67 w 628"/>
                    <a:gd name="T43" fmla="*/ 74 h 507"/>
                    <a:gd name="T44" fmla="*/ 67 w 628"/>
                    <a:gd name="T45" fmla="*/ 5 h 507"/>
                    <a:gd name="T46" fmla="*/ 0 w 628"/>
                    <a:gd name="T47" fmla="*/ 0 h 507"/>
                    <a:gd name="T48" fmla="*/ 0 w 628"/>
                    <a:gd name="T49" fmla="*/ 69 h 507"/>
                    <a:gd name="T50" fmla="*/ 524 w 628"/>
                    <a:gd name="T51" fmla="*/ 36 h 507"/>
                    <a:gd name="T52" fmla="*/ 524 w 628"/>
                    <a:gd name="T53" fmla="*/ 104 h 507"/>
                    <a:gd name="T54" fmla="*/ 628 w 628"/>
                    <a:gd name="T55" fmla="*/ 112 h 507"/>
                    <a:gd name="T56" fmla="*/ 628 w 628"/>
                    <a:gd name="T57" fmla="*/ 41 h 507"/>
                    <a:gd name="T58" fmla="*/ 524 w 628"/>
                    <a:gd name="T59" fmla="*/ 36 h 507"/>
                    <a:gd name="T60" fmla="*/ 524 w 628"/>
                    <a:gd name="T61" fmla="*/ 500 h 507"/>
                    <a:gd name="T62" fmla="*/ 628 w 628"/>
                    <a:gd name="T63" fmla="*/ 507 h 507"/>
                    <a:gd name="T64" fmla="*/ 628 w 628"/>
                    <a:gd name="T65" fmla="*/ 438 h 507"/>
                    <a:gd name="T66" fmla="*/ 524 w 628"/>
                    <a:gd name="T67" fmla="*/ 431 h 507"/>
                    <a:gd name="T68" fmla="*/ 524 w 628"/>
                    <a:gd name="T69" fmla="*/ 500 h 507"/>
                    <a:gd name="T70" fmla="*/ 0 w 628"/>
                    <a:gd name="T71" fmla="*/ 466 h 507"/>
                    <a:gd name="T72" fmla="*/ 67 w 628"/>
                    <a:gd name="T73" fmla="*/ 471 h 507"/>
                    <a:gd name="T74" fmla="*/ 67 w 628"/>
                    <a:gd name="T75" fmla="*/ 400 h 507"/>
                    <a:gd name="T76" fmla="*/ 0 w 628"/>
                    <a:gd name="T77" fmla="*/ 398 h 507"/>
                    <a:gd name="T78" fmla="*/ 0 w 628"/>
                    <a:gd name="T79" fmla="*/ 46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507">
                      <a:moveTo>
                        <a:pt x="0" y="265"/>
                      </a:moveTo>
                      <a:lnTo>
                        <a:pt x="67" y="270"/>
                      </a:lnTo>
                      <a:lnTo>
                        <a:pt x="67" y="339"/>
                      </a:lnTo>
                      <a:lnTo>
                        <a:pt x="0" y="334"/>
                      </a:lnTo>
                      <a:lnTo>
                        <a:pt x="0" y="265"/>
                      </a:lnTo>
                      <a:close/>
                      <a:moveTo>
                        <a:pt x="524" y="369"/>
                      </a:moveTo>
                      <a:lnTo>
                        <a:pt x="628" y="374"/>
                      </a:lnTo>
                      <a:lnTo>
                        <a:pt x="628" y="306"/>
                      </a:lnTo>
                      <a:lnTo>
                        <a:pt x="524" y="298"/>
                      </a:lnTo>
                      <a:lnTo>
                        <a:pt x="524" y="369"/>
                      </a:lnTo>
                      <a:close/>
                      <a:moveTo>
                        <a:pt x="0" y="201"/>
                      </a:moveTo>
                      <a:lnTo>
                        <a:pt x="67" y="206"/>
                      </a:lnTo>
                      <a:lnTo>
                        <a:pt x="67" y="138"/>
                      </a:lnTo>
                      <a:lnTo>
                        <a:pt x="0" y="133"/>
                      </a:lnTo>
                      <a:lnTo>
                        <a:pt x="0" y="201"/>
                      </a:lnTo>
                      <a:close/>
                      <a:moveTo>
                        <a:pt x="524" y="237"/>
                      </a:moveTo>
                      <a:lnTo>
                        <a:pt x="628" y="244"/>
                      </a:lnTo>
                      <a:lnTo>
                        <a:pt x="628" y="173"/>
                      </a:lnTo>
                      <a:lnTo>
                        <a:pt x="524" y="166"/>
                      </a:lnTo>
                      <a:lnTo>
                        <a:pt x="524" y="237"/>
                      </a:lnTo>
                      <a:close/>
                      <a:moveTo>
                        <a:pt x="0" y="69"/>
                      </a:moveTo>
                      <a:lnTo>
                        <a:pt x="67" y="74"/>
                      </a:lnTo>
                      <a:lnTo>
                        <a:pt x="67" y="5"/>
                      </a:lnTo>
                      <a:lnTo>
                        <a:pt x="0" y="0"/>
                      </a:lnTo>
                      <a:lnTo>
                        <a:pt x="0" y="69"/>
                      </a:lnTo>
                      <a:close/>
                      <a:moveTo>
                        <a:pt x="524" y="36"/>
                      </a:moveTo>
                      <a:lnTo>
                        <a:pt x="524" y="104"/>
                      </a:lnTo>
                      <a:lnTo>
                        <a:pt x="628" y="112"/>
                      </a:lnTo>
                      <a:lnTo>
                        <a:pt x="628" y="41"/>
                      </a:lnTo>
                      <a:lnTo>
                        <a:pt x="524" y="36"/>
                      </a:lnTo>
                      <a:close/>
                      <a:moveTo>
                        <a:pt x="524" y="500"/>
                      </a:moveTo>
                      <a:lnTo>
                        <a:pt x="628" y="507"/>
                      </a:lnTo>
                      <a:lnTo>
                        <a:pt x="628" y="438"/>
                      </a:lnTo>
                      <a:lnTo>
                        <a:pt x="524" y="431"/>
                      </a:lnTo>
                      <a:lnTo>
                        <a:pt x="524" y="500"/>
                      </a:lnTo>
                      <a:close/>
                      <a:moveTo>
                        <a:pt x="0" y="466"/>
                      </a:moveTo>
                      <a:lnTo>
                        <a:pt x="67" y="471"/>
                      </a:lnTo>
                      <a:lnTo>
                        <a:pt x="67" y="400"/>
                      </a:lnTo>
                      <a:lnTo>
                        <a:pt x="0" y="398"/>
                      </a:lnTo>
                      <a:lnTo>
                        <a:pt x="0" y="466"/>
                      </a:lnTo>
                      <a:close/>
                    </a:path>
                  </a:pathLst>
                </a:custGeom>
                <a:solidFill>
                  <a:schemeClr val="tx1">
                    <a:lumMod val="65000"/>
                    <a:lumOff val="35000"/>
                  </a:schemeClr>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grpSp>
        <p:nvGrpSpPr>
          <p:cNvPr id="78" name="Group 77"/>
          <p:cNvGrpSpPr/>
          <p:nvPr/>
        </p:nvGrpSpPr>
        <p:grpSpPr>
          <a:xfrm>
            <a:off x="6528219" y="3235733"/>
            <a:ext cx="5604527" cy="3317834"/>
            <a:chOff x="485276" y="3757006"/>
            <a:chExt cx="3710045" cy="2196316"/>
          </a:xfrm>
        </p:grpSpPr>
        <p:sp>
          <p:nvSpPr>
            <p:cNvPr id="79" name="Freeform 320"/>
            <p:cNvSpPr>
              <a:spLocks/>
            </p:cNvSpPr>
            <p:nvPr/>
          </p:nvSpPr>
          <p:spPr bwMode="auto">
            <a:xfrm>
              <a:off x="485276" y="4275164"/>
              <a:ext cx="3710045" cy="1678158"/>
            </a:xfrm>
            <a:custGeom>
              <a:avLst/>
              <a:gdLst>
                <a:gd name="T0" fmla="*/ 0 w 2706"/>
                <a:gd name="T1" fmla="*/ 848 h 1224"/>
                <a:gd name="T2" fmla="*/ 655 w 2706"/>
                <a:gd name="T3" fmla="*/ 1224 h 1224"/>
                <a:gd name="T4" fmla="*/ 1601 w 2706"/>
                <a:gd name="T5" fmla="*/ 1006 h 1224"/>
                <a:gd name="T6" fmla="*/ 2017 w 2706"/>
                <a:gd name="T7" fmla="*/ 1035 h 1224"/>
                <a:gd name="T8" fmla="*/ 2706 w 2706"/>
                <a:gd name="T9" fmla="*/ 661 h 1224"/>
                <a:gd name="T10" fmla="*/ 1916 w 2706"/>
                <a:gd name="T11" fmla="*/ 191 h 1224"/>
                <a:gd name="T12" fmla="*/ 1454 w 2706"/>
                <a:gd name="T13" fmla="*/ 0 h 1224"/>
                <a:gd name="T14" fmla="*/ 0 w 2706"/>
                <a:gd name="T15" fmla="*/ 848 h 12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6" h="1224">
                  <a:moveTo>
                    <a:pt x="0" y="848"/>
                  </a:moveTo>
                  <a:lnTo>
                    <a:pt x="655" y="1224"/>
                  </a:lnTo>
                  <a:lnTo>
                    <a:pt x="1601" y="1006"/>
                  </a:lnTo>
                  <a:lnTo>
                    <a:pt x="2017" y="1035"/>
                  </a:lnTo>
                  <a:lnTo>
                    <a:pt x="2706" y="661"/>
                  </a:lnTo>
                  <a:lnTo>
                    <a:pt x="1916" y="191"/>
                  </a:lnTo>
                  <a:lnTo>
                    <a:pt x="1454" y="0"/>
                  </a:lnTo>
                  <a:lnTo>
                    <a:pt x="0" y="848"/>
                  </a:lnTo>
                  <a:close/>
                </a:path>
              </a:pathLst>
            </a:custGeom>
            <a:solidFill>
              <a:schemeClr val="tx1">
                <a:alpha val="10000"/>
              </a:schemeClr>
            </a:solidFill>
            <a:ln>
              <a:noFill/>
            </a:ln>
          </p:spPr>
          <p:txBody>
            <a:bodyPr vert="horz" wrap="square" lIns="91440" tIns="45720" rIns="91440" bIns="45720" numCol="1" anchor="t" anchorCtr="0" compatLnSpc="1">
              <a:prstTxWarp prst="textNoShape">
                <a:avLst/>
              </a:prstTxWarp>
            </a:bodyPr>
            <a:lstStyle/>
            <a:p>
              <a:endParaRPr lang="en-US" sz="1351"/>
            </a:p>
          </p:txBody>
        </p:sp>
        <p:grpSp>
          <p:nvGrpSpPr>
            <p:cNvPr id="80" name="Group 79"/>
            <p:cNvGrpSpPr/>
            <p:nvPr/>
          </p:nvGrpSpPr>
          <p:grpSpPr>
            <a:xfrm>
              <a:off x="1774709" y="3780408"/>
              <a:ext cx="1800921" cy="1851982"/>
              <a:chOff x="2332968" y="2955002"/>
              <a:chExt cx="2048240" cy="2106312"/>
            </a:xfrm>
          </p:grpSpPr>
          <p:sp>
            <p:nvSpPr>
              <p:cNvPr id="100" name="Freeform 5"/>
              <p:cNvSpPr>
                <a:spLocks/>
              </p:cNvSpPr>
              <p:nvPr/>
            </p:nvSpPr>
            <p:spPr bwMode="auto">
              <a:xfrm>
                <a:off x="2332968" y="3547818"/>
                <a:ext cx="1025935" cy="1513496"/>
              </a:xfrm>
              <a:custGeom>
                <a:avLst/>
                <a:gdLst>
                  <a:gd name="T0" fmla="*/ 0 w 848"/>
                  <a:gd name="T1" fmla="*/ 760 h 1251"/>
                  <a:gd name="T2" fmla="*/ 848 w 848"/>
                  <a:gd name="T3" fmla="*/ 1251 h 1251"/>
                  <a:gd name="T4" fmla="*/ 848 w 848"/>
                  <a:gd name="T5" fmla="*/ 488 h 1251"/>
                  <a:gd name="T6" fmla="*/ 0 w 848"/>
                  <a:gd name="T7" fmla="*/ 0 h 1251"/>
                  <a:gd name="T8" fmla="*/ 0 w 848"/>
                  <a:gd name="T9" fmla="*/ 760 h 1251"/>
                </a:gdLst>
                <a:ahLst/>
                <a:cxnLst>
                  <a:cxn ang="0">
                    <a:pos x="T0" y="T1"/>
                  </a:cxn>
                  <a:cxn ang="0">
                    <a:pos x="T2" y="T3"/>
                  </a:cxn>
                  <a:cxn ang="0">
                    <a:pos x="T4" y="T5"/>
                  </a:cxn>
                  <a:cxn ang="0">
                    <a:pos x="T6" y="T7"/>
                  </a:cxn>
                  <a:cxn ang="0">
                    <a:pos x="T8" y="T9"/>
                  </a:cxn>
                </a:cxnLst>
                <a:rect l="0" t="0" r="r" b="b"/>
                <a:pathLst>
                  <a:path w="848" h="1251">
                    <a:moveTo>
                      <a:pt x="0" y="760"/>
                    </a:moveTo>
                    <a:lnTo>
                      <a:pt x="848" y="1251"/>
                    </a:lnTo>
                    <a:lnTo>
                      <a:pt x="848" y="488"/>
                    </a:lnTo>
                    <a:lnTo>
                      <a:pt x="0" y="0"/>
                    </a:lnTo>
                    <a:lnTo>
                      <a:pt x="0" y="760"/>
                    </a:lnTo>
                    <a:close/>
                  </a:path>
                </a:pathLst>
              </a:custGeom>
              <a:solidFill>
                <a:srgbClr val="684B2E"/>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1" name="Freeform 7"/>
              <p:cNvSpPr>
                <a:spLocks/>
              </p:cNvSpPr>
              <p:nvPr/>
            </p:nvSpPr>
            <p:spPr bwMode="auto">
              <a:xfrm>
                <a:off x="3358903" y="3547818"/>
                <a:ext cx="1022305" cy="1513496"/>
              </a:xfrm>
              <a:custGeom>
                <a:avLst/>
                <a:gdLst>
                  <a:gd name="T0" fmla="*/ 845 w 845"/>
                  <a:gd name="T1" fmla="*/ 760 h 1251"/>
                  <a:gd name="T2" fmla="*/ 0 w 845"/>
                  <a:gd name="T3" fmla="*/ 1251 h 1251"/>
                  <a:gd name="T4" fmla="*/ 0 w 845"/>
                  <a:gd name="T5" fmla="*/ 488 h 1251"/>
                  <a:gd name="T6" fmla="*/ 845 w 845"/>
                  <a:gd name="T7" fmla="*/ 0 h 1251"/>
                  <a:gd name="T8" fmla="*/ 845 w 845"/>
                  <a:gd name="T9" fmla="*/ 760 h 1251"/>
                </a:gdLst>
                <a:ahLst/>
                <a:cxnLst>
                  <a:cxn ang="0">
                    <a:pos x="T0" y="T1"/>
                  </a:cxn>
                  <a:cxn ang="0">
                    <a:pos x="T2" y="T3"/>
                  </a:cxn>
                  <a:cxn ang="0">
                    <a:pos x="T4" y="T5"/>
                  </a:cxn>
                  <a:cxn ang="0">
                    <a:pos x="T6" y="T7"/>
                  </a:cxn>
                  <a:cxn ang="0">
                    <a:pos x="T8" y="T9"/>
                  </a:cxn>
                </a:cxnLst>
                <a:rect l="0" t="0" r="r" b="b"/>
                <a:pathLst>
                  <a:path w="845" h="1251">
                    <a:moveTo>
                      <a:pt x="845" y="760"/>
                    </a:moveTo>
                    <a:lnTo>
                      <a:pt x="0" y="1251"/>
                    </a:lnTo>
                    <a:lnTo>
                      <a:pt x="0" y="488"/>
                    </a:lnTo>
                    <a:lnTo>
                      <a:pt x="845" y="0"/>
                    </a:lnTo>
                    <a:lnTo>
                      <a:pt x="845"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2" name="Freeform 8"/>
              <p:cNvSpPr>
                <a:spLocks/>
              </p:cNvSpPr>
              <p:nvPr/>
            </p:nvSpPr>
            <p:spPr bwMode="auto">
              <a:xfrm>
                <a:off x="3650472" y="3980937"/>
                <a:ext cx="437958" cy="644839"/>
              </a:xfrm>
              <a:custGeom>
                <a:avLst/>
                <a:gdLst>
                  <a:gd name="T0" fmla="*/ 362 w 362"/>
                  <a:gd name="T1" fmla="*/ 324 h 533"/>
                  <a:gd name="T2" fmla="*/ 0 w 362"/>
                  <a:gd name="T3" fmla="*/ 533 h 533"/>
                  <a:gd name="T4" fmla="*/ 0 w 362"/>
                  <a:gd name="T5" fmla="*/ 208 h 533"/>
                  <a:gd name="T6" fmla="*/ 362 w 362"/>
                  <a:gd name="T7" fmla="*/ 0 h 533"/>
                  <a:gd name="T8" fmla="*/ 362 w 362"/>
                  <a:gd name="T9" fmla="*/ 324 h 533"/>
                </a:gdLst>
                <a:ahLst/>
                <a:cxnLst>
                  <a:cxn ang="0">
                    <a:pos x="T0" y="T1"/>
                  </a:cxn>
                  <a:cxn ang="0">
                    <a:pos x="T2" y="T3"/>
                  </a:cxn>
                  <a:cxn ang="0">
                    <a:pos x="T4" y="T5"/>
                  </a:cxn>
                  <a:cxn ang="0">
                    <a:pos x="T6" y="T7"/>
                  </a:cxn>
                  <a:cxn ang="0">
                    <a:pos x="T8" y="T9"/>
                  </a:cxn>
                </a:cxnLst>
                <a:rect l="0" t="0" r="r" b="b"/>
                <a:pathLst>
                  <a:path w="362" h="533">
                    <a:moveTo>
                      <a:pt x="362" y="324"/>
                    </a:moveTo>
                    <a:lnTo>
                      <a:pt x="0" y="533"/>
                    </a:lnTo>
                    <a:lnTo>
                      <a:pt x="0" y="208"/>
                    </a:lnTo>
                    <a:lnTo>
                      <a:pt x="362" y="0"/>
                    </a:lnTo>
                    <a:lnTo>
                      <a:pt x="362" y="324"/>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3" name="Freeform 9"/>
              <p:cNvSpPr>
                <a:spLocks noEditPoints="1"/>
              </p:cNvSpPr>
              <p:nvPr/>
            </p:nvSpPr>
            <p:spPr bwMode="auto">
              <a:xfrm>
                <a:off x="2668091" y="4303961"/>
                <a:ext cx="561360" cy="579508"/>
              </a:xfrm>
              <a:custGeom>
                <a:avLst/>
                <a:gdLst>
                  <a:gd name="T0" fmla="*/ 179 w 196"/>
                  <a:gd name="T1" fmla="*/ 130 h 202"/>
                  <a:gd name="T2" fmla="*/ 162 w 196"/>
                  <a:gd name="T3" fmla="*/ 104 h 202"/>
                  <a:gd name="T4" fmla="*/ 179 w 196"/>
                  <a:gd name="T5" fmla="*/ 96 h 202"/>
                  <a:gd name="T6" fmla="*/ 196 w 196"/>
                  <a:gd name="T7" fmla="*/ 123 h 202"/>
                  <a:gd name="T8" fmla="*/ 179 w 196"/>
                  <a:gd name="T9" fmla="*/ 130 h 202"/>
                  <a:gd name="T10" fmla="*/ 142 w 196"/>
                  <a:gd name="T11" fmla="*/ 93 h 202"/>
                  <a:gd name="T12" fmla="*/ 125 w 196"/>
                  <a:gd name="T13" fmla="*/ 66 h 202"/>
                  <a:gd name="T14" fmla="*/ 108 w 196"/>
                  <a:gd name="T15" fmla="*/ 74 h 202"/>
                  <a:gd name="T16" fmla="*/ 125 w 196"/>
                  <a:gd name="T17" fmla="*/ 100 h 202"/>
                  <a:gd name="T18" fmla="*/ 142 w 196"/>
                  <a:gd name="T19" fmla="*/ 93 h 202"/>
                  <a:gd name="T20" fmla="*/ 88 w 196"/>
                  <a:gd name="T21" fmla="*/ 62 h 202"/>
                  <a:gd name="T22" fmla="*/ 71 w 196"/>
                  <a:gd name="T23" fmla="*/ 36 h 202"/>
                  <a:gd name="T24" fmla="*/ 54 w 196"/>
                  <a:gd name="T25" fmla="*/ 43 h 202"/>
                  <a:gd name="T26" fmla="*/ 71 w 196"/>
                  <a:gd name="T27" fmla="*/ 70 h 202"/>
                  <a:gd name="T28" fmla="*/ 88 w 196"/>
                  <a:gd name="T29" fmla="*/ 62 h 202"/>
                  <a:gd name="T30" fmla="*/ 34 w 196"/>
                  <a:gd name="T31" fmla="*/ 32 h 202"/>
                  <a:gd name="T32" fmla="*/ 17 w 196"/>
                  <a:gd name="T33" fmla="*/ 6 h 202"/>
                  <a:gd name="T34" fmla="*/ 0 w 196"/>
                  <a:gd name="T35" fmla="*/ 13 h 202"/>
                  <a:gd name="T36" fmla="*/ 17 w 196"/>
                  <a:gd name="T37" fmla="*/ 40 h 202"/>
                  <a:gd name="T38" fmla="*/ 34 w 196"/>
                  <a:gd name="T39" fmla="*/ 32 h 202"/>
                  <a:gd name="T40" fmla="*/ 54 w 196"/>
                  <a:gd name="T41" fmla="*/ 85 h 202"/>
                  <a:gd name="T42" fmla="*/ 196 w 196"/>
                  <a:gd name="T43" fmla="*/ 165 h 202"/>
                  <a:gd name="T44" fmla="*/ 196 w 196"/>
                  <a:gd name="T45" fmla="*/ 155 h 202"/>
                  <a:gd name="T46" fmla="*/ 54 w 196"/>
                  <a:gd name="T47" fmla="*/ 75 h 202"/>
                  <a:gd name="T48" fmla="*/ 54 w 196"/>
                  <a:gd name="T49" fmla="*/ 85 h 202"/>
                  <a:gd name="T50" fmla="*/ 196 w 196"/>
                  <a:gd name="T51" fmla="*/ 173 h 202"/>
                  <a:gd name="T52" fmla="*/ 0 w 196"/>
                  <a:gd name="T53" fmla="*/ 63 h 202"/>
                  <a:gd name="T54" fmla="*/ 0 w 196"/>
                  <a:gd name="T55" fmla="*/ 73 h 202"/>
                  <a:gd name="T56" fmla="*/ 196 w 196"/>
                  <a:gd name="T57" fmla="*/ 183 h 202"/>
                  <a:gd name="T58" fmla="*/ 196 w 196"/>
                  <a:gd name="T59" fmla="*/ 173 h 202"/>
                  <a:gd name="T60" fmla="*/ 196 w 196"/>
                  <a:gd name="T61" fmla="*/ 192 h 202"/>
                  <a:gd name="T62" fmla="*/ 0 w 196"/>
                  <a:gd name="T63" fmla="*/ 82 h 202"/>
                  <a:gd name="T64" fmla="*/ 0 w 196"/>
                  <a:gd name="T65" fmla="*/ 92 h 202"/>
                  <a:gd name="T66" fmla="*/ 196 w 196"/>
                  <a:gd name="T67" fmla="*/ 202 h 202"/>
                  <a:gd name="T68" fmla="*/ 196 w 196"/>
                  <a:gd name="T69"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179" y="130"/>
                    </a:moveTo>
                    <a:cubicBezTo>
                      <a:pt x="169" y="125"/>
                      <a:pt x="162" y="113"/>
                      <a:pt x="162" y="104"/>
                    </a:cubicBezTo>
                    <a:cubicBezTo>
                      <a:pt x="162" y="94"/>
                      <a:pt x="169" y="91"/>
                      <a:pt x="179" y="96"/>
                    </a:cubicBezTo>
                    <a:cubicBezTo>
                      <a:pt x="188" y="102"/>
                      <a:pt x="196" y="114"/>
                      <a:pt x="196" y="123"/>
                    </a:cubicBezTo>
                    <a:cubicBezTo>
                      <a:pt x="196" y="132"/>
                      <a:pt x="188" y="136"/>
                      <a:pt x="179" y="130"/>
                    </a:cubicBezTo>
                    <a:close/>
                    <a:moveTo>
                      <a:pt x="142" y="93"/>
                    </a:moveTo>
                    <a:cubicBezTo>
                      <a:pt x="142" y="83"/>
                      <a:pt x="134" y="71"/>
                      <a:pt x="125" y="66"/>
                    </a:cubicBezTo>
                    <a:cubicBezTo>
                      <a:pt x="115" y="61"/>
                      <a:pt x="108" y="64"/>
                      <a:pt x="108" y="74"/>
                    </a:cubicBezTo>
                    <a:cubicBezTo>
                      <a:pt x="108" y="83"/>
                      <a:pt x="115" y="95"/>
                      <a:pt x="125" y="100"/>
                    </a:cubicBezTo>
                    <a:cubicBezTo>
                      <a:pt x="134" y="105"/>
                      <a:pt x="142" y="102"/>
                      <a:pt x="142" y="93"/>
                    </a:cubicBezTo>
                    <a:close/>
                    <a:moveTo>
                      <a:pt x="88" y="62"/>
                    </a:moveTo>
                    <a:cubicBezTo>
                      <a:pt x="88" y="53"/>
                      <a:pt x="80" y="41"/>
                      <a:pt x="71" y="36"/>
                    </a:cubicBezTo>
                    <a:cubicBezTo>
                      <a:pt x="61" y="31"/>
                      <a:pt x="54" y="34"/>
                      <a:pt x="54" y="43"/>
                    </a:cubicBezTo>
                    <a:cubicBezTo>
                      <a:pt x="54" y="53"/>
                      <a:pt x="61" y="65"/>
                      <a:pt x="71" y="70"/>
                    </a:cubicBezTo>
                    <a:cubicBezTo>
                      <a:pt x="80" y="75"/>
                      <a:pt x="88" y="72"/>
                      <a:pt x="88" y="62"/>
                    </a:cubicBezTo>
                    <a:close/>
                    <a:moveTo>
                      <a:pt x="34" y="32"/>
                    </a:moveTo>
                    <a:cubicBezTo>
                      <a:pt x="34" y="23"/>
                      <a:pt x="26" y="11"/>
                      <a:pt x="17" y="6"/>
                    </a:cubicBezTo>
                    <a:cubicBezTo>
                      <a:pt x="7" y="0"/>
                      <a:pt x="0" y="4"/>
                      <a:pt x="0" y="13"/>
                    </a:cubicBezTo>
                    <a:cubicBezTo>
                      <a:pt x="0" y="22"/>
                      <a:pt x="7" y="34"/>
                      <a:pt x="17" y="40"/>
                    </a:cubicBezTo>
                    <a:cubicBezTo>
                      <a:pt x="26" y="45"/>
                      <a:pt x="34" y="41"/>
                      <a:pt x="34" y="32"/>
                    </a:cubicBezTo>
                    <a:close/>
                    <a:moveTo>
                      <a:pt x="54" y="85"/>
                    </a:moveTo>
                    <a:cubicBezTo>
                      <a:pt x="196" y="165"/>
                      <a:pt x="196" y="165"/>
                      <a:pt x="196" y="165"/>
                    </a:cubicBezTo>
                    <a:cubicBezTo>
                      <a:pt x="196" y="155"/>
                      <a:pt x="196" y="155"/>
                      <a:pt x="196" y="155"/>
                    </a:cubicBezTo>
                    <a:cubicBezTo>
                      <a:pt x="54" y="75"/>
                      <a:pt x="54" y="75"/>
                      <a:pt x="54" y="75"/>
                    </a:cubicBezTo>
                    <a:lnTo>
                      <a:pt x="54" y="85"/>
                    </a:lnTo>
                    <a:close/>
                    <a:moveTo>
                      <a:pt x="196" y="173"/>
                    </a:moveTo>
                    <a:cubicBezTo>
                      <a:pt x="0" y="63"/>
                      <a:pt x="0" y="63"/>
                      <a:pt x="0" y="63"/>
                    </a:cubicBezTo>
                    <a:cubicBezTo>
                      <a:pt x="0" y="73"/>
                      <a:pt x="0" y="73"/>
                      <a:pt x="0" y="73"/>
                    </a:cubicBezTo>
                    <a:cubicBezTo>
                      <a:pt x="196" y="183"/>
                      <a:pt x="196" y="183"/>
                      <a:pt x="196" y="183"/>
                    </a:cubicBezTo>
                    <a:lnTo>
                      <a:pt x="196" y="173"/>
                    </a:lnTo>
                    <a:close/>
                    <a:moveTo>
                      <a:pt x="196" y="192"/>
                    </a:moveTo>
                    <a:cubicBezTo>
                      <a:pt x="0" y="82"/>
                      <a:pt x="0" y="82"/>
                      <a:pt x="0" y="82"/>
                    </a:cubicBezTo>
                    <a:cubicBezTo>
                      <a:pt x="0" y="92"/>
                      <a:pt x="0" y="92"/>
                      <a:pt x="0" y="92"/>
                    </a:cubicBezTo>
                    <a:cubicBezTo>
                      <a:pt x="196" y="202"/>
                      <a:pt x="196" y="202"/>
                      <a:pt x="196" y="202"/>
                    </a:cubicBezTo>
                    <a:lnTo>
                      <a:pt x="196" y="192"/>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4" name="Freeform 10"/>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5" name="Freeform 11"/>
              <p:cNvSpPr>
                <a:spLocks/>
              </p:cNvSpPr>
              <p:nvPr/>
            </p:nvSpPr>
            <p:spPr bwMode="auto">
              <a:xfrm>
                <a:off x="2332968" y="2955002"/>
                <a:ext cx="2048240" cy="1183213"/>
              </a:xfrm>
              <a:custGeom>
                <a:avLst/>
                <a:gdLst>
                  <a:gd name="T0" fmla="*/ 0 w 1693"/>
                  <a:gd name="T1" fmla="*/ 490 h 978"/>
                  <a:gd name="T2" fmla="*/ 848 w 1693"/>
                  <a:gd name="T3" fmla="*/ 0 h 978"/>
                  <a:gd name="T4" fmla="*/ 1693 w 1693"/>
                  <a:gd name="T5" fmla="*/ 490 h 978"/>
                  <a:gd name="T6" fmla="*/ 848 w 1693"/>
                  <a:gd name="T7" fmla="*/ 978 h 978"/>
                  <a:gd name="T8" fmla="*/ 0 w 1693"/>
                  <a:gd name="T9" fmla="*/ 490 h 978"/>
                </a:gdLst>
                <a:ahLst/>
                <a:cxnLst>
                  <a:cxn ang="0">
                    <a:pos x="T0" y="T1"/>
                  </a:cxn>
                  <a:cxn ang="0">
                    <a:pos x="T2" y="T3"/>
                  </a:cxn>
                  <a:cxn ang="0">
                    <a:pos x="T4" y="T5"/>
                  </a:cxn>
                  <a:cxn ang="0">
                    <a:pos x="T6" y="T7"/>
                  </a:cxn>
                  <a:cxn ang="0">
                    <a:pos x="T8" y="T9"/>
                  </a:cxn>
                </a:cxnLst>
                <a:rect l="0" t="0" r="r" b="b"/>
                <a:pathLst>
                  <a:path w="1693" h="978">
                    <a:moveTo>
                      <a:pt x="0" y="490"/>
                    </a:moveTo>
                    <a:lnTo>
                      <a:pt x="848" y="0"/>
                    </a:lnTo>
                    <a:lnTo>
                      <a:pt x="1693" y="490"/>
                    </a:lnTo>
                    <a:lnTo>
                      <a:pt x="848" y="978"/>
                    </a:lnTo>
                    <a:lnTo>
                      <a:pt x="0" y="4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6" name="Freeform 13"/>
              <p:cNvSpPr>
                <a:spLocks/>
              </p:cNvSpPr>
              <p:nvPr/>
            </p:nvSpPr>
            <p:spPr bwMode="auto">
              <a:xfrm>
                <a:off x="2695917" y="3164302"/>
                <a:ext cx="1278789" cy="739205"/>
              </a:xfrm>
              <a:custGeom>
                <a:avLst/>
                <a:gdLst>
                  <a:gd name="T0" fmla="*/ 1057 w 1057"/>
                  <a:gd name="T1" fmla="*/ 120 h 611"/>
                  <a:gd name="T2" fmla="*/ 209 w 1057"/>
                  <a:gd name="T3" fmla="*/ 611 h 611"/>
                  <a:gd name="T4" fmla="*/ 0 w 1057"/>
                  <a:gd name="T5" fmla="*/ 490 h 611"/>
                  <a:gd name="T6" fmla="*/ 846 w 1057"/>
                  <a:gd name="T7" fmla="*/ 0 h 611"/>
                  <a:gd name="T8" fmla="*/ 1057 w 1057"/>
                  <a:gd name="T9" fmla="*/ 120 h 611"/>
                </a:gdLst>
                <a:ahLst/>
                <a:cxnLst>
                  <a:cxn ang="0">
                    <a:pos x="T0" y="T1"/>
                  </a:cxn>
                  <a:cxn ang="0">
                    <a:pos x="T2" y="T3"/>
                  </a:cxn>
                  <a:cxn ang="0">
                    <a:pos x="T4" y="T5"/>
                  </a:cxn>
                  <a:cxn ang="0">
                    <a:pos x="T6" y="T7"/>
                  </a:cxn>
                  <a:cxn ang="0">
                    <a:pos x="T8" y="T9"/>
                  </a:cxn>
                </a:cxnLst>
                <a:rect l="0" t="0" r="r" b="b"/>
                <a:pathLst>
                  <a:path w="1057" h="611">
                    <a:moveTo>
                      <a:pt x="1057" y="120"/>
                    </a:moveTo>
                    <a:lnTo>
                      <a:pt x="209" y="611"/>
                    </a:lnTo>
                    <a:lnTo>
                      <a:pt x="0" y="490"/>
                    </a:lnTo>
                    <a:lnTo>
                      <a:pt x="846" y="0"/>
                    </a:lnTo>
                    <a:lnTo>
                      <a:pt x="1057" y="120"/>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7" name="Freeform 14"/>
              <p:cNvSpPr>
                <a:spLocks/>
              </p:cNvSpPr>
              <p:nvPr/>
            </p:nvSpPr>
            <p:spPr bwMode="auto">
              <a:xfrm>
                <a:off x="2695917" y="3757119"/>
                <a:ext cx="252854" cy="441588"/>
              </a:xfrm>
              <a:custGeom>
                <a:avLst/>
                <a:gdLst>
                  <a:gd name="T0" fmla="*/ 183 w 209"/>
                  <a:gd name="T1" fmla="*/ 348 h 365"/>
                  <a:gd name="T2" fmla="*/ 169 w 209"/>
                  <a:gd name="T3" fmla="*/ 329 h 365"/>
                  <a:gd name="T4" fmla="*/ 157 w 209"/>
                  <a:gd name="T5" fmla="*/ 331 h 365"/>
                  <a:gd name="T6" fmla="*/ 143 w 209"/>
                  <a:gd name="T7" fmla="*/ 313 h 365"/>
                  <a:gd name="T8" fmla="*/ 131 w 209"/>
                  <a:gd name="T9" fmla="*/ 315 h 365"/>
                  <a:gd name="T10" fmla="*/ 116 w 209"/>
                  <a:gd name="T11" fmla="*/ 296 h 365"/>
                  <a:gd name="T12" fmla="*/ 105 w 209"/>
                  <a:gd name="T13" fmla="*/ 298 h 365"/>
                  <a:gd name="T14" fmla="*/ 105 w 209"/>
                  <a:gd name="T15" fmla="*/ 298 h 365"/>
                  <a:gd name="T16" fmla="*/ 105 w 209"/>
                  <a:gd name="T17" fmla="*/ 298 h 365"/>
                  <a:gd name="T18" fmla="*/ 90 w 209"/>
                  <a:gd name="T19" fmla="*/ 279 h 365"/>
                  <a:gd name="T20" fmla="*/ 79 w 209"/>
                  <a:gd name="T21" fmla="*/ 282 h 365"/>
                  <a:gd name="T22" fmla="*/ 64 w 209"/>
                  <a:gd name="T23" fmla="*/ 260 h 365"/>
                  <a:gd name="T24" fmla="*/ 50 w 209"/>
                  <a:gd name="T25" fmla="*/ 265 h 365"/>
                  <a:gd name="T26" fmla="*/ 38 w 209"/>
                  <a:gd name="T27" fmla="*/ 244 h 365"/>
                  <a:gd name="T28" fmla="*/ 24 w 209"/>
                  <a:gd name="T29" fmla="*/ 249 h 365"/>
                  <a:gd name="T30" fmla="*/ 12 w 209"/>
                  <a:gd name="T31" fmla="*/ 227 h 365"/>
                  <a:gd name="T32" fmla="*/ 0 w 209"/>
                  <a:gd name="T33" fmla="*/ 232 h 365"/>
                  <a:gd name="T34" fmla="*/ 0 w 209"/>
                  <a:gd name="T35" fmla="*/ 0 h 365"/>
                  <a:gd name="T36" fmla="*/ 209 w 209"/>
                  <a:gd name="T37" fmla="*/ 121 h 365"/>
                  <a:gd name="T38" fmla="*/ 209 w 209"/>
                  <a:gd name="T39" fmla="*/ 365 h 365"/>
                  <a:gd name="T40" fmla="*/ 195 w 209"/>
                  <a:gd name="T41" fmla="*/ 346 h 365"/>
                  <a:gd name="T42" fmla="*/ 183 w 209"/>
                  <a:gd name="T43" fmla="*/ 34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9" h="365">
                    <a:moveTo>
                      <a:pt x="183" y="348"/>
                    </a:moveTo>
                    <a:lnTo>
                      <a:pt x="169" y="329"/>
                    </a:lnTo>
                    <a:lnTo>
                      <a:pt x="157" y="331"/>
                    </a:lnTo>
                    <a:lnTo>
                      <a:pt x="143" y="313"/>
                    </a:lnTo>
                    <a:lnTo>
                      <a:pt x="131" y="315"/>
                    </a:lnTo>
                    <a:lnTo>
                      <a:pt x="116" y="296"/>
                    </a:lnTo>
                    <a:lnTo>
                      <a:pt x="105" y="298"/>
                    </a:lnTo>
                    <a:lnTo>
                      <a:pt x="105" y="298"/>
                    </a:lnTo>
                    <a:lnTo>
                      <a:pt x="105" y="298"/>
                    </a:lnTo>
                    <a:lnTo>
                      <a:pt x="90" y="279"/>
                    </a:lnTo>
                    <a:lnTo>
                      <a:pt x="79" y="282"/>
                    </a:lnTo>
                    <a:lnTo>
                      <a:pt x="64" y="260"/>
                    </a:lnTo>
                    <a:lnTo>
                      <a:pt x="50" y="265"/>
                    </a:lnTo>
                    <a:lnTo>
                      <a:pt x="38" y="244"/>
                    </a:lnTo>
                    <a:lnTo>
                      <a:pt x="24" y="249"/>
                    </a:lnTo>
                    <a:lnTo>
                      <a:pt x="12" y="227"/>
                    </a:lnTo>
                    <a:lnTo>
                      <a:pt x="0" y="232"/>
                    </a:lnTo>
                    <a:lnTo>
                      <a:pt x="0" y="0"/>
                    </a:lnTo>
                    <a:lnTo>
                      <a:pt x="209" y="121"/>
                    </a:lnTo>
                    <a:lnTo>
                      <a:pt x="209" y="365"/>
                    </a:lnTo>
                    <a:lnTo>
                      <a:pt x="195" y="346"/>
                    </a:lnTo>
                    <a:lnTo>
                      <a:pt x="183" y="348"/>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08" name="Freeform 6"/>
              <p:cNvSpPr>
                <a:spLocks/>
              </p:cNvSpPr>
              <p:nvPr/>
            </p:nvSpPr>
            <p:spPr bwMode="auto">
              <a:xfrm>
                <a:off x="2332968" y="3547818"/>
                <a:ext cx="933988" cy="1304196"/>
              </a:xfrm>
              <a:custGeom>
                <a:avLst/>
                <a:gdLst>
                  <a:gd name="T0" fmla="*/ 231 w 326"/>
                  <a:gd name="T1" fmla="*/ 455 h 455"/>
                  <a:gd name="T2" fmla="*/ 300 w 326"/>
                  <a:gd name="T3" fmla="*/ 347 h 455"/>
                  <a:gd name="T4" fmla="*/ 318 w 326"/>
                  <a:gd name="T5" fmla="*/ 183 h 455"/>
                  <a:gd name="T6" fmla="*/ 0 w 326"/>
                  <a:gd name="T7" fmla="*/ 0 h 455"/>
                  <a:gd name="T8" fmla="*/ 0 w 326"/>
                  <a:gd name="T9" fmla="*/ 321 h 455"/>
                  <a:gd name="T10" fmla="*/ 231 w 326"/>
                  <a:gd name="T11" fmla="*/ 455 h 455"/>
                </a:gdLst>
                <a:ahLst/>
                <a:cxnLst>
                  <a:cxn ang="0">
                    <a:pos x="T0" y="T1"/>
                  </a:cxn>
                  <a:cxn ang="0">
                    <a:pos x="T2" y="T3"/>
                  </a:cxn>
                  <a:cxn ang="0">
                    <a:pos x="T4" y="T5"/>
                  </a:cxn>
                  <a:cxn ang="0">
                    <a:pos x="T6" y="T7"/>
                  </a:cxn>
                  <a:cxn ang="0">
                    <a:pos x="T8" y="T9"/>
                  </a:cxn>
                  <a:cxn ang="0">
                    <a:pos x="T10" y="T11"/>
                  </a:cxn>
                </a:cxnLst>
                <a:rect l="0" t="0" r="r" b="b"/>
                <a:pathLst>
                  <a:path w="326" h="455">
                    <a:moveTo>
                      <a:pt x="231" y="455"/>
                    </a:moveTo>
                    <a:cubicBezTo>
                      <a:pt x="255" y="432"/>
                      <a:pt x="286" y="396"/>
                      <a:pt x="300" y="347"/>
                    </a:cubicBezTo>
                    <a:cubicBezTo>
                      <a:pt x="326" y="258"/>
                      <a:pt x="318" y="183"/>
                      <a:pt x="318" y="183"/>
                    </a:cubicBezTo>
                    <a:cubicBezTo>
                      <a:pt x="0" y="0"/>
                      <a:pt x="0" y="0"/>
                      <a:pt x="0" y="0"/>
                    </a:cubicBezTo>
                    <a:cubicBezTo>
                      <a:pt x="0" y="321"/>
                      <a:pt x="0" y="321"/>
                      <a:pt x="0" y="321"/>
                    </a:cubicBezTo>
                    <a:lnTo>
                      <a:pt x="231" y="455"/>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12"/>
              <p:cNvSpPr>
                <a:spLocks/>
              </p:cNvSpPr>
              <p:nvPr/>
            </p:nvSpPr>
            <p:spPr bwMode="auto">
              <a:xfrm>
                <a:off x="2332968" y="3109860"/>
                <a:ext cx="1543741" cy="961814"/>
              </a:xfrm>
              <a:custGeom>
                <a:avLst/>
                <a:gdLst>
                  <a:gd name="T0" fmla="*/ 0 w 539"/>
                  <a:gd name="T1" fmla="*/ 153 h 336"/>
                  <a:gd name="T2" fmla="*/ 318 w 539"/>
                  <a:gd name="T3" fmla="*/ 336 h 336"/>
                  <a:gd name="T4" fmla="*/ 403 w 539"/>
                  <a:gd name="T5" fmla="*/ 287 h 336"/>
                  <a:gd name="T6" fmla="*/ 485 w 539"/>
                  <a:gd name="T7" fmla="*/ 128 h 336"/>
                  <a:gd name="T8" fmla="*/ 264 w 539"/>
                  <a:gd name="T9" fmla="*/ 0 h 336"/>
                  <a:gd name="T10" fmla="*/ 0 w 539"/>
                  <a:gd name="T11" fmla="*/ 153 h 336"/>
                </a:gdLst>
                <a:ahLst/>
                <a:cxnLst>
                  <a:cxn ang="0">
                    <a:pos x="T0" y="T1"/>
                  </a:cxn>
                  <a:cxn ang="0">
                    <a:pos x="T2" y="T3"/>
                  </a:cxn>
                  <a:cxn ang="0">
                    <a:pos x="T4" y="T5"/>
                  </a:cxn>
                  <a:cxn ang="0">
                    <a:pos x="T6" y="T7"/>
                  </a:cxn>
                  <a:cxn ang="0">
                    <a:pos x="T8" y="T9"/>
                  </a:cxn>
                  <a:cxn ang="0">
                    <a:pos x="T10" y="T11"/>
                  </a:cxn>
                </a:cxnLst>
                <a:rect l="0" t="0" r="r" b="b"/>
                <a:pathLst>
                  <a:path w="539" h="336">
                    <a:moveTo>
                      <a:pt x="0" y="153"/>
                    </a:moveTo>
                    <a:cubicBezTo>
                      <a:pt x="318" y="336"/>
                      <a:pt x="318" y="336"/>
                      <a:pt x="318" y="336"/>
                    </a:cubicBezTo>
                    <a:cubicBezTo>
                      <a:pt x="348" y="319"/>
                      <a:pt x="379" y="301"/>
                      <a:pt x="403" y="287"/>
                    </a:cubicBezTo>
                    <a:cubicBezTo>
                      <a:pt x="539" y="205"/>
                      <a:pt x="524" y="150"/>
                      <a:pt x="485" y="128"/>
                    </a:cubicBezTo>
                    <a:cubicBezTo>
                      <a:pt x="457" y="111"/>
                      <a:pt x="330" y="38"/>
                      <a:pt x="264" y="0"/>
                    </a:cubicBezTo>
                    <a:lnTo>
                      <a:pt x="0" y="153"/>
                    </a:ln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1" name="Group 80"/>
            <p:cNvGrpSpPr/>
            <p:nvPr/>
          </p:nvGrpSpPr>
          <p:grpSpPr>
            <a:xfrm>
              <a:off x="486514" y="4092085"/>
              <a:ext cx="1801986" cy="1851982"/>
              <a:chOff x="867866" y="3309482"/>
              <a:chExt cx="2049450" cy="2106312"/>
            </a:xfrm>
          </p:grpSpPr>
          <p:sp>
            <p:nvSpPr>
              <p:cNvPr id="91" name="Freeform 15"/>
              <p:cNvSpPr>
                <a:spLocks/>
              </p:cNvSpPr>
              <p:nvPr/>
            </p:nvSpPr>
            <p:spPr bwMode="auto">
              <a:xfrm>
                <a:off x="867866" y="3903508"/>
                <a:ext cx="1023515" cy="1512286"/>
              </a:xfrm>
              <a:custGeom>
                <a:avLst/>
                <a:gdLst>
                  <a:gd name="T0" fmla="*/ 0 w 846"/>
                  <a:gd name="T1" fmla="*/ 760 h 1250"/>
                  <a:gd name="T2" fmla="*/ 846 w 846"/>
                  <a:gd name="T3" fmla="*/ 1250 h 1250"/>
                  <a:gd name="T4" fmla="*/ 846 w 846"/>
                  <a:gd name="T5" fmla="*/ 488 h 1250"/>
                  <a:gd name="T6" fmla="*/ 0 w 846"/>
                  <a:gd name="T7" fmla="*/ 0 h 1250"/>
                  <a:gd name="T8" fmla="*/ 0 w 846"/>
                  <a:gd name="T9" fmla="*/ 760 h 1250"/>
                </a:gdLst>
                <a:ahLst/>
                <a:cxnLst>
                  <a:cxn ang="0">
                    <a:pos x="T0" y="T1"/>
                  </a:cxn>
                  <a:cxn ang="0">
                    <a:pos x="T2" y="T3"/>
                  </a:cxn>
                  <a:cxn ang="0">
                    <a:pos x="T4" y="T5"/>
                  </a:cxn>
                  <a:cxn ang="0">
                    <a:pos x="T6" y="T7"/>
                  </a:cxn>
                  <a:cxn ang="0">
                    <a:pos x="T8" y="T9"/>
                  </a:cxn>
                </a:cxnLst>
                <a:rect l="0" t="0" r="r" b="b"/>
                <a:pathLst>
                  <a:path w="846" h="1250">
                    <a:moveTo>
                      <a:pt x="0" y="760"/>
                    </a:moveTo>
                    <a:lnTo>
                      <a:pt x="846" y="1250"/>
                    </a:lnTo>
                    <a:lnTo>
                      <a:pt x="846" y="488"/>
                    </a:lnTo>
                    <a:lnTo>
                      <a:pt x="0" y="0"/>
                    </a:lnTo>
                    <a:lnTo>
                      <a:pt x="0" y="760"/>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2" name="Freeform 16"/>
              <p:cNvSpPr>
                <a:spLocks/>
              </p:cNvSpPr>
              <p:nvPr/>
            </p:nvSpPr>
            <p:spPr bwMode="auto">
              <a:xfrm>
                <a:off x="1891381" y="3903508"/>
                <a:ext cx="1025935" cy="1512286"/>
              </a:xfrm>
              <a:custGeom>
                <a:avLst/>
                <a:gdLst>
                  <a:gd name="T0" fmla="*/ 848 w 848"/>
                  <a:gd name="T1" fmla="*/ 760 h 1250"/>
                  <a:gd name="T2" fmla="*/ 0 w 848"/>
                  <a:gd name="T3" fmla="*/ 1250 h 1250"/>
                  <a:gd name="T4" fmla="*/ 0 w 848"/>
                  <a:gd name="T5" fmla="*/ 488 h 1250"/>
                  <a:gd name="T6" fmla="*/ 848 w 848"/>
                  <a:gd name="T7" fmla="*/ 0 h 1250"/>
                  <a:gd name="T8" fmla="*/ 848 w 848"/>
                  <a:gd name="T9" fmla="*/ 760 h 1250"/>
                </a:gdLst>
                <a:ahLst/>
                <a:cxnLst>
                  <a:cxn ang="0">
                    <a:pos x="T0" y="T1"/>
                  </a:cxn>
                  <a:cxn ang="0">
                    <a:pos x="T2" y="T3"/>
                  </a:cxn>
                  <a:cxn ang="0">
                    <a:pos x="T4" y="T5"/>
                  </a:cxn>
                  <a:cxn ang="0">
                    <a:pos x="T6" y="T7"/>
                  </a:cxn>
                  <a:cxn ang="0">
                    <a:pos x="T8" y="T9"/>
                  </a:cxn>
                </a:cxnLst>
                <a:rect l="0" t="0" r="r" b="b"/>
                <a:pathLst>
                  <a:path w="848" h="1250">
                    <a:moveTo>
                      <a:pt x="848" y="760"/>
                    </a:moveTo>
                    <a:lnTo>
                      <a:pt x="0" y="1250"/>
                    </a:lnTo>
                    <a:lnTo>
                      <a:pt x="0" y="488"/>
                    </a:lnTo>
                    <a:lnTo>
                      <a:pt x="848" y="0"/>
                    </a:lnTo>
                    <a:lnTo>
                      <a:pt x="848" y="760"/>
                    </a:lnTo>
                    <a:close/>
                  </a:path>
                </a:pathLst>
              </a:custGeom>
              <a:solidFill>
                <a:srgbClr val="825E3A"/>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3" name="Freeform 18"/>
              <p:cNvSpPr>
                <a:spLocks/>
              </p:cNvSpPr>
              <p:nvPr/>
            </p:nvSpPr>
            <p:spPr bwMode="auto">
              <a:xfrm>
                <a:off x="1160644" y="4335417"/>
                <a:ext cx="437958" cy="644839"/>
              </a:xfrm>
              <a:custGeom>
                <a:avLst/>
                <a:gdLst>
                  <a:gd name="T0" fmla="*/ 0 w 362"/>
                  <a:gd name="T1" fmla="*/ 325 h 533"/>
                  <a:gd name="T2" fmla="*/ 362 w 362"/>
                  <a:gd name="T3" fmla="*/ 533 h 533"/>
                  <a:gd name="T4" fmla="*/ 362 w 362"/>
                  <a:gd name="T5" fmla="*/ 209 h 533"/>
                  <a:gd name="T6" fmla="*/ 0 w 362"/>
                  <a:gd name="T7" fmla="*/ 0 h 533"/>
                  <a:gd name="T8" fmla="*/ 0 w 362"/>
                  <a:gd name="T9" fmla="*/ 325 h 533"/>
                </a:gdLst>
                <a:ahLst/>
                <a:cxnLst>
                  <a:cxn ang="0">
                    <a:pos x="T0" y="T1"/>
                  </a:cxn>
                  <a:cxn ang="0">
                    <a:pos x="T2" y="T3"/>
                  </a:cxn>
                  <a:cxn ang="0">
                    <a:pos x="T4" y="T5"/>
                  </a:cxn>
                  <a:cxn ang="0">
                    <a:pos x="T6" y="T7"/>
                  </a:cxn>
                  <a:cxn ang="0">
                    <a:pos x="T8" y="T9"/>
                  </a:cxn>
                </a:cxnLst>
                <a:rect l="0" t="0" r="r" b="b"/>
                <a:pathLst>
                  <a:path w="362" h="533">
                    <a:moveTo>
                      <a:pt x="0" y="325"/>
                    </a:moveTo>
                    <a:lnTo>
                      <a:pt x="362" y="533"/>
                    </a:lnTo>
                    <a:lnTo>
                      <a:pt x="362" y="209"/>
                    </a:lnTo>
                    <a:lnTo>
                      <a:pt x="0" y="0"/>
                    </a:lnTo>
                    <a:lnTo>
                      <a:pt x="0" y="325"/>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4" name="Freeform 19"/>
              <p:cNvSpPr>
                <a:spLocks noEditPoints="1"/>
              </p:cNvSpPr>
              <p:nvPr/>
            </p:nvSpPr>
            <p:spPr bwMode="auto">
              <a:xfrm>
                <a:off x="2019623" y="4659651"/>
                <a:ext cx="562570" cy="579508"/>
              </a:xfrm>
              <a:custGeom>
                <a:avLst/>
                <a:gdLst>
                  <a:gd name="T0" fmla="*/ 0 w 196"/>
                  <a:gd name="T1" fmla="*/ 123 h 202"/>
                  <a:gd name="T2" fmla="*/ 17 w 196"/>
                  <a:gd name="T3" fmla="*/ 96 h 202"/>
                  <a:gd name="T4" fmla="*/ 34 w 196"/>
                  <a:gd name="T5" fmla="*/ 104 h 202"/>
                  <a:gd name="T6" fmla="*/ 17 w 196"/>
                  <a:gd name="T7" fmla="*/ 130 h 202"/>
                  <a:gd name="T8" fmla="*/ 0 w 196"/>
                  <a:gd name="T9" fmla="*/ 123 h 202"/>
                  <a:gd name="T10" fmla="*/ 71 w 196"/>
                  <a:gd name="T11" fmla="*/ 100 h 202"/>
                  <a:gd name="T12" fmla="*/ 88 w 196"/>
                  <a:gd name="T13" fmla="*/ 74 h 202"/>
                  <a:gd name="T14" fmla="*/ 71 w 196"/>
                  <a:gd name="T15" fmla="*/ 66 h 202"/>
                  <a:gd name="T16" fmla="*/ 54 w 196"/>
                  <a:gd name="T17" fmla="*/ 93 h 202"/>
                  <a:gd name="T18" fmla="*/ 71 w 196"/>
                  <a:gd name="T19" fmla="*/ 100 h 202"/>
                  <a:gd name="T20" fmla="*/ 125 w 196"/>
                  <a:gd name="T21" fmla="*/ 70 h 202"/>
                  <a:gd name="T22" fmla="*/ 142 w 196"/>
                  <a:gd name="T23" fmla="*/ 43 h 202"/>
                  <a:gd name="T24" fmla="*/ 125 w 196"/>
                  <a:gd name="T25" fmla="*/ 36 h 202"/>
                  <a:gd name="T26" fmla="*/ 108 w 196"/>
                  <a:gd name="T27" fmla="*/ 62 h 202"/>
                  <a:gd name="T28" fmla="*/ 125 w 196"/>
                  <a:gd name="T29" fmla="*/ 70 h 202"/>
                  <a:gd name="T30" fmla="*/ 179 w 196"/>
                  <a:gd name="T31" fmla="*/ 40 h 202"/>
                  <a:gd name="T32" fmla="*/ 196 w 196"/>
                  <a:gd name="T33" fmla="*/ 13 h 202"/>
                  <a:gd name="T34" fmla="*/ 179 w 196"/>
                  <a:gd name="T35" fmla="*/ 6 h 202"/>
                  <a:gd name="T36" fmla="*/ 162 w 196"/>
                  <a:gd name="T37" fmla="*/ 32 h 202"/>
                  <a:gd name="T38" fmla="*/ 179 w 196"/>
                  <a:gd name="T39" fmla="*/ 40 h 202"/>
                  <a:gd name="T40" fmla="*/ 142 w 196"/>
                  <a:gd name="T41" fmla="*/ 75 h 202"/>
                  <a:gd name="T42" fmla="*/ 0 w 196"/>
                  <a:gd name="T43" fmla="*/ 155 h 202"/>
                  <a:gd name="T44" fmla="*/ 0 w 196"/>
                  <a:gd name="T45" fmla="*/ 165 h 202"/>
                  <a:gd name="T46" fmla="*/ 142 w 196"/>
                  <a:gd name="T47" fmla="*/ 85 h 202"/>
                  <a:gd name="T48" fmla="*/ 142 w 196"/>
                  <a:gd name="T49" fmla="*/ 75 h 202"/>
                  <a:gd name="T50" fmla="*/ 0 w 196"/>
                  <a:gd name="T51" fmla="*/ 183 h 202"/>
                  <a:gd name="T52" fmla="*/ 196 w 196"/>
                  <a:gd name="T53" fmla="*/ 73 h 202"/>
                  <a:gd name="T54" fmla="*/ 196 w 196"/>
                  <a:gd name="T55" fmla="*/ 63 h 202"/>
                  <a:gd name="T56" fmla="*/ 0 w 196"/>
                  <a:gd name="T57" fmla="*/ 173 h 202"/>
                  <a:gd name="T58" fmla="*/ 0 w 196"/>
                  <a:gd name="T59" fmla="*/ 183 h 202"/>
                  <a:gd name="T60" fmla="*/ 0 w 196"/>
                  <a:gd name="T61" fmla="*/ 202 h 202"/>
                  <a:gd name="T62" fmla="*/ 196 w 196"/>
                  <a:gd name="T63" fmla="*/ 92 h 202"/>
                  <a:gd name="T64" fmla="*/ 196 w 196"/>
                  <a:gd name="T65" fmla="*/ 82 h 202"/>
                  <a:gd name="T66" fmla="*/ 0 w 196"/>
                  <a:gd name="T67" fmla="*/ 192 h 202"/>
                  <a:gd name="T68" fmla="*/ 0 w 196"/>
                  <a:gd name="T6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202">
                    <a:moveTo>
                      <a:pt x="0" y="123"/>
                    </a:moveTo>
                    <a:cubicBezTo>
                      <a:pt x="0" y="114"/>
                      <a:pt x="8" y="102"/>
                      <a:pt x="17" y="96"/>
                    </a:cubicBezTo>
                    <a:cubicBezTo>
                      <a:pt x="27" y="91"/>
                      <a:pt x="34" y="94"/>
                      <a:pt x="34" y="104"/>
                    </a:cubicBezTo>
                    <a:cubicBezTo>
                      <a:pt x="34" y="113"/>
                      <a:pt x="27" y="125"/>
                      <a:pt x="17" y="130"/>
                    </a:cubicBezTo>
                    <a:cubicBezTo>
                      <a:pt x="8" y="136"/>
                      <a:pt x="0" y="132"/>
                      <a:pt x="0" y="123"/>
                    </a:cubicBezTo>
                    <a:close/>
                    <a:moveTo>
                      <a:pt x="71" y="100"/>
                    </a:moveTo>
                    <a:cubicBezTo>
                      <a:pt x="81" y="95"/>
                      <a:pt x="88" y="83"/>
                      <a:pt x="88" y="74"/>
                    </a:cubicBezTo>
                    <a:cubicBezTo>
                      <a:pt x="88" y="64"/>
                      <a:pt x="81" y="61"/>
                      <a:pt x="71" y="66"/>
                    </a:cubicBezTo>
                    <a:cubicBezTo>
                      <a:pt x="62" y="71"/>
                      <a:pt x="54" y="83"/>
                      <a:pt x="54" y="93"/>
                    </a:cubicBezTo>
                    <a:cubicBezTo>
                      <a:pt x="54" y="102"/>
                      <a:pt x="62" y="105"/>
                      <a:pt x="71" y="100"/>
                    </a:cubicBezTo>
                    <a:close/>
                    <a:moveTo>
                      <a:pt x="125" y="70"/>
                    </a:moveTo>
                    <a:cubicBezTo>
                      <a:pt x="135" y="65"/>
                      <a:pt x="142" y="53"/>
                      <a:pt x="142" y="43"/>
                    </a:cubicBezTo>
                    <a:cubicBezTo>
                      <a:pt x="142" y="34"/>
                      <a:pt x="135" y="31"/>
                      <a:pt x="125" y="36"/>
                    </a:cubicBezTo>
                    <a:cubicBezTo>
                      <a:pt x="116" y="41"/>
                      <a:pt x="108" y="53"/>
                      <a:pt x="108" y="62"/>
                    </a:cubicBezTo>
                    <a:cubicBezTo>
                      <a:pt x="108" y="72"/>
                      <a:pt x="116" y="75"/>
                      <a:pt x="125" y="70"/>
                    </a:cubicBezTo>
                    <a:close/>
                    <a:moveTo>
                      <a:pt x="179" y="40"/>
                    </a:moveTo>
                    <a:cubicBezTo>
                      <a:pt x="189" y="34"/>
                      <a:pt x="196" y="22"/>
                      <a:pt x="196" y="13"/>
                    </a:cubicBezTo>
                    <a:cubicBezTo>
                      <a:pt x="196" y="4"/>
                      <a:pt x="189" y="0"/>
                      <a:pt x="179" y="6"/>
                    </a:cubicBezTo>
                    <a:cubicBezTo>
                      <a:pt x="170" y="11"/>
                      <a:pt x="162" y="23"/>
                      <a:pt x="162" y="32"/>
                    </a:cubicBezTo>
                    <a:cubicBezTo>
                      <a:pt x="162" y="41"/>
                      <a:pt x="170" y="45"/>
                      <a:pt x="179" y="40"/>
                    </a:cubicBezTo>
                    <a:close/>
                    <a:moveTo>
                      <a:pt x="142" y="75"/>
                    </a:moveTo>
                    <a:cubicBezTo>
                      <a:pt x="0" y="155"/>
                      <a:pt x="0" y="155"/>
                      <a:pt x="0" y="155"/>
                    </a:cubicBezTo>
                    <a:cubicBezTo>
                      <a:pt x="0" y="165"/>
                      <a:pt x="0" y="165"/>
                      <a:pt x="0" y="165"/>
                    </a:cubicBezTo>
                    <a:cubicBezTo>
                      <a:pt x="142" y="85"/>
                      <a:pt x="142" y="85"/>
                      <a:pt x="142" y="85"/>
                    </a:cubicBezTo>
                    <a:lnTo>
                      <a:pt x="142" y="75"/>
                    </a:lnTo>
                    <a:close/>
                    <a:moveTo>
                      <a:pt x="0" y="183"/>
                    </a:moveTo>
                    <a:cubicBezTo>
                      <a:pt x="196" y="73"/>
                      <a:pt x="196" y="73"/>
                      <a:pt x="196" y="73"/>
                    </a:cubicBezTo>
                    <a:cubicBezTo>
                      <a:pt x="196" y="63"/>
                      <a:pt x="196" y="63"/>
                      <a:pt x="196" y="63"/>
                    </a:cubicBezTo>
                    <a:cubicBezTo>
                      <a:pt x="0" y="173"/>
                      <a:pt x="0" y="173"/>
                      <a:pt x="0" y="173"/>
                    </a:cubicBezTo>
                    <a:lnTo>
                      <a:pt x="0" y="183"/>
                    </a:lnTo>
                    <a:close/>
                    <a:moveTo>
                      <a:pt x="0" y="202"/>
                    </a:moveTo>
                    <a:cubicBezTo>
                      <a:pt x="196" y="92"/>
                      <a:pt x="196" y="92"/>
                      <a:pt x="196" y="92"/>
                    </a:cubicBezTo>
                    <a:cubicBezTo>
                      <a:pt x="196" y="82"/>
                      <a:pt x="196" y="82"/>
                      <a:pt x="196" y="82"/>
                    </a:cubicBezTo>
                    <a:cubicBezTo>
                      <a:pt x="0" y="192"/>
                      <a:pt x="0" y="192"/>
                      <a:pt x="0" y="192"/>
                    </a:cubicBezTo>
                    <a:lnTo>
                      <a:pt x="0" y="202"/>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5" name="Freeform 20"/>
              <p:cNvSpPr>
                <a:spLocks/>
              </p:cNvSpPr>
              <p:nvPr/>
            </p:nvSpPr>
            <p:spPr bwMode="auto">
              <a:xfrm>
                <a:off x="867866" y="3309482"/>
                <a:ext cx="2049450" cy="1184422"/>
              </a:xfrm>
              <a:custGeom>
                <a:avLst/>
                <a:gdLst>
                  <a:gd name="T0" fmla="*/ 1694 w 1694"/>
                  <a:gd name="T1" fmla="*/ 491 h 979"/>
                  <a:gd name="T2" fmla="*/ 846 w 1694"/>
                  <a:gd name="T3" fmla="*/ 0 h 979"/>
                  <a:gd name="T4" fmla="*/ 0 w 1694"/>
                  <a:gd name="T5" fmla="*/ 491 h 979"/>
                  <a:gd name="T6" fmla="*/ 846 w 1694"/>
                  <a:gd name="T7" fmla="*/ 979 h 979"/>
                  <a:gd name="T8" fmla="*/ 1694 w 1694"/>
                  <a:gd name="T9" fmla="*/ 491 h 979"/>
                </a:gdLst>
                <a:ahLst/>
                <a:cxnLst>
                  <a:cxn ang="0">
                    <a:pos x="T0" y="T1"/>
                  </a:cxn>
                  <a:cxn ang="0">
                    <a:pos x="T2" y="T3"/>
                  </a:cxn>
                  <a:cxn ang="0">
                    <a:pos x="T4" y="T5"/>
                  </a:cxn>
                  <a:cxn ang="0">
                    <a:pos x="T6" y="T7"/>
                  </a:cxn>
                  <a:cxn ang="0">
                    <a:pos x="T8" y="T9"/>
                  </a:cxn>
                </a:cxnLst>
                <a:rect l="0" t="0" r="r" b="b"/>
                <a:pathLst>
                  <a:path w="1694" h="979">
                    <a:moveTo>
                      <a:pt x="1694" y="491"/>
                    </a:moveTo>
                    <a:lnTo>
                      <a:pt x="846" y="0"/>
                    </a:lnTo>
                    <a:lnTo>
                      <a:pt x="0" y="491"/>
                    </a:lnTo>
                    <a:lnTo>
                      <a:pt x="846" y="979"/>
                    </a:lnTo>
                    <a:lnTo>
                      <a:pt x="1694" y="491"/>
                    </a:lnTo>
                    <a:close/>
                  </a:path>
                </a:pathLst>
              </a:custGeom>
              <a:solidFill>
                <a:srgbClr val="B4937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6" name="Freeform 22"/>
              <p:cNvSpPr>
                <a:spLocks/>
              </p:cNvSpPr>
              <p:nvPr/>
            </p:nvSpPr>
            <p:spPr bwMode="auto">
              <a:xfrm>
                <a:off x="1275578" y="3518782"/>
                <a:ext cx="1277579" cy="739205"/>
              </a:xfrm>
              <a:custGeom>
                <a:avLst/>
                <a:gdLst>
                  <a:gd name="T0" fmla="*/ 0 w 1056"/>
                  <a:gd name="T1" fmla="*/ 121 h 611"/>
                  <a:gd name="T2" fmla="*/ 848 w 1056"/>
                  <a:gd name="T3" fmla="*/ 611 h 611"/>
                  <a:gd name="T4" fmla="*/ 1056 w 1056"/>
                  <a:gd name="T5" fmla="*/ 491 h 611"/>
                  <a:gd name="T6" fmla="*/ 210 w 1056"/>
                  <a:gd name="T7" fmla="*/ 0 h 611"/>
                  <a:gd name="T8" fmla="*/ 0 w 1056"/>
                  <a:gd name="T9" fmla="*/ 121 h 611"/>
                </a:gdLst>
                <a:ahLst/>
                <a:cxnLst>
                  <a:cxn ang="0">
                    <a:pos x="T0" y="T1"/>
                  </a:cxn>
                  <a:cxn ang="0">
                    <a:pos x="T2" y="T3"/>
                  </a:cxn>
                  <a:cxn ang="0">
                    <a:pos x="T4" y="T5"/>
                  </a:cxn>
                  <a:cxn ang="0">
                    <a:pos x="T6" y="T7"/>
                  </a:cxn>
                  <a:cxn ang="0">
                    <a:pos x="T8" y="T9"/>
                  </a:cxn>
                </a:cxnLst>
                <a:rect l="0" t="0" r="r" b="b"/>
                <a:pathLst>
                  <a:path w="1056" h="611">
                    <a:moveTo>
                      <a:pt x="0" y="121"/>
                    </a:moveTo>
                    <a:lnTo>
                      <a:pt x="848" y="611"/>
                    </a:lnTo>
                    <a:lnTo>
                      <a:pt x="1056" y="491"/>
                    </a:lnTo>
                    <a:lnTo>
                      <a:pt x="210" y="0"/>
                    </a:lnTo>
                    <a:lnTo>
                      <a:pt x="0" y="121"/>
                    </a:lnTo>
                    <a:close/>
                  </a:path>
                </a:pathLst>
              </a:custGeom>
              <a:solidFill>
                <a:srgbClr val="C9B29B"/>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7" name="Freeform 24"/>
              <p:cNvSpPr>
                <a:spLocks/>
              </p:cNvSpPr>
              <p:nvPr/>
            </p:nvSpPr>
            <p:spPr bwMode="auto">
              <a:xfrm>
                <a:off x="2301513" y="4112808"/>
                <a:ext cx="251644" cy="440378"/>
              </a:xfrm>
              <a:custGeom>
                <a:avLst/>
                <a:gdLst>
                  <a:gd name="T0" fmla="*/ 26 w 208"/>
                  <a:gd name="T1" fmla="*/ 348 h 364"/>
                  <a:gd name="T2" fmla="*/ 40 w 208"/>
                  <a:gd name="T3" fmla="*/ 329 h 364"/>
                  <a:gd name="T4" fmla="*/ 52 w 208"/>
                  <a:gd name="T5" fmla="*/ 331 h 364"/>
                  <a:gd name="T6" fmla="*/ 66 w 208"/>
                  <a:gd name="T7" fmla="*/ 312 h 364"/>
                  <a:gd name="T8" fmla="*/ 78 w 208"/>
                  <a:gd name="T9" fmla="*/ 315 h 364"/>
                  <a:gd name="T10" fmla="*/ 92 w 208"/>
                  <a:gd name="T11" fmla="*/ 296 h 364"/>
                  <a:gd name="T12" fmla="*/ 104 w 208"/>
                  <a:gd name="T13" fmla="*/ 298 h 364"/>
                  <a:gd name="T14" fmla="*/ 104 w 208"/>
                  <a:gd name="T15" fmla="*/ 298 h 364"/>
                  <a:gd name="T16" fmla="*/ 104 w 208"/>
                  <a:gd name="T17" fmla="*/ 298 h 364"/>
                  <a:gd name="T18" fmla="*/ 118 w 208"/>
                  <a:gd name="T19" fmla="*/ 277 h 364"/>
                  <a:gd name="T20" fmla="*/ 130 w 208"/>
                  <a:gd name="T21" fmla="*/ 281 h 364"/>
                  <a:gd name="T22" fmla="*/ 144 w 208"/>
                  <a:gd name="T23" fmla="*/ 260 h 364"/>
                  <a:gd name="T24" fmla="*/ 158 w 208"/>
                  <a:gd name="T25" fmla="*/ 265 h 364"/>
                  <a:gd name="T26" fmla="*/ 170 w 208"/>
                  <a:gd name="T27" fmla="*/ 244 h 364"/>
                  <a:gd name="T28" fmla="*/ 184 w 208"/>
                  <a:gd name="T29" fmla="*/ 248 h 364"/>
                  <a:gd name="T30" fmla="*/ 196 w 208"/>
                  <a:gd name="T31" fmla="*/ 227 h 364"/>
                  <a:gd name="T32" fmla="*/ 208 w 208"/>
                  <a:gd name="T33" fmla="*/ 232 h 364"/>
                  <a:gd name="T34" fmla="*/ 208 w 208"/>
                  <a:gd name="T35" fmla="*/ 0 h 364"/>
                  <a:gd name="T36" fmla="*/ 0 w 208"/>
                  <a:gd name="T37" fmla="*/ 120 h 364"/>
                  <a:gd name="T38" fmla="*/ 0 w 208"/>
                  <a:gd name="T39" fmla="*/ 364 h 364"/>
                  <a:gd name="T40" fmla="*/ 14 w 208"/>
                  <a:gd name="T41" fmla="*/ 345 h 364"/>
                  <a:gd name="T42" fmla="*/ 26 w 208"/>
                  <a:gd name="T43" fmla="*/ 34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364">
                    <a:moveTo>
                      <a:pt x="26" y="348"/>
                    </a:moveTo>
                    <a:lnTo>
                      <a:pt x="40" y="329"/>
                    </a:lnTo>
                    <a:lnTo>
                      <a:pt x="52" y="331"/>
                    </a:lnTo>
                    <a:lnTo>
                      <a:pt x="66" y="312"/>
                    </a:lnTo>
                    <a:lnTo>
                      <a:pt x="78" y="315"/>
                    </a:lnTo>
                    <a:lnTo>
                      <a:pt x="92" y="296"/>
                    </a:lnTo>
                    <a:lnTo>
                      <a:pt x="104" y="298"/>
                    </a:lnTo>
                    <a:lnTo>
                      <a:pt x="104" y="298"/>
                    </a:lnTo>
                    <a:lnTo>
                      <a:pt x="104" y="298"/>
                    </a:lnTo>
                    <a:lnTo>
                      <a:pt x="118" y="277"/>
                    </a:lnTo>
                    <a:lnTo>
                      <a:pt x="130" y="281"/>
                    </a:lnTo>
                    <a:lnTo>
                      <a:pt x="144" y="260"/>
                    </a:lnTo>
                    <a:lnTo>
                      <a:pt x="158" y="265"/>
                    </a:lnTo>
                    <a:lnTo>
                      <a:pt x="170" y="244"/>
                    </a:lnTo>
                    <a:lnTo>
                      <a:pt x="184" y="248"/>
                    </a:lnTo>
                    <a:lnTo>
                      <a:pt x="196" y="227"/>
                    </a:lnTo>
                    <a:lnTo>
                      <a:pt x="208" y="232"/>
                    </a:lnTo>
                    <a:lnTo>
                      <a:pt x="208" y="0"/>
                    </a:lnTo>
                    <a:lnTo>
                      <a:pt x="0" y="120"/>
                    </a:lnTo>
                    <a:lnTo>
                      <a:pt x="0" y="364"/>
                    </a:lnTo>
                    <a:lnTo>
                      <a:pt x="14" y="345"/>
                    </a:lnTo>
                    <a:lnTo>
                      <a:pt x="26" y="348"/>
                    </a:lnTo>
                    <a:close/>
                  </a:path>
                </a:pathLst>
              </a:custGeom>
              <a:solidFill>
                <a:srgbClr val="9B6F4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98" name="Freeform 17"/>
              <p:cNvSpPr>
                <a:spLocks/>
              </p:cNvSpPr>
              <p:nvPr/>
            </p:nvSpPr>
            <p:spPr bwMode="auto">
              <a:xfrm>
                <a:off x="2303932" y="3903508"/>
                <a:ext cx="613383" cy="1040453"/>
              </a:xfrm>
              <a:custGeom>
                <a:avLst/>
                <a:gdLst>
                  <a:gd name="T0" fmla="*/ 55 w 214"/>
                  <a:gd name="T1" fmla="*/ 293 h 363"/>
                  <a:gd name="T2" fmla="*/ 142 w 214"/>
                  <a:gd name="T3" fmla="*/ 363 h 363"/>
                  <a:gd name="T4" fmla="*/ 214 w 214"/>
                  <a:gd name="T5" fmla="*/ 321 h 363"/>
                  <a:gd name="T6" fmla="*/ 214 w 214"/>
                  <a:gd name="T7" fmla="*/ 0 h 363"/>
                  <a:gd name="T8" fmla="*/ 0 w 214"/>
                  <a:gd name="T9" fmla="*/ 123 h 363"/>
                  <a:gd name="T10" fmla="*/ 55 w 214"/>
                  <a:gd name="T11" fmla="*/ 293 h 363"/>
                </a:gdLst>
                <a:ahLst/>
                <a:cxnLst>
                  <a:cxn ang="0">
                    <a:pos x="T0" y="T1"/>
                  </a:cxn>
                  <a:cxn ang="0">
                    <a:pos x="T2" y="T3"/>
                  </a:cxn>
                  <a:cxn ang="0">
                    <a:pos x="T4" y="T5"/>
                  </a:cxn>
                  <a:cxn ang="0">
                    <a:pos x="T6" y="T7"/>
                  </a:cxn>
                  <a:cxn ang="0">
                    <a:pos x="T8" y="T9"/>
                  </a:cxn>
                  <a:cxn ang="0">
                    <a:pos x="T10" y="T11"/>
                  </a:cxn>
                </a:cxnLst>
                <a:rect l="0" t="0" r="r" b="b"/>
                <a:pathLst>
                  <a:path w="214" h="363">
                    <a:moveTo>
                      <a:pt x="55" y="293"/>
                    </a:moveTo>
                    <a:cubicBezTo>
                      <a:pt x="74" y="322"/>
                      <a:pt x="107" y="345"/>
                      <a:pt x="142" y="363"/>
                    </a:cubicBezTo>
                    <a:cubicBezTo>
                      <a:pt x="214" y="321"/>
                      <a:pt x="214" y="321"/>
                      <a:pt x="214" y="321"/>
                    </a:cubicBezTo>
                    <a:cubicBezTo>
                      <a:pt x="214" y="0"/>
                      <a:pt x="214" y="0"/>
                      <a:pt x="214" y="0"/>
                    </a:cubicBezTo>
                    <a:cubicBezTo>
                      <a:pt x="0" y="123"/>
                      <a:pt x="0" y="123"/>
                      <a:pt x="0" y="123"/>
                    </a:cubicBezTo>
                    <a:cubicBezTo>
                      <a:pt x="0" y="123"/>
                      <a:pt x="2" y="214"/>
                      <a:pt x="55" y="293"/>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9" name="Freeform 23"/>
              <p:cNvSpPr>
                <a:spLocks/>
              </p:cNvSpPr>
              <p:nvPr/>
            </p:nvSpPr>
            <p:spPr bwMode="auto">
              <a:xfrm>
                <a:off x="1221136" y="3309482"/>
                <a:ext cx="1696180" cy="946086"/>
              </a:xfrm>
              <a:custGeom>
                <a:avLst/>
                <a:gdLst>
                  <a:gd name="T0" fmla="*/ 70 w 592"/>
                  <a:gd name="T1" fmla="*/ 152 h 330"/>
                  <a:gd name="T2" fmla="*/ 378 w 592"/>
                  <a:gd name="T3" fmla="*/ 330 h 330"/>
                  <a:gd name="T4" fmla="*/ 592 w 592"/>
                  <a:gd name="T5" fmla="*/ 207 h 330"/>
                  <a:gd name="T6" fmla="*/ 234 w 592"/>
                  <a:gd name="T7" fmla="*/ 0 h 330"/>
                  <a:gd name="T8" fmla="*/ 99 w 592"/>
                  <a:gd name="T9" fmla="*/ 78 h 330"/>
                  <a:gd name="T10" fmla="*/ 70 w 592"/>
                  <a:gd name="T11" fmla="*/ 152 h 330"/>
                </a:gdLst>
                <a:ahLst/>
                <a:cxnLst>
                  <a:cxn ang="0">
                    <a:pos x="T0" y="T1"/>
                  </a:cxn>
                  <a:cxn ang="0">
                    <a:pos x="T2" y="T3"/>
                  </a:cxn>
                  <a:cxn ang="0">
                    <a:pos x="T4" y="T5"/>
                  </a:cxn>
                  <a:cxn ang="0">
                    <a:pos x="T6" y="T7"/>
                  </a:cxn>
                  <a:cxn ang="0">
                    <a:pos x="T8" y="T9"/>
                  </a:cxn>
                  <a:cxn ang="0">
                    <a:pos x="T10" y="T11"/>
                  </a:cxn>
                </a:cxnLst>
                <a:rect l="0" t="0" r="r" b="b"/>
                <a:pathLst>
                  <a:path w="592" h="330">
                    <a:moveTo>
                      <a:pt x="70" y="152"/>
                    </a:moveTo>
                    <a:cubicBezTo>
                      <a:pt x="139" y="192"/>
                      <a:pt x="378" y="330"/>
                      <a:pt x="378" y="330"/>
                    </a:cubicBezTo>
                    <a:cubicBezTo>
                      <a:pt x="592" y="207"/>
                      <a:pt x="592" y="207"/>
                      <a:pt x="592" y="207"/>
                    </a:cubicBezTo>
                    <a:cubicBezTo>
                      <a:pt x="234" y="0"/>
                      <a:pt x="234" y="0"/>
                      <a:pt x="234" y="0"/>
                    </a:cubicBezTo>
                    <a:cubicBezTo>
                      <a:pt x="99" y="78"/>
                      <a:pt x="99" y="78"/>
                      <a:pt x="99" y="78"/>
                    </a:cubicBezTo>
                    <a:cubicBezTo>
                      <a:pt x="99" y="78"/>
                      <a:pt x="0" y="112"/>
                      <a:pt x="70" y="152"/>
                    </a:cubicBezTo>
                    <a:close/>
                  </a:path>
                </a:pathLst>
              </a:custGeom>
              <a:solidFill>
                <a:schemeClr val="tx1">
                  <a:alpha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2" name="Group 81"/>
            <p:cNvGrpSpPr/>
            <p:nvPr/>
          </p:nvGrpSpPr>
          <p:grpSpPr>
            <a:xfrm>
              <a:off x="852442" y="3757006"/>
              <a:ext cx="2408321" cy="1169057"/>
              <a:chOff x="1284047" y="2928386"/>
              <a:chExt cx="2739052" cy="1329602"/>
            </a:xfrm>
          </p:grpSpPr>
          <p:grpSp>
            <p:nvGrpSpPr>
              <p:cNvPr id="83" name="Group 82"/>
              <p:cNvGrpSpPr/>
              <p:nvPr/>
            </p:nvGrpSpPr>
            <p:grpSpPr>
              <a:xfrm>
                <a:off x="1284047" y="2928386"/>
                <a:ext cx="1369526" cy="1329602"/>
                <a:chOff x="1284047" y="2928386"/>
                <a:chExt cx="1369526" cy="1329602"/>
              </a:xfrm>
            </p:grpSpPr>
            <p:sp>
              <p:nvSpPr>
                <p:cNvPr id="88" name="Freeform 33"/>
                <p:cNvSpPr>
                  <a:spLocks/>
                </p:cNvSpPr>
                <p:nvPr/>
              </p:nvSpPr>
              <p:spPr bwMode="auto">
                <a:xfrm>
                  <a:off x="1757090" y="2928386"/>
                  <a:ext cx="896483" cy="1329602"/>
                </a:xfrm>
                <a:custGeom>
                  <a:avLst/>
                  <a:gdLst>
                    <a:gd name="T0" fmla="*/ 0 w 741"/>
                    <a:gd name="T1" fmla="*/ 671 h 1099"/>
                    <a:gd name="T2" fmla="*/ 741 w 741"/>
                    <a:gd name="T3" fmla="*/ 1099 h 1099"/>
                    <a:gd name="T4" fmla="*/ 741 w 741"/>
                    <a:gd name="T5" fmla="*/ 429 h 1099"/>
                    <a:gd name="T6" fmla="*/ 0 w 741"/>
                    <a:gd name="T7" fmla="*/ 0 h 1099"/>
                    <a:gd name="T8" fmla="*/ 0 w 741"/>
                    <a:gd name="T9" fmla="*/ 671 h 1099"/>
                  </a:gdLst>
                  <a:ahLst/>
                  <a:cxnLst>
                    <a:cxn ang="0">
                      <a:pos x="T0" y="T1"/>
                    </a:cxn>
                    <a:cxn ang="0">
                      <a:pos x="T2" y="T3"/>
                    </a:cxn>
                    <a:cxn ang="0">
                      <a:pos x="T4" y="T5"/>
                    </a:cxn>
                    <a:cxn ang="0">
                      <a:pos x="T6" y="T7"/>
                    </a:cxn>
                    <a:cxn ang="0">
                      <a:pos x="T8" y="T9"/>
                    </a:cxn>
                  </a:cxnLst>
                  <a:rect l="0" t="0" r="r" b="b"/>
                  <a:pathLst>
                    <a:path w="741" h="1099">
                      <a:moveTo>
                        <a:pt x="0" y="671"/>
                      </a:moveTo>
                      <a:lnTo>
                        <a:pt x="741" y="1099"/>
                      </a:lnTo>
                      <a:lnTo>
                        <a:pt x="741" y="429"/>
                      </a:lnTo>
                      <a:lnTo>
                        <a:pt x="0" y="0"/>
                      </a:lnTo>
                      <a:lnTo>
                        <a:pt x="0" y="671"/>
                      </a:lnTo>
                      <a:close/>
                    </a:path>
                  </a:pathLst>
                </a:custGeom>
                <a:solidFill>
                  <a:srgbClr val="C3B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9" name="Freeform 34"/>
                <p:cNvSpPr>
                  <a:spLocks/>
                </p:cNvSpPr>
                <p:nvPr/>
              </p:nvSpPr>
              <p:spPr bwMode="auto">
                <a:xfrm>
                  <a:off x="1757090" y="2928386"/>
                  <a:ext cx="896483" cy="1080377"/>
                </a:xfrm>
                <a:custGeom>
                  <a:avLst/>
                  <a:gdLst>
                    <a:gd name="T0" fmla="*/ 313 w 313"/>
                    <a:gd name="T1" fmla="*/ 181 h 377"/>
                    <a:gd name="T2" fmla="*/ 248 w 313"/>
                    <a:gd name="T3" fmla="*/ 344 h 377"/>
                    <a:gd name="T4" fmla="*/ 112 w 313"/>
                    <a:gd name="T5" fmla="*/ 347 h 377"/>
                    <a:gd name="T6" fmla="*/ 0 w 313"/>
                    <a:gd name="T7" fmla="*/ 283 h 377"/>
                    <a:gd name="T8" fmla="*/ 0 w 313"/>
                    <a:gd name="T9" fmla="*/ 0 h 377"/>
                    <a:gd name="T10" fmla="*/ 313 w 313"/>
                    <a:gd name="T11" fmla="*/ 181 h 377"/>
                  </a:gdLst>
                  <a:ahLst/>
                  <a:cxnLst>
                    <a:cxn ang="0">
                      <a:pos x="T0" y="T1"/>
                    </a:cxn>
                    <a:cxn ang="0">
                      <a:pos x="T2" y="T3"/>
                    </a:cxn>
                    <a:cxn ang="0">
                      <a:pos x="T4" y="T5"/>
                    </a:cxn>
                    <a:cxn ang="0">
                      <a:pos x="T6" y="T7"/>
                    </a:cxn>
                    <a:cxn ang="0">
                      <a:pos x="T8" y="T9"/>
                    </a:cxn>
                    <a:cxn ang="0">
                      <a:pos x="T10" y="T11"/>
                    </a:cxn>
                  </a:cxnLst>
                  <a:rect l="0" t="0" r="r" b="b"/>
                  <a:pathLst>
                    <a:path w="313" h="377">
                      <a:moveTo>
                        <a:pt x="313" y="181"/>
                      </a:moveTo>
                      <a:cubicBezTo>
                        <a:pt x="313" y="181"/>
                        <a:pt x="300" y="285"/>
                        <a:pt x="248" y="344"/>
                      </a:cubicBezTo>
                      <a:cubicBezTo>
                        <a:pt x="218" y="377"/>
                        <a:pt x="148" y="357"/>
                        <a:pt x="112" y="347"/>
                      </a:cubicBezTo>
                      <a:cubicBezTo>
                        <a:pt x="0" y="283"/>
                        <a:pt x="0" y="283"/>
                        <a:pt x="0" y="283"/>
                      </a:cubicBezTo>
                      <a:cubicBezTo>
                        <a:pt x="0" y="0"/>
                        <a:pt x="0" y="0"/>
                        <a:pt x="0" y="0"/>
                      </a:cubicBezTo>
                      <a:lnTo>
                        <a:pt x="313"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0" name="Freeform 35"/>
                <p:cNvSpPr>
                  <a:spLocks/>
                </p:cNvSpPr>
                <p:nvPr/>
              </p:nvSpPr>
              <p:spPr bwMode="auto">
                <a:xfrm>
                  <a:off x="1284047" y="2928386"/>
                  <a:ext cx="1369526" cy="986011"/>
                </a:xfrm>
                <a:custGeom>
                  <a:avLst/>
                  <a:gdLst>
                    <a:gd name="T0" fmla="*/ 0 w 1132"/>
                    <a:gd name="T1" fmla="*/ 386 h 815"/>
                    <a:gd name="T2" fmla="*/ 743 w 1132"/>
                    <a:gd name="T3" fmla="*/ 815 h 815"/>
                    <a:gd name="T4" fmla="*/ 1132 w 1132"/>
                    <a:gd name="T5" fmla="*/ 429 h 815"/>
                    <a:gd name="T6" fmla="*/ 391 w 1132"/>
                    <a:gd name="T7" fmla="*/ 0 h 815"/>
                    <a:gd name="T8" fmla="*/ 0 w 1132"/>
                    <a:gd name="T9" fmla="*/ 386 h 815"/>
                  </a:gdLst>
                  <a:ahLst/>
                  <a:cxnLst>
                    <a:cxn ang="0">
                      <a:pos x="T0" y="T1"/>
                    </a:cxn>
                    <a:cxn ang="0">
                      <a:pos x="T2" y="T3"/>
                    </a:cxn>
                    <a:cxn ang="0">
                      <a:pos x="T4" y="T5"/>
                    </a:cxn>
                    <a:cxn ang="0">
                      <a:pos x="T6" y="T7"/>
                    </a:cxn>
                    <a:cxn ang="0">
                      <a:pos x="T8" y="T9"/>
                    </a:cxn>
                  </a:cxnLst>
                  <a:rect l="0" t="0" r="r" b="b"/>
                  <a:pathLst>
                    <a:path w="1132" h="815">
                      <a:moveTo>
                        <a:pt x="0" y="386"/>
                      </a:moveTo>
                      <a:lnTo>
                        <a:pt x="743" y="815"/>
                      </a:lnTo>
                      <a:lnTo>
                        <a:pt x="1132" y="429"/>
                      </a:lnTo>
                      <a:lnTo>
                        <a:pt x="391" y="0"/>
                      </a:lnTo>
                      <a:lnTo>
                        <a:pt x="0"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84" name="Group 83"/>
              <p:cNvGrpSpPr/>
              <p:nvPr/>
            </p:nvGrpSpPr>
            <p:grpSpPr>
              <a:xfrm>
                <a:off x="2653573" y="2928386"/>
                <a:ext cx="1369526" cy="1329602"/>
                <a:chOff x="2653573" y="2928386"/>
                <a:chExt cx="1369526" cy="1329602"/>
              </a:xfrm>
            </p:grpSpPr>
            <p:sp>
              <p:nvSpPr>
                <p:cNvPr id="85" name="Freeform 36"/>
                <p:cNvSpPr>
                  <a:spLocks/>
                </p:cNvSpPr>
                <p:nvPr/>
              </p:nvSpPr>
              <p:spPr bwMode="auto">
                <a:xfrm>
                  <a:off x="2653573" y="2928386"/>
                  <a:ext cx="900113" cy="1329602"/>
                </a:xfrm>
                <a:custGeom>
                  <a:avLst/>
                  <a:gdLst>
                    <a:gd name="T0" fmla="*/ 744 w 744"/>
                    <a:gd name="T1" fmla="*/ 671 h 1099"/>
                    <a:gd name="T2" fmla="*/ 0 w 744"/>
                    <a:gd name="T3" fmla="*/ 1099 h 1099"/>
                    <a:gd name="T4" fmla="*/ 0 w 744"/>
                    <a:gd name="T5" fmla="*/ 429 h 1099"/>
                    <a:gd name="T6" fmla="*/ 744 w 744"/>
                    <a:gd name="T7" fmla="*/ 0 h 1099"/>
                    <a:gd name="T8" fmla="*/ 744 w 744"/>
                    <a:gd name="T9" fmla="*/ 671 h 1099"/>
                  </a:gdLst>
                  <a:ahLst/>
                  <a:cxnLst>
                    <a:cxn ang="0">
                      <a:pos x="T0" y="T1"/>
                    </a:cxn>
                    <a:cxn ang="0">
                      <a:pos x="T2" y="T3"/>
                    </a:cxn>
                    <a:cxn ang="0">
                      <a:pos x="T4" y="T5"/>
                    </a:cxn>
                    <a:cxn ang="0">
                      <a:pos x="T6" y="T7"/>
                    </a:cxn>
                    <a:cxn ang="0">
                      <a:pos x="T8" y="T9"/>
                    </a:cxn>
                  </a:cxnLst>
                  <a:rect l="0" t="0" r="r" b="b"/>
                  <a:pathLst>
                    <a:path w="744" h="1099">
                      <a:moveTo>
                        <a:pt x="744" y="671"/>
                      </a:moveTo>
                      <a:lnTo>
                        <a:pt x="0" y="1099"/>
                      </a:lnTo>
                      <a:lnTo>
                        <a:pt x="0" y="429"/>
                      </a:lnTo>
                      <a:lnTo>
                        <a:pt x="744" y="0"/>
                      </a:lnTo>
                      <a:lnTo>
                        <a:pt x="744" y="671"/>
                      </a:lnTo>
                      <a:close/>
                    </a:path>
                  </a:pathLst>
                </a:custGeom>
                <a:solidFill>
                  <a:srgbClr val="A48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6" name="Freeform 37"/>
                <p:cNvSpPr>
                  <a:spLocks/>
                </p:cNvSpPr>
                <p:nvPr/>
              </p:nvSpPr>
              <p:spPr bwMode="auto">
                <a:xfrm>
                  <a:off x="2653573" y="2928386"/>
                  <a:ext cx="900113" cy="1023515"/>
                </a:xfrm>
                <a:custGeom>
                  <a:avLst/>
                  <a:gdLst>
                    <a:gd name="T0" fmla="*/ 0 w 314"/>
                    <a:gd name="T1" fmla="*/ 181 h 357"/>
                    <a:gd name="T2" fmla="*/ 99 w 314"/>
                    <a:gd name="T3" fmla="*/ 322 h 357"/>
                    <a:gd name="T4" fmla="*/ 202 w 314"/>
                    <a:gd name="T5" fmla="*/ 347 h 357"/>
                    <a:gd name="T6" fmla="*/ 314 w 314"/>
                    <a:gd name="T7" fmla="*/ 283 h 357"/>
                    <a:gd name="T8" fmla="*/ 314 w 314"/>
                    <a:gd name="T9" fmla="*/ 0 h 357"/>
                    <a:gd name="T10" fmla="*/ 0 w 314"/>
                    <a:gd name="T11" fmla="*/ 181 h 357"/>
                  </a:gdLst>
                  <a:ahLst/>
                  <a:cxnLst>
                    <a:cxn ang="0">
                      <a:pos x="T0" y="T1"/>
                    </a:cxn>
                    <a:cxn ang="0">
                      <a:pos x="T2" y="T3"/>
                    </a:cxn>
                    <a:cxn ang="0">
                      <a:pos x="T4" y="T5"/>
                    </a:cxn>
                    <a:cxn ang="0">
                      <a:pos x="T6" y="T7"/>
                    </a:cxn>
                    <a:cxn ang="0">
                      <a:pos x="T8" y="T9"/>
                    </a:cxn>
                    <a:cxn ang="0">
                      <a:pos x="T10" y="T11"/>
                    </a:cxn>
                  </a:cxnLst>
                  <a:rect l="0" t="0" r="r" b="b"/>
                  <a:pathLst>
                    <a:path w="314" h="357">
                      <a:moveTo>
                        <a:pt x="0" y="181"/>
                      </a:moveTo>
                      <a:cubicBezTo>
                        <a:pt x="0" y="181"/>
                        <a:pt x="46" y="263"/>
                        <a:pt x="99" y="322"/>
                      </a:cubicBezTo>
                      <a:cubicBezTo>
                        <a:pt x="128" y="355"/>
                        <a:pt x="166" y="357"/>
                        <a:pt x="202" y="347"/>
                      </a:cubicBezTo>
                      <a:cubicBezTo>
                        <a:pt x="314" y="283"/>
                        <a:pt x="314" y="283"/>
                        <a:pt x="314" y="283"/>
                      </a:cubicBezTo>
                      <a:cubicBezTo>
                        <a:pt x="314" y="0"/>
                        <a:pt x="314" y="0"/>
                        <a:pt x="314" y="0"/>
                      </a:cubicBezTo>
                      <a:lnTo>
                        <a:pt x="0" y="181"/>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87" name="Freeform 38"/>
                <p:cNvSpPr>
                  <a:spLocks/>
                </p:cNvSpPr>
                <p:nvPr/>
              </p:nvSpPr>
              <p:spPr bwMode="auto">
                <a:xfrm>
                  <a:off x="2653573" y="2928386"/>
                  <a:ext cx="1369526" cy="986011"/>
                </a:xfrm>
                <a:custGeom>
                  <a:avLst/>
                  <a:gdLst>
                    <a:gd name="T0" fmla="*/ 1132 w 1132"/>
                    <a:gd name="T1" fmla="*/ 386 h 815"/>
                    <a:gd name="T2" fmla="*/ 391 w 1132"/>
                    <a:gd name="T3" fmla="*/ 815 h 815"/>
                    <a:gd name="T4" fmla="*/ 0 w 1132"/>
                    <a:gd name="T5" fmla="*/ 429 h 815"/>
                    <a:gd name="T6" fmla="*/ 744 w 1132"/>
                    <a:gd name="T7" fmla="*/ 0 h 815"/>
                    <a:gd name="T8" fmla="*/ 1132 w 1132"/>
                    <a:gd name="T9" fmla="*/ 386 h 815"/>
                  </a:gdLst>
                  <a:ahLst/>
                  <a:cxnLst>
                    <a:cxn ang="0">
                      <a:pos x="T0" y="T1"/>
                    </a:cxn>
                    <a:cxn ang="0">
                      <a:pos x="T2" y="T3"/>
                    </a:cxn>
                    <a:cxn ang="0">
                      <a:pos x="T4" y="T5"/>
                    </a:cxn>
                    <a:cxn ang="0">
                      <a:pos x="T6" y="T7"/>
                    </a:cxn>
                    <a:cxn ang="0">
                      <a:pos x="T8" y="T9"/>
                    </a:cxn>
                  </a:cxnLst>
                  <a:rect l="0" t="0" r="r" b="b"/>
                  <a:pathLst>
                    <a:path w="1132" h="815">
                      <a:moveTo>
                        <a:pt x="1132" y="386"/>
                      </a:moveTo>
                      <a:lnTo>
                        <a:pt x="391" y="815"/>
                      </a:lnTo>
                      <a:lnTo>
                        <a:pt x="0" y="429"/>
                      </a:lnTo>
                      <a:lnTo>
                        <a:pt x="744" y="0"/>
                      </a:lnTo>
                      <a:lnTo>
                        <a:pt x="1132" y="386"/>
                      </a:lnTo>
                      <a:close/>
                    </a:path>
                  </a:pathLst>
                </a:custGeom>
                <a:solidFill>
                  <a:srgbClr val="E1D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sp>
        <p:nvSpPr>
          <p:cNvPr id="110" name="Freeform 145"/>
          <p:cNvSpPr>
            <a:spLocks noEditPoints="1"/>
          </p:cNvSpPr>
          <p:nvPr/>
        </p:nvSpPr>
        <p:spPr bwMode="auto">
          <a:xfrm>
            <a:off x="1182320" y="3966711"/>
            <a:ext cx="696025" cy="875955"/>
          </a:xfrm>
          <a:custGeom>
            <a:avLst/>
            <a:gdLst>
              <a:gd name="T0" fmla="*/ 45 w 62"/>
              <a:gd name="T1" fmla="*/ 4 h 75"/>
              <a:gd name="T2" fmla="*/ 42 w 62"/>
              <a:gd name="T3" fmla="*/ 1 h 75"/>
              <a:gd name="T4" fmla="*/ 36 w 62"/>
              <a:gd name="T5" fmla="*/ 2 h 75"/>
              <a:gd name="T6" fmla="*/ 35 w 62"/>
              <a:gd name="T7" fmla="*/ 5 h 75"/>
              <a:gd name="T8" fmla="*/ 37 w 62"/>
              <a:gd name="T9" fmla="*/ 9 h 75"/>
              <a:gd name="T10" fmla="*/ 0 w 62"/>
              <a:gd name="T11" fmla="*/ 32 h 75"/>
              <a:gd name="T12" fmla="*/ 9 w 62"/>
              <a:gd name="T13" fmla="*/ 55 h 75"/>
              <a:gd name="T14" fmla="*/ 2 w 62"/>
              <a:gd name="T15" fmla="*/ 50 h 75"/>
              <a:gd name="T16" fmla="*/ 7 w 62"/>
              <a:gd name="T17" fmla="*/ 58 h 75"/>
              <a:gd name="T18" fmla="*/ 7 w 62"/>
              <a:gd name="T19" fmla="*/ 62 h 75"/>
              <a:gd name="T20" fmla="*/ 10 w 62"/>
              <a:gd name="T21" fmla="*/ 61 h 75"/>
              <a:gd name="T22" fmla="*/ 22 w 62"/>
              <a:gd name="T23" fmla="*/ 64 h 75"/>
              <a:gd name="T24" fmla="*/ 13 w 62"/>
              <a:gd name="T25" fmla="*/ 66 h 75"/>
              <a:gd name="T26" fmla="*/ 9 w 62"/>
              <a:gd name="T27" fmla="*/ 69 h 75"/>
              <a:gd name="T28" fmla="*/ 9 w 62"/>
              <a:gd name="T29" fmla="*/ 75 h 75"/>
              <a:gd name="T30" fmla="*/ 48 w 62"/>
              <a:gd name="T31" fmla="*/ 72 h 75"/>
              <a:gd name="T32" fmla="*/ 44 w 62"/>
              <a:gd name="T33" fmla="*/ 69 h 75"/>
              <a:gd name="T34" fmla="*/ 30 w 62"/>
              <a:gd name="T35" fmla="*/ 66 h 75"/>
              <a:gd name="T36" fmla="*/ 54 w 62"/>
              <a:gd name="T37" fmla="*/ 48 h 75"/>
              <a:gd name="T38" fmla="*/ 27 w 62"/>
              <a:gd name="T39" fmla="*/ 46 h 75"/>
              <a:gd name="T40" fmla="*/ 27 w 62"/>
              <a:gd name="T41" fmla="*/ 55 h 75"/>
              <a:gd name="T42" fmla="*/ 27 w 62"/>
              <a:gd name="T43" fmla="*/ 44 h 75"/>
              <a:gd name="T44" fmla="*/ 38 w 62"/>
              <a:gd name="T45" fmla="*/ 33 h 75"/>
              <a:gd name="T46" fmla="*/ 27 w 62"/>
              <a:gd name="T47" fmla="*/ 44 h 75"/>
              <a:gd name="T48" fmla="*/ 49 w 62"/>
              <a:gd name="T49" fmla="*/ 33 h 75"/>
              <a:gd name="T50" fmla="*/ 40 w 62"/>
              <a:gd name="T51" fmla="*/ 33 h 75"/>
              <a:gd name="T52" fmla="*/ 39 w 62"/>
              <a:gd name="T53" fmla="*/ 23 h 75"/>
              <a:gd name="T54" fmla="*/ 40 w 62"/>
              <a:gd name="T55" fmla="*/ 31 h 75"/>
              <a:gd name="T56" fmla="*/ 27 w 62"/>
              <a:gd name="T57" fmla="*/ 31 h 75"/>
              <a:gd name="T58" fmla="*/ 36 w 62"/>
              <a:gd name="T59" fmla="*/ 22 h 75"/>
              <a:gd name="T60" fmla="*/ 27 w 62"/>
              <a:gd name="T61" fmla="*/ 19 h 75"/>
              <a:gd name="T62" fmla="*/ 36 w 62"/>
              <a:gd name="T63" fmla="*/ 20 h 75"/>
              <a:gd name="T64" fmla="*/ 25 w 62"/>
              <a:gd name="T65" fmla="*/ 19 h 75"/>
              <a:gd name="T66" fmla="*/ 25 w 62"/>
              <a:gd name="T67" fmla="*/ 9 h 75"/>
              <a:gd name="T68" fmla="*/ 25 w 62"/>
              <a:gd name="T69" fmla="*/ 21 h 75"/>
              <a:gd name="T70" fmla="*/ 15 w 62"/>
              <a:gd name="T71" fmla="*/ 31 h 75"/>
              <a:gd name="T72" fmla="*/ 25 w 62"/>
              <a:gd name="T73" fmla="*/ 21 h 75"/>
              <a:gd name="T74" fmla="*/ 3 w 62"/>
              <a:gd name="T75" fmla="*/ 31 h 75"/>
              <a:gd name="T76" fmla="*/ 13 w 62"/>
              <a:gd name="T77" fmla="*/ 31 h 75"/>
              <a:gd name="T78" fmla="*/ 14 w 62"/>
              <a:gd name="T79" fmla="*/ 42 h 75"/>
              <a:gd name="T80" fmla="*/ 13 w 62"/>
              <a:gd name="T81" fmla="*/ 33 h 75"/>
              <a:gd name="T82" fmla="*/ 25 w 62"/>
              <a:gd name="T83" fmla="*/ 33 h 75"/>
              <a:gd name="T84" fmla="*/ 16 w 62"/>
              <a:gd name="T85" fmla="*/ 42 h 75"/>
              <a:gd name="T86" fmla="*/ 25 w 62"/>
              <a:gd name="T87" fmla="*/ 46 h 75"/>
              <a:gd name="T88" fmla="*/ 17 w 62"/>
              <a:gd name="T89" fmla="*/ 45 h 75"/>
              <a:gd name="T90" fmla="*/ 38 w 62"/>
              <a:gd name="T91" fmla="*/ 44 h 75"/>
              <a:gd name="T92" fmla="*/ 33 w 62"/>
              <a:gd name="T93" fmla="*/ 54 h 75"/>
              <a:gd name="T94" fmla="*/ 38 w 62"/>
              <a:gd name="T95" fmla="*/ 20 h 75"/>
              <a:gd name="T96" fmla="*/ 48 w 62"/>
              <a:gd name="T97" fmla="*/ 26 h 75"/>
              <a:gd name="T98" fmla="*/ 14 w 62"/>
              <a:gd name="T99" fmla="*/ 20 h 75"/>
              <a:gd name="T100" fmla="*/ 20 w 62"/>
              <a:gd name="T101" fmla="*/ 10 h 75"/>
              <a:gd name="T102" fmla="*/ 14 w 62"/>
              <a:gd name="T103" fmla="*/ 44 h 75"/>
              <a:gd name="T104" fmla="*/ 4 w 62"/>
              <a:gd name="T105" fmla="*/ 39 h 75"/>
              <a:gd name="T106" fmla="*/ 50 w 62"/>
              <a:gd name="T107" fmla="*/ 46 h 75"/>
              <a:gd name="T108" fmla="*/ 14 w 62"/>
              <a:gd name="T109" fmla="*/ 55 h 75"/>
              <a:gd name="T110" fmla="*/ 52 w 62"/>
              <a:gd name="T111" fmla="*/ 32 h 75"/>
              <a:gd name="T112" fmla="*/ 42 w 62"/>
              <a:gd name="T113"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75">
                <a:moveTo>
                  <a:pt x="44" y="6"/>
                </a:moveTo>
                <a:cubicBezTo>
                  <a:pt x="45" y="4"/>
                  <a:pt x="45" y="4"/>
                  <a:pt x="45" y="4"/>
                </a:cubicBezTo>
                <a:cubicBezTo>
                  <a:pt x="46" y="3"/>
                  <a:pt x="45" y="1"/>
                  <a:pt x="45" y="1"/>
                </a:cubicBezTo>
                <a:cubicBezTo>
                  <a:pt x="44" y="0"/>
                  <a:pt x="42" y="0"/>
                  <a:pt x="42" y="1"/>
                </a:cubicBezTo>
                <a:cubicBezTo>
                  <a:pt x="41" y="4"/>
                  <a:pt x="41" y="4"/>
                  <a:pt x="41" y="4"/>
                </a:cubicBezTo>
                <a:cubicBezTo>
                  <a:pt x="39" y="3"/>
                  <a:pt x="38" y="2"/>
                  <a:pt x="36" y="2"/>
                </a:cubicBezTo>
                <a:cubicBezTo>
                  <a:pt x="35" y="1"/>
                  <a:pt x="34" y="2"/>
                  <a:pt x="33" y="3"/>
                </a:cubicBezTo>
                <a:cubicBezTo>
                  <a:pt x="33" y="4"/>
                  <a:pt x="34" y="5"/>
                  <a:pt x="35" y="5"/>
                </a:cubicBezTo>
                <a:cubicBezTo>
                  <a:pt x="36" y="6"/>
                  <a:pt x="37" y="6"/>
                  <a:pt x="38" y="7"/>
                </a:cubicBezTo>
                <a:cubicBezTo>
                  <a:pt x="37" y="9"/>
                  <a:pt x="37" y="9"/>
                  <a:pt x="37" y="9"/>
                </a:cubicBezTo>
                <a:cubicBezTo>
                  <a:pt x="34" y="7"/>
                  <a:pt x="30" y="6"/>
                  <a:pt x="26" y="6"/>
                </a:cubicBezTo>
                <a:cubicBezTo>
                  <a:pt x="12" y="6"/>
                  <a:pt x="0" y="18"/>
                  <a:pt x="0" y="32"/>
                </a:cubicBezTo>
                <a:cubicBezTo>
                  <a:pt x="0" y="41"/>
                  <a:pt x="4" y="48"/>
                  <a:pt x="10" y="53"/>
                </a:cubicBezTo>
                <a:cubicBezTo>
                  <a:pt x="9" y="55"/>
                  <a:pt x="9" y="55"/>
                  <a:pt x="9" y="55"/>
                </a:cubicBezTo>
                <a:cubicBezTo>
                  <a:pt x="8" y="53"/>
                  <a:pt x="6" y="52"/>
                  <a:pt x="5" y="50"/>
                </a:cubicBezTo>
                <a:cubicBezTo>
                  <a:pt x="4" y="49"/>
                  <a:pt x="3" y="49"/>
                  <a:pt x="2" y="50"/>
                </a:cubicBezTo>
                <a:cubicBezTo>
                  <a:pt x="1" y="51"/>
                  <a:pt x="1" y="52"/>
                  <a:pt x="2" y="53"/>
                </a:cubicBezTo>
                <a:cubicBezTo>
                  <a:pt x="3" y="55"/>
                  <a:pt x="5" y="56"/>
                  <a:pt x="7" y="58"/>
                </a:cubicBezTo>
                <a:cubicBezTo>
                  <a:pt x="6" y="59"/>
                  <a:pt x="6" y="59"/>
                  <a:pt x="6" y="59"/>
                </a:cubicBezTo>
                <a:cubicBezTo>
                  <a:pt x="6" y="60"/>
                  <a:pt x="6" y="62"/>
                  <a:pt x="7" y="62"/>
                </a:cubicBezTo>
                <a:cubicBezTo>
                  <a:pt x="7" y="62"/>
                  <a:pt x="8" y="62"/>
                  <a:pt x="8" y="62"/>
                </a:cubicBezTo>
                <a:cubicBezTo>
                  <a:pt x="9" y="62"/>
                  <a:pt x="9" y="62"/>
                  <a:pt x="10" y="61"/>
                </a:cubicBezTo>
                <a:cubicBezTo>
                  <a:pt x="11" y="60"/>
                  <a:pt x="11" y="60"/>
                  <a:pt x="11" y="60"/>
                </a:cubicBezTo>
                <a:cubicBezTo>
                  <a:pt x="14" y="62"/>
                  <a:pt x="18" y="63"/>
                  <a:pt x="22" y="64"/>
                </a:cubicBezTo>
                <a:cubicBezTo>
                  <a:pt x="22" y="66"/>
                  <a:pt x="22" y="66"/>
                  <a:pt x="22" y="66"/>
                </a:cubicBezTo>
                <a:cubicBezTo>
                  <a:pt x="13" y="66"/>
                  <a:pt x="13" y="66"/>
                  <a:pt x="13" y="66"/>
                </a:cubicBezTo>
                <a:cubicBezTo>
                  <a:pt x="11" y="66"/>
                  <a:pt x="9" y="67"/>
                  <a:pt x="9" y="69"/>
                </a:cubicBezTo>
                <a:cubicBezTo>
                  <a:pt x="9" y="69"/>
                  <a:pt x="9" y="69"/>
                  <a:pt x="9" y="69"/>
                </a:cubicBezTo>
                <a:cubicBezTo>
                  <a:pt x="6" y="69"/>
                  <a:pt x="5" y="70"/>
                  <a:pt x="5" y="72"/>
                </a:cubicBezTo>
                <a:cubicBezTo>
                  <a:pt x="5" y="74"/>
                  <a:pt x="6" y="75"/>
                  <a:pt x="9" y="75"/>
                </a:cubicBezTo>
                <a:cubicBezTo>
                  <a:pt x="44" y="75"/>
                  <a:pt x="44" y="75"/>
                  <a:pt x="44" y="75"/>
                </a:cubicBezTo>
                <a:cubicBezTo>
                  <a:pt x="46" y="75"/>
                  <a:pt x="48" y="74"/>
                  <a:pt x="48" y="72"/>
                </a:cubicBezTo>
                <a:cubicBezTo>
                  <a:pt x="48" y="70"/>
                  <a:pt x="46" y="69"/>
                  <a:pt x="44" y="69"/>
                </a:cubicBezTo>
                <a:cubicBezTo>
                  <a:pt x="44" y="69"/>
                  <a:pt x="44" y="69"/>
                  <a:pt x="44" y="69"/>
                </a:cubicBezTo>
                <a:cubicBezTo>
                  <a:pt x="43" y="67"/>
                  <a:pt x="42" y="66"/>
                  <a:pt x="40" y="66"/>
                </a:cubicBezTo>
                <a:cubicBezTo>
                  <a:pt x="30" y="66"/>
                  <a:pt x="30" y="66"/>
                  <a:pt x="30" y="66"/>
                </a:cubicBezTo>
                <a:cubicBezTo>
                  <a:pt x="30" y="64"/>
                  <a:pt x="30" y="64"/>
                  <a:pt x="30" y="64"/>
                </a:cubicBezTo>
                <a:cubicBezTo>
                  <a:pt x="40" y="63"/>
                  <a:pt x="49" y="57"/>
                  <a:pt x="54" y="48"/>
                </a:cubicBezTo>
                <a:cubicBezTo>
                  <a:pt x="62" y="34"/>
                  <a:pt x="58" y="15"/>
                  <a:pt x="44" y="6"/>
                </a:cubicBezTo>
                <a:close/>
                <a:moveTo>
                  <a:pt x="27" y="46"/>
                </a:moveTo>
                <a:cubicBezTo>
                  <a:pt x="30" y="46"/>
                  <a:pt x="33" y="45"/>
                  <a:pt x="36" y="45"/>
                </a:cubicBezTo>
                <a:cubicBezTo>
                  <a:pt x="34" y="50"/>
                  <a:pt x="31" y="55"/>
                  <a:pt x="27" y="55"/>
                </a:cubicBezTo>
                <a:lnTo>
                  <a:pt x="27" y="46"/>
                </a:lnTo>
                <a:close/>
                <a:moveTo>
                  <a:pt x="27" y="44"/>
                </a:moveTo>
                <a:cubicBezTo>
                  <a:pt x="27" y="33"/>
                  <a:pt x="27" y="33"/>
                  <a:pt x="27" y="33"/>
                </a:cubicBezTo>
                <a:cubicBezTo>
                  <a:pt x="38" y="33"/>
                  <a:pt x="38" y="33"/>
                  <a:pt x="38" y="33"/>
                </a:cubicBezTo>
                <a:cubicBezTo>
                  <a:pt x="38" y="36"/>
                  <a:pt x="37" y="40"/>
                  <a:pt x="36" y="42"/>
                </a:cubicBezTo>
                <a:cubicBezTo>
                  <a:pt x="34" y="43"/>
                  <a:pt x="31" y="44"/>
                  <a:pt x="27" y="44"/>
                </a:cubicBezTo>
                <a:close/>
                <a:moveTo>
                  <a:pt x="40" y="33"/>
                </a:moveTo>
                <a:cubicBezTo>
                  <a:pt x="49" y="33"/>
                  <a:pt x="49" y="33"/>
                  <a:pt x="49" y="33"/>
                </a:cubicBezTo>
                <a:cubicBezTo>
                  <a:pt x="49" y="37"/>
                  <a:pt x="45" y="40"/>
                  <a:pt x="39" y="42"/>
                </a:cubicBezTo>
                <a:cubicBezTo>
                  <a:pt x="39" y="39"/>
                  <a:pt x="40" y="36"/>
                  <a:pt x="40" y="33"/>
                </a:cubicBezTo>
                <a:close/>
                <a:moveTo>
                  <a:pt x="40" y="31"/>
                </a:moveTo>
                <a:cubicBezTo>
                  <a:pt x="40" y="28"/>
                  <a:pt x="39" y="25"/>
                  <a:pt x="39" y="23"/>
                </a:cubicBezTo>
                <a:cubicBezTo>
                  <a:pt x="45" y="24"/>
                  <a:pt x="49" y="28"/>
                  <a:pt x="49" y="31"/>
                </a:cubicBezTo>
                <a:lnTo>
                  <a:pt x="40" y="31"/>
                </a:lnTo>
                <a:close/>
                <a:moveTo>
                  <a:pt x="38" y="31"/>
                </a:moveTo>
                <a:cubicBezTo>
                  <a:pt x="27" y="31"/>
                  <a:pt x="27" y="31"/>
                  <a:pt x="27" y="31"/>
                </a:cubicBezTo>
                <a:cubicBezTo>
                  <a:pt x="27" y="21"/>
                  <a:pt x="27" y="21"/>
                  <a:pt x="27" y="21"/>
                </a:cubicBezTo>
                <a:cubicBezTo>
                  <a:pt x="31" y="21"/>
                  <a:pt x="34" y="21"/>
                  <a:pt x="36" y="22"/>
                </a:cubicBezTo>
                <a:cubicBezTo>
                  <a:pt x="37" y="25"/>
                  <a:pt x="38" y="28"/>
                  <a:pt x="38" y="31"/>
                </a:cubicBezTo>
                <a:close/>
                <a:moveTo>
                  <a:pt x="27" y="19"/>
                </a:moveTo>
                <a:cubicBezTo>
                  <a:pt x="27" y="9"/>
                  <a:pt x="27" y="9"/>
                  <a:pt x="27" y="9"/>
                </a:cubicBezTo>
                <a:cubicBezTo>
                  <a:pt x="31" y="10"/>
                  <a:pt x="34" y="14"/>
                  <a:pt x="36" y="20"/>
                </a:cubicBezTo>
                <a:cubicBezTo>
                  <a:pt x="33" y="19"/>
                  <a:pt x="30" y="19"/>
                  <a:pt x="27" y="19"/>
                </a:cubicBezTo>
                <a:close/>
                <a:moveTo>
                  <a:pt x="25" y="19"/>
                </a:moveTo>
                <a:cubicBezTo>
                  <a:pt x="22" y="19"/>
                  <a:pt x="19" y="19"/>
                  <a:pt x="17" y="20"/>
                </a:cubicBezTo>
                <a:cubicBezTo>
                  <a:pt x="19" y="14"/>
                  <a:pt x="22" y="10"/>
                  <a:pt x="25" y="9"/>
                </a:cubicBezTo>
                <a:lnTo>
                  <a:pt x="25" y="19"/>
                </a:lnTo>
                <a:close/>
                <a:moveTo>
                  <a:pt x="25" y="21"/>
                </a:moveTo>
                <a:cubicBezTo>
                  <a:pt x="25" y="31"/>
                  <a:pt x="25" y="31"/>
                  <a:pt x="25" y="31"/>
                </a:cubicBezTo>
                <a:cubicBezTo>
                  <a:pt x="15" y="31"/>
                  <a:pt x="15" y="31"/>
                  <a:pt x="15" y="31"/>
                </a:cubicBezTo>
                <a:cubicBezTo>
                  <a:pt x="15" y="28"/>
                  <a:pt x="15" y="25"/>
                  <a:pt x="16" y="22"/>
                </a:cubicBezTo>
                <a:cubicBezTo>
                  <a:pt x="19" y="21"/>
                  <a:pt x="22" y="21"/>
                  <a:pt x="25" y="21"/>
                </a:cubicBezTo>
                <a:close/>
                <a:moveTo>
                  <a:pt x="13" y="31"/>
                </a:moveTo>
                <a:cubicBezTo>
                  <a:pt x="3" y="31"/>
                  <a:pt x="3" y="31"/>
                  <a:pt x="3" y="31"/>
                </a:cubicBezTo>
                <a:cubicBezTo>
                  <a:pt x="4" y="28"/>
                  <a:pt x="8" y="24"/>
                  <a:pt x="14" y="23"/>
                </a:cubicBezTo>
                <a:cubicBezTo>
                  <a:pt x="13" y="25"/>
                  <a:pt x="13" y="28"/>
                  <a:pt x="13" y="31"/>
                </a:cubicBezTo>
                <a:close/>
                <a:moveTo>
                  <a:pt x="13" y="33"/>
                </a:moveTo>
                <a:cubicBezTo>
                  <a:pt x="13" y="36"/>
                  <a:pt x="13" y="39"/>
                  <a:pt x="14" y="42"/>
                </a:cubicBezTo>
                <a:cubicBezTo>
                  <a:pt x="8" y="40"/>
                  <a:pt x="4" y="37"/>
                  <a:pt x="3" y="33"/>
                </a:cubicBezTo>
                <a:lnTo>
                  <a:pt x="13" y="33"/>
                </a:lnTo>
                <a:close/>
                <a:moveTo>
                  <a:pt x="15" y="33"/>
                </a:moveTo>
                <a:cubicBezTo>
                  <a:pt x="25" y="33"/>
                  <a:pt x="25" y="33"/>
                  <a:pt x="25" y="33"/>
                </a:cubicBezTo>
                <a:cubicBezTo>
                  <a:pt x="25" y="44"/>
                  <a:pt x="25" y="44"/>
                  <a:pt x="25" y="44"/>
                </a:cubicBezTo>
                <a:cubicBezTo>
                  <a:pt x="22" y="44"/>
                  <a:pt x="19" y="43"/>
                  <a:pt x="16" y="42"/>
                </a:cubicBezTo>
                <a:cubicBezTo>
                  <a:pt x="15" y="40"/>
                  <a:pt x="15" y="36"/>
                  <a:pt x="15" y="33"/>
                </a:cubicBezTo>
                <a:close/>
                <a:moveTo>
                  <a:pt x="25" y="46"/>
                </a:moveTo>
                <a:cubicBezTo>
                  <a:pt x="25" y="55"/>
                  <a:pt x="25" y="55"/>
                  <a:pt x="25" y="55"/>
                </a:cubicBezTo>
                <a:cubicBezTo>
                  <a:pt x="22" y="55"/>
                  <a:pt x="19" y="50"/>
                  <a:pt x="17" y="45"/>
                </a:cubicBezTo>
                <a:cubicBezTo>
                  <a:pt x="19" y="45"/>
                  <a:pt x="22" y="46"/>
                  <a:pt x="25" y="46"/>
                </a:cubicBezTo>
                <a:close/>
                <a:moveTo>
                  <a:pt x="38" y="44"/>
                </a:moveTo>
                <a:cubicBezTo>
                  <a:pt x="43" y="43"/>
                  <a:pt x="46" y="41"/>
                  <a:pt x="48" y="39"/>
                </a:cubicBezTo>
                <a:cubicBezTo>
                  <a:pt x="46" y="46"/>
                  <a:pt x="40" y="52"/>
                  <a:pt x="33" y="54"/>
                </a:cubicBezTo>
                <a:cubicBezTo>
                  <a:pt x="35" y="52"/>
                  <a:pt x="37" y="48"/>
                  <a:pt x="38" y="44"/>
                </a:cubicBezTo>
                <a:close/>
                <a:moveTo>
                  <a:pt x="38" y="20"/>
                </a:moveTo>
                <a:cubicBezTo>
                  <a:pt x="37" y="16"/>
                  <a:pt x="35" y="12"/>
                  <a:pt x="33" y="10"/>
                </a:cubicBezTo>
                <a:cubicBezTo>
                  <a:pt x="40" y="12"/>
                  <a:pt x="46" y="18"/>
                  <a:pt x="48" y="26"/>
                </a:cubicBezTo>
                <a:cubicBezTo>
                  <a:pt x="46" y="23"/>
                  <a:pt x="43" y="21"/>
                  <a:pt x="38" y="20"/>
                </a:cubicBezTo>
                <a:close/>
                <a:moveTo>
                  <a:pt x="14" y="20"/>
                </a:moveTo>
                <a:cubicBezTo>
                  <a:pt x="10" y="21"/>
                  <a:pt x="6" y="23"/>
                  <a:pt x="4" y="26"/>
                </a:cubicBezTo>
                <a:cubicBezTo>
                  <a:pt x="6" y="18"/>
                  <a:pt x="12" y="12"/>
                  <a:pt x="20" y="10"/>
                </a:cubicBezTo>
                <a:cubicBezTo>
                  <a:pt x="17" y="12"/>
                  <a:pt x="16" y="16"/>
                  <a:pt x="14" y="20"/>
                </a:cubicBezTo>
                <a:close/>
                <a:moveTo>
                  <a:pt x="14" y="44"/>
                </a:moveTo>
                <a:cubicBezTo>
                  <a:pt x="16" y="48"/>
                  <a:pt x="17" y="52"/>
                  <a:pt x="20" y="54"/>
                </a:cubicBezTo>
                <a:cubicBezTo>
                  <a:pt x="12" y="52"/>
                  <a:pt x="6" y="46"/>
                  <a:pt x="4" y="39"/>
                </a:cubicBezTo>
                <a:cubicBezTo>
                  <a:pt x="6" y="41"/>
                  <a:pt x="10" y="43"/>
                  <a:pt x="14" y="44"/>
                </a:cubicBezTo>
                <a:close/>
                <a:moveTo>
                  <a:pt x="50" y="46"/>
                </a:moveTo>
                <a:cubicBezTo>
                  <a:pt x="43" y="59"/>
                  <a:pt x="26" y="64"/>
                  <a:pt x="13" y="57"/>
                </a:cubicBezTo>
                <a:cubicBezTo>
                  <a:pt x="14" y="55"/>
                  <a:pt x="14" y="55"/>
                  <a:pt x="14" y="55"/>
                </a:cubicBezTo>
                <a:cubicBezTo>
                  <a:pt x="17" y="57"/>
                  <a:pt x="22" y="58"/>
                  <a:pt x="26" y="58"/>
                </a:cubicBezTo>
                <a:cubicBezTo>
                  <a:pt x="41" y="58"/>
                  <a:pt x="52" y="47"/>
                  <a:pt x="52" y="32"/>
                </a:cubicBezTo>
                <a:cubicBezTo>
                  <a:pt x="52" y="23"/>
                  <a:pt x="48" y="15"/>
                  <a:pt x="41" y="11"/>
                </a:cubicBezTo>
                <a:cubicBezTo>
                  <a:pt x="42" y="9"/>
                  <a:pt x="42" y="9"/>
                  <a:pt x="42" y="9"/>
                </a:cubicBezTo>
                <a:cubicBezTo>
                  <a:pt x="54" y="17"/>
                  <a:pt x="58" y="33"/>
                  <a:pt x="50" y="4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cxnSp>
        <p:nvCxnSpPr>
          <p:cNvPr id="111" name="Straight Connector 11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575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292306" y="587093"/>
            <a:ext cx="360739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KINGDOM STORY</a:t>
            </a:r>
          </a:p>
        </p:txBody>
      </p:sp>
      <p:sp>
        <p:nvSpPr>
          <p:cNvPr id="22" name="Rectangle 21"/>
          <p:cNvSpPr/>
          <p:nvPr/>
        </p:nvSpPr>
        <p:spPr>
          <a:xfrm>
            <a:off x="3111345" y="5141915"/>
            <a:ext cx="2984656" cy="1146175"/>
          </a:xfrm>
          <a:prstGeom prst="rect">
            <a:avLst/>
          </a:prstGeom>
          <a:gradFill>
            <a:gsLst>
              <a:gs pos="0">
                <a:schemeClr val="accent3">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3" name="Rectangle 22"/>
          <p:cNvSpPr/>
          <p:nvPr/>
        </p:nvSpPr>
        <p:spPr>
          <a:xfrm>
            <a:off x="6096000" y="3995739"/>
            <a:ext cx="2984656" cy="1146175"/>
          </a:xfrm>
          <a:prstGeom prst="rect">
            <a:avLst/>
          </a:prstGeom>
          <a:gradFill>
            <a:gsLst>
              <a:gs pos="0">
                <a:schemeClr val="bg1">
                  <a:alpha val="0"/>
                </a:schemeClr>
              </a:gs>
              <a:gs pos="100000">
                <a:schemeClr val="accent2">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31" name="Rectangle 30"/>
          <p:cNvSpPr/>
          <p:nvPr/>
        </p:nvSpPr>
        <p:spPr>
          <a:xfrm>
            <a:off x="3111345" y="2849565"/>
            <a:ext cx="2984656"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32" name="Group 31"/>
          <p:cNvGrpSpPr/>
          <p:nvPr/>
        </p:nvGrpSpPr>
        <p:grpSpPr>
          <a:xfrm>
            <a:off x="2511268" y="2849565"/>
            <a:ext cx="1152525" cy="1146175"/>
            <a:chOff x="2511268" y="2849562"/>
            <a:chExt cx="1152525" cy="1146175"/>
          </a:xfrm>
        </p:grpSpPr>
        <p:sp>
          <p:nvSpPr>
            <p:cNvPr id="33" name="Oval 18"/>
            <p:cNvSpPr>
              <a:spLocks noChangeArrowheads="1"/>
            </p:cNvSpPr>
            <p:nvPr/>
          </p:nvSpPr>
          <p:spPr bwMode="auto">
            <a:xfrm>
              <a:off x="2511268" y="2849562"/>
              <a:ext cx="1152525" cy="114617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4" name="Group 33"/>
            <p:cNvGrpSpPr/>
            <p:nvPr/>
          </p:nvGrpSpPr>
          <p:grpSpPr>
            <a:xfrm>
              <a:off x="2719231" y="3160713"/>
              <a:ext cx="755651" cy="523875"/>
              <a:chOff x="2719231" y="3160713"/>
              <a:chExt cx="755651" cy="523875"/>
            </a:xfrm>
          </p:grpSpPr>
          <p:sp>
            <p:nvSpPr>
              <p:cNvPr id="35" name="Freeform 19"/>
              <p:cNvSpPr>
                <a:spLocks/>
              </p:cNvSpPr>
              <p:nvPr/>
            </p:nvSpPr>
            <p:spPr bwMode="auto">
              <a:xfrm>
                <a:off x="2723994" y="3160713"/>
                <a:ext cx="750888" cy="444500"/>
              </a:xfrm>
              <a:custGeom>
                <a:avLst/>
                <a:gdLst>
                  <a:gd name="T0" fmla="*/ 86 w 159"/>
                  <a:gd name="T1" fmla="*/ 91 h 94"/>
                  <a:gd name="T2" fmla="*/ 94 w 159"/>
                  <a:gd name="T3" fmla="*/ 84 h 94"/>
                  <a:gd name="T4" fmla="*/ 111 w 159"/>
                  <a:gd name="T5" fmla="*/ 87 h 94"/>
                  <a:gd name="T6" fmla="*/ 123 w 159"/>
                  <a:gd name="T7" fmla="*/ 90 h 94"/>
                  <a:gd name="T8" fmla="*/ 117 w 159"/>
                  <a:gd name="T9" fmla="*/ 77 h 94"/>
                  <a:gd name="T10" fmla="*/ 127 w 159"/>
                  <a:gd name="T11" fmla="*/ 68 h 94"/>
                  <a:gd name="T12" fmla="*/ 122 w 159"/>
                  <a:gd name="T13" fmla="*/ 56 h 94"/>
                  <a:gd name="T14" fmla="*/ 109 w 159"/>
                  <a:gd name="T15" fmla="*/ 60 h 94"/>
                  <a:gd name="T16" fmla="*/ 109 w 159"/>
                  <a:gd name="T17" fmla="*/ 57 h 94"/>
                  <a:gd name="T18" fmla="*/ 124 w 159"/>
                  <a:gd name="T19" fmla="*/ 56 h 94"/>
                  <a:gd name="T20" fmla="*/ 128 w 159"/>
                  <a:gd name="T21" fmla="*/ 59 h 94"/>
                  <a:gd name="T22" fmla="*/ 130 w 159"/>
                  <a:gd name="T23" fmla="*/ 50 h 94"/>
                  <a:gd name="T24" fmla="*/ 137 w 159"/>
                  <a:gd name="T25" fmla="*/ 56 h 94"/>
                  <a:gd name="T26" fmla="*/ 131 w 159"/>
                  <a:gd name="T27" fmla="*/ 57 h 94"/>
                  <a:gd name="T28" fmla="*/ 125 w 159"/>
                  <a:gd name="T29" fmla="*/ 62 h 94"/>
                  <a:gd name="T30" fmla="*/ 127 w 159"/>
                  <a:gd name="T31" fmla="*/ 66 h 94"/>
                  <a:gd name="T32" fmla="*/ 120 w 159"/>
                  <a:gd name="T33" fmla="*/ 78 h 94"/>
                  <a:gd name="T34" fmla="*/ 144 w 159"/>
                  <a:gd name="T35" fmla="*/ 81 h 94"/>
                  <a:gd name="T36" fmla="*/ 115 w 159"/>
                  <a:gd name="T37" fmla="*/ 17 h 94"/>
                  <a:gd name="T38" fmla="*/ 117 w 159"/>
                  <a:gd name="T39" fmla="*/ 26 h 94"/>
                  <a:gd name="T40" fmla="*/ 122 w 159"/>
                  <a:gd name="T41" fmla="*/ 34 h 94"/>
                  <a:gd name="T42" fmla="*/ 118 w 159"/>
                  <a:gd name="T43" fmla="*/ 29 h 94"/>
                  <a:gd name="T44" fmla="*/ 111 w 159"/>
                  <a:gd name="T45" fmla="*/ 26 h 94"/>
                  <a:gd name="T46" fmla="*/ 105 w 159"/>
                  <a:gd name="T47" fmla="*/ 30 h 94"/>
                  <a:gd name="T48" fmla="*/ 103 w 159"/>
                  <a:gd name="T49" fmla="*/ 41 h 94"/>
                  <a:gd name="T50" fmla="*/ 111 w 159"/>
                  <a:gd name="T51" fmla="*/ 34 h 94"/>
                  <a:gd name="T52" fmla="*/ 100 w 159"/>
                  <a:gd name="T53" fmla="*/ 26 h 94"/>
                  <a:gd name="T54" fmla="*/ 109 w 159"/>
                  <a:gd name="T55" fmla="*/ 15 h 94"/>
                  <a:gd name="T56" fmla="*/ 65 w 159"/>
                  <a:gd name="T57" fmla="*/ 10 h 94"/>
                  <a:gd name="T58" fmla="*/ 55 w 159"/>
                  <a:gd name="T59" fmla="*/ 8 h 94"/>
                  <a:gd name="T60" fmla="*/ 57 w 159"/>
                  <a:gd name="T61" fmla="*/ 4 h 94"/>
                  <a:gd name="T62" fmla="*/ 70 w 159"/>
                  <a:gd name="T63" fmla="*/ 4 h 94"/>
                  <a:gd name="T64" fmla="*/ 32 w 159"/>
                  <a:gd name="T65" fmla="*/ 14 h 94"/>
                  <a:gd name="T66" fmla="*/ 24 w 159"/>
                  <a:gd name="T67" fmla="*/ 28 h 94"/>
                  <a:gd name="T68" fmla="*/ 33 w 159"/>
                  <a:gd name="T69" fmla="*/ 32 h 94"/>
                  <a:gd name="T70" fmla="*/ 53 w 159"/>
                  <a:gd name="T71" fmla="*/ 39 h 94"/>
                  <a:gd name="T72" fmla="*/ 61 w 159"/>
                  <a:gd name="T73" fmla="*/ 22 h 94"/>
                  <a:gd name="T74" fmla="*/ 70 w 159"/>
                  <a:gd name="T75" fmla="*/ 27 h 94"/>
                  <a:gd name="T76" fmla="*/ 75 w 159"/>
                  <a:gd name="T77" fmla="*/ 15 h 94"/>
                  <a:gd name="T78" fmla="*/ 84 w 159"/>
                  <a:gd name="T79" fmla="*/ 24 h 94"/>
                  <a:gd name="T80" fmla="*/ 90 w 159"/>
                  <a:gd name="T81" fmla="*/ 19 h 94"/>
                  <a:gd name="T82" fmla="*/ 79 w 159"/>
                  <a:gd name="T83" fmla="*/ 24 h 94"/>
                  <a:gd name="T84" fmla="*/ 73 w 159"/>
                  <a:gd name="T85" fmla="*/ 26 h 94"/>
                  <a:gd name="T86" fmla="*/ 71 w 159"/>
                  <a:gd name="T87" fmla="*/ 37 h 94"/>
                  <a:gd name="T88" fmla="*/ 64 w 159"/>
                  <a:gd name="T89" fmla="*/ 30 h 94"/>
                  <a:gd name="T90" fmla="*/ 63 w 159"/>
                  <a:gd name="T91" fmla="*/ 32 h 94"/>
                  <a:gd name="T92" fmla="*/ 60 w 159"/>
                  <a:gd name="T93" fmla="*/ 31 h 94"/>
                  <a:gd name="T94" fmla="*/ 61 w 159"/>
                  <a:gd name="T95" fmla="*/ 24 h 94"/>
                  <a:gd name="T96" fmla="*/ 56 w 159"/>
                  <a:gd name="T97" fmla="*/ 39 h 94"/>
                  <a:gd name="T98" fmla="*/ 76 w 159"/>
                  <a:gd name="T99" fmla="*/ 54 h 94"/>
                  <a:gd name="T100" fmla="*/ 99 w 159"/>
                  <a:gd name="T101" fmla="*/ 73 h 94"/>
                  <a:gd name="T102" fmla="*/ 89 w 159"/>
                  <a:gd name="T103" fmla="*/ 59 h 94"/>
                  <a:gd name="T104" fmla="*/ 79 w 159"/>
                  <a:gd name="T105" fmla="*/ 69 h 94"/>
                  <a:gd name="T106" fmla="*/ 77 w 159"/>
                  <a:gd name="T107" fmla="*/ 68 h 94"/>
                  <a:gd name="T108" fmla="*/ 86 w 159"/>
                  <a:gd name="T109" fmla="*/ 60 h 94"/>
                  <a:gd name="T110" fmla="*/ 80 w 159"/>
                  <a:gd name="T111" fmla="*/ 55 h 94"/>
                  <a:gd name="T112" fmla="*/ 47 w 159"/>
                  <a:gd name="T113" fmla="*/ 40 h 94"/>
                  <a:gd name="T114" fmla="*/ 29 w 159"/>
                  <a:gd name="T115" fmla="*/ 43 h 94"/>
                  <a:gd name="T116" fmla="*/ 26 w 159"/>
                  <a:gd name="T117" fmla="*/ 44 h 94"/>
                  <a:gd name="T118" fmla="*/ 35 w 159"/>
                  <a:gd name="T119" fmla="*/ 36 h 94"/>
                  <a:gd name="T120" fmla="*/ 8 w 159"/>
                  <a:gd name="T12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9" h="94">
                    <a:moveTo>
                      <a:pt x="83" y="82"/>
                    </a:moveTo>
                    <a:cubicBezTo>
                      <a:pt x="85" y="82"/>
                      <a:pt x="86" y="84"/>
                      <a:pt x="86" y="86"/>
                    </a:cubicBezTo>
                    <a:cubicBezTo>
                      <a:pt x="86" y="87"/>
                      <a:pt x="86" y="87"/>
                      <a:pt x="86" y="87"/>
                    </a:cubicBezTo>
                    <a:cubicBezTo>
                      <a:pt x="86" y="88"/>
                      <a:pt x="86" y="89"/>
                      <a:pt x="86" y="90"/>
                    </a:cubicBezTo>
                    <a:cubicBezTo>
                      <a:pt x="86" y="90"/>
                      <a:pt x="86" y="90"/>
                      <a:pt x="86" y="91"/>
                    </a:cubicBezTo>
                    <a:cubicBezTo>
                      <a:pt x="87" y="92"/>
                      <a:pt x="88" y="92"/>
                      <a:pt x="89" y="92"/>
                    </a:cubicBezTo>
                    <a:cubicBezTo>
                      <a:pt x="89" y="92"/>
                      <a:pt x="90" y="92"/>
                      <a:pt x="90" y="92"/>
                    </a:cubicBezTo>
                    <a:cubicBezTo>
                      <a:pt x="92" y="91"/>
                      <a:pt x="92" y="91"/>
                      <a:pt x="92" y="89"/>
                    </a:cubicBezTo>
                    <a:cubicBezTo>
                      <a:pt x="92" y="89"/>
                      <a:pt x="92" y="88"/>
                      <a:pt x="92" y="88"/>
                    </a:cubicBezTo>
                    <a:cubicBezTo>
                      <a:pt x="92" y="87"/>
                      <a:pt x="92" y="85"/>
                      <a:pt x="94" y="84"/>
                    </a:cubicBezTo>
                    <a:cubicBezTo>
                      <a:pt x="95" y="82"/>
                      <a:pt x="97" y="81"/>
                      <a:pt x="98" y="81"/>
                    </a:cubicBezTo>
                    <a:cubicBezTo>
                      <a:pt x="101" y="81"/>
                      <a:pt x="103" y="82"/>
                      <a:pt x="104" y="83"/>
                    </a:cubicBezTo>
                    <a:cubicBezTo>
                      <a:pt x="106" y="85"/>
                      <a:pt x="106" y="87"/>
                      <a:pt x="106" y="89"/>
                    </a:cubicBezTo>
                    <a:cubicBezTo>
                      <a:pt x="108" y="88"/>
                      <a:pt x="109" y="87"/>
                      <a:pt x="111" y="87"/>
                    </a:cubicBezTo>
                    <a:cubicBezTo>
                      <a:pt x="111" y="87"/>
                      <a:pt x="111" y="87"/>
                      <a:pt x="111" y="87"/>
                    </a:cubicBezTo>
                    <a:cubicBezTo>
                      <a:pt x="116" y="88"/>
                      <a:pt x="119" y="91"/>
                      <a:pt x="122" y="91"/>
                    </a:cubicBezTo>
                    <a:cubicBezTo>
                      <a:pt x="122" y="91"/>
                      <a:pt x="123" y="91"/>
                      <a:pt x="123" y="90"/>
                    </a:cubicBezTo>
                    <a:cubicBezTo>
                      <a:pt x="123" y="90"/>
                      <a:pt x="123" y="90"/>
                      <a:pt x="123" y="90"/>
                    </a:cubicBezTo>
                    <a:cubicBezTo>
                      <a:pt x="123" y="90"/>
                      <a:pt x="123" y="90"/>
                      <a:pt x="123" y="90"/>
                    </a:cubicBezTo>
                    <a:cubicBezTo>
                      <a:pt x="123" y="90"/>
                      <a:pt x="123" y="90"/>
                      <a:pt x="123" y="90"/>
                    </a:cubicBezTo>
                    <a:cubicBezTo>
                      <a:pt x="126" y="90"/>
                      <a:pt x="125" y="87"/>
                      <a:pt x="126" y="83"/>
                    </a:cubicBezTo>
                    <a:cubicBezTo>
                      <a:pt x="127" y="83"/>
                      <a:pt x="127" y="83"/>
                      <a:pt x="127" y="83"/>
                    </a:cubicBezTo>
                    <a:cubicBezTo>
                      <a:pt x="126" y="83"/>
                      <a:pt x="124" y="83"/>
                      <a:pt x="123" y="83"/>
                    </a:cubicBezTo>
                    <a:cubicBezTo>
                      <a:pt x="121" y="83"/>
                      <a:pt x="118" y="82"/>
                      <a:pt x="117" y="79"/>
                    </a:cubicBezTo>
                    <a:cubicBezTo>
                      <a:pt x="117" y="78"/>
                      <a:pt x="117" y="78"/>
                      <a:pt x="117" y="77"/>
                    </a:cubicBezTo>
                    <a:cubicBezTo>
                      <a:pt x="117" y="72"/>
                      <a:pt x="124" y="73"/>
                      <a:pt x="126" y="72"/>
                    </a:cubicBezTo>
                    <a:cubicBezTo>
                      <a:pt x="127" y="72"/>
                      <a:pt x="128" y="71"/>
                      <a:pt x="129" y="71"/>
                    </a:cubicBezTo>
                    <a:cubicBezTo>
                      <a:pt x="130" y="70"/>
                      <a:pt x="130" y="69"/>
                      <a:pt x="130" y="69"/>
                    </a:cubicBezTo>
                    <a:cubicBezTo>
                      <a:pt x="130" y="69"/>
                      <a:pt x="130" y="69"/>
                      <a:pt x="128" y="68"/>
                    </a:cubicBezTo>
                    <a:cubicBezTo>
                      <a:pt x="128" y="68"/>
                      <a:pt x="128" y="68"/>
                      <a:pt x="127" y="68"/>
                    </a:cubicBezTo>
                    <a:cubicBezTo>
                      <a:pt x="126" y="68"/>
                      <a:pt x="123" y="69"/>
                      <a:pt x="121" y="69"/>
                    </a:cubicBezTo>
                    <a:cubicBezTo>
                      <a:pt x="119" y="69"/>
                      <a:pt x="117" y="69"/>
                      <a:pt x="116" y="67"/>
                    </a:cubicBezTo>
                    <a:cubicBezTo>
                      <a:pt x="116" y="66"/>
                      <a:pt x="116" y="66"/>
                      <a:pt x="116" y="65"/>
                    </a:cubicBezTo>
                    <a:cubicBezTo>
                      <a:pt x="116" y="63"/>
                      <a:pt x="118" y="61"/>
                      <a:pt x="120" y="61"/>
                    </a:cubicBezTo>
                    <a:cubicBezTo>
                      <a:pt x="120" y="58"/>
                      <a:pt x="122" y="57"/>
                      <a:pt x="122" y="56"/>
                    </a:cubicBezTo>
                    <a:cubicBezTo>
                      <a:pt x="122" y="56"/>
                      <a:pt x="122" y="56"/>
                      <a:pt x="122" y="56"/>
                    </a:cubicBezTo>
                    <a:cubicBezTo>
                      <a:pt x="121" y="54"/>
                      <a:pt x="120" y="53"/>
                      <a:pt x="117" y="53"/>
                    </a:cubicBezTo>
                    <a:cubicBezTo>
                      <a:pt x="116" y="53"/>
                      <a:pt x="115" y="53"/>
                      <a:pt x="115" y="53"/>
                    </a:cubicBezTo>
                    <a:cubicBezTo>
                      <a:pt x="113" y="54"/>
                      <a:pt x="115" y="56"/>
                      <a:pt x="112" y="59"/>
                    </a:cubicBezTo>
                    <a:cubicBezTo>
                      <a:pt x="111" y="60"/>
                      <a:pt x="110" y="60"/>
                      <a:pt x="109" y="60"/>
                    </a:cubicBezTo>
                    <a:cubicBezTo>
                      <a:pt x="106" y="60"/>
                      <a:pt x="104" y="57"/>
                      <a:pt x="104" y="55"/>
                    </a:cubicBezTo>
                    <a:cubicBezTo>
                      <a:pt x="104" y="54"/>
                      <a:pt x="104" y="54"/>
                      <a:pt x="104" y="54"/>
                    </a:cubicBezTo>
                    <a:cubicBezTo>
                      <a:pt x="107" y="54"/>
                      <a:pt x="107" y="54"/>
                      <a:pt x="107" y="54"/>
                    </a:cubicBezTo>
                    <a:cubicBezTo>
                      <a:pt x="107" y="54"/>
                      <a:pt x="107" y="54"/>
                      <a:pt x="107" y="55"/>
                    </a:cubicBezTo>
                    <a:cubicBezTo>
                      <a:pt x="107" y="56"/>
                      <a:pt x="108" y="57"/>
                      <a:pt x="109" y="57"/>
                    </a:cubicBezTo>
                    <a:cubicBezTo>
                      <a:pt x="109" y="57"/>
                      <a:pt x="110" y="57"/>
                      <a:pt x="110" y="57"/>
                    </a:cubicBezTo>
                    <a:cubicBezTo>
                      <a:pt x="112" y="56"/>
                      <a:pt x="110" y="54"/>
                      <a:pt x="113" y="51"/>
                    </a:cubicBezTo>
                    <a:cubicBezTo>
                      <a:pt x="114" y="50"/>
                      <a:pt x="116" y="50"/>
                      <a:pt x="117" y="50"/>
                    </a:cubicBezTo>
                    <a:cubicBezTo>
                      <a:pt x="121" y="50"/>
                      <a:pt x="124" y="52"/>
                      <a:pt x="124" y="56"/>
                    </a:cubicBezTo>
                    <a:cubicBezTo>
                      <a:pt x="124" y="56"/>
                      <a:pt x="124" y="56"/>
                      <a:pt x="124" y="56"/>
                    </a:cubicBezTo>
                    <a:cubicBezTo>
                      <a:pt x="124" y="56"/>
                      <a:pt x="124" y="56"/>
                      <a:pt x="124" y="56"/>
                    </a:cubicBezTo>
                    <a:cubicBezTo>
                      <a:pt x="124" y="57"/>
                      <a:pt x="123" y="59"/>
                      <a:pt x="123" y="60"/>
                    </a:cubicBezTo>
                    <a:cubicBezTo>
                      <a:pt x="124" y="59"/>
                      <a:pt x="124" y="59"/>
                      <a:pt x="125" y="59"/>
                    </a:cubicBezTo>
                    <a:cubicBezTo>
                      <a:pt x="125" y="59"/>
                      <a:pt x="125" y="59"/>
                      <a:pt x="125" y="59"/>
                    </a:cubicBezTo>
                    <a:cubicBezTo>
                      <a:pt x="126" y="59"/>
                      <a:pt x="128" y="59"/>
                      <a:pt x="128" y="59"/>
                    </a:cubicBezTo>
                    <a:cubicBezTo>
                      <a:pt x="128" y="59"/>
                      <a:pt x="129" y="59"/>
                      <a:pt x="129" y="59"/>
                    </a:cubicBezTo>
                    <a:cubicBezTo>
                      <a:pt x="129" y="59"/>
                      <a:pt x="128" y="59"/>
                      <a:pt x="128" y="58"/>
                    </a:cubicBezTo>
                    <a:cubicBezTo>
                      <a:pt x="128" y="57"/>
                      <a:pt x="126" y="57"/>
                      <a:pt x="126" y="54"/>
                    </a:cubicBezTo>
                    <a:cubicBezTo>
                      <a:pt x="126" y="54"/>
                      <a:pt x="126" y="54"/>
                      <a:pt x="126" y="53"/>
                    </a:cubicBezTo>
                    <a:cubicBezTo>
                      <a:pt x="127" y="51"/>
                      <a:pt x="129" y="50"/>
                      <a:pt x="130" y="50"/>
                    </a:cubicBezTo>
                    <a:cubicBezTo>
                      <a:pt x="131" y="49"/>
                      <a:pt x="132" y="49"/>
                      <a:pt x="133" y="49"/>
                    </a:cubicBezTo>
                    <a:cubicBezTo>
                      <a:pt x="137" y="49"/>
                      <a:pt x="139" y="52"/>
                      <a:pt x="139" y="56"/>
                    </a:cubicBezTo>
                    <a:cubicBezTo>
                      <a:pt x="139" y="56"/>
                      <a:pt x="139" y="56"/>
                      <a:pt x="139" y="57"/>
                    </a:cubicBezTo>
                    <a:cubicBezTo>
                      <a:pt x="137" y="57"/>
                      <a:pt x="137" y="57"/>
                      <a:pt x="137" y="57"/>
                    </a:cubicBezTo>
                    <a:cubicBezTo>
                      <a:pt x="137" y="56"/>
                      <a:pt x="137" y="56"/>
                      <a:pt x="137" y="56"/>
                    </a:cubicBezTo>
                    <a:cubicBezTo>
                      <a:pt x="136" y="53"/>
                      <a:pt x="135" y="52"/>
                      <a:pt x="133" y="52"/>
                    </a:cubicBezTo>
                    <a:cubicBezTo>
                      <a:pt x="132" y="52"/>
                      <a:pt x="132" y="52"/>
                      <a:pt x="131" y="52"/>
                    </a:cubicBezTo>
                    <a:cubicBezTo>
                      <a:pt x="130" y="52"/>
                      <a:pt x="129" y="53"/>
                      <a:pt x="129" y="54"/>
                    </a:cubicBezTo>
                    <a:cubicBezTo>
                      <a:pt x="129" y="54"/>
                      <a:pt x="129" y="54"/>
                      <a:pt x="129" y="54"/>
                    </a:cubicBezTo>
                    <a:cubicBezTo>
                      <a:pt x="128" y="55"/>
                      <a:pt x="129" y="55"/>
                      <a:pt x="131" y="57"/>
                    </a:cubicBezTo>
                    <a:cubicBezTo>
                      <a:pt x="131" y="58"/>
                      <a:pt x="131" y="59"/>
                      <a:pt x="131" y="60"/>
                    </a:cubicBezTo>
                    <a:cubicBezTo>
                      <a:pt x="131" y="60"/>
                      <a:pt x="131" y="61"/>
                      <a:pt x="130" y="62"/>
                    </a:cubicBezTo>
                    <a:cubicBezTo>
                      <a:pt x="129" y="62"/>
                      <a:pt x="129" y="62"/>
                      <a:pt x="128" y="62"/>
                    </a:cubicBezTo>
                    <a:cubicBezTo>
                      <a:pt x="127" y="62"/>
                      <a:pt x="126" y="62"/>
                      <a:pt x="125" y="62"/>
                    </a:cubicBezTo>
                    <a:cubicBezTo>
                      <a:pt x="125" y="62"/>
                      <a:pt x="125" y="62"/>
                      <a:pt x="125" y="62"/>
                    </a:cubicBezTo>
                    <a:cubicBezTo>
                      <a:pt x="124" y="62"/>
                      <a:pt x="122" y="62"/>
                      <a:pt x="121" y="63"/>
                    </a:cubicBezTo>
                    <a:cubicBezTo>
                      <a:pt x="119" y="64"/>
                      <a:pt x="119" y="65"/>
                      <a:pt x="119" y="65"/>
                    </a:cubicBezTo>
                    <a:cubicBezTo>
                      <a:pt x="119" y="65"/>
                      <a:pt x="119" y="65"/>
                      <a:pt x="119" y="66"/>
                    </a:cubicBezTo>
                    <a:cubicBezTo>
                      <a:pt x="119" y="66"/>
                      <a:pt x="119" y="66"/>
                      <a:pt x="121" y="66"/>
                    </a:cubicBezTo>
                    <a:cubicBezTo>
                      <a:pt x="123" y="66"/>
                      <a:pt x="125" y="66"/>
                      <a:pt x="127" y="66"/>
                    </a:cubicBezTo>
                    <a:cubicBezTo>
                      <a:pt x="128" y="66"/>
                      <a:pt x="129" y="66"/>
                      <a:pt x="129" y="66"/>
                    </a:cubicBezTo>
                    <a:cubicBezTo>
                      <a:pt x="131" y="67"/>
                      <a:pt x="133" y="68"/>
                      <a:pt x="133" y="69"/>
                    </a:cubicBezTo>
                    <a:cubicBezTo>
                      <a:pt x="132" y="73"/>
                      <a:pt x="129" y="74"/>
                      <a:pt x="126" y="75"/>
                    </a:cubicBezTo>
                    <a:cubicBezTo>
                      <a:pt x="123" y="75"/>
                      <a:pt x="119" y="76"/>
                      <a:pt x="119" y="77"/>
                    </a:cubicBezTo>
                    <a:cubicBezTo>
                      <a:pt x="119" y="78"/>
                      <a:pt x="119" y="78"/>
                      <a:pt x="120" y="78"/>
                    </a:cubicBezTo>
                    <a:cubicBezTo>
                      <a:pt x="120" y="80"/>
                      <a:pt x="121" y="80"/>
                      <a:pt x="123" y="80"/>
                    </a:cubicBezTo>
                    <a:cubicBezTo>
                      <a:pt x="124" y="80"/>
                      <a:pt x="125" y="80"/>
                      <a:pt x="127" y="80"/>
                    </a:cubicBezTo>
                    <a:cubicBezTo>
                      <a:pt x="127" y="80"/>
                      <a:pt x="128" y="80"/>
                      <a:pt x="128" y="80"/>
                    </a:cubicBezTo>
                    <a:cubicBezTo>
                      <a:pt x="130" y="77"/>
                      <a:pt x="133" y="75"/>
                      <a:pt x="137" y="75"/>
                    </a:cubicBezTo>
                    <a:cubicBezTo>
                      <a:pt x="140" y="75"/>
                      <a:pt x="143" y="77"/>
                      <a:pt x="144" y="81"/>
                    </a:cubicBezTo>
                    <a:cubicBezTo>
                      <a:pt x="144" y="82"/>
                      <a:pt x="144" y="83"/>
                      <a:pt x="144" y="84"/>
                    </a:cubicBezTo>
                    <a:cubicBezTo>
                      <a:pt x="144" y="87"/>
                      <a:pt x="143" y="90"/>
                      <a:pt x="143" y="92"/>
                    </a:cubicBezTo>
                    <a:cubicBezTo>
                      <a:pt x="143" y="93"/>
                      <a:pt x="143" y="94"/>
                      <a:pt x="143" y="94"/>
                    </a:cubicBezTo>
                    <a:cubicBezTo>
                      <a:pt x="155" y="81"/>
                      <a:pt x="159" y="62"/>
                      <a:pt x="144" y="42"/>
                    </a:cubicBezTo>
                    <a:cubicBezTo>
                      <a:pt x="137" y="33"/>
                      <a:pt x="126" y="24"/>
                      <a:pt x="115" y="17"/>
                    </a:cubicBezTo>
                    <a:cubicBezTo>
                      <a:pt x="115" y="18"/>
                      <a:pt x="116" y="20"/>
                      <a:pt x="116" y="21"/>
                    </a:cubicBezTo>
                    <a:cubicBezTo>
                      <a:pt x="116" y="23"/>
                      <a:pt x="115" y="24"/>
                      <a:pt x="114" y="25"/>
                    </a:cubicBezTo>
                    <a:cubicBezTo>
                      <a:pt x="114" y="25"/>
                      <a:pt x="114" y="25"/>
                      <a:pt x="114" y="25"/>
                    </a:cubicBezTo>
                    <a:cubicBezTo>
                      <a:pt x="114" y="26"/>
                      <a:pt x="114" y="26"/>
                      <a:pt x="115" y="26"/>
                    </a:cubicBezTo>
                    <a:cubicBezTo>
                      <a:pt x="116" y="26"/>
                      <a:pt x="117" y="26"/>
                      <a:pt x="117" y="26"/>
                    </a:cubicBezTo>
                    <a:cubicBezTo>
                      <a:pt x="118" y="26"/>
                      <a:pt x="118" y="26"/>
                      <a:pt x="119" y="26"/>
                    </a:cubicBezTo>
                    <a:cubicBezTo>
                      <a:pt x="120" y="26"/>
                      <a:pt x="124" y="26"/>
                      <a:pt x="126" y="29"/>
                    </a:cubicBezTo>
                    <a:cubicBezTo>
                      <a:pt x="126" y="29"/>
                      <a:pt x="126" y="30"/>
                      <a:pt x="126" y="30"/>
                    </a:cubicBezTo>
                    <a:cubicBezTo>
                      <a:pt x="126" y="33"/>
                      <a:pt x="124" y="34"/>
                      <a:pt x="124" y="34"/>
                    </a:cubicBezTo>
                    <a:cubicBezTo>
                      <a:pt x="122" y="34"/>
                      <a:pt x="122" y="34"/>
                      <a:pt x="122" y="34"/>
                    </a:cubicBezTo>
                    <a:cubicBezTo>
                      <a:pt x="122" y="32"/>
                      <a:pt x="124" y="30"/>
                      <a:pt x="124" y="30"/>
                    </a:cubicBezTo>
                    <a:cubicBezTo>
                      <a:pt x="124" y="30"/>
                      <a:pt x="124" y="30"/>
                      <a:pt x="124" y="30"/>
                    </a:cubicBezTo>
                    <a:cubicBezTo>
                      <a:pt x="123" y="30"/>
                      <a:pt x="123" y="30"/>
                      <a:pt x="123" y="30"/>
                    </a:cubicBezTo>
                    <a:cubicBezTo>
                      <a:pt x="123" y="29"/>
                      <a:pt x="122" y="29"/>
                      <a:pt x="122" y="29"/>
                    </a:cubicBezTo>
                    <a:cubicBezTo>
                      <a:pt x="120" y="29"/>
                      <a:pt x="119" y="29"/>
                      <a:pt x="118" y="29"/>
                    </a:cubicBezTo>
                    <a:cubicBezTo>
                      <a:pt x="118" y="29"/>
                      <a:pt x="118" y="28"/>
                      <a:pt x="117" y="28"/>
                    </a:cubicBezTo>
                    <a:cubicBezTo>
                      <a:pt x="117" y="28"/>
                      <a:pt x="116" y="29"/>
                      <a:pt x="115" y="29"/>
                    </a:cubicBezTo>
                    <a:cubicBezTo>
                      <a:pt x="114" y="29"/>
                      <a:pt x="113" y="29"/>
                      <a:pt x="112" y="28"/>
                    </a:cubicBezTo>
                    <a:cubicBezTo>
                      <a:pt x="112" y="27"/>
                      <a:pt x="111" y="27"/>
                      <a:pt x="111" y="26"/>
                    </a:cubicBezTo>
                    <a:cubicBezTo>
                      <a:pt x="111" y="26"/>
                      <a:pt x="111" y="26"/>
                      <a:pt x="111" y="26"/>
                    </a:cubicBezTo>
                    <a:cubicBezTo>
                      <a:pt x="109" y="26"/>
                      <a:pt x="107" y="25"/>
                      <a:pt x="105" y="25"/>
                    </a:cubicBezTo>
                    <a:cubicBezTo>
                      <a:pt x="104" y="25"/>
                      <a:pt x="103" y="26"/>
                      <a:pt x="102" y="27"/>
                    </a:cubicBezTo>
                    <a:cubicBezTo>
                      <a:pt x="102" y="28"/>
                      <a:pt x="102" y="28"/>
                      <a:pt x="102" y="29"/>
                    </a:cubicBezTo>
                    <a:cubicBezTo>
                      <a:pt x="102" y="29"/>
                      <a:pt x="102" y="29"/>
                      <a:pt x="102" y="29"/>
                    </a:cubicBezTo>
                    <a:cubicBezTo>
                      <a:pt x="103" y="30"/>
                      <a:pt x="104" y="30"/>
                      <a:pt x="105" y="30"/>
                    </a:cubicBezTo>
                    <a:cubicBezTo>
                      <a:pt x="106" y="30"/>
                      <a:pt x="107" y="30"/>
                      <a:pt x="107" y="30"/>
                    </a:cubicBezTo>
                    <a:cubicBezTo>
                      <a:pt x="108" y="30"/>
                      <a:pt x="109" y="30"/>
                      <a:pt x="110" y="30"/>
                    </a:cubicBezTo>
                    <a:cubicBezTo>
                      <a:pt x="112" y="31"/>
                      <a:pt x="114" y="32"/>
                      <a:pt x="114" y="34"/>
                    </a:cubicBezTo>
                    <a:cubicBezTo>
                      <a:pt x="114" y="35"/>
                      <a:pt x="114" y="35"/>
                      <a:pt x="114" y="35"/>
                    </a:cubicBezTo>
                    <a:cubicBezTo>
                      <a:pt x="113" y="41"/>
                      <a:pt x="107" y="41"/>
                      <a:pt x="103" y="41"/>
                    </a:cubicBezTo>
                    <a:cubicBezTo>
                      <a:pt x="102" y="41"/>
                      <a:pt x="102" y="41"/>
                      <a:pt x="101" y="41"/>
                    </a:cubicBezTo>
                    <a:cubicBezTo>
                      <a:pt x="101" y="39"/>
                      <a:pt x="101" y="39"/>
                      <a:pt x="101" y="39"/>
                    </a:cubicBezTo>
                    <a:cubicBezTo>
                      <a:pt x="102" y="39"/>
                      <a:pt x="102" y="39"/>
                      <a:pt x="103" y="39"/>
                    </a:cubicBezTo>
                    <a:cubicBezTo>
                      <a:pt x="106" y="39"/>
                      <a:pt x="111" y="38"/>
                      <a:pt x="111" y="35"/>
                    </a:cubicBezTo>
                    <a:cubicBezTo>
                      <a:pt x="111" y="35"/>
                      <a:pt x="111" y="34"/>
                      <a:pt x="111" y="34"/>
                    </a:cubicBezTo>
                    <a:cubicBezTo>
                      <a:pt x="111" y="33"/>
                      <a:pt x="111" y="33"/>
                      <a:pt x="109" y="33"/>
                    </a:cubicBezTo>
                    <a:cubicBezTo>
                      <a:pt x="109" y="32"/>
                      <a:pt x="108" y="32"/>
                      <a:pt x="107" y="32"/>
                    </a:cubicBezTo>
                    <a:cubicBezTo>
                      <a:pt x="107" y="32"/>
                      <a:pt x="106" y="32"/>
                      <a:pt x="105" y="32"/>
                    </a:cubicBezTo>
                    <a:cubicBezTo>
                      <a:pt x="103" y="32"/>
                      <a:pt x="99" y="32"/>
                      <a:pt x="99" y="29"/>
                    </a:cubicBezTo>
                    <a:cubicBezTo>
                      <a:pt x="99" y="28"/>
                      <a:pt x="99" y="27"/>
                      <a:pt x="100" y="26"/>
                    </a:cubicBezTo>
                    <a:cubicBezTo>
                      <a:pt x="101" y="24"/>
                      <a:pt x="103" y="23"/>
                      <a:pt x="105" y="23"/>
                    </a:cubicBezTo>
                    <a:cubicBezTo>
                      <a:pt x="107" y="23"/>
                      <a:pt x="109" y="23"/>
                      <a:pt x="111" y="23"/>
                    </a:cubicBezTo>
                    <a:cubicBezTo>
                      <a:pt x="112" y="23"/>
                      <a:pt x="112" y="23"/>
                      <a:pt x="112" y="23"/>
                    </a:cubicBezTo>
                    <a:cubicBezTo>
                      <a:pt x="113" y="23"/>
                      <a:pt x="113" y="22"/>
                      <a:pt x="113" y="21"/>
                    </a:cubicBezTo>
                    <a:cubicBezTo>
                      <a:pt x="113" y="19"/>
                      <a:pt x="111" y="16"/>
                      <a:pt x="109" y="15"/>
                    </a:cubicBezTo>
                    <a:cubicBezTo>
                      <a:pt x="110" y="14"/>
                      <a:pt x="110" y="14"/>
                      <a:pt x="110" y="14"/>
                    </a:cubicBezTo>
                    <a:cubicBezTo>
                      <a:pt x="98" y="8"/>
                      <a:pt x="85" y="3"/>
                      <a:pt x="72" y="2"/>
                    </a:cubicBezTo>
                    <a:cubicBezTo>
                      <a:pt x="72" y="2"/>
                      <a:pt x="72" y="3"/>
                      <a:pt x="72" y="4"/>
                    </a:cubicBezTo>
                    <a:cubicBezTo>
                      <a:pt x="72" y="5"/>
                      <a:pt x="72" y="5"/>
                      <a:pt x="72" y="6"/>
                    </a:cubicBezTo>
                    <a:cubicBezTo>
                      <a:pt x="70" y="9"/>
                      <a:pt x="67" y="10"/>
                      <a:pt x="65" y="10"/>
                    </a:cubicBezTo>
                    <a:cubicBezTo>
                      <a:pt x="64" y="10"/>
                      <a:pt x="64" y="10"/>
                      <a:pt x="64" y="10"/>
                    </a:cubicBezTo>
                    <a:cubicBezTo>
                      <a:pt x="62" y="10"/>
                      <a:pt x="61" y="8"/>
                      <a:pt x="60" y="8"/>
                    </a:cubicBezTo>
                    <a:cubicBezTo>
                      <a:pt x="59" y="8"/>
                      <a:pt x="57" y="7"/>
                      <a:pt x="57" y="7"/>
                    </a:cubicBezTo>
                    <a:cubicBezTo>
                      <a:pt x="56" y="7"/>
                      <a:pt x="56" y="7"/>
                      <a:pt x="55" y="7"/>
                    </a:cubicBezTo>
                    <a:cubicBezTo>
                      <a:pt x="55" y="8"/>
                      <a:pt x="55" y="8"/>
                      <a:pt x="55" y="8"/>
                    </a:cubicBezTo>
                    <a:cubicBezTo>
                      <a:pt x="55" y="9"/>
                      <a:pt x="58" y="12"/>
                      <a:pt x="60" y="14"/>
                    </a:cubicBezTo>
                    <a:cubicBezTo>
                      <a:pt x="58" y="16"/>
                      <a:pt x="58" y="16"/>
                      <a:pt x="58" y="16"/>
                    </a:cubicBezTo>
                    <a:cubicBezTo>
                      <a:pt x="56" y="14"/>
                      <a:pt x="53" y="12"/>
                      <a:pt x="53" y="8"/>
                    </a:cubicBezTo>
                    <a:cubicBezTo>
                      <a:pt x="52" y="7"/>
                      <a:pt x="53" y="6"/>
                      <a:pt x="53" y="6"/>
                    </a:cubicBezTo>
                    <a:cubicBezTo>
                      <a:pt x="54" y="5"/>
                      <a:pt x="55" y="4"/>
                      <a:pt x="57" y="4"/>
                    </a:cubicBezTo>
                    <a:cubicBezTo>
                      <a:pt x="59" y="4"/>
                      <a:pt x="60" y="5"/>
                      <a:pt x="61" y="6"/>
                    </a:cubicBezTo>
                    <a:cubicBezTo>
                      <a:pt x="63" y="7"/>
                      <a:pt x="63" y="7"/>
                      <a:pt x="64" y="7"/>
                    </a:cubicBezTo>
                    <a:cubicBezTo>
                      <a:pt x="64" y="7"/>
                      <a:pt x="64" y="7"/>
                      <a:pt x="65" y="7"/>
                    </a:cubicBezTo>
                    <a:cubicBezTo>
                      <a:pt x="66" y="7"/>
                      <a:pt x="69" y="6"/>
                      <a:pt x="69" y="5"/>
                    </a:cubicBezTo>
                    <a:cubicBezTo>
                      <a:pt x="70" y="4"/>
                      <a:pt x="70" y="4"/>
                      <a:pt x="70" y="4"/>
                    </a:cubicBezTo>
                    <a:cubicBezTo>
                      <a:pt x="70" y="3"/>
                      <a:pt x="69" y="2"/>
                      <a:pt x="68" y="1"/>
                    </a:cubicBezTo>
                    <a:cubicBezTo>
                      <a:pt x="58" y="0"/>
                      <a:pt x="47" y="1"/>
                      <a:pt x="37" y="4"/>
                    </a:cubicBezTo>
                    <a:cubicBezTo>
                      <a:pt x="39" y="5"/>
                      <a:pt x="39" y="5"/>
                      <a:pt x="39" y="5"/>
                    </a:cubicBezTo>
                    <a:cubicBezTo>
                      <a:pt x="36" y="9"/>
                      <a:pt x="31" y="10"/>
                      <a:pt x="31" y="12"/>
                    </a:cubicBezTo>
                    <a:cubicBezTo>
                      <a:pt x="31" y="13"/>
                      <a:pt x="31" y="13"/>
                      <a:pt x="32" y="14"/>
                    </a:cubicBezTo>
                    <a:cubicBezTo>
                      <a:pt x="32" y="14"/>
                      <a:pt x="34" y="15"/>
                      <a:pt x="36" y="16"/>
                    </a:cubicBezTo>
                    <a:cubicBezTo>
                      <a:pt x="37" y="17"/>
                      <a:pt x="40" y="17"/>
                      <a:pt x="40" y="20"/>
                    </a:cubicBezTo>
                    <a:cubicBezTo>
                      <a:pt x="40" y="20"/>
                      <a:pt x="40" y="21"/>
                      <a:pt x="40" y="21"/>
                    </a:cubicBezTo>
                    <a:cubicBezTo>
                      <a:pt x="38" y="25"/>
                      <a:pt x="34" y="25"/>
                      <a:pt x="31" y="26"/>
                    </a:cubicBezTo>
                    <a:cubicBezTo>
                      <a:pt x="28" y="26"/>
                      <a:pt x="25" y="27"/>
                      <a:pt x="24" y="28"/>
                    </a:cubicBezTo>
                    <a:cubicBezTo>
                      <a:pt x="23" y="29"/>
                      <a:pt x="23" y="29"/>
                      <a:pt x="23" y="30"/>
                    </a:cubicBezTo>
                    <a:cubicBezTo>
                      <a:pt x="23" y="30"/>
                      <a:pt x="24" y="31"/>
                      <a:pt x="25" y="32"/>
                    </a:cubicBezTo>
                    <a:cubicBezTo>
                      <a:pt x="25" y="32"/>
                      <a:pt x="26" y="32"/>
                      <a:pt x="26" y="32"/>
                    </a:cubicBezTo>
                    <a:cubicBezTo>
                      <a:pt x="26" y="32"/>
                      <a:pt x="26" y="32"/>
                      <a:pt x="26" y="32"/>
                    </a:cubicBezTo>
                    <a:cubicBezTo>
                      <a:pt x="27" y="32"/>
                      <a:pt x="30" y="32"/>
                      <a:pt x="33" y="32"/>
                    </a:cubicBezTo>
                    <a:cubicBezTo>
                      <a:pt x="34" y="33"/>
                      <a:pt x="35" y="33"/>
                      <a:pt x="36" y="33"/>
                    </a:cubicBezTo>
                    <a:cubicBezTo>
                      <a:pt x="41" y="33"/>
                      <a:pt x="46" y="35"/>
                      <a:pt x="49" y="39"/>
                    </a:cubicBezTo>
                    <a:cubicBezTo>
                      <a:pt x="49" y="39"/>
                      <a:pt x="50" y="40"/>
                      <a:pt x="50" y="40"/>
                    </a:cubicBezTo>
                    <a:cubicBezTo>
                      <a:pt x="50" y="41"/>
                      <a:pt x="51" y="41"/>
                      <a:pt x="51" y="41"/>
                    </a:cubicBezTo>
                    <a:cubicBezTo>
                      <a:pt x="52" y="41"/>
                      <a:pt x="53" y="41"/>
                      <a:pt x="53" y="39"/>
                    </a:cubicBezTo>
                    <a:cubicBezTo>
                      <a:pt x="53" y="39"/>
                      <a:pt x="53" y="39"/>
                      <a:pt x="53" y="39"/>
                    </a:cubicBezTo>
                    <a:cubicBezTo>
                      <a:pt x="53" y="38"/>
                      <a:pt x="52" y="37"/>
                      <a:pt x="51" y="35"/>
                    </a:cubicBezTo>
                    <a:cubicBezTo>
                      <a:pt x="51" y="34"/>
                      <a:pt x="51" y="33"/>
                      <a:pt x="51" y="32"/>
                    </a:cubicBezTo>
                    <a:cubicBezTo>
                      <a:pt x="51" y="30"/>
                      <a:pt x="51" y="28"/>
                      <a:pt x="52" y="26"/>
                    </a:cubicBezTo>
                    <a:cubicBezTo>
                      <a:pt x="54" y="23"/>
                      <a:pt x="58" y="22"/>
                      <a:pt x="61" y="22"/>
                    </a:cubicBezTo>
                    <a:cubicBezTo>
                      <a:pt x="62" y="22"/>
                      <a:pt x="63" y="22"/>
                      <a:pt x="64" y="22"/>
                    </a:cubicBezTo>
                    <a:cubicBezTo>
                      <a:pt x="66" y="23"/>
                      <a:pt x="67" y="25"/>
                      <a:pt x="67" y="27"/>
                    </a:cubicBezTo>
                    <a:cubicBezTo>
                      <a:pt x="67" y="27"/>
                      <a:pt x="67" y="27"/>
                      <a:pt x="67" y="27"/>
                    </a:cubicBezTo>
                    <a:cubicBezTo>
                      <a:pt x="67" y="27"/>
                      <a:pt x="68" y="28"/>
                      <a:pt x="68" y="28"/>
                    </a:cubicBezTo>
                    <a:cubicBezTo>
                      <a:pt x="69" y="28"/>
                      <a:pt x="69" y="27"/>
                      <a:pt x="70" y="27"/>
                    </a:cubicBezTo>
                    <a:cubicBezTo>
                      <a:pt x="70" y="27"/>
                      <a:pt x="70" y="27"/>
                      <a:pt x="70" y="27"/>
                    </a:cubicBezTo>
                    <a:cubicBezTo>
                      <a:pt x="70" y="27"/>
                      <a:pt x="70" y="27"/>
                      <a:pt x="70" y="26"/>
                    </a:cubicBezTo>
                    <a:cubicBezTo>
                      <a:pt x="70" y="26"/>
                      <a:pt x="69" y="26"/>
                      <a:pt x="68" y="25"/>
                    </a:cubicBezTo>
                    <a:cubicBezTo>
                      <a:pt x="68" y="24"/>
                      <a:pt x="68" y="23"/>
                      <a:pt x="68" y="22"/>
                    </a:cubicBezTo>
                    <a:cubicBezTo>
                      <a:pt x="68" y="18"/>
                      <a:pt x="72" y="15"/>
                      <a:pt x="75" y="15"/>
                    </a:cubicBezTo>
                    <a:cubicBezTo>
                      <a:pt x="78" y="15"/>
                      <a:pt x="80" y="16"/>
                      <a:pt x="81" y="19"/>
                    </a:cubicBezTo>
                    <a:cubicBezTo>
                      <a:pt x="81" y="20"/>
                      <a:pt x="81" y="22"/>
                      <a:pt x="81" y="23"/>
                    </a:cubicBezTo>
                    <a:cubicBezTo>
                      <a:pt x="82" y="24"/>
                      <a:pt x="81" y="24"/>
                      <a:pt x="83" y="24"/>
                    </a:cubicBezTo>
                    <a:cubicBezTo>
                      <a:pt x="83" y="24"/>
                      <a:pt x="84" y="24"/>
                      <a:pt x="84" y="24"/>
                    </a:cubicBezTo>
                    <a:cubicBezTo>
                      <a:pt x="84" y="24"/>
                      <a:pt x="84" y="24"/>
                      <a:pt x="84" y="24"/>
                    </a:cubicBezTo>
                    <a:cubicBezTo>
                      <a:pt x="84" y="24"/>
                      <a:pt x="84" y="23"/>
                      <a:pt x="84" y="22"/>
                    </a:cubicBezTo>
                    <a:cubicBezTo>
                      <a:pt x="85" y="18"/>
                      <a:pt x="88" y="16"/>
                      <a:pt x="90" y="16"/>
                    </a:cubicBezTo>
                    <a:cubicBezTo>
                      <a:pt x="94" y="16"/>
                      <a:pt x="97" y="19"/>
                      <a:pt x="99" y="23"/>
                    </a:cubicBezTo>
                    <a:cubicBezTo>
                      <a:pt x="96" y="24"/>
                      <a:pt x="96" y="24"/>
                      <a:pt x="96" y="24"/>
                    </a:cubicBezTo>
                    <a:cubicBezTo>
                      <a:pt x="95" y="21"/>
                      <a:pt x="92" y="19"/>
                      <a:pt x="90" y="19"/>
                    </a:cubicBezTo>
                    <a:cubicBezTo>
                      <a:pt x="89" y="19"/>
                      <a:pt x="88" y="19"/>
                      <a:pt x="87" y="22"/>
                    </a:cubicBezTo>
                    <a:cubicBezTo>
                      <a:pt x="87" y="23"/>
                      <a:pt x="87" y="24"/>
                      <a:pt x="87" y="25"/>
                    </a:cubicBezTo>
                    <a:cubicBezTo>
                      <a:pt x="87" y="26"/>
                      <a:pt x="85" y="27"/>
                      <a:pt x="84" y="27"/>
                    </a:cubicBezTo>
                    <a:cubicBezTo>
                      <a:pt x="83" y="27"/>
                      <a:pt x="83" y="27"/>
                      <a:pt x="83" y="27"/>
                    </a:cubicBezTo>
                    <a:cubicBezTo>
                      <a:pt x="80" y="27"/>
                      <a:pt x="79" y="25"/>
                      <a:pt x="79" y="24"/>
                    </a:cubicBezTo>
                    <a:cubicBezTo>
                      <a:pt x="78" y="22"/>
                      <a:pt x="78" y="21"/>
                      <a:pt x="78" y="19"/>
                    </a:cubicBezTo>
                    <a:cubicBezTo>
                      <a:pt x="78" y="18"/>
                      <a:pt x="77" y="17"/>
                      <a:pt x="75" y="17"/>
                    </a:cubicBezTo>
                    <a:cubicBezTo>
                      <a:pt x="73" y="17"/>
                      <a:pt x="70" y="20"/>
                      <a:pt x="70" y="22"/>
                    </a:cubicBezTo>
                    <a:cubicBezTo>
                      <a:pt x="70" y="22"/>
                      <a:pt x="70" y="23"/>
                      <a:pt x="71" y="23"/>
                    </a:cubicBezTo>
                    <a:cubicBezTo>
                      <a:pt x="71" y="24"/>
                      <a:pt x="73" y="24"/>
                      <a:pt x="73" y="26"/>
                    </a:cubicBezTo>
                    <a:cubicBezTo>
                      <a:pt x="73" y="28"/>
                      <a:pt x="72" y="28"/>
                      <a:pt x="71" y="29"/>
                    </a:cubicBezTo>
                    <a:cubicBezTo>
                      <a:pt x="71" y="30"/>
                      <a:pt x="69" y="30"/>
                      <a:pt x="68" y="30"/>
                    </a:cubicBezTo>
                    <a:cubicBezTo>
                      <a:pt x="68" y="30"/>
                      <a:pt x="67" y="30"/>
                      <a:pt x="67" y="30"/>
                    </a:cubicBezTo>
                    <a:cubicBezTo>
                      <a:pt x="67" y="32"/>
                      <a:pt x="67" y="35"/>
                      <a:pt x="68" y="36"/>
                    </a:cubicBezTo>
                    <a:cubicBezTo>
                      <a:pt x="69" y="37"/>
                      <a:pt x="70" y="37"/>
                      <a:pt x="71" y="37"/>
                    </a:cubicBezTo>
                    <a:cubicBezTo>
                      <a:pt x="73" y="37"/>
                      <a:pt x="74" y="37"/>
                      <a:pt x="75" y="35"/>
                    </a:cubicBezTo>
                    <a:cubicBezTo>
                      <a:pt x="77" y="36"/>
                      <a:pt x="77" y="36"/>
                      <a:pt x="77" y="36"/>
                    </a:cubicBezTo>
                    <a:cubicBezTo>
                      <a:pt x="76" y="39"/>
                      <a:pt x="74" y="40"/>
                      <a:pt x="71" y="40"/>
                    </a:cubicBezTo>
                    <a:cubicBezTo>
                      <a:pt x="69" y="40"/>
                      <a:pt x="67" y="39"/>
                      <a:pt x="66" y="38"/>
                    </a:cubicBezTo>
                    <a:cubicBezTo>
                      <a:pt x="64" y="35"/>
                      <a:pt x="64" y="32"/>
                      <a:pt x="64" y="30"/>
                    </a:cubicBezTo>
                    <a:cubicBezTo>
                      <a:pt x="64" y="30"/>
                      <a:pt x="64" y="30"/>
                      <a:pt x="64" y="30"/>
                    </a:cubicBezTo>
                    <a:cubicBezTo>
                      <a:pt x="64" y="30"/>
                      <a:pt x="64" y="30"/>
                      <a:pt x="64" y="30"/>
                    </a:cubicBezTo>
                    <a:cubicBezTo>
                      <a:pt x="64" y="30"/>
                      <a:pt x="64" y="30"/>
                      <a:pt x="63" y="30"/>
                    </a:cubicBezTo>
                    <a:cubicBezTo>
                      <a:pt x="63" y="30"/>
                      <a:pt x="63" y="30"/>
                      <a:pt x="63" y="30"/>
                    </a:cubicBezTo>
                    <a:cubicBezTo>
                      <a:pt x="63" y="30"/>
                      <a:pt x="63" y="31"/>
                      <a:pt x="63" y="32"/>
                    </a:cubicBezTo>
                    <a:cubicBezTo>
                      <a:pt x="63" y="34"/>
                      <a:pt x="63" y="36"/>
                      <a:pt x="61" y="37"/>
                    </a:cubicBezTo>
                    <a:cubicBezTo>
                      <a:pt x="60" y="35"/>
                      <a:pt x="60" y="35"/>
                      <a:pt x="60" y="35"/>
                    </a:cubicBezTo>
                    <a:cubicBezTo>
                      <a:pt x="60" y="35"/>
                      <a:pt x="60" y="35"/>
                      <a:pt x="60" y="35"/>
                    </a:cubicBezTo>
                    <a:cubicBezTo>
                      <a:pt x="60" y="34"/>
                      <a:pt x="60" y="34"/>
                      <a:pt x="60" y="34"/>
                    </a:cubicBezTo>
                    <a:cubicBezTo>
                      <a:pt x="60" y="33"/>
                      <a:pt x="60" y="32"/>
                      <a:pt x="60" y="31"/>
                    </a:cubicBezTo>
                    <a:cubicBezTo>
                      <a:pt x="61" y="30"/>
                      <a:pt x="60" y="27"/>
                      <a:pt x="63" y="27"/>
                    </a:cubicBezTo>
                    <a:cubicBezTo>
                      <a:pt x="63" y="27"/>
                      <a:pt x="64" y="27"/>
                      <a:pt x="64" y="27"/>
                    </a:cubicBezTo>
                    <a:cubicBezTo>
                      <a:pt x="64" y="27"/>
                      <a:pt x="64" y="27"/>
                      <a:pt x="64" y="27"/>
                    </a:cubicBezTo>
                    <a:cubicBezTo>
                      <a:pt x="64" y="25"/>
                      <a:pt x="64" y="25"/>
                      <a:pt x="63" y="25"/>
                    </a:cubicBezTo>
                    <a:cubicBezTo>
                      <a:pt x="62" y="25"/>
                      <a:pt x="62" y="24"/>
                      <a:pt x="61" y="24"/>
                    </a:cubicBezTo>
                    <a:cubicBezTo>
                      <a:pt x="59" y="24"/>
                      <a:pt x="55" y="26"/>
                      <a:pt x="55" y="27"/>
                    </a:cubicBezTo>
                    <a:cubicBezTo>
                      <a:pt x="54" y="28"/>
                      <a:pt x="53" y="30"/>
                      <a:pt x="53" y="32"/>
                    </a:cubicBezTo>
                    <a:cubicBezTo>
                      <a:pt x="53" y="33"/>
                      <a:pt x="54" y="34"/>
                      <a:pt x="54" y="34"/>
                    </a:cubicBezTo>
                    <a:cubicBezTo>
                      <a:pt x="54" y="35"/>
                      <a:pt x="55" y="36"/>
                      <a:pt x="56" y="38"/>
                    </a:cubicBezTo>
                    <a:cubicBezTo>
                      <a:pt x="56" y="39"/>
                      <a:pt x="56" y="39"/>
                      <a:pt x="56" y="39"/>
                    </a:cubicBezTo>
                    <a:cubicBezTo>
                      <a:pt x="56" y="42"/>
                      <a:pt x="54" y="44"/>
                      <a:pt x="52" y="44"/>
                    </a:cubicBezTo>
                    <a:cubicBezTo>
                      <a:pt x="52" y="46"/>
                      <a:pt x="53" y="49"/>
                      <a:pt x="54" y="51"/>
                    </a:cubicBezTo>
                    <a:cubicBezTo>
                      <a:pt x="55" y="55"/>
                      <a:pt x="60" y="58"/>
                      <a:pt x="65" y="59"/>
                    </a:cubicBezTo>
                    <a:cubicBezTo>
                      <a:pt x="66" y="60"/>
                      <a:pt x="67" y="60"/>
                      <a:pt x="68" y="60"/>
                    </a:cubicBezTo>
                    <a:cubicBezTo>
                      <a:pt x="71" y="60"/>
                      <a:pt x="72" y="58"/>
                      <a:pt x="76" y="54"/>
                    </a:cubicBezTo>
                    <a:cubicBezTo>
                      <a:pt x="79" y="52"/>
                      <a:pt x="82" y="51"/>
                      <a:pt x="85" y="51"/>
                    </a:cubicBezTo>
                    <a:cubicBezTo>
                      <a:pt x="87" y="51"/>
                      <a:pt x="90" y="52"/>
                      <a:pt x="93" y="53"/>
                    </a:cubicBezTo>
                    <a:cubicBezTo>
                      <a:pt x="101" y="57"/>
                      <a:pt x="101" y="62"/>
                      <a:pt x="101" y="69"/>
                    </a:cubicBezTo>
                    <a:cubicBezTo>
                      <a:pt x="101" y="70"/>
                      <a:pt x="101" y="71"/>
                      <a:pt x="101" y="73"/>
                    </a:cubicBezTo>
                    <a:cubicBezTo>
                      <a:pt x="99" y="73"/>
                      <a:pt x="99" y="73"/>
                      <a:pt x="99" y="73"/>
                    </a:cubicBezTo>
                    <a:cubicBezTo>
                      <a:pt x="99" y="71"/>
                      <a:pt x="99" y="70"/>
                      <a:pt x="99" y="69"/>
                    </a:cubicBezTo>
                    <a:cubicBezTo>
                      <a:pt x="99" y="62"/>
                      <a:pt x="98" y="59"/>
                      <a:pt x="91" y="56"/>
                    </a:cubicBezTo>
                    <a:cubicBezTo>
                      <a:pt x="89" y="54"/>
                      <a:pt x="87" y="54"/>
                      <a:pt x="85" y="54"/>
                    </a:cubicBezTo>
                    <a:cubicBezTo>
                      <a:pt x="85" y="54"/>
                      <a:pt x="84" y="54"/>
                      <a:pt x="84" y="54"/>
                    </a:cubicBezTo>
                    <a:cubicBezTo>
                      <a:pt x="86" y="55"/>
                      <a:pt x="88" y="56"/>
                      <a:pt x="89" y="59"/>
                    </a:cubicBezTo>
                    <a:cubicBezTo>
                      <a:pt x="89" y="60"/>
                      <a:pt x="89" y="61"/>
                      <a:pt x="89" y="62"/>
                    </a:cubicBezTo>
                    <a:cubicBezTo>
                      <a:pt x="90" y="64"/>
                      <a:pt x="88" y="67"/>
                      <a:pt x="85" y="67"/>
                    </a:cubicBezTo>
                    <a:cubicBezTo>
                      <a:pt x="85" y="67"/>
                      <a:pt x="84" y="67"/>
                      <a:pt x="84" y="67"/>
                    </a:cubicBezTo>
                    <a:cubicBezTo>
                      <a:pt x="83" y="67"/>
                      <a:pt x="82" y="67"/>
                      <a:pt x="82" y="67"/>
                    </a:cubicBezTo>
                    <a:cubicBezTo>
                      <a:pt x="80" y="67"/>
                      <a:pt x="80" y="67"/>
                      <a:pt x="79" y="69"/>
                    </a:cubicBezTo>
                    <a:cubicBezTo>
                      <a:pt x="79" y="69"/>
                      <a:pt x="79" y="69"/>
                      <a:pt x="79" y="69"/>
                    </a:cubicBezTo>
                    <a:cubicBezTo>
                      <a:pt x="79" y="71"/>
                      <a:pt x="81" y="74"/>
                      <a:pt x="82" y="75"/>
                    </a:cubicBezTo>
                    <a:cubicBezTo>
                      <a:pt x="80" y="77"/>
                      <a:pt x="80" y="77"/>
                      <a:pt x="80" y="77"/>
                    </a:cubicBezTo>
                    <a:cubicBezTo>
                      <a:pt x="78" y="75"/>
                      <a:pt x="77" y="72"/>
                      <a:pt x="76" y="69"/>
                    </a:cubicBezTo>
                    <a:cubicBezTo>
                      <a:pt x="76" y="69"/>
                      <a:pt x="77" y="68"/>
                      <a:pt x="77" y="68"/>
                    </a:cubicBezTo>
                    <a:cubicBezTo>
                      <a:pt x="78" y="65"/>
                      <a:pt x="80" y="64"/>
                      <a:pt x="82" y="64"/>
                    </a:cubicBezTo>
                    <a:cubicBezTo>
                      <a:pt x="83" y="64"/>
                      <a:pt x="83" y="64"/>
                      <a:pt x="84" y="64"/>
                    </a:cubicBezTo>
                    <a:cubicBezTo>
                      <a:pt x="84" y="64"/>
                      <a:pt x="84" y="64"/>
                      <a:pt x="85" y="64"/>
                    </a:cubicBezTo>
                    <a:cubicBezTo>
                      <a:pt x="87" y="64"/>
                      <a:pt x="87" y="63"/>
                      <a:pt x="87" y="62"/>
                    </a:cubicBezTo>
                    <a:cubicBezTo>
                      <a:pt x="87" y="62"/>
                      <a:pt x="87" y="61"/>
                      <a:pt x="86" y="60"/>
                    </a:cubicBezTo>
                    <a:cubicBezTo>
                      <a:pt x="85" y="57"/>
                      <a:pt x="83" y="57"/>
                      <a:pt x="80" y="56"/>
                    </a:cubicBezTo>
                    <a:cubicBezTo>
                      <a:pt x="80" y="56"/>
                      <a:pt x="80" y="56"/>
                      <a:pt x="80" y="56"/>
                    </a:cubicBezTo>
                    <a:cubicBezTo>
                      <a:pt x="80" y="56"/>
                      <a:pt x="80" y="56"/>
                      <a:pt x="80" y="56"/>
                    </a:cubicBezTo>
                    <a:cubicBezTo>
                      <a:pt x="80" y="56"/>
                      <a:pt x="80" y="56"/>
                      <a:pt x="80" y="56"/>
                    </a:cubicBezTo>
                    <a:cubicBezTo>
                      <a:pt x="80" y="55"/>
                      <a:pt x="80" y="55"/>
                      <a:pt x="80" y="55"/>
                    </a:cubicBezTo>
                    <a:cubicBezTo>
                      <a:pt x="80" y="55"/>
                      <a:pt x="79" y="56"/>
                      <a:pt x="78" y="56"/>
                    </a:cubicBezTo>
                    <a:cubicBezTo>
                      <a:pt x="75" y="59"/>
                      <a:pt x="73" y="62"/>
                      <a:pt x="68" y="62"/>
                    </a:cubicBezTo>
                    <a:cubicBezTo>
                      <a:pt x="67" y="62"/>
                      <a:pt x="66" y="62"/>
                      <a:pt x="64" y="62"/>
                    </a:cubicBezTo>
                    <a:cubicBezTo>
                      <a:pt x="59" y="61"/>
                      <a:pt x="53" y="58"/>
                      <a:pt x="51" y="52"/>
                    </a:cubicBezTo>
                    <a:cubicBezTo>
                      <a:pt x="49" y="48"/>
                      <a:pt x="49" y="43"/>
                      <a:pt x="47" y="40"/>
                    </a:cubicBezTo>
                    <a:cubicBezTo>
                      <a:pt x="45" y="38"/>
                      <a:pt x="42" y="37"/>
                      <a:pt x="39" y="36"/>
                    </a:cubicBezTo>
                    <a:cubicBezTo>
                      <a:pt x="39" y="36"/>
                      <a:pt x="39" y="37"/>
                      <a:pt x="39" y="37"/>
                    </a:cubicBezTo>
                    <a:cubicBezTo>
                      <a:pt x="39" y="38"/>
                      <a:pt x="39" y="39"/>
                      <a:pt x="38" y="40"/>
                    </a:cubicBezTo>
                    <a:cubicBezTo>
                      <a:pt x="37" y="42"/>
                      <a:pt x="35" y="42"/>
                      <a:pt x="33" y="42"/>
                    </a:cubicBezTo>
                    <a:cubicBezTo>
                      <a:pt x="31" y="42"/>
                      <a:pt x="30" y="42"/>
                      <a:pt x="29" y="43"/>
                    </a:cubicBezTo>
                    <a:cubicBezTo>
                      <a:pt x="29" y="44"/>
                      <a:pt x="29" y="44"/>
                      <a:pt x="29" y="44"/>
                    </a:cubicBezTo>
                    <a:cubicBezTo>
                      <a:pt x="29" y="44"/>
                      <a:pt x="29" y="45"/>
                      <a:pt x="31" y="46"/>
                    </a:cubicBezTo>
                    <a:cubicBezTo>
                      <a:pt x="33" y="47"/>
                      <a:pt x="35" y="47"/>
                      <a:pt x="36" y="48"/>
                    </a:cubicBezTo>
                    <a:cubicBezTo>
                      <a:pt x="35" y="50"/>
                      <a:pt x="35" y="50"/>
                      <a:pt x="35" y="50"/>
                    </a:cubicBezTo>
                    <a:cubicBezTo>
                      <a:pt x="33" y="49"/>
                      <a:pt x="27" y="49"/>
                      <a:pt x="26" y="44"/>
                    </a:cubicBezTo>
                    <a:cubicBezTo>
                      <a:pt x="26" y="43"/>
                      <a:pt x="27" y="42"/>
                      <a:pt x="27" y="41"/>
                    </a:cubicBezTo>
                    <a:cubicBezTo>
                      <a:pt x="29" y="39"/>
                      <a:pt x="31" y="40"/>
                      <a:pt x="33" y="40"/>
                    </a:cubicBezTo>
                    <a:cubicBezTo>
                      <a:pt x="34" y="40"/>
                      <a:pt x="35" y="40"/>
                      <a:pt x="36" y="38"/>
                    </a:cubicBezTo>
                    <a:cubicBezTo>
                      <a:pt x="36" y="38"/>
                      <a:pt x="36" y="37"/>
                      <a:pt x="36" y="37"/>
                    </a:cubicBezTo>
                    <a:cubicBezTo>
                      <a:pt x="37" y="37"/>
                      <a:pt x="36" y="36"/>
                      <a:pt x="35" y="36"/>
                    </a:cubicBezTo>
                    <a:cubicBezTo>
                      <a:pt x="34" y="36"/>
                      <a:pt x="33" y="36"/>
                      <a:pt x="32" y="36"/>
                    </a:cubicBezTo>
                    <a:cubicBezTo>
                      <a:pt x="31" y="36"/>
                      <a:pt x="30" y="36"/>
                      <a:pt x="29" y="36"/>
                    </a:cubicBezTo>
                    <a:cubicBezTo>
                      <a:pt x="21" y="36"/>
                      <a:pt x="16" y="46"/>
                      <a:pt x="6" y="46"/>
                    </a:cubicBezTo>
                    <a:cubicBezTo>
                      <a:pt x="4" y="46"/>
                      <a:pt x="2" y="46"/>
                      <a:pt x="0" y="44"/>
                    </a:cubicBezTo>
                    <a:cubicBezTo>
                      <a:pt x="0" y="50"/>
                      <a:pt x="2" y="54"/>
                      <a:pt x="8" y="57"/>
                    </a:cubicBezTo>
                    <a:cubicBezTo>
                      <a:pt x="13" y="59"/>
                      <a:pt x="32" y="60"/>
                      <a:pt x="39" y="61"/>
                    </a:cubicBezTo>
                    <a:cubicBezTo>
                      <a:pt x="69" y="67"/>
                      <a:pt x="74" y="78"/>
                      <a:pt x="77" y="87"/>
                    </a:cubicBezTo>
                    <a:cubicBezTo>
                      <a:pt x="78" y="84"/>
                      <a:pt x="80" y="82"/>
                      <a:pt x="8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6" name="Freeform 20"/>
              <p:cNvSpPr>
                <a:spLocks/>
              </p:cNvSpPr>
              <p:nvPr/>
            </p:nvSpPr>
            <p:spPr bwMode="auto">
              <a:xfrm>
                <a:off x="3087531" y="3557588"/>
                <a:ext cx="160338" cy="127000"/>
              </a:xfrm>
              <a:custGeom>
                <a:avLst/>
                <a:gdLst>
                  <a:gd name="T0" fmla="*/ 27 w 34"/>
                  <a:gd name="T1" fmla="*/ 7 h 27"/>
                  <a:gd name="T2" fmla="*/ 27 w 34"/>
                  <a:gd name="T3" fmla="*/ 7 h 27"/>
                  <a:gd name="T4" fmla="*/ 27 w 34"/>
                  <a:gd name="T5" fmla="*/ 7 h 27"/>
                  <a:gd name="T6" fmla="*/ 27 w 34"/>
                  <a:gd name="T7" fmla="*/ 6 h 27"/>
                  <a:gd name="T8" fmla="*/ 25 w 34"/>
                  <a:gd name="T9" fmla="*/ 1 h 27"/>
                  <a:gd name="T10" fmla="*/ 21 w 34"/>
                  <a:gd name="T11" fmla="*/ 0 h 27"/>
                  <a:gd name="T12" fmla="*/ 19 w 34"/>
                  <a:gd name="T13" fmla="*/ 1 h 27"/>
                  <a:gd name="T14" fmla="*/ 18 w 34"/>
                  <a:gd name="T15" fmla="*/ 4 h 27"/>
                  <a:gd name="T16" fmla="*/ 18 w 34"/>
                  <a:gd name="T17" fmla="*/ 5 h 27"/>
                  <a:gd name="T18" fmla="*/ 14 w 34"/>
                  <a:gd name="T19" fmla="*/ 11 h 27"/>
                  <a:gd name="T20" fmla="*/ 12 w 34"/>
                  <a:gd name="T21" fmla="*/ 11 h 27"/>
                  <a:gd name="T22" fmla="*/ 12 w 34"/>
                  <a:gd name="T23" fmla="*/ 11 h 27"/>
                  <a:gd name="T24" fmla="*/ 7 w 34"/>
                  <a:gd name="T25" fmla="*/ 8 h 27"/>
                  <a:gd name="T26" fmla="*/ 6 w 34"/>
                  <a:gd name="T27" fmla="*/ 6 h 27"/>
                  <a:gd name="T28" fmla="*/ 7 w 34"/>
                  <a:gd name="T29" fmla="*/ 3 h 27"/>
                  <a:gd name="T30" fmla="*/ 7 w 34"/>
                  <a:gd name="T31" fmla="*/ 2 h 27"/>
                  <a:gd name="T32" fmla="*/ 6 w 34"/>
                  <a:gd name="T33" fmla="*/ 1 h 27"/>
                  <a:gd name="T34" fmla="*/ 3 w 34"/>
                  <a:gd name="T35" fmla="*/ 4 h 27"/>
                  <a:gd name="T36" fmla="*/ 0 w 34"/>
                  <a:gd name="T37" fmla="*/ 3 h 27"/>
                  <a:gd name="T38" fmla="*/ 4 w 34"/>
                  <a:gd name="T39" fmla="*/ 11 h 27"/>
                  <a:gd name="T40" fmla="*/ 34 w 34"/>
                  <a:gd name="T41" fmla="*/ 26 h 27"/>
                  <a:gd name="T42" fmla="*/ 26 w 34"/>
                  <a:gd name="T43" fmla="*/ 10 h 27"/>
                  <a:gd name="T44" fmla="*/ 27 w 34"/>
                  <a:gd name="T4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27">
                    <a:moveTo>
                      <a:pt x="27" y="7"/>
                    </a:moveTo>
                    <a:cubicBezTo>
                      <a:pt x="27" y="7"/>
                      <a:pt x="27" y="7"/>
                      <a:pt x="27" y="7"/>
                    </a:cubicBezTo>
                    <a:cubicBezTo>
                      <a:pt x="27" y="7"/>
                      <a:pt x="27" y="7"/>
                      <a:pt x="27" y="7"/>
                    </a:cubicBezTo>
                    <a:cubicBezTo>
                      <a:pt x="27" y="6"/>
                      <a:pt x="27" y="6"/>
                      <a:pt x="27" y="6"/>
                    </a:cubicBezTo>
                    <a:cubicBezTo>
                      <a:pt x="27" y="4"/>
                      <a:pt x="27" y="3"/>
                      <a:pt x="25" y="1"/>
                    </a:cubicBezTo>
                    <a:cubicBezTo>
                      <a:pt x="24" y="1"/>
                      <a:pt x="23" y="0"/>
                      <a:pt x="21" y="0"/>
                    </a:cubicBezTo>
                    <a:cubicBezTo>
                      <a:pt x="20" y="0"/>
                      <a:pt x="19" y="0"/>
                      <a:pt x="19" y="1"/>
                    </a:cubicBezTo>
                    <a:cubicBezTo>
                      <a:pt x="18" y="2"/>
                      <a:pt x="18" y="3"/>
                      <a:pt x="18" y="4"/>
                    </a:cubicBezTo>
                    <a:cubicBezTo>
                      <a:pt x="18" y="4"/>
                      <a:pt x="18" y="5"/>
                      <a:pt x="18" y="5"/>
                    </a:cubicBezTo>
                    <a:cubicBezTo>
                      <a:pt x="18" y="7"/>
                      <a:pt x="18" y="10"/>
                      <a:pt x="14" y="11"/>
                    </a:cubicBezTo>
                    <a:cubicBezTo>
                      <a:pt x="13" y="11"/>
                      <a:pt x="13" y="11"/>
                      <a:pt x="12" y="11"/>
                    </a:cubicBezTo>
                    <a:cubicBezTo>
                      <a:pt x="12" y="11"/>
                      <a:pt x="12" y="11"/>
                      <a:pt x="12" y="11"/>
                    </a:cubicBezTo>
                    <a:cubicBezTo>
                      <a:pt x="10" y="11"/>
                      <a:pt x="8" y="10"/>
                      <a:pt x="7" y="8"/>
                    </a:cubicBezTo>
                    <a:cubicBezTo>
                      <a:pt x="6" y="7"/>
                      <a:pt x="6" y="6"/>
                      <a:pt x="6" y="6"/>
                    </a:cubicBezTo>
                    <a:cubicBezTo>
                      <a:pt x="6" y="4"/>
                      <a:pt x="7" y="3"/>
                      <a:pt x="7" y="3"/>
                    </a:cubicBezTo>
                    <a:cubicBezTo>
                      <a:pt x="7" y="3"/>
                      <a:pt x="7" y="2"/>
                      <a:pt x="7" y="2"/>
                    </a:cubicBezTo>
                    <a:cubicBezTo>
                      <a:pt x="6" y="1"/>
                      <a:pt x="6" y="1"/>
                      <a:pt x="6" y="1"/>
                    </a:cubicBezTo>
                    <a:cubicBezTo>
                      <a:pt x="5" y="1"/>
                      <a:pt x="3" y="2"/>
                      <a:pt x="3" y="4"/>
                    </a:cubicBezTo>
                    <a:cubicBezTo>
                      <a:pt x="0" y="3"/>
                      <a:pt x="0" y="3"/>
                      <a:pt x="0" y="3"/>
                    </a:cubicBezTo>
                    <a:cubicBezTo>
                      <a:pt x="1" y="7"/>
                      <a:pt x="2" y="9"/>
                      <a:pt x="4" y="11"/>
                    </a:cubicBezTo>
                    <a:cubicBezTo>
                      <a:pt x="11" y="23"/>
                      <a:pt x="23" y="27"/>
                      <a:pt x="34" y="26"/>
                    </a:cubicBezTo>
                    <a:cubicBezTo>
                      <a:pt x="31" y="23"/>
                      <a:pt x="26" y="16"/>
                      <a:pt x="26" y="10"/>
                    </a:cubicBezTo>
                    <a:cubicBezTo>
                      <a:pt x="26" y="9"/>
                      <a:pt x="26" y="8"/>
                      <a:pt x="2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7" name="Freeform 21"/>
              <p:cNvSpPr>
                <a:spLocks/>
              </p:cNvSpPr>
              <p:nvPr/>
            </p:nvSpPr>
            <p:spPr bwMode="auto">
              <a:xfrm>
                <a:off x="3224056" y="3524250"/>
                <a:ext cx="174625" cy="155575"/>
              </a:xfrm>
              <a:custGeom>
                <a:avLst/>
                <a:gdLst>
                  <a:gd name="T0" fmla="*/ 34 w 37"/>
                  <a:gd name="T1" fmla="*/ 15 h 33"/>
                  <a:gd name="T2" fmla="*/ 35 w 37"/>
                  <a:gd name="T3" fmla="*/ 7 h 33"/>
                  <a:gd name="T4" fmla="*/ 35 w 37"/>
                  <a:gd name="T5" fmla="*/ 5 h 33"/>
                  <a:gd name="T6" fmla="*/ 31 w 37"/>
                  <a:gd name="T7" fmla="*/ 0 h 33"/>
                  <a:gd name="T8" fmla="*/ 23 w 37"/>
                  <a:gd name="T9" fmla="*/ 7 h 33"/>
                  <a:gd name="T10" fmla="*/ 20 w 37"/>
                  <a:gd name="T11" fmla="*/ 15 h 33"/>
                  <a:gd name="T12" fmla="*/ 22 w 37"/>
                  <a:gd name="T13" fmla="*/ 19 h 33"/>
                  <a:gd name="T14" fmla="*/ 24 w 37"/>
                  <a:gd name="T15" fmla="*/ 22 h 33"/>
                  <a:gd name="T16" fmla="*/ 24 w 37"/>
                  <a:gd name="T17" fmla="*/ 22 h 33"/>
                  <a:gd name="T18" fmla="*/ 25 w 37"/>
                  <a:gd name="T19" fmla="*/ 21 h 33"/>
                  <a:gd name="T20" fmla="*/ 27 w 37"/>
                  <a:gd name="T21" fmla="*/ 22 h 33"/>
                  <a:gd name="T22" fmla="*/ 24 w 37"/>
                  <a:gd name="T23" fmla="*/ 25 h 33"/>
                  <a:gd name="T24" fmla="*/ 19 w 37"/>
                  <a:gd name="T25" fmla="*/ 20 h 33"/>
                  <a:gd name="T26" fmla="*/ 17 w 37"/>
                  <a:gd name="T27" fmla="*/ 16 h 33"/>
                  <a:gd name="T28" fmla="*/ 16 w 37"/>
                  <a:gd name="T29" fmla="*/ 16 h 33"/>
                  <a:gd name="T30" fmla="*/ 5 w 37"/>
                  <a:gd name="T31" fmla="*/ 13 h 33"/>
                  <a:gd name="T32" fmla="*/ 5 w 37"/>
                  <a:gd name="T33" fmla="*/ 13 h 33"/>
                  <a:gd name="T34" fmla="*/ 0 w 37"/>
                  <a:gd name="T35" fmla="*/ 17 h 33"/>
                  <a:gd name="T36" fmla="*/ 8 w 37"/>
                  <a:gd name="T37" fmla="*/ 32 h 33"/>
                  <a:gd name="T38" fmla="*/ 8 w 37"/>
                  <a:gd name="T39" fmla="*/ 32 h 33"/>
                  <a:gd name="T40" fmla="*/ 7 w 37"/>
                  <a:gd name="T41" fmla="*/ 33 h 33"/>
                  <a:gd name="T42" fmla="*/ 37 w 37"/>
                  <a:gd name="T43" fmla="*/ 18 h 33"/>
                  <a:gd name="T44" fmla="*/ 35 w 37"/>
                  <a:gd name="T45" fmla="*/ 19 h 33"/>
                  <a:gd name="T46" fmla="*/ 34 w 37"/>
                  <a:gd name="T47"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 h="33">
                    <a:moveTo>
                      <a:pt x="34" y="15"/>
                    </a:moveTo>
                    <a:cubicBezTo>
                      <a:pt x="34" y="12"/>
                      <a:pt x="35" y="9"/>
                      <a:pt x="35" y="7"/>
                    </a:cubicBezTo>
                    <a:cubicBezTo>
                      <a:pt x="35" y="6"/>
                      <a:pt x="35" y="6"/>
                      <a:pt x="35" y="5"/>
                    </a:cubicBezTo>
                    <a:cubicBezTo>
                      <a:pt x="34" y="1"/>
                      <a:pt x="33" y="0"/>
                      <a:pt x="31" y="0"/>
                    </a:cubicBezTo>
                    <a:cubicBezTo>
                      <a:pt x="28" y="0"/>
                      <a:pt x="24" y="3"/>
                      <a:pt x="23" y="7"/>
                    </a:cubicBezTo>
                    <a:cubicBezTo>
                      <a:pt x="22" y="9"/>
                      <a:pt x="23" y="13"/>
                      <a:pt x="20" y="15"/>
                    </a:cubicBezTo>
                    <a:cubicBezTo>
                      <a:pt x="21" y="16"/>
                      <a:pt x="22" y="18"/>
                      <a:pt x="22" y="19"/>
                    </a:cubicBezTo>
                    <a:cubicBezTo>
                      <a:pt x="22" y="19"/>
                      <a:pt x="23" y="21"/>
                      <a:pt x="24" y="22"/>
                    </a:cubicBezTo>
                    <a:cubicBezTo>
                      <a:pt x="24" y="22"/>
                      <a:pt x="24" y="22"/>
                      <a:pt x="24" y="22"/>
                    </a:cubicBezTo>
                    <a:cubicBezTo>
                      <a:pt x="24" y="22"/>
                      <a:pt x="25" y="21"/>
                      <a:pt x="25" y="21"/>
                    </a:cubicBezTo>
                    <a:cubicBezTo>
                      <a:pt x="27" y="22"/>
                      <a:pt x="27" y="22"/>
                      <a:pt x="27" y="22"/>
                    </a:cubicBezTo>
                    <a:cubicBezTo>
                      <a:pt x="27" y="23"/>
                      <a:pt x="26" y="25"/>
                      <a:pt x="24" y="25"/>
                    </a:cubicBezTo>
                    <a:cubicBezTo>
                      <a:pt x="21" y="24"/>
                      <a:pt x="20" y="21"/>
                      <a:pt x="19" y="20"/>
                    </a:cubicBezTo>
                    <a:cubicBezTo>
                      <a:pt x="18" y="18"/>
                      <a:pt x="18" y="16"/>
                      <a:pt x="17" y="16"/>
                    </a:cubicBezTo>
                    <a:cubicBezTo>
                      <a:pt x="17" y="16"/>
                      <a:pt x="16" y="16"/>
                      <a:pt x="16" y="16"/>
                    </a:cubicBezTo>
                    <a:cubicBezTo>
                      <a:pt x="11" y="16"/>
                      <a:pt x="8" y="13"/>
                      <a:pt x="5" y="13"/>
                    </a:cubicBezTo>
                    <a:cubicBezTo>
                      <a:pt x="5" y="13"/>
                      <a:pt x="5" y="13"/>
                      <a:pt x="5" y="13"/>
                    </a:cubicBezTo>
                    <a:cubicBezTo>
                      <a:pt x="1" y="13"/>
                      <a:pt x="0" y="15"/>
                      <a:pt x="0" y="17"/>
                    </a:cubicBezTo>
                    <a:cubicBezTo>
                      <a:pt x="0" y="22"/>
                      <a:pt x="5" y="30"/>
                      <a:pt x="8" y="32"/>
                    </a:cubicBezTo>
                    <a:cubicBezTo>
                      <a:pt x="8" y="32"/>
                      <a:pt x="8" y="32"/>
                      <a:pt x="8" y="32"/>
                    </a:cubicBezTo>
                    <a:cubicBezTo>
                      <a:pt x="7" y="33"/>
                      <a:pt x="7" y="33"/>
                      <a:pt x="7" y="33"/>
                    </a:cubicBezTo>
                    <a:cubicBezTo>
                      <a:pt x="18" y="32"/>
                      <a:pt x="29" y="26"/>
                      <a:pt x="37" y="18"/>
                    </a:cubicBezTo>
                    <a:cubicBezTo>
                      <a:pt x="35" y="19"/>
                      <a:pt x="35" y="19"/>
                      <a:pt x="35" y="19"/>
                    </a:cubicBezTo>
                    <a:cubicBezTo>
                      <a:pt x="35" y="17"/>
                      <a:pt x="34" y="16"/>
                      <a:pt x="34"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2" name="Freeform 22"/>
              <p:cNvSpPr>
                <a:spLocks/>
              </p:cNvSpPr>
              <p:nvPr/>
            </p:nvSpPr>
            <p:spPr bwMode="auto">
              <a:xfrm>
                <a:off x="2719231" y="3179763"/>
                <a:ext cx="184150" cy="188913"/>
              </a:xfrm>
              <a:custGeom>
                <a:avLst/>
                <a:gdLst>
                  <a:gd name="T0" fmla="*/ 7 w 39"/>
                  <a:gd name="T1" fmla="*/ 39 h 40"/>
                  <a:gd name="T2" fmla="*/ 25 w 39"/>
                  <a:gd name="T3" fmla="*/ 30 h 40"/>
                  <a:gd name="T4" fmla="*/ 22 w 39"/>
                  <a:gd name="T5" fmla="*/ 26 h 40"/>
                  <a:gd name="T6" fmla="*/ 22 w 39"/>
                  <a:gd name="T7" fmla="*/ 23 h 40"/>
                  <a:gd name="T8" fmla="*/ 32 w 39"/>
                  <a:gd name="T9" fmla="*/ 19 h 40"/>
                  <a:gd name="T10" fmla="*/ 38 w 39"/>
                  <a:gd name="T11" fmla="*/ 16 h 40"/>
                  <a:gd name="T12" fmla="*/ 39 w 39"/>
                  <a:gd name="T13" fmla="*/ 16 h 40"/>
                  <a:gd name="T14" fmla="*/ 38 w 39"/>
                  <a:gd name="T15" fmla="*/ 15 h 40"/>
                  <a:gd name="T16" fmla="*/ 36 w 39"/>
                  <a:gd name="T17" fmla="*/ 14 h 40"/>
                  <a:gd name="T18" fmla="*/ 30 w 39"/>
                  <a:gd name="T19" fmla="*/ 11 h 40"/>
                  <a:gd name="T20" fmla="*/ 30 w 39"/>
                  <a:gd name="T21" fmla="*/ 8 h 40"/>
                  <a:gd name="T22" fmla="*/ 37 w 39"/>
                  <a:gd name="T23" fmla="*/ 0 h 40"/>
                  <a:gd name="T24" fmla="*/ 12 w 39"/>
                  <a:gd name="T25" fmla="*/ 15 h 40"/>
                  <a:gd name="T26" fmla="*/ 1 w 39"/>
                  <a:gd name="T27" fmla="*/ 40 h 40"/>
                  <a:gd name="T28" fmla="*/ 2 w 39"/>
                  <a:gd name="T29" fmla="*/ 38 h 40"/>
                  <a:gd name="T30" fmla="*/ 7 w 39"/>
                  <a:gd name="T31"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40">
                    <a:moveTo>
                      <a:pt x="7" y="39"/>
                    </a:moveTo>
                    <a:cubicBezTo>
                      <a:pt x="13" y="40"/>
                      <a:pt x="18" y="33"/>
                      <a:pt x="25" y="30"/>
                    </a:cubicBezTo>
                    <a:cubicBezTo>
                      <a:pt x="23" y="29"/>
                      <a:pt x="22" y="28"/>
                      <a:pt x="22" y="26"/>
                    </a:cubicBezTo>
                    <a:cubicBezTo>
                      <a:pt x="22" y="25"/>
                      <a:pt x="22" y="24"/>
                      <a:pt x="22" y="23"/>
                    </a:cubicBezTo>
                    <a:cubicBezTo>
                      <a:pt x="25" y="20"/>
                      <a:pt x="28" y="19"/>
                      <a:pt x="32" y="19"/>
                    </a:cubicBezTo>
                    <a:cubicBezTo>
                      <a:pt x="35" y="19"/>
                      <a:pt x="38" y="18"/>
                      <a:pt x="38" y="16"/>
                    </a:cubicBezTo>
                    <a:cubicBezTo>
                      <a:pt x="39" y="16"/>
                      <a:pt x="39" y="16"/>
                      <a:pt x="39" y="16"/>
                    </a:cubicBezTo>
                    <a:cubicBezTo>
                      <a:pt x="39" y="16"/>
                      <a:pt x="39" y="16"/>
                      <a:pt x="38" y="15"/>
                    </a:cubicBezTo>
                    <a:cubicBezTo>
                      <a:pt x="38" y="15"/>
                      <a:pt x="37" y="15"/>
                      <a:pt x="36" y="14"/>
                    </a:cubicBezTo>
                    <a:cubicBezTo>
                      <a:pt x="34" y="14"/>
                      <a:pt x="31" y="13"/>
                      <a:pt x="30" y="11"/>
                    </a:cubicBezTo>
                    <a:cubicBezTo>
                      <a:pt x="30" y="10"/>
                      <a:pt x="30" y="9"/>
                      <a:pt x="30" y="8"/>
                    </a:cubicBezTo>
                    <a:cubicBezTo>
                      <a:pt x="30" y="3"/>
                      <a:pt x="36" y="3"/>
                      <a:pt x="37" y="0"/>
                    </a:cubicBezTo>
                    <a:cubicBezTo>
                      <a:pt x="28" y="3"/>
                      <a:pt x="19" y="8"/>
                      <a:pt x="12" y="15"/>
                    </a:cubicBezTo>
                    <a:cubicBezTo>
                      <a:pt x="6" y="20"/>
                      <a:pt x="0" y="31"/>
                      <a:pt x="1" y="40"/>
                    </a:cubicBezTo>
                    <a:cubicBezTo>
                      <a:pt x="2" y="38"/>
                      <a:pt x="2" y="38"/>
                      <a:pt x="2" y="38"/>
                    </a:cubicBezTo>
                    <a:cubicBezTo>
                      <a:pt x="4" y="39"/>
                      <a:pt x="6" y="39"/>
                      <a:pt x="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43" name="Group 42"/>
          <p:cNvGrpSpPr/>
          <p:nvPr/>
        </p:nvGrpSpPr>
        <p:grpSpPr>
          <a:xfrm>
            <a:off x="8504396" y="3994149"/>
            <a:ext cx="1152525" cy="1147763"/>
            <a:chOff x="8504394" y="3994149"/>
            <a:chExt cx="1152525" cy="1147763"/>
          </a:xfrm>
        </p:grpSpPr>
        <p:sp>
          <p:nvSpPr>
            <p:cNvPr id="44" name="Oval 16"/>
            <p:cNvSpPr>
              <a:spLocks noChangeArrowheads="1"/>
            </p:cNvSpPr>
            <p:nvPr/>
          </p:nvSpPr>
          <p:spPr bwMode="auto">
            <a:xfrm>
              <a:off x="8504394" y="3994149"/>
              <a:ext cx="1152525"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5" name="Freeform 17"/>
            <p:cNvSpPr>
              <a:spLocks/>
            </p:cNvSpPr>
            <p:nvPr/>
          </p:nvSpPr>
          <p:spPr bwMode="auto">
            <a:xfrm>
              <a:off x="8882220" y="4254499"/>
              <a:ext cx="401638" cy="617538"/>
            </a:xfrm>
            <a:custGeom>
              <a:avLst/>
              <a:gdLst>
                <a:gd name="T0" fmla="*/ 71 w 85"/>
                <a:gd name="T1" fmla="*/ 39 h 131"/>
                <a:gd name="T2" fmla="*/ 80 w 85"/>
                <a:gd name="T3" fmla="*/ 23 h 131"/>
                <a:gd name="T4" fmla="*/ 78 w 85"/>
                <a:gd name="T5" fmla="*/ 14 h 131"/>
                <a:gd name="T6" fmla="*/ 71 w 85"/>
                <a:gd name="T7" fmla="*/ 14 h 131"/>
                <a:gd name="T8" fmla="*/ 52 w 85"/>
                <a:gd name="T9" fmla="*/ 30 h 131"/>
                <a:gd name="T10" fmla="*/ 53 w 85"/>
                <a:gd name="T11" fmla="*/ 44 h 131"/>
                <a:gd name="T12" fmla="*/ 63 w 85"/>
                <a:gd name="T13" fmla="*/ 59 h 131"/>
                <a:gd name="T14" fmla="*/ 57 w 85"/>
                <a:gd name="T15" fmla="*/ 65 h 131"/>
                <a:gd name="T16" fmla="*/ 55 w 85"/>
                <a:gd name="T17" fmla="*/ 75 h 131"/>
                <a:gd name="T18" fmla="*/ 52 w 85"/>
                <a:gd name="T19" fmla="*/ 73 h 131"/>
                <a:gd name="T20" fmla="*/ 60 w 85"/>
                <a:gd name="T21" fmla="*/ 61 h 131"/>
                <a:gd name="T22" fmla="*/ 60 w 85"/>
                <a:gd name="T23" fmla="*/ 55 h 131"/>
                <a:gd name="T24" fmla="*/ 48 w 85"/>
                <a:gd name="T25" fmla="*/ 38 h 131"/>
                <a:gd name="T26" fmla="*/ 49 w 85"/>
                <a:gd name="T27" fmla="*/ 24 h 131"/>
                <a:gd name="T28" fmla="*/ 35 w 85"/>
                <a:gd name="T29" fmla="*/ 6 h 131"/>
                <a:gd name="T30" fmla="*/ 22 w 85"/>
                <a:gd name="T31" fmla="*/ 23 h 131"/>
                <a:gd name="T32" fmla="*/ 0 w 85"/>
                <a:gd name="T33" fmla="*/ 19 h 131"/>
                <a:gd name="T34" fmla="*/ 9 w 85"/>
                <a:gd name="T35" fmla="*/ 35 h 131"/>
                <a:gd name="T36" fmla="*/ 9 w 85"/>
                <a:gd name="T37" fmla="*/ 62 h 131"/>
                <a:gd name="T38" fmla="*/ 17 w 85"/>
                <a:gd name="T39" fmla="*/ 57 h 131"/>
                <a:gd name="T40" fmla="*/ 28 w 85"/>
                <a:gd name="T41" fmla="*/ 54 h 131"/>
                <a:gd name="T42" fmla="*/ 32 w 85"/>
                <a:gd name="T43" fmla="*/ 64 h 131"/>
                <a:gd name="T44" fmla="*/ 25 w 85"/>
                <a:gd name="T45" fmla="*/ 57 h 131"/>
                <a:gd name="T46" fmla="*/ 11 w 85"/>
                <a:gd name="T47" fmla="*/ 64 h 131"/>
                <a:gd name="T48" fmla="*/ 3 w 85"/>
                <a:gd name="T49" fmla="*/ 62 h 131"/>
                <a:gd name="T50" fmla="*/ 15 w 85"/>
                <a:gd name="T51" fmla="*/ 81 h 131"/>
                <a:gd name="T52" fmla="*/ 35 w 85"/>
                <a:gd name="T53" fmla="*/ 84 h 131"/>
                <a:gd name="T54" fmla="*/ 41 w 85"/>
                <a:gd name="T55" fmla="*/ 80 h 131"/>
                <a:gd name="T56" fmla="*/ 38 w 85"/>
                <a:gd name="T57" fmla="*/ 73 h 131"/>
                <a:gd name="T58" fmla="*/ 48 w 85"/>
                <a:gd name="T59" fmla="*/ 62 h 131"/>
                <a:gd name="T60" fmla="*/ 40 w 85"/>
                <a:gd name="T61" fmla="*/ 74 h 131"/>
                <a:gd name="T62" fmla="*/ 43 w 85"/>
                <a:gd name="T63" fmla="*/ 83 h 131"/>
                <a:gd name="T64" fmla="*/ 22 w 85"/>
                <a:gd name="T65" fmla="*/ 84 h 131"/>
                <a:gd name="T66" fmla="*/ 10 w 85"/>
                <a:gd name="T67" fmla="*/ 84 h 131"/>
                <a:gd name="T68" fmla="*/ 35 w 85"/>
                <a:gd name="T69" fmla="*/ 128 h 131"/>
                <a:gd name="T70" fmla="*/ 83 w 85"/>
                <a:gd name="T71" fmla="*/ 7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131">
                  <a:moveTo>
                    <a:pt x="83" y="70"/>
                  </a:moveTo>
                  <a:cubicBezTo>
                    <a:pt x="82" y="60"/>
                    <a:pt x="78" y="48"/>
                    <a:pt x="71" y="39"/>
                  </a:cubicBezTo>
                  <a:cubicBezTo>
                    <a:pt x="71" y="39"/>
                    <a:pt x="71" y="39"/>
                    <a:pt x="71" y="38"/>
                  </a:cubicBezTo>
                  <a:cubicBezTo>
                    <a:pt x="75" y="33"/>
                    <a:pt x="78" y="28"/>
                    <a:pt x="80" y="23"/>
                  </a:cubicBezTo>
                  <a:cubicBezTo>
                    <a:pt x="82" y="20"/>
                    <a:pt x="82" y="17"/>
                    <a:pt x="79" y="15"/>
                  </a:cubicBezTo>
                  <a:cubicBezTo>
                    <a:pt x="79" y="14"/>
                    <a:pt x="79" y="14"/>
                    <a:pt x="78" y="14"/>
                  </a:cubicBezTo>
                  <a:cubicBezTo>
                    <a:pt x="78" y="14"/>
                    <a:pt x="78" y="14"/>
                    <a:pt x="78" y="14"/>
                  </a:cubicBezTo>
                  <a:cubicBezTo>
                    <a:pt x="76" y="12"/>
                    <a:pt x="73" y="12"/>
                    <a:pt x="71" y="14"/>
                  </a:cubicBezTo>
                  <a:cubicBezTo>
                    <a:pt x="66" y="17"/>
                    <a:pt x="63" y="22"/>
                    <a:pt x="60" y="27"/>
                  </a:cubicBezTo>
                  <a:cubicBezTo>
                    <a:pt x="59" y="28"/>
                    <a:pt x="55" y="30"/>
                    <a:pt x="52" y="30"/>
                  </a:cubicBezTo>
                  <a:cubicBezTo>
                    <a:pt x="51" y="33"/>
                    <a:pt x="50" y="35"/>
                    <a:pt x="50" y="38"/>
                  </a:cubicBezTo>
                  <a:cubicBezTo>
                    <a:pt x="50" y="40"/>
                    <a:pt x="51" y="42"/>
                    <a:pt x="53" y="44"/>
                  </a:cubicBezTo>
                  <a:cubicBezTo>
                    <a:pt x="56" y="48"/>
                    <a:pt x="61" y="46"/>
                    <a:pt x="63" y="54"/>
                  </a:cubicBezTo>
                  <a:cubicBezTo>
                    <a:pt x="63" y="55"/>
                    <a:pt x="63" y="57"/>
                    <a:pt x="63" y="59"/>
                  </a:cubicBezTo>
                  <a:cubicBezTo>
                    <a:pt x="63" y="60"/>
                    <a:pt x="63" y="61"/>
                    <a:pt x="63" y="62"/>
                  </a:cubicBezTo>
                  <a:cubicBezTo>
                    <a:pt x="61" y="65"/>
                    <a:pt x="58" y="64"/>
                    <a:pt x="57" y="65"/>
                  </a:cubicBezTo>
                  <a:cubicBezTo>
                    <a:pt x="56" y="66"/>
                    <a:pt x="55" y="70"/>
                    <a:pt x="55" y="73"/>
                  </a:cubicBezTo>
                  <a:cubicBezTo>
                    <a:pt x="55" y="73"/>
                    <a:pt x="55" y="74"/>
                    <a:pt x="55" y="75"/>
                  </a:cubicBezTo>
                  <a:cubicBezTo>
                    <a:pt x="52" y="75"/>
                    <a:pt x="52" y="75"/>
                    <a:pt x="52" y="75"/>
                  </a:cubicBezTo>
                  <a:cubicBezTo>
                    <a:pt x="52" y="74"/>
                    <a:pt x="52" y="74"/>
                    <a:pt x="52" y="73"/>
                  </a:cubicBezTo>
                  <a:cubicBezTo>
                    <a:pt x="52" y="70"/>
                    <a:pt x="53" y="65"/>
                    <a:pt x="55" y="63"/>
                  </a:cubicBezTo>
                  <a:cubicBezTo>
                    <a:pt x="58" y="61"/>
                    <a:pt x="60" y="62"/>
                    <a:pt x="60" y="61"/>
                  </a:cubicBezTo>
                  <a:cubicBezTo>
                    <a:pt x="61" y="60"/>
                    <a:pt x="61" y="60"/>
                    <a:pt x="61" y="59"/>
                  </a:cubicBezTo>
                  <a:cubicBezTo>
                    <a:pt x="61" y="57"/>
                    <a:pt x="60" y="56"/>
                    <a:pt x="60" y="55"/>
                  </a:cubicBezTo>
                  <a:cubicBezTo>
                    <a:pt x="59" y="49"/>
                    <a:pt x="56" y="51"/>
                    <a:pt x="51" y="46"/>
                  </a:cubicBezTo>
                  <a:cubicBezTo>
                    <a:pt x="49" y="43"/>
                    <a:pt x="48" y="41"/>
                    <a:pt x="48" y="38"/>
                  </a:cubicBezTo>
                  <a:cubicBezTo>
                    <a:pt x="48" y="35"/>
                    <a:pt x="49" y="31"/>
                    <a:pt x="50" y="29"/>
                  </a:cubicBezTo>
                  <a:cubicBezTo>
                    <a:pt x="49" y="27"/>
                    <a:pt x="49" y="25"/>
                    <a:pt x="49" y="24"/>
                  </a:cubicBezTo>
                  <a:cubicBezTo>
                    <a:pt x="49" y="18"/>
                    <a:pt x="50" y="13"/>
                    <a:pt x="48" y="8"/>
                  </a:cubicBezTo>
                  <a:cubicBezTo>
                    <a:pt x="46" y="3"/>
                    <a:pt x="38" y="0"/>
                    <a:pt x="35" y="6"/>
                  </a:cubicBezTo>
                  <a:cubicBezTo>
                    <a:pt x="32" y="13"/>
                    <a:pt x="35" y="31"/>
                    <a:pt x="31" y="32"/>
                  </a:cubicBezTo>
                  <a:cubicBezTo>
                    <a:pt x="27" y="34"/>
                    <a:pt x="24" y="25"/>
                    <a:pt x="22" y="23"/>
                  </a:cubicBezTo>
                  <a:cubicBezTo>
                    <a:pt x="17" y="18"/>
                    <a:pt x="11" y="9"/>
                    <a:pt x="3" y="13"/>
                  </a:cubicBezTo>
                  <a:cubicBezTo>
                    <a:pt x="0" y="14"/>
                    <a:pt x="0" y="17"/>
                    <a:pt x="0" y="19"/>
                  </a:cubicBezTo>
                  <a:cubicBezTo>
                    <a:pt x="1" y="23"/>
                    <a:pt x="4" y="24"/>
                    <a:pt x="6" y="27"/>
                  </a:cubicBezTo>
                  <a:cubicBezTo>
                    <a:pt x="12" y="33"/>
                    <a:pt x="10" y="34"/>
                    <a:pt x="9" y="35"/>
                  </a:cubicBezTo>
                  <a:cubicBezTo>
                    <a:pt x="3" y="41"/>
                    <a:pt x="2" y="49"/>
                    <a:pt x="2" y="58"/>
                  </a:cubicBezTo>
                  <a:cubicBezTo>
                    <a:pt x="4" y="60"/>
                    <a:pt x="7" y="61"/>
                    <a:pt x="9" y="62"/>
                  </a:cubicBezTo>
                  <a:cubicBezTo>
                    <a:pt x="10" y="62"/>
                    <a:pt x="10" y="62"/>
                    <a:pt x="11" y="62"/>
                  </a:cubicBezTo>
                  <a:cubicBezTo>
                    <a:pt x="14" y="62"/>
                    <a:pt x="14" y="60"/>
                    <a:pt x="17" y="57"/>
                  </a:cubicBezTo>
                  <a:cubicBezTo>
                    <a:pt x="19" y="55"/>
                    <a:pt x="22" y="54"/>
                    <a:pt x="25" y="54"/>
                  </a:cubicBezTo>
                  <a:cubicBezTo>
                    <a:pt x="26" y="54"/>
                    <a:pt x="27" y="54"/>
                    <a:pt x="28" y="54"/>
                  </a:cubicBezTo>
                  <a:cubicBezTo>
                    <a:pt x="33" y="56"/>
                    <a:pt x="34" y="60"/>
                    <a:pt x="35" y="64"/>
                  </a:cubicBezTo>
                  <a:cubicBezTo>
                    <a:pt x="32" y="64"/>
                    <a:pt x="32" y="64"/>
                    <a:pt x="32" y="64"/>
                  </a:cubicBezTo>
                  <a:cubicBezTo>
                    <a:pt x="31" y="61"/>
                    <a:pt x="30" y="58"/>
                    <a:pt x="27" y="57"/>
                  </a:cubicBezTo>
                  <a:cubicBezTo>
                    <a:pt x="27" y="57"/>
                    <a:pt x="26" y="57"/>
                    <a:pt x="25" y="57"/>
                  </a:cubicBezTo>
                  <a:cubicBezTo>
                    <a:pt x="23" y="57"/>
                    <a:pt x="21" y="58"/>
                    <a:pt x="19" y="59"/>
                  </a:cubicBezTo>
                  <a:cubicBezTo>
                    <a:pt x="17" y="61"/>
                    <a:pt x="15" y="64"/>
                    <a:pt x="11" y="64"/>
                  </a:cubicBezTo>
                  <a:cubicBezTo>
                    <a:pt x="10" y="64"/>
                    <a:pt x="10" y="64"/>
                    <a:pt x="9" y="64"/>
                  </a:cubicBezTo>
                  <a:cubicBezTo>
                    <a:pt x="7" y="64"/>
                    <a:pt x="5" y="63"/>
                    <a:pt x="3" y="62"/>
                  </a:cubicBezTo>
                  <a:cubicBezTo>
                    <a:pt x="4" y="68"/>
                    <a:pt x="6" y="75"/>
                    <a:pt x="9" y="82"/>
                  </a:cubicBezTo>
                  <a:cubicBezTo>
                    <a:pt x="11" y="81"/>
                    <a:pt x="13" y="81"/>
                    <a:pt x="15" y="81"/>
                  </a:cubicBezTo>
                  <a:cubicBezTo>
                    <a:pt x="18" y="81"/>
                    <a:pt x="20" y="81"/>
                    <a:pt x="23" y="82"/>
                  </a:cubicBezTo>
                  <a:cubicBezTo>
                    <a:pt x="25" y="82"/>
                    <a:pt x="31" y="84"/>
                    <a:pt x="35" y="84"/>
                  </a:cubicBezTo>
                  <a:cubicBezTo>
                    <a:pt x="38" y="84"/>
                    <a:pt x="40" y="83"/>
                    <a:pt x="40" y="81"/>
                  </a:cubicBezTo>
                  <a:cubicBezTo>
                    <a:pt x="41" y="81"/>
                    <a:pt x="41" y="81"/>
                    <a:pt x="41" y="80"/>
                  </a:cubicBezTo>
                  <a:cubicBezTo>
                    <a:pt x="41" y="79"/>
                    <a:pt x="39" y="78"/>
                    <a:pt x="38" y="75"/>
                  </a:cubicBezTo>
                  <a:cubicBezTo>
                    <a:pt x="38" y="74"/>
                    <a:pt x="38" y="74"/>
                    <a:pt x="38" y="73"/>
                  </a:cubicBezTo>
                  <a:cubicBezTo>
                    <a:pt x="38" y="67"/>
                    <a:pt x="44" y="62"/>
                    <a:pt x="47" y="60"/>
                  </a:cubicBezTo>
                  <a:cubicBezTo>
                    <a:pt x="48" y="62"/>
                    <a:pt x="48" y="62"/>
                    <a:pt x="48" y="62"/>
                  </a:cubicBezTo>
                  <a:cubicBezTo>
                    <a:pt x="45" y="64"/>
                    <a:pt x="40" y="69"/>
                    <a:pt x="40" y="73"/>
                  </a:cubicBezTo>
                  <a:cubicBezTo>
                    <a:pt x="40" y="73"/>
                    <a:pt x="40" y="74"/>
                    <a:pt x="40" y="74"/>
                  </a:cubicBezTo>
                  <a:cubicBezTo>
                    <a:pt x="41" y="76"/>
                    <a:pt x="43" y="77"/>
                    <a:pt x="43" y="80"/>
                  </a:cubicBezTo>
                  <a:cubicBezTo>
                    <a:pt x="43" y="81"/>
                    <a:pt x="43" y="82"/>
                    <a:pt x="43" y="83"/>
                  </a:cubicBezTo>
                  <a:cubicBezTo>
                    <a:pt x="41" y="86"/>
                    <a:pt x="38" y="86"/>
                    <a:pt x="35" y="86"/>
                  </a:cubicBezTo>
                  <a:cubicBezTo>
                    <a:pt x="30" y="86"/>
                    <a:pt x="25" y="85"/>
                    <a:pt x="22" y="84"/>
                  </a:cubicBezTo>
                  <a:cubicBezTo>
                    <a:pt x="20" y="84"/>
                    <a:pt x="17" y="83"/>
                    <a:pt x="15" y="83"/>
                  </a:cubicBezTo>
                  <a:cubicBezTo>
                    <a:pt x="13" y="83"/>
                    <a:pt x="11" y="84"/>
                    <a:pt x="10" y="84"/>
                  </a:cubicBezTo>
                  <a:cubicBezTo>
                    <a:pt x="13" y="91"/>
                    <a:pt x="16" y="98"/>
                    <a:pt x="19" y="102"/>
                  </a:cubicBezTo>
                  <a:cubicBezTo>
                    <a:pt x="22" y="109"/>
                    <a:pt x="27" y="122"/>
                    <a:pt x="35" y="128"/>
                  </a:cubicBezTo>
                  <a:cubicBezTo>
                    <a:pt x="38" y="130"/>
                    <a:pt x="45" y="131"/>
                    <a:pt x="50" y="130"/>
                  </a:cubicBezTo>
                  <a:cubicBezTo>
                    <a:pt x="75" y="124"/>
                    <a:pt x="85" y="93"/>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6" name="Group 45"/>
          <p:cNvGrpSpPr/>
          <p:nvPr/>
        </p:nvGrpSpPr>
        <p:grpSpPr>
          <a:xfrm>
            <a:off x="2511268" y="5141915"/>
            <a:ext cx="1152525" cy="1146175"/>
            <a:chOff x="2511268" y="5141912"/>
            <a:chExt cx="1152525" cy="1146175"/>
          </a:xfrm>
        </p:grpSpPr>
        <p:sp>
          <p:nvSpPr>
            <p:cNvPr id="47" name="Oval 7"/>
            <p:cNvSpPr>
              <a:spLocks noChangeArrowheads="1"/>
            </p:cNvSpPr>
            <p:nvPr/>
          </p:nvSpPr>
          <p:spPr bwMode="auto">
            <a:xfrm>
              <a:off x="2511268" y="5141912"/>
              <a:ext cx="1152525" cy="11461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8" name="Freeform 8"/>
            <p:cNvSpPr>
              <a:spLocks/>
            </p:cNvSpPr>
            <p:nvPr/>
          </p:nvSpPr>
          <p:spPr bwMode="auto">
            <a:xfrm>
              <a:off x="2836706" y="5410199"/>
              <a:ext cx="501650" cy="609600"/>
            </a:xfrm>
            <a:custGeom>
              <a:avLst/>
              <a:gdLst>
                <a:gd name="T0" fmla="*/ 74 w 106"/>
                <a:gd name="T1" fmla="*/ 40 h 129"/>
                <a:gd name="T2" fmla="*/ 66 w 106"/>
                <a:gd name="T3" fmla="*/ 38 h 129"/>
                <a:gd name="T4" fmla="*/ 61 w 106"/>
                <a:gd name="T5" fmla="*/ 55 h 129"/>
                <a:gd name="T6" fmla="*/ 60 w 106"/>
                <a:gd name="T7" fmla="*/ 55 h 129"/>
                <a:gd name="T8" fmla="*/ 56 w 106"/>
                <a:gd name="T9" fmla="*/ 55 h 129"/>
                <a:gd name="T10" fmla="*/ 56 w 106"/>
                <a:gd name="T11" fmla="*/ 0 h 129"/>
                <a:gd name="T12" fmla="*/ 53 w 106"/>
                <a:gd name="T13" fmla="*/ 0 h 129"/>
                <a:gd name="T14" fmla="*/ 52 w 106"/>
                <a:gd name="T15" fmla="*/ 0 h 129"/>
                <a:gd name="T16" fmla="*/ 50 w 106"/>
                <a:gd name="T17" fmla="*/ 0 h 129"/>
                <a:gd name="T18" fmla="*/ 50 w 106"/>
                <a:gd name="T19" fmla="*/ 55 h 129"/>
                <a:gd name="T20" fmla="*/ 46 w 106"/>
                <a:gd name="T21" fmla="*/ 55 h 129"/>
                <a:gd name="T22" fmla="*/ 45 w 106"/>
                <a:gd name="T23" fmla="*/ 55 h 129"/>
                <a:gd name="T24" fmla="*/ 39 w 106"/>
                <a:gd name="T25" fmla="*/ 38 h 129"/>
                <a:gd name="T26" fmla="*/ 31 w 106"/>
                <a:gd name="T27" fmla="*/ 40 h 129"/>
                <a:gd name="T28" fmla="*/ 0 w 106"/>
                <a:gd name="T29" fmla="*/ 106 h 129"/>
                <a:gd name="T30" fmla="*/ 9 w 106"/>
                <a:gd name="T31" fmla="*/ 129 h 129"/>
                <a:gd name="T32" fmla="*/ 21 w 106"/>
                <a:gd name="T33" fmla="*/ 115 h 129"/>
                <a:gd name="T34" fmla="*/ 45 w 106"/>
                <a:gd name="T35" fmla="*/ 68 h 129"/>
                <a:gd name="T36" fmla="*/ 60 w 106"/>
                <a:gd name="T37" fmla="*/ 68 h 129"/>
                <a:gd name="T38" fmla="*/ 84 w 106"/>
                <a:gd name="T39" fmla="*/ 115 h 129"/>
                <a:gd name="T40" fmla="*/ 97 w 106"/>
                <a:gd name="T41" fmla="*/ 129 h 129"/>
                <a:gd name="T42" fmla="*/ 105 w 106"/>
                <a:gd name="T43" fmla="*/ 106 h 129"/>
                <a:gd name="T44" fmla="*/ 74 w 106"/>
                <a:gd name="T45" fmla="*/ 4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29">
                  <a:moveTo>
                    <a:pt x="74" y="40"/>
                  </a:moveTo>
                  <a:cubicBezTo>
                    <a:pt x="69" y="36"/>
                    <a:pt x="68" y="37"/>
                    <a:pt x="66" y="38"/>
                  </a:cubicBezTo>
                  <a:cubicBezTo>
                    <a:pt x="62" y="41"/>
                    <a:pt x="59" y="50"/>
                    <a:pt x="61" y="55"/>
                  </a:cubicBezTo>
                  <a:cubicBezTo>
                    <a:pt x="60" y="55"/>
                    <a:pt x="60" y="55"/>
                    <a:pt x="60" y="55"/>
                  </a:cubicBezTo>
                  <a:cubicBezTo>
                    <a:pt x="59" y="55"/>
                    <a:pt x="57" y="55"/>
                    <a:pt x="56" y="55"/>
                  </a:cubicBezTo>
                  <a:cubicBezTo>
                    <a:pt x="56" y="0"/>
                    <a:pt x="56" y="0"/>
                    <a:pt x="56" y="0"/>
                  </a:cubicBezTo>
                  <a:cubicBezTo>
                    <a:pt x="53" y="0"/>
                    <a:pt x="53" y="0"/>
                    <a:pt x="53" y="0"/>
                  </a:cubicBezTo>
                  <a:cubicBezTo>
                    <a:pt x="52" y="0"/>
                    <a:pt x="52" y="0"/>
                    <a:pt x="52" y="0"/>
                  </a:cubicBezTo>
                  <a:cubicBezTo>
                    <a:pt x="50" y="0"/>
                    <a:pt x="50" y="0"/>
                    <a:pt x="50" y="0"/>
                  </a:cubicBezTo>
                  <a:cubicBezTo>
                    <a:pt x="50" y="55"/>
                    <a:pt x="50" y="55"/>
                    <a:pt x="50" y="55"/>
                  </a:cubicBezTo>
                  <a:cubicBezTo>
                    <a:pt x="49" y="55"/>
                    <a:pt x="46" y="55"/>
                    <a:pt x="46" y="55"/>
                  </a:cubicBezTo>
                  <a:cubicBezTo>
                    <a:pt x="45" y="55"/>
                    <a:pt x="45" y="55"/>
                    <a:pt x="45" y="55"/>
                  </a:cubicBezTo>
                  <a:cubicBezTo>
                    <a:pt x="47" y="50"/>
                    <a:pt x="43" y="41"/>
                    <a:pt x="39" y="38"/>
                  </a:cubicBezTo>
                  <a:cubicBezTo>
                    <a:pt x="37" y="37"/>
                    <a:pt x="36" y="36"/>
                    <a:pt x="31" y="40"/>
                  </a:cubicBezTo>
                  <a:cubicBezTo>
                    <a:pt x="17" y="50"/>
                    <a:pt x="1" y="72"/>
                    <a:pt x="0" y="106"/>
                  </a:cubicBezTo>
                  <a:cubicBezTo>
                    <a:pt x="0" y="116"/>
                    <a:pt x="4" y="129"/>
                    <a:pt x="9" y="129"/>
                  </a:cubicBezTo>
                  <a:cubicBezTo>
                    <a:pt x="12" y="129"/>
                    <a:pt x="16" y="119"/>
                    <a:pt x="21" y="115"/>
                  </a:cubicBezTo>
                  <a:cubicBezTo>
                    <a:pt x="38" y="105"/>
                    <a:pt x="43" y="78"/>
                    <a:pt x="45" y="68"/>
                  </a:cubicBezTo>
                  <a:cubicBezTo>
                    <a:pt x="50" y="71"/>
                    <a:pt x="58" y="70"/>
                    <a:pt x="60" y="68"/>
                  </a:cubicBezTo>
                  <a:cubicBezTo>
                    <a:pt x="63" y="78"/>
                    <a:pt x="67" y="105"/>
                    <a:pt x="84" y="115"/>
                  </a:cubicBezTo>
                  <a:cubicBezTo>
                    <a:pt x="90" y="119"/>
                    <a:pt x="94" y="129"/>
                    <a:pt x="97" y="129"/>
                  </a:cubicBezTo>
                  <a:cubicBezTo>
                    <a:pt x="102" y="129"/>
                    <a:pt x="106" y="116"/>
                    <a:pt x="105" y="106"/>
                  </a:cubicBezTo>
                  <a:cubicBezTo>
                    <a:pt x="104" y="72"/>
                    <a:pt x="88" y="50"/>
                    <a:pt x="74"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9" name="Freeform 27"/>
          <p:cNvSpPr/>
          <p:nvPr/>
        </p:nvSpPr>
        <p:spPr>
          <a:xfrm>
            <a:off x="6096003" y="2849563"/>
            <a:ext cx="2113695" cy="4008439"/>
          </a:xfrm>
          <a:custGeom>
            <a:avLst/>
            <a:gdLst>
              <a:gd name="connsiteX0" fmla="*/ 0 w 2113695"/>
              <a:gd name="connsiteY0" fmla="*/ 0 h 4008438"/>
              <a:gd name="connsiteX1" fmla="*/ 349606 w 2113695"/>
              <a:gd name="connsiteY1" fmla="*/ 519246 h 4008438"/>
              <a:gd name="connsiteX2" fmla="*/ 387401 w 2113695"/>
              <a:gd name="connsiteY2" fmla="*/ 523967 h 4008438"/>
              <a:gd name="connsiteX3" fmla="*/ 278740 w 2113695"/>
              <a:gd name="connsiteY3" fmla="*/ 840235 h 4008438"/>
              <a:gd name="connsiteX4" fmla="*/ 283464 w 2113695"/>
              <a:gd name="connsiteY4" fmla="*/ 996009 h 4008438"/>
              <a:gd name="connsiteX5" fmla="*/ 718109 w 2113695"/>
              <a:gd name="connsiteY5" fmla="*/ 1359481 h 4008438"/>
              <a:gd name="connsiteX6" fmla="*/ 1129132 w 2113695"/>
              <a:gd name="connsiteY6" fmla="*/ 2166673 h 4008438"/>
              <a:gd name="connsiteX7" fmla="*/ 1346454 w 2113695"/>
              <a:gd name="connsiteY7" fmla="*/ 2633994 h 4008438"/>
              <a:gd name="connsiteX8" fmla="*/ 1592123 w 2113695"/>
              <a:gd name="connsiteY8" fmla="*/ 3044671 h 4008438"/>
              <a:gd name="connsiteX9" fmla="*/ 1606296 w 2113695"/>
              <a:gd name="connsiteY9" fmla="*/ 3096596 h 4008438"/>
              <a:gd name="connsiteX10" fmla="*/ 1932280 w 2113695"/>
              <a:gd name="connsiteY10" fmla="*/ 3851863 h 4008438"/>
              <a:gd name="connsiteX11" fmla="*/ 2012595 w 2113695"/>
              <a:gd name="connsiteY11" fmla="*/ 3969873 h 4008438"/>
              <a:gd name="connsiteX12" fmla="*/ 2099406 w 2113695"/>
              <a:gd name="connsiteY12" fmla="*/ 4002326 h 4008438"/>
              <a:gd name="connsiteX13" fmla="*/ 2113695 w 2113695"/>
              <a:gd name="connsiteY13" fmla="*/ 4008438 h 4008438"/>
              <a:gd name="connsiteX14" fmla="*/ 1701847 w 2113695"/>
              <a:gd name="connsiteY14" fmla="*/ 4008438 h 4008438"/>
              <a:gd name="connsiteX15" fmla="*/ 1688973 w 2113695"/>
              <a:gd name="connsiteY15" fmla="*/ 3990525 h 4008438"/>
              <a:gd name="connsiteX16" fmla="*/ 1662989 w 2113695"/>
              <a:gd name="connsiteY16" fmla="*/ 3950992 h 4008438"/>
              <a:gd name="connsiteX17" fmla="*/ 1247242 w 2113695"/>
              <a:gd name="connsiteY17" fmla="*/ 3304294 h 4008438"/>
              <a:gd name="connsiteX18" fmla="*/ 1058266 w 2113695"/>
              <a:gd name="connsiteY18" fmla="*/ 2893618 h 4008438"/>
              <a:gd name="connsiteX19" fmla="*/ 746455 w 2113695"/>
              <a:gd name="connsiteY19" fmla="*/ 2289404 h 4008438"/>
              <a:gd name="connsiteX20" fmla="*/ 633070 w 2113695"/>
              <a:gd name="connsiteY20" fmla="*/ 2855854 h 4008438"/>
              <a:gd name="connsiteX21" fmla="*/ 741731 w 2113695"/>
              <a:gd name="connsiteY21" fmla="*/ 3733852 h 4008438"/>
              <a:gd name="connsiteX22" fmla="*/ 771775 w 2113695"/>
              <a:gd name="connsiteY22" fmla="*/ 4007047 h 4008438"/>
              <a:gd name="connsiteX23" fmla="*/ 771933 w 2113695"/>
              <a:gd name="connsiteY23" fmla="*/ 4008438 h 4008438"/>
              <a:gd name="connsiteX24" fmla="*/ 0 w 2113695"/>
              <a:gd name="connsiteY24" fmla="*/ 4008438 h 4008438"/>
              <a:gd name="connsiteX25" fmla="*/ 0 w 2113695"/>
              <a:gd name="connsiteY25" fmla="*/ 4005071 h 4008438"/>
              <a:gd name="connsiteX26" fmla="*/ 0 w 2113695"/>
              <a:gd name="connsiteY26"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13695" h="4008438">
                <a:moveTo>
                  <a:pt x="0" y="0"/>
                </a:moveTo>
                <a:cubicBezTo>
                  <a:pt x="406299" y="47204"/>
                  <a:pt x="349606" y="519246"/>
                  <a:pt x="349606" y="519246"/>
                </a:cubicBezTo>
                <a:cubicBezTo>
                  <a:pt x="349606" y="519246"/>
                  <a:pt x="349606" y="519246"/>
                  <a:pt x="387401" y="523967"/>
                </a:cubicBezTo>
                <a:cubicBezTo>
                  <a:pt x="434645" y="731665"/>
                  <a:pt x="278740" y="840235"/>
                  <a:pt x="278740" y="840235"/>
                </a:cubicBezTo>
                <a:cubicBezTo>
                  <a:pt x="278740" y="840235"/>
                  <a:pt x="278740" y="840235"/>
                  <a:pt x="283464" y="996009"/>
                </a:cubicBezTo>
                <a:cubicBezTo>
                  <a:pt x="302362" y="1080976"/>
                  <a:pt x="382677" y="1232030"/>
                  <a:pt x="718109" y="1359481"/>
                </a:cubicBezTo>
                <a:cubicBezTo>
                  <a:pt x="718109" y="1359481"/>
                  <a:pt x="1114959" y="1491653"/>
                  <a:pt x="1129132" y="2166673"/>
                </a:cubicBezTo>
                <a:cubicBezTo>
                  <a:pt x="1129132" y="2166673"/>
                  <a:pt x="1280313" y="2515984"/>
                  <a:pt x="1346454" y="2633994"/>
                </a:cubicBezTo>
                <a:cubicBezTo>
                  <a:pt x="1346454" y="2633994"/>
                  <a:pt x="1530706" y="2728403"/>
                  <a:pt x="1592123" y="3044671"/>
                </a:cubicBezTo>
                <a:cubicBezTo>
                  <a:pt x="1596847" y="3063553"/>
                  <a:pt x="1601572" y="3082434"/>
                  <a:pt x="1606296" y="3096596"/>
                </a:cubicBezTo>
                <a:cubicBezTo>
                  <a:pt x="1677162" y="3346778"/>
                  <a:pt x="1856689" y="3705530"/>
                  <a:pt x="1932280" y="3851863"/>
                </a:cubicBezTo>
                <a:cubicBezTo>
                  <a:pt x="1951177" y="3894347"/>
                  <a:pt x="2012595" y="3969873"/>
                  <a:pt x="2012595" y="3969873"/>
                </a:cubicBezTo>
                <a:cubicBezTo>
                  <a:pt x="2033855" y="3979314"/>
                  <a:pt x="2066925" y="3989935"/>
                  <a:pt x="2099406" y="4002326"/>
                </a:cubicBezTo>
                <a:lnTo>
                  <a:pt x="2113695" y="4008438"/>
                </a:lnTo>
                <a:lnTo>
                  <a:pt x="1701847" y="4008438"/>
                </a:lnTo>
                <a:lnTo>
                  <a:pt x="1688973" y="3990525"/>
                </a:lnTo>
                <a:cubicBezTo>
                  <a:pt x="1675981" y="3972233"/>
                  <a:pt x="1662989" y="3953352"/>
                  <a:pt x="1662989" y="3950992"/>
                </a:cubicBezTo>
                <a:cubicBezTo>
                  <a:pt x="1662989" y="3950992"/>
                  <a:pt x="1346454" y="3436466"/>
                  <a:pt x="1247242" y="3304294"/>
                </a:cubicBezTo>
                <a:cubicBezTo>
                  <a:pt x="1148029" y="3172122"/>
                  <a:pt x="1062990" y="3006908"/>
                  <a:pt x="1058266" y="2893618"/>
                </a:cubicBezTo>
                <a:cubicBezTo>
                  <a:pt x="1058266" y="2893618"/>
                  <a:pt x="803148" y="2539586"/>
                  <a:pt x="746455" y="2289404"/>
                </a:cubicBezTo>
                <a:cubicBezTo>
                  <a:pt x="746455" y="2289404"/>
                  <a:pt x="651967" y="2511264"/>
                  <a:pt x="633070" y="2855854"/>
                </a:cubicBezTo>
                <a:cubicBezTo>
                  <a:pt x="614172" y="3205165"/>
                  <a:pt x="718109" y="3450627"/>
                  <a:pt x="741731" y="3733852"/>
                </a:cubicBezTo>
                <a:cubicBezTo>
                  <a:pt x="747637" y="3805838"/>
                  <a:pt x="759152" y="3899952"/>
                  <a:pt x="771775" y="4007047"/>
                </a:cubicBezTo>
                <a:lnTo>
                  <a:pt x="771933" y="4008438"/>
                </a:lnTo>
                <a:lnTo>
                  <a:pt x="0" y="4008438"/>
                </a:lnTo>
                <a:lnTo>
                  <a:pt x="0" y="4005071"/>
                </a:lnTo>
                <a:cubicBezTo>
                  <a:pt x="0" y="3534451"/>
                  <a:pt x="0" y="2458749"/>
                  <a:pt x="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0" name="Freeform 28"/>
          <p:cNvSpPr/>
          <p:nvPr/>
        </p:nvSpPr>
        <p:spPr>
          <a:xfrm>
            <a:off x="4009611" y="2849563"/>
            <a:ext cx="2086391" cy="4008439"/>
          </a:xfrm>
          <a:custGeom>
            <a:avLst/>
            <a:gdLst>
              <a:gd name="connsiteX0" fmla="*/ 2062769 w 2086391"/>
              <a:gd name="connsiteY0" fmla="*/ 0 h 4008438"/>
              <a:gd name="connsiteX1" fmla="*/ 2076942 w 2086391"/>
              <a:gd name="connsiteY1" fmla="*/ 0 h 4008438"/>
              <a:gd name="connsiteX2" fmla="*/ 2086391 w 2086391"/>
              <a:gd name="connsiteY2" fmla="*/ 0 h 4008438"/>
              <a:gd name="connsiteX3" fmla="*/ 2086391 w 2086391"/>
              <a:gd name="connsiteY3" fmla="*/ 3973990 h 4008438"/>
              <a:gd name="connsiteX4" fmla="*/ 2086391 w 2086391"/>
              <a:gd name="connsiteY4" fmla="*/ 4008438 h 4008438"/>
              <a:gd name="connsiteX5" fmla="*/ 1290836 w 2086391"/>
              <a:gd name="connsiteY5" fmla="*/ 4008438 h 4008438"/>
              <a:gd name="connsiteX6" fmla="*/ 1290994 w 2086391"/>
              <a:gd name="connsiteY6" fmla="*/ 4007047 h 4008438"/>
              <a:gd name="connsiteX7" fmla="*/ 1321038 w 2086391"/>
              <a:gd name="connsiteY7" fmla="*/ 3733852 h 4008438"/>
              <a:gd name="connsiteX8" fmla="*/ 1429700 w 2086391"/>
              <a:gd name="connsiteY8" fmla="*/ 2855854 h 4008438"/>
              <a:gd name="connsiteX9" fmla="*/ 1316314 w 2086391"/>
              <a:gd name="connsiteY9" fmla="*/ 2289404 h 4008438"/>
              <a:gd name="connsiteX10" fmla="*/ 1004504 w 2086391"/>
              <a:gd name="connsiteY10" fmla="*/ 2893618 h 4008438"/>
              <a:gd name="connsiteX11" fmla="*/ 815528 w 2086391"/>
              <a:gd name="connsiteY11" fmla="*/ 3304294 h 4008438"/>
              <a:gd name="connsiteX12" fmla="*/ 409229 w 2086391"/>
              <a:gd name="connsiteY12" fmla="*/ 3932110 h 4008438"/>
              <a:gd name="connsiteX13" fmla="*/ 365381 w 2086391"/>
              <a:gd name="connsiteY13" fmla="*/ 4005793 h 4008438"/>
              <a:gd name="connsiteX14" fmla="*/ 363939 w 2086391"/>
              <a:gd name="connsiteY14" fmla="*/ 4008438 h 4008438"/>
              <a:gd name="connsiteX15" fmla="*/ 0 w 2086391"/>
              <a:gd name="connsiteY15" fmla="*/ 4008438 h 4008438"/>
              <a:gd name="connsiteX16" fmla="*/ 25224 w 2086391"/>
              <a:gd name="connsiteY16" fmla="*/ 3999155 h 4008438"/>
              <a:gd name="connsiteX17" fmla="*/ 64348 w 2086391"/>
              <a:gd name="connsiteY17" fmla="*/ 3984035 h 4008438"/>
              <a:gd name="connsiteX18" fmla="*/ 111592 w 2086391"/>
              <a:gd name="connsiteY18" fmla="*/ 3932110 h 4008438"/>
              <a:gd name="connsiteX19" fmla="*/ 465922 w 2086391"/>
              <a:gd name="connsiteY19" fmla="*/ 3044671 h 4008438"/>
              <a:gd name="connsiteX20" fmla="*/ 716315 w 2086391"/>
              <a:gd name="connsiteY20" fmla="*/ 2633994 h 4008438"/>
              <a:gd name="connsiteX21" fmla="*/ 933638 w 2086391"/>
              <a:gd name="connsiteY21" fmla="*/ 2166673 h 4008438"/>
              <a:gd name="connsiteX22" fmla="*/ 1344660 w 2086391"/>
              <a:gd name="connsiteY22" fmla="*/ 1359481 h 4008438"/>
              <a:gd name="connsiteX23" fmla="*/ 1779305 w 2086391"/>
              <a:gd name="connsiteY23" fmla="*/ 996009 h 4008438"/>
              <a:gd name="connsiteX24" fmla="*/ 1779305 w 2086391"/>
              <a:gd name="connsiteY24" fmla="*/ 840235 h 4008438"/>
              <a:gd name="connsiteX25" fmla="*/ 1675368 w 2086391"/>
              <a:gd name="connsiteY25" fmla="*/ 523967 h 4008438"/>
              <a:gd name="connsiteX26" fmla="*/ 1713164 w 2086391"/>
              <a:gd name="connsiteY26" fmla="*/ 519246 h 4008438"/>
              <a:gd name="connsiteX27" fmla="*/ 2062769 w 2086391"/>
              <a:gd name="connsiteY27" fmla="*/ 0 h 400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86391" h="4008438">
                <a:moveTo>
                  <a:pt x="2062769" y="0"/>
                </a:moveTo>
                <a:cubicBezTo>
                  <a:pt x="2067494" y="0"/>
                  <a:pt x="2072218" y="0"/>
                  <a:pt x="2076942" y="0"/>
                </a:cubicBezTo>
                <a:cubicBezTo>
                  <a:pt x="2076942" y="0"/>
                  <a:pt x="2081667" y="0"/>
                  <a:pt x="2086391" y="0"/>
                </a:cubicBezTo>
                <a:cubicBezTo>
                  <a:pt x="2086391" y="0"/>
                  <a:pt x="2086391" y="0"/>
                  <a:pt x="2086391" y="3973990"/>
                </a:cubicBezTo>
                <a:lnTo>
                  <a:pt x="2086391" y="4008438"/>
                </a:lnTo>
                <a:lnTo>
                  <a:pt x="1290836" y="4008438"/>
                </a:lnTo>
                <a:lnTo>
                  <a:pt x="1290994" y="4007047"/>
                </a:lnTo>
                <a:cubicBezTo>
                  <a:pt x="1303617" y="3899952"/>
                  <a:pt x="1315133" y="3805838"/>
                  <a:pt x="1321038" y="3733852"/>
                </a:cubicBezTo>
                <a:cubicBezTo>
                  <a:pt x="1344660" y="3450627"/>
                  <a:pt x="1448597" y="3205165"/>
                  <a:pt x="1429700" y="2855854"/>
                </a:cubicBezTo>
                <a:cubicBezTo>
                  <a:pt x="1410802" y="2511264"/>
                  <a:pt x="1316314" y="2289404"/>
                  <a:pt x="1316314" y="2289404"/>
                </a:cubicBezTo>
                <a:cubicBezTo>
                  <a:pt x="1259621" y="2539586"/>
                  <a:pt x="1004504" y="2893618"/>
                  <a:pt x="1004504" y="2893618"/>
                </a:cubicBezTo>
                <a:cubicBezTo>
                  <a:pt x="999779" y="3006908"/>
                  <a:pt x="914740" y="3172122"/>
                  <a:pt x="815528" y="3304294"/>
                </a:cubicBezTo>
                <a:cubicBezTo>
                  <a:pt x="725764" y="3422305"/>
                  <a:pt x="461198" y="3851863"/>
                  <a:pt x="409229" y="3932110"/>
                </a:cubicBezTo>
                <a:cubicBezTo>
                  <a:pt x="409229" y="3932110"/>
                  <a:pt x="379997" y="3979904"/>
                  <a:pt x="365381" y="4005793"/>
                </a:cubicBezTo>
                <a:lnTo>
                  <a:pt x="363939" y="4008438"/>
                </a:lnTo>
                <a:lnTo>
                  <a:pt x="0" y="4008438"/>
                </a:lnTo>
                <a:lnTo>
                  <a:pt x="25224" y="3999155"/>
                </a:lnTo>
                <a:cubicBezTo>
                  <a:pt x="40135" y="3993770"/>
                  <a:pt x="53718" y="3988755"/>
                  <a:pt x="64348" y="3984035"/>
                </a:cubicBezTo>
                <a:cubicBezTo>
                  <a:pt x="69072" y="3974594"/>
                  <a:pt x="97419" y="3946271"/>
                  <a:pt x="111592" y="3932110"/>
                </a:cubicBezTo>
                <a:cubicBezTo>
                  <a:pt x="111592" y="3932110"/>
                  <a:pt x="404505" y="3360939"/>
                  <a:pt x="465922" y="3044671"/>
                </a:cubicBezTo>
                <a:cubicBezTo>
                  <a:pt x="532064" y="2728403"/>
                  <a:pt x="716315" y="2633994"/>
                  <a:pt x="716315" y="2633994"/>
                </a:cubicBezTo>
                <a:cubicBezTo>
                  <a:pt x="782457" y="2515984"/>
                  <a:pt x="933638" y="2166673"/>
                  <a:pt x="933638" y="2166673"/>
                </a:cubicBezTo>
                <a:cubicBezTo>
                  <a:pt x="947811" y="1491653"/>
                  <a:pt x="1344660" y="1359481"/>
                  <a:pt x="1344660" y="1359481"/>
                </a:cubicBezTo>
                <a:cubicBezTo>
                  <a:pt x="1675368" y="1232030"/>
                  <a:pt x="1760408" y="1080976"/>
                  <a:pt x="1779305" y="996009"/>
                </a:cubicBezTo>
                <a:cubicBezTo>
                  <a:pt x="1779305" y="996009"/>
                  <a:pt x="1779305" y="996009"/>
                  <a:pt x="1779305" y="840235"/>
                </a:cubicBezTo>
                <a:cubicBezTo>
                  <a:pt x="1779305" y="840235"/>
                  <a:pt x="1628124" y="731665"/>
                  <a:pt x="1675368" y="523967"/>
                </a:cubicBezTo>
                <a:cubicBezTo>
                  <a:pt x="1675368" y="523967"/>
                  <a:pt x="1675368" y="523967"/>
                  <a:pt x="1713164" y="519246"/>
                </a:cubicBezTo>
                <a:cubicBezTo>
                  <a:pt x="1713164" y="519246"/>
                  <a:pt x="1656471" y="47204"/>
                  <a:pt x="206276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51" name="TextBox 50"/>
          <p:cNvSpPr txBox="1"/>
          <p:nvPr/>
        </p:nvSpPr>
        <p:spPr>
          <a:xfrm>
            <a:off x="9667554" y="4357082"/>
            <a:ext cx="1847113" cy="529697"/>
          </a:xfrm>
          <a:prstGeom prst="rect">
            <a:avLst/>
          </a:prstGeom>
          <a:noFill/>
        </p:spPr>
        <p:txBody>
          <a:bodyPr wrap="square" rtlCol="0">
            <a:spAutoFit/>
          </a:bodyPr>
          <a:lstStyle/>
          <a:p>
            <a:pP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2" name="TextBox 51"/>
          <p:cNvSpPr txBox="1"/>
          <p:nvPr/>
        </p:nvSpPr>
        <p:spPr>
          <a:xfrm>
            <a:off x="9667554" y="3954142"/>
            <a:ext cx="1847113" cy="461665"/>
          </a:xfrm>
          <a:prstGeom prst="rect">
            <a:avLst/>
          </a:prstGeom>
          <a:noFill/>
        </p:spPr>
        <p:txBody>
          <a:bodyPr wrap="square" rtlCol="0">
            <a:spAutoFit/>
          </a:bodyPr>
          <a:lstStyle/>
          <a:p>
            <a:pPr>
              <a:lnSpc>
                <a:spcPct val="150000"/>
              </a:lnSpc>
            </a:pPr>
            <a:r>
              <a:rPr lang="id-ID" sz="1600" dirty="0">
                <a:solidFill>
                  <a:schemeClr val="tx1">
                    <a:lumMod val="65000"/>
                    <a:lumOff val="35000"/>
                  </a:schemeClr>
                </a:solidFill>
                <a:latin typeface="+mj-lt"/>
              </a:rPr>
              <a:t>Jantung</a:t>
            </a:r>
            <a:endParaRPr lang="en-US" sz="1600" dirty="0">
              <a:solidFill>
                <a:schemeClr val="tx1">
                  <a:lumMod val="65000"/>
                  <a:lumOff val="35000"/>
                </a:schemeClr>
              </a:solidFill>
              <a:latin typeface="+mj-lt"/>
            </a:endParaRPr>
          </a:p>
        </p:txBody>
      </p:sp>
      <p:sp>
        <p:nvSpPr>
          <p:cNvPr id="53" name="TextBox 52"/>
          <p:cNvSpPr txBox="1"/>
          <p:nvPr/>
        </p:nvSpPr>
        <p:spPr>
          <a:xfrm>
            <a:off x="621838" y="3164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4" name="TextBox 53"/>
          <p:cNvSpPr txBox="1"/>
          <p:nvPr/>
        </p:nvSpPr>
        <p:spPr>
          <a:xfrm>
            <a:off x="621838" y="2761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Otak</a:t>
            </a:r>
            <a:endParaRPr lang="en-US" sz="1600" dirty="0">
              <a:solidFill>
                <a:schemeClr val="tx1">
                  <a:lumMod val="65000"/>
                  <a:lumOff val="35000"/>
                </a:schemeClr>
              </a:solidFill>
              <a:latin typeface="+mj-lt"/>
            </a:endParaRPr>
          </a:p>
        </p:txBody>
      </p:sp>
      <p:sp>
        <p:nvSpPr>
          <p:cNvPr id="55" name="TextBox 54"/>
          <p:cNvSpPr txBox="1"/>
          <p:nvPr/>
        </p:nvSpPr>
        <p:spPr>
          <a:xfrm>
            <a:off x="621838" y="5503258"/>
            <a:ext cx="1847113" cy="529697"/>
          </a:xfrm>
          <a:prstGeom prst="rect">
            <a:avLst/>
          </a:prstGeom>
          <a:noFill/>
        </p:spPr>
        <p:txBody>
          <a:bodyPr wrap="square" rtlCol="0">
            <a:spAutoFit/>
          </a:bodyPr>
          <a:lstStyle/>
          <a:p>
            <a:pPr algn="r">
              <a:lnSpc>
                <a:spcPct val="150000"/>
              </a:lnSpc>
            </a:pPr>
            <a:r>
              <a:rPr lang="id-ID" sz="1000" dirty="0">
                <a:solidFill>
                  <a:schemeClr val="tx1">
                    <a:lumMod val="50000"/>
                    <a:lumOff val="50000"/>
                  </a:schemeClr>
                </a:solidFill>
              </a:rPr>
              <a:t>Suitable for all category</a:t>
            </a:r>
            <a:r>
              <a:rPr lang="en-US" sz="1000" dirty="0">
                <a:solidFill>
                  <a:schemeClr val="tx1">
                    <a:lumMod val="50000"/>
                    <a:lumOff val="50000"/>
                  </a:schemeClr>
                </a:solidFill>
              </a:rPr>
              <a:t>, Lorem Ipsum is not simply random</a:t>
            </a:r>
            <a:endParaRPr lang="en-US" sz="1000" b="1" dirty="0">
              <a:solidFill>
                <a:schemeClr val="tx1">
                  <a:lumMod val="50000"/>
                  <a:lumOff val="50000"/>
                </a:schemeClr>
              </a:solidFill>
            </a:endParaRPr>
          </a:p>
        </p:txBody>
      </p:sp>
      <p:sp>
        <p:nvSpPr>
          <p:cNvPr id="56" name="TextBox 55"/>
          <p:cNvSpPr txBox="1"/>
          <p:nvPr/>
        </p:nvSpPr>
        <p:spPr>
          <a:xfrm>
            <a:off x="621838" y="5100317"/>
            <a:ext cx="1847113" cy="461665"/>
          </a:xfrm>
          <a:prstGeom prst="rect">
            <a:avLst/>
          </a:prstGeom>
          <a:noFill/>
        </p:spPr>
        <p:txBody>
          <a:bodyPr wrap="square" rtlCol="0">
            <a:spAutoFit/>
          </a:bodyPr>
          <a:lstStyle/>
          <a:p>
            <a:pPr algn="r">
              <a:lnSpc>
                <a:spcPct val="150000"/>
              </a:lnSpc>
            </a:pPr>
            <a:r>
              <a:rPr lang="id-ID" sz="1600" dirty="0">
                <a:solidFill>
                  <a:schemeClr val="tx1">
                    <a:lumMod val="65000"/>
                    <a:lumOff val="35000"/>
                  </a:schemeClr>
                </a:solidFill>
                <a:latin typeface="+mj-lt"/>
              </a:rPr>
              <a:t>Paru-Paru</a:t>
            </a:r>
            <a:endParaRPr lang="en-US" sz="1600" dirty="0">
              <a:solidFill>
                <a:schemeClr val="tx1">
                  <a:lumMod val="65000"/>
                  <a:lumOff val="35000"/>
                </a:schemeClr>
              </a:solidFill>
              <a:latin typeface="+mj-lt"/>
            </a:endParaRPr>
          </a:p>
        </p:txBody>
      </p:sp>
      <p:sp>
        <p:nvSpPr>
          <p:cNvPr id="57" name="TextBox 34"/>
          <p:cNvSpPr txBox="1"/>
          <p:nvPr/>
        </p:nvSpPr>
        <p:spPr>
          <a:xfrm>
            <a:off x="1512430" y="1591325"/>
            <a:ext cx="9167145" cy="57349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100" dirty="0">
                <a:solidFill>
                  <a:schemeClr val="tx1">
                    <a:lumMod val="50000"/>
                    <a:lumOff val="50000"/>
                  </a:schemeClr>
                </a:solidFill>
              </a:rPr>
              <a:t>Throughout our </a:t>
            </a:r>
            <a:r>
              <a:rPr lang="en-US" sz="1100" dirty="0" err="1">
                <a:solidFill>
                  <a:schemeClr val="tx1">
                    <a:lumMod val="50000"/>
                    <a:lumOff val="50000"/>
                  </a:schemeClr>
                </a:solidFill>
              </a:rPr>
              <a:t>organisation</a:t>
            </a:r>
            <a:r>
              <a:rPr lang="en-US" sz="11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a:t>
            </a:r>
          </a:p>
        </p:txBody>
      </p:sp>
      <p:grpSp>
        <p:nvGrpSpPr>
          <p:cNvPr id="58" name="Group 57"/>
          <p:cNvGrpSpPr/>
          <p:nvPr/>
        </p:nvGrpSpPr>
        <p:grpSpPr>
          <a:xfrm>
            <a:off x="4938369" y="1133044"/>
            <a:ext cx="2315262" cy="0"/>
            <a:chOff x="4496005" y="1133044"/>
            <a:chExt cx="2315262" cy="0"/>
          </a:xfrm>
        </p:grpSpPr>
        <p:cxnSp>
          <p:nvCxnSpPr>
            <p:cNvPr id="59" name="Straight Connector 58"/>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800000">
            <a:off x="4379198" y="3487736"/>
            <a:ext cx="3215737" cy="347275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59396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flipH="1">
            <a:off x="6418523" y="287025"/>
            <a:ext cx="2662135" cy="1146175"/>
          </a:xfrm>
          <a:prstGeom prst="rect">
            <a:avLst/>
          </a:prstGeom>
          <a:gradFill>
            <a:gsLst>
              <a:gs pos="0">
                <a:schemeClr val="accent4">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6" name="Rectangle 15"/>
          <p:cNvSpPr/>
          <p:nvPr/>
        </p:nvSpPr>
        <p:spPr>
          <a:xfrm flipH="1">
            <a:off x="3111345" y="1433199"/>
            <a:ext cx="2508664" cy="1146175"/>
          </a:xfrm>
          <a:prstGeom prst="rect">
            <a:avLst/>
          </a:prstGeom>
          <a:gradFill>
            <a:gsLst>
              <a:gs pos="100000">
                <a:schemeClr val="accent5">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9" name="Rectangle 18"/>
          <p:cNvSpPr/>
          <p:nvPr/>
        </p:nvSpPr>
        <p:spPr>
          <a:xfrm flipH="1">
            <a:off x="6571995" y="2579375"/>
            <a:ext cx="2508663" cy="1146175"/>
          </a:xfrm>
          <a:prstGeom prst="rect">
            <a:avLst/>
          </a:prstGeom>
          <a:gradFill>
            <a:gsLst>
              <a:gs pos="0">
                <a:schemeClr val="accent1">
                  <a:lumMod val="60000"/>
                  <a:lumOff val="4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0" name="Rectangle 19"/>
          <p:cNvSpPr/>
          <p:nvPr/>
        </p:nvSpPr>
        <p:spPr>
          <a:xfrm flipH="1">
            <a:off x="3111345" y="3725550"/>
            <a:ext cx="2521107" cy="1146175"/>
          </a:xfrm>
          <a:prstGeom prst="rect">
            <a:avLst/>
          </a:prstGeom>
          <a:gradFill>
            <a:gsLst>
              <a:gs pos="100000">
                <a:schemeClr val="accent2">
                  <a:lumMod val="60000"/>
                  <a:lumOff val="40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1" name="Group 20"/>
          <p:cNvGrpSpPr/>
          <p:nvPr/>
        </p:nvGrpSpPr>
        <p:grpSpPr>
          <a:xfrm>
            <a:off x="8509157" y="287024"/>
            <a:ext cx="1147763" cy="1152525"/>
            <a:chOff x="8509156" y="287022"/>
            <a:chExt cx="1147763" cy="1152525"/>
          </a:xfrm>
        </p:grpSpPr>
        <p:sp>
          <p:nvSpPr>
            <p:cNvPr id="22" name="Oval 9"/>
            <p:cNvSpPr>
              <a:spLocks noChangeArrowheads="1"/>
            </p:cNvSpPr>
            <p:nvPr/>
          </p:nvSpPr>
          <p:spPr bwMode="auto">
            <a:xfrm>
              <a:off x="8509156" y="287022"/>
              <a:ext cx="1147763" cy="11525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3" name="Freeform 10"/>
            <p:cNvSpPr>
              <a:spLocks/>
            </p:cNvSpPr>
            <p:nvPr/>
          </p:nvSpPr>
          <p:spPr bwMode="auto">
            <a:xfrm>
              <a:off x="8839356" y="590235"/>
              <a:ext cx="496888" cy="547688"/>
            </a:xfrm>
            <a:custGeom>
              <a:avLst/>
              <a:gdLst>
                <a:gd name="T0" fmla="*/ 101 w 105"/>
                <a:gd name="T1" fmla="*/ 52 h 116"/>
                <a:gd name="T2" fmla="*/ 61 w 105"/>
                <a:gd name="T3" fmla="*/ 26 h 116"/>
                <a:gd name="T4" fmla="*/ 51 w 105"/>
                <a:gd name="T5" fmla="*/ 29 h 116"/>
                <a:gd name="T6" fmla="*/ 60 w 105"/>
                <a:gd name="T7" fmla="*/ 4 h 116"/>
                <a:gd name="T8" fmla="*/ 53 w 105"/>
                <a:gd name="T9" fmla="*/ 0 h 116"/>
                <a:gd name="T10" fmla="*/ 41 w 105"/>
                <a:gd name="T11" fmla="*/ 51 h 116"/>
                <a:gd name="T12" fmla="*/ 29 w 105"/>
                <a:gd name="T13" fmla="*/ 84 h 116"/>
                <a:gd name="T14" fmla="*/ 12 w 105"/>
                <a:gd name="T15" fmla="*/ 95 h 116"/>
                <a:gd name="T16" fmla="*/ 2 w 105"/>
                <a:gd name="T17" fmla="*/ 116 h 116"/>
                <a:gd name="T18" fmla="*/ 11 w 105"/>
                <a:gd name="T19" fmla="*/ 115 h 116"/>
                <a:gd name="T20" fmla="*/ 19 w 105"/>
                <a:gd name="T21" fmla="*/ 104 h 116"/>
                <a:gd name="T22" fmla="*/ 73 w 105"/>
                <a:gd name="T23" fmla="*/ 101 h 116"/>
                <a:gd name="T24" fmla="*/ 101 w 105"/>
                <a:gd name="T25" fmla="*/ 5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16">
                  <a:moveTo>
                    <a:pt x="101" y="52"/>
                  </a:moveTo>
                  <a:cubicBezTo>
                    <a:pt x="97" y="34"/>
                    <a:pt x="79" y="23"/>
                    <a:pt x="61" y="26"/>
                  </a:cubicBezTo>
                  <a:cubicBezTo>
                    <a:pt x="58" y="26"/>
                    <a:pt x="53" y="28"/>
                    <a:pt x="51" y="29"/>
                  </a:cubicBezTo>
                  <a:cubicBezTo>
                    <a:pt x="51" y="21"/>
                    <a:pt x="54" y="12"/>
                    <a:pt x="60" y="4"/>
                  </a:cubicBezTo>
                  <a:cubicBezTo>
                    <a:pt x="53" y="0"/>
                    <a:pt x="53" y="0"/>
                    <a:pt x="53" y="0"/>
                  </a:cubicBezTo>
                  <a:cubicBezTo>
                    <a:pt x="42" y="12"/>
                    <a:pt x="39" y="35"/>
                    <a:pt x="41" y="51"/>
                  </a:cubicBezTo>
                  <a:cubicBezTo>
                    <a:pt x="41" y="55"/>
                    <a:pt x="44" y="73"/>
                    <a:pt x="29" y="84"/>
                  </a:cubicBezTo>
                  <a:cubicBezTo>
                    <a:pt x="24" y="89"/>
                    <a:pt x="18" y="90"/>
                    <a:pt x="12" y="95"/>
                  </a:cubicBezTo>
                  <a:cubicBezTo>
                    <a:pt x="4" y="101"/>
                    <a:pt x="0" y="109"/>
                    <a:pt x="2" y="116"/>
                  </a:cubicBezTo>
                  <a:cubicBezTo>
                    <a:pt x="11" y="115"/>
                    <a:pt x="11" y="115"/>
                    <a:pt x="11" y="115"/>
                  </a:cubicBezTo>
                  <a:cubicBezTo>
                    <a:pt x="11" y="111"/>
                    <a:pt x="13" y="107"/>
                    <a:pt x="19" y="104"/>
                  </a:cubicBezTo>
                  <a:cubicBezTo>
                    <a:pt x="38" y="98"/>
                    <a:pt x="52" y="111"/>
                    <a:pt x="73" y="101"/>
                  </a:cubicBezTo>
                  <a:cubicBezTo>
                    <a:pt x="90" y="93"/>
                    <a:pt x="105" y="72"/>
                    <a:pt x="101"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2" name="Group 31"/>
          <p:cNvGrpSpPr/>
          <p:nvPr/>
        </p:nvGrpSpPr>
        <p:grpSpPr>
          <a:xfrm>
            <a:off x="2516032" y="1430817"/>
            <a:ext cx="1147763" cy="1147763"/>
            <a:chOff x="2516030" y="1430815"/>
            <a:chExt cx="1147763" cy="1147763"/>
          </a:xfrm>
        </p:grpSpPr>
        <p:sp>
          <p:nvSpPr>
            <p:cNvPr id="33" name="Oval 11"/>
            <p:cNvSpPr>
              <a:spLocks noChangeArrowheads="1"/>
            </p:cNvSpPr>
            <p:nvPr/>
          </p:nvSpPr>
          <p:spPr bwMode="auto">
            <a:xfrm>
              <a:off x="2516030" y="1430815"/>
              <a:ext cx="1147763" cy="11477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4" name="Freeform 12"/>
            <p:cNvSpPr>
              <a:spLocks/>
            </p:cNvSpPr>
            <p:nvPr/>
          </p:nvSpPr>
          <p:spPr bwMode="auto">
            <a:xfrm>
              <a:off x="2793842" y="1703865"/>
              <a:ext cx="298450" cy="557213"/>
            </a:xfrm>
            <a:custGeom>
              <a:avLst/>
              <a:gdLst>
                <a:gd name="T0" fmla="*/ 44 w 63"/>
                <a:gd name="T1" fmla="*/ 60 h 118"/>
                <a:gd name="T2" fmla="*/ 50 w 63"/>
                <a:gd name="T3" fmla="*/ 53 h 118"/>
                <a:gd name="T4" fmla="*/ 50 w 63"/>
                <a:gd name="T5" fmla="*/ 55 h 118"/>
                <a:gd name="T6" fmla="*/ 50 w 63"/>
                <a:gd name="T7" fmla="*/ 118 h 118"/>
                <a:gd name="T8" fmla="*/ 60 w 63"/>
                <a:gd name="T9" fmla="*/ 118 h 118"/>
                <a:gd name="T10" fmla="*/ 60 w 63"/>
                <a:gd name="T11" fmla="*/ 42 h 118"/>
                <a:gd name="T12" fmla="*/ 60 w 63"/>
                <a:gd name="T13" fmla="*/ 40 h 118"/>
                <a:gd name="T14" fmla="*/ 51 w 63"/>
                <a:gd name="T15" fmla="*/ 12 h 118"/>
                <a:gd name="T16" fmla="*/ 5 w 63"/>
                <a:gd name="T17" fmla="*/ 48 h 118"/>
                <a:gd name="T18" fmla="*/ 32 w 63"/>
                <a:gd name="T19" fmla="*/ 95 h 118"/>
                <a:gd name="T20" fmla="*/ 44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44" y="60"/>
                  </a:moveTo>
                  <a:cubicBezTo>
                    <a:pt x="40" y="56"/>
                    <a:pt x="42" y="51"/>
                    <a:pt x="50" y="53"/>
                  </a:cubicBezTo>
                  <a:cubicBezTo>
                    <a:pt x="50" y="53"/>
                    <a:pt x="50" y="54"/>
                    <a:pt x="50" y="55"/>
                  </a:cubicBezTo>
                  <a:cubicBezTo>
                    <a:pt x="50" y="78"/>
                    <a:pt x="50" y="97"/>
                    <a:pt x="50" y="118"/>
                  </a:cubicBezTo>
                  <a:cubicBezTo>
                    <a:pt x="60" y="118"/>
                    <a:pt x="60" y="118"/>
                    <a:pt x="60" y="118"/>
                  </a:cubicBezTo>
                  <a:cubicBezTo>
                    <a:pt x="60" y="101"/>
                    <a:pt x="60" y="56"/>
                    <a:pt x="60" y="42"/>
                  </a:cubicBezTo>
                  <a:cubicBezTo>
                    <a:pt x="60" y="41"/>
                    <a:pt x="60" y="40"/>
                    <a:pt x="60" y="40"/>
                  </a:cubicBezTo>
                  <a:cubicBezTo>
                    <a:pt x="63" y="30"/>
                    <a:pt x="59" y="16"/>
                    <a:pt x="51" y="12"/>
                  </a:cubicBezTo>
                  <a:cubicBezTo>
                    <a:pt x="27" y="0"/>
                    <a:pt x="10" y="30"/>
                    <a:pt x="5" y="48"/>
                  </a:cubicBezTo>
                  <a:cubicBezTo>
                    <a:pt x="0" y="65"/>
                    <a:pt x="5" y="96"/>
                    <a:pt x="32" y="95"/>
                  </a:cubicBezTo>
                  <a:cubicBezTo>
                    <a:pt x="48" y="95"/>
                    <a:pt x="54" y="71"/>
                    <a:pt x="4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35" name="Freeform 13"/>
            <p:cNvSpPr>
              <a:spLocks/>
            </p:cNvSpPr>
            <p:nvPr/>
          </p:nvSpPr>
          <p:spPr bwMode="auto">
            <a:xfrm>
              <a:off x="3087530" y="1703865"/>
              <a:ext cx="296863" cy="557213"/>
            </a:xfrm>
            <a:custGeom>
              <a:avLst/>
              <a:gdLst>
                <a:gd name="T0" fmla="*/ 20 w 63"/>
                <a:gd name="T1" fmla="*/ 60 h 118"/>
                <a:gd name="T2" fmla="*/ 13 w 63"/>
                <a:gd name="T3" fmla="*/ 53 h 118"/>
                <a:gd name="T4" fmla="*/ 13 w 63"/>
                <a:gd name="T5" fmla="*/ 55 h 118"/>
                <a:gd name="T6" fmla="*/ 13 w 63"/>
                <a:gd name="T7" fmla="*/ 118 h 118"/>
                <a:gd name="T8" fmla="*/ 3 w 63"/>
                <a:gd name="T9" fmla="*/ 118 h 118"/>
                <a:gd name="T10" fmla="*/ 3 w 63"/>
                <a:gd name="T11" fmla="*/ 42 h 118"/>
                <a:gd name="T12" fmla="*/ 3 w 63"/>
                <a:gd name="T13" fmla="*/ 40 h 118"/>
                <a:gd name="T14" fmla="*/ 12 w 63"/>
                <a:gd name="T15" fmla="*/ 12 h 118"/>
                <a:gd name="T16" fmla="*/ 58 w 63"/>
                <a:gd name="T17" fmla="*/ 48 h 118"/>
                <a:gd name="T18" fmla="*/ 31 w 63"/>
                <a:gd name="T19" fmla="*/ 95 h 118"/>
                <a:gd name="T20" fmla="*/ 20 w 63"/>
                <a:gd name="T21"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118">
                  <a:moveTo>
                    <a:pt x="20" y="60"/>
                  </a:moveTo>
                  <a:cubicBezTo>
                    <a:pt x="24" y="56"/>
                    <a:pt x="21" y="51"/>
                    <a:pt x="13" y="53"/>
                  </a:cubicBezTo>
                  <a:cubicBezTo>
                    <a:pt x="13" y="53"/>
                    <a:pt x="13" y="54"/>
                    <a:pt x="13" y="55"/>
                  </a:cubicBezTo>
                  <a:cubicBezTo>
                    <a:pt x="13" y="78"/>
                    <a:pt x="13" y="97"/>
                    <a:pt x="13" y="118"/>
                  </a:cubicBezTo>
                  <a:cubicBezTo>
                    <a:pt x="3" y="118"/>
                    <a:pt x="3" y="118"/>
                    <a:pt x="3" y="118"/>
                  </a:cubicBezTo>
                  <a:cubicBezTo>
                    <a:pt x="3" y="101"/>
                    <a:pt x="3" y="56"/>
                    <a:pt x="3" y="42"/>
                  </a:cubicBezTo>
                  <a:cubicBezTo>
                    <a:pt x="3" y="41"/>
                    <a:pt x="3" y="40"/>
                    <a:pt x="3" y="40"/>
                  </a:cubicBezTo>
                  <a:cubicBezTo>
                    <a:pt x="0" y="30"/>
                    <a:pt x="4" y="16"/>
                    <a:pt x="12" y="12"/>
                  </a:cubicBezTo>
                  <a:cubicBezTo>
                    <a:pt x="36" y="0"/>
                    <a:pt x="53" y="30"/>
                    <a:pt x="58" y="48"/>
                  </a:cubicBezTo>
                  <a:cubicBezTo>
                    <a:pt x="63" y="65"/>
                    <a:pt x="58" y="96"/>
                    <a:pt x="31" y="95"/>
                  </a:cubicBezTo>
                  <a:cubicBezTo>
                    <a:pt x="15" y="95"/>
                    <a:pt x="9" y="71"/>
                    <a:pt x="20"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36" name="Group 35"/>
          <p:cNvGrpSpPr/>
          <p:nvPr/>
        </p:nvGrpSpPr>
        <p:grpSpPr>
          <a:xfrm>
            <a:off x="2513649" y="3723961"/>
            <a:ext cx="1147763" cy="1147763"/>
            <a:chOff x="2513648" y="3723959"/>
            <a:chExt cx="1147763" cy="1147763"/>
          </a:xfrm>
        </p:grpSpPr>
        <p:sp>
          <p:nvSpPr>
            <p:cNvPr id="37" name="Oval 14"/>
            <p:cNvSpPr>
              <a:spLocks noChangeArrowheads="1"/>
            </p:cNvSpPr>
            <p:nvPr/>
          </p:nvSpPr>
          <p:spPr bwMode="auto">
            <a:xfrm>
              <a:off x="2513648" y="3723959"/>
              <a:ext cx="1147763" cy="11477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9" name="Freeform 15"/>
            <p:cNvSpPr>
              <a:spLocks/>
            </p:cNvSpPr>
            <p:nvPr/>
          </p:nvSpPr>
          <p:spPr bwMode="auto">
            <a:xfrm>
              <a:off x="2962910" y="4073209"/>
              <a:ext cx="249238" cy="449263"/>
            </a:xfrm>
            <a:custGeom>
              <a:avLst/>
              <a:gdLst>
                <a:gd name="T0" fmla="*/ 43 w 53"/>
                <a:gd name="T1" fmla="*/ 80 h 95"/>
                <a:gd name="T2" fmla="*/ 37 w 53"/>
                <a:gd name="T3" fmla="*/ 78 h 95"/>
                <a:gd name="T4" fmla="*/ 37 w 53"/>
                <a:gd name="T5" fmla="*/ 17 h 95"/>
                <a:gd name="T6" fmla="*/ 43 w 53"/>
                <a:gd name="T7" fmla="*/ 15 h 95"/>
                <a:gd name="T8" fmla="*/ 43 w 53"/>
                <a:gd name="T9" fmla="*/ 0 h 95"/>
                <a:gd name="T10" fmla="*/ 27 w 53"/>
                <a:gd name="T11" fmla="*/ 6 h 95"/>
                <a:gd name="T12" fmla="*/ 10 w 53"/>
                <a:gd name="T13" fmla="*/ 0 h 95"/>
                <a:gd name="T14" fmla="*/ 10 w 53"/>
                <a:gd name="T15" fmla="*/ 15 h 95"/>
                <a:gd name="T16" fmla="*/ 16 w 53"/>
                <a:gd name="T17" fmla="*/ 17 h 95"/>
                <a:gd name="T18" fmla="*/ 16 w 53"/>
                <a:gd name="T19" fmla="*/ 78 h 95"/>
                <a:gd name="T20" fmla="*/ 10 w 53"/>
                <a:gd name="T21" fmla="*/ 80 h 95"/>
                <a:gd name="T22" fmla="*/ 10 w 53"/>
                <a:gd name="T23" fmla="*/ 95 h 95"/>
                <a:gd name="T24" fmla="*/ 27 w 53"/>
                <a:gd name="T25" fmla="*/ 89 h 95"/>
                <a:gd name="T26" fmla="*/ 43 w 53"/>
                <a:gd name="T27" fmla="*/ 95 h 95"/>
                <a:gd name="T28" fmla="*/ 43 w 53"/>
                <a:gd name="T29" fmla="*/ 8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95">
                  <a:moveTo>
                    <a:pt x="43" y="80"/>
                  </a:moveTo>
                  <a:cubicBezTo>
                    <a:pt x="41" y="80"/>
                    <a:pt x="38" y="79"/>
                    <a:pt x="37" y="78"/>
                  </a:cubicBezTo>
                  <a:cubicBezTo>
                    <a:pt x="34" y="75"/>
                    <a:pt x="33" y="21"/>
                    <a:pt x="37" y="17"/>
                  </a:cubicBezTo>
                  <a:cubicBezTo>
                    <a:pt x="38" y="16"/>
                    <a:pt x="41" y="15"/>
                    <a:pt x="43" y="15"/>
                  </a:cubicBezTo>
                  <a:cubicBezTo>
                    <a:pt x="53" y="15"/>
                    <a:pt x="53" y="0"/>
                    <a:pt x="43" y="0"/>
                  </a:cubicBezTo>
                  <a:cubicBezTo>
                    <a:pt x="37" y="0"/>
                    <a:pt x="33" y="6"/>
                    <a:pt x="27" y="6"/>
                  </a:cubicBezTo>
                  <a:cubicBezTo>
                    <a:pt x="20" y="6"/>
                    <a:pt x="16" y="0"/>
                    <a:pt x="10" y="0"/>
                  </a:cubicBezTo>
                  <a:cubicBezTo>
                    <a:pt x="0" y="0"/>
                    <a:pt x="0" y="15"/>
                    <a:pt x="10" y="15"/>
                  </a:cubicBezTo>
                  <a:cubicBezTo>
                    <a:pt x="12" y="15"/>
                    <a:pt x="15" y="16"/>
                    <a:pt x="16" y="17"/>
                  </a:cubicBezTo>
                  <a:cubicBezTo>
                    <a:pt x="20" y="21"/>
                    <a:pt x="20" y="74"/>
                    <a:pt x="16" y="78"/>
                  </a:cubicBezTo>
                  <a:cubicBezTo>
                    <a:pt x="15" y="79"/>
                    <a:pt x="12" y="80"/>
                    <a:pt x="10" y="80"/>
                  </a:cubicBezTo>
                  <a:cubicBezTo>
                    <a:pt x="0" y="80"/>
                    <a:pt x="0" y="95"/>
                    <a:pt x="10" y="95"/>
                  </a:cubicBezTo>
                  <a:cubicBezTo>
                    <a:pt x="16" y="95"/>
                    <a:pt x="20" y="89"/>
                    <a:pt x="27" y="89"/>
                  </a:cubicBezTo>
                  <a:cubicBezTo>
                    <a:pt x="33" y="89"/>
                    <a:pt x="37" y="95"/>
                    <a:pt x="43" y="95"/>
                  </a:cubicBezTo>
                  <a:cubicBezTo>
                    <a:pt x="53" y="95"/>
                    <a:pt x="53" y="80"/>
                    <a:pt x="43"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nvGrpSpPr>
          <p:cNvPr id="40" name="Group 39"/>
          <p:cNvGrpSpPr/>
          <p:nvPr/>
        </p:nvGrpSpPr>
        <p:grpSpPr>
          <a:xfrm>
            <a:off x="8509157" y="2574609"/>
            <a:ext cx="1147763" cy="1150939"/>
            <a:chOff x="8509156" y="2574609"/>
            <a:chExt cx="1147763" cy="1150938"/>
          </a:xfrm>
        </p:grpSpPr>
        <p:sp>
          <p:nvSpPr>
            <p:cNvPr id="41" name="Oval 23"/>
            <p:cNvSpPr>
              <a:spLocks noChangeArrowheads="1"/>
            </p:cNvSpPr>
            <p:nvPr/>
          </p:nvSpPr>
          <p:spPr bwMode="auto">
            <a:xfrm>
              <a:off x="8509156" y="2574609"/>
              <a:ext cx="1147763" cy="11509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42" name="Freeform 24"/>
            <p:cNvSpPr>
              <a:spLocks/>
            </p:cNvSpPr>
            <p:nvPr/>
          </p:nvSpPr>
          <p:spPr bwMode="auto">
            <a:xfrm>
              <a:off x="8972706" y="2809559"/>
              <a:ext cx="220663" cy="334963"/>
            </a:xfrm>
            <a:custGeom>
              <a:avLst/>
              <a:gdLst>
                <a:gd name="T0" fmla="*/ 39 w 47"/>
                <a:gd name="T1" fmla="*/ 58 h 71"/>
                <a:gd name="T2" fmla="*/ 33 w 47"/>
                <a:gd name="T3" fmla="*/ 56 h 71"/>
                <a:gd name="T4" fmla="*/ 29 w 47"/>
                <a:gd name="T5" fmla="*/ 0 h 71"/>
                <a:gd name="T6" fmla="*/ 24 w 47"/>
                <a:gd name="T7" fmla="*/ 0 h 71"/>
                <a:gd name="T8" fmla="*/ 23 w 47"/>
                <a:gd name="T9" fmla="*/ 0 h 71"/>
                <a:gd name="T10" fmla="*/ 18 w 47"/>
                <a:gd name="T11" fmla="*/ 0 h 71"/>
                <a:gd name="T12" fmla="*/ 14 w 47"/>
                <a:gd name="T13" fmla="*/ 56 h 71"/>
                <a:gd name="T14" fmla="*/ 8 w 47"/>
                <a:gd name="T15" fmla="*/ 58 h 71"/>
                <a:gd name="T16" fmla="*/ 8 w 47"/>
                <a:gd name="T17" fmla="*/ 71 h 71"/>
                <a:gd name="T18" fmla="*/ 24 w 47"/>
                <a:gd name="T19" fmla="*/ 66 h 71"/>
                <a:gd name="T20" fmla="*/ 39 w 47"/>
                <a:gd name="T21" fmla="*/ 71 h 71"/>
                <a:gd name="T22" fmla="*/ 39 w 47"/>
                <a:gd name="T23" fmla="*/ 5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39" y="58"/>
                  </a:moveTo>
                  <a:cubicBezTo>
                    <a:pt x="36" y="58"/>
                    <a:pt x="34" y="57"/>
                    <a:pt x="33" y="56"/>
                  </a:cubicBezTo>
                  <a:cubicBezTo>
                    <a:pt x="27" y="50"/>
                    <a:pt x="29" y="16"/>
                    <a:pt x="29" y="0"/>
                  </a:cubicBezTo>
                  <a:cubicBezTo>
                    <a:pt x="24" y="0"/>
                    <a:pt x="24" y="0"/>
                    <a:pt x="24" y="0"/>
                  </a:cubicBezTo>
                  <a:cubicBezTo>
                    <a:pt x="23" y="0"/>
                    <a:pt x="23" y="0"/>
                    <a:pt x="23" y="0"/>
                  </a:cubicBezTo>
                  <a:cubicBezTo>
                    <a:pt x="18" y="0"/>
                    <a:pt x="18" y="0"/>
                    <a:pt x="18" y="0"/>
                  </a:cubicBezTo>
                  <a:cubicBezTo>
                    <a:pt x="18" y="16"/>
                    <a:pt x="20" y="50"/>
                    <a:pt x="14" y="56"/>
                  </a:cubicBezTo>
                  <a:cubicBezTo>
                    <a:pt x="13" y="57"/>
                    <a:pt x="11" y="58"/>
                    <a:pt x="8" y="58"/>
                  </a:cubicBezTo>
                  <a:cubicBezTo>
                    <a:pt x="0" y="58"/>
                    <a:pt x="0" y="71"/>
                    <a:pt x="8" y="71"/>
                  </a:cubicBezTo>
                  <a:cubicBezTo>
                    <a:pt x="14" y="71"/>
                    <a:pt x="18" y="66"/>
                    <a:pt x="24" y="66"/>
                  </a:cubicBezTo>
                  <a:cubicBezTo>
                    <a:pt x="29" y="66"/>
                    <a:pt x="33" y="71"/>
                    <a:pt x="39" y="71"/>
                  </a:cubicBezTo>
                  <a:cubicBezTo>
                    <a:pt x="47" y="71"/>
                    <a:pt x="47" y="58"/>
                    <a:pt x="39"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43" name="Freeform 25"/>
            <p:cNvSpPr>
              <a:spLocks/>
            </p:cNvSpPr>
            <p:nvPr/>
          </p:nvSpPr>
          <p:spPr bwMode="auto">
            <a:xfrm>
              <a:off x="8972706" y="3154046"/>
              <a:ext cx="220663" cy="336550"/>
            </a:xfrm>
            <a:custGeom>
              <a:avLst/>
              <a:gdLst>
                <a:gd name="T0" fmla="*/ 8 w 47"/>
                <a:gd name="T1" fmla="*/ 13 h 71"/>
                <a:gd name="T2" fmla="*/ 14 w 47"/>
                <a:gd name="T3" fmla="*/ 15 h 71"/>
                <a:gd name="T4" fmla="*/ 18 w 47"/>
                <a:gd name="T5" fmla="*/ 71 h 71"/>
                <a:gd name="T6" fmla="*/ 23 w 47"/>
                <a:gd name="T7" fmla="*/ 71 h 71"/>
                <a:gd name="T8" fmla="*/ 24 w 47"/>
                <a:gd name="T9" fmla="*/ 71 h 71"/>
                <a:gd name="T10" fmla="*/ 29 w 47"/>
                <a:gd name="T11" fmla="*/ 71 h 71"/>
                <a:gd name="T12" fmla="*/ 33 w 47"/>
                <a:gd name="T13" fmla="*/ 16 h 71"/>
                <a:gd name="T14" fmla="*/ 39 w 47"/>
                <a:gd name="T15" fmla="*/ 13 h 71"/>
                <a:gd name="T16" fmla="*/ 39 w 47"/>
                <a:gd name="T17" fmla="*/ 0 h 71"/>
                <a:gd name="T18" fmla="*/ 24 w 47"/>
                <a:gd name="T19" fmla="*/ 5 h 71"/>
                <a:gd name="T20" fmla="*/ 8 w 47"/>
                <a:gd name="T21" fmla="*/ 0 h 71"/>
                <a:gd name="T22" fmla="*/ 8 w 47"/>
                <a:gd name="T23"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71">
                  <a:moveTo>
                    <a:pt x="8" y="13"/>
                  </a:moveTo>
                  <a:cubicBezTo>
                    <a:pt x="11" y="13"/>
                    <a:pt x="13" y="14"/>
                    <a:pt x="14" y="15"/>
                  </a:cubicBezTo>
                  <a:cubicBezTo>
                    <a:pt x="20" y="21"/>
                    <a:pt x="18" y="55"/>
                    <a:pt x="18" y="71"/>
                  </a:cubicBezTo>
                  <a:cubicBezTo>
                    <a:pt x="23" y="71"/>
                    <a:pt x="23" y="71"/>
                    <a:pt x="23" y="71"/>
                  </a:cubicBezTo>
                  <a:cubicBezTo>
                    <a:pt x="24" y="71"/>
                    <a:pt x="24" y="71"/>
                    <a:pt x="24" y="71"/>
                  </a:cubicBezTo>
                  <a:cubicBezTo>
                    <a:pt x="29" y="71"/>
                    <a:pt x="29" y="71"/>
                    <a:pt x="29" y="71"/>
                  </a:cubicBezTo>
                  <a:cubicBezTo>
                    <a:pt x="29" y="55"/>
                    <a:pt x="27" y="21"/>
                    <a:pt x="33" y="16"/>
                  </a:cubicBezTo>
                  <a:cubicBezTo>
                    <a:pt x="34" y="14"/>
                    <a:pt x="36" y="13"/>
                    <a:pt x="39" y="13"/>
                  </a:cubicBezTo>
                  <a:cubicBezTo>
                    <a:pt x="47" y="13"/>
                    <a:pt x="47" y="0"/>
                    <a:pt x="39" y="0"/>
                  </a:cubicBezTo>
                  <a:cubicBezTo>
                    <a:pt x="33" y="0"/>
                    <a:pt x="29" y="5"/>
                    <a:pt x="24" y="5"/>
                  </a:cubicBezTo>
                  <a:cubicBezTo>
                    <a:pt x="18" y="5"/>
                    <a:pt x="14" y="0"/>
                    <a:pt x="8" y="0"/>
                  </a:cubicBezTo>
                  <a:cubicBezTo>
                    <a:pt x="0" y="0"/>
                    <a:pt x="0" y="13"/>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44" name="Freeform 29"/>
          <p:cNvSpPr/>
          <p:nvPr/>
        </p:nvSpPr>
        <p:spPr>
          <a:xfrm>
            <a:off x="6096002" y="-1"/>
            <a:ext cx="824865" cy="5036775"/>
          </a:xfrm>
          <a:custGeom>
            <a:avLst/>
            <a:gdLst>
              <a:gd name="connsiteX0" fmla="*/ 0 w 824865"/>
              <a:gd name="connsiteY0" fmla="*/ 0 h 5036774"/>
              <a:gd name="connsiteX1" fmla="*/ 774623 w 824865"/>
              <a:gd name="connsiteY1" fmla="*/ 0 h 5036774"/>
              <a:gd name="connsiteX2" fmla="*/ 790977 w 824865"/>
              <a:gd name="connsiteY2" fmla="*/ 144140 h 5036774"/>
              <a:gd name="connsiteX3" fmla="*/ 793699 w 824865"/>
              <a:gd name="connsiteY3" fmla="*/ 1042311 h 5036774"/>
              <a:gd name="connsiteX4" fmla="*/ 713385 w 824865"/>
              <a:gd name="connsiteY4" fmla="*/ 2090244 h 5036774"/>
              <a:gd name="connsiteX5" fmla="*/ 703936 w 824865"/>
              <a:gd name="connsiteY5" fmla="*/ 3208983 h 5036774"/>
              <a:gd name="connsiteX6" fmla="*/ 595275 w 824865"/>
              <a:gd name="connsiteY6" fmla="*/ 3935928 h 5036774"/>
              <a:gd name="connsiteX7" fmla="*/ 651967 w 824865"/>
              <a:gd name="connsiteY7" fmla="*/ 4389088 h 5036774"/>
              <a:gd name="connsiteX8" fmla="*/ 680314 w 824865"/>
              <a:gd name="connsiteY8" fmla="*/ 4846969 h 5036774"/>
              <a:gd name="connsiteX9" fmla="*/ 359055 w 824865"/>
              <a:gd name="connsiteY9" fmla="*/ 5035786 h 5036774"/>
              <a:gd name="connsiteX10" fmla="*/ 212598 w 824865"/>
              <a:gd name="connsiteY10" fmla="*/ 4516540 h 5036774"/>
              <a:gd name="connsiteX11" fmla="*/ 283464 w 824865"/>
              <a:gd name="connsiteY11" fmla="*/ 3784875 h 5036774"/>
              <a:gd name="connsiteX12" fmla="*/ 236220 w 824865"/>
              <a:gd name="connsiteY12" fmla="*/ 3090973 h 5036774"/>
              <a:gd name="connsiteX13" fmla="*/ 292913 w 824865"/>
              <a:gd name="connsiteY13" fmla="*/ 2430114 h 5036774"/>
              <a:gd name="connsiteX14" fmla="*/ 146457 w 824865"/>
              <a:gd name="connsiteY14" fmla="*/ 1807019 h 5036774"/>
              <a:gd name="connsiteX15" fmla="*/ 127559 w 824865"/>
              <a:gd name="connsiteY15" fmla="*/ 1113117 h 5036774"/>
              <a:gd name="connsiteX16" fmla="*/ 4725 w 824865"/>
              <a:gd name="connsiteY16" fmla="*/ 338968 h 5036774"/>
              <a:gd name="connsiteX17" fmla="*/ 0 w 824865"/>
              <a:gd name="connsiteY17" fmla="*/ 338968 h 5036774"/>
              <a:gd name="connsiteX18" fmla="*/ 0 w 824865"/>
              <a:gd name="connsiteY18" fmla="*/ 45898 h 5036774"/>
              <a:gd name="connsiteX19" fmla="*/ 0 w 824865"/>
              <a:gd name="connsiteY19"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4865" h="5036774">
                <a:moveTo>
                  <a:pt x="0" y="0"/>
                </a:moveTo>
                <a:lnTo>
                  <a:pt x="774623" y="0"/>
                </a:lnTo>
                <a:lnTo>
                  <a:pt x="790977" y="144140"/>
                </a:lnTo>
                <a:cubicBezTo>
                  <a:pt x="822489" y="438613"/>
                  <a:pt x="846849" y="785638"/>
                  <a:pt x="793699" y="1042311"/>
                </a:cubicBezTo>
                <a:cubicBezTo>
                  <a:pt x="741731" y="1311375"/>
                  <a:pt x="680314" y="1769255"/>
                  <a:pt x="713385" y="2090244"/>
                </a:cubicBezTo>
                <a:cubicBezTo>
                  <a:pt x="741731" y="2411232"/>
                  <a:pt x="845668" y="2666135"/>
                  <a:pt x="703936" y="3208983"/>
                </a:cubicBezTo>
                <a:cubicBezTo>
                  <a:pt x="562204" y="3751832"/>
                  <a:pt x="595275" y="3789595"/>
                  <a:pt x="595275" y="3935928"/>
                </a:cubicBezTo>
                <a:cubicBezTo>
                  <a:pt x="595275" y="4086982"/>
                  <a:pt x="628345" y="4110584"/>
                  <a:pt x="651967" y="4389088"/>
                </a:cubicBezTo>
                <a:cubicBezTo>
                  <a:pt x="670865" y="4672313"/>
                  <a:pt x="727558" y="4785603"/>
                  <a:pt x="680314" y="4846969"/>
                </a:cubicBezTo>
                <a:cubicBezTo>
                  <a:pt x="633070" y="4908334"/>
                  <a:pt x="496062" y="5049947"/>
                  <a:pt x="359055" y="5035786"/>
                </a:cubicBezTo>
                <a:cubicBezTo>
                  <a:pt x="222047" y="5021624"/>
                  <a:pt x="198425" y="4719518"/>
                  <a:pt x="212598" y="4516540"/>
                </a:cubicBezTo>
                <a:cubicBezTo>
                  <a:pt x="222047" y="4313562"/>
                  <a:pt x="283464" y="4011455"/>
                  <a:pt x="283464" y="3784875"/>
                </a:cubicBezTo>
                <a:cubicBezTo>
                  <a:pt x="283464" y="3558295"/>
                  <a:pt x="269291" y="3275069"/>
                  <a:pt x="236220" y="3090973"/>
                </a:cubicBezTo>
                <a:cubicBezTo>
                  <a:pt x="207874" y="2906877"/>
                  <a:pt x="297637" y="2533963"/>
                  <a:pt x="292913" y="2430114"/>
                </a:cubicBezTo>
                <a:cubicBezTo>
                  <a:pt x="288189" y="2330985"/>
                  <a:pt x="170079" y="2000556"/>
                  <a:pt x="146457" y="1807019"/>
                </a:cubicBezTo>
                <a:cubicBezTo>
                  <a:pt x="118110" y="1618202"/>
                  <a:pt x="132283" y="1193364"/>
                  <a:pt x="127559" y="1113117"/>
                </a:cubicBezTo>
                <a:cubicBezTo>
                  <a:pt x="122835" y="1037590"/>
                  <a:pt x="14173" y="641075"/>
                  <a:pt x="4725" y="338968"/>
                </a:cubicBezTo>
                <a:cubicBezTo>
                  <a:pt x="4725" y="338968"/>
                  <a:pt x="4725" y="338968"/>
                  <a:pt x="0" y="338968"/>
                </a:cubicBezTo>
                <a:cubicBezTo>
                  <a:pt x="0" y="338968"/>
                  <a:pt x="0" y="338968"/>
                  <a:pt x="0" y="45898"/>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5" name="Freeform 30"/>
          <p:cNvSpPr/>
          <p:nvPr/>
        </p:nvSpPr>
        <p:spPr>
          <a:xfrm>
            <a:off x="7813134" y="2"/>
            <a:ext cx="624681" cy="699220"/>
          </a:xfrm>
          <a:custGeom>
            <a:avLst/>
            <a:gdLst>
              <a:gd name="connsiteX0" fmla="*/ 0 w 624681"/>
              <a:gd name="connsiteY0" fmla="*/ 0 h 699220"/>
              <a:gd name="connsiteX1" fmla="*/ 444556 w 624681"/>
              <a:gd name="connsiteY1" fmla="*/ 0 h 699220"/>
              <a:gd name="connsiteX2" fmla="*/ 465542 w 624681"/>
              <a:gd name="connsiteY2" fmla="*/ 13259 h 699220"/>
              <a:gd name="connsiteX3" fmla="*/ 526959 w 624681"/>
              <a:gd name="connsiteY3" fmla="*/ 88786 h 699220"/>
              <a:gd name="connsiteX4" fmla="*/ 611998 w 624681"/>
              <a:gd name="connsiteY4" fmla="*/ 230398 h 699220"/>
              <a:gd name="connsiteX5" fmla="*/ 569479 w 624681"/>
              <a:gd name="connsiteY5" fmla="*/ 268162 h 699220"/>
              <a:gd name="connsiteX6" fmla="*/ 441920 w 624681"/>
              <a:gd name="connsiteY6" fmla="*/ 145431 h 699220"/>
              <a:gd name="connsiteX7" fmla="*/ 456093 w 624681"/>
              <a:gd name="connsiteY7" fmla="*/ 244560 h 699220"/>
              <a:gd name="connsiteX8" fmla="*/ 470266 w 624681"/>
              <a:gd name="connsiteY8" fmla="*/ 291764 h 699220"/>
              <a:gd name="connsiteX9" fmla="*/ 489164 w 624681"/>
              <a:gd name="connsiteY9" fmla="*/ 338968 h 699220"/>
              <a:gd name="connsiteX10" fmla="*/ 588376 w 624681"/>
              <a:gd name="connsiteY10" fmla="*/ 518344 h 699220"/>
              <a:gd name="connsiteX11" fmla="*/ 541132 w 624681"/>
              <a:gd name="connsiteY11" fmla="*/ 556107 h 699220"/>
              <a:gd name="connsiteX12" fmla="*/ 404125 w 624681"/>
              <a:gd name="connsiteY12" fmla="*/ 353129 h 699220"/>
              <a:gd name="connsiteX13" fmla="*/ 380503 w 624681"/>
              <a:gd name="connsiteY13" fmla="*/ 334248 h 699220"/>
              <a:gd name="connsiteX14" fmla="*/ 385227 w 624681"/>
              <a:gd name="connsiteY14" fmla="*/ 348409 h 699220"/>
              <a:gd name="connsiteX15" fmla="*/ 470266 w 624681"/>
              <a:gd name="connsiteY15" fmla="*/ 631634 h 699220"/>
              <a:gd name="connsiteX16" fmla="*/ 423022 w 624681"/>
              <a:gd name="connsiteY16" fmla="*/ 650516 h 699220"/>
              <a:gd name="connsiteX17" fmla="*/ 290739 w 624681"/>
              <a:gd name="connsiteY17" fmla="*/ 376731 h 699220"/>
              <a:gd name="connsiteX18" fmla="*/ 286015 w 624681"/>
              <a:gd name="connsiteY18" fmla="*/ 372011 h 699220"/>
              <a:gd name="connsiteX19" fmla="*/ 276566 w 624681"/>
              <a:gd name="connsiteY19" fmla="*/ 376731 h 699220"/>
              <a:gd name="connsiteX20" fmla="*/ 314361 w 624681"/>
              <a:gd name="connsiteY20" fmla="*/ 655236 h 699220"/>
              <a:gd name="connsiteX21" fmla="*/ 252944 w 624681"/>
              <a:gd name="connsiteY21" fmla="*/ 664677 h 699220"/>
              <a:gd name="connsiteX22" fmla="*/ 205700 w 624681"/>
              <a:gd name="connsiteY22" fmla="*/ 475860 h 699220"/>
              <a:gd name="connsiteX23" fmla="*/ 177354 w 624681"/>
              <a:gd name="connsiteY23" fmla="*/ 353129 h 699220"/>
              <a:gd name="connsiteX24" fmla="*/ 158456 w 624681"/>
              <a:gd name="connsiteY24" fmla="*/ 357850 h 699220"/>
              <a:gd name="connsiteX25" fmla="*/ 134834 w 624681"/>
              <a:gd name="connsiteY25" fmla="*/ 570269 h 699220"/>
              <a:gd name="connsiteX26" fmla="*/ 87590 w 624681"/>
              <a:gd name="connsiteY26" fmla="*/ 570269 h 699220"/>
              <a:gd name="connsiteX27" fmla="*/ 92314 w 624681"/>
              <a:gd name="connsiteY27" fmla="*/ 338968 h 699220"/>
              <a:gd name="connsiteX28" fmla="*/ 12156 w 624681"/>
              <a:gd name="connsiteY28" fmla="*/ 31449 h 699220"/>
              <a:gd name="connsiteX29" fmla="*/ 0 w 624681"/>
              <a:gd name="connsiteY29" fmla="*/ 0 h 69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4681" h="699220">
                <a:moveTo>
                  <a:pt x="0" y="0"/>
                </a:moveTo>
                <a:lnTo>
                  <a:pt x="444556" y="0"/>
                </a:lnTo>
                <a:lnTo>
                  <a:pt x="465542" y="13259"/>
                </a:lnTo>
                <a:cubicBezTo>
                  <a:pt x="493888" y="36861"/>
                  <a:pt x="503337" y="60463"/>
                  <a:pt x="526959" y="88786"/>
                </a:cubicBezTo>
                <a:cubicBezTo>
                  <a:pt x="555306" y="126549"/>
                  <a:pt x="564754" y="173753"/>
                  <a:pt x="611998" y="230398"/>
                </a:cubicBezTo>
                <a:cubicBezTo>
                  <a:pt x="645069" y="263441"/>
                  <a:pt x="607274" y="291764"/>
                  <a:pt x="569479" y="268162"/>
                </a:cubicBezTo>
                <a:cubicBezTo>
                  <a:pt x="517510" y="235119"/>
                  <a:pt x="484440" y="187915"/>
                  <a:pt x="441920" y="145431"/>
                </a:cubicBezTo>
                <a:cubicBezTo>
                  <a:pt x="446644" y="178474"/>
                  <a:pt x="451369" y="211517"/>
                  <a:pt x="456093" y="244560"/>
                </a:cubicBezTo>
                <a:cubicBezTo>
                  <a:pt x="456093" y="263441"/>
                  <a:pt x="465542" y="277603"/>
                  <a:pt x="470266" y="291764"/>
                </a:cubicBezTo>
                <a:cubicBezTo>
                  <a:pt x="474991" y="305925"/>
                  <a:pt x="484440" y="329527"/>
                  <a:pt x="489164" y="338968"/>
                </a:cubicBezTo>
                <a:cubicBezTo>
                  <a:pt x="526959" y="400334"/>
                  <a:pt x="569479" y="471140"/>
                  <a:pt x="588376" y="518344"/>
                </a:cubicBezTo>
                <a:cubicBezTo>
                  <a:pt x="607274" y="556107"/>
                  <a:pt x="574203" y="593871"/>
                  <a:pt x="541132" y="556107"/>
                </a:cubicBezTo>
                <a:cubicBezTo>
                  <a:pt x="489164" y="499462"/>
                  <a:pt x="441920" y="419215"/>
                  <a:pt x="404125" y="353129"/>
                </a:cubicBezTo>
                <a:cubicBezTo>
                  <a:pt x="399400" y="348409"/>
                  <a:pt x="389952" y="324807"/>
                  <a:pt x="380503" y="334248"/>
                </a:cubicBezTo>
                <a:cubicBezTo>
                  <a:pt x="375778" y="338968"/>
                  <a:pt x="380503" y="348409"/>
                  <a:pt x="385227" y="348409"/>
                </a:cubicBezTo>
                <a:cubicBezTo>
                  <a:pt x="418298" y="438097"/>
                  <a:pt x="451369" y="537226"/>
                  <a:pt x="470266" y="631634"/>
                </a:cubicBezTo>
                <a:cubicBezTo>
                  <a:pt x="479715" y="664677"/>
                  <a:pt x="441920" y="674118"/>
                  <a:pt x="423022" y="650516"/>
                </a:cubicBezTo>
                <a:cubicBezTo>
                  <a:pt x="352156" y="560828"/>
                  <a:pt x="290739" y="381452"/>
                  <a:pt x="290739" y="376731"/>
                </a:cubicBezTo>
                <a:cubicBezTo>
                  <a:pt x="290739" y="376731"/>
                  <a:pt x="290739" y="372011"/>
                  <a:pt x="286015" y="372011"/>
                </a:cubicBezTo>
                <a:cubicBezTo>
                  <a:pt x="286015" y="372011"/>
                  <a:pt x="281290" y="376731"/>
                  <a:pt x="276566" y="376731"/>
                </a:cubicBezTo>
                <a:cubicBezTo>
                  <a:pt x="281290" y="386172"/>
                  <a:pt x="309637" y="589150"/>
                  <a:pt x="314361" y="655236"/>
                </a:cubicBezTo>
                <a:cubicBezTo>
                  <a:pt x="319086" y="707161"/>
                  <a:pt x="262393" y="716602"/>
                  <a:pt x="252944" y="664677"/>
                </a:cubicBezTo>
                <a:cubicBezTo>
                  <a:pt x="234046" y="589150"/>
                  <a:pt x="219873" y="551387"/>
                  <a:pt x="205700" y="475860"/>
                </a:cubicBezTo>
                <a:cubicBezTo>
                  <a:pt x="196251" y="438097"/>
                  <a:pt x="186802" y="400334"/>
                  <a:pt x="177354" y="353129"/>
                </a:cubicBezTo>
                <a:cubicBezTo>
                  <a:pt x="172629" y="353129"/>
                  <a:pt x="163180" y="357850"/>
                  <a:pt x="158456" y="357850"/>
                </a:cubicBezTo>
                <a:cubicBezTo>
                  <a:pt x="158456" y="423936"/>
                  <a:pt x="144283" y="499462"/>
                  <a:pt x="134834" y="570269"/>
                </a:cubicBezTo>
                <a:cubicBezTo>
                  <a:pt x="130110" y="598591"/>
                  <a:pt x="97039" y="598591"/>
                  <a:pt x="87590" y="570269"/>
                </a:cubicBezTo>
                <a:cubicBezTo>
                  <a:pt x="73417" y="499462"/>
                  <a:pt x="92314" y="357850"/>
                  <a:pt x="92314" y="338968"/>
                </a:cubicBezTo>
                <a:cubicBezTo>
                  <a:pt x="22039" y="148971"/>
                  <a:pt x="38574" y="110765"/>
                  <a:pt x="12156" y="31449"/>
                </a:cubicBez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6" name="Freeform 31"/>
          <p:cNvSpPr/>
          <p:nvPr/>
        </p:nvSpPr>
        <p:spPr>
          <a:xfrm>
            <a:off x="3752249" y="0"/>
            <a:ext cx="611155" cy="711480"/>
          </a:xfrm>
          <a:custGeom>
            <a:avLst/>
            <a:gdLst>
              <a:gd name="connsiteX0" fmla="*/ 199991 w 611154"/>
              <a:gd name="connsiteY0" fmla="*/ 0 h 711480"/>
              <a:gd name="connsiteX1" fmla="*/ 611154 w 611154"/>
              <a:gd name="connsiteY1" fmla="*/ 0 h 711480"/>
              <a:gd name="connsiteX2" fmla="*/ 602053 w 611154"/>
              <a:gd name="connsiteY2" fmla="*/ 27144 h 711480"/>
              <a:gd name="connsiteX3" fmla="*/ 529582 w 611154"/>
              <a:gd name="connsiteY3" fmla="*/ 348409 h 711480"/>
              <a:gd name="connsiteX4" fmla="*/ 539030 w 611154"/>
              <a:gd name="connsiteY4" fmla="*/ 579710 h 711480"/>
              <a:gd name="connsiteX5" fmla="*/ 496511 w 611154"/>
              <a:gd name="connsiteY5" fmla="*/ 579710 h 711480"/>
              <a:gd name="connsiteX6" fmla="*/ 463440 w 611154"/>
              <a:gd name="connsiteY6" fmla="*/ 367291 h 711480"/>
              <a:gd name="connsiteX7" fmla="*/ 449267 w 611154"/>
              <a:gd name="connsiteY7" fmla="*/ 367291 h 711480"/>
              <a:gd name="connsiteX8" fmla="*/ 420920 w 611154"/>
              <a:gd name="connsiteY8" fmla="*/ 490022 h 711480"/>
              <a:gd name="connsiteX9" fmla="*/ 378401 w 611154"/>
              <a:gd name="connsiteY9" fmla="*/ 678838 h 711480"/>
              <a:gd name="connsiteX10" fmla="*/ 316984 w 611154"/>
              <a:gd name="connsiteY10" fmla="*/ 669398 h 711480"/>
              <a:gd name="connsiteX11" fmla="*/ 345330 w 611154"/>
              <a:gd name="connsiteY11" fmla="*/ 386172 h 711480"/>
              <a:gd name="connsiteX12" fmla="*/ 335881 w 611154"/>
              <a:gd name="connsiteY12" fmla="*/ 386172 h 711480"/>
              <a:gd name="connsiteX13" fmla="*/ 335881 w 611154"/>
              <a:gd name="connsiteY13" fmla="*/ 390893 h 711480"/>
              <a:gd name="connsiteX14" fmla="*/ 208322 w 611154"/>
              <a:gd name="connsiteY14" fmla="*/ 664677 h 711480"/>
              <a:gd name="connsiteX15" fmla="*/ 161078 w 611154"/>
              <a:gd name="connsiteY15" fmla="*/ 650516 h 711480"/>
              <a:gd name="connsiteX16" fmla="*/ 241393 w 611154"/>
              <a:gd name="connsiteY16" fmla="*/ 367291 h 711480"/>
              <a:gd name="connsiteX17" fmla="*/ 246118 w 611154"/>
              <a:gd name="connsiteY17" fmla="*/ 353129 h 711480"/>
              <a:gd name="connsiteX18" fmla="*/ 222496 w 611154"/>
              <a:gd name="connsiteY18" fmla="*/ 372011 h 711480"/>
              <a:gd name="connsiteX19" fmla="*/ 90212 w 611154"/>
              <a:gd name="connsiteY19" fmla="*/ 574989 h 711480"/>
              <a:gd name="connsiteX20" fmla="*/ 38244 w 611154"/>
              <a:gd name="connsiteY20" fmla="*/ 537226 h 711480"/>
              <a:gd name="connsiteX21" fmla="*/ 132732 w 611154"/>
              <a:gd name="connsiteY21" fmla="*/ 357850 h 711480"/>
              <a:gd name="connsiteX22" fmla="*/ 156354 w 611154"/>
              <a:gd name="connsiteY22" fmla="*/ 305925 h 711480"/>
              <a:gd name="connsiteX23" fmla="*/ 165803 w 611154"/>
              <a:gd name="connsiteY23" fmla="*/ 263441 h 711480"/>
              <a:gd name="connsiteX24" fmla="*/ 179976 w 611154"/>
              <a:gd name="connsiteY24" fmla="*/ 159592 h 711480"/>
              <a:gd name="connsiteX25" fmla="*/ 57142 w 611154"/>
              <a:gd name="connsiteY25" fmla="*/ 287044 h 711480"/>
              <a:gd name="connsiteX26" fmla="*/ 9898 w 611154"/>
              <a:gd name="connsiteY26" fmla="*/ 249280 h 711480"/>
              <a:gd name="connsiteX27" fmla="*/ 90212 w 611154"/>
              <a:gd name="connsiteY27" fmla="*/ 107667 h 711480"/>
              <a:gd name="connsiteX28" fmla="*/ 156354 w 611154"/>
              <a:gd name="connsiteY28" fmla="*/ 27420 h 711480"/>
              <a:gd name="connsiteX29" fmla="*/ 190163 w 611154"/>
              <a:gd name="connsiteY29" fmla="*/ 4334 h 711480"/>
              <a:gd name="connsiteX30" fmla="*/ 199991 w 611154"/>
              <a:gd name="connsiteY30" fmla="*/ 0 h 7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11154" h="711480">
                <a:moveTo>
                  <a:pt x="199991" y="0"/>
                </a:moveTo>
                <a:lnTo>
                  <a:pt x="611154" y="0"/>
                </a:lnTo>
                <a:lnTo>
                  <a:pt x="602053" y="27144"/>
                </a:lnTo>
                <a:cubicBezTo>
                  <a:pt x="579705" y="108332"/>
                  <a:pt x="599857" y="154282"/>
                  <a:pt x="529582" y="348409"/>
                </a:cubicBezTo>
                <a:cubicBezTo>
                  <a:pt x="534306" y="367291"/>
                  <a:pt x="557928" y="508903"/>
                  <a:pt x="539030" y="579710"/>
                </a:cubicBezTo>
                <a:cubicBezTo>
                  <a:pt x="534306" y="608032"/>
                  <a:pt x="501235" y="608032"/>
                  <a:pt x="496511" y="579710"/>
                </a:cubicBezTo>
                <a:cubicBezTo>
                  <a:pt x="482338" y="508903"/>
                  <a:pt x="468164" y="438097"/>
                  <a:pt x="463440" y="367291"/>
                </a:cubicBezTo>
                <a:cubicBezTo>
                  <a:pt x="463440" y="367291"/>
                  <a:pt x="453991" y="367291"/>
                  <a:pt x="449267" y="367291"/>
                </a:cubicBezTo>
                <a:cubicBezTo>
                  <a:pt x="439818" y="414495"/>
                  <a:pt x="430369" y="452258"/>
                  <a:pt x="420920" y="490022"/>
                </a:cubicBezTo>
                <a:cubicBezTo>
                  <a:pt x="406747" y="565548"/>
                  <a:pt x="392574" y="598591"/>
                  <a:pt x="378401" y="678838"/>
                </a:cubicBezTo>
                <a:cubicBezTo>
                  <a:pt x="368952" y="726043"/>
                  <a:pt x="312259" y="721322"/>
                  <a:pt x="316984" y="669398"/>
                </a:cubicBezTo>
                <a:cubicBezTo>
                  <a:pt x="321708" y="598591"/>
                  <a:pt x="345330" y="400334"/>
                  <a:pt x="345330" y="386172"/>
                </a:cubicBezTo>
                <a:cubicBezTo>
                  <a:pt x="345330" y="386172"/>
                  <a:pt x="340606" y="386172"/>
                  <a:pt x="335881" y="386172"/>
                </a:cubicBezTo>
                <a:cubicBezTo>
                  <a:pt x="335881" y="386172"/>
                  <a:pt x="335881" y="390893"/>
                  <a:pt x="335881" y="390893"/>
                </a:cubicBezTo>
                <a:cubicBezTo>
                  <a:pt x="335881" y="395613"/>
                  <a:pt x="274464" y="574989"/>
                  <a:pt x="208322" y="664677"/>
                </a:cubicBezTo>
                <a:cubicBezTo>
                  <a:pt x="189425" y="688279"/>
                  <a:pt x="151630" y="678838"/>
                  <a:pt x="161078" y="650516"/>
                </a:cubicBezTo>
                <a:cubicBezTo>
                  <a:pt x="179976" y="556107"/>
                  <a:pt x="208322" y="456979"/>
                  <a:pt x="241393" y="367291"/>
                </a:cubicBezTo>
                <a:cubicBezTo>
                  <a:pt x="241393" y="362570"/>
                  <a:pt x="246118" y="353129"/>
                  <a:pt x="246118" y="353129"/>
                </a:cubicBezTo>
                <a:cubicBezTo>
                  <a:pt x="236669" y="343689"/>
                  <a:pt x="227220" y="362570"/>
                  <a:pt x="222496" y="372011"/>
                </a:cubicBezTo>
                <a:cubicBezTo>
                  <a:pt x="184700" y="438097"/>
                  <a:pt x="137456" y="518344"/>
                  <a:pt x="90212" y="574989"/>
                </a:cubicBezTo>
                <a:cubicBezTo>
                  <a:pt x="57142" y="612752"/>
                  <a:pt x="24071" y="574989"/>
                  <a:pt x="38244" y="537226"/>
                </a:cubicBezTo>
                <a:cubicBezTo>
                  <a:pt x="57142" y="490022"/>
                  <a:pt x="99661" y="419215"/>
                  <a:pt x="132732" y="357850"/>
                </a:cubicBezTo>
                <a:cubicBezTo>
                  <a:pt x="142181" y="343689"/>
                  <a:pt x="146905" y="320086"/>
                  <a:pt x="156354" y="305925"/>
                </a:cubicBezTo>
                <a:cubicBezTo>
                  <a:pt x="161078" y="291764"/>
                  <a:pt x="165803" y="277603"/>
                  <a:pt x="165803" y="263441"/>
                </a:cubicBezTo>
                <a:cubicBezTo>
                  <a:pt x="170527" y="230398"/>
                  <a:pt x="175252" y="192635"/>
                  <a:pt x="179976" y="159592"/>
                </a:cubicBezTo>
                <a:cubicBezTo>
                  <a:pt x="137456" y="206796"/>
                  <a:pt x="104386" y="254001"/>
                  <a:pt x="57142" y="287044"/>
                </a:cubicBezTo>
                <a:cubicBezTo>
                  <a:pt x="19346" y="310646"/>
                  <a:pt x="-18449" y="282323"/>
                  <a:pt x="9898" y="249280"/>
                </a:cubicBezTo>
                <a:cubicBezTo>
                  <a:pt x="57142" y="192635"/>
                  <a:pt x="61866" y="145431"/>
                  <a:pt x="90212" y="107667"/>
                </a:cubicBezTo>
                <a:cubicBezTo>
                  <a:pt x="118559" y="79345"/>
                  <a:pt x="128008" y="55743"/>
                  <a:pt x="156354" y="27420"/>
                </a:cubicBezTo>
                <a:cubicBezTo>
                  <a:pt x="164622" y="19159"/>
                  <a:pt x="176433" y="11489"/>
                  <a:pt x="190163" y="4334"/>
                </a:cubicBezTo>
                <a:lnTo>
                  <a:pt x="199991"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7" name="Freeform 32"/>
          <p:cNvSpPr/>
          <p:nvPr/>
        </p:nvSpPr>
        <p:spPr>
          <a:xfrm>
            <a:off x="5247515" y="-1"/>
            <a:ext cx="848487" cy="5036775"/>
          </a:xfrm>
          <a:custGeom>
            <a:avLst/>
            <a:gdLst>
              <a:gd name="connsiteX0" fmla="*/ 50243 w 848487"/>
              <a:gd name="connsiteY0" fmla="*/ 0 h 5036774"/>
              <a:gd name="connsiteX1" fmla="*/ 848487 w 848487"/>
              <a:gd name="connsiteY1" fmla="*/ 0 h 5036774"/>
              <a:gd name="connsiteX2" fmla="*/ 848487 w 848487"/>
              <a:gd name="connsiteY2" fmla="*/ 338968 h 5036774"/>
              <a:gd name="connsiteX3" fmla="*/ 820141 w 848487"/>
              <a:gd name="connsiteY3" fmla="*/ 338968 h 5036774"/>
              <a:gd name="connsiteX4" fmla="*/ 697306 w 848487"/>
              <a:gd name="connsiteY4" fmla="*/ 1113117 h 5036774"/>
              <a:gd name="connsiteX5" fmla="*/ 678409 w 848487"/>
              <a:gd name="connsiteY5" fmla="*/ 1807019 h 5036774"/>
              <a:gd name="connsiteX6" fmla="*/ 531952 w 848487"/>
              <a:gd name="connsiteY6" fmla="*/ 2430114 h 5036774"/>
              <a:gd name="connsiteX7" fmla="*/ 588645 w 848487"/>
              <a:gd name="connsiteY7" fmla="*/ 3090973 h 5036774"/>
              <a:gd name="connsiteX8" fmla="*/ 541401 w 848487"/>
              <a:gd name="connsiteY8" fmla="*/ 3784875 h 5036774"/>
              <a:gd name="connsiteX9" fmla="*/ 612267 w 848487"/>
              <a:gd name="connsiteY9" fmla="*/ 4516540 h 5036774"/>
              <a:gd name="connsiteX10" fmla="*/ 465811 w 848487"/>
              <a:gd name="connsiteY10" fmla="*/ 5035786 h 5036774"/>
              <a:gd name="connsiteX11" fmla="*/ 144552 w 848487"/>
              <a:gd name="connsiteY11" fmla="*/ 4846969 h 5036774"/>
              <a:gd name="connsiteX12" fmla="*/ 172898 w 848487"/>
              <a:gd name="connsiteY12" fmla="*/ 4389088 h 5036774"/>
              <a:gd name="connsiteX13" fmla="*/ 229591 w 848487"/>
              <a:gd name="connsiteY13" fmla="*/ 3935928 h 5036774"/>
              <a:gd name="connsiteX14" fmla="*/ 120930 w 848487"/>
              <a:gd name="connsiteY14" fmla="*/ 3208983 h 5036774"/>
              <a:gd name="connsiteX15" fmla="*/ 111481 w 848487"/>
              <a:gd name="connsiteY15" fmla="*/ 2090244 h 5036774"/>
              <a:gd name="connsiteX16" fmla="*/ 31166 w 848487"/>
              <a:gd name="connsiteY16" fmla="*/ 1042311 h 5036774"/>
              <a:gd name="connsiteX17" fmla="*/ 33888 w 848487"/>
              <a:gd name="connsiteY17" fmla="*/ 144140 h 5036774"/>
              <a:gd name="connsiteX18" fmla="*/ 50243 w 848487"/>
              <a:gd name="connsiteY18" fmla="*/ 0 h 503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48487" h="5036774">
                <a:moveTo>
                  <a:pt x="50243" y="0"/>
                </a:moveTo>
                <a:lnTo>
                  <a:pt x="848487" y="0"/>
                </a:lnTo>
                <a:lnTo>
                  <a:pt x="848487" y="338968"/>
                </a:lnTo>
                <a:cubicBezTo>
                  <a:pt x="848487" y="338968"/>
                  <a:pt x="848487" y="338968"/>
                  <a:pt x="820141" y="338968"/>
                </a:cubicBezTo>
                <a:cubicBezTo>
                  <a:pt x="810692" y="641075"/>
                  <a:pt x="702031" y="1037590"/>
                  <a:pt x="697306" y="1113117"/>
                </a:cubicBezTo>
                <a:cubicBezTo>
                  <a:pt x="692582" y="1193364"/>
                  <a:pt x="706755" y="1618202"/>
                  <a:pt x="678409" y="1807019"/>
                </a:cubicBezTo>
                <a:cubicBezTo>
                  <a:pt x="654787" y="2000556"/>
                  <a:pt x="536677" y="2330985"/>
                  <a:pt x="531952" y="2430114"/>
                </a:cubicBezTo>
                <a:cubicBezTo>
                  <a:pt x="527228" y="2533963"/>
                  <a:pt x="616992" y="2906877"/>
                  <a:pt x="588645" y="3090973"/>
                </a:cubicBezTo>
                <a:cubicBezTo>
                  <a:pt x="555574" y="3275069"/>
                  <a:pt x="541401" y="3558295"/>
                  <a:pt x="541401" y="3784875"/>
                </a:cubicBezTo>
                <a:cubicBezTo>
                  <a:pt x="541401" y="4011455"/>
                  <a:pt x="602818" y="4313562"/>
                  <a:pt x="612267" y="4516540"/>
                </a:cubicBezTo>
                <a:cubicBezTo>
                  <a:pt x="626440" y="4719518"/>
                  <a:pt x="602818" y="5021624"/>
                  <a:pt x="465811" y="5035786"/>
                </a:cubicBezTo>
                <a:cubicBezTo>
                  <a:pt x="328803" y="5049947"/>
                  <a:pt x="191796" y="4908334"/>
                  <a:pt x="144552" y="4846969"/>
                </a:cubicBezTo>
                <a:cubicBezTo>
                  <a:pt x="97308" y="4785603"/>
                  <a:pt x="154000" y="4672313"/>
                  <a:pt x="172898" y="4389088"/>
                </a:cubicBezTo>
                <a:cubicBezTo>
                  <a:pt x="196520" y="4110584"/>
                  <a:pt x="229591" y="4086982"/>
                  <a:pt x="229591" y="3935928"/>
                </a:cubicBezTo>
                <a:cubicBezTo>
                  <a:pt x="229591" y="3789595"/>
                  <a:pt x="262662" y="3751832"/>
                  <a:pt x="120930" y="3208983"/>
                </a:cubicBezTo>
                <a:cubicBezTo>
                  <a:pt x="-20802" y="2666135"/>
                  <a:pt x="83134" y="2411232"/>
                  <a:pt x="111481" y="2090244"/>
                </a:cubicBezTo>
                <a:cubicBezTo>
                  <a:pt x="144552" y="1769255"/>
                  <a:pt x="83134" y="1311375"/>
                  <a:pt x="31166" y="1042311"/>
                </a:cubicBezTo>
                <a:cubicBezTo>
                  <a:pt x="-21983" y="785638"/>
                  <a:pt x="2377" y="438613"/>
                  <a:pt x="33888" y="144140"/>
                </a:cubicBezTo>
                <a:lnTo>
                  <a:pt x="50243"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48" name="TextBox 47"/>
          <p:cNvSpPr txBox="1"/>
          <p:nvPr/>
        </p:nvSpPr>
        <p:spPr>
          <a:xfrm>
            <a:off x="9667554" y="2964546"/>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49" name="TextBox 48"/>
          <p:cNvSpPr txBox="1"/>
          <p:nvPr/>
        </p:nvSpPr>
        <p:spPr>
          <a:xfrm>
            <a:off x="9667554" y="2561605"/>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Lutut</a:t>
            </a:r>
            <a:endParaRPr lang="en-US" sz="1600" b="1" dirty="0">
              <a:solidFill>
                <a:schemeClr val="bg1">
                  <a:lumMod val="50000"/>
                </a:schemeClr>
              </a:solidFill>
            </a:endParaRPr>
          </a:p>
        </p:txBody>
      </p:sp>
      <p:sp>
        <p:nvSpPr>
          <p:cNvPr id="50" name="TextBox 49"/>
          <p:cNvSpPr txBox="1"/>
          <p:nvPr/>
        </p:nvSpPr>
        <p:spPr>
          <a:xfrm>
            <a:off x="621838" y="1771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1" name="TextBox 50"/>
          <p:cNvSpPr txBox="1"/>
          <p:nvPr/>
        </p:nvSpPr>
        <p:spPr>
          <a:xfrm>
            <a:off x="621838" y="1368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Hati Coy</a:t>
            </a:r>
            <a:endParaRPr lang="en-US" sz="1600" b="1" dirty="0">
              <a:solidFill>
                <a:schemeClr val="bg1">
                  <a:lumMod val="50000"/>
                </a:schemeClr>
              </a:solidFill>
            </a:endParaRPr>
          </a:p>
        </p:txBody>
      </p:sp>
      <p:sp>
        <p:nvSpPr>
          <p:cNvPr id="52" name="TextBox 51"/>
          <p:cNvSpPr txBox="1"/>
          <p:nvPr/>
        </p:nvSpPr>
        <p:spPr>
          <a:xfrm>
            <a:off x="621838" y="4110722"/>
            <a:ext cx="1847113" cy="784830"/>
          </a:xfrm>
          <a:prstGeom prst="rect">
            <a:avLst/>
          </a:prstGeom>
          <a:noFill/>
        </p:spPr>
        <p:txBody>
          <a:bodyPr wrap="square" rtlCol="0">
            <a:spAutoFit/>
          </a:bodyPr>
          <a:lstStyle/>
          <a:p>
            <a:pPr algn="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3" name="TextBox 52"/>
          <p:cNvSpPr txBox="1"/>
          <p:nvPr/>
        </p:nvSpPr>
        <p:spPr>
          <a:xfrm>
            <a:off x="621838" y="3707781"/>
            <a:ext cx="1847113" cy="461665"/>
          </a:xfrm>
          <a:prstGeom prst="rect">
            <a:avLst/>
          </a:prstGeom>
          <a:noFill/>
        </p:spPr>
        <p:txBody>
          <a:bodyPr wrap="square" rtlCol="0">
            <a:spAutoFit/>
          </a:bodyPr>
          <a:lstStyle/>
          <a:p>
            <a:pPr algn="r">
              <a:lnSpc>
                <a:spcPct val="150000"/>
              </a:lnSpc>
            </a:pPr>
            <a:r>
              <a:rPr lang="id-ID" sz="1600" b="1" dirty="0">
                <a:solidFill>
                  <a:schemeClr val="bg1">
                    <a:lumMod val="50000"/>
                  </a:schemeClr>
                </a:solidFill>
              </a:rPr>
              <a:t>Tulang</a:t>
            </a:r>
            <a:endParaRPr lang="en-US" sz="1600" b="1" dirty="0">
              <a:solidFill>
                <a:schemeClr val="bg1">
                  <a:lumMod val="50000"/>
                </a:schemeClr>
              </a:solidFill>
            </a:endParaRPr>
          </a:p>
        </p:txBody>
      </p:sp>
      <p:sp>
        <p:nvSpPr>
          <p:cNvPr id="54" name="TextBox 53"/>
          <p:cNvSpPr txBox="1"/>
          <p:nvPr/>
        </p:nvSpPr>
        <p:spPr>
          <a:xfrm>
            <a:off x="9667554" y="695974"/>
            <a:ext cx="1847113" cy="784830"/>
          </a:xfrm>
          <a:prstGeom prst="rect">
            <a:avLst/>
          </a:prstGeom>
          <a:noFill/>
        </p:spPr>
        <p:txBody>
          <a:bodyPr wrap="square" rtlCol="0">
            <a:spAutoFit/>
          </a:bodyPr>
          <a:lstStyle/>
          <a:p>
            <a:pPr>
              <a:lnSpc>
                <a:spcPct val="150000"/>
              </a:lnSpc>
            </a:pPr>
            <a:r>
              <a:rPr lang="id-ID" sz="1000" dirty="0">
                <a:solidFill>
                  <a:schemeClr val="bg1">
                    <a:lumMod val="65000"/>
                  </a:schemeClr>
                </a:solidFill>
              </a:rPr>
              <a:t>Suitable for all category</a:t>
            </a:r>
            <a:r>
              <a:rPr lang="en-US" sz="1000" dirty="0">
                <a:solidFill>
                  <a:schemeClr val="bg1">
                    <a:lumMod val="65000"/>
                  </a:schemeClr>
                </a:solidFill>
              </a:rPr>
              <a:t>, Lorem Ipsum is not simply random</a:t>
            </a:r>
            <a:endParaRPr lang="en-US" sz="1000" b="1" dirty="0">
              <a:solidFill>
                <a:schemeClr val="bg1">
                  <a:lumMod val="65000"/>
                </a:schemeClr>
              </a:solidFill>
            </a:endParaRPr>
          </a:p>
        </p:txBody>
      </p:sp>
      <p:sp>
        <p:nvSpPr>
          <p:cNvPr id="55" name="TextBox 54"/>
          <p:cNvSpPr txBox="1"/>
          <p:nvPr/>
        </p:nvSpPr>
        <p:spPr>
          <a:xfrm>
            <a:off x="9667554" y="293034"/>
            <a:ext cx="1847113" cy="461665"/>
          </a:xfrm>
          <a:prstGeom prst="rect">
            <a:avLst/>
          </a:prstGeom>
          <a:noFill/>
        </p:spPr>
        <p:txBody>
          <a:bodyPr wrap="square" rtlCol="0">
            <a:spAutoFit/>
          </a:bodyPr>
          <a:lstStyle/>
          <a:p>
            <a:pPr>
              <a:lnSpc>
                <a:spcPct val="150000"/>
              </a:lnSpc>
            </a:pPr>
            <a:r>
              <a:rPr lang="id-ID" sz="1600" b="1" dirty="0">
                <a:solidFill>
                  <a:schemeClr val="bg1">
                    <a:lumMod val="50000"/>
                  </a:schemeClr>
                </a:solidFill>
              </a:rPr>
              <a:t>Lambung</a:t>
            </a:r>
            <a:endParaRPr lang="en-US" sz="1600" b="1" dirty="0">
              <a:solidFill>
                <a:schemeClr val="bg1">
                  <a:lumMod val="50000"/>
                </a:schemeClr>
              </a:solidFill>
            </a:endParaRPr>
          </a:p>
        </p:txBody>
      </p:sp>
      <p:sp>
        <p:nvSpPr>
          <p:cNvPr id="38" name="Freeform 37"/>
          <p:cNvSpPr>
            <a:spLocks noEditPoints="1"/>
          </p:cNvSpPr>
          <p:nvPr/>
        </p:nvSpPr>
        <p:spPr bwMode="auto">
          <a:xfrm rot="2700000">
            <a:off x="4368774" y="-107750"/>
            <a:ext cx="3827583" cy="413349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034479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6" name="Freeform 15"/>
          <p:cNvSpPr>
            <a:spLocks noEditPoints="1"/>
          </p:cNvSpPr>
          <p:nvPr/>
        </p:nvSpPr>
        <p:spPr bwMode="auto">
          <a:xfrm>
            <a:off x="8260332" y="0"/>
            <a:ext cx="3931668" cy="42459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893860" y="587093"/>
            <a:ext cx="3070071" cy="523220"/>
          </a:xfrm>
          <a:prstGeom prst="rect">
            <a:avLst/>
          </a:prstGeom>
          <a:noFill/>
        </p:spPr>
        <p:txBody>
          <a:bodyPr wrap="none" rtlCol="0">
            <a:spAutoFit/>
          </a:bodyPr>
          <a:lstStyle/>
          <a:p>
            <a:r>
              <a:rPr lang="en-ID" sz="2800" b="1" dirty="0">
                <a:solidFill>
                  <a:schemeClr val="tx1">
                    <a:lumMod val="85000"/>
                    <a:lumOff val="15000"/>
                  </a:schemeClr>
                </a:solidFill>
                <a:latin typeface="+mj-lt"/>
              </a:rPr>
              <a:t>OUR BEST GOAL</a:t>
            </a:r>
          </a:p>
        </p:txBody>
      </p:sp>
      <p:sp>
        <p:nvSpPr>
          <p:cNvPr id="51" name="TextBox 50"/>
          <p:cNvSpPr txBox="1"/>
          <p:nvPr/>
        </p:nvSpPr>
        <p:spPr>
          <a:xfrm>
            <a:off x="928963" y="1641460"/>
            <a:ext cx="10715782" cy="1061829"/>
          </a:xfrm>
          <a:prstGeom prst="rect">
            <a:avLst/>
          </a:prstGeom>
          <a:noFill/>
        </p:spPr>
        <p:txBody>
          <a:bodyPr wrap="square" rtlCol="0">
            <a:spAutoFit/>
          </a:bodyPr>
          <a:lstStyle/>
          <a:p>
            <a:pPr algn="just">
              <a:lnSpc>
                <a:spcPct val="150000"/>
              </a:lnSpc>
            </a:pPr>
            <a:r>
              <a:rPr lang="en-ID" sz="1400" dirty="0">
                <a:solidFill>
                  <a:schemeClr val="tx1">
                    <a:lumMod val="85000"/>
                    <a:lumOff val="15000"/>
                  </a:schemeClr>
                </a:solidFill>
              </a:rPr>
              <a:t>We love clean design and advanced digital solutions, a clear plan for a new project or just an idea, </a:t>
            </a:r>
            <a:r>
              <a:rPr lang="en-ID" sz="1400" dirty="0">
                <a:solidFill>
                  <a:schemeClr val="accent1"/>
                </a:solidFill>
              </a:rPr>
              <a:t>bring your business to the next level, </a:t>
            </a:r>
            <a:r>
              <a:rPr lang="id-ID" sz="1400" dirty="0">
                <a:solidFill>
                  <a:schemeClr val="tx1">
                    <a:lumMod val="85000"/>
                    <a:lumOff val="15000"/>
                  </a:schemeClr>
                </a:solidFill>
              </a:rPr>
              <a:t>Bring your business to the next Level with Powerfull presentation</a:t>
            </a:r>
            <a:r>
              <a:rPr lang="en-ID" sz="1400" dirty="0">
                <a:solidFill>
                  <a:schemeClr val="tx1">
                    <a:lumMod val="85000"/>
                    <a:lumOff val="15000"/>
                  </a:schemeClr>
                </a:solidFill>
              </a:rPr>
              <a:t> Appropriately synthesize interactive opportunities through go forward relationships. Competently procrastinate client </a:t>
            </a:r>
            <a:r>
              <a:rPr lang="en-ID" sz="1400" dirty="0" err="1">
                <a:solidFill>
                  <a:schemeClr val="tx1">
                    <a:lumMod val="85000"/>
                    <a:lumOff val="15000"/>
                  </a:schemeClr>
                </a:solidFill>
              </a:rPr>
              <a:t>centered</a:t>
            </a:r>
            <a:r>
              <a:rPr lang="en-ID" sz="1400" dirty="0">
                <a:solidFill>
                  <a:schemeClr val="tx1">
                    <a:lumMod val="85000"/>
                    <a:lumOff val="15000"/>
                  </a:schemeClr>
                </a:solidFill>
              </a:rPr>
              <a:t> services whereas cooperative portals and parallel task infrastructures</a:t>
            </a:r>
            <a:endParaRPr lang="en-ID" sz="1400" dirty="0">
              <a:solidFill>
                <a:schemeClr val="accent1"/>
              </a:solidFill>
            </a:endParaRPr>
          </a:p>
        </p:txBody>
      </p:sp>
      <p:sp>
        <p:nvSpPr>
          <p:cNvPr id="14" name="TextBox 13"/>
          <p:cNvSpPr txBox="1"/>
          <p:nvPr/>
        </p:nvSpPr>
        <p:spPr>
          <a:xfrm>
            <a:off x="928963" y="3562354"/>
            <a:ext cx="4384964" cy="658001"/>
          </a:xfrm>
          <a:prstGeom prst="rect">
            <a:avLst/>
          </a:prstGeom>
          <a:noFill/>
        </p:spPr>
        <p:txBody>
          <a:bodyPr wrap="square" rtlCol="0">
            <a:spAutoFit/>
          </a:bodyPr>
          <a:lstStyle/>
          <a:p>
            <a:pPr>
              <a:lnSpc>
                <a:spcPct val="150000"/>
              </a:lnSpc>
            </a:pP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What you </a:t>
            </a:r>
            <a:r>
              <a:rPr lang="en-US" sz="1300" i="1" dirty="0">
                <a:solidFill>
                  <a:schemeClr val="accent1"/>
                </a:solidFill>
                <a:latin typeface="Droid Serif" panose="02020600060500020200" pitchFamily="18" charset="0"/>
                <a:ea typeface="Droid Serif" panose="02020600060500020200" pitchFamily="18" charset="0"/>
                <a:cs typeface="Droid Serif" panose="02020600060500020200" pitchFamily="18" charset="0"/>
              </a:rPr>
              <a:t>dream</a:t>
            </a:r>
            <a:r>
              <a:rPr lang="en-US" sz="1300" dirty="0">
                <a:solidFill>
                  <a:schemeClr val="accent2"/>
                </a:solidFill>
                <a:latin typeface="Droid Serif" panose="02020600060500020200" pitchFamily="18" charset="0"/>
                <a:ea typeface="Droid Serif" panose="02020600060500020200" pitchFamily="18" charset="0"/>
                <a:cs typeface="Droid Serif" panose="02020600060500020200" pitchFamily="18" charset="0"/>
              </a:rPr>
              <a:t> </a:t>
            </a:r>
            <a:r>
              <a:rPr lang="en-US" sz="1300" dirty="0">
                <a:solidFill>
                  <a:schemeClr val="bg1"/>
                </a:solidFill>
                <a:latin typeface="Droid Serif" panose="02020600060500020200" pitchFamily="18" charset="0"/>
                <a:ea typeface="Droid Serif" panose="02020600060500020200" pitchFamily="18" charset="0"/>
                <a:cs typeface="Droid Serif" panose="02020600060500020200" pitchFamily="18" charset="0"/>
              </a:rPr>
              <a:t>is what you get, so we make your dream come true.</a:t>
            </a: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2955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33" name="Freeform 22"/>
          <p:cNvSpPr>
            <a:spLocks noEditPoints="1"/>
          </p:cNvSpPr>
          <p:nvPr/>
        </p:nvSpPr>
        <p:spPr bwMode="auto">
          <a:xfrm>
            <a:off x="5548102" y="-1587"/>
            <a:ext cx="6594475" cy="712152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ID"/>
          </a:p>
        </p:txBody>
      </p:sp>
      <p:sp>
        <p:nvSpPr>
          <p:cNvPr id="10" name="TextBox 9"/>
          <p:cNvSpPr txBox="1"/>
          <p:nvPr/>
        </p:nvSpPr>
        <p:spPr>
          <a:xfrm>
            <a:off x="1357988" y="1674674"/>
            <a:ext cx="4531022" cy="1754326"/>
          </a:xfrm>
          <a:prstGeom prst="rect">
            <a:avLst/>
          </a:prstGeom>
          <a:noFill/>
        </p:spPr>
        <p:txBody>
          <a:bodyPr wrap="square" rtlCol="0">
            <a:spAutoFit/>
          </a:bodyPr>
          <a:lstStyle/>
          <a:p>
            <a:r>
              <a:rPr lang="en-ID" sz="3600" b="1" dirty="0">
                <a:solidFill>
                  <a:schemeClr val="tx1">
                    <a:lumMod val="75000"/>
                    <a:lumOff val="25000"/>
                  </a:schemeClr>
                </a:solidFill>
                <a:latin typeface="+mj-lt"/>
              </a:rPr>
              <a:t>MULTIUSE PRESENTATION TEMPLATE</a:t>
            </a:r>
          </a:p>
        </p:txBody>
      </p:sp>
      <p:sp>
        <p:nvSpPr>
          <p:cNvPr id="13" name="TextBox 12"/>
          <p:cNvSpPr txBox="1"/>
          <p:nvPr/>
        </p:nvSpPr>
        <p:spPr>
          <a:xfrm>
            <a:off x="1386163" y="3873873"/>
            <a:ext cx="4709837" cy="1061829"/>
          </a:xfrm>
          <a:prstGeom prst="rect">
            <a:avLst/>
          </a:prstGeom>
          <a:noFill/>
        </p:spPr>
        <p:txBody>
          <a:bodyPr wrap="square" rtlCol="0">
            <a:spAutoFit/>
          </a:bodyPr>
          <a:lstStyle/>
          <a:p>
            <a:pPr algn="just">
              <a:lnSpc>
                <a:spcPct val="150000"/>
              </a:lnSpc>
            </a:pPr>
            <a:r>
              <a:rPr lang="en-ID" sz="1400" dirty="0">
                <a:solidFill>
                  <a:schemeClr val="tx1">
                    <a:lumMod val="75000"/>
                    <a:lumOff val="25000"/>
                  </a:schemeClr>
                </a:solidFill>
              </a:rPr>
              <a:t>We love clean design and advanced digital solutions, a clear plan for a new project or just an idea, </a:t>
            </a:r>
            <a:r>
              <a:rPr lang="en-ID" sz="1400" dirty="0">
                <a:solidFill>
                  <a:schemeClr val="accent1"/>
                </a:solidFill>
              </a:rPr>
              <a:t>bring your business to the next level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8636" y="893928"/>
            <a:ext cx="3833408" cy="5964071"/>
          </a:xfrm>
          <a:prstGeom prst="rect">
            <a:avLst/>
          </a:prstGeom>
          <a:effectLst>
            <a:glow rad="698500">
              <a:schemeClr val="bg1">
                <a:alpha val="54000"/>
              </a:schemeClr>
            </a:glow>
          </a:effectLst>
        </p:spPr>
      </p:pic>
      <p:grpSp>
        <p:nvGrpSpPr>
          <p:cNvPr id="34" name="Group 33"/>
          <p:cNvGrpSpPr/>
          <p:nvPr/>
        </p:nvGrpSpPr>
        <p:grpSpPr>
          <a:xfrm>
            <a:off x="1474881" y="3308553"/>
            <a:ext cx="3226226" cy="533400"/>
            <a:chOff x="1474881" y="3308553"/>
            <a:chExt cx="3226226" cy="533400"/>
          </a:xfrm>
        </p:grpSpPr>
        <p:sp>
          <p:nvSpPr>
            <p:cNvPr id="28" name="Freeform 17"/>
            <p:cNvSpPr>
              <a:spLocks/>
            </p:cNvSpPr>
            <p:nvPr/>
          </p:nvSpPr>
          <p:spPr bwMode="auto">
            <a:xfrm>
              <a:off x="3794645" y="3308553"/>
              <a:ext cx="906462" cy="533400"/>
            </a:xfrm>
            <a:custGeom>
              <a:avLst/>
              <a:gdLst>
                <a:gd name="T0" fmla="*/ 340 w 348"/>
                <a:gd name="T1" fmla="*/ 127 h 203"/>
                <a:gd name="T2" fmla="*/ 214 w 348"/>
                <a:gd name="T3" fmla="*/ 127 h 203"/>
                <a:gd name="T4" fmla="*/ 207 w 348"/>
                <a:gd name="T5" fmla="*/ 129 h 203"/>
                <a:gd name="T6" fmla="*/ 202 w 348"/>
                <a:gd name="T7" fmla="*/ 146 h 203"/>
                <a:gd name="T8" fmla="*/ 177 w 348"/>
                <a:gd name="T9" fmla="*/ 7 h 203"/>
                <a:gd name="T10" fmla="*/ 169 w 348"/>
                <a:gd name="T11" fmla="*/ 0 h 203"/>
                <a:gd name="T12" fmla="*/ 161 w 348"/>
                <a:gd name="T13" fmla="*/ 7 h 203"/>
                <a:gd name="T14" fmla="*/ 126 w 348"/>
                <a:gd name="T15" fmla="*/ 149 h 203"/>
                <a:gd name="T16" fmla="*/ 104 w 348"/>
                <a:gd name="T17" fmla="*/ 62 h 203"/>
                <a:gd name="T18" fmla="*/ 97 w 348"/>
                <a:gd name="T19" fmla="*/ 57 h 203"/>
                <a:gd name="T20" fmla="*/ 89 w 348"/>
                <a:gd name="T21" fmla="*/ 64 h 203"/>
                <a:gd name="T22" fmla="*/ 66 w 348"/>
                <a:gd name="T23" fmla="*/ 127 h 203"/>
                <a:gd name="T24" fmla="*/ 0 w 348"/>
                <a:gd name="T25" fmla="*/ 127 h 203"/>
                <a:gd name="T26" fmla="*/ 0 w 348"/>
                <a:gd name="T27" fmla="*/ 143 h 203"/>
                <a:gd name="T28" fmla="*/ 72 w 348"/>
                <a:gd name="T29" fmla="*/ 143 h 203"/>
                <a:gd name="T30" fmla="*/ 79 w 348"/>
                <a:gd name="T31" fmla="*/ 134 h 203"/>
                <a:gd name="T32" fmla="*/ 95 w 348"/>
                <a:gd name="T33" fmla="*/ 90 h 203"/>
                <a:gd name="T34" fmla="*/ 118 w 348"/>
                <a:gd name="T35" fmla="*/ 186 h 203"/>
                <a:gd name="T36" fmla="*/ 126 w 348"/>
                <a:gd name="T37" fmla="*/ 195 h 203"/>
                <a:gd name="T38" fmla="*/ 126 w 348"/>
                <a:gd name="T39" fmla="*/ 195 h 203"/>
                <a:gd name="T40" fmla="*/ 134 w 348"/>
                <a:gd name="T41" fmla="*/ 188 h 203"/>
                <a:gd name="T42" fmla="*/ 168 w 348"/>
                <a:gd name="T43" fmla="*/ 49 h 203"/>
                <a:gd name="T44" fmla="*/ 193 w 348"/>
                <a:gd name="T45" fmla="*/ 191 h 203"/>
                <a:gd name="T46" fmla="*/ 200 w 348"/>
                <a:gd name="T47" fmla="*/ 203 h 203"/>
                <a:gd name="T48" fmla="*/ 200 w 348"/>
                <a:gd name="T49" fmla="*/ 203 h 203"/>
                <a:gd name="T50" fmla="*/ 208 w 348"/>
                <a:gd name="T51" fmla="*/ 196 h 203"/>
                <a:gd name="T52" fmla="*/ 221 w 348"/>
                <a:gd name="T53" fmla="*/ 143 h 203"/>
                <a:gd name="T54" fmla="*/ 340 w 348"/>
                <a:gd name="T55" fmla="*/ 143 h 203"/>
                <a:gd name="T56" fmla="*/ 348 w 348"/>
                <a:gd name="T57" fmla="*/ 135 h 203"/>
                <a:gd name="T58" fmla="*/ 340 w 348"/>
                <a:gd name="T59" fmla="*/ 12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8" h="203">
                  <a:moveTo>
                    <a:pt x="340" y="127"/>
                  </a:moveTo>
                  <a:cubicBezTo>
                    <a:pt x="214" y="127"/>
                    <a:pt x="214" y="127"/>
                    <a:pt x="214" y="127"/>
                  </a:cubicBezTo>
                  <a:cubicBezTo>
                    <a:pt x="211" y="127"/>
                    <a:pt x="207" y="127"/>
                    <a:pt x="207" y="129"/>
                  </a:cubicBezTo>
                  <a:cubicBezTo>
                    <a:pt x="202" y="146"/>
                    <a:pt x="202" y="146"/>
                    <a:pt x="202" y="146"/>
                  </a:cubicBezTo>
                  <a:cubicBezTo>
                    <a:pt x="177" y="7"/>
                    <a:pt x="177" y="7"/>
                    <a:pt x="177" y="7"/>
                  </a:cubicBezTo>
                  <a:cubicBezTo>
                    <a:pt x="176" y="3"/>
                    <a:pt x="173" y="1"/>
                    <a:pt x="169" y="0"/>
                  </a:cubicBezTo>
                  <a:cubicBezTo>
                    <a:pt x="165" y="0"/>
                    <a:pt x="162" y="3"/>
                    <a:pt x="161" y="7"/>
                  </a:cubicBezTo>
                  <a:cubicBezTo>
                    <a:pt x="126" y="149"/>
                    <a:pt x="126" y="149"/>
                    <a:pt x="126" y="149"/>
                  </a:cubicBezTo>
                  <a:cubicBezTo>
                    <a:pt x="104" y="62"/>
                    <a:pt x="104" y="62"/>
                    <a:pt x="104" y="62"/>
                  </a:cubicBezTo>
                  <a:cubicBezTo>
                    <a:pt x="103" y="59"/>
                    <a:pt x="100" y="57"/>
                    <a:pt x="97" y="57"/>
                  </a:cubicBezTo>
                  <a:cubicBezTo>
                    <a:pt x="94" y="57"/>
                    <a:pt x="90" y="61"/>
                    <a:pt x="89" y="64"/>
                  </a:cubicBezTo>
                  <a:cubicBezTo>
                    <a:pt x="66" y="127"/>
                    <a:pt x="66" y="127"/>
                    <a:pt x="66" y="127"/>
                  </a:cubicBezTo>
                  <a:cubicBezTo>
                    <a:pt x="0" y="127"/>
                    <a:pt x="0" y="127"/>
                    <a:pt x="0" y="127"/>
                  </a:cubicBezTo>
                  <a:cubicBezTo>
                    <a:pt x="0" y="143"/>
                    <a:pt x="0" y="143"/>
                    <a:pt x="0" y="143"/>
                  </a:cubicBezTo>
                  <a:cubicBezTo>
                    <a:pt x="72" y="143"/>
                    <a:pt x="72" y="143"/>
                    <a:pt x="72" y="143"/>
                  </a:cubicBezTo>
                  <a:cubicBezTo>
                    <a:pt x="75" y="143"/>
                    <a:pt x="78" y="137"/>
                    <a:pt x="79" y="134"/>
                  </a:cubicBezTo>
                  <a:cubicBezTo>
                    <a:pt x="95" y="90"/>
                    <a:pt x="95" y="90"/>
                    <a:pt x="95" y="90"/>
                  </a:cubicBezTo>
                  <a:cubicBezTo>
                    <a:pt x="118" y="186"/>
                    <a:pt x="118" y="186"/>
                    <a:pt x="118" y="186"/>
                  </a:cubicBezTo>
                  <a:cubicBezTo>
                    <a:pt x="119" y="190"/>
                    <a:pt x="122" y="195"/>
                    <a:pt x="126" y="195"/>
                  </a:cubicBezTo>
                  <a:cubicBezTo>
                    <a:pt x="126" y="195"/>
                    <a:pt x="126" y="195"/>
                    <a:pt x="126" y="195"/>
                  </a:cubicBezTo>
                  <a:cubicBezTo>
                    <a:pt x="130" y="195"/>
                    <a:pt x="133" y="191"/>
                    <a:pt x="134" y="188"/>
                  </a:cubicBezTo>
                  <a:cubicBezTo>
                    <a:pt x="168" y="49"/>
                    <a:pt x="168" y="49"/>
                    <a:pt x="168" y="49"/>
                  </a:cubicBezTo>
                  <a:cubicBezTo>
                    <a:pt x="193" y="191"/>
                    <a:pt x="193" y="191"/>
                    <a:pt x="193" y="191"/>
                  </a:cubicBezTo>
                  <a:cubicBezTo>
                    <a:pt x="193" y="194"/>
                    <a:pt x="196" y="203"/>
                    <a:pt x="200" y="203"/>
                  </a:cubicBezTo>
                  <a:cubicBezTo>
                    <a:pt x="200" y="203"/>
                    <a:pt x="200" y="203"/>
                    <a:pt x="200" y="203"/>
                  </a:cubicBezTo>
                  <a:cubicBezTo>
                    <a:pt x="204" y="203"/>
                    <a:pt x="207" y="199"/>
                    <a:pt x="208" y="196"/>
                  </a:cubicBezTo>
                  <a:cubicBezTo>
                    <a:pt x="221" y="143"/>
                    <a:pt x="221" y="143"/>
                    <a:pt x="221" y="143"/>
                  </a:cubicBezTo>
                  <a:cubicBezTo>
                    <a:pt x="340" y="143"/>
                    <a:pt x="340" y="143"/>
                    <a:pt x="340" y="143"/>
                  </a:cubicBezTo>
                  <a:cubicBezTo>
                    <a:pt x="344" y="143"/>
                    <a:pt x="348" y="139"/>
                    <a:pt x="348" y="135"/>
                  </a:cubicBezTo>
                  <a:cubicBezTo>
                    <a:pt x="348" y="131"/>
                    <a:pt x="344" y="127"/>
                    <a:pt x="340" y="12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9" name="Rectangle 18"/>
            <p:cNvSpPr>
              <a:spLocks noChangeArrowheads="1"/>
            </p:cNvSpPr>
            <p:nvPr/>
          </p:nvSpPr>
          <p:spPr bwMode="auto">
            <a:xfrm>
              <a:off x="1474881" y="3641928"/>
              <a:ext cx="2412000" cy="428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5461252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34" name="Freeform 33"/>
          <p:cNvSpPr>
            <a:spLocks noEditPoints="1"/>
          </p:cNvSpPr>
          <p:nvPr/>
        </p:nvSpPr>
        <p:spPr bwMode="auto">
          <a:xfrm rot="16200000">
            <a:off x="8731186" y="3510010"/>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1" name="Rectangle 20"/>
          <p:cNvSpPr/>
          <p:nvPr/>
        </p:nvSpPr>
        <p:spPr>
          <a:xfrm>
            <a:off x="0" y="782780"/>
            <a:ext cx="12192000" cy="1579420"/>
          </a:xfrm>
          <a:prstGeom prst="rect">
            <a:avLst/>
          </a:prstGeom>
          <a:solidFill>
            <a:schemeClr val="accent2">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909748"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36"/>
          <p:cNvSpPr/>
          <p:nvPr/>
        </p:nvSpPr>
        <p:spPr>
          <a:xfrm>
            <a:off x="4772704" y="2729347"/>
            <a:ext cx="2639292" cy="295794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Rectangle 47"/>
          <p:cNvSpPr/>
          <p:nvPr/>
        </p:nvSpPr>
        <p:spPr>
          <a:xfrm>
            <a:off x="7642960" y="2729347"/>
            <a:ext cx="2639292" cy="2957944"/>
          </a:xfrm>
          <a:prstGeom prst="rect">
            <a:avLst/>
          </a:prstGeom>
          <a:solidFill>
            <a:schemeClr val="bg1">
              <a:lumMod val="9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p:cNvSpPr txBox="1"/>
          <p:nvPr/>
        </p:nvSpPr>
        <p:spPr>
          <a:xfrm>
            <a:off x="4483228" y="1168984"/>
            <a:ext cx="3225563" cy="523220"/>
          </a:xfrm>
          <a:prstGeom prst="rect">
            <a:avLst/>
          </a:prstGeom>
          <a:noFill/>
        </p:spPr>
        <p:txBody>
          <a:bodyPr wrap="none" rtlCol="0">
            <a:spAutoFit/>
          </a:bodyPr>
          <a:lstStyle/>
          <a:p>
            <a:pPr algn="ctr"/>
            <a:r>
              <a:rPr lang="en-ID" sz="2800" b="1" dirty="0">
                <a:solidFill>
                  <a:schemeClr val="bg1"/>
                </a:solidFill>
                <a:latin typeface="+mj-lt"/>
              </a:rPr>
              <a:t>A GREAT SECRET</a:t>
            </a:r>
          </a:p>
        </p:txBody>
      </p:sp>
      <p:sp>
        <p:nvSpPr>
          <p:cNvPr id="2" name="TextBox 1"/>
          <p:cNvSpPr txBox="1"/>
          <p:nvPr/>
        </p:nvSpPr>
        <p:spPr>
          <a:xfrm>
            <a:off x="2423725" y="2840181"/>
            <a:ext cx="1611339"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UNIQUE &amp; CLEAN</a:t>
            </a:r>
          </a:p>
        </p:txBody>
      </p:sp>
      <p:sp>
        <p:nvSpPr>
          <p:cNvPr id="29" name="TextBox 28"/>
          <p:cNvSpPr txBox="1"/>
          <p:nvPr/>
        </p:nvSpPr>
        <p:spPr>
          <a:xfrm>
            <a:off x="8149723" y="2840181"/>
            <a:ext cx="1625766" cy="307777"/>
          </a:xfrm>
          <a:prstGeom prst="rect">
            <a:avLst/>
          </a:prstGeom>
          <a:noFill/>
        </p:spPr>
        <p:txBody>
          <a:bodyPr wrap="none" rtlCol="0">
            <a:spAutoFit/>
          </a:bodyPr>
          <a:lstStyle/>
          <a:p>
            <a:pPr algn="ctr"/>
            <a:r>
              <a:rPr lang="en-ID" sz="1400" dirty="0">
                <a:solidFill>
                  <a:schemeClr val="tx1">
                    <a:lumMod val="85000"/>
                    <a:lumOff val="15000"/>
                  </a:schemeClr>
                </a:solidFill>
                <a:latin typeface="+mj-lt"/>
              </a:rPr>
              <a:t>GREAT USABILITY</a:t>
            </a:r>
          </a:p>
        </p:txBody>
      </p:sp>
      <p:sp>
        <p:nvSpPr>
          <p:cNvPr id="30" name="TextBox 29"/>
          <p:cNvSpPr txBox="1"/>
          <p:nvPr/>
        </p:nvSpPr>
        <p:spPr>
          <a:xfrm>
            <a:off x="5111152" y="2840181"/>
            <a:ext cx="1962397" cy="307777"/>
          </a:xfrm>
          <a:prstGeom prst="rect">
            <a:avLst/>
          </a:prstGeom>
          <a:noFill/>
        </p:spPr>
        <p:txBody>
          <a:bodyPr wrap="none" rtlCol="0">
            <a:spAutoFit/>
          </a:bodyPr>
          <a:lstStyle/>
          <a:p>
            <a:pPr algn="ctr"/>
            <a:r>
              <a:rPr lang="en-ID" sz="1400" dirty="0">
                <a:solidFill>
                  <a:schemeClr val="bg1"/>
                </a:solidFill>
                <a:latin typeface="+mj-lt"/>
              </a:rPr>
              <a:t>EXCLUSIVE MATERIAL</a:t>
            </a:r>
          </a:p>
        </p:txBody>
      </p:sp>
      <p:sp>
        <p:nvSpPr>
          <p:cNvPr id="31" name="TextBox 30"/>
          <p:cNvSpPr txBox="1"/>
          <p:nvPr/>
        </p:nvSpPr>
        <p:spPr>
          <a:xfrm>
            <a:off x="2061736"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2" name="TextBox 31"/>
          <p:cNvSpPr txBox="1"/>
          <p:nvPr/>
        </p:nvSpPr>
        <p:spPr>
          <a:xfrm>
            <a:off x="4924692" y="4221311"/>
            <a:ext cx="2335316" cy="854080"/>
          </a:xfrm>
          <a:prstGeom prst="rect">
            <a:avLst/>
          </a:prstGeom>
          <a:noFill/>
        </p:spPr>
        <p:txBody>
          <a:bodyPr wrap="square" rtlCol="0">
            <a:spAutoFit/>
          </a:bodyPr>
          <a:lstStyle/>
          <a:p>
            <a:pPr algn="ctr">
              <a:lnSpc>
                <a:spcPct val="150000"/>
              </a:lnSpc>
            </a:pPr>
            <a:r>
              <a:rPr lang="id-ID" sz="1100" dirty="0">
                <a:solidFill>
                  <a:schemeClr val="bg1"/>
                </a:solidFill>
              </a:rPr>
              <a:t>Bring your business to the next Level with Powerfull presentation material for all business</a:t>
            </a:r>
          </a:p>
        </p:txBody>
      </p:sp>
      <p:sp>
        <p:nvSpPr>
          <p:cNvPr id="33" name="TextBox 32"/>
          <p:cNvSpPr txBox="1"/>
          <p:nvPr/>
        </p:nvSpPr>
        <p:spPr>
          <a:xfrm>
            <a:off x="7794948" y="4221311"/>
            <a:ext cx="2335316" cy="854080"/>
          </a:xfrm>
          <a:prstGeom prst="rect">
            <a:avLst/>
          </a:prstGeom>
          <a:noFill/>
        </p:spPr>
        <p:txBody>
          <a:bodyPr wrap="square" rtlCol="0">
            <a:spAutoFit/>
          </a:bodyPr>
          <a:lstStyle/>
          <a:p>
            <a:pPr algn="ctr">
              <a:lnSpc>
                <a:spcPct val="150000"/>
              </a:lnSpc>
            </a:pPr>
            <a:r>
              <a:rPr lang="id-ID" sz="1100" dirty="0">
                <a:solidFill>
                  <a:schemeClr val="tx1">
                    <a:lumMod val="85000"/>
                    <a:lumOff val="15000"/>
                  </a:schemeClr>
                </a:solidFill>
              </a:rPr>
              <a:t>Bring your business to the next Level with Powerfull presentation material for all business</a:t>
            </a:r>
          </a:p>
        </p:txBody>
      </p:sp>
      <p:sp>
        <p:nvSpPr>
          <p:cNvPr id="35" name="Freeform 160"/>
          <p:cNvSpPr>
            <a:spLocks noEditPoints="1"/>
          </p:cNvSpPr>
          <p:nvPr/>
        </p:nvSpPr>
        <p:spPr bwMode="auto">
          <a:xfrm>
            <a:off x="5860204" y="3512907"/>
            <a:ext cx="464292" cy="456420"/>
          </a:xfrm>
          <a:custGeom>
            <a:avLst/>
            <a:gdLst>
              <a:gd name="T0" fmla="*/ 56 w 75"/>
              <a:gd name="T1" fmla="*/ 70 h 71"/>
              <a:gd name="T2" fmla="*/ 20 w 75"/>
              <a:gd name="T3" fmla="*/ 71 h 71"/>
              <a:gd name="T4" fmla="*/ 18 w 75"/>
              <a:gd name="T5" fmla="*/ 67 h 71"/>
              <a:gd name="T6" fmla="*/ 55 w 75"/>
              <a:gd name="T7" fmla="*/ 66 h 71"/>
              <a:gd name="T8" fmla="*/ 32 w 75"/>
              <a:gd name="T9" fmla="*/ 36 h 71"/>
              <a:gd name="T10" fmla="*/ 28 w 75"/>
              <a:gd name="T11" fmla="*/ 36 h 71"/>
              <a:gd name="T12" fmla="*/ 31 w 75"/>
              <a:gd name="T13" fmla="*/ 38 h 71"/>
              <a:gd name="T14" fmla="*/ 34 w 75"/>
              <a:gd name="T15" fmla="*/ 39 h 71"/>
              <a:gd name="T16" fmla="*/ 34 w 75"/>
              <a:gd name="T17" fmla="*/ 37 h 71"/>
              <a:gd name="T18" fmla="*/ 75 w 75"/>
              <a:gd name="T19" fmla="*/ 6 h 71"/>
              <a:gd name="T20" fmla="*/ 60 w 75"/>
              <a:gd name="T21" fmla="*/ 26 h 71"/>
              <a:gd name="T22" fmla="*/ 48 w 75"/>
              <a:gd name="T23" fmla="*/ 41 h 71"/>
              <a:gd name="T24" fmla="*/ 40 w 75"/>
              <a:gd name="T25" fmla="*/ 47 h 71"/>
              <a:gd name="T26" fmla="*/ 50 w 75"/>
              <a:gd name="T27" fmla="*/ 59 h 71"/>
              <a:gd name="T28" fmla="*/ 52 w 75"/>
              <a:gd name="T29" fmla="*/ 62 h 71"/>
              <a:gd name="T30" fmla="*/ 25 w 75"/>
              <a:gd name="T31" fmla="*/ 64 h 71"/>
              <a:gd name="T32" fmla="*/ 23 w 75"/>
              <a:gd name="T33" fmla="*/ 60 h 71"/>
              <a:gd name="T34" fmla="*/ 34 w 75"/>
              <a:gd name="T35" fmla="*/ 59 h 71"/>
              <a:gd name="T36" fmla="*/ 30 w 75"/>
              <a:gd name="T37" fmla="*/ 43 h 71"/>
              <a:gd name="T38" fmla="*/ 15 w 75"/>
              <a:gd name="T39" fmla="*/ 26 h 71"/>
              <a:gd name="T40" fmla="*/ 0 w 75"/>
              <a:gd name="T41" fmla="*/ 14 h 71"/>
              <a:gd name="T42" fmla="*/ 2 w 75"/>
              <a:gd name="T43" fmla="*/ 4 h 71"/>
              <a:gd name="T44" fmla="*/ 15 w 75"/>
              <a:gd name="T45" fmla="*/ 1 h 71"/>
              <a:gd name="T46" fmla="*/ 58 w 75"/>
              <a:gd name="T47" fmla="*/ 0 h 71"/>
              <a:gd name="T48" fmla="*/ 60 w 75"/>
              <a:gd name="T49" fmla="*/ 4 h 71"/>
              <a:gd name="T50" fmla="*/ 75 w 75"/>
              <a:gd name="T51" fmla="*/ 6 h 71"/>
              <a:gd name="T52" fmla="*/ 47 w 75"/>
              <a:gd name="T53" fmla="*/ 39 h 71"/>
              <a:gd name="T54" fmla="*/ 57 w 75"/>
              <a:gd name="T55" fmla="*/ 12 h 71"/>
              <a:gd name="T56" fmla="*/ 22 w 75"/>
              <a:gd name="T57" fmla="*/ 26 h 71"/>
              <a:gd name="T58" fmla="*/ 27 w 75"/>
              <a:gd name="T59" fmla="*/ 35 h 71"/>
              <a:gd name="T60" fmla="*/ 26 w 75"/>
              <a:gd name="T61" fmla="*/ 35 h 71"/>
              <a:gd name="T62" fmla="*/ 20 w 75"/>
              <a:gd name="T63" fmla="*/ 12 h 71"/>
              <a:gd name="T64" fmla="*/ 18 w 75"/>
              <a:gd name="T65" fmla="*/ 26 h 71"/>
              <a:gd name="T66" fmla="*/ 31 w 75"/>
              <a:gd name="T67" fmla="*/ 40 h 71"/>
              <a:gd name="T68" fmla="*/ 37 w 75"/>
              <a:gd name="T69" fmla="*/ 59 h 71"/>
              <a:gd name="T70" fmla="*/ 37 w 75"/>
              <a:gd name="T71" fmla="*/ 47 h 71"/>
              <a:gd name="T72" fmla="*/ 22 w 75"/>
              <a:gd name="T73" fmla="*/ 5 h 71"/>
              <a:gd name="T74" fmla="*/ 57 w 75"/>
              <a:gd name="T75" fmla="*/ 10 h 71"/>
              <a:gd name="T76" fmla="*/ 18 w 75"/>
              <a:gd name="T77" fmla="*/ 3 h 71"/>
              <a:gd name="T78" fmla="*/ 20 w 75"/>
              <a:gd name="T79" fmla="*/ 10 h 71"/>
              <a:gd name="T80" fmla="*/ 21 w 75"/>
              <a:gd name="T81" fmla="*/ 4 h 71"/>
              <a:gd name="T82" fmla="*/ 15 w 75"/>
              <a:gd name="T83" fmla="*/ 23 h 71"/>
              <a:gd name="T84" fmla="*/ 3 w 75"/>
              <a:gd name="T85" fmla="*/ 7 h 71"/>
              <a:gd name="T86" fmla="*/ 15 w 75"/>
              <a:gd name="T87" fmla="*/ 23 h 71"/>
              <a:gd name="T88" fmla="*/ 60 w 75"/>
              <a:gd name="T89" fmla="*/ 7 h 71"/>
              <a:gd name="T90" fmla="*/ 72 w 75"/>
              <a:gd name="T91"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1">
                <a:moveTo>
                  <a:pt x="56" y="67"/>
                </a:moveTo>
                <a:cubicBezTo>
                  <a:pt x="56" y="70"/>
                  <a:pt x="56" y="70"/>
                  <a:pt x="56" y="70"/>
                </a:cubicBezTo>
                <a:cubicBezTo>
                  <a:pt x="56" y="71"/>
                  <a:pt x="56" y="71"/>
                  <a:pt x="55" y="71"/>
                </a:cubicBezTo>
                <a:cubicBezTo>
                  <a:pt x="20" y="71"/>
                  <a:pt x="20" y="71"/>
                  <a:pt x="20" y="71"/>
                </a:cubicBezTo>
                <a:cubicBezTo>
                  <a:pt x="19" y="71"/>
                  <a:pt x="18" y="71"/>
                  <a:pt x="18" y="70"/>
                </a:cubicBezTo>
                <a:cubicBezTo>
                  <a:pt x="18" y="67"/>
                  <a:pt x="18" y="67"/>
                  <a:pt x="18" y="67"/>
                </a:cubicBezTo>
                <a:cubicBezTo>
                  <a:pt x="18" y="66"/>
                  <a:pt x="19" y="66"/>
                  <a:pt x="20" y="66"/>
                </a:cubicBezTo>
                <a:cubicBezTo>
                  <a:pt x="55" y="66"/>
                  <a:pt x="55" y="66"/>
                  <a:pt x="55" y="66"/>
                </a:cubicBezTo>
                <a:cubicBezTo>
                  <a:pt x="56" y="66"/>
                  <a:pt x="56" y="66"/>
                  <a:pt x="56" y="67"/>
                </a:cubicBezTo>
                <a:close/>
                <a:moveTo>
                  <a:pt x="32" y="36"/>
                </a:moveTo>
                <a:cubicBezTo>
                  <a:pt x="31" y="36"/>
                  <a:pt x="30" y="36"/>
                  <a:pt x="30" y="35"/>
                </a:cubicBezTo>
                <a:cubicBezTo>
                  <a:pt x="29" y="35"/>
                  <a:pt x="28" y="35"/>
                  <a:pt x="28" y="36"/>
                </a:cubicBezTo>
                <a:cubicBezTo>
                  <a:pt x="28" y="36"/>
                  <a:pt x="28" y="37"/>
                  <a:pt x="29" y="37"/>
                </a:cubicBezTo>
                <a:cubicBezTo>
                  <a:pt x="30" y="38"/>
                  <a:pt x="30" y="38"/>
                  <a:pt x="31" y="38"/>
                </a:cubicBezTo>
                <a:cubicBezTo>
                  <a:pt x="32" y="39"/>
                  <a:pt x="33" y="39"/>
                  <a:pt x="33" y="39"/>
                </a:cubicBezTo>
                <a:cubicBezTo>
                  <a:pt x="34" y="39"/>
                  <a:pt x="34" y="39"/>
                  <a:pt x="34" y="39"/>
                </a:cubicBezTo>
                <a:cubicBezTo>
                  <a:pt x="34" y="39"/>
                  <a:pt x="35" y="39"/>
                  <a:pt x="35" y="39"/>
                </a:cubicBezTo>
                <a:cubicBezTo>
                  <a:pt x="35" y="38"/>
                  <a:pt x="35" y="38"/>
                  <a:pt x="34" y="37"/>
                </a:cubicBezTo>
                <a:cubicBezTo>
                  <a:pt x="34" y="37"/>
                  <a:pt x="33" y="37"/>
                  <a:pt x="32" y="36"/>
                </a:cubicBezTo>
                <a:close/>
                <a:moveTo>
                  <a:pt x="75" y="6"/>
                </a:moveTo>
                <a:cubicBezTo>
                  <a:pt x="75" y="14"/>
                  <a:pt x="75" y="14"/>
                  <a:pt x="75" y="14"/>
                </a:cubicBezTo>
                <a:cubicBezTo>
                  <a:pt x="75" y="22"/>
                  <a:pt x="64" y="25"/>
                  <a:pt x="60" y="26"/>
                </a:cubicBezTo>
                <a:cubicBezTo>
                  <a:pt x="60" y="26"/>
                  <a:pt x="60" y="26"/>
                  <a:pt x="60" y="26"/>
                </a:cubicBezTo>
                <a:cubicBezTo>
                  <a:pt x="60" y="33"/>
                  <a:pt x="56" y="37"/>
                  <a:pt x="48" y="41"/>
                </a:cubicBezTo>
                <a:cubicBezTo>
                  <a:pt x="47" y="42"/>
                  <a:pt x="46" y="42"/>
                  <a:pt x="45" y="43"/>
                </a:cubicBezTo>
                <a:cubicBezTo>
                  <a:pt x="42" y="44"/>
                  <a:pt x="40" y="45"/>
                  <a:pt x="40" y="47"/>
                </a:cubicBezTo>
                <a:cubicBezTo>
                  <a:pt x="40" y="59"/>
                  <a:pt x="40" y="59"/>
                  <a:pt x="40" y="59"/>
                </a:cubicBezTo>
                <a:cubicBezTo>
                  <a:pt x="50" y="59"/>
                  <a:pt x="50" y="59"/>
                  <a:pt x="50" y="59"/>
                </a:cubicBezTo>
                <a:cubicBezTo>
                  <a:pt x="51" y="59"/>
                  <a:pt x="52" y="59"/>
                  <a:pt x="52" y="60"/>
                </a:cubicBezTo>
                <a:cubicBezTo>
                  <a:pt x="52" y="62"/>
                  <a:pt x="52" y="62"/>
                  <a:pt x="52" y="62"/>
                </a:cubicBezTo>
                <a:cubicBezTo>
                  <a:pt x="52" y="63"/>
                  <a:pt x="51" y="64"/>
                  <a:pt x="50" y="64"/>
                </a:cubicBezTo>
                <a:cubicBezTo>
                  <a:pt x="25" y="64"/>
                  <a:pt x="25" y="64"/>
                  <a:pt x="25" y="64"/>
                </a:cubicBezTo>
                <a:cubicBezTo>
                  <a:pt x="24" y="64"/>
                  <a:pt x="23" y="63"/>
                  <a:pt x="23" y="62"/>
                </a:cubicBezTo>
                <a:cubicBezTo>
                  <a:pt x="23" y="60"/>
                  <a:pt x="23" y="60"/>
                  <a:pt x="23" y="60"/>
                </a:cubicBezTo>
                <a:cubicBezTo>
                  <a:pt x="23" y="59"/>
                  <a:pt x="24" y="59"/>
                  <a:pt x="25" y="59"/>
                </a:cubicBezTo>
                <a:cubicBezTo>
                  <a:pt x="34" y="59"/>
                  <a:pt x="34" y="59"/>
                  <a:pt x="34" y="59"/>
                </a:cubicBezTo>
                <a:cubicBezTo>
                  <a:pt x="34" y="47"/>
                  <a:pt x="34" y="47"/>
                  <a:pt x="34" y="47"/>
                </a:cubicBezTo>
                <a:cubicBezTo>
                  <a:pt x="34" y="45"/>
                  <a:pt x="33" y="44"/>
                  <a:pt x="30" y="43"/>
                </a:cubicBezTo>
                <a:cubicBezTo>
                  <a:pt x="29" y="42"/>
                  <a:pt x="28" y="42"/>
                  <a:pt x="27" y="41"/>
                </a:cubicBezTo>
                <a:cubicBezTo>
                  <a:pt x="18" y="37"/>
                  <a:pt x="15" y="33"/>
                  <a:pt x="15" y="26"/>
                </a:cubicBezTo>
                <a:cubicBezTo>
                  <a:pt x="15" y="26"/>
                  <a:pt x="15" y="26"/>
                  <a:pt x="15" y="26"/>
                </a:cubicBezTo>
                <a:cubicBezTo>
                  <a:pt x="11" y="25"/>
                  <a:pt x="0" y="22"/>
                  <a:pt x="0" y="14"/>
                </a:cubicBezTo>
                <a:cubicBezTo>
                  <a:pt x="0" y="6"/>
                  <a:pt x="0" y="6"/>
                  <a:pt x="0" y="6"/>
                </a:cubicBezTo>
                <a:cubicBezTo>
                  <a:pt x="0" y="5"/>
                  <a:pt x="1" y="4"/>
                  <a:pt x="2" y="4"/>
                </a:cubicBezTo>
                <a:cubicBezTo>
                  <a:pt x="15" y="4"/>
                  <a:pt x="15" y="4"/>
                  <a:pt x="15" y="4"/>
                </a:cubicBezTo>
                <a:cubicBezTo>
                  <a:pt x="15" y="1"/>
                  <a:pt x="15" y="1"/>
                  <a:pt x="15" y="1"/>
                </a:cubicBezTo>
                <a:cubicBezTo>
                  <a:pt x="15" y="0"/>
                  <a:pt x="16" y="0"/>
                  <a:pt x="16" y="0"/>
                </a:cubicBezTo>
                <a:cubicBezTo>
                  <a:pt x="58" y="0"/>
                  <a:pt x="58" y="0"/>
                  <a:pt x="58" y="0"/>
                </a:cubicBezTo>
                <a:cubicBezTo>
                  <a:pt x="59" y="0"/>
                  <a:pt x="60" y="0"/>
                  <a:pt x="60" y="1"/>
                </a:cubicBezTo>
                <a:cubicBezTo>
                  <a:pt x="60" y="4"/>
                  <a:pt x="60" y="4"/>
                  <a:pt x="60" y="4"/>
                </a:cubicBezTo>
                <a:cubicBezTo>
                  <a:pt x="73" y="4"/>
                  <a:pt x="73" y="4"/>
                  <a:pt x="73" y="4"/>
                </a:cubicBezTo>
                <a:cubicBezTo>
                  <a:pt x="74" y="4"/>
                  <a:pt x="75" y="5"/>
                  <a:pt x="75" y="6"/>
                </a:cubicBezTo>
                <a:close/>
                <a:moveTo>
                  <a:pt x="44" y="40"/>
                </a:moveTo>
                <a:cubicBezTo>
                  <a:pt x="45" y="39"/>
                  <a:pt x="46" y="39"/>
                  <a:pt x="47" y="39"/>
                </a:cubicBezTo>
                <a:cubicBezTo>
                  <a:pt x="54" y="35"/>
                  <a:pt x="57" y="31"/>
                  <a:pt x="57" y="26"/>
                </a:cubicBezTo>
                <a:cubicBezTo>
                  <a:pt x="57" y="12"/>
                  <a:pt x="57" y="12"/>
                  <a:pt x="57" y="12"/>
                </a:cubicBezTo>
                <a:cubicBezTo>
                  <a:pt x="22" y="12"/>
                  <a:pt x="22" y="12"/>
                  <a:pt x="22" y="12"/>
                </a:cubicBezTo>
                <a:cubicBezTo>
                  <a:pt x="22" y="26"/>
                  <a:pt x="22" y="26"/>
                  <a:pt x="22" y="26"/>
                </a:cubicBezTo>
                <a:cubicBezTo>
                  <a:pt x="22" y="29"/>
                  <a:pt x="22" y="31"/>
                  <a:pt x="27" y="34"/>
                </a:cubicBezTo>
                <a:cubicBezTo>
                  <a:pt x="27" y="34"/>
                  <a:pt x="27" y="35"/>
                  <a:pt x="27" y="35"/>
                </a:cubicBezTo>
                <a:cubicBezTo>
                  <a:pt x="27" y="35"/>
                  <a:pt x="26" y="36"/>
                  <a:pt x="26" y="36"/>
                </a:cubicBezTo>
                <a:cubicBezTo>
                  <a:pt x="26" y="36"/>
                  <a:pt x="26" y="35"/>
                  <a:pt x="26" y="35"/>
                </a:cubicBezTo>
                <a:cubicBezTo>
                  <a:pt x="21" y="32"/>
                  <a:pt x="20" y="29"/>
                  <a:pt x="20" y="26"/>
                </a:cubicBezTo>
                <a:cubicBezTo>
                  <a:pt x="20" y="12"/>
                  <a:pt x="20" y="12"/>
                  <a:pt x="20" y="12"/>
                </a:cubicBezTo>
                <a:cubicBezTo>
                  <a:pt x="18" y="12"/>
                  <a:pt x="18" y="12"/>
                  <a:pt x="18" y="12"/>
                </a:cubicBezTo>
                <a:cubicBezTo>
                  <a:pt x="18" y="26"/>
                  <a:pt x="18" y="26"/>
                  <a:pt x="18" y="26"/>
                </a:cubicBezTo>
                <a:cubicBezTo>
                  <a:pt x="18" y="31"/>
                  <a:pt x="21" y="35"/>
                  <a:pt x="28" y="39"/>
                </a:cubicBezTo>
                <a:cubicBezTo>
                  <a:pt x="29" y="39"/>
                  <a:pt x="30" y="39"/>
                  <a:pt x="31" y="40"/>
                </a:cubicBezTo>
                <a:cubicBezTo>
                  <a:pt x="34" y="41"/>
                  <a:pt x="37" y="42"/>
                  <a:pt x="37" y="47"/>
                </a:cubicBezTo>
                <a:cubicBezTo>
                  <a:pt x="37" y="59"/>
                  <a:pt x="37" y="59"/>
                  <a:pt x="37" y="59"/>
                </a:cubicBezTo>
                <a:cubicBezTo>
                  <a:pt x="37" y="59"/>
                  <a:pt x="37" y="59"/>
                  <a:pt x="37" y="59"/>
                </a:cubicBezTo>
                <a:cubicBezTo>
                  <a:pt x="37" y="47"/>
                  <a:pt x="37" y="47"/>
                  <a:pt x="37" y="47"/>
                </a:cubicBezTo>
                <a:cubicBezTo>
                  <a:pt x="37" y="42"/>
                  <a:pt x="41" y="41"/>
                  <a:pt x="44" y="40"/>
                </a:cubicBezTo>
                <a:close/>
                <a:moveTo>
                  <a:pt x="22" y="5"/>
                </a:moveTo>
                <a:cubicBezTo>
                  <a:pt x="22" y="10"/>
                  <a:pt x="22" y="10"/>
                  <a:pt x="22" y="10"/>
                </a:cubicBezTo>
                <a:cubicBezTo>
                  <a:pt x="57" y="10"/>
                  <a:pt x="57" y="10"/>
                  <a:pt x="57" y="10"/>
                </a:cubicBezTo>
                <a:cubicBezTo>
                  <a:pt x="57" y="3"/>
                  <a:pt x="57" y="3"/>
                  <a:pt x="57" y="3"/>
                </a:cubicBezTo>
                <a:cubicBezTo>
                  <a:pt x="18" y="3"/>
                  <a:pt x="18" y="3"/>
                  <a:pt x="18" y="3"/>
                </a:cubicBezTo>
                <a:cubicBezTo>
                  <a:pt x="18" y="10"/>
                  <a:pt x="18" y="10"/>
                  <a:pt x="18" y="10"/>
                </a:cubicBezTo>
                <a:cubicBezTo>
                  <a:pt x="20" y="10"/>
                  <a:pt x="20" y="10"/>
                  <a:pt x="20" y="10"/>
                </a:cubicBezTo>
                <a:cubicBezTo>
                  <a:pt x="20" y="5"/>
                  <a:pt x="20" y="5"/>
                  <a:pt x="20" y="5"/>
                </a:cubicBezTo>
                <a:cubicBezTo>
                  <a:pt x="20" y="5"/>
                  <a:pt x="20" y="4"/>
                  <a:pt x="21" y="4"/>
                </a:cubicBezTo>
                <a:cubicBezTo>
                  <a:pt x="21" y="4"/>
                  <a:pt x="22" y="5"/>
                  <a:pt x="22" y="5"/>
                </a:cubicBezTo>
                <a:close/>
                <a:moveTo>
                  <a:pt x="15" y="23"/>
                </a:moveTo>
                <a:cubicBezTo>
                  <a:pt x="15" y="7"/>
                  <a:pt x="15" y="7"/>
                  <a:pt x="15" y="7"/>
                </a:cubicBezTo>
                <a:cubicBezTo>
                  <a:pt x="3" y="7"/>
                  <a:pt x="3" y="7"/>
                  <a:pt x="3" y="7"/>
                </a:cubicBezTo>
                <a:cubicBezTo>
                  <a:pt x="3" y="14"/>
                  <a:pt x="3" y="14"/>
                  <a:pt x="3" y="14"/>
                </a:cubicBezTo>
                <a:cubicBezTo>
                  <a:pt x="3" y="20"/>
                  <a:pt x="11" y="22"/>
                  <a:pt x="15" y="23"/>
                </a:cubicBezTo>
                <a:close/>
                <a:moveTo>
                  <a:pt x="72" y="7"/>
                </a:moveTo>
                <a:cubicBezTo>
                  <a:pt x="60" y="7"/>
                  <a:pt x="60" y="7"/>
                  <a:pt x="60" y="7"/>
                </a:cubicBezTo>
                <a:cubicBezTo>
                  <a:pt x="60" y="23"/>
                  <a:pt x="60" y="23"/>
                  <a:pt x="60" y="23"/>
                </a:cubicBezTo>
                <a:cubicBezTo>
                  <a:pt x="63" y="22"/>
                  <a:pt x="72" y="20"/>
                  <a:pt x="72" y="14"/>
                </a:cubicBezTo>
                <a:lnTo>
                  <a:pt x="72" y="7"/>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8" name="Freeform 249"/>
          <p:cNvSpPr>
            <a:spLocks noEditPoints="1"/>
          </p:cNvSpPr>
          <p:nvPr/>
        </p:nvSpPr>
        <p:spPr bwMode="auto">
          <a:xfrm>
            <a:off x="8737484" y="3527614"/>
            <a:ext cx="450244" cy="447566"/>
          </a:xfrm>
          <a:custGeom>
            <a:avLst/>
            <a:gdLst>
              <a:gd name="T0" fmla="*/ 67 w 71"/>
              <a:gd name="T1" fmla="*/ 23 h 68"/>
              <a:gd name="T2" fmla="*/ 40 w 71"/>
              <a:gd name="T3" fmla="*/ 3 h 68"/>
              <a:gd name="T4" fmla="*/ 31 w 71"/>
              <a:gd name="T5" fmla="*/ 3 h 68"/>
              <a:gd name="T6" fmla="*/ 4 w 71"/>
              <a:gd name="T7" fmla="*/ 23 h 68"/>
              <a:gd name="T8" fmla="*/ 1 w 71"/>
              <a:gd name="T9" fmla="*/ 30 h 68"/>
              <a:gd name="T10" fmla="*/ 12 w 71"/>
              <a:gd name="T11" fmla="*/ 63 h 68"/>
              <a:gd name="T12" fmla="*/ 16 w 71"/>
              <a:gd name="T13" fmla="*/ 68 h 68"/>
              <a:gd name="T14" fmla="*/ 35 w 71"/>
              <a:gd name="T15" fmla="*/ 58 h 68"/>
              <a:gd name="T16" fmla="*/ 57 w 71"/>
              <a:gd name="T17" fmla="*/ 67 h 68"/>
              <a:gd name="T18" fmla="*/ 56 w 71"/>
              <a:gd name="T19" fmla="*/ 44 h 68"/>
              <a:gd name="T20" fmla="*/ 71 w 71"/>
              <a:gd name="T21" fmla="*/ 26 h 68"/>
              <a:gd name="T22" fmla="*/ 53 w 71"/>
              <a:gd name="T23" fmla="*/ 42 h 68"/>
              <a:gd name="T24" fmla="*/ 56 w 71"/>
              <a:gd name="T25" fmla="*/ 63 h 68"/>
              <a:gd name="T26" fmla="*/ 54 w 71"/>
              <a:gd name="T27" fmla="*/ 65 h 68"/>
              <a:gd name="T28" fmla="*/ 35 w 71"/>
              <a:gd name="T29" fmla="*/ 55 h 68"/>
              <a:gd name="T30" fmla="*/ 16 w 71"/>
              <a:gd name="T31" fmla="*/ 65 h 68"/>
              <a:gd name="T32" fmla="*/ 18 w 71"/>
              <a:gd name="T33" fmla="*/ 43 h 68"/>
              <a:gd name="T34" fmla="*/ 4 w 71"/>
              <a:gd name="T35" fmla="*/ 28 h 68"/>
              <a:gd name="T36" fmla="*/ 4 w 71"/>
              <a:gd name="T37" fmla="*/ 26 h 68"/>
              <a:gd name="T38" fmla="*/ 25 w 71"/>
              <a:gd name="T39" fmla="*/ 22 h 68"/>
              <a:gd name="T40" fmla="*/ 35 w 71"/>
              <a:gd name="T41" fmla="*/ 3 h 68"/>
              <a:gd name="T42" fmla="*/ 46 w 71"/>
              <a:gd name="T43" fmla="*/ 22 h 68"/>
              <a:gd name="T44" fmla="*/ 67 w 71"/>
              <a:gd name="T45" fmla="*/ 26 h 68"/>
              <a:gd name="T46" fmla="*/ 67 w 71"/>
              <a:gd name="T47" fmla="*/ 28 h 68"/>
              <a:gd name="T48" fmla="*/ 18 w 71"/>
              <a:gd name="T49" fmla="*/ 38 h 68"/>
              <a:gd name="T50" fmla="*/ 16 w 71"/>
              <a:gd name="T51" fmla="*/ 38 h 68"/>
              <a:gd name="T52" fmla="*/ 8 w 71"/>
              <a:gd name="T53" fmla="*/ 29 h 68"/>
              <a:gd name="T54" fmla="*/ 18 w 71"/>
              <a:gd name="T55" fmla="*/ 37 h 68"/>
              <a:gd name="T56" fmla="*/ 22 w 71"/>
              <a:gd name="T57" fmla="*/ 44 h 68"/>
              <a:gd name="T58" fmla="*/ 19 w 71"/>
              <a:gd name="T59" fmla="*/ 58 h 68"/>
              <a:gd name="T60" fmla="*/ 18 w 71"/>
              <a:gd name="T61" fmla="*/ 57 h 68"/>
              <a:gd name="T62" fmla="*/ 19 w 71"/>
              <a:gd name="T63" fmla="*/ 41 h 68"/>
              <a:gd name="T64" fmla="*/ 20 w 71"/>
              <a:gd name="T65" fmla="*/ 40 h 68"/>
              <a:gd name="T66" fmla="*/ 42 w 71"/>
              <a:gd name="T67" fmla="*/ 56 h 68"/>
              <a:gd name="T68" fmla="*/ 37 w 71"/>
              <a:gd name="T69" fmla="*/ 54 h 68"/>
              <a:gd name="T70" fmla="*/ 27 w 71"/>
              <a:gd name="T71" fmla="*/ 58 h 68"/>
              <a:gd name="T72" fmla="*/ 26 w 71"/>
              <a:gd name="T73" fmla="*/ 57 h 68"/>
              <a:gd name="T74" fmla="*/ 33 w 71"/>
              <a:gd name="T75" fmla="*/ 52 h 68"/>
              <a:gd name="T76" fmla="*/ 42 w 71"/>
              <a:gd name="T77" fmla="*/ 55 h 68"/>
              <a:gd name="T78" fmla="*/ 25 w 71"/>
              <a:gd name="T79" fmla="*/ 26 h 68"/>
              <a:gd name="T80" fmla="*/ 24 w 71"/>
              <a:gd name="T81" fmla="*/ 24 h 68"/>
              <a:gd name="T82" fmla="*/ 35 w 71"/>
              <a:gd name="T83" fmla="*/ 7 h 68"/>
              <a:gd name="T84" fmla="*/ 36 w 71"/>
              <a:gd name="T85" fmla="*/ 7 h 68"/>
              <a:gd name="T86" fmla="*/ 25 w 71"/>
              <a:gd name="T87"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68">
                <a:moveTo>
                  <a:pt x="71" y="26"/>
                </a:moveTo>
                <a:cubicBezTo>
                  <a:pt x="70" y="24"/>
                  <a:pt x="69" y="23"/>
                  <a:pt x="67" y="23"/>
                </a:cubicBezTo>
                <a:cubicBezTo>
                  <a:pt x="48" y="20"/>
                  <a:pt x="48" y="20"/>
                  <a:pt x="48" y="20"/>
                </a:cubicBezTo>
                <a:cubicBezTo>
                  <a:pt x="40" y="3"/>
                  <a:pt x="40" y="3"/>
                  <a:pt x="40" y="3"/>
                </a:cubicBezTo>
                <a:cubicBezTo>
                  <a:pt x="39" y="1"/>
                  <a:pt x="37" y="0"/>
                  <a:pt x="35" y="0"/>
                </a:cubicBezTo>
                <a:cubicBezTo>
                  <a:pt x="34" y="0"/>
                  <a:pt x="32" y="1"/>
                  <a:pt x="31" y="3"/>
                </a:cubicBezTo>
                <a:cubicBezTo>
                  <a:pt x="23" y="20"/>
                  <a:pt x="23" y="20"/>
                  <a:pt x="23" y="20"/>
                </a:cubicBezTo>
                <a:cubicBezTo>
                  <a:pt x="4" y="23"/>
                  <a:pt x="4" y="23"/>
                  <a:pt x="4" y="23"/>
                </a:cubicBezTo>
                <a:cubicBezTo>
                  <a:pt x="2" y="23"/>
                  <a:pt x="1" y="24"/>
                  <a:pt x="0" y="26"/>
                </a:cubicBezTo>
                <a:cubicBezTo>
                  <a:pt x="0" y="27"/>
                  <a:pt x="0" y="29"/>
                  <a:pt x="1" y="30"/>
                </a:cubicBezTo>
                <a:cubicBezTo>
                  <a:pt x="15" y="44"/>
                  <a:pt x="15" y="44"/>
                  <a:pt x="15" y="44"/>
                </a:cubicBezTo>
                <a:cubicBezTo>
                  <a:pt x="12" y="63"/>
                  <a:pt x="12" y="63"/>
                  <a:pt x="12" y="63"/>
                </a:cubicBezTo>
                <a:cubicBezTo>
                  <a:pt x="12" y="64"/>
                  <a:pt x="12" y="66"/>
                  <a:pt x="14" y="67"/>
                </a:cubicBezTo>
                <a:cubicBezTo>
                  <a:pt x="15" y="68"/>
                  <a:pt x="15" y="68"/>
                  <a:pt x="16" y="68"/>
                </a:cubicBezTo>
                <a:cubicBezTo>
                  <a:pt x="17" y="68"/>
                  <a:pt x="18" y="68"/>
                  <a:pt x="19" y="67"/>
                </a:cubicBezTo>
                <a:cubicBezTo>
                  <a:pt x="35" y="58"/>
                  <a:pt x="35" y="58"/>
                  <a:pt x="35" y="58"/>
                </a:cubicBezTo>
                <a:cubicBezTo>
                  <a:pt x="52" y="67"/>
                  <a:pt x="52" y="67"/>
                  <a:pt x="52" y="67"/>
                </a:cubicBezTo>
                <a:cubicBezTo>
                  <a:pt x="54" y="68"/>
                  <a:pt x="56" y="68"/>
                  <a:pt x="57" y="67"/>
                </a:cubicBezTo>
                <a:cubicBezTo>
                  <a:pt x="59" y="66"/>
                  <a:pt x="59" y="64"/>
                  <a:pt x="59" y="63"/>
                </a:cubicBezTo>
                <a:cubicBezTo>
                  <a:pt x="56" y="44"/>
                  <a:pt x="56" y="44"/>
                  <a:pt x="56" y="44"/>
                </a:cubicBezTo>
                <a:cubicBezTo>
                  <a:pt x="69" y="30"/>
                  <a:pt x="69" y="30"/>
                  <a:pt x="69" y="30"/>
                </a:cubicBezTo>
                <a:cubicBezTo>
                  <a:pt x="71" y="29"/>
                  <a:pt x="71" y="27"/>
                  <a:pt x="71" y="26"/>
                </a:cubicBezTo>
                <a:close/>
                <a:moveTo>
                  <a:pt x="67" y="28"/>
                </a:moveTo>
                <a:cubicBezTo>
                  <a:pt x="53" y="42"/>
                  <a:pt x="53" y="42"/>
                  <a:pt x="53" y="42"/>
                </a:cubicBezTo>
                <a:cubicBezTo>
                  <a:pt x="53" y="42"/>
                  <a:pt x="53" y="43"/>
                  <a:pt x="53" y="43"/>
                </a:cubicBezTo>
                <a:cubicBezTo>
                  <a:pt x="56" y="63"/>
                  <a:pt x="56" y="63"/>
                  <a:pt x="56" y="63"/>
                </a:cubicBezTo>
                <a:cubicBezTo>
                  <a:pt x="56" y="64"/>
                  <a:pt x="56" y="64"/>
                  <a:pt x="55" y="65"/>
                </a:cubicBezTo>
                <a:cubicBezTo>
                  <a:pt x="55" y="65"/>
                  <a:pt x="54" y="65"/>
                  <a:pt x="54" y="65"/>
                </a:cubicBezTo>
                <a:cubicBezTo>
                  <a:pt x="36" y="55"/>
                  <a:pt x="36" y="55"/>
                  <a:pt x="36" y="55"/>
                </a:cubicBezTo>
                <a:cubicBezTo>
                  <a:pt x="36" y="55"/>
                  <a:pt x="35" y="55"/>
                  <a:pt x="35" y="55"/>
                </a:cubicBezTo>
                <a:cubicBezTo>
                  <a:pt x="17" y="65"/>
                  <a:pt x="17" y="65"/>
                  <a:pt x="17" y="65"/>
                </a:cubicBezTo>
                <a:cubicBezTo>
                  <a:pt x="17" y="65"/>
                  <a:pt x="16" y="65"/>
                  <a:pt x="16" y="65"/>
                </a:cubicBezTo>
                <a:cubicBezTo>
                  <a:pt x="15" y="64"/>
                  <a:pt x="15" y="64"/>
                  <a:pt x="15" y="63"/>
                </a:cubicBezTo>
                <a:cubicBezTo>
                  <a:pt x="18" y="43"/>
                  <a:pt x="18" y="43"/>
                  <a:pt x="18" y="43"/>
                </a:cubicBezTo>
                <a:cubicBezTo>
                  <a:pt x="18" y="43"/>
                  <a:pt x="18" y="42"/>
                  <a:pt x="18" y="42"/>
                </a:cubicBezTo>
                <a:cubicBezTo>
                  <a:pt x="4" y="28"/>
                  <a:pt x="4" y="28"/>
                  <a:pt x="4" y="28"/>
                </a:cubicBezTo>
                <a:cubicBezTo>
                  <a:pt x="3" y="28"/>
                  <a:pt x="3" y="27"/>
                  <a:pt x="3" y="27"/>
                </a:cubicBezTo>
                <a:cubicBezTo>
                  <a:pt x="3" y="26"/>
                  <a:pt x="4" y="26"/>
                  <a:pt x="4" y="26"/>
                </a:cubicBezTo>
                <a:cubicBezTo>
                  <a:pt x="24" y="23"/>
                  <a:pt x="24" y="23"/>
                  <a:pt x="24" y="23"/>
                </a:cubicBezTo>
                <a:cubicBezTo>
                  <a:pt x="25" y="23"/>
                  <a:pt x="25" y="22"/>
                  <a:pt x="25" y="22"/>
                </a:cubicBezTo>
                <a:cubicBezTo>
                  <a:pt x="34" y="4"/>
                  <a:pt x="34" y="4"/>
                  <a:pt x="34" y="4"/>
                </a:cubicBezTo>
                <a:cubicBezTo>
                  <a:pt x="34" y="4"/>
                  <a:pt x="35" y="3"/>
                  <a:pt x="35" y="3"/>
                </a:cubicBezTo>
                <a:cubicBezTo>
                  <a:pt x="36" y="3"/>
                  <a:pt x="37" y="4"/>
                  <a:pt x="37" y="4"/>
                </a:cubicBezTo>
                <a:cubicBezTo>
                  <a:pt x="46" y="22"/>
                  <a:pt x="46" y="22"/>
                  <a:pt x="46" y="22"/>
                </a:cubicBezTo>
                <a:cubicBezTo>
                  <a:pt x="46" y="22"/>
                  <a:pt x="46" y="23"/>
                  <a:pt x="47" y="23"/>
                </a:cubicBezTo>
                <a:cubicBezTo>
                  <a:pt x="67" y="26"/>
                  <a:pt x="67" y="26"/>
                  <a:pt x="67" y="26"/>
                </a:cubicBezTo>
                <a:cubicBezTo>
                  <a:pt x="67" y="26"/>
                  <a:pt x="68" y="26"/>
                  <a:pt x="68" y="27"/>
                </a:cubicBezTo>
                <a:cubicBezTo>
                  <a:pt x="68" y="27"/>
                  <a:pt x="68" y="28"/>
                  <a:pt x="67" y="28"/>
                </a:cubicBezTo>
                <a:close/>
                <a:moveTo>
                  <a:pt x="18" y="37"/>
                </a:moveTo>
                <a:cubicBezTo>
                  <a:pt x="18" y="37"/>
                  <a:pt x="18" y="38"/>
                  <a:pt x="18" y="38"/>
                </a:cubicBezTo>
                <a:cubicBezTo>
                  <a:pt x="17" y="39"/>
                  <a:pt x="17" y="39"/>
                  <a:pt x="17" y="39"/>
                </a:cubicBezTo>
                <a:cubicBezTo>
                  <a:pt x="17" y="39"/>
                  <a:pt x="16" y="39"/>
                  <a:pt x="16" y="38"/>
                </a:cubicBezTo>
                <a:cubicBezTo>
                  <a:pt x="8" y="30"/>
                  <a:pt x="8" y="30"/>
                  <a:pt x="8" y="30"/>
                </a:cubicBezTo>
                <a:cubicBezTo>
                  <a:pt x="7" y="30"/>
                  <a:pt x="7" y="29"/>
                  <a:pt x="8" y="29"/>
                </a:cubicBezTo>
                <a:cubicBezTo>
                  <a:pt x="8" y="28"/>
                  <a:pt x="9" y="28"/>
                  <a:pt x="9" y="29"/>
                </a:cubicBezTo>
                <a:lnTo>
                  <a:pt x="18" y="37"/>
                </a:lnTo>
                <a:close/>
                <a:moveTo>
                  <a:pt x="20" y="40"/>
                </a:moveTo>
                <a:cubicBezTo>
                  <a:pt x="21" y="41"/>
                  <a:pt x="22" y="42"/>
                  <a:pt x="22" y="44"/>
                </a:cubicBezTo>
                <a:cubicBezTo>
                  <a:pt x="20" y="57"/>
                  <a:pt x="20" y="57"/>
                  <a:pt x="20" y="57"/>
                </a:cubicBezTo>
                <a:cubicBezTo>
                  <a:pt x="19" y="57"/>
                  <a:pt x="19" y="58"/>
                  <a:pt x="19" y="58"/>
                </a:cubicBezTo>
                <a:cubicBezTo>
                  <a:pt x="18" y="58"/>
                  <a:pt x="18" y="58"/>
                  <a:pt x="18" y="58"/>
                </a:cubicBezTo>
                <a:cubicBezTo>
                  <a:pt x="18" y="58"/>
                  <a:pt x="17" y="57"/>
                  <a:pt x="18" y="57"/>
                </a:cubicBezTo>
                <a:cubicBezTo>
                  <a:pt x="20" y="44"/>
                  <a:pt x="20" y="44"/>
                  <a:pt x="20" y="44"/>
                </a:cubicBezTo>
                <a:cubicBezTo>
                  <a:pt x="20" y="43"/>
                  <a:pt x="20" y="42"/>
                  <a:pt x="19" y="41"/>
                </a:cubicBezTo>
                <a:cubicBezTo>
                  <a:pt x="19" y="41"/>
                  <a:pt x="19" y="40"/>
                  <a:pt x="19" y="40"/>
                </a:cubicBezTo>
                <a:cubicBezTo>
                  <a:pt x="19" y="39"/>
                  <a:pt x="20" y="39"/>
                  <a:pt x="20" y="40"/>
                </a:cubicBezTo>
                <a:close/>
                <a:moveTo>
                  <a:pt x="42" y="55"/>
                </a:moveTo>
                <a:cubicBezTo>
                  <a:pt x="42" y="55"/>
                  <a:pt x="43" y="55"/>
                  <a:pt x="42" y="56"/>
                </a:cubicBezTo>
                <a:cubicBezTo>
                  <a:pt x="42" y="56"/>
                  <a:pt x="42" y="57"/>
                  <a:pt x="41" y="56"/>
                </a:cubicBezTo>
                <a:cubicBezTo>
                  <a:pt x="37" y="54"/>
                  <a:pt x="37" y="54"/>
                  <a:pt x="37" y="54"/>
                </a:cubicBezTo>
                <a:cubicBezTo>
                  <a:pt x="36" y="54"/>
                  <a:pt x="35" y="54"/>
                  <a:pt x="34" y="54"/>
                </a:cubicBezTo>
                <a:cubicBezTo>
                  <a:pt x="27" y="58"/>
                  <a:pt x="27" y="58"/>
                  <a:pt x="27" y="58"/>
                </a:cubicBezTo>
                <a:cubicBezTo>
                  <a:pt x="27" y="58"/>
                  <a:pt x="27" y="58"/>
                  <a:pt x="27" y="58"/>
                </a:cubicBezTo>
                <a:cubicBezTo>
                  <a:pt x="26" y="58"/>
                  <a:pt x="26" y="58"/>
                  <a:pt x="26" y="57"/>
                </a:cubicBezTo>
                <a:cubicBezTo>
                  <a:pt x="25" y="57"/>
                  <a:pt x="26" y="56"/>
                  <a:pt x="26" y="56"/>
                </a:cubicBezTo>
                <a:cubicBezTo>
                  <a:pt x="33" y="52"/>
                  <a:pt x="33" y="52"/>
                  <a:pt x="33" y="52"/>
                </a:cubicBezTo>
                <a:cubicBezTo>
                  <a:pt x="35" y="52"/>
                  <a:pt x="36" y="52"/>
                  <a:pt x="38" y="52"/>
                </a:cubicBezTo>
                <a:lnTo>
                  <a:pt x="42" y="55"/>
                </a:lnTo>
                <a:close/>
                <a:moveTo>
                  <a:pt x="25" y="26"/>
                </a:moveTo>
                <a:cubicBezTo>
                  <a:pt x="25" y="26"/>
                  <a:pt x="25" y="26"/>
                  <a:pt x="25" y="26"/>
                </a:cubicBezTo>
                <a:cubicBezTo>
                  <a:pt x="24" y="26"/>
                  <a:pt x="24" y="26"/>
                  <a:pt x="24" y="25"/>
                </a:cubicBezTo>
                <a:cubicBezTo>
                  <a:pt x="23" y="25"/>
                  <a:pt x="24" y="24"/>
                  <a:pt x="24" y="24"/>
                </a:cubicBezTo>
                <a:cubicBezTo>
                  <a:pt x="25" y="24"/>
                  <a:pt x="26" y="24"/>
                  <a:pt x="27" y="23"/>
                </a:cubicBezTo>
                <a:cubicBezTo>
                  <a:pt x="35" y="7"/>
                  <a:pt x="35" y="7"/>
                  <a:pt x="35" y="7"/>
                </a:cubicBezTo>
                <a:cubicBezTo>
                  <a:pt x="35" y="6"/>
                  <a:pt x="35" y="6"/>
                  <a:pt x="36" y="6"/>
                </a:cubicBezTo>
                <a:cubicBezTo>
                  <a:pt x="36" y="6"/>
                  <a:pt x="37" y="7"/>
                  <a:pt x="36" y="7"/>
                </a:cubicBezTo>
                <a:cubicBezTo>
                  <a:pt x="28" y="24"/>
                  <a:pt x="28" y="24"/>
                  <a:pt x="28" y="24"/>
                </a:cubicBezTo>
                <a:cubicBezTo>
                  <a:pt x="28" y="25"/>
                  <a:pt x="26" y="26"/>
                  <a:pt x="25" y="2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9" name="Freeform 205"/>
          <p:cNvSpPr>
            <a:spLocks noEditPoints="1"/>
          </p:cNvSpPr>
          <p:nvPr/>
        </p:nvSpPr>
        <p:spPr bwMode="auto">
          <a:xfrm>
            <a:off x="3090742" y="3517523"/>
            <a:ext cx="277305" cy="442255"/>
          </a:xfrm>
          <a:custGeom>
            <a:avLst/>
            <a:gdLst>
              <a:gd name="T0" fmla="*/ 49 w 49"/>
              <a:gd name="T1" fmla="*/ 27 h 75"/>
              <a:gd name="T2" fmla="*/ 48 w 49"/>
              <a:gd name="T3" fmla="*/ 26 h 75"/>
              <a:gd name="T4" fmla="*/ 25 w 49"/>
              <a:gd name="T5" fmla="*/ 26 h 75"/>
              <a:gd name="T6" fmla="*/ 28 w 49"/>
              <a:gd name="T7" fmla="*/ 1 h 75"/>
              <a:gd name="T8" fmla="*/ 27 w 49"/>
              <a:gd name="T9" fmla="*/ 0 h 75"/>
              <a:gd name="T10" fmla="*/ 25 w 49"/>
              <a:gd name="T11" fmla="*/ 0 h 75"/>
              <a:gd name="T12" fmla="*/ 0 w 49"/>
              <a:gd name="T13" fmla="*/ 38 h 75"/>
              <a:gd name="T14" fmla="*/ 0 w 49"/>
              <a:gd name="T15" fmla="*/ 40 h 75"/>
              <a:gd name="T16" fmla="*/ 1 w 49"/>
              <a:gd name="T17" fmla="*/ 41 h 75"/>
              <a:gd name="T18" fmla="*/ 20 w 49"/>
              <a:gd name="T19" fmla="*/ 41 h 75"/>
              <a:gd name="T20" fmla="*/ 12 w 49"/>
              <a:gd name="T21" fmla="*/ 73 h 75"/>
              <a:gd name="T22" fmla="*/ 13 w 49"/>
              <a:gd name="T23" fmla="*/ 75 h 75"/>
              <a:gd name="T24" fmla="*/ 14 w 49"/>
              <a:gd name="T25" fmla="*/ 75 h 75"/>
              <a:gd name="T26" fmla="*/ 15 w 49"/>
              <a:gd name="T27" fmla="*/ 74 h 75"/>
              <a:gd name="T28" fmla="*/ 49 w 49"/>
              <a:gd name="T29" fmla="*/ 29 h 75"/>
              <a:gd name="T30" fmla="*/ 49 w 49"/>
              <a:gd name="T31" fmla="*/ 27 h 75"/>
              <a:gd name="T32" fmla="*/ 17 w 49"/>
              <a:gd name="T33" fmla="*/ 67 h 75"/>
              <a:gd name="T34" fmla="*/ 23 w 49"/>
              <a:gd name="T35" fmla="*/ 39 h 75"/>
              <a:gd name="T36" fmla="*/ 23 w 49"/>
              <a:gd name="T37" fmla="*/ 38 h 75"/>
              <a:gd name="T38" fmla="*/ 22 w 49"/>
              <a:gd name="T39" fmla="*/ 38 h 75"/>
              <a:gd name="T40" fmla="*/ 4 w 49"/>
              <a:gd name="T41" fmla="*/ 38 h 75"/>
              <a:gd name="T42" fmla="*/ 24 w 49"/>
              <a:gd name="T43" fmla="*/ 7 h 75"/>
              <a:gd name="T44" fmla="*/ 22 w 49"/>
              <a:gd name="T45" fmla="*/ 27 h 75"/>
              <a:gd name="T46" fmla="*/ 22 w 49"/>
              <a:gd name="T47" fmla="*/ 29 h 75"/>
              <a:gd name="T48" fmla="*/ 23 w 49"/>
              <a:gd name="T49" fmla="*/ 29 h 75"/>
              <a:gd name="T50" fmla="*/ 45 w 49"/>
              <a:gd name="T51" fmla="*/ 29 h 75"/>
              <a:gd name="T52" fmla="*/ 17 w 49"/>
              <a:gd name="T53" fmla="*/ 67 h 75"/>
              <a:gd name="T54" fmla="*/ 20 w 49"/>
              <a:gd name="T55" fmla="*/ 35 h 75"/>
              <a:gd name="T56" fmla="*/ 19 w 49"/>
              <a:gd name="T57" fmla="*/ 36 h 75"/>
              <a:gd name="T58" fmla="*/ 9 w 49"/>
              <a:gd name="T59" fmla="*/ 36 h 75"/>
              <a:gd name="T60" fmla="*/ 8 w 49"/>
              <a:gd name="T61" fmla="*/ 36 h 75"/>
              <a:gd name="T62" fmla="*/ 8 w 49"/>
              <a:gd name="T63" fmla="*/ 35 h 75"/>
              <a:gd name="T64" fmla="*/ 11 w 49"/>
              <a:gd name="T65" fmla="*/ 30 h 75"/>
              <a:gd name="T66" fmla="*/ 13 w 49"/>
              <a:gd name="T67" fmla="*/ 30 h 75"/>
              <a:gd name="T68" fmla="*/ 13 w 49"/>
              <a:gd name="T69" fmla="*/ 31 h 75"/>
              <a:gd name="T70" fmla="*/ 11 w 49"/>
              <a:gd name="T71" fmla="*/ 34 h 75"/>
              <a:gd name="T72" fmla="*/ 19 w 49"/>
              <a:gd name="T73" fmla="*/ 34 h 75"/>
              <a:gd name="T74" fmla="*/ 20 w 49"/>
              <a:gd name="T75" fmla="*/ 35 h 75"/>
              <a:gd name="T76" fmla="*/ 22 w 49"/>
              <a:gd name="T77" fmla="*/ 17 h 75"/>
              <a:gd name="T78" fmla="*/ 15 w 49"/>
              <a:gd name="T79" fmla="*/ 28 h 75"/>
              <a:gd name="T80" fmla="*/ 14 w 49"/>
              <a:gd name="T81" fmla="*/ 29 h 75"/>
              <a:gd name="T82" fmla="*/ 13 w 49"/>
              <a:gd name="T83" fmla="*/ 28 h 75"/>
              <a:gd name="T84" fmla="*/ 13 w 49"/>
              <a:gd name="T85" fmla="*/ 27 h 75"/>
              <a:gd name="T86" fmla="*/ 21 w 49"/>
              <a:gd name="T87" fmla="*/ 16 h 75"/>
              <a:gd name="T88" fmla="*/ 22 w 49"/>
              <a:gd name="T89" fmla="*/ 15 h 75"/>
              <a:gd name="T90" fmla="*/ 22 w 49"/>
              <a:gd name="T91" fmla="*/ 17 h 75"/>
              <a:gd name="T92" fmla="*/ 36 w 49"/>
              <a:gd name="T93" fmla="*/ 36 h 75"/>
              <a:gd name="T94" fmla="*/ 36 w 49"/>
              <a:gd name="T95" fmla="*/ 35 h 75"/>
              <a:gd name="T96" fmla="*/ 38 w 49"/>
              <a:gd name="T97" fmla="*/ 32 h 75"/>
              <a:gd name="T98" fmla="*/ 40 w 49"/>
              <a:gd name="T99" fmla="*/ 32 h 75"/>
              <a:gd name="T100" fmla="*/ 40 w 49"/>
              <a:gd name="T101" fmla="*/ 33 h 75"/>
              <a:gd name="T102" fmla="*/ 38 w 49"/>
              <a:gd name="T103" fmla="*/ 36 h 75"/>
              <a:gd name="T104" fmla="*/ 37 w 49"/>
              <a:gd name="T105" fmla="*/ 36 h 75"/>
              <a:gd name="T106" fmla="*/ 36 w 49"/>
              <a:gd name="T107" fmla="*/ 36 h 75"/>
              <a:gd name="T108" fmla="*/ 21 w 49"/>
              <a:gd name="T109" fmla="*/ 56 h 75"/>
              <a:gd name="T110" fmla="*/ 34 w 49"/>
              <a:gd name="T111" fmla="*/ 37 h 75"/>
              <a:gd name="T112" fmla="*/ 36 w 49"/>
              <a:gd name="T113" fmla="*/ 37 h 75"/>
              <a:gd name="T114" fmla="*/ 36 w 49"/>
              <a:gd name="T115" fmla="*/ 38 h 75"/>
              <a:gd name="T116" fmla="*/ 22 w 49"/>
              <a:gd name="T117" fmla="*/ 57 h 75"/>
              <a:gd name="T118" fmla="*/ 21 w 49"/>
              <a:gd name="T119" fmla="*/ 57 h 75"/>
              <a:gd name="T120" fmla="*/ 21 w 49"/>
              <a:gd name="T121" fmla="*/ 57 h 75"/>
              <a:gd name="T122" fmla="*/ 21 w 49"/>
              <a:gd name="T123"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 h="75">
                <a:moveTo>
                  <a:pt x="49" y="27"/>
                </a:moveTo>
                <a:cubicBezTo>
                  <a:pt x="49" y="26"/>
                  <a:pt x="48" y="26"/>
                  <a:pt x="48" y="26"/>
                </a:cubicBezTo>
                <a:cubicBezTo>
                  <a:pt x="25" y="26"/>
                  <a:pt x="25" y="26"/>
                  <a:pt x="25" y="26"/>
                </a:cubicBezTo>
                <a:cubicBezTo>
                  <a:pt x="28" y="1"/>
                  <a:pt x="28" y="1"/>
                  <a:pt x="28" y="1"/>
                </a:cubicBezTo>
                <a:cubicBezTo>
                  <a:pt x="28" y="1"/>
                  <a:pt x="27" y="0"/>
                  <a:pt x="27" y="0"/>
                </a:cubicBezTo>
                <a:cubicBezTo>
                  <a:pt x="26" y="0"/>
                  <a:pt x="25" y="0"/>
                  <a:pt x="25" y="0"/>
                </a:cubicBezTo>
                <a:cubicBezTo>
                  <a:pt x="0" y="38"/>
                  <a:pt x="0" y="38"/>
                  <a:pt x="0" y="38"/>
                </a:cubicBezTo>
                <a:cubicBezTo>
                  <a:pt x="0" y="39"/>
                  <a:pt x="0" y="39"/>
                  <a:pt x="0" y="40"/>
                </a:cubicBezTo>
                <a:cubicBezTo>
                  <a:pt x="0" y="40"/>
                  <a:pt x="1" y="41"/>
                  <a:pt x="1" y="41"/>
                </a:cubicBezTo>
                <a:cubicBezTo>
                  <a:pt x="20" y="41"/>
                  <a:pt x="20" y="41"/>
                  <a:pt x="20" y="41"/>
                </a:cubicBezTo>
                <a:cubicBezTo>
                  <a:pt x="12" y="73"/>
                  <a:pt x="12" y="73"/>
                  <a:pt x="12" y="73"/>
                </a:cubicBezTo>
                <a:cubicBezTo>
                  <a:pt x="12" y="74"/>
                  <a:pt x="13" y="75"/>
                  <a:pt x="13" y="75"/>
                </a:cubicBezTo>
                <a:cubicBezTo>
                  <a:pt x="13" y="75"/>
                  <a:pt x="14" y="75"/>
                  <a:pt x="14" y="75"/>
                </a:cubicBezTo>
                <a:cubicBezTo>
                  <a:pt x="14" y="75"/>
                  <a:pt x="15" y="75"/>
                  <a:pt x="15" y="74"/>
                </a:cubicBezTo>
                <a:cubicBezTo>
                  <a:pt x="49" y="29"/>
                  <a:pt x="49" y="29"/>
                  <a:pt x="49" y="29"/>
                </a:cubicBezTo>
                <a:cubicBezTo>
                  <a:pt x="49" y="28"/>
                  <a:pt x="49" y="27"/>
                  <a:pt x="49" y="27"/>
                </a:cubicBezTo>
                <a:close/>
                <a:moveTo>
                  <a:pt x="17" y="67"/>
                </a:moveTo>
                <a:cubicBezTo>
                  <a:pt x="23" y="39"/>
                  <a:pt x="23" y="39"/>
                  <a:pt x="23" y="39"/>
                </a:cubicBezTo>
                <a:cubicBezTo>
                  <a:pt x="23" y="39"/>
                  <a:pt x="23" y="39"/>
                  <a:pt x="23" y="38"/>
                </a:cubicBezTo>
                <a:cubicBezTo>
                  <a:pt x="23" y="38"/>
                  <a:pt x="22" y="38"/>
                  <a:pt x="22" y="38"/>
                </a:cubicBezTo>
                <a:cubicBezTo>
                  <a:pt x="4" y="38"/>
                  <a:pt x="4" y="38"/>
                  <a:pt x="4" y="38"/>
                </a:cubicBezTo>
                <a:cubicBezTo>
                  <a:pt x="24" y="7"/>
                  <a:pt x="24" y="7"/>
                  <a:pt x="24" y="7"/>
                </a:cubicBezTo>
                <a:cubicBezTo>
                  <a:pt x="22" y="27"/>
                  <a:pt x="22" y="27"/>
                  <a:pt x="22" y="27"/>
                </a:cubicBezTo>
                <a:cubicBezTo>
                  <a:pt x="22" y="28"/>
                  <a:pt x="22" y="28"/>
                  <a:pt x="22" y="29"/>
                </a:cubicBezTo>
                <a:cubicBezTo>
                  <a:pt x="23" y="29"/>
                  <a:pt x="23" y="29"/>
                  <a:pt x="23" y="29"/>
                </a:cubicBezTo>
                <a:cubicBezTo>
                  <a:pt x="45" y="29"/>
                  <a:pt x="45" y="29"/>
                  <a:pt x="45" y="29"/>
                </a:cubicBezTo>
                <a:lnTo>
                  <a:pt x="17" y="67"/>
                </a:lnTo>
                <a:close/>
                <a:moveTo>
                  <a:pt x="20" y="35"/>
                </a:moveTo>
                <a:cubicBezTo>
                  <a:pt x="20" y="36"/>
                  <a:pt x="20" y="36"/>
                  <a:pt x="19" y="36"/>
                </a:cubicBezTo>
                <a:cubicBezTo>
                  <a:pt x="9" y="36"/>
                  <a:pt x="9" y="36"/>
                  <a:pt x="9" y="36"/>
                </a:cubicBezTo>
                <a:cubicBezTo>
                  <a:pt x="9" y="36"/>
                  <a:pt x="8" y="36"/>
                  <a:pt x="8" y="36"/>
                </a:cubicBezTo>
                <a:cubicBezTo>
                  <a:pt x="8" y="35"/>
                  <a:pt x="8" y="35"/>
                  <a:pt x="8" y="35"/>
                </a:cubicBezTo>
                <a:cubicBezTo>
                  <a:pt x="11" y="30"/>
                  <a:pt x="11" y="30"/>
                  <a:pt x="11" y="30"/>
                </a:cubicBezTo>
                <a:cubicBezTo>
                  <a:pt x="11" y="30"/>
                  <a:pt x="12" y="29"/>
                  <a:pt x="13" y="30"/>
                </a:cubicBezTo>
                <a:cubicBezTo>
                  <a:pt x="13" y="30"/>
                  <a:pt x="13" y="31"/>
                  <a:pt x="13" y="31"/>
                </a:cubicBezTo>
                <a:cubicBezTo>
                  <a:pt x="11" y="34"/>
                  <a:pt x="11" y="34"/>
                  <a:pt x="11" y="34"/>
                </a:cubicBezTo>
                <a:cubicBezTo>
                  <a:pt x="19" y="34"/>
                  <a:pt x="19" y="34"/>
                  <a:pt x="19" y="34"/>
                </a:cubicBezTo>
                <a:cubicBezTo>
                  <a:pt x="20" y="34"/>
                  <a:pt x="20" y="35"/>
                  <a:pt x="20" y="35"/>
                </a:cubicBezTo>
                <a:close/>
                <a:moveTo>
                  <a:pt x="22" y="17"/>
                </a:moveTo>
                <a:cubicBezTo>
                  <a:pt x="15" y="28"/>
                  <a:pt x="15" y="28"/>
                  <a:pt x="15" y="28"/>
                </a:cubicBezTo>
                <a:cubicBezTo>
                  <a:pt x="15" y="28"/>
                  <a:pt x="14" y="29"/>
                  <a:pt x="14" y="29"/>
                </a:cubicBezTo>
                <a:cubicBezTo>
                  <a:pt x="14" y="29"/>
                  <a:pt x="14" y="28"/>
                  <a:pt x="13" y="28"/>
                </a:cubicBezTo>
                <a:cubicBezTo>
                  <a:pt x="13" y="28"/>
                  <a:pt x="13" y="27"/>
                  <a:pt x="13" y="27"/>
                </a:cubicBezTo>
                <a:cubicBezTo>
                  <a:pt x="21" y="16"/>
                  <a:pt x="21" y="16"/>
                  <a:pt x="21" y="16"/>
                </a:cubicBezTo>
                <a:cubicBezTo>
                  <a:pt x="21" y="15"/>
                  <a:pt x="21" y="15"/>
                  <a:pt x="22" y="15"/>
                </a:cubicBezTo>
                <a:cubicBezTo>
                  <a:pt x="22" y="16"/>
                  <a:pt x="23" y="16"/>
                  <a:pt x="22" y="17"/>
                </a:cubicBezTo>
                <a:close/>
                <a:moveTo>
                  <a:pt x="36" y="36"/>
                </a:moveTo>
                <a:cubicBezTo>
                  <a:pt x="36" y="36"/>
                  <a:pt x="36" y="35"/>
                  <a:pt x="36" y="35"/>
                </a:cubicBezTo>
                <a:cubicBezTo>
                  <a:pt x="38" y="32"/>
                  <a:pt x="38" y="32"/>
                  <a:pt x="38" y="32"/>
                </a:cubicBezTo>
                <a:cubicBezTo>
                  <a:pt x="38" y="31"/>
                  <a:pt x="39" y="31"/>
                  <a:pt x="40" y="32"/>
                </a:cubicBezTo>
                <a:cubicBezTo>
                  <a:pt x="40" y="32"/>
                  <a:pt x="40" y="33"/>
                  <a:pt x="40" y="33"/>
                </a:cubicBezTo>
                <a:cubicBezTo>
                  <a:pt x="38" y="36"/>
                  <a:pt x="38" y="36"/>
                  <a:pt x="38" y="36"/>
                </a:cubicBezTo>
                <a:cubicBezTo>
                  <a:pt x="38" y="36"/>
                  <a:pt x="37" y="36"/>
                  <a:pt x="37" y="36"/>
                </a:cubicBezTo>
                <a:cubicBezTo>
                  <a:pt x="37" y="36"/>
                  <a:pt x="37" y="36"/>
                  <a:pt x="36" y="36"/>
                </a:cubicBezTo>
                <a:close/>
                <a:moveTo>
                  <a:pt x="21" y="56"/>
                </a:moveTo>
                <a:cubicBezTo>
                  <a:pt x="34" y="37"/>
                  <a:pt x="34" y="37"/>
                  <a:pt x="34" y="37"/>
                </a:cubicBezTo>
                <a:cubicBezTo>
                  <a:pt x="35" y="36"/>
                  <a:pt x="35" y="36"/>
                  <a:pt x="36" y="37"/>
                </a:cubicBezTo>
                <a:cubicBezTo>
                  <a:pt x="36" y="37"/>
                  <a:pt x="36" y="38"/>
                  <a:pt x="36" y="38"/>
                </a:cubicBezTo>
                <a:cubicBezTo>
                  <a:pt x="22" y="57"/>
                  <a:pt x="22" y="57"/>
                  <a:pt x="22" y="57"/>
                </a:cubicBezTo>
                <a:cubicBezTo>
                  <a:pt x="22" y="57"/>
                  <a:pt x="22" y="57"/>
                  <a:pt x="21" y="57"/>
                </a:cubicBezTo>
                <a:cubicBezTo>
                  <a:pt x="21" y="57"/>
                  <a:pt x="21" y="57"/>
                  <a:pt x="21" y="57"/>
                </a:cubicBezTo>
                <a:cubicBezTo>
                  <a:pt x="20" y="57"/>
                  <a:pt x="20" y="56"/>
                  <a:pt x="21" y="56"/>
                </a:cubicBezTo>
                <a:close/>
              </a:path>
            </a:pathLst>
          </a:custGeom>
          <a:solidFill>
            <a:schemeClr val="tx1">
              <a:lumMod val="85000"/>
              <a:lumOff val="15000"/>
            </a:schemeClr>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22" name="Group 21"/>
          <p:cNvGrpSpPr/>
          <p:nvPr/>
        </p:nvGrpSpPr>
        <p:grpSpPr>
          <a:xfrm>
            <a:off x="4938369" y="1819942"/>
            <a:ext cx="2315262" cy="0"/>
            <a:chOff x="4496005" y="1133044"/>
            <a:chExt cx="2315262" cy="0"/>
          </a:xfrm>
        </p:grpSpPr>
        <p:cxnSp>
          <p:nvCxnSpPr>
            <p:cNvPr id="23" name="Straight Connector 22"/>
            <p:cNvCxnSpPr/>
            <p:nvPr/>
          </p:nvCxnSpPr>
          <p:spPr>
            <a:xfrm>
              <a:off x="4496005"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653636"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09526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81" name="Rectangle 180"/>
          <p:cNvSpPr/>
          <p:nvPr/>
        </p:nvSpPr>
        <p:spPr>
          <a:xfrm>
            <a:off x="0" y="0"/>
            <a:ext cx="12192000" cy="6858000"/>
          </a:xfrm>
          <a:prstGeom prst="rect">
            <a:avLst/>
          </a:prstGeom>
          <a:solidFill>
            <a:schemeClr val="accent2">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79" name="TextBox 178"/>
          <p:cNvSpPr txBox="1"/>
          <p:nvPr/>
        </p:nvSpPr>
        <p:spPr>
          <a:xfrm>
            <a:off x="1974232" y="2135199"/>
            <a:ext cx="8243539" cy="1938992"/>
          </a:xfrm>
          <a:prstGeom prst="rect">
            <a:avLst/>
          </a:prstGeom>
          <a:noFill/>
        </p:spPr>
        <p:txBody>
          <a:bodyPr wrap="none" rtlCol="0">
            <a:spAutoFit/>
          </a:bodyPr>
          <a:lstStyle/>
          <a:p>
            <a:pPr algn="ctr"/>
            <a:r>
              <a:rPr lang="en-ID" sz="4000" b="1" dirty="0">
                <a:solidFill>
                  <a:schemeClr val="bg1"/>
                </a:solidFill>
                <a:latin typeface="+mj-lt"/>
              </a:rPr>
              <a:t>“I have written two medical novels.</a:t>
            </a:r>
          </a:p>
          <a:p>
            <a:pPr algn="ctr"/>
            <a:r>
              <a:rPr lang="en-ID" sz="4000" b="1" dirty="0">
                <a:solidFill>
                  <a:schemeClr val="bg1"/>
                </a:solidFill>
                <a:latin typeface="+mj-lt"/>
              </a:rPr>
              <a:t>I have never studied medicine,</a:t>
            </a:r>
          </a:p>
          <a:p>
            <a:pPr algn="ctr"/>
            <a:r>
              <a:rPr lang="en-ID" sz="4000" b="1" dirty="0">
                <a:solidFill>
                  <a:schemeClr val="bg1"/>
                </a:solidFill>
                <a:latin typeface="+mj-lt"/>
              </a:rPr>
              <a:t>never seen an operation”</a:t>
            </a:r>
          </a:p>
        </p:txBody>
      </p:sp>
      <p:sp>
        <p:nvSpPr>
          <p:cNvPr id="180" name="TextBox 179"/>
          <p:cNvSpPr txBox="1"/>
          <p:nvPr/>
        </p:nvSpPr>
        <p:spPr>
          <a:xfrm>
            <a:off x="5352244" y="4314597"/>
            <a:ext cx="1487523" cy="338554"/>
          </a:xfrm>
          <a:prstGeom prst="rect">
            <a:avLst/>
          </a:prstGeom>
          <a:noFill/>
        </p:spPr>
        <p:txBody>
          <a:bodyPr wrap="none" rtlCol="0">
            <a:spAutoFit/>
          </a:bodyPr>
          <a:lstStyle/>
          <a:p>
            <a:pPr algn="ctr"/>
            <a:r>
              <a:rPr lang="en-ID" sz="1600" i="1" dirty="0">
                <a:solidFill>
                  <a:schemeClr val="bg1"/>
                </a:solidFill>
              </a:rPr>
              <a:t>-Taylor Caldwell</a:t>
            </a:r>
          </a:p>
        </p:txBody>
      </p:sp>
      <p:sp>
        <p:nvSpPr>
          <p:cNvPr id="182" name="Freeform 181"/>
          <p:cNvSpPr>
            <a:spLocks noEditPoints="1"/>
          </p:cNvSpPr>
          <p:nvPr/>
        </p:nvSpPr>
        <p:spPr bwMode="auto">
          <a:xfrm rot="19800000">
            <a:off x="383748" y="3498446"/>
            <a:ext cx="3644055" cy="393530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31657230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735701" y="587093"/>
            <a:ext cx="272061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MEDDICAL CARE</a:t>
            </a:r>
          </a:p>
        </p:txBody>
      </p:sp>
      <p:sp>
        <p:nvSpPr>
          <p:cNvPr id="41" name="TextBox 40"/>
          <p:cNvSpPr txBox="1"/>
          <p:nvPr/>
        </p:nvSpPr>
        <p:spPr>
          <a:xfrm>
            <a:off x="1908588" y="2117237"/>
            <a:ext cx="2057102" cy="318100"/>
          </a:xfrm>
          <a:prstGeom prst="rect">
            <a:avLst/>
          </a:prstGeom>
          <a:noFill/>
        </p:spPr>
        <p:txBody>
          <a:bodyPr wrap="none" rtlCol="0">
            <a:spAutoFit/>
          </a:bodyPr>
          <a:lstStyle/>
          <a:p>
            <a:r>
              <a:rPr lang="en-US" sz="1467" dirty="0">
                <a:solidFill>
                  <a:schemeClr val="tx1">
                    <a:lumMod val="65000"/>
                    <a:lumOff val="35000"/>
                  </a:schemeClr>
                </a:solidFill>
                <a:latin typeface="+mj-lt"/>
              </a:rPr>
              <a:t>QUALITY IMPROVEMENT</a:t>
            </a:r>
            <a:endParaRPr lang="id-ID" sz="1467" dirty="0">
              <a:solidFill>
                <a:schemeClr val="tx1">
                  <a:lumMod val="65000"/>
                  <a:lumOff val="35000"/>
                </a:schemeClr>
              </a:solidFill>
              <a:latin typeface="+mj-lt"/>
            </a:endParaRPr>
          </a:p>
        </p:txBody>
      </p:sp>
      <p:sp>
        <p:nvSpPr>
          <p:cNvPr id="42" name="TextBox 41"/>
          <p:cNvSpPr txBox="1"/>
          <p:nvPr/>
        </p:nvSpPr>
        <p:spPr>
          <a:xfrm>
            <a:off x="1908588" y="2353082"/>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4" name="TextBox 43"/>
          <p:cNvSpPr txBox="1"/>
          <p:nvPr/>
        </p:nvSpPr>
        <p:spPr>
          <a:xfrm>
            <a:off x="1908588" y="4048050"/>
            <a:ext cx="979627" cy="318100"/>
          </a:xfrm>
          <a:prstGeom prst="rect">
            <a:avLst/>
          </a:prstGeom>
          <a:noFill/>
        </p:spPr>
        <p:txBody>
          <a:bodyPr wrap="none" rtlCol="0">
            <a:spAutoFit/>
          </a:bodyPr>
          <a:lstStyle/>
          <a:p>
            <a:r>
              <a:rPr lang="en-US" sz="1467" dirty="0">
                <a:solidFill>
                  <a:schemeClr val="tx1">
                    <a:lumMod val="65000"/>
                    <a:lumOff val="35000"/>
                  </a:schemeClr>
                </a:solidFill>
                <a:latin typeface="+mj-lt"/>
              </a:rPr>
              <a:t>HEALTH IT</a:t>
            </a:r>
            <a:endParaRPr lang="id-ID" sz="1467" dirty="0">
              <a:solidFill>
                <a:schemeClr val="tx1">
                  <a:lumMod val="65000"/>
                  <a:lumOff val="35000"/>
                </a:schemeClr>
              </a:solidFill>
              <a:latin typeface="+mj-lt"/>
            </a:endParaRPr>
          </a:p>
        </p:txBody>
      </p:sp>
      <p:sp>
        <p:nvSpPr>
          <p:cNvPr id="45" name="TextBox 44"/>
          <p:cNvSpPr txBox="1"/>
          <p:nvPr/>
        </p:nvSpPr>
        <p:spPr>
          <a:xfrm>
            <a:off x="1908588"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47" name="TextBox 46"/>
          <p:cNvSpPr txBox="1"/>
          <p:nvPr/>
        </p:nvSpPr>
        <p:spPr>
          <a:xfrm>
            <a:off x="7064229" y="2117237"/>
            <a:ext cx="638316" cy="318100"/>
          </a:xfrm>
          <a:prstGeom prst="rect">
            <a:avLst/>
          </a:prstGeom>
          <a:noFill/>
        </p:spPr>
        <p:txBody>
          <a:bodyPr wrap="none" rtlCol="0">
            <a:spAutoFit/>
          </a:bodyPr>
          <a:lstStyle/>
          <a:p>
            <a:r>
              <a:rPr lang="en-US" sz="1467" dirty="0">
                <a:solidFill>
                  <a:schemeClr val="tx1">
                    <a:lumMod val="65000"/>
                    <a:lumOff val="35000"/>
                  </a:schemeClr>
                </a:solidFill>
                <a:latin typeface="+mj-lt"/>
              </a:rPr>
              <a:t>EQRO</a:t>
            </a:r>
            <a:endParaRPr lang="id-ID" sz="1467" dirty="0">
              <a:solidFill>
                <a:schemeClr val="tx1">
                  <a:lumMod val="65000"/>
                  <a:lumOff val="35000"/>
                </a:schemeClr>
              </a:solidFill>
              <a:latin typeface="+mj-lt"/>
            </a:endParaRPr>
          </a:p>
        </p:txBody>
      </p:sp>
      <p:sp>
        <p:nvSpPr>
          <p:cNvPr id="48" name="TextBox 47"/>
          <p:cNvSpPr txBox="1"/>
          <p:nvPr/>
        </p:nvSpPr>
        <p:spPr>
          <a:xfrm>
            <a:off x="7064229" y="2353081"/>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50" name="TextBox 49"/>
          <p:cNvSpPr txBox="1"/>
          <p:nvPr/>
        </p:nvSpPr>
        <p:spPr>
          <a:xfrm>
            <a:off x="7064229" y="4048050"/>
            <a:ext cx="1477649" cy="318100"/>
          </a:xfrm>
          <a:prstGeom prst="rect">
            <a:avLst/>
          </a:prstGeom>
          <a:noFill/>
        </p:spPr>
        <p:txBody>
          <a:bodyPr wrap="none" rtlCol="0">
            <a:spAutoFit/>
          </a:bodyPr>
          <a:lstStyle/>
          <a:p>
            <a:r>
              <a:rPr lang="en-US" sz="1467" dirty="0">
                <a:solidFill>
                  <a:schemeClr val="tx1">
                    <a:lumMod val="65000"/>
                    <a:lumOff val="35000"/>
                  </a:schemeClr>
                </a:solidFill>
                <a:latin typeface="+mj-lt"/>
              </a:rPr>
              <a:t>IMMUNIZATIONS</a:t>
            </a:r>
            <a:endParaRPr lang="id-ID" sz="1467" dirty="0">
              <a:solidFill>
                <a:schemeClr val="tx1">
                  <a:lumMod val="65000"/>
                  <a:lumOff val="35000"/>
                </a:schemeClr>
              </a:solidFill>
              <a:latin typeface="+mj-lt"/>
            </a:endParaRPr>
          </a:p>
        </p:txBody>
      </p:sp>
      <p:sp>
        <p:nvSpPr>
          <p:cNvPr id="51" name="TextBox 50"/>
          <p:cNvSpPr txBox="1"/>
          <p:nvPr/>
        </p:nvSpPr>
        <p:spPr>
          <a:xfrm>
            <a:off x="7064229" y="4283894"/>
            <a:ext cx="3670611" cy="1100429"/>
          </a:xfrm>
          <a:prstGeom prst="rect">
            <a:avLst/>
          </a:prstGeom>
          <a:noFill/>
        </p:spPr>
        <p:txBody>
          <a:bodyPr wrap="square" rtlCol="0">
            <a:spAutoFit/>
          </a:bodyPr>
          <a:lstStyle/>
          <a:p>
            <a:pPr algn="just">
              <a:lnSpc>
                <a:spcPct val="150000"/>
              </a:lnSpc>
            </a:pPr>
            <a:r>
              <a:rPr lang="id-ID" sz="1067" dirty="0">
                <a:solidFill>
                  <a:schemeClr val="tx1">
                    <a:lumMod val="50000"/>
                    <a:lumOff val="50000"/>
                  </a:schemeClr>
                </a:solidFill>
              </a:rPr>
              <a:t>Bring your business to the next Level with Powerfull presentation material for all business</a:t>
            </a:r>
            <a:r>
              <a:rPr lang="en-US" sz="1067" dirty="0">
                <a:solidFill>
                  <a:schemeClr val="tx1">
                    <a:lumMod val="50000"/>
                    <a:lumOff val="50000"/>
                  </a:schemeClr>
                </a:solidFill>
              </a:rPr>
              <a:t> </a:t>
            </a:r>
            <a:r>
              <a:rPr lang="id-ID" sz="1100" dirty="0">
                <a:solidFill>
                  <a:schemeClr val="tx1">
                    <a:lumMod val="50000"/>
                    <a:lumOff val="50000"/>
                  </a:schemeClr>
                </a:solidFill>
              </a:rPr>
              <a:t>Suitable for all categories business and personal presentation </a:t>
            </a:r>
            <a:r>
              <a:rPr lang="en-US" sz="1100" dirty="0">
                <a:solidFill>
                  <a:schemeClr val="tx1">
                    <a:lumMod val="50000"/>
                    <a:lumOff val="50000"/>
                  </a:schemeClr>
                </a:solidFill>
              </a:rPr>
              <a:t>If you are going to use a passage </a:t>
            </a:r>
            <a:endParaRPr lang="id-ID" sz="1067" dirty="0">
              <a:solidFill>
                <a:schemeClr val="tx1">
                  <a:lumMod val="50000"/>
                  <a:lumOff val="50000"/>
                </a:schemeClr>
              </a:solidFill>
            </a:endParaRPr>
          </a:p>
        </p:txBody>
      </p:sp>
      <p:sp>
        <p:nvSpPr>
          <p:cNvPr id="30" name="Freeform 36"/>
          <p:cNvSpPr>
            <a:spLocks noEditPoints="1"/>
          </p:cNvSpPr>
          <p:nvPr/>
        </p:nvSpPr>
        <p:spPr bwMode="auto">
          <a:xfrm>
            <a:off x="6643962" y="2130265"/>
            <a:ext cx="313349" cy="451744"/>
          </a:xfrm>
          <a:custGeom>
            <a:avLst/>
            <a:gdLst>
              <a:gd name="T0" fmla="*/ 34 w 51"/>
              <a:gd name="T1" fmla="*/ 38 h 71"/>
              <a:gd name="T2" fmla="*/ 38 w 51"/>
              <a:gd name="T3" fmla="*/ 20 h 71"/>
              <a:gd name="T4" fmla="*/ 38 w 51"/>
              <a:gd name="T5" fmla="*/ 17 h 71"/>
              <a:gd name="T6" fmla="*/ 31 w 51"/>
              <a:gd name="T7" fmla="*/ 19 h 71"/>
              <a:gd name="T8" fmla="*/ 31 w 51"/>
              <a:gd name="T9" fmla="*/ 39 h 71"/>
              <a:gd name="T10" fmla="*/ 20 w 51"/>
              <a:gd name="T11" fmla="*/ 46 h 71"/>
              <a:gd name="T12" fmla="*/ 24 w 51"/>
              <a:gd name="T13" fmla="*/ 39 h 71"/>
              <a:gd name="T14" fmla="*/ 23 w 51"/>
              <a:gd name="T15" fmla="*/ 31 h 71"/>
              <a:gd name="T16" fmla="*/ 22 w 51"/>
              <a:gd name="T17" fmla="*/ 38 h 71"/>
              <a:gd name="T18" fmla="*/ 15 w 51"/>
              <a:gd name="T19" fmla="*/ 46 h 71"/>
              <a:gd name="T20" fmla="*/ 19 w 51"/>
              <a:gd name="T21" fmla="*/ 38 h 71"/>
              <a:gd name="T22" fmla="*/ 18 w 51"/>
              <a:gd name="T23" fmla="*/ 17 h 71"/>
              <a:gd name="T24" fmla="*/ 11 w 51"/>
              <a:gd name="T25" fmla="*/ 19 h 71"/>
              <a:gd name="T26" fmla="*/ 16 w 51"/>
              <a:gd name="T27" fmla="*/ 20 h 71"/>
              <a:gd name="T28" fmla="*/ 0 w 51"/>
              <a:gd name="T29" fmla="*/ 68 h 71"/>
              <a:gd name="T30" fmla="*/ 1 w 51"/>
              <a:gd name="T31" fmla="*/ 71 h 71"/>
              <a:gd name="T32" fmla="*/ 51 w 51"/>
              <a:gd name="T33" fmla="*/ 70 h 71"/>
              <a:gd name="T34" fmla="*/ 4 w 51"/>
              <a:gd name="T35" fmla="*/ 68 h 71"/>
              <a:gd name="T36" fmla="*/ 16 w 51"/>
              <a:gd name="T37" fmla="*/ 49 h 71"/>
              <a:gd name="T38" fmla="*/ 8 w 51"/>
              <a:gd name="T39" fmla="*/ 66 h 71"/>
              <a:gd name="T40" fmla="*/ 24 w 51"/>
              <a:gd name="T41" fmla="*/ 66 h 71"/>
              <a:gd name="T42" fmla="*/ 24 w 51"/>
              <a:gd name="T43" fmla="*/ 64 h 71"/>
              <a:gd name="T44" fmla="*/ 18 w 51"/>
              <a:gd name="T45" fmla="*/ 49 h 71"/>
              <a:gd name="T46" fmla="*/ 47 w 51"/>
              <a:gd name="T47" fmla="*/ 68 h 71"/>
              <a:gd name="T48" fmla="*/ 23 w 51"/>
              <a:gd name="T49" fmla="*/ 24 h 71"/>
              <a:gd name="T50" fmla="*/ 24 w 51"/>
              <a:gd name="T51" fmla="*/ 29 h 71"/>
              <a:gd name="T52" fmla="*/ 22 w 51"/>
              <a:gd name="T53" fmla="*/ 29 h 71"/>
              <a:gd name="T54" fmla="*/ 23 w 51"/>
              <a:gd name="T55" fmla="*/ 24 h 71"/>
              <a:gd name="T56" fmla="*/ 25 w 51"/>
              <a:gd name="T57" fmla="*/ 22 h 71"/>
              <a:gd name="T58" fmla="*/ 25 w 51"/>
              <a:gd name="T59" fmla="*/ 14 h 71"/>
              <a:gd name="T60" fmla="*/ 25 w 51"/>
              <a:gd name="T61" fmla="*/ 16 h 71"/>
              <a:gd name="T62" fmla="*/ 25 w 51"/>
              <a:gd name="T63" fmla="*/ 20 h 71"/>
              <a:gd name="T64" fmla="*/ 25 w 51"/>
              <a:gd name="T65" fmla="*/ 16 h 71"/>
              <a:gd name="T66" fmla="*/ 20 w 51"/>
              <a:gd name="T67" fmla="*/ 5 h 71"/>
              <a:gd name="T68" fmla="*/ 20 w 51"/>
              <a:gd name="T69" fmla="*/ 9 h 71"/>
              <a:gd name="T70" fmla="*/ 36 w 51"/>
              <a:gd name="T71" fmla="*/ 14 h 71"/>
              <a:gd name="T72" fmla="*/ 36 w 51"/>
              <a:gd name="T73" fmla="*/ 0 h 71"/>
              <a:gd name="T74" fmla="*/ 36 w 51"/>
              <a:gd name="T75" fmla="*/ 14 h 71"/>
              <a:gd name="T76" fmla="*/ 41 w 51"/>
              <a:gd name="T77" fmla="*/ 7 h 71"/>
              <a:gd name="T78" fmla="*/ 31 w 51"/>
              <a:gd name="T79"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 h="71">
                <a:moveTo>
                  <a:pt x="51" y="68"/>
                </a:moveTo>
                <a:cubicBezTo>
                  <a:pt x="34" y="38"/>
                  <a:pt x="34" y="38"/>
                  <a:pt x="34" y="38"/>
                </a:cubicBezTo>
                <a:cubicBezTo>
                  <a:pt x="34" y="20"/>
                  <a:pt x="34" y="20"/>
                  <a:pt x="34" y="20"/>
                </a:cubicBezTo>
                <a:cubicBezTo>
                  <a:pt x="38" y="20"/>
                  <a:pt x="38" y="20"/>
                  <a:pt x="38" y="20"/>
                </a:cubicBezTo>
                <a:cubicBezTo>
                  <a:pt x="39" y="20"/>
                  <a:pt x="39" y="20"/>
                  <a:pt x="39" y="19"/>
                </a:cubicBezTo>
                <a:cubicBezTo>
                  <a:pt x="39" y="18"/>
                  <a:pt x="39" y="17"/>
                  <a:pt x="38" y="17"/>
                </a:cubicBezTo>
                <a:cubicBezTo>
                  <a:pt x="32" y="17"/>
                  <a:pt x="32" y="17"/>
                  <a:pt x="32" y="17"/>
                </a:cubicBezTo>
                <a:cubicBezTo>
                  <a:pt x="32" y="17"/>
                  <a:pt x="31" y="18"/>
                  <a:pt x="31" y="19"/>
                </a:cubicBezTo>
                <a:cubicBezTo>
                  <a:pt x="31" y="38"/>
                  <a:pt x="31" y="38"/>
                  <a:pt x="31" y="38"/>
                </a:cubicBezTo>
                <a:cubicBezTo>
                  <a:pt x="31" y="38"/>
                  <a:pt x="31" y="38"/>
                  <a:pt x="31" y="39"/>
                </a:cubicBezTo>
                <a:cubicBezTo>
                  <a:pt x="35" y="46"/>
                  <a:pt x="35" y="46"/>
                  <a:pt x="35" y="46"/>
                </a:cubicBezTo>
                <a:cubicBezTo>
                  <a:pt x="20" y="46"/>
                  <a:pt x="20" y="46"/>
                  <a:pt x="20" y="46"/>
                </a:cubicBezTo>
                <a:cubicBezTo>
                  <a:pt x="24" y="39"/>
                  <a:pt x="24" y="39"/>
                  <a:pt x="24" y="39"/>
                </a:cubicBezTo>
                <a:cubicBezTo>
                  <a:pt x="24" y="39"/>
                  <a:pt x="24" y="39"/>
                  <a:pt x="24" y="39"/>
                </a:cubicBezTo>
                <a:cubicBezTo>
                  <a:pt x="24" y="32"/>
                  <a:pt x="24" y="32"/>
                  <a:pt x="24" y="32"/>
                </a:cubicBezTo>
                <a:cubicBezTo>
                  <a:pt x="24" y="31"/>
                  <a:pt x="23" y="31"/>
                  <a:pt x="23" y="31"/>
                </a:cubicBezTo>
                <a:cubicBezTo>
                  <a:pt x="22" y="31"/>
                  <a:pt x="22" y="31"/>
                  <a:pt x="22" y="32"/>
                </a:cubicBezTo>
                <a:cubicBezTo>
                  <a:pt x="22" y="38"/>
                  <a:pt x="22" y="38"/>
                  <a:pt x="22" y="38"/>
                </a:cubicBezTo>
                <a:cubicBezTo>
                  <a:pt x="18" y="46"/>
                  <a:pt x="18" y="46"/>
                  <a:pt x="18" y="46"/>
                </a:cubicBezTo>
                <a:cubicBezTo>
                  <a:pt x="15" y="46"/>
                  <a:pt x="15" y="46"/>
                  <a:pt x="15" y="46"/>
                </a:cubicBezTo>
                <a:cubicBezTo>
                  <a:pt x="19" y="39"/>
                  <a:pt x="19" y="39"/>
                  <a:pt x="19" y="39"/>
                </a:cubicBezTo>
                <a:cubicBezTo>
                  <a:pt x="19" y="38"/>
                  <a:pt x="19" y="38"/>
                  <a:pt x="19" y="38"/>
                </a:cubicBezTo>
                <a:cubicBezTo>
                  <a:pt x="19" y="19"/>
                  <a:pt x="19" y="19"/>
                  <a:pt x="19" y="19"/>
                </a:cubicBezTo>
                <a:cubicBezTo>
                  <a:pt x="19" y="18"/>
                  <a:pt x="19" y="17"/>
                  <a:pt x="18" y="17"/>
                </a:cubicBezTo>
                <a:cubicBezTo>
                  <a:pt x="12" y="17"/>
                  <a:pt x="12" y="17"/>
                  <a:pt x="12" y="17"/>
                </a:cubicBezTo>
                <a:cubicBezTo>
                  <a:pt x="12" y="17"/>
                  <a:pt x="11" y="18"/>
                  <a:pt x="11" y="19"/>
                </a:cubicBezTo>
                <a:cubicBezTo>
                  <a:pt x="11" y="20"/>
                  <a:pt x="12" y="20"/>
                  <a:pt x="12" y="20"/>
                </a:cubicBezTo>
                <a:cubicBezTo>
                  <a:pt x="16" y="20"/>
                  <a:pt x="16" y="20"/>
                  <a:pt x="16" y="20"/>
                </a:cubicBezTo>
                <a:cubicBezTo>
                  <a:pt x="16" y="38"/>
                  <a:pt x="16" y="38"/>
                  <a:pt x="16" y="38"/>
                </a:cubicBezTo>
                <a:cubicBezTo>
                  <a:pt x="0" y="68"/>
                  <a:pt x="0" y="68"/>
                  <a:pt x="0" y="68"/>
                </a:cubicBezTo>
                <a:cubicBezTo>
                  <a:pt x="0" y="69"/>
                  <a:pt x="0" y="69"/>
                  <a:pt x="0" y="70"/>
                </a:cubicBezTo>
                <a:cubicBezTo>
                  <a:pt x="0" y="70"/>
                  <a:pt x="1" y="71"/>
                  <a:pt x="1" y="71"/>
                </a:cubicBezTo>
                <a:cubicBezTo>
                  <a:pt x="49" y="71"/>
                  <a:pt x="49" y="71"/>
                  <a:pt x="49" y="71"/>
                </a:cubicBezTo>
                <a:cubicBezTo>
                  <a:pt x="50" y="71"/>
                  <a:pt x="50" y="70"/>
                  <a:pt x="51" y="70"/>
                </a:cubicBezTo>
                <a:cubicBezTo>
                  <a:pt x="51" y="69"/>
                  <a:pt x="51" y="69"/>
                  <a:pt x="51" y="68"/>
                </a:cubicBezTo>
                <a:close/>
                <a:moveTo>
                  <a:pt x="4" y="68"/>
                </a:moveTo>
                <a:cubicBezTo>
                  <a:pt x="14" y="49"/>
                  <a:pt x="14" y="49"/>
                  <a:pt x="14" y="49"/>
                </a:cubicBezTo>
                <a:cubicBezTo>
                  <a:pt x="16" y="49"/>
                  <a:pt x="16" y="49"/>
                  <a:pt x="16" y="49"/>
                </a:cubicBezTo>
                <a:cubicBezTo>
                  <a:pt x="8" y="65"/>
                  <a:pt x="8" y="65"/>
                  <a:pt x="8" y="65"/>
                </a:cubicBezTo>
                <a:cubicBezTo>
                  <a:pt x="7" y="65"/>
                  <a:pt x="7" y="65"/>
                  <a:pt x="8" y="66"/>
                </a:cubicBezTo>
                <a:cubicBezTo>
                  <a:pt x="8" y="66"/>
                  <a:pt x="8" y="66"/>
                  <a:pt x="8" y="66"/>
                </a:cubicBezTo>
                <a:cubicBezTo>
                  <a:pt x="24" y="66"/>
                  <a:pt x="24" y="66"/>
                  <a:pt x="24" y="66"/>
                </a:cubicBezTo>
                <a:cubicBezTo>
                  <a:pt x="25" y="66"/>
                  <a:pt x="25" y="66"/>
                  <a:pt x="25" y="65"/>
                </a:cubicBezTo>
                <a:cubicBezTo>
                  <a:pt x="25" y="65"/>
                  <a:pt x="25" y="64"/>
                  <a:pt x="24" y="64"/>
                </a:cubicBezTo>
                <a:cubicBezTo>
                  <a:pt x="10" y="64"/>
                  <a:pt x="10" y="64"/>
                  <a:pt x="10" y="64"/>
                </a:cubicBezTo>
                <a:cubicBezTo>
                  <a:pt x="18" y="49"/>
                  <a:pt x="18" y="49"/>
                  <a:pt x="18" y="49"/>
                </a:cubicBezTo>
                <a:cubicBezTo>
                  <a:pt x="36" y="49"/>
                  <a:pt x="36" y="49"/>
                  <a:pt x="36" y="49"/>
                </a:cubicBezTo>
                <a:cubicBezTo>
                  <a:pt x="47" y="68"/>
                  <a:pt x="47" y="68"/>
                  <a:pt x="47" y="68"/>
                </a:cubicBezTo>
                <a:lnTo>
                  <a:pt x="4" y="68"/>
                </a:lnTo>
                <a:close/>
                <a:moveTo>
                  <a:pt x="23" y="24"/>
                </a:moveTo>
                <a:cubicBezTo>
                  <a:pt x="23" y="24"/>
                  <a:pt x="24" y="25"/>
                  <a:pt x="24" y="25"/>
                </a:cubicBezTo>
                <a:cubicBezTo>
                  <a:pt x="24" y="29"/>
                  <a:pt x="24" y="29"/>
                  <a:pt x="24" y="29"/>
                </a:cubicBezTo>
                <a:cubicBezTo>
                  <a:pt x="24" y="29"/>
                  <a:pt x="23" y="30"/>
                  <a:pt x="23" y="30"/>
                </a:cubicBezTo>
                <a:cubicBezTo>
                  <a:pt x="22" y="30"/>
                  <a:pt x="22" y="29"/>
                  <a:pt x="22" y="29"/>
                </a:cubicBezTo>
                <a:cubicBezTo>
                  <a:pt x="22" y="25"/>
                  <a:pt x="22" y="25"/>
                  <a:pt x="22" y="25"/>
                </a:cubicBezTo>
                <a:cubicBezTo>
                  <a:pt x="22" y="25"/>
                  <a:pt x="22" y="24"/>
                  <a:pt x="23" y="24"/>
                </a:cubicBezTo>
                <a:close/>
                <a:moveTo>
                  <a:pt x="21" y="18"/>
                </a:moveTo>
                <a:cubicBezTo>
                  <a:pt x="21" y="20"/>
                  <a:pt x="23" y="22"/>
                  <a:pt x="25" y="22"/>
                </a:cubicBezTo>
                <a:cubicBezTo>
                  <a:pt x="27" y="22"/>
                  <a:pt x="29" y="20"/>
                  <a:pt x="29" y="18"/>
                </a:cubicBezTo>
                <a:cubicBezTo>
                  <a:pt x="29" y="16"/>
                  <a:pt x="27" y="14"/>
                  <a:pt x="25" y="14"/>
                </a:cubicBezTo>
                <a:cubicBezTo>
                  <a:pt x="23" y="14"/>
                  <a:pt x="21" y="16"/>
                  <a:pt x="21" y="18"/>
                </a:cubicBezTo>
                <a:close/>
                <a:moveTo>
                  <a:pt x="25" y="16"/>
                </a:moveTo>
                <a:cubicBezTo>
                  <a:pt x="26" y="16"/>
                  <a:pt x="27" y="17"/>
                  <a:pt x="27" y="18"/>
                </a:cubicBezTo>
                <a:cubicBezTo>
                  <a:pt x="27" y="19"/>
                  <a:pt x="26" y="20"/>
                  <a:pt x="25" y="20"/>
                </a:cubicBezTo>
                <a:cubicBezTo>
                  <a:pt x="24" y="20"/>
                  <a:pt x="23" y="19"/>
                  <a:pt x="23" y="18"/>
                </a:cubicBezTo>
                <a:cubicBezTo>
                  <a:pt x="23" y="17"/>
                  <a:pt x="24" y="16"/>
                  <a:pt x="25" y="16"/>
                </a:cubicBezTo>
                <a:close/>
                <a:moveTo>
                  <a:pt x="18" y="7"/>
                </a:moveTo>
                <a:cubicBezTo>
                  <a:pt x="18" y="6"/>
                  <a:pt x="19" y="5"/>
                  <a:pt x="20" y="5"/>
                </a:cubicBezTo>
                <a:cubicBezTo>
                  <a:pt x="22" y="5"/>
                  <a:pt x="23" y="6"/>
                  <a:pt x="23" y="7"/>
                </a:cubicBezTo>
                <a:cubicBezTo>
                  <a:pt x="23" y="8"/>
                  <a:pt x="22" y="9"/>
                  <a:pt x="20" y="9"/>
                </a:cubicBezTo>
                <a:cubicBezTo>
                  <a:pt x="19" y="9"/>
                  <a:pt x="18" y="8"/>
                  <a:pt x="18" y="7"/>
                </a:cubicBezTo>
                <a:close/>
                <a:moveTo>
                  <a:pt x="36" y="14"/>
                </a:moveTo>
                <a:cubicBezTo>
                  <a:pt x="39" y="14"/>
                  <a:pt x="43" y="11"/>
                  <a:pt x="43" y="7"/>
                </a:cubicBezTo>
                <a:cubicBezTo>
                  <a:pt x="43" y="3"/>
                  <a:pt x="39" y="0"/>
                  <a:pt x="36" y="0"/>
                </a:cubicBezTo>
                <a:cubicBezTo>
                  <a:pt x="32" y="0"/>
                  <a:pt x="29" y="3"/>
                  <a:pt x="29" y="7"/>
                </a:cubicBezTo>
                <a:cubicBezTo>
                  <a:pt x="29" y="11"/>
                  <a:pt x="32" y="14"/>
                  <a:pt x="36" y="14"/>
                </a:cubicBezTo>
                <a:close/>
                <a:moveTo>
                  <a:pt x="36" y="2"/>
                </a:moveTo>
                <a:cubicBezTo>
                  <a:pt x="38" y="2"/>
                  <a:pt x="41" y="4"/>
                  <a:pt x="41" y="7"/>
                </a:cubicBezTo>
                <a:cubicBezTo>
                  <a:pt x="41" y="10"/>
                  <a:pt x="38" y="12"/>
                  <a:pt x="36" y="12"/>
                </a:cubicBezTo>
                <a:cubicBezTo>
                  <a:pt x="33" y="12"/>
                  <a:pt x="31" y="10"/>
                  <a:pt x="31" y="7"/>
                </a:cubicBezTo>
                <a:cubicBezTo>
                  <a:pt x="31" y="4"/>
                  <a:pt x="33" y="2"/>
                  <a:pt x="36"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1" name="Freeform 45"/>
          <p:cNvSpPr>
            <a:spLocks noEditPoints="1"/>
          </p:cNvSpPr>
          <p:nvPr/>
        </p:nvSpPr>
        <p:spPr bwMode="auto">
          <a:xfrm>
            <a:off x="1332415" y="4090191"/>
            <a:ext cx="370796" cy="519638"/>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2" name="Freeform 46"/>
          <p:cNvSpPr>
            <a:spLocks noEditPoints="1"/>
          </p:cNvSpPr>
          <p:nvPr/>
        </p:nvSpPr>
        <p:spPr bwMode="auto">
          <a:xfrm>
            <a:off x="6604599" y="4090189"/>
            <a:ext cx="347294" cy="511805"/>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33" name="Freeform 49"/>
          <p:cNvSpPr>
            <a:spLocks noEditPoints="1"/>
          </p:cNvSpPr>
          <p:nvPr/>
        </p:nvSpPr>
        <p:spPr bwMode="auto">
          <a:xfrm>
            <a:off x="1332415" y="2117237"/>
            <a:ext cx="480468" cy="503970"/>
          </a:xfrm>
          <a:custGeom>
            <a:avLst/>
            <a:gdLst>
              <a:gd name="T0" fmla="*/ 21 w 78"/>
              <a:gd name="T1" fmla="*/ 55 h 79"/>
              <a:gd name="T2" fmla="*/ 27 w 78"/>
              <a:gd name="T3" fmla="*/ 55 h 79"/>
              <a:gd name="T4" fmla="*/ 23 w 78"/>
              <a:gd name="T5" fmla="*/ 55 h 79"/>
              <a:gd name="T6" fmla="*/ 25 w 78"/>
              <a:gd name="T7" fmla="*/ 55 h 79"/>
              <a:gd name="T8" fmla="*/ 77 w 78"/>
              <a:gd name="T9" fmla="*/ 55 h 79"/>
              <a:gd name="T10" fmla="*/ 73 w 78"/>
              <a:gd name="T11" fmla="*/ 59 h 79"/>
              <a:gd name="T12" fmla="*/ 65 w 78"/>
              <a:gd name="T13" fmla="*/ 61 h 79"/>
              <a:gd name="T14" fmla="*/ 62 w 78"/>
              <a:gd name="T15" fmla="*/ 53 h 79"/>
              <a:gd name="T16" fmla="*/ 55 w 78"/>
              <a:gd name="T17" fmla="*/ 45 h 79"/>
              <a:gd name="T18" fmla="*/ 55 w 78"/>
              <a:gd name="T19" fmla="*/ 29 h 79"/>
              <a:gd name="T20" fmla="*/ 55 w 78"/>
              <a:gd name="T21" fmla="*/ 25 h 79"/>
              <a:gd name="T22" fmla="*/ 35 w 78"/>
              <a:gd name="T23" fmla="*/ 26 h 79"/>
              <a:gd name="T24" fmla="*/ 26 w 78"/>
              <a:gd name="T25" fmla="*/ 19 h 79"/>
              <a:gd name="T26" fmla="*/ 19 w 78"/>
              <a:gd name="T27" fmla="*/ 5 h 79"/>
              <a:gd name="T28" fmla="*/ 13 w 78"/>
              <a:gd name="T29" fmla="*/ 0 h 79"/>
              <a:gd name="T30" fmla="*/ 0 w 78"/>
              <a:gd name="T31" fmla="*/ 2 h 79"/>
              <a:gd name="T32" fmla="*/ 13 w 78"/>
              <a:gd name="T33" fmla="*/ 4 h 79"/>
              <a:gd name="T34" fmla="*/ 16 w 78"/>
              <a:gd name="T35" fmla="*/ 6 h 79"/>
              <a:gd name="T36" fmla="*/ 20 w 78"/>
              <a:gd name="T37" fmla="*/ 20 h 79"/>
              <a:gd name="T38" fmla="*/ 20 w 78"/>
              <a:gd name="T39" fmla="*/ 32 h 79"/>
              <a:gd name="T40" fmla="*/ 24 w 78"/>
              <a:gd name="T41" fmla="*/ 79 h 79"/>
              <a:gd name="T42" fmla="*/ 46 w 78"/>
              <a:gd name="T43" fmla="*/ 48 h 79"/>
              <a:gd name="T44" fmla="*/ 54 w 78"/>
              <a:gd name="T45" fmla="*/ 48 h 79"/>
              <a:gd name="T46" fmla="*/ 55 w 78"/>
              <a:gd name="T47" fmla="*/ 48 h 79"/>
              <a:gd name="T48" fmla="*/ 59 w 78"/>
              <a:gd name="T49" fmla="*/ 56 h 79"/>
              <a:gd name="T50" fmla="*/ 64 w 78"/>
              <a:gd name="T51" fmla="*/ 64 h 79"/>
              <a:gd name="T52" fmla="*/ 75 w 78"/>
              <a:gd name="T53" fmla="*/ 61 h 79"/>
              <a:gd name="T54" fmla="*/ 77 w 78"/>
              <a:gd name="T55" fmla="*/ 55 h 79"/>
              <a:gd name="T56" fmla="*/ 35 w 78"/>
              <a:gd name="T57" fmla="*/ 28 h 79"/>
              <a:gd name="T58" fmla="*/ 49 w 78"/>
              <a:gd name="T59" fmla="*/ 29 h 79"/>
              <a:gd name="T60" fmla="*/ 50 w 78"/>
              <a:gd name="T61" fmla="*/ 43 h 79"/>
              <a:gd name="T62" fmla="*/ 25 w 78"/>
              <a:gd name="T63" fmla="*/ 32 h 79"/>
              <a:gd name="T64" fmla="*/ 26 w 78"/>
              <a:gd name="T65" fmla="*/ 28 h 79"/>
              <a:gd name="T66" fmla="*/ 20 w 78"/>
              <a:gd name="T67" fmla="*/ 6 h 79"/>
              <a:gd name="T68" fmla="*/ 25 w 78"/>
              <a:gd name="T69" fmla="*/ 26 h 79"/>
              <a:gd name="T70" fmla="*/ 23 w 78"/>
              <a:gd name="T71" fmla="*/ 20 h 79"/>
              <a:gd name="T72" fmla="*/ 23 w 78"/>
              <a:gd name="T73" fmla="*/ 28 h 79"/>
              <a:gd name="T74" fmla="*/ 25 w 78"/>
              <a:gd name="T75" fmla="*/ 31 h 79"/>
              <a:gd name="T76" fmla="*/ 25 w 78"/>
              <a:gd name="T77" fmla="*/ 32 h 79"/>
              <a:gd name="T78" fmla="*/ 23 w 78"/>
              <a:gd name="T79" fmla="*/ 32 h 79"/>
              <a:gd name="T80" fmla="*/ 24 w 78"/>
              <a:gd name="T81" fmla="*/ 75 h 79"/>
              <a:gd name="T82" fmla="*/ 24 w 78"/>
              <a:gd name="T83" fmla="*/ 36 h 79"/>
              <a:gd name="T84" fmla="*/ 24 w 78"/>
              <a:gd name="T85" fmla="*/ 75 h 79"/>
              <a:gd name="T86" fmla="*/ 44 w 78"/>
              <a:gd name="T87" fmla="*/ 44 h 79"/>
              <a:gd name="T88" fmla="*/ 50 w 78"/>
              <a:gd name="T89" fmla="*/ 44 h 79"/>
              <a:gd name="T90" fmla="*/ 52 w 78"/>
              <a:gd name="T91" fmla="*/ 45 h 79"/>
              <a:gd name="T92" fmla="*/ 64 w 78"/>
              <a:gd name="T93" fmla="*/ 65 h 79"/>
              <a:gd name="T94" fmla="*/ 64 w 78"/>
              <a:gd name="T95" fmla="*/ 78 h 79"/>
              <a:gd name="T96" fmla="*/ 64 w 78"/>
              <a:gd name="T97" fmla="*/ 65 h 79"/>
              <a:gd name="T98" fmla="*/ 60 w 78"/>
              <a:gd name="T99" fmla="*/ 72 h 79"/>
              <a:gd name="T100" fmla="*/ 67 w 78"/>
              <a:gd name="T101"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79">
                <a:moveTo>
                  <a:pt x="24" y="53"/>
                </a:moveTo>
                <a:cubicBezTo>
                  <a:pt x="23" y="53"/>
                  <a:pt x="21" y="54"/>
                  <a:pt x="21" y="55"/>
                </a:cubicBezTo>
                <a:cubicBezTo>
                  <a:pt x="21" y="57"/>
                  <a:pt x="23" y="58"/>
                  <a:pt x="24" y="58"/>
                </a:cubicBezTo>
                <a:cubicBezTo>
                  <a:pt x="25" y="58"/>
                  <a:pt x="27" y="57"/>
                  <a:pt x="27" y="55"/>
                </a:cubicBezTo>
                <a:cubicBezTo>
                  <a:pt x="27" y="54"/>
                  <a:pt x="25" y="53"/>
                  <a:pt x="24" y="53"/>
                </a:cubicBezTo>
                <a:close/>
                <a:moveTo>
                  <a:pt x="23" y="55"/>
                </a:moveTo>
                <a:cubicBezTo>
                  <a:pt x="23" y="55"/>
                  <a:pt x="24" y="55"/>
                  <a:pt x="24" y="55"/>
                </a:cubicBezTo>
                <a:cubicBezTo>
                  <a:pt x="24" y="55"/>
                  <a:pt x="25" y="55"/>
                  <a:pt x="25" y="55"/>
                </a:cubicBezTo>
                <a:cubicBezTo>
                  <a:pt x="25" y="56"/>
                  <a:pt x="23" y="56"/>
                  <a:pt x="23" y="55"/>
                </a:cubicBezTo>
                <a:close/>
                <a:moveTo>
                  <a:pt x="77" y="55"/>
                </a:moveTo>
                <a:cubicBezTo>
                  <a:pt x="77" y="55"/>
                  <a:pt x="76" y="55"/>
                  <a:pt x="75" y="55"/>
                </a:cubicBezTo>
                <a:cubicBezTo>
                  <a:pt x="73" y="59"/>
                  <a:pt x="73" y="59"/>
                  <a:pt x="73" y="59"/>
                </a:cubicBezTo>
                <a:cubicBezTo>
                  <a:pt x="71" y="61"/>
                  <a:pt x="71" y="61"/>
                  <a:pt x="70" y="61"/>
                </a:cubicBezTo>
                <a:cubicBezTo>
                  <a:pt x="65" y="61"/>
                  <a:pt x="65" y="61"/>
                  <a:pt x="65" y="61"/>
                </a:cubicBezTo>
                <a:cubicBezTo>
                  <a:pt x="64" y="60"/>
                  <a:pt x="63" y="57"/>
                  <a:pt x="62" y="55"/>
                </a:cubicBezTo>
                <a:cubicBezTo>
                  <a:pt x="62" y="53"/>
                  <a:pt x="62" y="53"/>
                  <a:pt x="62" y="53"/>
                </a:cubicBezTo>
                <a:cubicBezTo>
                  <a:pt x="60" y="49"/>
                  <a:pt x="58" y="45"/>
                  <a:pt x="55" y="45"/>
                </a:cubicBezTo>
                <a:cubicBezTo>
                  <a:pt x="55" y="45"/>
                  <a:pt x="55" y="45"/>
                  <a:pt x="55" y="45"/>
                </a:cubicBezTo>
                <a:cubicBezTo>
                  <a:pt x="52" y="29"/>
                  <a:pt x="52" y="29"/>
                  <a:pt x="52" y="29"/>
                </a:cubicBezTo>
                <a:cubicBezTo>
                  <a:pt x="55" y="29"/>
                  <a:pt x="55" y="29"/>
                  <a:pt x="55" y="29"/>
                </a:cubicBezTo>
                <a:cubicBezTo>
                  <a:pt x="56" y="29"/>
                  <a:pt x="57" y="28"/>
                  <a:pt x="57" y="27"/>
                </a:cubicBezTo>
                <a:cubicBezTo>
                  <a:pt x="57" y="26"/>
                  <a:pt x="56" y="25"/>
                  <a:pt x="55" y="25"/>
                </a:cubicBezTo>
                <a:cubicBezTo>
                  <a:pt x="36" y="25"/>
                  <a:pt x="36" y="25"/>
                  <a:pt x="36" y="25"/>
                </a:cubicBezTo>
                <a:cubicBezTo>
                  <a:pt x="36" y="25"/>
                  <a:pt x="35" y="25"/>
                  <a:pt x="35" y="26"/>
                </a:cubicBezTo>
                <a:cubicBezTo>
                  <a:pt x="26" y="26"/>
                  <a:pt x="26" y="26"/>
                  <a:pt x="26" y="26"/>
                </a:cubicBezTo>
                <a:cubicBezTo>
                  <a:pt x="26" y="19"/>
                  <a:pt x="26" y="19"/>
                  <a:pt x="26" y="19"/>
                </a:cubicBezTo>
                <a:cubicBezTo>
                  <a:pt x="26" y="18"/>
                  <a:pt x="22" y="5"/>
                  <a:pt x="20" y="5"/>
                </a:cubicBezTo>
                <a:cubicBezTo>
                  <a:pt x="19" y="5"/>
                  <a:pt x="19" y="5"/>
                  <a:pt x="19" y="5"/>
                </a:cubicBezTo>
                <a:cubicBezTo>
                  <a:pt x="18" y="3"/>
                  <a:pt x="17" y="1"/>
                  <a:pt x="14" y="0"/>
                </a:cubicBezTo>
                <a:cubicBezTo>
                  <a:pt x="14" y="0"/>
                  <a:pt x="14" y="0"/>
                  <a:pt x="13" y="0"/>
                </a:cubicBezTo>
                <a:cubicBezTo>
                  <a:pt x="2" y="0"/>
                  <a:pt x="2" y="0"/>
                  <a:pt x="2" y="0"/>
                </a:cubicBezTo>
                <a:cubicBezTo>
                  <a:pt x="1" y="0"/>
                  <a:pt x="0" y="1"/>
                  <a:pt x="0" y="2"/>
                </a:cubicBezTo>
                <a:cubicBezTo>
                  <a:pt x="0" y="3"/>
                  <a:pt x="1" y="4"/>
                  <a:pt x="2" y="4"/>
                </a:cubicBezTo>
                <a:cubicBezTo>
                  <a:pt x="13" y="4"/>
                  <a:pt x="13" y="4"/>
                  <a:pt x="13" y="4"/>
                </a:cubicBezTo>
                <a:cubicBezTo>
                  <a:pt x="13" y="4"/>
                  <a:pt x="14" y="4"/>
                  <a:pt x="14" y="3"/>
                </a:cubicBezTo>
                <a:cubicBezTo>
                  <a:pt x="15" y="3"/>
                  <a:pt x="15" y="4"/>
                  <a:pt x="16" y="6"/>
                </a:cubicBezTo>
                <a:cubicBezTo>
                  <a:pt x="16" y="7"/>
                  <a:pt x="16" y="7"/>
                  <a:pt x="16" y="7"/>
                </a:cubicBezTo>
                <a:cubicBezTo>
                  <a:pt x="19" y="14"/>
                  <a:pt x="20" y="18"/>
                  <a:pt x="20" y="20"/>
                </a:cubicBezTo>
                <a:cubicBezTo>
                  <a:pt x="20" y="32"/>
                  <a:pt x="20" y="32"/>
                  <a:pt x="20" y="32"/>
                </a:cubicBezTo>
                <a:cubicBezTo>
                  <a:pt x="20" y="32"/>
                  <a:pt x="20" y="32"/>
                  <a:pt x="20" y="32"/>
                </a:cubicBezTo>
                <a:cubicBezTo>
                  <a:pt x="9" y="34"/>
                  <a:pt x="0" y="44"/>
                  <a:pt x="0" y="55"/>
                </a:cubicBezTo>
                <a:cubicBezTo>
                  <a:pt x="0" y="68"/>
                  <a:pt x="11" y="79"/>
                  <a:pt x="24" y="79"/>
                </a:cubicBezTo>
                <a:cubicBezTo>
                  <a:pt x="37" y="79"/>
                  <a:pt x="48" y="68"/>
                  <a:pt x="48" y="55"/>
                </a:cubicBezTo>
                <a:cubicBezTo>
                  <a:pt x="48" y="53"/>
                  <a:pt x="47" y="50"/>
                  <a:pt x="46" y="48"/>
                </a:cubicBezTo>
                <a:cubicBezTo>
                  <a:pt x="54" y="48"/>
                  <a:pt x="54" y="48"/>
                  <a:pt x="54" y="48"/>
                </a:cubicBezTo>
                <a:cubicBezTo>
                  <a:pt x="54" y="48"/>
                  <a:pt x="54" y="48"/>
                  <a:pt x="54" y="48"/>
                </a:cubicBezTo>
                <a:cubicBezTo>
                  <a:pt x="54" y="48"/>
                  <a:pt x="54" y="48"/>
                  <a:pt x="54" y="48"/>
                </a:cubicBezTo>
                <a:cubicBezTo>
                  <a:pt x="55" y="48"/>
                  <a:pt x="55" y="48"/>
                  <a:pt x="55" y="48"/>
                </a:cubicBezTo>
                <a:cubicBezTo>
                  <a:pt x="56" y="48"/>
                  <a:pt x="58" y="52"/>
                  <a:pt x="59" y="54"/>
                </a:cubicBezTo>
                <a:cubicBezTo>
                  <a:pt x="59" y="56"/>
                  <a:pt x="59" y="56"/>
                  <a:pt x="59" y="56"/>
                </a:cubicBezTo>
                <a:cubicBezTo>
                  <a:pt x="61" y="59"/>
                  <a:pt x="63" y="64"/>
                  <a:pt x="63" y="64"/>
                </a:cubicBezTo>
                <a:cubicBezTo>
                  <a:pt x="63" y="64"/>
                  <a:pt x="64" y="64"/>
                  <a:pt x="64" y="64"/>
                </a:cubicBezTo>
                <a:cubicBezTo>
                  <a:pt x="70" y="64"/>
                  <a:pt x="70" y="64"/>
                  <a:pt x="70" y="64"/>
                </a:cubicBezTo>
                <a:cubicBezTo>
                  <a:pt x="72" y="64"/>
                  <a:pt x="73" y="64"/>
                  <a:pt x="75" y="61"/>
                </a:cubicBezTo>
                <a:cubicBezTo>
                  <a:pt x="78" y="57"/>
                  <a:pt x="78" y="57"/>
                  <a:pt x="78" y="57"/>
                </a:cubicBezTo>
                <a:cubicBezTo>
                  <a:pt x="78" y="57"/>
                  <a:pt x="78" y="56"/>
                  <a:pt x="77" y="55"/>
                </a:cubicBezTo>
                <a:close/>
                <a:moveTo>
                  <a:pt x="26" y="28"/>
                </a:moveTo>
                <a:cubicBezTo>
                  <a:pt x="35" y="28"/>
                  <a:pt x="35" y="28"/>
                  <a:pt x="35" y="28"/>
                </a:cubicBezTo>
                <a:cubicBezTo>
                  <a:pt x="35" y="29"/>
                  <a:pt x="36" y="29"/>
                  <a:pt x="36" y="29"/>
                </a:cubicBezTo>
                <a:cubicBezTo>
                  <a:pt x="49" y="29"/>
                  <a:pt x="49" y="29"/>
                  <a:pt x="49" y="29"/>
                </a:cubicBezTo>
                <a:cubicBezTo>
                  <a:pt x="52" y="43"/>
                  <a:pt x="52" y="43"/>
                  <a:pt x="52" y="43"/>
                </a:cubicBezTo>
                <a:cubicBezTo>
                  <a:pt x="51" y="43"/>
                  <a:pt x="51" y="43"/>
                  <a:pt x="50" y="43"/>
                </a:cubicBezTo>
                <a:cubicBezTo>
                  <a:pt x="44" y="43"/>
                  <a:pt x="44" y="43"/>
                  <a:pt x="44" y="43"/>
                </a:cubicBezTo>
                <a:cubicBezTo>
                  <a:pt x="40" y="37"/>
                  <a:pt x="33" y="32"/>
                  <a:pt x="25" y="32"/>
                </a:cubicBezTo>
                <a:cubicBezTo>
                  <a:pt x="25" y="32"/>
                  <a:pt x="26" y="31"/>
                  <a:pt x="26" y="31"/>
                </a:cubicBezTo>
                <a:lnTo>
                  <a:pt x="26" y="28"/>
                </a:lnTo>
                <a:close/>
                <a:moveTo>
                  <a:pt x="19" y="6"/>
                </a:moveTo>
                <a:cubicBezTo>
                  <a:pt x="20" y="6"/>
                  <a:pt x="20" y="6"/>
                  <a:pt x="20" y="6"/>
                </a:cubicBezTo>
                <a:cubicBezTo>
                  <a:pt x="21" y="7"/>
                  <a:pt x="25" y="17"/>
                  <a:pt x="25" y="19"/>
                </a:cubicBezTo>
                <a:cubicBezTo>
                  <a:pt x="25" y="26"/>
                  <a:pt x="25" y="26"/>
                  <a:pt x="25" y="26"/>
                </a:cubicBezTo>
                <a:cubicBezTo>
                  <a:pt x="23" y="26"/>
                  <a:pt x="23" y="26"/>
                  <a:pt x="23" y="26"/>
                </a:cubicBezTo>
                <a:cubicBezTo>
                  <a:pt x="23" y="20"/>
                  <a:pt x="23" y="20"/>
                  <a:pt x="23" y="20"/>
                </a:cubicBezTo>
                <a:cubicBezTo>
                  <a:pt x="23" y="17"/>
                  <a:pt x="21" y="12"/>
                  <a:pt x="19" y="6"/>
                </a:cubicBezTo>
                <a:close/>
                <a:moveTo>
                  <a:pt x="23" y="28"/>
                </a:moveTo>
                <a:cubicBezTo>
                  <a:pt x="25" y="28"/>
                  <a:pt x="25" y="28"/>
                  <a:pt x="25" y="28"/>
                </a:cubicBezTo>
                <a:cubicBezTo>
                  <a:pt x="25" y="31"/>
                  <a:pt x="25" y="31"/>
                  <a:pt x="25" y="31"/>
                </a:cubicBezTo>
                <a:cubicBezTo>
                  <a:pt x="25" y="31"/>
                  <a:pt x="25" y="32"/>
                  <a:pt x="24" y="32"/>
                </a:cubicBezTo>
                <a:cubicBezTo>
                  <a:pt x="25" y="32"/>
                  <a:pt x="25" y="32"/>
                  <a:pt x="25" y="32"/>
                </a:cubicBezTo>
                <a:cubicBezTo>
                  <a:pt x="25" y="32"/>
                  <a:pt x="24" y="32"/>
                  <a:pt x="24" y="32"/>
                </a:cubicBezTo>
                <a:cubicBezTo>
                  <a:pt x="24" y="32"/>
                  <a:pt x="23" y="32"/>
                  <a:pt x="23" y="32"/>
                </a:cubicBezTo>
                <a:lnTo>
                  <a:pt x="23" y="28"/>
                </a:lnTo>
                <a:close/>
                <a:moveTo>
                  <a:pt x="24" y="75"/>
                </a:moveTo>
                <a:cubicBezTo>
                  <a:pt x="13" y="75"/>
                  <a:pt x="4" y="66"/>
                  <a:pt x="4" y="55"/>
                </a:cubicBezTo>
                <a:cubicBezTo>
                  <a:pt x="4" y="45"/>
                  <a:pt x="13" y="36"/>
                  <a:pt x="24" y="36"/>
                </a:cubicBezTo>
                <a:cubicBezTo>
                  <a:pt x="35" y="36"/>
                  <a:pt x="44" y="45"/>
                  <a:pt x="44" y="55"/>
                </a:cubicBezTo>
                <a:cubicBezTo>
                  <a:pt x="44" y="66"/>
                  <a:pt x="35" y="75"/>
                  <a:pt x="24" y="75"/>
                </a:cubicBezTo>
                <a:close/>
                <a:moveTo>
                  <a:pt x="45" y="45"/>
                </a:moveTo>
                <a:cubicBezTo>
                  <a:pt x="45" y="45"/>
                  <a:pt x="45" y="44"/>
                  <a:pt x="44" y="44"/>
                </a:cubicBezTo>
                <a:cubicBezTo>
                  <a:pt x="44" y="44"/>
                  <a:pt x="45" y="44"/>
                  <a:pt x="45" y="44"/>
                </a:cubicBezTo>
                <a:cubicBezTo>
                  <a:pt x="50" y="44"/>
                  <a:pt x="50" y="44"/>
                  <a:pt x="50" y="44"/>
                </a:cubicBezTo>
                <a:cubicBezTo>
                  <a:pt x="51" y="44"/>
                  <a:pt x="52" y="44"/>
                  <a:pt x="52" y="44"/>
                </a:cubicBezTo>
                <a:cubicBezTo>
                  <a:pt x="52" y="45"/>
                  <a:pt x="52" y="45"/>
                  <a:pt x="52" y="45"/>
                </a:cubicBezTo>
                <a:lnTo>
                  <a:pt x="45" y="45"/>
                </a:lnTo>
                <a:close/>
                <a:moveTo>
                  <a:pt x="64" y="65"/>
                </a:moveTo>
                <a:cubicBezTo>
                  <a:pt x="60" y="65"/>
                  <a:pt x="57" y="68"/>
                  <a:pt x="57" y="72"/>
                </a:cubicBezTo>
                <a:cubicBezTo>
                  <a:pt x="57" y="75"/>
                  <a:pt x="60" y="78"/>
                  <a:pt x="64" y="78"/>
                </a:cubicBezTo>
                <a:cubicBezTo>
                  <a:pt x="67" y="78"/>
                  <a:pt x="70" y="75"/>
                  <a:pt x="70" y="72"/>
                </a:cubicBezTo>
                <a:cubicBezTo>
                  <a:pt x="70" y="68"/>
                  <a:pt x="67" y="65"/>
                  <a:pt x="64" y="65"/>
                </a:cubicBezTo>
                <a:close/>
                <a:moveTo>
                  <a:pt x="64" y="75"/>
                </a:moveTo>
                <a:cubicBezTo>
                  <a:pt x="62" y="75"/>
                  <a:pt x="60" y="74"/>
                  <a:pt x="60" y="72"/>
                </a:cubicBezTo>
                <a:cubicBezTo>
                  <a:pt x="60" y="70"/>
                  <a:pt x="62" y="68"/>
                  <a:pt x="64" y="68"/>
                </a:cubicBezTo>
                <a:cubicBezTo>
                  <a:pt x="66" y="68"/>
                  <a:pt x="67" y="70"/>
                  <a:pt x="67" y="72"/>
                </a:cubicBezTo>
                <a:cubicBezTo>
                  <a:pt x="67" y="74"/>
                  <a:pt x="66" y="75"/>
                  <a:pt x="64" y="7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4" name="Group 33"/>
          <p:cNvGrpSpPr/>
          <p:nvPr/>
        </p:nvGrpSpPr>
        <p:grpSpPr>
          <a:xfrm>
            <a:off x="4938369" y="1133044"/>
            <a:ext cx="2315262" cy="0"/>
            <a:chOff x="4496005" y="1133044"/>
            <a:chExt cx="2315262" cy="0"/>
          </a:xfrm>
        </p:grpSpPr>
        <p:cxnSp>
          <p:nvCxnSpPr>
            <p:cNvPr id="35" name="Straight Connector 3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8" name="Freeform 37"/>
          <p:cNvSpPr>
            <a:spLocks noEditPoints="1"/>
          </p:cNvSpPr>
          <p:nvPr/>
        </p:nvSpPr>
        <p:spPr bwMode="auto">
          <a:xfrm rot="16200000">
            <a:off x="230082" y="-119729"/>
            <a:ext cx="3219339" cy="347664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9866855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100000">
              <a:schemeClr val="accent1">
                <a:lumMod val="20000"/>
                <a:lumOff val="80000"/>
              </a:schemeClr>
            </a:gs>
          </a:gsLst>
          <a:lin ang="8100000" scaled="1"/>
        </a:gradFill>
        <a:effectLst/>
      </p:bgPr>
    </p:bg>
    <p:spTree>
      <p:nvGrpSpPr>
        <p:cNvPr id="1" name=""/>
        <p:cNvGrpSpPr/>
        <p:nvPr/>
      </p:nvGrpSpPr>
      <p:grpSpPr>
        <a:xfrm>
          <a:off x="0" y="0"/>
          <a:ext cx="0" cy="0"/>
          <a:chOff x="0" y="0"/>
          <a:chExt cx="0" cy="0"/>
        </a:xfrm>
      </p:grpSpPr>
      <p:sp>
        <p:nvSpPr>
          <p:cNvPr id="17" name="Freeform 16"/>
          <p:cNvSpPr>
            <a:spLocks noEditPoints="1"/>
          </p:cNvSpPr>
          <p:nvPr/>
        </p:nvSpPr>
        <p:spPr bwMode="auto">
          <a:xfrm rot="13500000">
            <a:off x="5776324" y="-656591"/>
            <a:ext cx="4686300" cy="506084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1" name="TextBox 80"/>
          <p:cNvSpPr txBox="1"/>
          <p:nvPr/>
        </p:nvSpPr>
        <p:spPr>
          <a:xfrm>
            <a:off x="949571" y="587093"/>
            <a:ext cx="3308663" cy="523220"/>
          </a:xfrm>
          <a:prstGeom prst="rect">
            <a:avLst/>
          </a:prstGeom>
          <a:noFill/>
        </p:spPr>
        <p:txBody>
          <a:bodyPr wrap="none" rtlCol="0">
            <a:spAutoFit/>
          </a:bodyPr>
          <a:lstStyle/>
          <a:p>
            <a:r>
              <a:rPr lang="en-ID" sz="2800" b="1" dirty="0">
                <a:solidFill>
                  <a:schemeClr val="tx1">
                    <a:lumMod val="65000"/>
                    <a:lumOff val="35000"/>
                  </a:schemeClr>
                </a:solidFill>
                <a:latin typeface="+mj-lt"/>
              </a:rPr>
              <a:t>EXECUTIVE PERSON</a:t>
            </a:r>
          </a:p>
        </p:txBody>
      </p:sp>
      <p:sp>
        <p:nvSpPr>
          <p:cNvPr id="88" name="Rectangle 87"/>
          <p:cNvSpPr/>
          <p:nvPr/>
        </p:nvSpPr>
        <p:spPr>
          <a:xfrm>
            <a:off x="927416" y="1712443"/>
            <a:ext cx="5762633" cy="2677656"/>
          </a:xfrm>
          <a:prstGeom prst="rect">
            <a:avLst/>
          </a:prstGeom>
        </p:spPr>
        <p:txBody>
          <a:bodyPr wrap="square">
            <a:spAutoFit/>
          </a:bodyPr>
          <a:lstStyle/>
          <a:p>
            <a:pPr algn="just">
              <a:lnSpc>
                <a:spcPct val="150000"/>
              </a:lnSpc>
            </a:pPr>
            <a:r>
              <a:rPr lang="en-ID" sz="1600" dirty="0">
                <a:solidFill>
                  <a:schemeClr val="tx1">
                    <a:lumMod val="50000"/>
                    <a:lumOff val="50000"/>
                  </a:schemeClr>
                </a:solidFill>
              </a:rPr>
              <a:t>We love clean design and advanced digital solutions, a clear plan for a new project or just an idea, </a:t>
            </a:r>
            <a:r>
              <a:rPr lang="en-ID" sz="1600" dirty="0">
                <a:solidFill>
                  <a:schemeClr val="accent1"/>
                </a:solidFill>
              </a:rPr>
              <a:t>bring your business to the next level, </a:t>
            </a:r>
            <a:r>
              <a:rPr lang="id-ID" sz="1600" dirty="0">
                <a:solidFill>
                  <a:schemeClr val="tx1">
                    <a:lumMod val="50000"/>
                    <a:lumOff val="50000"/>
                  </a:schemeClr>
                </a:solidFill>
              </a:rPr>
              <a:t>Bring your business to the next Level with Powerfull presentation</a:t>
            </a:r>
            <a:r>
              <a:rPr lang="en-ID" sz="1600" dirty="0">
                <a:solidFill>
                  <a:schemeClr val="tx1">
                    <a:lumMod val="50000"/>
                    <a:lumOff val="50000"/>
                  </a:schemeClr>
                </a:solidFill>
              </a:rPr>
              <a:t> Appropriately synthesize interactive opportunities through go forward relationships. Competently procrastinate client </a:t>
            </a:r>
            <a:r>
              <a:rPr lang="en-ID" sz="1600" dirty="0" err="1">
                <a:solidFill>
                  <a:schemeClr val="tx1">
                    <a:lumMod val="50000"/>
                    <a:lumOff val="50000"/>
                  </a:schemeClr>
                </a:solidFill>
              </a:rPr>
              <a:t>centered</a:t>
            </a:r>
            <a:r>
              <a:rPr lang="en-ID" sz="1600" dirty="0">
                <a:solidFill>
                  <a:schemeClr val="tx1">
                    <a:lumMod val="50000"/>
                    <a:lumOff val="50000"/>
                  </a:schemeClr>
                </a:solidFill>
              </a:rPr>
              <a:t> services whereas cooperative portals and parallel task infrastructures</a:t>
            </a:r>
          </a:p>
        </p:txBody>
      </p:sp>
      <p:sp>
        <p:nvSpPr>
          <p:cNvPr id="89" name="Signs"/>
          <p:cNvSpPr>
            <a:spLocks noEditPoints="1"/>
          </p:cNvSpPr>
          <p:nvPr/>
        </p:nvSpPr>
        <p:spPr bwMode="auto">
          <a:xfrm rot="348046">
            <a:off x="4455294" y="4280600"/>
            <a:ext cx="2114275" cy="852011"/>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TextBox 89"/>
          <p:cNvSpPr txBox="1"/>
          <p:nvPr/>
        </p:nvSpPr>
        <p:spPr>
          <a:xfrm>
            <a:off x="3792140" y="5319968"/>
            <a:ext cx="2897909" cy="379656"/>
          </a:xfrm>
          <a:prstGeom prst="rect">
            <a:avLst/>
          </a:prstGeom>
          <a:noFill/>
        </p:spPr>
        <p:txBody>
          <a:bodyPr wrap="none" rtlCol="0">
            <a:spAutoFit/>
          </a:bodyPr>
          <a:lstStyle/>
          <a:p>
            <a:pPr algn="r"/>
            <a:r>
              <a:rPr lang="en-ID" sz="1867" dirty="0">
                <a:solidFill>
                  <a:schemeClr val="tx1">
                    <a:lumMod val="65000"/>
                    <a:lumOff val="35000"/>
                  </a:schemeClr>
                </a:solidFill>
                <a:latin typeface="+mj-lt"/>
              </a:rPr>
              <a:t>Karen </a:t>
            </a:r>
            <a:r>
              <a:rPr lang="en-ID" sz="1867" dirty="0" err="1">
                <a:solidFill>
                  <a:schemeClr val="tx1">
                    <a:lumMod val="65000"/>
                    <a:lumOff val="35000"/>
                  </a:schemeClr>
                </a:solidFill>
                <a:latin typeface="+mj-lt"/>
              </a:rPr>
              <a:t>Manahek</a:t>
            </a:r>
            <a:r>
              <a:rPr lang="en-ID" sz="1867" dirty="0">
                <a:solidFill>
                  <a:schemeClr val="tx1">
                    <a:lumMod val="65000"/>
                    <a:lumOff val="35000"/>
                  </a:schemeClr>
                </a:solidFill>
                <a:latin typeface="+mj-lt"/>
              </a:rPr>
              <a:t>, </a:t>
            </a:r>
            <a:r>
              <a:rPr lang="en-ID" sz="1867" dirty="0" err="1">
                <a:solidFill>
                  <a:schemeClr val="tx1">
                    <a:lumMod val="65000"/>
                    <a:lumOff val="35000"/>
                  </a:schemeClr>
                </a:solidFill>
                <a:latin typeface="+mj-lt"/>
              </a:rPr>
              <a:t>R.Ph</a:t>
            </a:r>
            <a:r>
              <a:rPr lang="en-ID" sz="1867" dirty="0">
                <a:solidFill>
                  <a:schemeClr val="tx1">
                    <a:lumMod val="65000"/>
                    <a:lumOff val="35000"/>
                  </a:schemeClr>
                </a:solidFill>
                <a:latin typeface="+mj-lt"/>
              </a:rPr>
              <a:t>., M.S.</a:t>
            </a:r>
            <a:endParaRPr lang="id-ID" sz="1867" dirty="0">
              <a:solidFill>
                <a:schemeClr val="tx1">
                  <a:lumMod val="65000"/>
                  <a:lumOff val="35000"/>
                </a:schemeClr>
              </a:solidFill>
              <a:latin typeface="+mj-lt"/>
            </a:endParaRPr>
          </a:p>
        </p:txBody>
      </p:sp>
      <p:sp>
        <p:nvSpPr>
          <p:cNvPr id="91" name="Rectangle 90"/>
          <p:cNvSpPr/>
          <p:nvPr/>
        </p:nvSpPr>
        <p:spPr>
          <a:xfrm>
            <a:off x="4336188" y="5571352"/>
            <a:ext cx="2346853" cy="256545"/>
          </a:xfrm>
          <a:prstGeom prst="rect">
            <a:avLst/>
          </a:prstGeom>
        </p:spPr>
        <p:txBody>
          <a:bodyPr wrap="square">
            <a:spAutoFit/>
          </a:bodyPr>
          <a:lstStyle/>
          <a:p>
            <a:pPr algn="r"/>
            <a:r>
              <a:rPr lang="en-ID" sz="1067" i="1" kern="900" dirty="0">
                <a:solidFill>
                  <a:schemeClr val="accent1"/>
                </a:solidFill>
              </a:rPr>
              <a:t>@</a:t>
            </a:r>
            <a:r>
              <a:rPr lang="en-ID" sz="1067" i="1" kern="900" dirty="0" err="1">
                <a:solidFill>
                  <a:schemeClr val="accent1"/>
                </a:solidFill>
              </a:rPr>
              <a:t>PlannerPowerpoint</a:t>
            </a:r>
            <a:endParaRPr lang="id-ID" sz="1067" i="1" kern="900" dirty="0">
              <a:solidFill>
                <a:schemeClr val="accent1"/>
              </a:solidFill>
            </a:endParaRPr>
          </a:p>
        </p:txBody>
      </p:sp>
      <p:cxnSp>
        <p:nvCxnSpPr>
          <p:cNvPr id="15" name="Straight Connector 1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4097" y="-356272"/>
            <a:ext cx="4636975" cy="7214272"/>
          </a:xfrm>
          <a:prstGeom prst="rect">
            <a:avLst/>
          </a:prstGeom>
          <a:effectLst>
            <a:glow rad="698500">
              <a:schemeClr val="bg1">
                <a:alpha val="54000"/>
              </a:schemeClr>
            </a:glow>
          </a:effectLst>
        </p:spPr>
      </p:pic>
    </p:spTree>
    <p:extLst>
      <p:ext uri="{BB962C8B-B14F-4D97-AF65-F5344CB8AC3E}">
        <p14:creationId xmlns:p14="http://schemas.microsoft.com/office/powerpoint/2010/main" val="12786149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78"/>
          <p:cNvSpPr>
            <a:spLocks noEditPoints="1"/>
          </p:cNvSpPr>
          <p:nvPr/>
        </p:nvSpPr>
        <p:spPr bwMode="auto">
          <a:xfrm>
            <a:off x="8893990" y="9988"/>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05066" y="587093"/>
            <a:ext cx="318189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WE’RE INNOVATIVE</a:t>
            </a:r>
          </a:p>
        </p:txBody>
      </p:sp>
      <p:sp>
        <p:nvSpPr>
          <p:cNvPr id="22" name="Rounded Rectangle 21"/>
          <p:cNvSpPr/>
          <p:nvPr/>
        </p:nvSpPr>
        <p:spPr>
          <a:xfrm>
            <a:off x="1023167"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3" name="Oval 22"/>
          <p:cNvSpPr/>
          <p:nvPr/>
        </p:nvSpPr>
        <p:spPr>
          <a:xfrm>
            <a:off x="1441038"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24" name="Group 23"/>
          <p:cNvGrpSpPr/>
          <p:nvPr/>
        </p:nvGrpSpPr>
        <p:grpSpPr>
          <a:xfrm>
            <a:off x="1903758" y="4503295"/>
            <a:ext cx="559231" cy="87571"/>
            <a:chOff x="611263" y="2046852"/>
            <a:chExt cx="419423" cy="65678"/>
          </a:xfrm>
          <a:solidFill>
            <a:schemeClr val="accent1"/>
          </a:solidFill>
        </p:grpSpPr>
        <p:sp>
          <p:nvSpPr>
            <p:cNvPr id="25" name="Oval 97"/>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Oval 98"/>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99"/>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8" name="Oval 100"/>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9" name="Oval 101"/>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30" name="TextBox 29"/>
          <p:cNvSpPr txBox="1"/>
          <p:nvPr/>
        </p:nvSpPr>
        <p:spPr>
          <a:xfrm>
            <a:off x="1765375" y="3992759"/>
            <a:ext cx="835999"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Branding</a:t>
            </a:r>
            <a:endParaRPr lang="id-ID" sz="1333" dirty="0">
              <a:solidFill>
                <a:schemeClr val="tx1">
                  <a:lumMod val="85000"/>
                  <a:lumOff val="15000"/>
                </a:schemeClr>
              </a:solidFill>
              <a:latin typeface="+mj-lt"/>
            </a:endParaRPr>
          </a:p>
        </p:txBody>
      </p:sp>
      <p:sp>
        <p:nvSpPr>
          <p:cNvPr id="31" name="Rectangle 30"/>
          <p:cNvSpPr/>
          <p:nvPr/>
        </p:nvSpPr>
        <p:spPr>
          <a:xfrm>
            <a:off x="1070417"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32" name="Rounded Rectangle 31"/>
          <p:cNvSpPr/>
          <p:nvPr/>
        </p:nvSpPr>
        <p:spPr>
          <a:xfrm>
            <a:off x="3651919"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3" name="Oval 32"/>
          <p:cNvSpPr/>
          <p:nvPr/>
        </p:nvSpPr>
        <p:spPr>
          <a:xfrm>
            <a:off x="4069790"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34" name="Group 33"/>
          <p:cNvGrpSpPr/>
          <p:nvPr/>
        </p:nvGrpSpPr>
        <p:grpSpPr>
          <a:xfrm>
            <a:off x="4532510" y="4503295"/>
            <a:ext cx="559231" cy="87571"/>
            <a:chOff x="611263" y="2046852"/>
            <a:chExt cx="419423" cy="65678"/>
          </a:xfrm>
          <a:solidFill>
            <a:schemeClr val="accent1"/>
          </a:solidFill>
        </p:grpSpPr>
        <p:sp>
          <p:nvSpPr>
            <p:cNvPr id="35" name="Oval 109"/>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10"/>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11"/>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12"/>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13"/>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40" name="TextBox 39"/>
          <p:cNvSpPr txBox="1"/>
          <p:nvPr/>
        </p:nvSpPr>
        <p:spPr>
          <a:xfrm>
            <a:off x="4215718" y="3992759"/>
            <a:ext cx="1192827"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Photo &amp; Video</a:t>
            </a:r>
            <a:endParaRPr lang="id-ID" sz="1333" dirty="0">
              <a:solidFill>
                <a:schemeClr val="tx1">
                  <a:lumMod val="85000"/>
                  <a:lumOff val="15000"/>
                </a:schemeClr>
              </a:solidFill>
              <a:latin typeface="+mj-lt"/>
            </a:endParaRPr>
          </a:p>
        </p:txBody>
      </p:sp>
      <p:sp>
        <p:nvSpPr>
          <p:cNvPr id="43" name="Rectangle 42"/>
          <p:cNvSpPr/>
          <p:nvPr/>
        </p:nvSpPr>
        <p:spPr>
          <a:xfrm>
            <a:off x="3699169"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46" name="Rounded Rectangle 45"/>
          <p:cNvSpPr/>
          <p:nvPr/>
        </p:nvSpPr>
        <p:spPr>
          <a:xfrm>
            <a:off x="6239334"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9" name="Oval 48"/>
          <p:cNvSpPr/>
          <p:nvPr/>
        </p:nvSpPr>
        <p:spPr>
          <a:xfrm>
            <a:off x="6657205"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56" name="Group 55"/>
          <p:cNvGrpSpPr/>
          <p:nvPr/>
        </p:nvGrpSpPr>
        <p:grpSpPr>
          <a:xfrm>
            <a:off x="7119925" y="4503295"/>
            <a:ext cx="559231" cy="87571"/>
            <a:chOff x="611263" y="2046852"/>
            <a:chExt cx="419423" cy="65678"/>
          </a:xfrm>
          <a:solidFill>
            <a:schemeClr val="accent1"/>
          </a:solidFill>
        </p:grpSpPr>
        <p:sp>
          <p:nvSpPr>
            <p:cNvPr id="57" name="Oval 121"/>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8" name="Oval 122"/>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Oval 123"/>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0" name="Oval 124"/>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1" name="Oval 125"/>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2" name="TextBox 61"/>
          <p:cNvSpPr txBox="1"/>
          <p:nvPr/>
        </p:nvSpPr>
        <p:spPr>
          <a:xfrm>
            <a:off x="6914478" y="3992759"/>
            <a:ext cx="970137" cy="297454"/>
          </a:xfrm>
          <a:prstGeom prst="rect">
            <a:avLst/>
          </a:prstGeom>
          <a:noFill/>
        </p:spPr>
        <p:txBody>
          <a:bodyPr wrap="none" rtlCol="0">
            <a:spAutoFit/>
          </a:bodyPr>
          <a:lstStyle/>
          <a:p>
            <a:pPr algn="ctr"/>
            <a:r>
              <a:rPr lang="en-US" sz="1333" dirty="0" err="1">
                <a:solidFill>
                  <a:schemeClr val="tx1">
                    <a:lumMod val="85000"/>
                    <a:lumOff val="15000"/>
                  </a:schemeClr>
                </a:solidFill>
                <a:latin typeface="+mj-lt"/>
              </a:rPr>
              <a:t>Webdesign</a:t>
            </a:r>
            <a:endParaRPr lang="id-ID" sz="1333" dirty="0">
              <a:solidFill>
                <a:schemeClr val="tx1">
                  <a:lumMod val="85000"/>
                  <a:lumOff val="15000"/>
                </a:schemeClr>
              </a:solidFill>
              <a:latin typeface="+mj-lt"/>
            </a:endParaRPr>
          </a:p>
        </p:txBody>
      </p:sp>
      <p:sp>
        <p:nvSpPr>
          <p:cNvPr id="63" name="Rectangle 62"/>
          <p:cNvSpPr/>
          <p:nvPr/>
        </p:nvSpPr>
        <p:spPr>
          <a:xfrm>
            <a:off x="6286584"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64" name="Rounded Rectangle 63"/>
          <p:cNvSpPr/>
          <p:nvPr/>
        </p:nvSpPr>
        <p:spPr>
          <a:xfrm>
            <a:off x="8868086" y="1787825"/>
            <a:ext cx="2320412" cy="4276042"/>
          </a:xfrm>
          <a:prstGeom prst="roundRect">
            <a:avLst>
              <a:gd name="adj" fmla="val 3955"/>
            </a:avLst>
          </a:prstGeom>
          <a:solidFill>
            <a:srgbClr val="F7F7F7"/>
          </a:solidFill>
          <a:ln w="3175">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5" name="Oval 64"/>
          <p:cNvSpPr/>
          <p:nvPr/>
        </p:nvSpPr>
        <p:spPr>
          <a:xfrm>
            <a:off x="9285957" y="2325848"/>
            <a:ext cx="1484671" cy="1484670"/>
          </a:xfrm>
          <a:prstGeom prst="ellipse">
            <a:avLst/>
          </a:prstGeom>
          <a:solidFill>
            <a:schemeClr val="bg1"/>
          </a:solidFill>
          <a:ln w="6350">
            <a:solidFill>
              <a:srgbClr val="F3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nvGrpSpPr>
          <p:cNvPr id="66" name="Group 65"/>
          <p:cNvGrpSpPr/>
          <p:nvPr/>
        </p:nvGrpSpPr>
        <p:grpSpPr>
          <a:xfrm>
            <a:off x="9748677" y="4503295"/>
            <a:ext cx="559231" cy="87571"/>
            <a:chOff x="611263" y="2046852"/>
            <a:chExt cx="419423" cy="65678"/>
          </a:xfrm>
          <a:solidFill>
            <a:schemeClr val="accent1"/>
          </a:solidFill>
        </p:grpSpPr>
        <p:sp>
          <p:nvSpPr>
            <p:cNvPr id="67" name="Oval 133"/>
            <p:cNvSpPr/>
            <p:nvPr/>
          </p:nvSpPr>
          <p:spPr>
            <a:xfrm rot="10800000">
              <a:off x="611263"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8" name="Oval 134"/>
            <p:cNvSpPr/>
            <p:nvPr/>
          </p:nvSpPr>
          <p:spPr>
            <a:xfrm rot="10800000">
              <a:off x="699932"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69" name="Oval 135"/>
            <p:cNvSpPr/>
            <p:nvPr/>
          </p:nvSpPr>
          <p:spPr>
            <a:xfrm rot="10800000">
              <a:off x="788601"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0" name="Oval 136"/>
            <p:cNvSpPr/>
            <p:nvPr/>
          </p:nvSpPr>
          <p:spPr>
            <a:xfrm rot="10800000">
              <a:off x="877270"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71" name="Oval 137"/>
            <p:cNvSpPr/>
            <p:nvPr/>
          </p:nvSpPr>
          <p:spPr>
            <a:xfrm rot="10800000">
              <a:off x="965008" y="2046852"/>
              <a:ext cx="65678" cy="65678"/>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72" name="TextBox 71"/>
          <p:cNvSpPr txBox="1"/>
          <p:nvPr/>
        </p:nvSpPr>
        <p:spPr>
          <a:xfrm>
            <a:off x="9578814" y="3992759"/>
            <a:ext cx="898964" cy="297454"/>
          </a:xfrm>
          <a:prstGeom prst="rect">
            <a:avLst/>
          </a:prstGeom>
          <a:noFill/>
        </p:spPr>
        <p:txBody>
          <a:bodyPr wrap="none" rtlCol="0">
            <a:spAutoFit/>
          </a:bodyPr>
          <a:lstStyle/>
          <a:p>
            <a:pPr algn="ctr"/>
            <a:r>
              <a:rPr lang="en-US" sz="1333" dirty="0">
                <a:solidFill>
                  <a:schemeClr val="tx1">
                    <a:lumMod val="85000"/>
                    <a:lumOff val="15000"/>
                  </a:schemeClr>
                </a:solidFill>
                <a:latin typeface="+mj-lt"/>
              </a:rPr>
              <a:t>Marketing</a:t>
            </a:r>
            <a:endParaRPr lang="id-ID" sz="1333" dirty="0">
              <a:solidFill>
                <a:schemeClr val="tx1">
                  <a:lumMod val="85000"/>
                  <a:lumOff val="15000"/>
                </a:schemeClr>
              </a:solidFill>
              <a:latin typeface="+mj-lt"/>
            </a:endParaRPr>
          </a:p>
        </p:txBody>
      </p:sp>
      <p:sp>
        <p:nvSpPr>
          <p:cNvPr id="73" name="Rectangle 72"/>
          <p:cNvSpPr/>
          <p:nvPr/>
        </p:nvSpPr>
        <p:spPr>
          <a:xfrm>
            <a:off x="8915336" y="4709114"/>
            <a:ext cx="2217175" cy="831381"/>
          </a:xfrm>
          <a:prstGeom prst="rect">
            <a:avLst/>
          </a:prstGeom>
        </p:spPr>
        <p:txBody>
          <a:bodyPr wrap="square">
            <a:spAutoFit/>
          </a:bodyPr>
          <a:lstStyle/>
          <a:p>
            <a:pPr algn="ctr">
              <a:lnSpc>
                <a:spcPct val="150000"/>
              </a:lnSpc>
            </a:pPr>
            <a:r>
              <a:rPr lang="id-ID" sz="1067" dirty="0">
                <a:solidFill>
                  <a:schemeClr val="tx1">
                    <a:lumMod val="65000"/>
                    <a:lumOff val="35000"/>
                  </a:schemeClr>
                </a:solidFill>
              </a:rPr>
              <a:t>Bring your business to the next Level with Powerfull presentation material for all business</a:t>
            </a:r>
          </a:p>
        </p:txBody>
      </p:sp>
      <p:sp>
        <p:nvSpPr>
          <p:cNvPr id="74" name="Freeform 62"/>
          <p:cNvSpPr>
            <a:spLocks noEditPoints="1"/>
          </p:cNvSpPr>
          <p:nvPr/>
        </p:nvSpPr>
        <p:spPr bwMode="auto">
          <a:xfrm>
            <a:off x="4586299" y="2838083"/>
            <a:ext cx="501452" cy="426950"/>
          </a:xfrm>
          <a:custGeom>
            <a:avLst/>
            <a:gdLst>
              <a:gd name="T0" fmla="*/ 68 w 74"/>
              <a:gd name="T1" fmla="*/ 11 h 61"/>
              <a:gd name="T2" fmla="*/ 61 w 74"/>
              <a:gd name="T3" fmla="*/ 7 h 61"/>
              <a:gd name="T4" fmla="*/ 53 w 74"/>
              <a:gd name="T5" fmla="*/ 11 h 61"/>
              <a:gd name="T6" fmla="*/ 44 w 74"/>
              <a:gd name="T7" fmla="*/ 0 h 61"/>
              <a:gd name="T8" fmla="*/ 24 w 74"/>
              <a:gd name="T9" fmla="*/ 4 h 61"/>
              <a:gd name="T10" fmla="*/ 6 w 74"/>
              <a:gd name="T11" fmla="*/ 11 h 61"/>
              <a:gd name="T12" fmla="*/ 0 w 74"/>
              <a:gd name="T13" fmla="*/ 55 h 61"/>
              <a:gd name="T14" fmla="*/ 69 w 74"/>
              <a:gd name="T15" fmla="*/ 61 h 61"/>
              <a:gd name="T16" fmla="*/ 74 w 74"/>
              <a:gd name="T17" fmla="*/ 17 h 61"/>
              <a:gd name="T18" fmla="*/ 61 w 74"/>
              <a:gd name="T19" fmla="*/ 10 h 61"/>
              <a:gd name="T20" fmla="*/ 65 w 74"/>
              <a:gd name="T21" fmla="*/ 11 h 61"/>
              <a:gd name="T22" fmla="*/ 61 w 74"/>
              <a:gd name="T23" fmla="*/ 10 h 61"/>
              <a:gd name="T24" fmla="*/ 31 w 74"/>
              <a:gd name="T25" fmla="*/ 3 h 61"/>
              <a:gd name="T26" fmla="*/ 48 w 74"/>
              <a:gd name="T27" fmla="*/ 5 h 61"/>
              <a:gd name="T28" fmla="*/ 25 w 74"/>
              <a:gd name="T29" fmla="*/ 11 h 61"/>
              <a:gd name="T30" fmla="*/ 71 w 74"/>
              <a:gd name="T31" fmla="*/ 55 h 61"/>
              <a:gd name="T32" fmla="*/ 6 w 74"/>
              <a:gd name="T33" fmla="*/ 58 h 61"/>
              <a:gd name="T34" fmla="*/ 3 w 74"/>
              <a:gd name="T35" fmla="*/ 17 h 61"/>
              <a:gd name="T36" fmla="*/ 69 w 74"/>
              <a:gd name="T37" fmla="*/ 14 h 61"/>
              <a:gd name="T38" fmla="*/ 71 w 74"/>
              <a:gd name="T39" fmla="*/ 55 h 61"/>
              <a:gd name="T40" fmla="*/ 17 w 74"/>
              <a:gd name="T41" fmla="*/ 54 h 61"/>
              <a:gd name="T42" fmla="*/ 7 w 74"/>
              <a:gd name="T43" fmla="*/ 49 h 61"/>
              <a:gd name="T44" fmla="*/ 8 w 74"/>
              <a:gd name="T45" fmla="*/ 34 h 61"/>
              <a:gd name="T46" fmla="*/ 9 w 74"/>
              <a:gd name="T47" fmla="*/ 49 h 61"/>
              <a:gd name="T48" fmla="*/ 17 w 74"/>
              <a:gd name="T49" fmla="*/ 52 h 61"/>
              <a:gd name="T50" fmla="*/ 25 w 74"/>
              <a:gd name="T51" fmla="*/ 53 h 61"/>
              <a:gd name="T52" fmla="*/ 21 w 74"/>
              <a:gd name="T53" fmla="*/ 54 h 61"/>
              <a:gd name="T54" fmla="*/ 21 w 74"/>
              <a:gd name="T55" fmla="*/ 52 h 61"/>
              <a:gd name="T56" fmla="*/ 25 w 74"/>
              <a:gd name="T57" fmla="*/ 53 h 61"/>
              <a:gd name="T58" fmla="*/ 21 w 74"/>
              <a:gd name="T59" fmla="*/ 33 h 61"/>
              <a:gd name="T60" fmla="*/ 53 w 74"/>
              <a:gd name="T61" fmla="*/ 33 h 61"/>
              <a:gd name="T62" fmla="*/ 37 w 74"/>
              <a:gd name="T63" fmla="*/ 45 h 61"/>
              <a:gd name="T64" fmla="*/ 37 w 74"/>
              <a:gd name="T65" fmla="*/ 21 h 61"/>
              <a:gd name="T66" fmla="*/ 37 w 74"/>
              <a:gd name="T67" fmla="*/ 45 h 61"/>
              <a:gd name="T68" fmla="*/ 37 w 74"/>
              <a:gd name="T69" fmla="*/ 24 h 61"/>
              <a:gd name="T70" fmla="*/ 28 w 74"/>
              <a:gd name="T71" fmla="*/ 34 h 61"/>
              <a:gd name="T72" fmla="*/ 37 w 74"/>
              <a:gd name="T7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 h="61">
                <a:moveTo>
                  <a:pt x="69" y="11"/>
                </a:moveTo>
                <a:cubicBezTo>
                  <a:pt x="68" y="11"/>
                  <a:pt x="68" y="11"/>
                  <a:pt x="68" y="11"/>
                </a:cubicBezTo>
                <a:cubicBezTo>
                  <a:pt x="68" y="9"/>
                  <a:pt x="66" y="7"/>
                  <a:pt x="63" y="7"/>
                </a:cubicBezTo>
                <a:cubicBezTo>
                  <a:pt x="61" y="7"/>
                  <a:pt x="61" y="7"/>
                  <a:pt x="61" y="7"/>
                </a:cubicBezTo>
                <a:cubicBezTo>
                  <a:pt x="58" y="7"/>
                  <a:pt x="56" y="9"/>
                  <a:pt x="56" y="11"/>
                </a:cubicBezTo>
                <a:cubicBezTo>
                  <a:pt x="53" y="11"/>
                  <a:pt x="53" y="11"/>
                  <a:pt x="53" y="11"/>
                </a:cubicBezTo>
                <a:cubicBezTo>
                  <a:pt x="50" y="4"/>
                  <a:pt x="50" y="4"/>
                  <a:pt x="50" y="4"/>
                </a:cubicBezTo>
                <a:cubicBezTo>
                  <a:pt x="49" y="2"/>
                  <a:pt x="46" y="0"/>
                  <a:pt x="44" y="0"/>
                </a:cubicBezTo>
                <a:cubicBezTo>
                  <a:pt x="31" y="0"/>
                  <a:pt x="31" y="0"/>
                  <a:pt x="31" y="0"/>
                </a:cubicBezTo>
                <a:cubicBezTo>
                  <a:pt x="28" y="0"/>
                  <a:pt x="25" y="2"/>
                  <a:pt x="24" y="4"/>
                </a:cubicBezTo>
                <a:cubicBezTo>
                  <a:pt x="21" y="11"/>
                  <a:pt x="21" y="11"/>
                  <a:pt x="21" y="11"/>
                </a:cubicBezTo>
                <a:cubicBezTo>
                  <a:pt x="6" y="11"/>
                  <a:pt x="6" y="11"/>
                  <a:pt x="6" y="11"/>
                </a:cubicBezTo>
                <a:cubicBezTo>
                  <a:pt x="3" y="11"/>
                  <a:pt x="0" y="13"/>
                  <a:pt x="0" y="17"/>
                </a:cubicBezTo>
                <a:cubicBezTo>
                  <a:pt x="0" y="55"/>
                  <a:pt x="0" y="55"/>
                  <a:pt x="0" y="55"/>
                </a:cubicBezTo>
                <a:cubicBezTo>
                  <a:pt x="0" y="58"/>
                  <a:pt x="3" y="61"/>
                  <a:pt x="6" y="61"/>
                </a:cubicBezTo>
                <a:cubicBezTo>
                  <a:pt x="69" y="61"/>
                  <a:pt x="69" y="61"/>
                  <a:pt x="69" y="61"/>
                </a:cubicBezTo>
                <a:cubicBezTo>
                  <a:pt x="72" y="61"/>
                  <a:pt x="74" y="58"/>
                  <a:pt x="74" y="55"/>
                </a:cubicBezTo>
                <a:cubicBezTo>
                  <a:pt x="74" y="17"/>
                  <a:pt x="74" y="17"/>
                  <a:pt x="74" y="17"/>
                </a:cubicBezTo>
                <a:cubicBezTo>
                  <a:pt x="74" y="13"/>
                  <a:pt x="72" y="11"/>
                  <a:pt x="69" y="11"/>
                </a:cubicBezTo>
                <a:close/>
                <a:moveTo>
                  <a:pt x="61" y="10"/>
                </a:moveTo>
                <a:cubicBezTo>
                  <a:pt x="63" y="10"/>
                  <a:pt x="63" y="10"/>
                  <a:pt x="63" y="10"/>
                </a:cubicBezTo>
                <a:cubicBezTo>
                  <a:pt x="64" y="10"/>
                  <a:pt x="64" y="11"/>
                  <a:pt x="65" y="11"/>
                </a:cubicBezTo>
                <a:cubicBezTo>
                  <a:pt x="59" y="11"/>
                  <a:pt x="59" y="11"/>
                  <a:pt x="59" y="11"/>
                </a:cubicBezTo>
                <a:cubicBezTo>
                  <a:pt x="60" y="11"/>
                  <a:pt x="60" y="10"/>
                  <a:pt x="61" y="10"/>
                </a:cubicBezTo>
                <a:close/>
                <a:moveTo>
                  <a:pt x="27" y="5"/>
                </a:moveTo>
                <a:cubicBezTo>
                  <a:pt x="27" y="4"/>
                  <a:pt x="29" y="3"/>
                  <a:pt x="31" y="3"/>
                </a:cubicBezTo>
                <a:cubicBezTo>
                  <a:pt x="44" y="3"/>
                  <a:pt x="44" y="3"/>
                  <a:pt x="44" y="3"/>
                </a:cubicBezTo>
                <a:cubicBezTo>
                  <a:pt x="45" y="3"/>
                  <a:pt x="47" y="4"/>
                  <a:pt x="48" y="5"/>
                </a:cubicBezTo>
                <a:cubicBezTo>
                  <a:pt x="50" y="11"/>
                  <a:pt x="50" y="11"/>
                  <a:pt x="50" y="11"/>
                </a:cubicBezTo>
                <a:cubicBezTo>
                  <a:pt x="25" y="11"/>
                  <a:pt x="25" y="11"/>
                  <a:pt x="25" y="11"/>
                </a:cubicBezTo>
                <a:lnTo>
                  <a:pt x="27" y="5"/>
                </a:lnTo>
                <a:close/>
                <a:moveTo>
                  <a:pt x="71" y="55"/>
                </a:moveTo>
                <a:cubicBezTo>
                  <a:pt x="71" y="57"/>
                  <a:pt x="70" y="58"/>
                  <a:pt x="69" y="58"/>
                </a:cubicBezTo>
                <a:cubicBezTo>
                  <a:pt x="6" y="58"/>
                  <a:pt x="6" y="58"/>
                  <a:pt x="6" y="58"/>
                </a:cubicBezTo>
                <a:cubicBezTo>
                  <a:pt x="4" y="58"/>
                  <a:pt x="3" y="57"/>
                  <a:pt x="3" y="55"/>
                </a:cubicBezTo>
                <a:cubicBezTo>
                  <a:pt x="3" y="17"/>
                  <a:pt x="3" y="17"/>
                  <a:pt x="3" y="17"/>
                </a:cubicBezTo>
                <a:cubicBezTo>
                  <a:pt x="3" y="15"/>
                  <a:pt x="4" y="14"/>
                  <a:pt x="6" y="14"/>
                </a:cubicBezTo>
                <a:cubicBezTo>
                  <a:pt x="69" y="14"/>
                  <a:pt x="69" y="14"/>
                  <a:pt x="69" y="14"/>
                </a:cubicBezTo>
                <a:cubicBezTo>
                  <a:pt x="70" y="14"/>
                  <a:pt x="71" y="15"/>
                  <a:pt x="71" y="17"/>
                </a:cubicBezTo>
                <a:lnTo>
                  <a:pt x="71" y="55"/>
                </a:lnTo>
                <a:close/>
                <a:moveTo>
                  <a:pt x="18" y="53"/>
                </a:moveTo>
                <a:cubicBezTo>
                  <a:pt x="18" y="53"/>
                  <a:pt x="18" y="54"/>
                  <a:pt x="17" y="54"/>
                </a:cubicBezTo>
                <a:cubicBezTo>
                  <a:pt x="11" y="54"/>
                  <a:pt x="11" y="54"/>
                  <a:pt x="11" y="54"/>
                </a:cubicBezTo>
                <a:cubicBezTo>
                  <a:pt x="9" y="54"/>
                  <a:pt x="7" y="52"/>
                  <a:pt x="7" y="49"/>
                </a:cubicBezTo>
                <a:cubicBezTo>
                  <a:pt x="7" y="35"/>
                  <a:pt x="7" y="35"/>
                  <a:pt x="7" y="35"/>
                </a:cubicBezTo>
                <a:cubicBezTo>
                  <a:pt x="7" y="34"/>
                  <a:pt x="7" y="34"/>
                  <a:pt x="8" y="34"/>
                </a:cubicBezTo>
                <a:cubicBezTo>
                  <a:pt x="8" y="34"/>
                  <a:pt x="9" y="34"/>
                  <a:pt x="9" y="35"/>
                </a:cubicBezTo>
                <a:cubicBezTo>
                  <a:pt x="9" y="49"/>
                  <a:pt x="9" y="49"/>
                  <a:pt x="9" y="49"/>
                </a:cubicBezTo>
                <a:cubicBezTo>
                  <a:pt x="9" y="51"/>
                  <a:pt x="10" y="52"/>
                  <a:pt x="11" y="52"/>
                </a:cubicBezTo>
                <a:cubicBezTo>
                  <a:pt x="17" y="52"/>
                  <a:pt x="17" y="52"/>
                  <a:pt x="17" y="52"/>
                </a:cubicBezTo>
                <a:cubicBezTo>
                  <a:pt x="18" y="52"/>
                  <a:pt x="18" y="52"/>
                  <a:pt x="18" y="53"/>
                </a:cubicBezTo>
                <a:close/>
                <a:moveTo>
                  <a:pt x="25" y="53"/>
                </a:moveTo>
                <a:cubicBezTo>
                  <a:pt x="25" y="53"/>
                  <a:pt x="25" y="54"/>
                  <a:pt x="24" y="54"/>
                </a:cubicBezTo>
                <a:cubicBezTo>
                  <a:pt x="21" y="54"/>
                  <a:pt x="21" y="54"/>
                  <a:pt x="21" y="54"/>
                </a:cubicBezTo>
                <a:cubicBezTo>
                  <a:pt x="21" y="54"/>
                  <a:pt x="20" y="53"/>
                  <a:pt x="20" y="53"/>
                </a:cubicBezTo>
                <a:cubicBezTo>
                  <a:pt x="20" y="52"/>
                  <a:pt x="21" y="52"/>
                  <a:pt x="21" y="52"/>
                </a:cubicBezTo>
                <a:cubicBezTo>
                  <a:pt x="24" y="52"/>
                  <a:pt x="24" y="52"/>
                  <a:pt x="24" y="52"/>
                </a:cubicBezTo>
                <a:cubicBezTo>
                  <a:pt x="25" y="52"/>
                  <a:pt x="25" y="52"/>
                  <a:pt x="25" y="53"/>
                </a:cubicBezTo>
                <a:close/>
                <a:moveTo>
                  <a:pt x="37" y="17"/>
                </a:moveTo>
                <a:cubicBezTo>
                  <a:pt x="28" y="17"/>
                  <a:pt x="21" y="24"/>
                  <a:pt x="21" y="33"/>
                </a:cubicBezTo>
                <a:cubicBezTo>
                  <a:pt x="21" y="42"/>
                  <a:pt x="28" y="49"/>
                  <a:pt x="37" y="49"/>
                </a:cubicBezTo>
                <a:cubicBezTo>
                  <a:pt x="46" y="49"/>
                  <a:pt x="53" y="42"/>
                  <a:pt x="53" y="33"/>
                </a:cubicBezTo>
                <a:cubicBezTo>
                  <a:pt x="53" y="24"/>
                  <a:pt x="46" y="17"/>
                  <a:pt x="37" y="17"/>
                </a:cubicBezTo>
                <a:close/>
                <a:moveTo>
                  <a:pt x="37" y="45"/>
                </a:moveTo>
                <a:cubicBezTo>
                  <a:pt x="31" y="45"/>
                  <a:pt x="25" y="39"/>
                  <a:pt x="25" y="33"/>
                </a:cubicBezTo>
                <a:cubicBezTo>
                  <a:pt x="25" y="26"/>
                  <a:pt x="31" y="21"/>
                  <a:pt x="37" y="21"/>
                </a:cubicBezTo>
                <a:cubicBezTo>
                  <a:pt x="44" y="21"/>
                  <a:pt x="49" y="26"/>
                  <a:pt x="49" y="33"/>
                </a:cubicBezTo>
                <a:cubicBezTo>
                  <a:pt x="49" y="39"/>
                  <a:pt x="44" y="45"/>
                  <a:pt x="37" y="45"/>
                </a:cubicBezTo>
                <a:close/>
                <a:moveTo>
                  <a:pt x="38" y="23"/>
                </a:moveTo>
                <a:cubicBezTo>
                  <a:pt x="38" y="24"/>
                  <a:pt x="38" y="24"/>
                  <a:pt x="37" y="24"/>
                </a:cubicBezTo>
                <a:cubicBezTo>
                  <a:pt x="32" y="24"/>
                  <a:pt x="29" y="28"/>
                  <a:pt x="29" y="33"/>
                </a:cubicBezTo>
                <a:cubicBezTo>
                  <a:pt x="29" y="33"/>
                  <a:pt x="28" y="34"/>
                  <a:pt x="28" y="34"/>
                </a:cubicBezTo>
                <a:cubicBezTo>
                  <a:pt x="27" y="34"/>
                  <a:pt x="27" y="33"/>
                  <a:pt x="27" y="33"/>
                </a:cubicBezTo>
                <a:cubicBezTo>
                  <a:pt x="27" y="27"/>
                  <a:pt x="31" y="22"/>
                  <a:pt x="37" y="22"/>
                </a:cubicBezTo>
                <a:cubicBezTo>
                  <a:pt x="38" y="22"/>
                  <a:pt x="38" y="23"/>
                  <a:pt x="38" y="2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5" name="Freeform 233"/>
          <p:cNvSpPr>
            <a:spLocks noEditPoints="1"/>
          </p:cNvSpPr>
          <p:nvPr/>
        </p:nvSpPr>
        <p:spPr bwMode="auto">
          <a:xfrm>
            <a:off x="7163710" y="2893004"/>
            <a:ext cx="478750" cy="429507"/>
          </a:xfrm>
          <a:custGeom>
            <a:avLst/>
            <a:gdLst>
              <a:gd name="T0" fmla="*/ 13 w 74"/>
              <a:gd name="T1" fmla="*/ 5 h 64"/>
              <a:gd name="T2" fmla="*/ 13 w 74"/>
              <a:gd name="T3" fmla="*/ 9 h 64"/>
              <a:gd name="T4" fmla="*/ 19 w 74"/>
              <a:gd name="T5" fmla="*/ 9 h 64"/>
              <a:gd name="T6" fmla="*/ 19 w 74"/>
              <a:gd name="T7" fmla="*/ 5 h 64"/>
              <a:gd name="T8" fmla="*/ 19 w 74"/>
              <a:gd name="T9" fmla="*/ 9 h 64"/>
              <a:gd name="T10" fmla="*/ 10 w 74"/>
              <a:gd name="T11" fmla="*/ 7 h 64"/>
              <a:gd name="T12" fmla="*/ 6 w 74"/>
              <a:gd name="T13" fmla="*/ 7 h 64"/>
              <a:gd name="T14" fmla="*/ 68 w 74"/>
              <a:gd name="T15" fmla="*/ 12 h 64"/>
              <a:gd name="T16" fmla="*/ 67 w 74"/>
              <a:gd name="T17" fmla="*/ 45 h 64"/>
              <a:gd name="T18" fmla="*/ 6 w 74"/>
              <a:gd name="T19" fmla="*/ 44 h 64"/>
              <a:gd name="T20" fmla="*/ 7 w 74"/>
              <a:gd name="T21" fmla="*/ 11 h 64"/>
              <a:gd name="T22" fmla="*/ 68 w 74"/>
              <a:gd name="T23" fmla="*/ 12 h 64"/>
              <a:gd name="T24" fmla="*/ 8 w 74"/>
              <a:gd name="T25" fmla="*/ 13 h 64"/>
              <a:gd name="T26" fmla="*/ 66 w 74"/>
              <a:gd name="T27" fmla="*/ 43 h 64"/>
              <a:gd name="T28" fmla="*/ 74 w 74"/>
              <a:gd name="T29" fmla="*/ 8 h 64"/>
              <a:gd name="T30" fmla="*/ 66 w 74"/>
              <a:gd name="T31" fmla="*/ 51 h 64"/>
              <a:gd name="T32" fmla="*/ 46 w 74"/>
              <a:gd name="T33" fmla="*/ 53 h 64"/>
              <a:gd name="T34" fmla="*/ 54 w 74"/>
              <a:gd name="T35" fmla="*/ 59 h 64"/>
              <a:gd name="T36" fmla="*/ 52 w 74"/>
              <a:gd name="T37" fmla="*/ 64 h 64"/>
              <a:gd name="T38" fmla="*/ 20 w 74"/>
              <a:gd name="T39" fmla="*/ 62 h 64"/>
              <a:gd name="T40" fmla="*/ 22 w 74"/>
              <a:gd name="T41" fmla="*/ 57 h 64"/>
              <a:gd name="T42" fmla="*/ 28 w 74"/>
              <a:gd name="T43" fmla="*/ 51 h 64"/>
              <a:gd name="T44" fmla="*/ 0 w 74"/>
              <a:gd name="T45" fmla="*/ 43 h 64"/>
              <a:gd name="T46" fmla="*/ 8 w 74"/>
              <a:gd name="T47" fmla="*/ 0 h 64"/>
              <a:gd name="T48" fmla="*/ 74 w 74"/>
              <a:gd name="T49" fmla="*/ 8 h 64"/>
              <a:gd name="T50" fmla="*/ 43 w 74"/>
              <a:gd name="T51" fmla="*/ 51 h 64"/>
              <a:gd name="T52" fmla="*/ 31 w 74"/>
              <a:gd name="T53" fmla="*/ 53 h 64"/>
              <a:gd name="T54" fmla="*/ 23 w 74"/>
              <a:gd name="T55" fmla="*/ 61 h 64"/>
              <a:gd name="T56" fmla="*/ 51 w 74"/>
              <a:gd name="T57" fmla="*/ 60 h 64"/>
              <a:gd name="T58" fmla="*/ 71 w 74"/>
              <a:gd name="T59" fmla="*/ 8 h 64"/>
              <a:gd name="T60" fmla="*/ 8 w 74"/>
              <a:gd name="T61" fmla="*/ 3 h 64"/>
              <a:gd name="T62" fmla="*/ 3 w 74"/>
              <a:gd name="T63" fmla="*/ 43 h 64"/>
              <a:gd name="T64" fmla="*/ 30 w 74"/>
              <a:gd name="T65" fmla="*/ 48 h 64"/>
              <a:gd name="T66" fmla="*/ 66 w 74"/>
              <a:gd name="T67" fmla="*/ 48 h 64"/>
              <a:gd name="T68" fmla="*/ 71 w 74"/>
              <a:gd name="T69" fmla="*/ 8 h 64"/>
              <a:gd name="T70" fmla="*/ 41 w 74"/>
              <a:gd name="T71" fmla="*/ 37 h 64"/>
              <a:gd name="T72" fmla="*/ 50 w 74"/>
              <a:gd name="T73" fmla="*/ 29 h 64"/>
              <a:gd name="T74" fmla="*/ 50 w 74"/>
              <a:gd name="T75" fmla="*/ 27 h 64"/>
              <a:gd name="T76" fmla="*/ 40 w 74"/>
              <a:gd name="T77" fmla="*/ 19 h 64"/>
              <a:gd name="T78" fmla="*/ 48 w 74"/>
              <a:gd name="T79" fmla="*/ 28 h 64"/>
              <a:gd name="T80" fmla="*/ 40 w 74"/>
              <a:gd name="T81" fmla="*/ 37 h 64"/>
              <a:gd name="T82" fmla="*/ 33 w 74"/>
              <a:gd name="T83" fmla="*/ 37 h 64"/>
              <a:gd name="T84" fmla="*/ 34 w 74"/>
              <a:gd name="T85" fmla="*/ 35 h 64"/>
              <a:gd name="T86" fmla="*/ 34 w 74"/>
              <a:gd name="T87" fmla="*/ 20 h 64"/>
              <a:gd name="T88" fmla="*/ 32 w 74"/>
              <a:gd name="T89" fmla="*/ 19 h 64"/>
              <a:gd name="T90" fmla="*/ 24 w 74"/>
              <a:gd name="T91"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64">
                <a:moveTo>
                  <a:pt x="11" y="7"/>
                </a:moveTo>
                <a:cubicBezTo>
                  <a:pt x="11" y="6"/>
                  <a:pt x="12" y="5"/>
                  <a:pt x="13" y="5"/>
                </a:cubicBezTo>
                <a:cubicBezTo>
                  <a:pt x="14" y="5"/>
                  <a:pt x="15" y="6"/>
                  <a:pt x="15" y="7"/>
                </a:cubicBezTo>
                <a:cubicBezTo>
                  <a:pt x="15" y="8"/>
                  <a:pt x="14" y="9"/>
                  <a:pt x="13" y="9"/>
                </a:cubicBezTo>
                <a:cubicBezTo>
                  <a:pt x="12" y="9"/>
                  <a:pt x="11" y="8"/>
                  <a:pt x="11" y="7"/>
                </a:cubicBezTo>
                <a:close/>
                <a:moveTo>
                  <a:pt x="19" y="9"/>
                </a:moveTo>
                <a:cubicBezTo>
                  <a:pt x="20" y="9"/>
                  <a:pt x="21" y="8"/>
                  <a:pt x="21" y="7"/>
                </a:cubicBezTo>
                <a:cubicBezTo>
                  <a:pt x="21" y="6"/>
                  <a:pt x="20" y="5"/>
                  <a:pt x="19" y="5"/>
                </a:cubicBezTo>
                <a:cubicBezTo>
                  <a:pt x="18" y="5"/>
                  <a:pt x="17" y="6"/>
                  <a:pt x="17" y="7"/>
                </a:cubicBezTo>
                <a:cubicBezTo>
                  <a:pt x="17" y="8"/>
                  <a:pt x="18" y="9"/>
                  <a:pt x="19" y="9"/>
                </a:cubicBezTo>
                <a:close/>
                <a:moveTo>
                  <a:pt x="8" y="9"/>
                </a:moveTo>
                <a:cubicBezTo>
                  <a:pt x="9" y="9"/>
                  <a:pt x="10" y="8"/>
                  <a:pt x="10" y="7"/>
                </a:cubicBezTo>
                <a:cubicBezTo>
                  <a:pt x="10" y="6"/>
                  <a:pt x="9" y="5"/>
                  <a:pt x="8" y="5"/>
                </a:cubicBezTo>
                <a:cubicBezTo>
                  <a:pt x="7" y="5"/>
                  <a:pt x="6" y="6"/>
                  <a:pt x="6" y="7"/>
                </a:cubicBezTo>
                <a:cubicBezTo>
                  <a:pt x="6" y="8"/>
                  <a:pt x="7" y="9"/>
                  <a:pt x="8" y="9"/>
                </a:cubicBezTo>
                <a:close/>
                <a:moveTo>
                  <a:pt x="68" y="12"/>
                </a:moveTo>
                <a:cubicBezTo>
                  <a:pt x="68" y="44"/>
                  <a:pt x="68" y="44"/>
                  <a:pt x="68" y="44"/>
                </a:cubicBezTo>
                <a:cubicBezTo>
                  <a:pt x="68" y="44"/>
                  <a:pt x="68" y="45"/>
                  <a:pt x="67" y="45"/>
                </a:cubicBezTo>
                <a:cubicBezTo>
                  <a:pt x="7" y="45"/>
                  <a:pt x="7" y="45"/>
                  <a:pt x="7" y="45"/>
                </a:cubicBezTo>
                <a:cubicBezTo>
                  <a:pt x="6" y="45"/>
                  <a:pt x="6" y="44"/>
                  <a:pt x="6" y="44"/>
                </a:cubicBezTo>
                <a:cubicBezTo>
                  <a:pt x="6" y="12"/>
                  <a:pt x="6" y="12"/>
                  <a:pt x="6" y="12"/>
                </a:cubicBezTo>
                <a:cubicBezTo>
                  <a:pt x="6" y="11"/>
                  <a:pt x="6" y="11"/>
                  <a:pt x="7" y="11"/>
                </a:cubicBezTo>
                <a:cubicBezTo>
                  <a:pt x="67" y="11"/>
                  <a:pt x="67" y="11"/>
                  <a:pt x="67" y="11"/>
                </a:cubicBezTo>
                <a:cubicBezTo>
                  <a:pt x="68" y="11"/>
                  <a:pt x="68" y="11"/>
                  <a:pt x="68" y="12"/>
                </a:cubicBezTo>
                <a:close/>
                <a:moveTo>
                  <a:pt x="66" y="13"/>
                </a:moveTo>
                <a:cubicBezTo>
                  <a:pt x="8" y="13"/>
                  <a:pt x="8" y="13"/>
                  <a:pt x="8" y="13"/>
                </a:cubicBezTo>
                <a:cubicBezTo>
                  <a:pt x="8" y="43"/>
                  <a:pt x="8" y="43"/>
                  <a:pt x="8" y="43"/>
                </a:cubicBezTo>
                <a:cubicBezTo>
                  <a:pt x="66" y="43"/>
                  <a:pt x="66" y="43"/>
                  <a:pt x="66" y="43"/>
                </a:cubicBezTo>
                <a:lnTo>
                  <a:pt x="66" y="13"/>
                </a:lnTo>
                <a:close/>
                <a:moveTo>
                  <a:pt x="74" y="8"/>
                </a:moveTo>
                <a:cubicBezTo>
                  <a:pt x="74" y="43"/>
                  <a:pt x="74" y="43"/>
                  <a:pt x="74" y="43"/>
                </a:cubicBezTo>
                <a:cubicBezTo>
                  <a:pt x="74" y="47"/>
                  <a:pt x="71" y="51"/>
                  <a:pt x="66" y="51"/>
                </a:cubicBezTo>
                <a:cubicBezTo>
                  <a:pt x="46" y="51"/>
                  <a:pt x="46" y="51"/>
                  <a:pt x="46" y="51"/>
                </a:cubicBezTo>
                <a:cubicBezTo>
                  <a:pt x="46" y="53"/>
                  <a:pt x="46" y="53"/>
                  <a:pt x="46" y="53"/>
                </a:cubicBezTo>
                <a:cubicBezTo>
                  <a:pt x="46" y="57"/>
                  <a:pt x="52" y="57"/>
                  <a:pt x="52" y="57"/>
                </a:cubicBezTo>
                <a:cubicBezTo>
                  <a:pt x="53" y="57"/>
                  <a:pt x="54" y="58"/>
                  <a:pt x="54" y="59"/>
                </a:cubicBezTo>
                <a:cubicBezTo>
                  <a:pt x="54" y="62"/>
                  <a:pt x="54" y="62"/>
                  <a:pt x="54" y="62"/>
                </a:cubicBezTo>
                <a:cubicBezTo>
                  <a:pt x="54" y="63"/>
                  <a:pt x="53" y="64"/>
                  <a:pt x="52" y="64"/>
                </a:cubicBezTo>
                <a:cubicBezTo>
                  <a:pt x="22" y="64"/>
                  <a:pt x="22" y="64"/>
                  <a:pt x="22" y="64"/>
                </a:cubicBezTo>
                <a:cubicBezTo>
                  <a:pt x="21" y="64"/>
                  <a:pt x="20" y="63"/>
                  <a:pt x="20" y="62"/>
                </a:cubicBezTo>
                <a:cubicBezTo>
                  <a:pt x="20" y="59"/>
                  <a:pt x="20" y="59"/>
                  <a:pt x="20" y="59"/>
                </a:cubicBezTo>
                <a:cubicBezTo>
                  <a:pt x="20" y="58"/>
                  <a:pt x="21" y="57"/>
                  <a:pt x="22" y="57"/>
                </a:cubicBezTo>
                <a:cubicBezTo>
                  <a:pt x="22" y="57"/>
                  <a:pt x="28" y="57"/>
                  <a:pt x="28" y="53"/>
                </a:cubicBezTo>
                <a:cubicBezTo>
                  <a:pt x="28" y="51"/>
                  <a:pt x="28" y="51"/>
                  <a:pt x="28" y="51"/>
                </a:cubicBezTo>
                <a:cubicBezTo>
                  <a:pt x="8" y="51"/>
                  <a:pt x="8" y="51"/>
                  <a:pt x="8" y="51"/>
                </a:cubicBezTo>
                <a:cubicBezTo>
                  <a:pt x="3" y="51"/>
                  <a:pt x="0" y="47"/>
                  <a:pt x="0" y="43"/>
                </a:cubicBezTo>
                <a:cubicBezTo>
                  <a:pt x="0" y="8"/>
                  <a:pt x="0" y="8"/>
                  <a:pt x="0" y="8"/>
                </a:cubicBezTo>
                <a:cubicBezTo>
                  <a:pt x="0" y="4"/>
                  <a:pt x="3" y="0"/>
                  <a:pt x="8" y="0"/>
                </a:cubicBezTo>
                <a:cubicBezTo>
                  <a:pt x="66" y="0"/>
                  <a:pt x="66" y="0"/>
                  <a:pt x="66" y="0"/>
                </a:cubicBezTo>
                <a:cubicBezTo>
                  <a:pt x="71" y="0"/>
                  <a:pt x="74" y="4"/>
                  <a:pt x="74" y="8"/>
                </a:cubicBezTo>
                <a:close/>
                <a:moveTo>
                  <a:pt x="43" y="53"/>
                </a:moveTo>
                <a:cubicBezTo>
                  <a:pt x="43" y="51"/>
                  <a:pt x="43" y="51"/>
                  <a:pt x="43" y="51"/>
                </a:cubicBezTo>
                <a:cubicBezTo>
                  <a:pt x="31" y="51"/>
                  <a:pt x="31" y="51"/>
                  <a:pt x="31" y="51"/>
                </a:cubicBezTo>
                <a:cubicBezTo>
                  <a:pt x="31" y="53"/>
                  <a:pt x="31" y="53"/>
                  <a:pt x="31" y="53"/>
                </a:cubicBezTo>
                <a:cubicBezTo>
                  <a:pt x="31" y="58"/>
                  <a:pt x="26" y="60"/>
                  <a:pt x="23" y="60"/>
                </a:cubicBezTo>
                <a:cubicBezTo>
                  <a:pt x="23" y="61"/>
                  <a:pt x="23" y="61"/>
                  <a:pt x="23" y="61"/>
                </a:cubicBezTo>
                <a:cubicBezTo>
                  <a:pt x="51" y="61"/>
                  <a:pt x="51" y="61"/>
                  <a:pt x="51" y="61"/>
                </a:cubicBezTo>
                <a:cubicBezTo>
                  <a:pt x="51" y="60"/>
                  <a:pt x="51" y="60"/>
                  <a:pt x="51" y="60"/>
                </a:cubicBezTo>
                <a:cubicBezTo>
                  <a:pt x="48" y="60"/>
                  <a:pt x="43" y="58"/>
                  <a:pt x="43" y="53"/>
                </a:cubicBezTo>
                <a:close/>
                <a:moveTo>
                  <a:pt x="71" y="8"/>
                </a:moveTo>
                <a:cubicBezTo>
                  <a:pt x="71" y="5"/>
                  <a:pt x="69" y="3"/>
                  <a:pt x="66" y="3"/>
                </a:cubicBezTo>
                <a:cubicBezTo>
                  <a:pt x="8" y="3"/>
                  <a:pt x="8" y="3"/>
                  <a:pt x="8" y="3"/>
                </a:cubicBezTo>
                <a:cubicBezTo>
                  <a:pt x="5" y="3"/>
                  <a:pt x="3" y="5"/>
                  <a:pt x="3" y="8"/>
                </a:cubicBezTo>
                <a:cubicBezTo>
                  <a:pt x="3" y="43"/>
                  <a:pt x="3" y="43"/>
                  <a:pt x="3" y="43"/>
                </a:cubicBezTo>
                <a:cubicBezTo>
                  <a:pt x="3" y="46"/>
                  <a:pt x="5" y="48"/>
                  <a:pt x="8" y="48"/>
                </a:cubicBezTo>
                <a:cubicBezTo>
                  <a:pt x="30" y="48"/>
                  <a:pt x="30" y="48"/>
                  <a:pt x="30" y="48"/>
                </a:cubicBezTo>
                <a:cubicBezTo>
                  <a:pt x="44" y="48"/>
                  <a:pt x="44" y="48"/>
                  <a:pt x="44" y="48"/>
                </a:cubicBezTo>
                <a:cubicBezTo>
                  <a:pt x="66" y="48"/>
                  <a:pt x="66" y="48"/>
                  <a:pt x="66" y="48"/>
                </a:cubicBezTo>
                <a:cubicBezTo>
                  <a:pt x="69" y="48"/>
                  <a:pt x="71" y="46"/>
                  <a:pt x="71" y="43"/>
                </a:cubicBezTo>
                <a:lnTo>
                  <a:pt x="71" y="8"/>
                </a:lnTo>
                <a:close/>
                <a:moveTo>
                  <a:pt x="40" y="37"/>
                </a:moveTo>
                <a:cubicBezTo>
                  <a:pt x="40" y="37"/>
                  <a:pt x="41" y="37"/>
                  <a:pt x="41" y="37"/>
                </a:cubicBezTo>
                <a:cubicBezTo>
                  <a:pt x="41" y="37"/>
                  <a:pt x="41" y="37"/>
                  <a:pt x="42" y="37"/>
                </a:cubicBezTo>
                <a:cubicBezTo>
                  <a:pt x="50" y="29"/>
                  <a:pt x="50" y="29"/>
                  <a:pt x="50" y="29"/>
                </a:cubicBezTo>
                <a:cubicBezTo>
                  <a:pt x="50" y="28"/>
                  <a:pt x="50" y="28"/>
                  <a:pt x="50" y="28"/>
                </a:cubicBezTo>
                <a:cubicBezTo>
                  <a:pt x="50" y="28"/>
                  <a:pt x="50" y="27"/>
                  <a:pt x="50" y="27"/>
                </a:cubicBezTo>
                <a:cubicBezTo>
                  <a:pt x="42" y="19"/>
                  <a:pt x="42" y="19"/>
                  <a:pt x="42" y="19"/>
                </a:cubicBezTo>
                <a:cubicBezTo>
                  <a:pt x="41" y="18"/>
                  <a:pt x="41" y="18"/>
                  <a:pt x="40" y="19"/>
                </a:cubicBezTo>
                <a:cubicBezTo>
                  <a:pt x="40" y="19"/>
                  <a:pt x="40" y="20"/>
                  <a:pt x="40" y="20"/>
                </a:cubicBezTo>
                <a:cubicBezTo>
                  <a:pt x="48" y="28"/>
                  <a:pt x="48" y="28"/>
                  <a:pt x="48" y="28"/>
                </a:cubicBezTo>
                <a:cubicBezTo>
                  <a:pt x="40" y="35"/>
                  <a:pt x="40" y="35"/>
                  <a:pt x="40" y="35"/>
                </a:cubicBezTo>
                <a:cubicBezTo>
                  <a:pt x="40" y="36"/>
                  <a:pt x="40" y="36"/>
                  <a:pt x="40" y="37"/>
                </a:cubicBezTo>
                <a:close/>
                <a:moveTo>
                  <a:pt x="32" y="37"/>
                </a:moveTo>
                <a:cubicBezTo>
                  <a:pt x="32" y="37"/>
                  <a:pt x="33" y="37"/>
                  <a:pt x="33" y="37"/>
                </a:cubicBezTo>
                <a:cubicBezTo>
                  <a:pt x="33" y="37"/>
                  <a:pt x="33" y="37"/>
                  <a:pt x="34" y="37"/>
                </a:cubicBezTo>
                <a:cubicBezTo>
                  <a:pt x="34" y="36"/>
                  <a:pt x="34" y="36"/>
                  <a:pt x="34" y="35"/>
                </a:cubicBezTo>
                <a:cubicBezTo>
                  <a:pt x="26" y="28"/>
                  <a:pt x="26" y="28"/>
                  <a:pt x="26" y="28"/>
                </a:cubicBezTo>
                <a:cubicBezTo>
                  <a:pt x="34" y="20"/>
                  <a:pt x="34" y="20"/>
                  <a:pt x="34" y="20"/>
                </a:cubicBezTo>
                <a:cubicBezTo>
                  <a:pt x="34" y="20"/>
                  <a:pt x="34" y="19"/>
                  <a:pt x="34" y="19"/>
                </a:cubicBezTo>
                <a:cubicBezTo>
                  <a:pt x="33" y="18"/>
                  <a:pt x="33" y="19"/>
                  <a:pt x="32" y="19"/>
                </a:cubicBezTo>
                <a:cubicBezTo>
                  <a:pt x="24" y="27"/>
                  <a:pt x="24" y="27"/>
                  <a:pt x="24" y="27"/>
                </a:cubicBezTo>
                <a:cubicBezTo>
                  <a:pt x="24" y="28"/>
                  <a:pt x="24" y="28"/>
                  <a:pt x="24" y="29"/>
                </a:cubicBezTo>
                <a:lnTo>
                  <a:pt x="32" y="3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6" name="Freeform 267"/>
          <p:cNvSpPr>
            <a:spLocks noEditPoints="1"/>
          </p:cNvSpPr>
          <p:nvPr/>
        </p:nvSpPr>
        <p:spPr bwMode="auto">
          <a:xfrm>
            <a:off x="9808255" y="2866076"/>
            <a:ext cx="457590" cy="508118"/>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7" name="Freeform 166"/>
          <p:cNvSpPr>
            <a:spLocks noEditPoints="1"/>
          </p:cNvSpPr>
          <p:nvPr/>
        </p:nvSpPr>
        <p:spPr bwMode="auto">
          <a:xfrm>
            <a:off x="1987827" y="2870643"/>
            <a:ext cx="387670" cy="383139"/>
          </a:xfrm>
          <a:custGeom>
            <a:avLst/>
            <a:gdLst>
              <a:gd name="T0" fmla="*/ 61 w 72"/>
              <a:gd name="T1" fmla="*/ 52 h 69"/>
              <a:gd name="T2" fmla="*/ 55 w 72"/>
              <a:gd name="T3" fmla="*/ 60 h 69"/>
              <a:gd name="T4" fmla="*/ 54 w 72"/>
              <a:gd name="T5" fmla="*/ 67 h 69"/>
              <a:gd name="T6" fmla="*/ 15 w 72"/>
              <a:gd name="T7" fmla="*/ 66 h 69"/>
              <a:gd name="T8" fmla="*/ 66 w 72"/>
              <a:gd name="T9" fmla="*/ 19 h 69"/>
              <a:gd name="T10" fmla="*/ 66 w 72"/>
              <a:gd name="T11" fmla="*/ 7 h 69"/>
              <a:gd name="T12" fmla="*/ 50 w 72"/>
              <a:gd name="T13" fmla="*/ 3 h 69"/>
              <a:gd name="T14" fmla="*/ 3 w 72"/>
              <a:gd name="T15" fmla="*/ 54 h 69"/>
              <a:gd name="T16" fmla="*/ 1 w 72"/>
              <a:gd name="T17" fmla="*/ 67 h 69"/>
              <a:gd name="T18" fmla="*/ 6 w 72"/>
              <a:gd name="T19" fmla="*/ 69 h 69"/>
              <a:gd name="T20" fmla="*/ 60 w 72"/>
              <a:gd name="T21" fmla="*/ 67 h 69"/>
              <a:gd name="T22" fmla="*/ 55 w 72"/>
              <a:gd name="T23" fmla="*/ 55 h 69"/>
              <a:gd name="T24" fmla="*/ 71 w 72"/>
              <a:gd name="T25" fmla="*/ 54 h 69"/>
              <a:gd name="T26" fmla="*/ 71 w 72"/>
              <a:gd name="T27" fmla="*/ 52 h 69"/>
              <a:gd name="T28" fmla="*/ 23 w 72"/>
              <a:gd name="T29" fmla="*/ 58 h 69"/>
              <a:gd name="T30" fmla="*/ 58 w 72"/>
              <a:gd name="T31" fmla="*/ 18 h 69"/>
              <a:gd name="T32" fmla="*/ 25 w 72"/>
              <a:gd name="T33" fmla="*/ 56 h 69"/>
              <a:gd name="T34" fmla="*/ 53 w 72"/>
              <a:gd name="T35" fmla="*/ 13 h 69"/>
              <a:gd name="T36" fmla="*/ 19 w 72"/>
              <a:gd name="T37" fmla="*/ 54 h 69"/>
              <a:gd name="T38" fmla="*/ 56 w 72"/>
              <a:gd name="T39" fmla="*/ 4 h 69"/>
              <a:gd name="T40" fmla="*/ 64 w 72"/>
              <a:gd name="T41" fmla="*/ 9 h 69"/>
              <a:gd name="T42" fmla="*/ 64 w 72"/>
              <a:gd name="T43" fmla="*/ 17 h 69"/>
              <a:gd name="T44" fmla="*/ 53 w 72"/>
              <a:gd name="T45" fmla="*/ 11 h 69"/>
              <a:gd name="T46" fmla="*/ 53 w 72"/>
              <a:gd name="T47" fmla="*/ 11 h 69"/>
              <a:gd name="T48" fmla="*/ 52 w 72"/>
              <a:gd name="T49" fmla="*/ 5 h 69"/>
              <a:gd name="T50" fmla="*/ 48 w 72"/>
              <a:gd name="T51" fmla="*/ 9 h 69"/>
              <a:gd name="T52" fmla="*/ 14 w 72"/>
              <a:gd name="T53" fmla="*/ 49 h 69"/>
              <a:gd name="T54" fmla="*/ 13 w 72"/>
              <a:gd name="T55" fmla="*/ 44 h 69"/>
              <a:gd name="T56" fmla="*/ 10 w 72"/>
              <a:gd name="T57" fmla="*/ 48 h 69"/>
              <a:gd name="T58" fmla="*/ 18 w 72"/>
              <a:gd name="T59" fmla="*/ 56 h 69"/>
              <a:gd name="T60" fmla="*/ 21 w 72"/>
              <a:gd name="T61" fmla="*/ 59 h 69"/>
              <a:gd name="T62" fmla="*/ 7 w 72"/>
              <a:gd name="T63" fmla="*/ 65 h 69"/>
              <a:gd name="T64" fmla="*/ 6 w 72"/>
              <a:gd name="T65" fmla="*/ 55 h 69"/>
              <a:gd name="T66" fmla="*/ 3 w 72"/>
              <a:gd name="T67" fmla="*/ 64 h 69"/>
              <a:gd name="T68" fmla="*/ 4 w 72"/>
              <a:gd name="T69" fmla="*/ 6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9">
                <a:moveTo>
                  <a:pt x="71" y="52"/>
                </a:moveTo>
                <a:cubicBezTo>
                  <a:pt x="61" y="52"/>
                  <a:pt x="61" y="52"/>
                  <a:pt x="61" y="52"/>
                </a:cubicBezTo>
                <a:cubicBezTo>
                  <a:pt x="57" y="52"/>
                  <a:pt x="54" y="52"/>
                  <a:pt x="53" y="54"/>
                </a:cubicBezTo>
                <a:cubicBezTo>
                  <a:pt x="52" y="56"/>
                  <a:pt x="53" y="57"/>
                  <a:pt x="55" y="60"/>
                </a:cubicBezTo>
                <a:cubicBezTo>
                  <a:pt x="58" y="64"/>
                  <a:pt x="58" y="65"/>
                  <a:pt x="58" y="66"/>
                </a:cubicBezTo>
                <a:cubicBezTo>
                  <a:pt x="58" y="66"/>
                  <a:pt x="56" y="67"/>
                  <a:pt x="54" y="67"/>
                </a:cubicBezTo>
                <a:cubicBezTo>
                  <a:pt x="12" y="67"/>
                  <a:pt x="12" y="67"/>
                  <a:pt x="12" y="67"/>
                </a:cubicBezTo>
                <a:cubicBezTo>
                  <a:pt x="15" y="66"/>
                  <a:pt x="15" y="66"/>
                  <a:pt x="15" y="66"/>
                </a:cubicBezTo>
                <a:cubicBezTo>
                  <a:pt x="19" y="65"/>
                  <a:pt x="24" y="61"/>
                  <a:pt x="27" y="58"/>
                </a:cubicBezTo>
                <a:cubicBezTo>
                  <a:pt x="66" y="19"/>
                  <a:pt x="66" y="19"/>
                  <a:pt x="66" y="19"/>
                </a:cubicBezTo>
                <a:cubicBezTo>
                  <a:pt x="68" y="18"/>
                  <a:pt x="69" y="16"/>
                  <a:pt x="69" y="13"/>
                </a:cubicBezTo>
                <a:cubicBezTo>
                  <a:pt x="69" y="11"/>
                  <a:pt x="68" y="9"/>
                  <a:pt x="66" y="7"/>
                </a:cubicBezTo>
                <a:cubicBezTo>
                  <a:pt x="62" y="3"/>
                  <a:pt x="62" y="3"/>
                  <a:pt x="62" y="3"/>
                </a:cubicBezTo>
                <a:cubicBezTo>
                  <a:pt x="59" y="0"/>
                  <a:pt x="53" y="0"/>
                  <a:pt x="50" y="3"/>
                </a:cubicBezTo>
                <a:cubicBezTo>
                  <a:pt x="11" y="42"/>
                  <a:pt x="11" y="42"/>
                  <a:pt x="11" y="42"/>
                </a:cubicBezTo>
                <a:cubicBezTo>
                  <a:pt x="8" y="45"/>
                  <a:pt x="5" y="50"/>
                  <a:pt x="3" y="54"/>
                </a:cubicBezTo>
                <a:cubicBezTo>
                  <a:pt x="1" y="62"/>
                  <a:pt x="1" y="62"/>
                  <a:pt x="1" y="62"/>
                </a:cubicBezTo>
                <a:cubicBezTo>
                  <a:pt x="0" y="64"/>
                  <a:pt x="0" y="66"/>
                  <a:pt x="1" y="67"/>
                </a:cubicBezTo>
                <a:cubicBezTo>
                  <a:pt x="2" y="68"/>
                  <a:pt x="3" y="69"/>
                  <a:pt x="5" y="69"/>
                </a:cubicBezTo>
                <a:cubicBezTo>
                  <a:pt x="5" y="69"/>
                  <a:pt x="5" y="69"/>
                  <a:pt x="6" y="69"/>
                </a:cubicBezTo>
                <a:cubicBezTo>
                  <a:pt x="54" y="69"/>
                  <a:pt x="54" y="69"/>
                  <a:pt x="54" y="69"/>
                </a:cubicBezTo>
                <a:cubicBezTo>
                  <a:pt x="56" y="69"/>
                  <a:pt x="59" y="69"/>
                  <a:pt x="60" y="67"/>
                </a:cubicBezTo>
                <a:cubicBezTo>
                  <a:pt x="61" y="65"/>
                  <a:pt x="60" y="62"/>
                  <a:pt x="56" y="59"/>
                </a:cubicBezTo>
                <a:cubicBezTo>
                  <a:pt x="55" y="56"/>
                  <a:pt x="55" y="55"/>
                  <a:pt x="55" y="55"/>
                </a:cubicBezTo>
                <a:cubicBezTo>
                  <a:pt x="55" y="54"/>
                  <a:pt x="57" y="54"/>
                  <a:pt x="61" y="54"/>
                </a:cubicBezTo>
                <a:cubicBezTo>
                  <a:pt x="71" y="54"/>
                  <a:pt x="71" y="54"/>
                  <a:pt x="71" y="54"/>
                </a:cubicBezTo>
                <a:cubicBezTo>
                  <a:pt x="71" y="54"/>
                  <a:pt x="72" y="53"/>
                  <a:pt x="72" y="53"/>
                </a:cubicBezTo>
                <a:cubicBezTo>
                  <a:pt x="72" y="52"/>
                  <a:pt x="71" y="52"/>
                  <a:pt x="71" y="52"/>
                </a:cubicBezTo>
                <a:close/>
                <a:moveTo>
                  <a:pt x="25" y="56"/>
                </a:moveTo>
                <a:cubicBezTo>
                  <a:pt x="24" y="57"/>
                  <a:pt x="24" y="58"/>
                  <a:pt x="23" y="58"/>
                </a:cubicBezTo>
                <a:cubicBezTo>
                  <a:pt x="20" y="56"/>
                  <a:pt x="20" y="56"/>
                  <a:pt x="20" y="56"/>
                </a:cubicBezTo>
                <a:cubicBezTo>
                  <a:pt x="58" y="18"/>
                  <a:pt x="58" y="18"/>
                  <a:pt x="58" y="18"/>
                </a:cubicBezTo>
                <a:cubicBezTo>
                  <a:pt x="61" y="21"/>
                  <a:pt x="61" y="21"/>
                  <a:pt x="61" y="21"/>
                </a:cubicBezTo>
                <a:lnTo>
                  <a:pt x="25" y="56"/>
                </a:lnTo>
                <a:close/>
                <a:moveTo>
                  <a:pt x="15" y="51"/>
                </a:moveTo>
                <a:cubicBezTo>
                  <a:pt x="53" y="13"/>
                  <a:pt x="53" y="13"/>
                  <a:pt x="53" y="13"/>
                </a:cubicBezTo>
                <a:cubicBezTo>
                  <a:pt x="56" y="16"/>
                  <a:pt x="56" y="16"/>
                  <a:pt x="56" y="16"/>
                </a:cubicBezTo>
                <a:cubicBezTo>
                  <a:pt x="19" y="54"/>
                  <a:pt x="19" y="54"/>
                  <a:pt x="19" y="54"/>
                </a:cubicBezTo>
                <a:lnTo>
                  <a:pt x="15" y="51"/>
                </a:lnTo>
                <a:close/>
                <a:moveTo>
                  <a:pt x="56" y="4"/>
                </a:moveTo>
                <a:cubicBezTo>
                  <a:pt x="57" y="4"/>
                  <a:pt x="59" y="4"/>
                  <a:pt x="60" y="5"/>
                </a:cubicBezTo>
                <a:cubicBezTo>
                  <a:pt x="64" y="9"/>
                  <a:pt x="64" y="9"/>
                  <a:pt x="64" y="9"/>
                </a:cubicBezTo>
                <a:cubicBezTo>
                  <a:pt x="65" y="10"/>
                  <a:pt x="66" y="12"/>
                  <a:pt x="66" y="13"/>
                </a:cubicBezTo>
                <a:cubicBezTo>
                  <a:pt x="66" y="15"/>
                  <a:pt x="65" y="16"/>
                  <a:pt x="64" y="17"/>
                </a:cubicBezTo>
                <a:cubicBezTo>
                  <a:pt x="62" y="19"/>
                  <a:pt x="62" y="19"/>
                  <a:pt x="62" y="19"/>
                </a:cubicBezTo>
                <a:cubicBezTo>
                  <a:pt x="53" y="11"/>
                  <a:pt x="53" y="11"/>
                  <a:pt x="53" y="11"/>
                </a:cubicBezTo>
                <a:cubicBezTo>
                  <a:pt x="53" y="11"/>
                  <a:pt x="53" y="11"/>
                  <a:pt x="53" y="11"/>
                </a:cubicBezTo>
                <a:cubicBezTo>
                  <a:pt x="53" y="11"/>
                  <a:pt x="53" y="11"/>
                  <a:pt x="53" y="11"/>
                </a:cubicBezTo>
                <a:cubicBezTo>
                  <a:pt x="50" y="7"/>
                  <a:pt x="50" y="7"/>
                  <a:pt x="50" y="7"/>
                </a:cubicBezTo>
                <a:cubicBezTo>
                  <a:pt x="52" y="5"/>
                  <a:pt x="52" y="5"/>
                  <a:pt x="52" y="5"/>
                </a:cubicBezTo>
                <a:cubicBezTo>
                  <a:pt x="53" y="4"/>
                  <a:pt x="54" y="4"/>
                  <a:pt x="56" y="4"/>
                </a:cubicBezTo>
                <a:close/>
                <a:moveTo>
                  <a:pt x="48" y="9"/>
                </a:moveTo>
                <a:cubicBezTo>
                  <a:pt x="51" y="11"/>
                  <a:pt x="51" y="11"/>
                  <a:pt x="51" y="11"/>
                </a:cubicBezTo>
                <a:cubicBezTo>
                  <a:pt x="14" y="49"/>
                  <a:pt x="14" y="49"/>
                  <a:pt x="14" y="49"/>
                </a:cubicBezTo>
                <a:cubicBezTo>
                  <a:pt x="11" y="47"/>
                  <a:pt x="11" y="47"/>
                  <a:pt x="11" y="47"/>
                </a:cubicBezTo>
                <a:cubicBezTo>
                  <a:pt x="12" y="46"/>
                  <a:pt x="12" y="45"/>
                  <a:pt x="13" y="44"/>
                </a:cubicBezTo>
                <a:lnTo>
                  <a:pt x="48" y="9"/>
                </a:lnTo>
                <a:close/>
                <a:moveTo>
                  <a:pt x="10" y="48"/>
                </a:moveTo>
                <a:cubicBezTo>
                  <a:pt x="18" y="56"/>
                  <a:pt x="18" y="56"/>
                  <a:pt x="18" y="56"/>
                </a:cubicBezTo>
                <a:cubicBezTo>
                  <a:pt x="18" y="56"/>
                  <a:pt x="18" y="56"/>
                  <a:pt x="18" y="56"/>
                </a:cubicBezTo>
                <a:cubicBezTo>
                  <a:pt x="18" y="56"/>
                  <a:pt x="18" y="56"/>
                  <a:pt x="18" y="56"/>
                </a:cubicBezTo>
                <a:cubicBezTo>
                  <a:pt x="21" y="59"/>
                  <a:pt x="21" y="59"/>
                  <a:pt x="21" y="59"/>
                </a:cubicBezTo>
                <a:cubicBezTo>
                  <a:pt x="19" y="61"/>
                  <a:pt x="16" y="62"/>
                  <a:pt x="14" y="63"/>
                </a:cubicBezTo>
                <a:cubicBezTo>
                  <a:pt x="7" y="65"/>
                  <a:pt x="7" y="65"/>
                  <a:pt x="7" y="65"/>
                </a:cubicBezTo>
                <a:cubicBezTo>
                  <a:pt x="4" y="62"/>
                  <a:pt x="4" y="62"/>
                  <a:pt x="4" y="62"/>
                </a:cubicBezTo>
                <a:cubicBezTo>
                  <a:pt x="6" y="55"/>
                  <a:pt x="6" y="55"/>
                  <a:pt x="6" y="55"/>
                </a:cubicBezTo>
                <a:cubicBezTo>
                  <a:pt x="7" y="53"/>
                  <a:pt x="8" y="51"/>
                  <a:pt x="10" y="48"/>
                </a:cubicBezTo>
                <a:close/>
                <a:moveTo>
                  <a:pt x="3" y="64"/>
                </a:moveTo>
                <a:cubicBezTo>
                  <a:pt x="5" y="66"/>
                  <a:pt x="5" y="66"/>
                  <a:pt x="5" y="66"/>
                </a:cubicBezTo>
                <a:cubicBezTo>
                  <a:pt x="4" y="66"/>
                  <a:pt x="4" y="66"/>
                  <a:pt x="4" y="65"/>
                </a:cubicBezTo>
                <a:cubicBezTo>
                  <a:pt x="3" y="65"/>
                  <a:pt x="3" y="65"/>
                  <a:pt x="3" y="6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54" name="Group 53"/>
          <p:cNvGrpSpPr/>
          <p:nvPr/>
        </p:nvGrpSpPr>
        <p:grpSpPr>
          <a:xfrm>
            <a:off x="4938369" y="1133044"/>
            <a:ext cx="2315262" cy="0"/>
            <a:chOff x="4496005" y="1133044"/>
            <a:chExt cx="2315262" cy="0"/>
          </a:xfrm>
        </p:grpSpPr>
        <p:cxnSp>
          <p:nvCxnSpPr>
            <p:cNvPr id="55" name="Straight Connector 54"/>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575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p:cNvCxnSpPr/>
          <p:nvPr/>
        </p:nvCxnSpPr>
        <p:spPr>
          <a:xfrm>
            <a:off x="4516581"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83927" y="3345872"/>
            <a:ext cx="1177637"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4" name="TextBox 823"/>
          <p:cNvSpPr txBox="1"/>
          <p:nvPr/>
        </p:nvSpPr>
        <p:spPr>
          <a:xfrm>
            <a:off x="4942522" y="587093"/>
            <a:ext cx="2306978"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A TRUE RIVAL</a:t>
            </a:r>
          </a:p>
        </p:txBody>
      </p:sp>
      <p:grpSp>
        <p:nvGrpSpPr>
          <p:cNvPr id="34" name="Group 33"/>
          <p:cNvGrpSpPr/>
          <p:nvPr/>
        </p:nvGrpSpPr>
        <p:grpSpPr>
          <a:xfrm>
            <a:off x="5750886" y="2909180"/>
            <a:ext cx="721670" cy="873383"/>
            <a:chOff x="4635403" y="2909565"/>
            <a:chExt cx="3117916" cy="3773383"/>
          </a:xfrm>
          <a:solidFill>
            <a:schemeClr val="accent1"/>
          </a:solidFill>
        </p:grpSpPr>
        <p:sp>
          <p:nvSpPr>
            <p:cNvPr id="35" name="Freeform 5"/>
            <p:cNvSpPr>
              <a:spLocks/>
            </p:cNvSpPr>
            <p:nvPr/>
          </p:nvSpPr>
          <p:spPr bwMode="auto">
            <a:xfrm>
              <a:off x="5318043" y="512882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5289467" y="4655767"/>
              <a:ext cx="28576" cy="231769"/>
            </a:xfrm>
            <a:custGeom>
              <a:avLst/>
              <a:gdLst>
                <a:gd name="T0" fmla="*/ 9 w 10"/>
                <a:gd name="T1" fmla="*/ 36 h 78"/>
                <a:gd name="T2" fmla="*/ 6 w 10"/>
                <a:gd name="T3" fmla="*/ 39 h 78"/>
                <a:gd name="T4" fmla="*/ 6 w 10"/>
                <a:gd name="T5" fmla="*/ 38 h 78"/>
                <a:gd name="T6" fmla="*/ 7 w 10"/>
                <a:gd name="T7" fmla="*/ 25 h 78"/>
                <a:gd name="T8" fmla="*/ 6 w 10"/>
                <a:gd name="T9" fmla="*/ 18 h 78"/>
                <a:gd name="T10" fmla="*/ 5 w 10"/>
                <a:gd name="T11" fmla="*/ 14 h 78"/>
                <a:gd name="T12" fmla="*/ 5 w 10"/>
                <a:gd name="T13" fmla="*/ 9 h 78"/>
                <a:gd name="T14" fmla="*/ 4 w 10"/>
                <a:gd name="T15" fmla="*/ 0 h 78"/>
                <a:gd name="T16" fmla="*/ 1 w 10"/>
                <a:gd name="T17" fmla="*/ 3 h 78"/>
                <a:gd name="T18" fmla="*/ 0 w 10"/>
                <a:gd name="T19" fmla="*/ 21 h 78"/>
                <a:gd name="T20" fmla="*/ 1 w 10"/>
                <a:gd name="T21" fmla="*/ 36 h 78"/>
                <a:gd name="T22" fmla="*/ 1 w 10"/>
                <a:gd name="T23" fmla="*/ 48 h 78"/>
                <a:gd name="T24" fmla="*/ 3 w 10"/>
                <a:gd name="T25" fmla="*/ 76 h 78"/>
                <a:gd name="T26" fmla="*/ 4 w 10"/>
                <a:gd name="T27" fmla="*/ 78 h 78"/>
                <a:gd name="T28" fmla="*/ 5 w 10"/>
                <a:gd name="T29" fmla="*/ 76 h 78"/>
                <a:gd name="T30" fmla="*/ 6 w 10"/>
                <a:gd name="T31" fmla="*/ 67 h 78"/>
                <a:gd name="T32" fmla="*/ 6 w 10"/>
                <a:gd name="T33" fmla="*/ 56 h 78"/>
                <a:gd name="T34" fmla="*/ 6 w 10"/>
                <a:gd name="T35" fmla="*/ 49 h 78"/>
                <a:gd name="T36" fmla="*/ 7 w 10"/>
                <a:gd name="T37" fmla="*/ 44 h 78"/>
                <a:gd name="T38" fmla="*/ 9 w 10"/>
                <a:gd name="T39" fmla="*/ 39 h 78"/>
                <a:gd name="T40" fmla="*/ 9 w 10"/>
                <a:gd name="T41" fmla="*/ 3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78">
                  <a:moveTo>
                    <a:pt x="9" y="36"/>
                  </a:moveTo>
                  <a:cubicBezTo>
                    <a:pt x="7" y="37"/>
                    <a:pt x="8" y="39"/>
                    <a:pt x="6" y="39"/>
                  </a:cubicBezTo>
                  <a:cubicBezTo>
                    <a:pt x="6" y="39"/>
                    <a:pt x="6" y="38"/>
                    <a:pt x="6" y="38"/>
                  </a:cubicBezTo>
                  <a:cubicBezTo>
                    <a:pt x="6" y="34"/>
                    <a:pt x="4" y="29"/>
                    <a:pt x="7" y="25"/>
                  </a:cubicBezTo>
                  <a:cubicBezTo>
                    <a:pt x="7" y="23"/>
                    <a:pt x="9" y="20"/>
                    <a:pt x="6" y="18"/>
                  </a:cubicBezTo>
                  <a:cubicBezTo>
                    <a:pt x="5" y="17"/>
                    <a:pt x="6" y="16"/>
                    <a:pt x="5" y="14"/>
                  </a:cubicBezTo>
                  <a:cubicBezTo>
                    <a:pt x="5" y="13"/>
                    <a:pt x="5" y="11"/>
                    <a:pt x="5" y="9"/>
                  </a:cubicBezTo>
                  <a:cubicBezTo>
                    <a:pt x="4" y="7"/>
                    <a:pt x="3" y="4"/>
                    <a:pt x="4" y="0"/>
                  </a:cubicBezTo>
                  <a:cubicBezTo>
                    <a:pt x="1" y="1"/>
                    <a:pt x="1" y="2"/>
                    <a:pt x="1" y="3"/>
                  </a:cubicBezTo>
                  <a:cubicBezTo>
                    <a:pt x="1" y="9"/>
                    <a:pt x="0" y="15"/>
                    <a:pt x="0" y="21"/>
                  </a:cubicBezTo>
                  <a:cubicBezTo>
                    <a:pt x="0" y="26"/>
                    <a:pt x="1" y="31"/>
                    <a:pt x="1" y="36"/>
                  </a:cubicBezTo>
                  <a:cubicBezTo>
                    <a:pt x="1" y="40"/>
                    <a:pt x="2" y="44"/>
                    <a:pt x="1" y="48"/>
                  </a:cubicBezTo>
                  <a:cubicBezTo>
                    <a:pt x="1" y="57"/>
                    <a:pt x="3" y="67"/>
                    <a:pt x="3" y="76"/>
                  </a:cubicBezTo>
                  <a:cubicBezTo>
                    <a:pt x="3" y="77"/>
                    <a:pt x="3" y="77"/>
                    <a:pt x="4" y="78"/>
                  </a:cubicBezTo>
                  <a:cubicBezTo>
                    <a:pt x="5" y="78"/>
                    <a:pt x="5" y="77"/>
                    <a:pt x="5" y="76"/>
                  </a:cubicBezTo>
                  <a:cubicBezTo>
                    <a:pt x="6" y="73"/>
                    <a:pt x="6" y="70"/>
                    <a:pt x="6" y="67"/>
                  </a:cubicBezTo>
                  <a:cubicBezTo>
                    <a:pt x="7" y="63"/>
                    <a:pt x="7" y="60"/>
                    <a:pt x="6" y="56"/>
                  </a:cubicBezTo>
                  <a:cubicBezTo>
                    <a:pt x="5" y="54"/>
                    <a:pt x="5" y="51"/>
                    <a:pt x="6" y="49"/>
                  </a:cubicBezTo>
                  <a:cubicBezTo>
                    <a:pt x="7" y="47"/>
                    <a:pt x="8" y="46"/>
                    <a:pt x="7" y="44"/>
                  </a:cubicBezTo>
                  <a:cubicBezTo>
                    <a:pt x="6" y="43"/>
                    <a:pt x="9" y="41"/>
                    <a:pt x="9" y="39"/>
                  </a:cubicBezTo>
                  <a:cubicBezTo>
                    <a:pt x="9" y="38"/>
                    <a:pt x="10" y="37"/>
                    <a:pt x="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p:nvSpPr>
          <p:spPr bwMode="auto">
            <a:xfrm>
              <a:off x="5303755" y="4985958"/>
              <a:ext cx="20638" cy="142871"/>
            </a:xfrm>
            <a:custGeom>
              <a:avLst/>
              <a:gdLst>
                <a:gd name="T0" fmla="*/ 7 w 7"/>
                <a:gd name="T1" fmla="*/ 45 h 48"/>
                <a:gd name="T2" fmla="*/ 7 w 7"/>
                <a:gd name="T3" fmla="*/ 30 h 48"/>
                <a:gd name="T4" fmla="*/ 6 w 7"/>
                <a:gd name="T5" fmla="*/ 14 h 48"/>
                <a:gd name="T6" fmla="*/ 6 w 7"/>
                <a:gd name="T7" fmla="*/ 14 h 48"/>
                <a:gd name="T8" fmla="*/ 5 w 7"/>
                <a:gd name="T9" fmla="*/ 4 h 48"/>
                <a:gd name="T10" fmla="*/ 4 w 7"/>
                <a:gd name="T11" fmla="*/ 0 h 48"/>
                <a:gd name="T12" fmla="*/ 1 w 7"/>
                <a:gd name="T13" fmla="*/ 7 h 48"/>
                <a:gd name="T14" fmla="*/ 2 w 7"/>
                <a:gd name="T15" fmla="*/ 29 h 48"/>
                <a:gd name="T16" fmla="*/ 3 w 7"/>
                <a:gd name="T17" fmla="*/ 34 h 48"/>
                <a:gd name="T18" fmla="*/ 4 w 7"/>
                <a:gd name="T19" fmla="*/ 39 h 48"/>
                <a:gd name="T20" fmla="*/ 5 w 7"/>
                <a:gd name="T21" fmla="*/ 48 h 48"/>
                <a:gd name="T22" fmla="*/ 7 w 7"/>
                <a:gd name="T23"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8">
                  <a:moveTo>
                    <a:pt x="7" y="45"/>
                  </a:moveTo>
                  <a:cubicBezTo>
                    <a:pt x="7" y="40"/>
                    <a:pt x="7" y="35"/>
                    <a:pt x="7" y="30"/>
                  </a:cubicBezTo>
                  <a:cubicBezTo>
                    <a:pt x="7" y="24"/>
                    <a:pt x="4" y="19"/>
                    <a:pt x="6" y="14"/>
                  </a:cubicBezTo>
                  <a:cubicBezTo>
                    <a:pt x="6" y="14"/>
                    <a:pt x="6" y="14"/>
                    <a:pt x="6" y="14"/>
                  </a:cubicBezTo>
                  <a:cubicBezTo>
                    <a:pt x="3" y="10"/>
                    <a:pt x="5" y="7"/>
                    <a:pt x="5" y="4"/>
                  </a:cubicBezTo>
                  <a:cubicBezTo>
                    <a:pt x="5" y="2"/>
                    <a:pt x="5" y="1"/>
                    <a:pt x="4" y="0"/>
                  </a:cubicBezTo>
                  <a:cubicBezTo>
                    <a:pt x="1" y="1"/>
                    <a:pt x="0" y="3"/>
                    <a:pt x="1" y="7"/>
                  </a:cubicBezTo>
                  <a:cubicBezTo>
                    <a:pt x="1" y="14"/>
                    <a:pt x="3" y="21"/>
                    <a:pt x="2" y="29"/>
                  </a:cubicBezTo>
                  <a:cubicBezTo>
                    <a:pt x="2" y="30"/>
                    <a:pt x="3" y="32"/>
                    <a:pt x="3" y="34"/>
                  </a:cubicBezTo>
                  <a:cubicBezTo>
                    <a:pt x="4" y="36"/>
                    <a:pt x="4" y="38"/>
                    <a:pt x="4" y="39"/>
                  </a:cubicBezTo>
                  <a:cubicBezTo>
                    <a:pt x="5" y="42"/>
                    <a:pt x="3" y="46"/>
                    <a:pt x="5" y="48"/>
                  </a:cubicBezTo>
                  <a:cubicBezTo>
                    <a:pt x="6" y="47"/>
                    <a:pt x="7" y="47"/>
                    <a:pt x="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p:cNvSpPr>
            <p:nvPr/>
          </p:nvSpPr>
          <p:spPr bwMode="auto">
            <a:xfrm>
              <a:off x="5318043" y="512882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p:nvSpPr>
          <p:spPr bwMode="auto">
            <a:xfrm>
              <a:off x="5297405" y="4887535"/>
              <a:ext cx="17463" cy="82548"/>
            </a:xfrm>
            <a:custGeom>
              <a:avLst/>
              <a:gdLst>
                <a:gd name="T0" fmla="*/ 3 w 6"/>
                <a:gd name="T1" fmla="*/ 0 h 28"/>
                <a:gd name="T2" fmla="*/ 0 w 6"/>
                <a:gd name="T3" fmla="*/ 6 h 28"/>
                <a:gd name="T4" fmla="*/ 1 w 6"/>
                <a:gd name="T5" fmla="*/ 21 h 28"/>
                <a:gd name="T6" fmla="*/ 2 w 6"/>
                <a:gd name="T7" fmla="*/ 26 h 28"/>
                <a:gd name="T8" fmla="*/ 4 w 6"/>
                <a:gd name="T9" fmla="*/ 27 h 28"/>
                <a:gd name="T10" fmla="*/ 4 w 6"/>
                <a:gd name="T11" fmla="*/ 26 h 28"/>
                <a:gd name="T12" fmla="*/ 4 w 6"/>
                <a:gd name="T13" fmla="*/ 17 h 28"/>
                <a:gd name="T14" fmla="*/ 5 w 6"/>
                <a:gd name="T15" fmla="*/ 10 h 28"/>
                <a:gd name="T16" fmla="*/ 3 w 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8">
                  <a:moveTo>
                    <a:pt x="3" y="0"/>
                  </a:moveTo>
                  <a:cubicBezTo>
                    <a:pt x="0" y="2"/>
                    <a:pt x="0" y="4"/>
                    <a:pt x="0" y="6"/>
                  </a:cubicBezTo>
                  <a:cubicBezTo>
                    <a:pt x="0" y="11"/>
                    <a:pt x="1" y="16"/>
                    <a:pt x="1" y="21"/>
                  </a:cubicBezTo>
                  <a:cubicBezTo>
                    <a:pt x="1" y="23"/>
                    <a:pt x="2" y="25"/>
                    <a:pt x="2" y="26"/>
                  </a:cubicBezTo>
                  <a:cubicBezTo>
                    <a:pt x="2" y="27"/>
                    <a:pt x="3" y="28"/>
                    <a:pt x="4" y="27"/>
                  </a:cubicBezTo>
                  <a:cubicBezTo>
                    <a:pt x="4" y="27"/>
                    <a:pt x="5" y="26"/>
                    <a:pt x="4" y="26"/>
                  </a:cubicBezTo>
                  <a:cubicBezTo>
                    <a:pt x="3" y="23"/>
                    <a:pt x="5" y="20"/>
                    <a:pt x="4" y="17"/>
                  </a:cubicBezTo>
                  <a:cubicBezTo>
                    <a:pt x="4" y="15"/>
                    <a:pt x="4" y="12"/>
                    <a:pt x="5" y="10"/>
                  </a:cubicBezTo>
                  <a:cubicBezTo>
                    <a:pt x="6" y="6"/>
                    <a:pt x="5"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p:cNvSpPr>
            <p:nvPr/>
          </p:nvSpPr>
          <p:spPr bwMode="auto">
            <a:xfrm>
              <a:off x="4727480" y="4584331"/>
              <a:ext cx="15875" cy="44449"/>
            </a:xfrm>
            <a:custGeom>
              <a:avLst/>
              <a:gdLst>
                <a:gd name="T0" fmla="*/ 4 w 5"/>
                <a:gd name="T1" fmla="*/ 0 h 15"/>
                <a:gd name="T2" fmla="*/ 4 w 5"/>
                <a:gd name="T3" fmla="*/ 15 h 15"/>
                <a:gd name="T4" fmla="*/ 4 w 5"/>
                <a:gd name="T5" fmla="*/ 0 h 15"/>
              </a:gdLst>
              <a:ahLst/>
              <a:cxnLst>
                <a:cxn ang="0">
                  <a:pos x="T0" y="T1"/>
                </a:cxn>
                <a:cxn ang="0">
                  <a:pos x="T2" y="T3"/>
                </a:cxn>
                <a:cxn ang="0">
                  <a:pos x="T4" y="T5"/>
                </a:cxn>
              </a:cxnLst>
              <a:rect l="0" t="0" r="r" b="b"/>
              <a:pathLst>
                <a:path w="5" h="15">
                  <a:moveTo>
                    <a:pt x="4" y="0"/>
                  </a:moveTo>
                  <a:cubicBezTo>
                    <a:pt x="0" y="5"/>
                    <a:pt x="3" y="10"/>
                    <a:pt x="4" y="15"/>
                  </a:cubicBezTo>
                  <a:cubicBezTo>
                    <a:pt x="4" y="10"/>
                    <a:pt x="5" y="5"/>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p:cNvSpPr>
            <p:nvPr/>
          </p:nvSpPr>
          <p:spPr bwMode="auto">
            <a:xfrm>
              <a:off x="4730655" y="4233503"/>
              <a:ext cx="9525" cy="61911"/>
            </a:xfrm>
            <a:custGeom>
              <a:avLst/>
              <a:gdLst>
                <a:gd name="T0" fmla="*/ 2 w 3"/>
                <a:gd name="T1" fmla="*/ 0 h 21"/>
                <a:gd name="T2" fmla="*/ 1 w 3"/>
                <a:gd name="T3" fmla="*/ 21 h 21"/>
                <a:gd name="T4" fmla="*/ 2 w 3"/>
                <a:gd name="T5" fmla="*/ 0 h 21"/>
              </a:gdLst>
              <a:ahLst/>
              <a:cxnLst>
                <a:cxn ang="0">
                  <a:pos x="T0" y="T1"/>
                </a:cxn>
                <a:cxn ang="0">
                  <a:pos x="T2" y="T3"/>
                </a:cxn>
                <a:cxn ang="0">
                  <a:pos x="T4" y="T5"/>
                </a:cxn>
              </a:cxnLst>
              <a:rect l="0" t="0" r="r" b="b"/>
              <a:pathLst>
                <a:path w="3" h="21">
                  <a:moveTo>
                    <a:pt x="2" y="0"/>
                  </a:moveTo>
                  <a:cubicBezTo>
                    <a:pt x="0" y="7"/>
                    <a:pt x="0" y="14"/>
                    <a:pt x="1" y="21"/>
                  </a:cubicBezTo>
                  <a:cubicBezTo>
                    <a:pt x="1" y="14"/>
                    <a:pt x="3" y="7"/>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p:cNvSpPr>
            <p:nvPr/>
          </p:nvSpPr>
          <p:spPr bwMode="auto">
            <a:xfrm>
              <a:off x="4737005" y="4687516"/>
              <a:ext cx="7938" cy="57148"/>
            </a:xfrm>
            <a:custGeom>
              <a:avLst/>
              <a:gdLst>
                <a:gd name="T0" fmla="*/ 1 w 3"/>
                <a:gd name="T1" fmla="*/ 0 h 19"/>
                <a:gd name="T2" fmla="*/ 2 w 3"/>
                <a:gd name="T3" fmla="*/ 19 h 19"/>
                <a:gd name="T4" fmla="*/ 1 w 3"/>
                <a:gd name="T5" fmla="*/ 0 h 19"/>
              </a:gdLst>
              <a:ahLst/>
              <a:cxnLst>
                <a:cxn ang="0">
                  <a:pos x="T0" y="T1"/>
                </a:cxn>
                <a:cxn ang="0">
                  <a:pos x="T2" y="T3"/>
                </a:cxn>
                <a:cxn ang="0">
                  <a:pos x="T4" y="T5"/>
                </a:cxn>
              </a:cxnLst>
              <a:rect l="0" t="0" r="r" b="b"/>
              <a:pathLst>
                <a:path w="3" h="19">
                  <a:moveTo>
                    <a:pt x="1" y="0"/>
                  </a:moveTo>
                  <a:cubicBezTo>
                    <a:pt x="0" y="7"/>
                    <a:pt x="0" y="16"/>
                    <a:pt x="2" y="19"/>
                  </a:cubicBezTo>
                  <a:cubicBezTo>
                    <a:pt x="1" y="13"/>
                    <a:pt x="3" y="7"/>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751293" y="5020882"/>
              <a:ext cx="12700" cy="38099"/>
            </a:xfrm>
            <a:custGeom>
              <a:avLst/>
              <a:gdLst>
                <a:gd name="T0" fmla="*/ 2 w 4"/>
                <a:gd name="T1" fmla="*/ 13 h 13"/>
                <a:gd name="T2" fmla="*/ 1 w 4"/>
                <a:gd name="T3" fmla="*/ 0 h 13"/>
                <a:gd name="T4" fmla="*/ 2 w 4"/>
                <a:gd name="T5" fmla="*/ 13 h 13"/>
              </a:gdLst>
              <a:ahLst/>
              <a:cxnLst>
                <a:cxn ang="0">
                  <a:pos x="T0" y="T1"/>
                </a:cxn>
                <a:cxn ang="0">
                  <a:pos x="T2" y="T3"/>
                </a:cxn>
                <a:cxn ang="0">
                  <a:pos x="T4" y="T5"/>
                </a:cxn>
              </a:cxnLst>
              <a:rect l="0" t="0" r="r" b="b"/>
              <a:pathLst>
                <a:path w="4" h="13">
                  <a:moveTo>
                    <a:pt x="2" y="13"/>
                  </a:moveTo>
                  <a:cubicBezTo>
                    <a:pt x="3" y="9"/>
                    <a:pt x="4" y="4"/>
                    <a:pt x="1" y="0"/>
                  </a:cubicBezTo>
                  <a:cubicBezTo>
                    <a:pt x="0" y="5"/>
                    <a:pt x="1" y="9"/>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p:nvSpPr>
          <p:spPr bwMode="auto">
            <a:xfrm>
              <a:off x="4635403" y="2909565"/>
              <a:ext cx="3117916" cy="3773383"/>
            </a:xfrm>
            <a:custGeom>
              <a:avLst/>
              <a:gdLst>
                <a:gd name="T0" fmla="*/ 1007 w 1045"/>
                <a:gd name="T1" fmla="*/ 289 h 1269"/>
                <a:gd name="T2" fmla="*/ 796 w 1045"/>
                <a:gd name="T3" fmla="*/ 259 h 1269"/>
                <a:gd name="T4" fmla="*/ 535 w 1045"/>
                <a:gd name="T5" fmla="*/ 339 h 1269"/>
                <a:gd name="T6" fmla="*/ 581 w 1045"/>
                <a:gd name="T7" fmla="*/ 235 h 1269"/>
                <a:gd name="T8" fmla="*/ 633 w 1045"/>
                <a:gd name="T9" fmla="*/ 35 h 1269"/>
                <a:gd name="T10" fmla="*/ 530 w 1045"/>
                <a:gd name="T11" fmla="*/ 89 h 1269"/>
                <a:gd name="T12" fmla="*/ 383 w 1045"/>
                <a:gd name="T13" fmla="*/ 462 h 1269"/>
                <a:gd name="T14" fmla="*/ 317 w 1045"/>
                <a:gd name="T15" fmla="*/ 620 h 1269"/>
                <a:gd name="T16" fmla="*/ 251 w 1045"/>
                <a:gd name="T17" fmla="*/ 751 h 1269"/>
                <a:gd name="T18" fmla="*/ 224 w 1045"/>
                <a:gd name="T19" fmla="*/ 741 h 1269"/>
                <a:gd name="T20" fmla="*/ 216 w 1045"/>
                <a:gd name="T21" fmla="*/ 738 h 1269"/>
                <a:gd name="T22" fmla="*/ 224 w 1045"/>
                <a:gd name="T23" fmla="*/ 581 h 1269"/>
                <a:gd name="T24" fmla="*/ 228 w 1045"/>
                <a:gd name="T25" fmla="*/ 508 h 1269"/>
                <a:gd name="T26" fmla="*/ 228 w 1045"/>
                <a:gd name="T27" fmla="*/ 369 h 1269"/>
                <a:gd name="T28" fmla="*/ 238 w 1045"/>
                <a:gd name="T29" fmla="*/ 140 h 1269"/>
                <a:gd name="T30" fmla="*/ 78 w 1045"/>
                <a:gd name="T31" fmla="*/ 25 h 1269"/>
                <a:gd name="T32" fmla="*/ 17 w 1045"/>
                <a:gd name="T33" fmla="*/ 131 h 1269"/>
                <a:gd name="T34" fmla="*/ 22 w 1045"/>
                <a:gd name="T35" fmla="*/ 239 h 1269"/>
                <a:gd name="T36" fmla="*/ 31 w 1045"/>
                <a:gd name="T37" fmla="*/ 385 h 1269"/>
                <a:gd name="T38" fmla="*/ 40 w 1045"/>
                <a:gd name="T39" fmla="*/ 448 h 1269"/>
                <a:gd name="T40" fmla="*/ 48 w 1045"/>
                <a:gd name="T41" fmla="*/ 579 h 1269"/>
                <a:gd name="T42" fmla="*/ 53 w 1045"/>
                <a:gd name="T43" fmla="*/ 713 h 1269"/>
                <a:gd name="T44" fmla="*/ 74 w 1045"/>
                <a:gd name="T45" fmla="*/ 842 h 1269"/>
                <a:gd name="T46" fmla="*/ 72 w 1045"/>
                <a:gd name="T47" fmla="*/ 853 h 1269"/>
                <a:gd name="T48" fmla="*/ 51 w 1045"/>
                <a:gd name="T49" fmla="*/ 726 h 1269"/>
                <a:gd name="T50" fmla="*/ 158 w 1045"/>
                <a:gd name="T51" fmla="*/ 960 h 1269"/>
                <a:gd name="T52" fmla="*/ 302 w 1045"/>
                <a:gd name="T53" fmla="*/ 834 h 1269"/>
                <a:gd name="T54" fmla="*/ 432 w 1045"/>
                <a:gd name="T55" fmla="*/ 739 h 1269"/>
                <a:gd name="T56" fmla="*/ 627 w 1045"/>
                <a:gd name="T57" fmla="*/ 756 h 1269"/>
                <a:gd name="T58" fmla="*/ 849 w 1045"/>
                <a:gd name="T59" fmla="*/ 800 h 1269"/>
                <a:gd name="T60" fmla="*/ 679 w 1045"/>
                <a:gd name="T61" fmla="*/ 983 h 1269"/>
                <a:gd name="T62" fmla="*/ 383 w 1045"/>
                <a:gd name="T63" fmla="*/ 1016 h 1269"/>
                <a:gd name="T64" fmla="*/ 278 w 1045"/>
                <a:gd name="T65" fmla="*/ 1008 h 1269"/>
                <a:gd name="T66" fmla="*/ 215 w 1045"/>
                <a:gd name="T67" fmla="*/ 1055 h 1269"/>
                <a:gd name="T68" fmla="*/ 218 w 1045"/>
                <a:gd name="T69" fmla="*/ 1110 h 1269"/>
                <a:gd name="T70" fmla="*/ 229 w 1045"/>
                <a:gd name="T71" fmla="*/ 1139 h 1269"/>
                <a:gd name="T72" fmla="*/ 264 w 1045"/>
                <a:gd name="T73" fmla="*/ 1156 h 1269"/>
                <a:gd name="T74" fmla="*/ 295 w 1045"/>
                <a:gd name="T75" fmla="*/ 1208 h 1269"/>
                <a:gd name="T76" fmla="*/ 310 w 1045"/>
                <a:gd name="T77" fmla="*/ 1232 h 1269"/>
                <a:gd name="T78" fmla="*/ 410 w 1045"/>
                <a:gd name="T79" fmla="*/ 1256 h 1269"/>
                <a:gd name="T80" fmla="*/ 430 w 1045"/>
                <a:gd name="T81" fmla="*/ 1253 h 1269"/>
                <a:gd name="T82" fmla="*/ 461 w 1045"/>
                <a:gd name="T83" fmla="*/ 1257 h 1269"/>
                <a:gd name="T84" fmla="*/ 491 w 1045"/>
                <a:gd name="T85" fmla="*/ 1260 h 1269"/>
                <a:gd name="T86" fmla="*/ 583 w 1045"/>
                <a:gd name="T87" fmla="*/ 1264 h 1269"/>
                <a:gd name="T88" fmla="*/ 928 w 1045"/>
                <a:gd name="T89" fmla="*/ 1143 h 1269"/>
                <a:gd name="T90" fmla="*/ 857 w 1045"/>
                <a:gd name="T91" fmla="*/ 729 h 1269"/>
                <a:gd name="T92" fmla="*/ 555 w 1045"/>
                <a:gd name="T93" fmla="*/ 539 h 1269"/>
                <a:gd name="T94" fmla="*/ 640 w 1045"/>
                <a:gd name="T95" fmla="*/ 500 h 1269"/>
                <a:gd name="T96" fmla="*/ 545 w 1045"/>
                <a:gd name="T97" fmla="*/ 561 h 1269"/>
                <a:gd name="T98" fmla="*/ 610 w 1045"/>
                <a:gd name="T99" fmla="*/ 524 h 1269"/>
                <a:gd name="T100" fmla="*/ 680 w 1045"/>
                <a:gd name="T101" fmla="*/ 505 h 1269"/>
                <a:gd name="T102" fmla="*/ 838 w 1045"/>
                <a:gd name="T103" fmla="*/ 492 h 1269"/>
                <a:gd name="T104" fmla="*/ 969 w 1045"/>
                <a:gd name="T105" fmla="*/ 522 h 1269"/>
                <a:gd name="T106" fmla="*/ 1036 w 1045"/>
                <a:gd name="T107" fmla="*/ 458 h 1269"/>
                <a:gd name="T108" fmla="*/ 44 w 1045"/>
                <a:gd name="T109" fmla="*/ 410 h 1269"/>
                <a:gd name="T110" fmla="*/ 83 w 1045"/>
                <a:gd name="T111" fmla="*/ 656 h 1269"/>
                <a:gd name="T112" fmla="*/ 94 w 1045"/>
                <a:gd name="T113" fmla="*/ 795 h 1269"/>
                <a:gd name="T114" fmla="*/ 102 w 1045"/>
                <a:gd name="T115" fmla="*/ 836 h 1269"/>
                <a:gd name="T116" fmla="*/ 209 w 1045"/>
                <a:gd name="T117" fmla="*/ 665 h 1269"/>
                <a:gd name="T118" fmla="*/ 209 w 1045"/>
                <a:gd name="T119" fmla="*/ 760 h 1269"/>
                <a:gd name="T120" fmla="*/ 216 w 1045"/>
                <a:gd name="T121" fmla="*/ 779 h 1269"/>
                <a:gd name="T122" fmla="*/ 240 w 1045"/>
                <a:gd name="T123" fmla="*/ 1020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5" h="1269">
                  <a:moveTo>
                    <a:pt x="1038" y="403"/>
                  </a:moveTo>
                  <a:cubicBezTo>
                    <a:pt x="1037" y="401"/>
                    <a:pt x="1037" y="399"/>
                    <a:pt x="1037" y="397"/>
                  </a:cubicBezTo>
                  <a:cubicBezTo>
                    <a:pt x="1037" y="396"/>
                    <a:pt x="1037" y="394"/>
                    <a:pt x="1037" y="393"/>
                  </a:cubicBezTo>
                  <a:cubicBezTo>
                    <a:pt x="1037" y="388"/>
                    <a:pt x="1036" y="383"/>
                    <a:pt x="1036" y="379"/>
                  </a:cubicBezTo>
                  <a:cubicBezTo>
                    <a:pt x="1035" y="374"/>
                    <a:pt x="1034" y="370"/>
                    <a:pt x="1034" y="365"/>
                  </a:cubicBezTo>
                  <a:cubicBezTo>
                    <a:pt x="1034" y="361"/>
                    <a:pt x="1034" y="357"/>
                    <a:pt x="1033" y="352"/>
                  </a:cubicBezTo>
                  <a:cubicBezTo>
                    <a:pt x="1030" y="344"/>
                    <a:pt x="1029" y="335"/>
                    <a:pt x="1027" y="327"/>
                  </a:cubicBezTo>
                  <a:cubicBezTo>
                    <a:pt x="1027" y="326"/>
                    <a:pt x="1027" y="325"/>
                    <a:pt x="1027" y="324"/>
                  </a:cubicBezTo>
                  <a:cubicBezTo>
                    <a:pt x="1024" y="320"/>
                    <a:pt x="1023" y="316"/>
                    <a:pt x="1020" y="312"/>
                  </a:cubicBezTo>
                  <a:cubicBezTo>
                    <a:pt x="1017" y="307"/>
                    <a:pt x="1016" y="301"/>
                    <a:pt x="1015" y="295"/>
                  </a:cubicBezTo>
                  <a:cubicBezTo>
                    <a:pt x="1015" y="293"/>
                    <a:pt x="1015" y="292"/>
                    <a:pt x="1014" y="290"/>
                  </a:cubicBezTo>
                  <a:cubicBezTo>
                    <a:pt x="1013" y="289"/>
                    <a:pt x="1013" y="289"/>
                    <a:pt x="1012" y="289"/>
                  </a:cubicBezTo>
                  <a:cubicBezTo>
                    <a:pt x="1010" y="289"/>
                    <a:pt x="1008" y="291"/>
                    <a:pt x="1007" y="289"/>
                  </a:cubicBezTo>
                  <a:cubicBezTo>
                    <a:pt x="1006" y="287"/>
                    <a:pt x="1004" y="286"/>
                    <a:pt x="1003" y="285"/>
                  </a:cubicBezTo>
                  <a:cubicBezTo>
                    <a:pt x="1003" y="283"/>
                    <a:pt x="1003" y="282"/>
                    <a:pt x="1001" y="281"/>
                  </a:cubicBezTo>
                  <a:cubicBezTo>
                    <a:pt x="997" y="279"/>
                    <a:pt x="996" y="276"/>
                    <a:pt x="993" y="273"/>
                  </a:cubicBezTo>
                  <a:cubicBezTo>
                    <a:pt x="991" y="271"/>
                    <a:pt x="990" y="270"/>
                    <a:pt x="987" y="270"/>
                  </a:cubicBezTo>
                  <a:cubicBezTo>
                    <a:pt x="985" y="269"/>
                    <a:pt x="982" y="270"/>
                    <a:pt x="981" y="267"/>
                  </a:cubicBezTo>
                  <a:cubicBezTo>
                    <a:pt x="980" y="267"/>
                    <a:pt x="979" y="267"/>
                    <a:pt x="978" y="267"/>
                  </a:cubicBezTo>
                  <a:cubicBezTo>
                    <a:pt x="973" y="268"/>
                    <a:pt x="967" y="267"/>
                    <a:pt x="962" y="266"/>
                  </a:cubicBezTo>
                  <a:cubicBezTo>
                    <a:pt x="945" y="262"/>
                    <a:pt x="928" y="260"/>
                    <a:pt x="912" y="259"/>
                  </a:cubicBezTo>
                  <a:cubicBezTo>
                    <a:pt x="905" y="259"/>
                    <a:pt x="899" y="258"/>
                    <a:pt x="893" y="259"/>
                  </a:cubicBezTo>
                  <a:cubicBezTo>
                    <a:pt x="885" y="260"/>
                    <a:pt x="878" y="258"/>
                    <a:pt x="870" y="258"/>
                  </a:cubicBezTo>
                  <a:cubicBezTo>
                    <a:pt x="864" y="257"/>
                    <a:pt x="857" y="256"/>
                    <a:pt x="851" y="256"/>
                  </a:cubicBezTo>
                  <a:cubicBezTo>
                    <a:pt x="842" y="256"/>
                    <a:pt x="834" y="256"/>
                    <a:pt x="825" y="257"/>
                  </a:cubicBezTo>
                  <a:cubicBezTo>
                    <a:pt x="815" y="257"/>
                    <a:pt x="805" y="258"/>
                    <a:pt x="796" y="259"/>
                  </a:cubicBezTo>
                  <a:cubicBezTo>
                    <a:pt x="783" y="260"/>
                    <a:pt x="771" y="262"/>
                    <a:pt x="759" y="265"/>
                  </a:cubicBezTo>
                  <a:cubicBezTo>
                    <a:pt x="736" y="270"/>
                    <a:pt x="713" y="275"/>
                    <a:pt x="690" y="280"/>
                  </a:cubicBezTo>
                  <a:cubicBezTo>
                    <a:pt x="687" y="281"/>
                    <a:pt x="683" y="282"/>
                    <a:pt x="679" y="284"/>
                  </a:cubicBezTo>
                  <a:cubicBezTo>
                    <a:pt x="674" y="285"/>
                    <a:pt x="669" y="287"/>
                    <a:pt x="664" y="288"/>
                  </a:cubicBezTo>
                  <a:cubicBezTo>
                    <a:pt x="662" y="289"/>
                    <a:pt x="659" y="288"/>
                    <a:pt x="656" y="290"/>
                  </a:cubicBezTo>
                  <a:cubicBezTo>
                    <a:pt x="652" y="292"/>
                    <a:pt x="647" y="292"/>
                    <a:pt x="643" y="294"/>
                  </a:cubicBezTo>
                  <a:cubicBezTo>
                    <a:pt x="636" y="297"/>
                    <a:pt x="629" y="299"/>
                    <a:pt x="622" y="301"/>
                  </a:cubicBezTo>
                  <a:cubicBezTo>
                    <a:pt x="615" y="303"/>
                    <a:pt x="608" y="306"/>
                    <a:pt x="601" y="308"/>
                  </a:cubicBezTo>
                  <a:cubicBezTo>
                    <a:pt x="594" y="311"/>
                    <a:pt x="587" y="314"/>
                    <a:pt x="579" y="317"/>
                  </a:cubicBezTo>
                  <a:cubicBezTo>
                    <a:pt x="577" y="318"/>
                    <a:pt x="574" y="319"/>
                    <a:pt x="571" y="319"/>
                  </a:cubicBezTo>
                  <a:cubicBezTo>
                    <a:pt x="567" y="320"/>
                    <a:pt x="563" y="323"/>
                    <a:pt x="559" y="325"/>
                  </a:cubicBezTo>
                  <a:cubicBezTo>
                    <a:pt x="556" y="331"/>
                    <a:pt x="548" y="330"/>
                    <a:pt x="544" y="334"/>
                  </a:cubicBezTo>
                  <a:cubicBezTo>
                    <a:pt x="540" y="334"/>
                    <a:pt x="538" y="337"/>
                    <a:pt x="535" y="339"/>
                  </a:cubicBezTo>
                  <a:cubicBezTo>
                    <a:pt x="534" y="339"/>
                    <a:pt x="533" y="340"/>
                    <a:pt x="532" y="341"/>
                  </a:cubicBezTo>
                  <a:cubicBezTo>
                    <a:pt x="526" y="342"/>
                    <a:pt x="522" y="345"/>
                    <a:pt x="517" y="347"/>
                  </a:cubicBezTo>
                  <a:cubicBezTo>
                    <a:pt x="519" y="344"/>
                    <a:pt x="521" y="340"/>
                    <a:pt x="522" y="336"/>
                  </a:cubicBezTo>
                  <a:cubicBezTo>
                    <a:pt x="523" y="335"/>
                    <a:pt x="523" y="334"/>
                    <a:pt x="523" y="334"/>
                  </a:cubicBezTo>
                  <a:cubicBezTo>
                    <a:pt x="529" y="327"/>
                    <a:pt x="532" y="318"/>
                    <a:pt x="536" y="310"/>
                  </a:cubicBezTo>
                  <a:cubicBezTo>
                    <a:pt x="536" y="308"/>
                    <a:pt x="537" y="306"/>
                    <a:pt x="538" y="306"/>
                  </a:cubicBezTo>
                  <a:cubicBezTo>
                    <a:pt x="541" y="305"/>
                    <a:pt x="541" y="303"/>
                    <a:pt x="542" y="301"/>
                  </a:cubicBezTo>
                  <a:cubicBezTo>
                    <a:pt x="546" y="296"/>
                    <a:pt x="548" y="291"/>
                    <a:pt x="550" y="286"/>
                  </a:cubicBezTo>
                  <a:cubicBezTo>
                    <a:pt x="551" y="283"/>
                    <a:pt x="552" y="281"/>
                    <a:pt x="554" y="278"/>
                  </a:cubicBezTo>
                  <a:cubicBezTo>
                    <a:pt x="557" y="274"/>
                    <a:pt x="559" y="270"/>
                    <a:pt x="562" y="265"/>
                  </a:cubicBezTo>
                  <a:cubicBezTo>
                    <a:pt x="565" y="258"/>
                    <a:pt x="567" y="249"/>
                    <a:pt x="575" y="244"/>
                  </a:cubicBezTo>
                  <a:cubicBezTo>
                    <a:pt x="576" y="243"/>
                    <a:pt x="576" y="242"/>
                    <a:pt x="576" y="242"/>
                  </a:cubicBezTo>
                  <a:cubicBezTo>
                    <a:pt x="578" y="239"/>
                    <a:pt x="578" y="236"/>
                    <a:pt x="581" y="235"/>
                  </a:cubicBezTo>
                  <a:cubicBezTo>
                    <a:pt x="584" y="233"/>
                    <a:pt x="585" y="230"/>
                    <a:pt x="586" y="227"/>
                  </a:cubicBezTo>
                  <a:cubicBezTo>
                    <a:pt x="587" y="222"/>
                    <a:pt x="589" y="218"/>
                    <a:pt x="591" y="213"/>
                  </a:cubicBezTo>
                  <a:cubicBezTo>
                    <a:pt x="593" y="209"/>
                    <a:pt x="594" y="203"/>
                    <a:pt x="598" y="200"/>
                  </a:cubicBezTo>
                  <a:cubicBezTo>
                    <a:pt x="598" y="200"/>
                    <a:pt x="598" y="200"/>
                    <a:pt x="598" y="200"/>
                  </a:cubicBezTo>
                  <a:cubicBezTo>
                    <a:pt x="601" y="195"/>
                    <a:pt x="602" y="190"/>
                    <a:pt x="605" y="185"/>
                  </a:cubicBezTo>
                  <a:cubicBezTo>
                    <a:pt x="609" y="177"/>
                    <a:pt x="611" y="168"/>
                    <a:pt x="614" y="160"/>
                  </a:cubicBezTo>
                  <a:cubicBezTo>
                    <a:pt x="617" y="154"/>
                    <a:pt x="620" y="148"/>
                    <a:pt x="623" y="142"/>
                  </a:cubicBezTo>
                  <a:cubicBezTo>
                    <a:pt x="627" y="134"/>
                    <a:pt x="629" y="125"/>
                    <a:pt x="632" y="116"/>
                  </a:cubicBezTo>
                  <a:cubicBezTo>
                    <a:pt x="635" y="109"/>
                    <a:pt x="636" y="102"/>
                    <a:pt x="639" y="95"/>
                  </a:cubicBezTo>
                  <a:cubicBezTo>
                    <a:pt x="640" y="92"/>
                    <a:pt x="641" y="89"/>
                    <a:pt x="641" y="86"/>
                  </a:cubicBezTo>
                  <a:cubicBezTo>
                    <a:pt x="641" y="80"/>
                    <a:pt x="642" y="75"/>
                    <a:pt x="644" y="70"/>
                  </a:cubicBezTo>
                  <a:cubicBezTo>
                    <a:pt x="646" y="66"/>
                    <a:pt x="647" y="61"/>
                    <a:pt x="647" y="56"/>
                  </a:cubicBezTo>
                  <a:cubicBezTo>
                    <a:pt x="646" y="46"/>
                    <a:pt x="642" y="39"/>
                    <a:pt x="633" y="35"/>
                  </a:cubicBezTo>
                  <a:cubicBezTo>
                    <a:pt x="632" y="35"/>
                    <a:pt x="631" y="34"/>
                    <a:pt x="629" y="33"/>
                  </a:cubicBezTo>
                  <a:cubicBezTo>
                    <a:pt x="625" y="29"/>
                    <a:pt x="620" y="26"/>
                    <a:pt x="615" y="23"/>
                  </a:cubicBezTo>
                  <a:cubicBezTo>
                    <a:pt x="612" y="22"/>
                    <a:pt x="610" y="21"/>
                    <a:pt x="608" y="18"/>
                  </a:cubicBezTo>
                  <a:cubicBezTo>
                    <a:pt x="606" y="16"/>
                    <a:pt x="604" y="15"/>
                    <a:pt x="601" y="15"/>
                  </a:cubicBezTo>
                  <a:cubicBezTo>
                    <a:pt x="600" y="15"/>
                    <a:pt x="598" y="15"/>
                    <a:pt x="598" y="15"/>
                  </a:cubicBezTo>
                  <a:cubicBezTo>
                    <a:pt x="590" y="12"/>
                    <a:pt x="582" y="9"/>
                    <a:pt x="574" y="6"/>
                  </a:cubicBezTo>
                  <a:cubicBezTo>
                    <a:pt x="570" y="5"/>
                    <a:pt x="566" y="3"/>
                    <a:pt x="561" y="1"/>
                  </a:cubicBezTo>
                  <a:cubicBezTo>
                    <a:pt x="559" y="0"/>
                    <a:pt x="557" y="1"/>
                    <a:pt x="555" y="3"/>
                  </a:cubicBezTo>
                  <a:cubicBezTo>
                    <a:pt x="553" y="4"/>
                    <a:pt x="553" y="5"/>
                    <a:pt x="552" y="8"/>
                  </a:cubicBezTo>
                  <a:cubicBezTo>
                    <a:pt x="552" y="11"/>
                    <a:pt x="552" y="14"/>
                    <a:pt x="550" y="18"/>
                  </a:cubicBezTo>
                  <a:cubicBezTo>
                    <a:pt x="549" y="21"/>
                    <a:pt x="546" y="23"/>
                    <a:pt x="546" y="27"/>
                  </a:cubicBezTo>
                  <a:cubicBezTo>
                    <a:pt x="546" y="35"/>
                    <a:pt x="543" y="43"/>
                    <a:pt x="541" y="51"/>
                  </a:cubicBezTo>
                  <a:cubicBezTo>
                    <a:pt x="537" y="64"/>
                    <a:pt x="534" y="77"/>
                    <a:pt x="530" y="89"/>
                  </a:cubicBezTo>
                  <a:cubicBezTo>
                    <a:pt x="525" y="104"/>
                    <a:pt x="521" y="119"/>
                    <a:pt x="516" y="134"/>
                  </a:cubicBezTo>
                  <a:cubicBezTo>
                    <a:pt x="510" y="154"/>
                    <a:pt x="504" y="174"/>
                    <a:pt x="497" y="194"/>
                  </a:cubicBezTo>
                  <a:cubicBezTo>
                    <a:pt x="493" y="207"/>
                    <a:pt x="488" y="220"/>
                    <a:pt x="483" y="233"/>
                  </a:cubicBezTo>
                  <a:cubicBezTo>
                    <a:pt x="480" y="241"/>
                    <a:pt x="478" y="249"/>
                    <a:pt x="474" y="257"/>
                  </a:cubicBezTo>
                  <a:cubicBezTo>
                    <a:pt x="467" y="273"/>
                    <a:pt x="461" y="290"/>
                    <a:pt x="454" y="307"/>
                  </a:cubicBezTo>
                  <a:cubicBezTo>
                    <a:pt x="452" y="311"/>
                    <a:pt x="450" y="315"/>
                    <a:pt x="448" y="320"/>
                  </a:cubicBezTo>
                  <a:cubicBezTo>
                    <a:pt x="442" y="333"/>
                    <a:pt x="437" y="347"/>
                    <a:pt x="431" y="360"/>
                  </a:cubicBezTo>
                  <a:cubicBezTo>
                    <a:pt x="422" y="379"/>
                    <a:pt x="415" y="398"/>
                    <a:pt x="406" y="417"/>
                  </a:cubicBezTo>
                  <a:cubicBezTo>
                    <a:pt x="403" y="424"/>
                    <a:pt x="400" y="432"/>
                    <a:pt x="397" y="439"/>
                  </a:cubicBezTo>
                  <a:cubicBezTo>
                    <a:pt x="396" y="440"/>
                    <a:pt x="396" y="442"/>
                    <a:pt x="395" y="443"/>
                  </a:cubicBezTo>
                  <a:cubicBezTo>
                    <a:pt x="395" y="443"/>
                    <a:pt x="395" y="443"/>
                    <a:pt x="394" y="443"/>
                  </a:cubicBezTo>
                  <a:cubicBezTo>
                    <a:pt x="394" y="445"/>
                    <a:pt x="392" y="447"/>
                    <a:pt x="391" y="449"/>
                  </a:cubicBezTo>
                  <a:cubicBezTo>
                    <a:pt x="389" y="453"/>
                    <a:pt x="385" y="457"/>
                    <a:pt x="383" y="462"/>
                  </a:cubicBezTo>
                  <a:cubicBezTo>
                    <a:pt x="381" y="466"/>
                    <a:pt x="375" y="468"/>
                    <a:pt x="375" y="474"/>
                  </a:cubicBezTo>
                  <a:cubicBezTo>
                    <a:pt x="375" y="474"/>
                    <a:pt x="374" y="475"/>
                    <a:pt x="374" y="475"/>
                  </a:cubicBezTo>
                  <a:cubicBezTo>
                    <a:pt x="370" y="478"/>
                    <a:pt x="369" y="482"/>
                    <a:pt x="367" y="486"/>
                  </a:cubicBezTo>
                  <a:cubicBezTo>
                    <a:pt x="362" y="496"/>
                    <a:pt x="359" y="507"/>
                    <a:pt x="355" y="517"/>
                  </a:cubicBezTo>
                  <a:cubicBezTo>
                    <a:pt x="352" y="525"/>
                    <a:pt x="349" y="533"/>
                    <a:pt x="348" y="542"/>
                  </a:cubicBezTo>
                  <a:cubicBezTo>
                    <a:pt x="347" y="547"/>
                    <a:pt x="346" y="552"/>
                    <a:pt x="344" y="557"/>
                  </a:cubicBezTo>
                  <a:cubicBezTo>
                    <a:pt x="342" y="561"/>
                    <a:pt x="341" y="565"/>
                    <a:pt x="341" y="570"/>
                  </a:cubicBezTo>
                  <a:cubicBezTo>
                    <a:pt x="340" y="572"/>
                    <a:pt x="338" y="574"/>
                    <a:pt x="337" y="576"/>
                  </a:cubicBezTo>
                  <a:cubicBezTo>
                    <a:pt x="336" y="583"/>
                    <a:pt x="332" y="588"/>
                    <a:pt x="330" y="595"/>
                  </a:cubicBezTo>
                  <a:cubicBezTo>
                    <a:pt x="328" y="597"/>
                    <a:pt x="327" y="600"/>
                    <a:pt x="323" y="601"/>
                  </a:cubicBezTo>
                  <a:cubicBezTo>
                    <a:pt x="323" y="601"/>
                    <a:pt x="322" y="602"/>
                    <a:pt x="322" y="603"/>
                  </a:cubicBezTo>
                  <a:cubicBezTo>
                    <a:pt x="323" y="604"/>
                    <a:pt x="324" y="602"/>
                    <a:pt x="325" y="602"/>
                  </a:cubicBezTo>
                  <a:cubicBezTo>
                    <a:pt x="323" y="608"/>
                    <a:pt x="319" y="613"/>
                    <a:pt x="317" y="620"/>
                  </a:cubicBezTo>
                  <a:cubicBezTo>
                    <a:pt x="316" y="621"/>
                    <a:pt x="316" y="623"/>
                    <a:pt x="314" y="624"/>
                  </a:cubicBezTo>
                  <a:cubicBezTo>
                    <a:pt x="313" y="625"/>
                    <a:pt x="312" y="627"/>
                    <a:pt x="312" y="628"/>
                  </a:cubicBezTo>
                  <a:cubicBezTo>
                    <a:pt x="312" y="630"/>
                    <a:pt x="312" y="631"/>
                    <a:pt x="311" y="632"/>
                  </a:cubicBezTo>
                  <a:cubicBezTo>
                    <a:pt x="307" y="638"/>
                    <a:pt x="305" y="644"/>
                    <a:pt x="302" y="650"/>
                  </a:cubicBezTo>
                  <a:cubicBezTo>
                    <a:pt x="298" y="657"/>
                    <a:pt x="295" y="663"/>
                    <a:pt x="293" y="671"/>
                  </a:cubicBezTo>
                  <a:cubicBezTo>
                    <a:pt x="293" y="672"/>
                    <a:pt x="293" y="673"/>
                    <a:pt x="292" y="674"/>
                  </a:cubicBezTo>
                  <a:cubicBezTo>
                    <a:pt x="289" y="679"/>
                    <a:pt x="286" y="685"/>
                    <a:pt x="283" y="691"/>
                  </a:cubicBezTo>
                  <a:cubicBezTo>
                    <a:pt x="280" y="697"/>
                    <a:pt x="278" y="704"/>
                    <a:pt x="273" y="709"/>
                  </a:cubicBezTo>
                  <a:cubicBezTo>
                    <a:pt x="272" y="710"/>
                    <a:pt x="272" y="711"/>
                    <a:pt x="272" y="711"/>
                  </a:cubicBezTo>
                  <a:cubicBezTo>
                    <a:pt x="272" y="713"/>
                    <a:pt x="271" y="714"/>
                    <a:pt x="271" y="716"/>
                  </a:cubicBezTo>
                  <a:cubicBezTo>
                    <a:pt x="268" y="723"/>
                    <a:pt x="264" y="729"/>
                    <a:pt x="262" y="736"/>
                  </a:cubicBezTo>
                  <a:cubicBezTo>
                    <a:pt x="261" y="738"/>
                    <a:pt x="259" y="739"/>
                    <a:pt x="258" y="742"/>
                  </a:cubicBezTo>
                  <a:cubicBezTo>
                    <a:pt x="257" y="745"/>
                    <a:pt x="256" y="750"/>
                    <a:pt x="251" y="751"/>
                  </a:cubicBezTo>
                  <a:cubicBezTo>
                    <a:pt x="250" y="751"/>
                    <a:pt x="250" y="752"/>
                    <a:pt x="249" y="753"/>
                  </a:cubicBezTo>
                  <a:cubicBezTo>
                    <a:pt x="246" y="757"/>
                    <a:pt x="244" y="762"/>
                    <a:pt x="242" y="767"/>
                  </a:cubicBezTo>
                  <a:cubicBezTo>
                    <a:pt x="240" y="770"/>
                    <a:pt x="239" y="773"/>
                    <a:pt x="236" y="776"/>
                  </a:cubicBezTo>
                  <a:cubicBezTo>
                    <a:pt x="235" y="773"/>
                    <a:pt x="234" y="771"/>
                    <a:pt x="235" y="769"/>
                  </a:cubicBezTo>
                  <a:cubicBezTo>
                    <a:pt x="235" y="765"/>
                    <a:pt x="234" y="761"/>
                    <a:pt x="233" y="757"/>
                  </a:cubicBezTo>
                  <a:cubicBezTo>
                    <a:pt x="233" y="754"/>
                    <a:pt x="231" y="751"/>
                    <a:pt x="231" y="747"/>
                  </a:cubicBezTo>
                  <a:cubicBezTo>
                    <a:pt x="232" y="746"/>
                    <a:pt x="230" y="746"/>
                    <a:pt x="229" y="746"/>
                  </a:cubicBezTo>
                  <a:cubicBezTo>
                    <a:pt x="229" y="748"/>
                    <a:pt x="229" y="750"/>
                    <a:pt x="229" y="751"/>
                  </a:cubicBezTo>
                  <a:cubicBezTo>
                    <a:pt x="230" y="759"/>
                    <a:pt x="231" y="767"/>
                    <a:pt x="232" y="775"/>
                  </a:cubicBezTo>
                  <a:cubicBezTo>
                    <a:pt x="233" y="779"/>
                    <a:pt x="232" y="782"/>
                    <a:pt x="231" y="785"/>
                  </a:cubicBezTo>
                  <a:cubicBezTo>
                    <a:pt x="229" y="783"/>
                    <a:pt x="229" y="781"/>
                    <a:pt x="229" y="779"/>
                  </a:cubicBezTo>
                  <a:cubicBezTo>
                    <a:pt x="228" y="771"/>
                    <a:pt x="226" y="762"/>
                    <a:pt x="225" y="754"/>
                  </a:cubicBezTo>
                  <a:cubicBezTo>
                    <a:pt x="225" y="750"/>
                    <a:pt x="226" y="745"/>
                    <a:pt x="224" y="741"/>
                  </a:cubicBezTo>
                  <a:cubicBezTo>
                    <a:pt x="223" y="741"/>
                    <a:pt x="224" y="740"/>
                    <a:pt x="224" y="740"/>
                  </a:cubicBezTo>
                  <a:cubicBezTo>
                    <a:pt x="226" y="738"/>
                    <a:pt x="225" y="735"/>
                    <a:pt x="224" y="733"/>
                  </a:cubicBezTo>
                  <a:cubicBezTo>
                    <a:pt x="223" y="727"/>
                    <a:pt x="224" y="721"/>
                    <a:pt x="222" y="715"/>
                  </a:cubicBezTo>
                  <a:cubicBezTo>
                    <a:pt x="220" y="708"/>
                    <a:pt x="221" y="700"/>
                    <a:pt x="220" y="693"/>
                  </a:cubicBezTo>
                  <a:cubicBezTo>
                    <a:pt x="220" y="689"/>
                    <a:pt x="219" y="684"/>
                    <a:pt x="220" y="679"/>
                  </a:cubicBezTo>
                  <a:cubicBezTo>
                    <a:pt x="221" y="675"/>
                    <a:pt x="221" y="670"/>
                    <a:pt x="217" y="665"/>
                  </a:cubicBezTo>
                  <a:cubicBezTo>
                    <a:pt x="217" y="671"/>
                    <a:pt x="214" y="675"/>
                    <a:pt x="217" y="679"/>
                  </a:cubicBezTo>
                  <a:cubicBezTo>
                    <a:pt x="217" y="680"/>
                    <a:pt x="217" y="680"/>
                    <a:pt x="217" y="681"/>
                  </a:cubicBezTo>
                  <a:cubicBezTo>
                    <a:pt x="216" y="688"/>
                    <a:pt x="216" y="695"/>
                    <a:pt x="216" y="703"/>
                  </a:cubicBezTo>
                  <a:cubicBezTo>
                    <a:pt x="216" y="703"/>
                    <a:pt x="215" y="704"/>
                    <a:pt x="216" y="704"/>
                  </a:cubicBezTo>
                  <a:cubicBezTo>
                    <a:pt x="220" y="707"/>
                    <a:pt x="217" y="711"/>
                    <a:pt x="218" y="714"/>
                  </a:cubicBezTo>
                  <a:cubicBezTo>
                    <a:pt x="219" y="717"/>
                    <a:pt x="218" y="721"/>
                    <a:pt x="220" y="725"/>
                  </a:cubicBezTo>
                  <a:cubicBezTo>
                    <a:pt x="222" y="728"/>
                    <a:pt x="220" y="734"/>
                    <a:pt x="216" y="738"/>
                  </a:cubicBezTo>
                  <a:cubicBezTo>
                    <a:pt x="218" y="733"/>
                    <a:pt x="215" y="730"/>
                    <a:pt x="215" y="727"/>
                  </a:cubicBezTo>
                  <a:cubicBezTo>
                    <a:pt x="214" y="718"/>
                    <a:pt x="213" y="709"/>
                    <a:pt x="213" y="700"/>
                  </a:cubicBezTo>
                  <a:cubicBezTo>
                    <a:pt x="213" y="699"/>
                    <a:pt x="213" y="698"/>
                    <a:pt x="213" y="696"/>
                  </a:cubicBezTo>
                  <a:cubicBezTo>
                    <a:pt x="208" y="687"/>
                    <a:pt x="214" y="679"/>
                    <a:pt x="213" y="670"/>
                  </a:cubicBezTo>
                  <a:cubicBezTo>
                    <a:pt x="213" y="670"/>
                    <a:pt x="214" y="669"/>
                    <a:pt x="214" y="668"/>
                  </a:cubicBezTo>
                  <a:cubicBezTo>
                    <a:pt x="216" y="665"/>
                    <a:pt x="215" y="661"/>
                    <a:pt x="217" y="658"/>
                  </a:cubicBezTo>
                  <a:cubicBezTo>
                    <a:pt x="217" y="658"/>
                    <a:pt x="217" y="657"/>
                    <a:pt x="217" y="657"/>
                  </a:cubicBezTo>
                  <a:cubicBezTo>
                    <a:pt x="215" y="652"/>
                    <a:pt x="217" y="648"/>
                    <a:pt x="217" y="644"/>
                  </a:cubicBezTo>
                  <a:cubicBezTo>
                    <a:pt x="219" y="635"/>
                    <a:pt x="218" y="627"/>
                    <a:pt x="217" y="618"/>
                  </a:cubicBezTo>
                  <a:cubicBezTo>
                    <a:pt x="217" y="608"/>
                    <a:pt x="217" y="598"/>
                    <a:pt x="216" y="588"/>
                  </a:cubicBezTo>
                  <a:cubicBezTo>
                    <a:pt x="216" y="587"/>
                    <a:pt x="215" y="586"/>
                    <a:pt x="217" y="585"/>
                  </a:cubicBezTo>
                  <a:cubicBezTo>
                    <a:pt x="219" y="587"/>
                    <a:pt x="220" y="587"/>
                    <a:pt x="221" y="584"/>
                  </a:cubicBezTo>
                  <a:cubicBezTo>
                    <a:pt x="222" y="583"/>
                    <a:pt x="223" y="582"/>
                    <a:pt x="224" y="581"/>
                  </a:cubicBezTo>
                  <a:cubicBezTo>
                    <a:pt x="225" y="581"/>
                    <a:pt x="226" y="580"/>
                    <a:pt x="226" y="579"/>
                  </a:cubicBezTo>
                  <a:cubicBezTo>
                    <a:pt x="225" y="577"/>
                    <a:pt x="226" y="574"/>
                    <a:pt x="226" y="572"/>
                  </a:cubicBezTo>
                  <a:cubicBezTo>
                    <a:pt x="226" y="571"/>
                    <a:pt x="226" y="570"/>
                    <a:pt x="225" y="569"/>
                  </a:cubicBezTo>
                  <a:cubicBezTo>
                    <a:pt x="222" y="569"/>
                    <a:pt x="223" y="567"/>
                    <a:pt x="223" y="565"/>
                  </a:cubicBezTo>
                  <a:cubicBezTo>
                    <a:pt x="223" y="562"/>
                    <a:pt x="224" y="559"/>
                    <a:pt x="222" y="556"/>
                  </a:cubicBezTo>
                  <a:cubicBezTo>
                    <a:pt x="222" y="555"/>
                    <a:pt x="221" y="555"/>
                    <a:pt x="222" y="554"/>
                  </a:cubicBezTo>
                  <a:cubicBezTo>
                    <a:pt x="224" y="552"/>
                    <a:pt x="222" y="548"/>
                    <a:pt x="225" y="546"/>
                  </a:cubicBezTo>
                  <a:cubicBezTo>
                    <a:pt x="225" y="546"/>
                    <a:pt x="225" y="544"/>
                    <a:pt x="224" y="544"/>
                  </a:cubicBezTo>
                  <a:cubicBezTo>
                    <a:pt x="223" y="542"/>
                    <a:pt x="223" y="539"/>
                    <a:pt x="224" y="537"/>
                  </a:cubicBezTo>
                  <a:cubicBezTo>
                    <a:pt x="224" y="535"/>
                    <a:pt x="224" y="532"/>
                    <a:pt x="226" y="531"/>
                  </a:cubicBezTo>
                  <a:cubicBezTo>
                    <a:pt x="227" y="531"/>
                    <a:pt x="227" y="530"/>
                    <a:pt x="227" y="529"/>
                  </a:cubicBezTo>
                  <a:cubicBezTo>
                    <a:pt x="226" y="522"/>
                    <a:pt x="231" y="516"/>
                    <a:pt x="228" y="509"/>
                  </a:cubicBezTo>
                  <a:cubicBezTo>
                    <a:pt x="228" y="509"/>
                    <a:pt x="228" y="508"/>
                    <a:pt x="228" y="508"/>
                  </a:cubicBezTo>
                  <a:cubicBezTo>
                    <a:pt x="229" y="505"/>
                    <a:pt x="230" y="502"/>
                    <a:pt x="229" y="499"/>
                  </a:cubicBezTo>
                  <a:cubicBezTo>
                    <a:pt x="228" y="496"/>
                    <a:pt x="228" y="493"/>
                    <a:pt x="230" y="490"/>
                  </a:cubicBezTo>
                  <a:cubicBezTo>
                    <a:pt x="230" y="490"/>
                    <a:pt x="229" y="489"/>
                    <a:pt x="229" y="488"/>
                  </a:cubicBezTo>
                  <a:cubicBezTo>
                    <a:pt x="229" y="487"/>
                    <a:pt x="229" y="487"/>
                    <a:pt x="229" y="485"/>
                  </a:cubicBezTo>
                  <a:cubicBezTo>
                    <a:pt x="230" y="483"/>
                    <a:pt x="230" y="480"/>
                    <a:pt x="229" y="478"/>
                  </a:cubicBezTo>
                  <a:cubicBezTo>
                    <a:pt x="229" y="476"/>
                    <a:pt x="229" y="475"/>
                    <a:pt x="230" y="473"/>
                  </a:cubicBezTo>
                  <a:cubicBezTo>
                    <a:pt x="232" y="468"/>
                    <a:pt x="231" y="462"/>
                    <a:pt x="231" y="457"/>
                  </a:cubicBezTo>
                  <a:cubicBezTo>
                    <a:pt x="231" y="449"/>
                    <a:pt x="231" y="442"/>
                    <a:pt x="230" y="435"/>
                  </a:cubicBezTo>
                  <a:cubicBezTo>
                    <a:pt x="230" y="429"/>
                    <a:pt x="231" y="422"/>
                    <a:pt x="230" y="416"/>
                  </a:cubicBezTo>
                  <a:cubicBezTo>
                    <a:pt x="229" y="411"/>
                    <a:pt x="229" y="406"/>
                    <a:pt x="229" y="401"/>
                  </a:cubicBezTo>
                  <a:cubicBezTo>
                    <a:pt x="229" y="398"/>
                    <a:pt x="229" y="396"/>
                    <a:pt x="228" y="393"/>
                  </a:cubicBezTo>
                  <a:cubicBezTo>
                    <a:pt x="227" y="390"/>
                    <a:pt x="227" y="387"/>
                    <a:pt x="228" y="384"/>
                  </a:cubicBezTo>
                  <a:cubicBezTo>
                    <a:pt x="229" y="379"/>
                    <a:pt x="228" y="374"/>
                    <a:pt x="228" y="369"/>
                  </a:cubicBezTo>
                  <a:cubicBezTo>
                    <a:pt x="229" y="362"/>
                    <a:pt x="228" y="355"/>
                    <a:pt x="228" y="348"/>
                  </a:cubicBezTo>
                  <a:cubicBezTo>
                    <a:pt x="228" y="342"/>
                    <a:pt x="227" y="336"/>
                    <a:pt x="228" y="330"/>
                  </a:cubicBezTo>
                  <a:cubicBezTo>
                    <a:pt x="229" y="324"/>
                    <a:pt x="228" y="318"/>
                    <a:pt x="229" y="312"/>
                  </a:cubicBezTo>
                  <a:cubicBezTo>
                    <a:pt x="230" y="302"/>
                    <a:pt x="229" y="292"/>
                    <a:pt x="228" y="283"/>
                  </a:cubicBezTo>
                  <a:cubicBezTo>
                    <a:pt x="228" y="278"/>
                    <a:pt x="227" y="274"/>
                    <a:pt x="229" y="270"/>
                  </a:cubicBezTo>
                  <a:cubicBezTo>
                    <a:pt x="230" y="269"/>
                    <a:pt x="229" y="268"/>
                    <a:pt x="229" y="267"/>
                  </a:cubicBezTo>
                  <a:cubicBezTo>
                    <a:pt x="230" y="263"/>
                    <a:pt x="229" y="259"/>
                    <a:pt x="230" y="256"/>
                  </a:cubicBezTo>
                  <a:cubicBezTo>
                    <a:pt x="232" y="247"/>
                    <a:pt x="233" y="238"/>
                    <a:pt x="233" y="229"/>
                  </a:cubicBezTo>
                  <a:cubicBezTo>
                    <a:pt x="233" y="221"/>
                    <a:pt x="234" y="213"/>
                    <a:pt x="236" y="205"/>
                  </a:cubicBezTo>
                  <a:cubicBezTo>
                    <a:pt x="238" y="199"/>
                    <a:pt x="238" y="193"/>
                    <a:pt x="238" y="186"/>
                  </a:cubicBezTo>
                  <a:cubicBezTo>
                    <a:pt x="239" y="175"/>
                    <a:pt x="239" y="164"/>
                    <a:pt x="239" y="153"/>
                  </a:cubicBezTo>
                  <a:cubicBezTo>
                    <a:pt x="239" y="151"/>
                    <a:pt x="239" y="150"/>
                    <a:pt x="239" y="148"/>
                  </a:cubicBezTo>
                  <a:cubicBezTo>
                    <a:pt x="238" y="146"/>
                    <a:pt x="238" y="143"/>
                    <a:pt x="238" y="140"/>
                  </a:cubicBezTo>
                  <a:cubicBezTo>
                    <a:pt x="239" y="136"/>
                    <a:pt x="238" y="133"/>
                    <a:pt x="237" y="129"/>
                  </a:cubicBezTo>
                  <a:cubicBezTo>
                    <a:pt x="236" y="121"/>
                    <a:pt x="234" y="114"/>
                    <a:pt x="232" y="106"/>
                  </a:cubicBezTo>
                  <a:cubicBezTo>
                    <a:pt x="231" y="100"/>
                    <a:pt x="229" y="95"/>
                    <a:pt x="225" y="90"/>
                  </a:cubicBezTo>
                  <a:cubicBezTo>
                    <a:pt x="217" y="82"/>
                    <a:pt x="208" y="75"/>
                    <a:pt x="200" y="67"/>
                  </a:cubicBezTo>
                  <a:cubicBezTo>
                    <a:pt x="199" y="66"/>
                    <a:pt x="198" y="65"/>
                    <a:pt x="197" y="66"/>
                  </a:cubicBezTo>
                  <a:cubicBezTo>
                    <a:pt x="194" y="66"/>
                    <a:pt x="192" y="64"/>
                    <a:pt x="190" y="61"/>
                  </a:cubicBezTo>
                  <a:cubicBezTo>
                    <a:pt x="189" y="59"/>
                    <a:pt x="188" y="57"/>
                    <a:pt x="186" y="55"/>
                  </a:cubicBezTo>
                  <a:cubicBezTo>
                    <a:pt x="184" y="52"/>
                    <a:pt x="181" y="49"/>
                    <a:pt x="177" y="49"/>
                  </a:cubicBezTo>
                  <a:cubicBezTo>
                    <a:pt x="175" y="48"/>
                    <a:pt x="172" y="48"/>
                    <a:pt x="170" y="47"/>
                  </a:cubicBezTo>
                  <a:cubicBezTo>
                    <a:pt x="167" y="45"/>
                    <a:pt x="165" y="44"/>
                    <a:pt x="162" y="43"/>
                  </a:cubicBezTo>
                  <a:cubicBezTo>
                    <a:pt x="154" y="41"/>
                    <a:pt x="145" y="40"/>
                    <a:pt x="138" y="36"/>
                  </a:cubicBezTo>
                  <a:cubicBezTo>
                    <a:pt x="128" y="32"/>
                    <a:pt x="118" y="30"/>
                    <a:pt x="108" y="28"/>
                  </a:cubicBezTo>
                  <a:cubicBezTo>
                    <a:pt x="99" y="25"/>
                    <a:pt x="88" y="25"/>
                    <a:pt x="78" y="25"/>
                  </a:cubicBezTo>
                  <a:cubicBezTo>
                    <a:pt x="72" y="25"/>
                    <a:pt x="65" y="26"/>
                    <a:pt x="58" y="26"/>
                  </a:cubicBezTo>
                  <a:cubicBezTo>
                    <a:pt x="51" y="26"/>
                    <a:pt x="43" y="27"/>
                    <a:pt x="36" y="27"/>
                  </a:cubicBezTo>
                  <a:cubicBezTo>
                    <a:pt x="33" y="27"/>
                    <a:pt x="30" y="28"/>
                    <a:pt x="28" y="30"/>
                  </a:cubicBezTo>
                  <a:cubicBezTo>
                    <a:pt x="26" y="32"/>
                    <a:pt x="26" y="34"/>
                    <a:pt x="24" y="35"/>
                  </a:cubicBezTo>
                  <a:cubicBezTo>
                    <a:pt x="22" y="39"/>
                    <a:pt x="20" y="42"/>
                    <a:pt x="16" y="42"/>
                  </a:cubicBezTo>
                  <a:cubicBezTo>
                    <a:pt x="13" y="42"/>
                    <a:pt x="12" y="44"/>
                    <a:pt x="12" y="47"/>
                  </a:cubicBezTo>
                  <a:cubicBezTo>
                    <a:pt x="12" y="50"/>
                    <a:pt x="11" y="50"/>
                    <a:pt x="9" y="50"/>
                  </a:cubicBezTo>
                  <a:cubicBezTo>
                    <a:pt x="6" y="50"/>
                    <a:pt x="3" y="51"/>
                    <a:pt x="0" y="52"/>
                  </a:cubicBezTo>
                  <a:cubicBezTo>
                    <a:pt x="0" y="52"/>
                    <a:pt x="0" y="53"/>
                    <a:pt x="0" y="53"/>
                  </a:cubicBezTo>
                  <a:cubicBezTo>
                    <a:pt x="7" y="62"/>
                    <a:pt x="8" y="73"/>
                    <a:pt x="11" y="83"/>
                  </a:cubicBezTo>
                  <a:cubicBezTo>
                    <a:pt x="13" y="87"/>
                    <a:pt x="12" y="91"/>
                    <a:pt x="13" y="95"/>
                  </a:cubicBezTo>
                  <a:cubicBezTo>
                    <a:pt x="13" y="102"/>
                    <a:pt x="14" y="108"/>
                    <a:pt x="15" y="114"/>
                  </a:cubicBezTo>
                  <a:cubicBezTo>
                    <a:pt x="16" y="120"/>
                    <a:pt x="17" y="125"/>
                    <a:pt x="17" y="131"/>
                  </a:cubicBezTo>
                  <a:cubicBezTo>
                    <a:pt x="18" y="141"/>
                    <a:pt x="18" y="151"/>
                    <a:pt x="18" y="160"/>
                  </a:cubicBezTo>
                  <a:cubicBezTo>
                    <a:pt x="18" y="161"/>
                    <a:pt x="18" y="161"/>
                    <a:pt x="19" y="161"/>
                  </a:cubicBezTo>
                  <a:cubicBezTo>
                    <a:pt x="19" y="161"/>
                    <a:pt x="19" y="160"/>
                    <a:pt x="19" y="159"/>
                  </a:cubicBezTo>
                  <a:cubicBezTo>
                    <a:pt x="19" y="159"/>
                    <a:pt x="19" y="158"/>
                    <a:pt x="20" y="158"/>
                  </a:cubicBezTo>
                  <a:cubicBezTo>
                    <a:pt x="22" y="169"/>
                    <a:pt x="21" y="180"/>
                    <a:pt x="20" y="190"/>
                  </a:cubicBezTo>
                  <a:cubicBezTo>
                    <a:pt x="20" y="193"/>
                    <a:pt x="21" y="197"/>
                    <a:pt x="18" y="199"/>
                  </a:cubicBezTo>
                  <a:cubicBezTo>
                    <a:pt x="18" y="200"/>
                    <a:pt x="17" y="201"/>
                    <a:pt x="19" y="202"/>
                  </a:cubicBezTo>
                  <a:cubicBezTo>
                    <a:pt x="19" y="202"/>
                    <a:pt x="19" y="200"/>
                    <a:pt x="20" y="201"/>
                  </a:cubicBezTo>
                  <a:cubicBezTo>
                    <a:pt x="21" y="202"/>
                    <a:pt x="21" y="203"/>
                    <a:pt x="21" y="203"/>
                  </a:cubicBezTo>
                  <a:cubicBezTo>
                    <a:pt x="21" y="208"/>
                    <a:pt x="22" y="213"/>
                    <a:pt x="22" y="218"/>
                  </a:cubicBezTo>
                  <a:cubicBezTo>
                    <a:pt x="22" y="221"/>
                    <a:pt x="23" y="225"/>
                    <a:pt x="22" y="228"/>
                  </a:cubicBezTo>
                  <a:cubicBezTo>
                    <a:pt x="21" y="232"/>
                    <a:pt x="20" y="234"/>
                    <a:pt x="24" y="237"/>
                  </a:cubicBezTo>
                  <a:cubicBezTo>
                    <a:pt x="24" y="237"/>
                    <a:pt x="27" y="240"/>
                    <a:pt x="22" y="239"/>
                  </a:cubicBezTo>
                  <a:cubicBezTo>
                    <a:pt x="22" y="239"/>
                    <a:pt x="21" y="241"/>
                    <a:pt x="21" y="241"/>
                  </a:cubicBezTo>
                  <a:cubicBezTo>
                    <a:pt x="22" y="246"/>
                    <a:pt x="22" y="250"/>
                    <a:pt x="21" y="254"/>
                  </a:cubicBezTo>
                  <a:cubicBezTo>
                    <a:pt x="21" y="255"/>
                    <a:pt x="22" y="255"/>
                    <a:pt x="22" y="255"/>
                  </a:cubicBezTo>
                  <a:cubicBezTo>
                    <a:pt x="25" y="256"/>
                    <a:pt x="24" y="259"/>
                    <a:pt x="24" y="261"/>
                  </a:cubicBezTo>
                  <a:cubicBezTo>
                    <a:pt x="24" y="268"/>
                    <a:pt x="25" y="274"/>
                    <a:pt x="25" y="281"/>
                  </a:cubicBezTo>
                  <a:cubicBezTo>
                    <a:pt x="25" y="282"/>
                    <a:pt x="26" y="284"/>
                    <a:pt x="26" y="284"/>
                  </a:cubicBezTo>
                  <a:cubicBezTo>
                    <a:pt x="28" y="286"/>
                    <a:pt x="27" y="288"/>
                    <a:pt x="27" y="290"/>
                  </a:cubicBezTo>
                  <a:cubicBezTo>
                    <a:pt x="28" y="294"/>
                    <a:pt x="27" y="299"/>
                    <a:pt x="28" y="303"/>
                  </a:cubicBezTo>
                  <a:cubicBezTo>
                    <a:pt x="29" y="312"/>
                    <a:pt x="29" y="321"/>
                    <a:pt x="29" y="330"/>
                  </a:cubicBezTo>
                  <a:cubicBezTo>
                    <a:pt x="29" y="334"/>
                    <a:pt x="28" y="337"/>
                    <a:pt x="29" y="340"/>
                  </a:cubicBezTo>
                  <a:cubicBezTo>
                    <a:pt x="29" y="344"/>
                    <a:pt x="29" y="347"/>
                    <a:pt x="29" y="350"/>
                  </a:cubicBezTo>
                  <a:cubicBezTo>
                    <a:pt x="30" y="353"/>
                    <a:pt x="30" y="356"/>
                    <a:pt x="31" y="359"/>
                  </a:cubicBezTo>
                  <a:cubicBezTo>
                    <a:pt x="31" y="367"/>
                    <a:pt x="30" y="376"/>
                    <a:pt x="31" y="385"/>
                  </a:cubicBezTo>
                  <a:cubicBezTo>
                    <a:pt x="32" y="388"/>
                    <a:pt x="32" y="391"/>
                    <a:pt x="32" y="394"/>
                  </a:cubicBezTo>
                  <a:cubicBezTo>
                    <a:pt x="31" y="406"/>
                    <a:pt x="33" y="418"/>
                    <a:pt x="33" y="430"/>
                  </a:cubicBezTo>
                  <a:cubicBezTo>
                    <a:pt x="33" y="430"/>
                    <a:pt x="33" y="430"/>
                    <a:pt x="34" y="430"/>
                  </a:cubicBezTo>
                  <a:cubicBezTo>
                    <a:pt x="34" y="426"/>
                    <a:pt x="34" y="422"/>
                    <a:pt x="34" y="417"/>
                  </a:cubicBezTo>
                  <a:cubicBezTo>
                    <a:pt x="34" y="409"/>
                    <a:pt x="33" y="401"/>
                    <a:pt x="34" y="393"/>
                  </a:cubicBezTo>
                  <a:cubicBezTo>
                    <a:pt x="35" y="387"/>
                    <a:pt x="34" y="380"/>
                    <a:pt x="34" y="374"/>
                  </a:cubicBezTo>
                  <a:cubicBezTo>
                    <a:pt x="34" y="370"/>
                    <a:pt x="35" y="366"/>
                    <a:pt x="34" y="361"/>
                  </a:cubicBezTo>
                  <a:cubicBezTo>
                    <a:pt x="34" y="359"/>
                    <a:pt x="34" y="356"/>
                    <a:pt x="34" y="354"/>
                  </a:cubicBezTo>
                  <a:cubicBezTo>
                    <a:pt x="35" y="349"/>
                    <a:pt x="34" y="345"/>
                    <a:pt x="33" y="341"/>
                  </a:cubicBezTo>
                  <a:cubicBezTo>
                    <a:pt x="32" y="338"/>
                    <a:pt x="32" y="335"/>
                    <a:pt x="33" y="331"/>
                  </a:cubicBezTo>
                  <a:cubicBezTo>
                    <a:pt x="35" y="334"/>
                    <a:pt x="36" y="337"/>
                    <a:pt x="36" y="341"/>
                  </a:cubicBezTo>
                  <a:cubicBezTo>
                    <a:pt x="37" y="359"/>
                    <a:pt x="38" y="377"/>
                    <a:pt x="38" y="395"/>
                  </a:cubicBezTo>
                  <a:cubicBezTo>
                    <a:pt x="39" y="413"/>
                    <a:pt x="39" y="430"/>
                    <a:pt x="40" y="448"/>
                  </a:cubicBezTo>
                  <a:cubicBezTo>
                    <a:pt x="40" y="461"/>
                    <a:pt x="40" y="474"/>
                    <a:pt x="40" y="487"/>
                  </a:cubicBezTo>
                  <a:cubicBezTo>
                    <a:pt x="40" y="488"/>
                    <a:pt x="40" y="489"/>
                    <a:pt x="41" y="489"/>
                  </a:cubicBezTo>
                  <a:cubicBezTo>
                    <a:pt x="42" y="489"/>
                    <a:pt x="42" y="487"/>
                    <a:pt x="42" y="486"/>
                  </a:cubicBezTo>
                  <a:cubicBezTo>
                    <a:pt x="42" y="479"/>
                    <a:pt x="42" y="472"/>
                    <a:pt x="43" y="464"/>
                  </a:cubicBezTo>
                  <a:cubicBezTo>
                    <a:pt x="43" y="460"/>
                    <a:pt x="43" y="460"/>
                    <a:pt x="48" y="459"/>
                  </a:cubicBezTo>
                  <a:cubicBezTo>
                    <a:pt x="48" y="494"/>
                    <a:pt x="49" y="529"/>
                    <a:pt x="49" y="563"/>
                  </a:cubicBezTo>
                  <a:cubicBezTo>
                    <a:pt x="48" y="563"/>
                    <a:pt x="47" y="563"/>
                    <a:pt x="47" y="562"/>
                  </a:cubicBezTo>
                  <a:cubicBezTo>
                    <a:pt x="47" y="561"/>
                    <a:pt x="47" y="561"/>
                    <a:pt x="45" y="561"/>
                  </a:cubicBezTo>
                  <a:cubicBezTo>
                    <a:pt x="42" y="562"/>
                    <a:pt x="41" y="563"/>
                    <a:pt x="41" y="566"/>
                  </a:cubicBezTo>
                  <a:cubicBezTo>
                    <a:pt x="41" y="571"/>
                    <a:pt x="41" y="577"/>
                    <a:pt x="41" y="583"/>
                  </a:cubicBezTo>
                  <a:cubicBezTo>
                    <a:pt x="41" y="584"/>
                    <a:pt x="41" y="585"/>
                    <a:pt x="42" y="585"/>
                  </a:cubicBezTo>
                  <a:cubicBezTo>
                    <a:pt x="43" y="584"/>
                    <a:pt x="44" y="583"/>
                    <a:pt x="44" y="582"/>
                  </a:cubicBezTo>
                  <a:cubicBezTo>
                    <a:pt x="44" y="579"/>
                    <a:pt x="45" y="578"/>
                    <a:pt x="48" y="579"/>
                  </a:cubicBezTo>
                  <a:cubicBezTo>
                    <a:pt x="48" y="579"/>
                    <a:pt x="49" y="578"/>
                    <a:pt x="50" y="579"/>
                  </a:cubicBezTo>
                  <a:cubicBezTo>
                    <a:pt x="50" y="580"/>
                    <a:pt x="51" y="582"/>
                    <a:pt x="49" y="582"/>
                  </a:cubicBezTo>
                  <a:cubicBezTo>
                    <a:pt x="47" y="583"/>
                    <a:pt x="47" y="584"/>
                    <a:pt x="47" y="585"/>
                  </a:cubicBezTo>
                  <a:cubicBezTo>
                    <a:pt x="47" y="588"/>
                    <a:pt x="46" y="591"/>
                    <a:pt x="47" y="594"/>
                  </a:cubicBezTo>
                  <a:cubicBezTo>
                    <a:pt x="48" y="597"/>
                    <a:pt x="47" y="599"/>
                    <a:pt x="46" y="601"/>
                  </a:cubicBezTo>
                  <a:cubicBezTo>
                    <a:pt x="45" y="599"/>
                    <a:pt x="45" y="598"/>
                    <a:pt x="45" y="596"/>
                  </a:cubicBezTo>
                  <a:cubicBezTo>
                    <a:pt x="45" y="593"/>
                    <a:pt x="46" y="591"/>
                    <a:pt x="42" y="590"/>
                  </a:cubicBezTo>
                  <a:cubicBezTo>
                    <a:pt x="42" y="590"/>
                    <a:pt x="43" y="589"/>
                    <a:pt x="41" y="588"/>
                  </a:cubicBezTo>
                  <a:cubicBezTo>
                    <a:pt x="41" y="604"/>
                    <a:pt x="42" y="619"/>
                    <a:pt x="42" y="634"/>
                  </a:cubicBezTo>
                  <a:cubicBezTo>
                    <a:pt x="43" y="649"/>
                    <a:pt x="44" y="664"/>
                    <a:pt x="45" y="679"/>
                  </a:cubicBezTo>
                  <a:cubicBezTo>
                    <a:pt x="46" y="694"/>
                    <a:pt x="46" y="709"/>
                    <a:pt x="49" y="724"/>
                  </a:cubicBezTo>
                  <a:cubicBezTo>
                    <a:pt x="51" y="722"/>
                    <a:pt x="51" y="719"/>
                    <a:pt x="53" y="718"/>
                  </a:cubicBezTo>
                  <a:cubicBezTo>
                    <a:pt x="55" y="717"/>
                    <a:pt x="53" y="715"/>
                    <a:pt x="53" y="713"/>
                  </a:cubicBezTo>
                  <a:cubicBezTo>
                    <a:pt x="50" y="715"/>
                    <a:pt x="50" y="712"/>
                    <a:pt x="50" y="711"/>
                  </a:cubicBezTo>
                  <a:cubicBezTo>
                    <a:pt x="49" y="706"/>
                    <a:pt x="49" y="701"/>
                    <a:pt x="49" y="695"/>
                  </a:cubicBezTo>
                  <a:cubicBezTo>
                    <a:pt x="49" y="694"/>
                    <a:pt x="50" y="694"/>
                    <a:pt x="51" y="693"/>
                  </a:cubicBezTo>
                  <a:cubicBezTo>
                    <a:pt x="54" y="693"/>
                    <a:pt x="54" y="690"/>
                    <a:pt x="53" y="687"/>
                  </a:cubicBezTo>
                  <a:cubicBezTo>
                    <a:pt x="53" y="685"/>
                    <a:pt x="53" y="683"/>
                    <a:pt x="51" y="681"/>
                  </a:cubicBezTo>
                  <a:cubicBezTo>
                    <a:pt x="50" y="680"/>
                    <a:pt x="50" y="678"/>
                    <a:pt x="51" y="677"/>
                  </a:cubicBezTo>
                  <a:cubicBezTo>
                    <a:pt x="53" y="676"/>
                    <a:pt x="52" y="674"/>
                    <a:pt x="52" y="672"/>
                  </a:cubicBezTo>
                  <a:cubicBezTo>
                    <a:pt x="53" y="667"/>
                    <a:pt x="52" y="662"/>
                    <a:pt x="52" y="658"/>
                  </a:cubicBezTo>
                  <a:cubicBezTo>
                    <a:pt x="53" y="660"/>
                    <a:pt x="53" y="662"/>
                    <a:pt x="53" y="664"/>
                  </a:cubicBezTo>
                  <a:cubicBezTo>
                    <a:pt x="54" y="671"/>
                    <a:pt x="54" y="678"/>
                    <a:pt x="54" y="685"/>
                  </a:cubicBezTo>
                  <a:cubicBezTo>
                    <a:pt x="56" y="704"/>
                    <a:pt x="57" y="723"/>
                    <a:pt x="59" y="741"/>
                  </a:cubicBezTo>
                  <a:cubicBezTo>
                    <a:pt x="61" y="757"/>
                    <a:pt x="63" y="772"/>
                    <a:pt x="65" y="788"/>
                  </a:cubicBezTo>
                  <a:cubicBezTo>
                    <a:pt x="68" y="806"/>
                    <a:pt x="71" y="824"/>
                    <a:pt x="74" y="842"/>
                  </a:cubicBezTo>
                  <a:cubicBezTo>
                    <a:pt x="75" y="847"/>
                    <a:pt x="76" y="853"/>
                    <a:pt x="78" y="859"/>
                  </a:cubicBezTo>
                  <a:cubicBezTo>
                    <a:pt x="79" y="865"/>
                    <a:pt x="81" y="871"/>
                    <a:pt x="82" y="878"/>
                  </a:cubicBezTo>
                  <a:cubicBezTo>
                    <a:pt x="84" y="885"/>
                    <a:pt x="85" y="891"/>
                    <a:pt x="87" y="898"/>
                  </a:cubicBezTo>
                  <a:cubicBezTo>
                    <a:pt x="88" y="899"/>
                    <a:pt x="88" y="900"/>
                    <a:pt x="87" y="901"/>
                  </a:cubicBezTo>
                  <a:cubicBezTo>
                    <a:pt x="86" y="903"/>
                    <a:pt x="87" y="904"/>
                    <a:pt x="88" y="906"/>
                  </a:cubicBezTo>
                  <a:cubicBezTo>
                    <a:pt x="90" y="909"/>
                    <a:pt x="91" y="913"/>
                    <a:pt x="93" y="917"/>
                  </a:cubicBezTo>
                  <a:cubicBezTo>
                    <a:pt x="93" y="917"/>
                    <a:pt x="93" y="917"/>
                    <a:pt x="92" y="917"/>
                  </a:cubicBezTo>
                  <a:cubicBezTo>
                    <a:pt x="92" y="917"/>
                    <a:pt x="92" y="916"/>
                    <a:pt x="92" y="916"/>
                  </a:cubicBezTo>
                  <a:cubicBezTo>
                    <a:pt x="88" y="910"/>
                    <a:pt x="85" y="905"/>
                    <a:pt x="84" y="897"/>
                  </a:cubicBezTo>
                  <a:cubicBezTo>
                    <a:pt x="84" y="890"/>
                    <a:pt x="81" y="883"/>
                    <a:pt x="78" y="877"/>
                  </a:cubicBezTo>
                  <a:cubicBezTo>
                    <a:pt x="77" y="874"/>
                    <a:pt x="75" y="872"/>
                    <a:pt x="75" y="870"/>
                  </a:cubicBezTo>
                  <a:cubicBezTo>
                    <a:pt x="77" y="866"/>
                    <a:pt x="75" y="864"/>
                    <a:pt x="73" y="860"/>
                  </a:cubicBezTo>
                  <a:cubicBezTo>
                    <a:pt x="72" y="858"/>
                    <a:pt x="72" y="856"/>
                    <a:pt x="72" y="853"/>
                  </a:cubicBezTo>
                  <a:cubicBezTo>
                    <a:pt x="71" y="847"/>
                    <a:pt x="70" y="840"/>
                    <a:pt x="70" y="833"/>
                  </a:cubicBezTo>
                  <a:cubicBezTo>
                    <a:pt x="69" y="827"/>
                    <a:pt x="68" y="821"/>
                    <a:pt x="65" y="815"/>
                  </a:cubicBezTo>
                  <a:cubicBezTo>
                    <a:pt x="65" y="815"/>
                    <a:pt x="65" y="814"/>
                    <a:pt x="65" y="813"/>
                  </a:cubicBezTo>
                  <a:cubicBezTo>
                    <a:pt x="65" y="808"/>
                    <a:pt x="65" y="803"/>
                    <a:pt x="64" y="798"/>
                  </a:cubicBezTo>
                  <a:cubicBezTo>
                    <a:pt x="63" y="794"/>
                    <a:pt x="62" y="791"/>
                    <a:pt x="61" y="787"/>
                  </a:cubicBezTo>
                  <a:cubicBezTo>
                    <a:pt x="61" y="786"/>
                    <a:pt x="61" y="785"/>
                    <a:pt x="59" y="785"/>
                  </a:cubicBezTo>
                  <a:cubicBezTo>
                    <a:pt x="58" y="786"/>
                    <a:pt x="58" y="785"/>
                    <a:pt x="57" y="784"/>
                  </a:cubicBezTo>
                  <a:cubicBezTo>
                    <a:pt x="55" y="777"/>
                    <a:pt x="55" y="770"/>
                    <a:pt x="55" y="763"/>
                  </a:cubicBezTo>
                  <a:cubicBezTo>
                    <a:pt x="55" y="761"/>
                    <a:pt x="54" y="758"/>
                    <a:pt x="57" y="757"/>
                  </a:cubicBezTo>
                  <a:cubicBezTo>
                    <a:pt x="58" y="756"/>
                    <a:pt x="58" y="754"/>
                    <a:pt x="58" y="752"/>
                  </a:cubicBezTo>
                  <a:cubicBezTo>
                    <a:pt x="58" y="747"/>
                    <a:pt x="58" y="742"/>
                    <a:pt x="58" y="737"/>
                  </a:cubicBezTo>
                  <a:cubicBezTo>
                    <a:pt x="58" y="733"/>
                    <a:pt x="57" y="729"/>
                    <a:pt x="55" y="726"/>
                  </a:cubicBezTo>
                  <a:cubicBezTo>
                    <a:pt x="53" y="724"/>
                    <a:pt x="53" y="731"/>
                    <a:pt x="51" y="726"/>
                  </a:cubicBezTo>
                  <a:cubicBezTo>
                    <a:pt x="51" y="726"/>
                    <a:pt x="50" y="725"/>
                    <a:pt x="50" y="726"/>
                  </a:cubicBezTo>
                  <a:cubicBezTo>
                    <a:pt x="49" y="726"/>
                    <a:pt x="49" y="727"/>
                    <a:pt x="49" y="727"/>
                  </a:cubicBezTo>
                  <a:cubicBezTo>
                    <a:pt x="49" y="736"/>
                    <a:pt x="50" y="744"/>
                    <a:pt x="51" y="752"/>
                  </a:cubicBezTo>
                  <a:cubicBezTo>
                    <a:pt x="52" y="766"/>
                    <a:pt x="54" y="779"/>
                    <a:pt x="56" y="792"/>
                  </a:cubicBezTo>
                  <a:cubicBezTo>
                    <a:pt x="60" y="821"/>
                    <a:pt x="66" y="851"/>
                    <a:pt x="72" y="880"/>
                  </a:cubicBezTo>
                  <a:cubicBezTo>
                    <a:pt x="73" y="885"/>
                    <a:pt x="74" y="891"/>
                    <a:pt x="76" y="896"/>
                  </a:cubicBezTo>
                  <a:cubicBezTo>
                    <a:pt x="79" y="902"/>
                    <a:pt x="80" y="909"/>
                    <a:pt x="83" y="916"/>
                  </a:cubicBezTo>
                  <a:cubicBezTo>
                    <a:pt x="84" y="919"/>
                    <a:pt x="85" y="923"/>
                    <a:pt x="86" y="927"/>
                  </a:cubicBezTo>
                  <a:cubicBezTo>
                    <a:pt x="87" y="932"/>
                    <a:pt x="89" y="936"/>
                    <a:pt x="95" y="938"/>
                  </a:cubicBezTo>
                  <a:cubicBezTo>
                    <a:pt x="100" y="940"/>
                    <a:pt x="105" y="941"/>
                    <a:pt x="109" y="944"/>
                  </a:cubicBezTo>
                  <a:cubicBezTo>
                    <a:pt x="118" y="950"/>
                    <a:pt x="128" y="955"/>
                    <a:pt x="138" y="957"/>
                  </a:cubicBezTo>
                  <a:cubicBezTo>
                    <a:pt x="141" y="957"/>
                    <a:pt x="144" y="958"/>
                    <a:pt x="147" y="959"/>
                  </a:cubicBezTo>
                  <a:cubicBezTo>
                    <a:pt x="150" y="961"/>
                    <a:pt x="154" y="962"/>
                    <a:pt x="158" y="960"/>
                  </a:cubicBezTo>
                  <a:cubicBezTo>
                    <a:pt x="159" y="960"/>
                    <a:pt x="160" y="960"/>
                    <a:pt x="161" y="961"/>
                  </a:cubicBezTo>
                  <a:cubicBezTo>
                    <a:pt x="166" y="962"/>
                    <a:pt x="172" y="963"/>
                    <a:pt x="176" y="967"/>
                  </a:cubicBezTo>
                  <a:cubicBezTo>
                    <a:pt x="177" y="967"/>
                    <a:pt x="177" y="967"/>
                    <a:pt x="178" y="967"/>
                  </a:cubicBezTo>
                  <a:cubicBezTo>
                    <a:pt x="179" y="967"/>
                    <a:pt x="179" y="966"/>
                    <a:pt x="179" y="966"/>
                  </a:cubicBezTo>
                  <a:cubicBezTo>
                    <a:pt x="182" y="961"/>
                    <a:pt x="187" y="959"/>
                    <a:pt x="192" y="962"/>
                  </a:cubicBezTo>
                  <a:cubicBezTo>
                    <a:pt x="194" y="963"/>
                    <a:pt x="196" y="963"/>
                    <a:pt x="198" y="962"/>
                  </a:cubicBezTo>
                  <a:cubicBezTo>
                    <a:pt x="201" y="960"/>
                    <a:pt x="204" y="960"/>
                    <a:pt x="207" y="961"/>
                  </a:cubicBezTo>
                  <a:cubicBezTo>
                    <a:pt x="213" y="961"/>
                    <a:pt x="217" y="959"/>
                    <a:pt x="221" y="956"/>
                  </a:cubicBezTo>
                  <a:cubicBezTo>
                    <a:pt x="224" y="953"/>
                    <a:pt x="227" y="950"/>
                    <a:pt x="230" y="949"/>
                  </a:cubicBezTo>
                  <a:cubicBezTo>
                    <a:pt x="237" y="945"/>
                    <a:pt x="242" y="939"/>
                    <a:pt x="247" y="933"/>
                  </a:cubicBezTo>
                  <a:cubicBezTo>
                    <a:pt x="251" y="927"/>
                    <a:pt x="255" y="921"/>
                    <a:pt x="259" y="915"/>
                  </a:cubicBezTo>
                  <a:cubicBezTo>
                    <a:pt x="265" y="905"/>
                    <a:pt x="273" y="894"/>
                    <a:pt x="278" y="883"/>
                  </a:cubicBezTo>
                  <a:cubicBezTo>
                    <a:pt x="286" y="867"/>
                    <a:pt x="295" y="850"/>
                    <a:pt x="302" y="834"/>
                  </a:cubicBezTo>
                  <a:cubicBezTo>
                    <a:pt x="304" y="830"/>
                    <a:pt x="306" y="827"/>
                    <a:pt x="307" y="823"/>
                  </a:cubicBezTo>
                  <a:cubicBezTo>
                    <a:pt x="309" y="816"/>
                    <a:pt x="312" y="809"/>
                    <a:pt x="315" y="802"/>
                  </a:cubicBezTo>
                  <a:cubicBezTo>
                    <a:pt x="322" y="789"/>
                    <a:pt x="326" y="776"/>
                    <a:pt x="331" y="763"/>
                  </a:cubicBezTo>
                  <a:cubicBezTo>
                    <a:pt x="332" y="762"/>
                    <a:pt x="332" y="761"/>
                    <a:pt x="333" y="760"/>
                  </a:cubicBezTo>
                  <a:cubicBezTo>
                    <a:pt x="337" y="754"/>
                    <a:pt x="340" y="748"/>
                    <a:pt x="343" y="741"/>
                  </a:cubicBezTo>
                  <a:cubicBezTo>
                    <a:pt x="346" y="736"/>
                    <a:pt x="350" y="731"/>
                    <a:pt x="351" y="724"/>
                  </a:cubicBezTo>
                  <a:cubicBezTo>
                    <a:pt x="352" y="720"/>
                    <a:pt x="355" y="717"/>
                    <a:pt x="357" y="713"/>
                  </a:cubicBezTo>
                  <a:cubicBezTo>
                    <a:pt x="359" y="707"/>
                    <a:pt x="362" y="701"/>
                    <a:pt x="365" y="695"/>
                  </a:cubicBezTo>
                  <a:cubicBezTo>
                    <a:pt x="366" y="697"/>
                    <a:pt x="367" y="698"/>
                    <a:pt x="368" y="699"/>
                  </a:cubicBezTo>
                  <a:cubicBezTo>
                    <a:pt x="370" y="701"/>
                    <a:pt x="372" y="703"/>
                    <a:pt x="374" y="704"/>
                  </a:cubicBezTo>
                  <a:cubicBezTo>
                    <a:pt x="376" y="706"/>
                    <a:pt x="378" y="708"/>
                    <a:pt x="380" y="710"/>
                  </a:cubicBezTo>
                  <a:cubicBezTo>
                    <a:pt x="388" y="717"/>
                    <a:pt x="397" y="723"/>
                    <a:pt x="406" y="728"/>
                  </a:cubicBezTo>
                  <a:cubicBezTo>
                    <a:pt x="414" y="732"/>
                    <a:pt x="423" y="736"/>
                    <a:pt x="432" y="739"/>
                  </a:cubicBezTo>
                  <a:cubicBezTo>
                    <a:pt x="440" y="741"/>
                    <a:pt x="447" y="744"/>
                    <a:pt x="455" y="746"/>
                  </a:cubicBezTo>
                  <a:cubicBezTo>
                    <a:pt x="459" y="748"/>
                    <a:pt x="463" y="748"/>
                    <a:pt x="467" y="748"/>
                  </a:cubicBezTo>
                  <a:cubicBezTo>
                    <a:pt x="470" y="748"/>
                    <a:pt x="474" y="748"/>
                    <a:pt x="478" y="748"/>
                  </a:cubicBezTo>
                  <a:cubicBezTo>
                    <a:pt x="483" y="748"/>
                    <a:pt x="488" y="749"/>
                    <a:pt x="493" y="749"/>
                  </a:cubicBezTo>
                  <a:cubicBezTo>
                    <a:pt x="500" y="750"/>
                    <a:pt x="506" y="752"/>
                    <a:pt x="513" y="753"/>
                  </a:cubicBezTo>
                  <a:cubicBezTo>
                    <a:pt x="518" y="753"/>
                    <a:pt x="522" y="753"/>
                    <a:pt x="526" y="754"/>
                  </a:cubicBezTo>
                  <a:cubicBezTo>
                    <a:pt x="536" y="755"/>
                    <a:pt x="546" y="756"/>
                    <a:pt x="555" y="757"/>
                  </a:cubicBezTo>
                  <a:cubicBezTo>
                    <a:pt x="556" y="757"/>
                    <a:pt x="558" y="758"/>
                    <a:pt x="558" y="757"/>
                  </a:cubicBezTo>
                  <a:cubicBezTo>
                    <a:pt x="560" y="754"/>
                    <a:pt x="563" y="755"/>
                    <a:pt x="566" y="755"/>
                  </a:cubicBezTo>
                  <a:cubicBezTo>
                    <a:pt x="567" y="755"/>
                    <a:pt x="569" y="755"/>
                    <a:pt x="571" y="755"/>
                  </a:cubicBezTo>
                  <a:cubicBezTo>
                    <a:pt x="572" y="754"/>
                    <a:pt x="574" y="754"/>
                    <a:pt x="576" y="754"/>
                  </a:cubicBezTo>
                  <a:cubicBezTo>
                    <a:pt x="584" y="756"/>
                    <a:pt x="592" y="755"/>
                    <a:pt x="600" y="755"/>
                  </a:cubicBezTo>
                  <a:cubicBezTo>
                    <a:pt x="609" y="756"/>
                    <a:pt x="618" y="755"/>
                    <a:pt x="627" y="756"/>
                  </a:cubicBezTo>
                  <a:cubicBezTo>
                    <a:pt x="632" y="756"/>
                    <a:pt x="636" y="756"/>
                    <a:pt x="640" y="756"/>
                  </a:cubicBezTo>
                  <a:cubicBezTo>
                    <a:pt x="645" y="755"/>
                    <a:pt x="650" y="755"/>
                    <a:pt x="655" y="755"/>
                  </a:cubicBezTo>
                  <a:cubicBezTo>
                    <a:pt x="658" y="755"/>
                    <a:pt x="662" y="755"/>
                    <a:pt x="665" y="755"/>
                  </a:cubicBezTo>
                  <a:cubicBezTo>
                    <a:pt x="676" y="753"/>
                    <a:pt x="687" y="752"/>
                    <a:pt x="698" y="752"/>
                  </a:cubicBezTo>
                  <a:cubicBezTo>
                    <a:pt x="699" y="752"/>
                    <a:pt x="700" y="752"/>
                    <a:pt x="702" y="752"/>
                  </a:cubicBezTo>
                  <a:cubicBezTo>
                    <a:pt x="707" y="751"/>
                    <a:pt x="712" y="751"/>
                    <a:pt x="717" y="751"/>
                  </a:cubicBezTo>
                  <a:cubicBezTo>
                    <a:pt x="732" y="753"/>
                    <a:pt x="747" y="754"/>
                    <a:pt x="761" y="761"/>
                  </a:cubicBezTo>
                  <a:cubicBezTo>
                    <a:pt x="765" y="763"/>
                    <a:pt x="768" y="765"/>
                    <a:pt x="772" y="766"/>
                  </a:cubicBezTo>
                  <a:cubicBezTo>
                    <a:pt x="781" y="769"/>
                    <a:pt x="789" y="773"/>
                    <a:pt x="796" y="778"/>
                  </a:cubicBezTo>
                  <a:cubicBezTo>
                    <a:pt x="797" y="779"/>
                    <a:pt x="798" y="779"/>
                    <a:pt x="799" y="780"/>
                  </a:cubicBezTo>
                  <a:cubicBezTo>
                    <a:pt x="810" y="783"/>
                    <a:pt x="818" y="790"/>
                    <a:pt x="829" y="792"/>
                  </a:cubicBezTo>
                  <a:cubicBezTo>
                    <a:pt x="830" y="792"/>
                    <a:pt x="830" y="792"/>
                    <a:pt x="831" y="792"/>
                  </a:cubicBezTo>
                  <a:cubicBezTo>
                    <a:pt x="837" y="795"/>
                    <a:pt x="843" y="798"/>
                    <a:pt x="849" y="800"/>
                  </a:cubicBezTo>
                  <a:cubicBezTo>
                    <a:pt x="856" y="803"/>
                    <a:pt x="863" y="807"/>
                    <a:pt x="869" y="811"/>
                  </a:cubicBezTo>
                  <a:cubicBezTo>
                    <a:pt x="874" y="815"/>
                    <a:pt x="879" y="820"/>
                    <a:pt x="884" y="825"/>
                  </a:cubicBezTo>
                  <a:cubicBezTo>
                    <a:pt x="886" y="827"/>
                    <a:pt x="887" y="828"/>
                    <a:pt x="886" y="831"/>
                  </a:cubicBezTo>
                  <a:cubicBezTo>
                    <a:pt x="886" y="839"/>
                    <a:pt x="883" y="846"/>
                    <a:pt x="879" y="853"/>
                  </a:cubicBezTo>
                  <a:cubicBezTo>
                    <a:pt x="876" y="857"/>
                    <a:pt x="873" y="861"/>
                    <a:pt x="870" y="865"/>
                  </a:cubicBezTo>
                  <a:cubicBezTo>
                    <a:pt x="865" y="874"/>
                    <a:pt x="858" y="882"/>
                    <a:pt x="851" y="890"/>
                  </a:cubicBezTo>
                  <a:cubicBezTo>
                    <a:pt x="840" y="901"/>
                    <a:pt x="828" y="910"/>
                    <a:pt x="815" y="918"/>
                  </a:cubicBezTo>
                  <a:cubicBezTo>
                    <a:pt x="796" y="930"/>
                    <a:pt x="776" y="940"/>
                    <a:pt x="756" y="950"/>
                  </a:cubicBezTo>
                  <a:cubicBezTo>
                    <a:pt x="753" y="951"/>
                    <a:pt x="749" y="952"/>
                    <a:pt x="746" y="954"/>
                  </a:cubicBezTo>
                  <a:cubicBezTo>
                    <a:pt x="746" y="954"/>
                    <a:pt x="744" y="954"/>
                    <a:pt x="745" y="955"/>
                  </a:cubicBezTo>
                  <a:cubicBezTo>
                    <a:pt x="747" y="959"/>
                    <a:pt x="742" y="959"/>
                    <a:pt x="740" y="959"/>
                  </a:cubicBezTo>
                  <a:cubicBezTo>
                    <a:pt x="723" y="967"/>
                    <a:pt x="706" y="974"/>
                    <a:pt x="688" y="980"/>
                  </a:cubicBezTo>
                  <a:cubicBezTo>
                    <a:pt x="685" y="981"/>
                    <a:pt x="681" y="981"/>
                    <a:pt x="679" y="983"/>
                  </a:cubicBezTo>
                  <a:cubicBezTo>
                    <a:pt x="676" y="986"/>
                    <a:pt x="673" y="986"/>
                    <a:pt x="670" y="985"/>
                  </a:cubicBezTo>
                  <a:cubicBezTo>
                    <a:pt x="672" y="988"/>
                    <a:pt x="672" y="988"/>
                    <a:pt x="670" y="989"/>
                  </a:cubicBezTo>
                  <a:cubicBezTo>
                    <a:pt x="669" y="990"/>
                    <a:pt x="668" y="990"/>
                    <a:pt x="668" y="990"/>
                  </a:cubicBezTo>
                  <a:cubicBezTo>
                    <a:pt x="665" y="991"/>
                    <a:pt x="663" y="991"/>
                    <a:pt x="661" y="993"/>
                  </a:cubicBezTo>
                  <a:cubicBezTo>
                    <a:pt x="661" y="994"/>
                    <a:pt x="659" y="995"/>
                    <a:pt x="658" y="995"/>
                  </a:cubicBezTo>
                  <a:cubicBezTo>
                    <a:pt x="646" y="998"/>
                    <a:pt x="634" y="1002"/>
                    <a:pt x="621" y="1003"/>
                  </a:cubicBezTo>
                  <a:cubicBezTo>
                    <a:pt x="617" y="1004"/>
                    <a:pt x="613" y="1004"/>
                    <a:pt x="609" y="1005"/>
                  </a:cubicBezTo>
                  <a:cubicBezTo>
                    <a:pt x="603" y="1006"/>
                    <a:pt x="597" y="1007"/>
                    <a:pt x="591" y="1008"/>
                  </a:cubicBezTo>
                  <a:cubicBezTo>
                    <a:pt x="582" y="1009"/>
                    <a:pt x="573" y="1010"/>
                    <a:pt x="563" y="1011"/>
                  </a:cubicBezTo>
                  <a:cubicBezTo>
                    <a:pt x="549" y="1013"/>
                    <a:pt x="534" y="1014"/>
                    <a:pt x="519" y="1015"/>
                  </a:cubicBezTo>
                  <a:cubicBezTo>
                    <a:pt x="500" y="1016"/>
                    <a:pt x="481" y="1017"/>
                    <a:pt x="462" y="1016"/>
                  </a:cubicBezTo>
                  <a:cubicBezTo>
                    <a:pt x="448" y="1016"/>
                    <a:pt x="434" y="1016"/>
                    <a:pt x="420" y="1015"/>
                  </a:cubicBezTo>
                  <a:cubicBezTo>
                    <a:pt x="404" y="1013"/>
                    <a:pt x="399" y="1012"/>
                    <a:pt x="383" y="1016"/>
                  </a:cubicBezTo>
                  <a:cubicBezTo>
                    <a:pt x="381" y="1016"/>
                    <a:pt x="380" y="1016"/>
                    <a:pt x="378" y="1016"/>
                  </a:cubicBezTo>
                  <a:cubicBezTo>
                    <a:pt x="377" y="1015"/>
                    <a:pt x="375" y="1015"/>
                    <a:pt x="374" y="1015"/>
                  </a:cubicBezTo>
                  <a:cubicBezTo>
                    <a:pt x="365" y="1015"/>
                    <a:pt x="356" y="1012"/>
                    <a:pt x="347" y="1010"/>
                  </a:cubicBezTo>
                  <a:cubicBezTo>
                    <a:pt x="341" y="1009"/>
                    <a:pt x="336" y="1006"/>
                    <a:pt x="330" y="1007"/>
                  </a:cubicBezTo>
                  <a:cubicBezTo>
                    <a:pt x="330" y="1007"/>
                    <a:pt x="329" y="1007"/>
                    <a:pt x="328" y="1006"/>
                  </a:cubicBezTo>
                  <a:cubicBezTo>
                    <a:pt x="325" y="1005"/>
                    <a:pt x="322" y="1004"/>
                    <a:pt x="319" y="1005"/>
                  </a:cubicBezTo>
                  <a:cubicBezTo>
                    <a:pt x="317" y="1005"/>
                    <a:pt x="315" y="1004"/>
                    <a:pt x="314" y="1002"/>
                  </a:cubicBezTo>
                  <a:cubicBezTo>
                    <a:pt x="314" y="998"/>
                    <a:pt x="312" y="998"/>
                    <a:pt x="309" y="997"/>
                  </a:cubicBezTo>
                  <a:cubicBezTo>
                    <a:pt x="306" y="997"/>
                    <a:pt x="304" y="997"/>
                    <a:pt x="302" y="999"/>
                  </a:cubicBezTo>
                  <a:cubicBezTo>
                    <a:pt x="301" y="1000"/>
                    <a:pt x="299" y="1000"/>
                    <a:pt x="297" y="1001"/>
                  </a:cubicBezTo>
                  <a:cubicBezTo>
                    <a:pt x="294" y="1001"/>
                    <a:pt x="292" y="1003"/>
                    <a:pt x="289" y="1004"/>
                  </a:cubicBezTo>
                  <a:cubicBezTo>
                    <a:pt x="281" y="1008"/>
                    <a:pt x="281" y="1008"/>
                    <a:pt x="281" y="1008"/>
                  </a:cubicBezTo>
                  <a:cubicBezTo>
                    <a:pt x="280" y="1010"/>
                    <a:pt x="279" y="1009"/>
                    <a:pt x="278" y="1008"/>
                  </a:cubicBezTo>
                  <a:cubicBezTo>
                    <a:pt x="276" y="1005"/>
                    <a:pt x="274" y="1005"/>
                    <a:pt x="271" y="1006"/>
                  </a:cubicBezTo>
                  <a:cubicBezTo>
                    <a:pt x="266" y="1008"/>
                    <a:pt x="263" y="1007"/>
                    <a:pt x="260" y="1003"/>
                  </a:cubicBezTo>
                  <a:cubicBezTo>
                    <a:pt x="259" y="1001"/>
                    <a:pt x="259" y="1000"/>
                    <a:pt x="257" y="999"/>
                  </a:cubicBezTo>
                  <a:cubicBezTo>
                    <a:pt x="255" y="1000"/>
                    <a:pt x="255" y="1002"/>
                    <a:pt x="254" y="1003"/>
                  </a:cubicBezTo>
                  <a:cubicBezTo>
                    <a:pt x="253" y="1006"/>
                    <a:pt x="252" y="1010"/>
                    <a:pt x="250" y="1013"/>
                  </a:cubicBezTo>
                  <a:cubicBezTo>
                    <a:pt x="249" y="1015"/>
                    <a:pt x="248" y="1015"/>
                    <a:pt x="246" y="1014"/>
                  </a:cubicBezTo>
                  <a:cubicBezTo>
                    <a:pt x="245" y="1014"/>
                    <a:pt x="245" y="1013"/>
                    <a:pt x="244" y="1013"/>
                  </a:cubicBezTo>
                  <a:cubicBezTo>
                    <a:pt x="241" y="1010"/>
                    <a:pt x="240" y="1010"/>
                    <a:pt x="237" y="1014"/>
                  </a:cubicBezTo>
                  <a:cubicBezTo>
                    <a:pt x="237" y="1015"/>
                    <a:pt x="237" y="1016"/>
                    <a:pt x="235" y="1017"/>
                  </a:cubicBezTo>
                  <a:cubicBezTo>
                    <a:pt x="233" y="1018"/>
                    <a:pt x="232" y="1020"/>
                    <a:pt x="231" y="1023"/>
                  </a:cubicBezTo>
                  <a:cubicBezTo>
                    <a:pt x="230" y="1025"/>
                    <a:pt x="230" y="1028"/>
                    <a:pt x="228" y="1030"/>
                  </a:cubicBezTo>
                  <a:cubicBezTo>
                    <a:pt x="224" y="1033"/>
                    <a:pt x="222" y="1038"/>
                    <a:pt x="221" y="1043"/>
                  </a:cubicBezTo>
                  <a:cubicBezTo>
                    <a:pt x="219" y="1047"/>
                    <a:pt x="218" y="1051"/>
                    <a:pt x="215" y="1055"/>
                  </a:cubicBezTo>
                  <a:cubicBezTo>
                    <a:pt x="214" y="1057"/>
                    <a:pt x="213" y="1059"/>
                    <a:pt x="212" y="1061"/>
                  </a:cubicBezTo>
                  <a:cubicBezTo>
                    <a:pt x="212" y="1061"/>
                    <a:pt x="212" y="1062"/>
                    <a:pt x="213" y="1063"/>
                  </a:cubicBezTo>
                  <a:cubicBezTo>
                    <a:pt x="216" y="1065"/>
                    <a:pt x="217" y="1066"/>
                    <a:pt x="215" y="1070"/>
                  </a:cubicBezTo>
                  <a:cubicBezTo>
                    <a:pt x="213" y="1074"/>
                    <a:pt x="211" y="1077"/>
                    <a:pt x="209" y="1081"/>
                  </a:cubicBezTo>
                  <a:cubicBezTo>
                    <a:pt x="208" y="1083"/>
                    <a:pt x="206" y="1084"/>
                    <a:pt x="206" y="1087"/>
                  </a:cubicBezTo>
                  <a:cubicBezTo>
                    <a:pt x="211" y="1086"/>
                    <a:pt x="212" y="1090"/>
                    <a:pt x="212" y="1093"/>
                  </a:cubicBezTo>
                  <a:cubicBezTo>
                    <a:pt x="212" y="1095"/>
                    <a:pt x="212" y="1097"/>
                    <a:pt x="215" y="1098"/>
                  </a:cubicBezTo>
                  <a:cubicBezTo>
                    <a:pt x="217" y="1099"/>
                    <a:pt x="218" y="1101"/>
                    <a:pt x="221" y="1100"/>
                  </a:cubicBezTo>
                  <a:cubicBezTo>
                    <a:pt x="222" y="1100"/>
                    <a:pt x="224" y="1100"/>
                    <a:pt x="224" y="1103"/>
                  </a:cubicBezTo>
                  <a:cubicBezTo>
                    <a:pt x="223" y="1104"/>
                    <a:pt x="224" y="1104"/>
                    <a:pt x="224" y="1105"/>
                  </a:cubicBezTo>
                  <a:cubicBezTo>
                    <a:pt x="226" y="1107"/>
                    <a:pt x="225" y="1108"/>
                    <a:pt x="223" y="1109"/>
                  </a:cubicBezTo>
                  <a:cubicBezTo>
                    <a:pt x="222" y="1109"/>
                    <a:pt x="221" y="1109"/>
                    <a:pt x="220" y="1109"/>
                  </a:cubicBezTo>
                  <a:cubicBezTo>
                    <a:pt x="219" y="1109"/>
                    <a:pt x="218" y="1109"/>
                    <a:pt x="218" y="1110"/>
                  </a:cubicBezTo>
                  <a:cubicBezTo>
                    <a:pt x="218" y="1111"/>
                    <a:pt x="219" y="1111"/>
                    <a:pt x="219" y="1111"/>
                  </a:cubicBezTo>
                  <a:cubicBezTo>
                    <a:pt x="222" y="1112"/>
                    <a:pt x="224" y="1112"/>
                    <a:pt x="227" y="1112"/>
                  </a:cubicBezTo>
                  <a:cubicBezTo>
                    <a:pt x="226" y="1114"/>
                    <a:pt x="226" y="1116"/>
                    <a:pt x="224" y="1118"/>
                  </a:cubicBezTo>
                  <a:cubicBezTo>
                    <a:pt x="222" y="1117"/>
                    <a:pt x="224" y="1115"/>
                    <a:pt x="222" y="1114"/>
                  </a:cubicBezTo>
                  <a:cubicBezTo>
                    <a:pt x="220" y="1116"/>
                    <a:pt x="218" y="1116"/>
                    <a:pt x="216" y="1113"/>
                  </a:cubicBezTo>
                  <a:cubicBezTo>
                    <a:pt x="216" y="1113"/>
                    <a:pt x="215" y="1113"/>
                    <a:pt x="215" y="1113"/>
                  </a:cubicBezTo>
                  <a:cubicBezTo>
                    <a:pt x="214" y="1113"/>
                    <a:pt x="213" y="1112"/>
                    <a:pt x="212" y="1114"/>
                  </a:cubicBezTo>
                  <a:cubicBezTo>
                    <a:pt x="211" y="1115"/>
                    <a:pt x="213" y="1116"/>
                    <a:pt x="214" y="1116"/>
                  </a:cubicBezTo>
                  <a:cubicBezTo>
                    <a:pt x="219" y="1116"/>
                    <a:pt x="221" y="1120"/>
                    <a:pt x="224" y="1122"/>
                  </a:cubicBezTo>
                  <a:cubicBezTo>
                    <a:pt x="225" y="1122"/>
                    <a:pt x="225" y="1123"/>
                    <a:pt x="225" y="1123"/>
                  </a:cubicBezTo>
                  <a:cubicBezTo>
                    <a:pt x="225" y="1124"/>
                    <a:pt x="224" y="1126"/>
                    <a:pt x="224" y="1126"/>
                  </a:cubicBezTo>
                  <a:cubicBezTo>
                    <a:pt x="227" y="1127"/>
                    <a:pt x="230" y="1128"/>
                    <a:pt x="233" y="1129"/>
                  </a:cubicBezTo>
                  <a:cubicBezTo>
                    <a:pt x="230" y="1132"/>
                    <a:pt x="230" y="1136"/>
                    <a:pt x="229" y="1139"/>
                  </a:cubicBezTo>
                  <a:cubicBezTo>
                    <a:pt x="229" y="1140"/>
                    <a:pt x="230" y="1141"/>
                    <a:pt x="230" y="1141"/>
                  </a:cubicBezTo>
                  <a:cubicBezTo>
                    <a:pt x="231" y="1141"/>
                    <a:pt x="232" y="1141"/>
                    <a:pt x="233" y="1141"/>
                  </a:cubicBezTo>
                  <a:cubicBezTo>
                    <a:pt x="233" y="1139"/>
                    <a:pt x="235" y="1138"/>
                    <a:pt x="234" y="1137"/>
                  </a:cubicBezTo>
                  <a:cubicBezTo>
                    <a:pt x="234" y="1135"/>
                    <a:pt x="232" y="1135"/>
                    <a:pt x="233" y="1133"/>
                  </a:cubicBezTo>
                  <a:cubicBezTo>
                    <a:pt x="234" y="1133"/>
                    <a:pt x="234" y="1133"/>
                    <a:pt x="235" y="1133"/>
                  </a:cubicBezTo>
                  <a:cubicBezTo>
                    <a:pt x="239" y="1134"/>
                    <a:pt x="239" y="1134"/>
                    <a:pt x="239" y="1138"/>
                  </a:cubicBezTo>
                  <a:cubicBezTo>
                    <a:pt x="239" y="1140"/>
                    <a:pt x="239" y="1142"/>
                    <a:pt x="242" y="1144"/>
                  </a:cubicBezTo>
                  <a:cubicBezTo>
                    <a:pt x="245" y="1146"/>
                    <a:pt x="248" y="1146"/>
                    <a:pt x="252" y="1145"/>
                  </a:cubicBezTo>
                  <a:cubicBezTo>
                    <a:pt x="253" y="1145"/>
                    <a:pt x="253" y="1144"/>
                    <a:pt x="254" y="1145"/>
                  </a:cubicBezTo>
                  <a:cubicBezTo>
                    <a:pt x="256" y="1148"/>
                    <a:pt x="258" y="1149"/>
                    <a:pt x="261" y="1149"/>
                  </a:cubicBezTo>
                  <a:cubicBezTo>
                    <a:pt x="262" y="1149"/>
                    <a:pt x="263" y="1149"/>
                    <a:pt x="263" y="1150"/>
                  </a:cubicBezTo>
                  <a:cubicBezTo>
                    <a:pt x="265" y="1152"/>
                    <a:pt x="266" y="1153"/>
                    <a:pt x="267" y="1155"/>
                  </a:cubicBezTo>
                  <a:cubicBezTo>
                    <a:pt x="266" y="1156"/>
                    <a:pt x="265" y="1156"/>
                    <a:pt x="264" y="1156"/>
                  </a:cubicBezTo>
                  <a:cubicBezTo>
                    <a:pt x="262" y="1155"/>
                    <a:pt x="261" y="1157"/>
                    <a:pt x="261" y="1158"/>
                  </a:cubicBezTo>
                  <a:cubicBezTo>
                    <a:pt x="262" y="1160"/>
                    <a:pt x="263" y="1162"/>
                    <a:pt x="265" y="1163"/>
                  </a:cubicBezTo>
                  <a:cubicBezTo>
                    <a:pt x="269" y="1164"/>
                    <a:pt x="273" y="1166"/>
                    <a:pt x="277" y="1167"/>
                  </a:cubicBezTo>
                  <a:cubicBezTo>
                    <a:pt x="281" y="1167"/>
                    <a:pt x="283" y="1169"/>
                    <a:pt x="285" y="1171"/>
                  </a:cubicBezTo>
                  <a:cubicBezTo>
                    <a:pt x="288" y="1174"/>
                    <a:pt x="288" y="1176"/>
                    <a:pt x="285" y="1179"/>
                  </a:cubicBezTo>
                  <a:cubicBezTo>
                    <a:pt x="285" y="1180"/>
                    <a:pt x="284" y="1180"/>
                    <a:pt x="283" y="1181"/>
                  </a:cubicBezTo>
                  <a:cubicBezTo>
                    <a:pt x="282" y="1182"/>
                    <a:pt x="282" y="1182"/>
                    <a:pt x="283" y="1184"/>
                  </a:cubicBezTo>
                  <a:cubicBezTo>
                    <a:pt x="285" y="1185"/>
                    <a:pt x="287" y="1186"/>
                    <a:pt x="289" y="1186"/>
                  </a:cubicBezTo>
                  <a:cubicBezTo>
                    <a:pt x="292" y="1186"/>
                    <a:pt x="295" y="1188"/>
                    <a:pt x="295" y="1191"/>
                  </a:cubicBezTo>
                  <a:cubicBezTo>
                    <a:pt x="295" y="1195"/>
                    <a:pt x="298" y="1197"/>
                    <a:pt x="301" y="1198"/>
                  </a:cubicBezTo>
                  <a:cubicBezTo>
                    <a:pt x="300" y="1200"/>
                    <a:pt x="298" y="1202"/>
                    <a:pt x="301" y="1205"/>
                  </a:cubicBezTo>
                  <a:cubicBezTo>
                    <a:pt x="297" y="1204"/>
                    <a:pt x="293" y="1204"/>
                    <a:pt x="290" y="1206"/>
                  </a:cubicBezTo>
                  <a:cubicBezTo>
                    <a:pt x="292" y="1207"/>
                    <a:pt x="294" y="1208"/>
                    <a:pt x="295" y="1208"/>
                  </a:cubicBezTo>
                  <a:cubicBezTo>
                    <a:pt x="296" y="1208"/>
                    <a:pt x="298" y="1209"/>
                    <a:pt x="297" y="1210"/>
                  </a:cubicBezTo>
                  <a:cubicBezTo>
                    <a:pt x="297" y="1211"/>
                    <a:pt x="296" y="1212"/>
                    <a:pt x="296" y="1212"/>
                  </a:cubicBezTo>
                  <a:cubicBezTo>
                    <a:pt x="292" y="1211"/>
                    <a:pt x="291" y="1217"/>
                    <a:pt x="288" y="1217"/>
                  </a:cubicBezTo>
                  <a:cubicBezTo>
                    <a:pt x="290" y="1218"/>
                    <a:pt x="293" y="1219"/>
                    <a:pt x="296" y="1220"/>
                  </a:cubicBezTo>
                  <a:cubicBezTo>
                    <a:pt x="299" y="1221"/>
                    <a:pt x="302" y="1220"/>
                    <a:pt x="305" y="1222"/>
                  </a:cubicBezTo>
                  <a:cubicBezTo>
                    <a:pt x="308" y="1224"/>
                    <a:pt x="310" y="1228"/>
                    <a:pt x="314" y="1228"/>
                  </a:cubicBezTo>
                  <a:cubicBezTo>
                    <a:pt x="314" y="1228"/>
                    <a:pt x="315" y="1229"/>
                    <a:pt x="314" y="1229"/>
                  </a:cubicBezTo>
                  <a:cubicBezTo>
                    <a:pt x="314" y="1230"/>
                    <a:pt x="314" y="1230"/>
                    <a:pt x="313" y="1230"/>
                  </a:cubicBezTo>
                  <a:cubicBezTo>
                    <a:pt x="310" y="1229"/>
                    <a:pt x="307" y="1230"/>
                    <a:pt x="304" y="1229"/>
                  </a:cubicBezTo>
                  <a:cubicBezTo>
                    <a:pt x="304" y="1229"/>
                    <a:pt x="303" y="1228"/>
                    <a:pt x="303" y="1229"/>
                  </a:cubicBezTo>
                  <a:cubicBezTo>
                    <a:pt x="302" y="1230"/>
                    <a:pt x="302" y="1231"/>
                    <a:pt x="303" y="1231"/>
                  </a:cubicBezTo>
                  <a:cubicBezTo>
                    <a:pt x="305" y="1232"/>
                    <a:pt x="306" y="1234"/>
                    <a:pt x="308" y="1232"/>
                  </a:cubicBezTo>
                  <a:cubicBezTo>
                    <a:pt x="309" y="1232"/>
                    <a:pt x="310" y="1232"/>
                    <a:pt x="310" y="1232"/>
                  </a:cubicBezTo>
                  <a:cubicBezTo>
                    <a:pt x="315" y="1234"/>
                    <a:pt x="320" y="1235"/>
                    <a:pt x="325" y="1236"/>
                  </a:cubicBezTo>
                  <a:cubicBezTo>
                    <a:pt x="333" y="1239"/>
                    <a:pt x="341" y="1240"/>
                    <a:pt x="349" y="1242"/>
                  </a:cubicBezTo>
                  <a:cubicBezTo>
                    <a:pt x="351" y="1243"/>
                    <a:pt x="353" y="1244"/>
                    <a:pt x="354" y="1246"/>
                  </a:cubicBezTo>
                  <a:cubicBezTo>
                    <a:pt x="351" y="1248"/>
                    <a:pt x="347" y="1246"/>
                    <a:pt x="343" y="1246"/>
                  </a:cubicBezTo>
                  <a:cubicBezTo>
                    <a:pt x="346" y="1249"/>
                    <a:pt x="348" y="1250"/>
                    <a:pt x="351" y="1250"/>
                  </a:cubicBezTo>
                  <a:cubicBezTo>
                    <a:pt x="358" y="1250"/>
                    <a:pt x="364" y="1253"/>
                    <a:pt x="371" y="1253"/>
                  </a:cubicBezTo>
                  <a:cubicBezTo>
                    <a:pt x="373" y="1253"/>
                    <a:pt x="374" y="1253"/>
                    <a:pt x="375" y="1255"/>
                  </a:cubicBezTo>
                  <a:cubicBezTo>
                    <a:pt x="376" y="1256"/>
                    <a:pt x="377" y="1256"/>
                    <a:pt x="378" y="1255"/>
                  </a:cubicBezTo>
                  <a:cubicBezTo>
                    <a:pt x="381" y="1252"/>
                    <a:pt x="384" y="1253"/>
                    <a:pt x="385" y="1256"/>
                  </a:cubicBezTo>
                  <a:cubicBezTo>
                    <a:pt x="387" y="1259"/>
                    <a:pt x="391" y="1260"/>
                    <a:pt x="393" y="1257"/>
                  </a:cubicBezTo>
                  <a:cubicBezTo>
                    <a:pt x="394" y="1256"/>
                    <a:pt x="395" y="1256"/>
                    <a:pt x="396" y="1257"/>
                  </a:cubicBezTo>
                  <a:cubicBezTo>
                    <a:pt x="398" y="1258"/>
                    <a:pt x="400" y="1258"/>
                    <a:pt x="403" y="1257"/>
                  </a:cubicBezTo>
                  <a:cubicBezTo>
                    <a:pt x="405" y="1256"/>
                    <a:pt x="408" y="1254"/>
                    <a:pt x="410" y="1256"/>
                  </a:cubicBezTo>
                  <a:cubicBezTo>
                    <a:pt x="412" y="1258"/>
                    <a:pt x="414" y="1258"/>
                    <a:pt x="417" y="1257"/>
                  </a:cubicBezTo>
                  <a:cubicBezTo>
                    <a:pt x="419" y="1257"/>
                    <a:pt x="421" y="1258"/>
                    <a:pt x="422" y="1260"/>
                  </a:cubicBezTo>
                  <a:cubicBezTo>
                    <a:pt x="423" y="1261"/>
                    <a:pt x="424" y="1262"/>
                    <a:pt x="426" y="1262"/>
                  </a:cubicBezTo>
                  <a:cubicBezTo>
                    <a:pt x="428" y="1261"/>
                    <a:pt x="428" y="1265"/>
                    <a:pt x="430" y="1265"/>
                  </a:cubicBezTo>
                  <a:cubicBezTo>
                    <a:pt x="432" y="1266"/>
                    <a:pt x="434" y="1264"/>
                    <a:pt x="436" y="1266"/>
                  </a:cubicBezTo>
                  <a:cubicBezTo>
                    <a:pt x="437" y="1266"/>
                    <a:pt x="437" y="1267"/>
                    <a:pt x="438" y="1267"/>
                  </a:cubicBezTo>
                  <a:cubicBezTo>
                    <a:pt x="440" y="1268"/>
                    <a:pt x="442" y="1269"/>
                    <a:pt x="445" y="1269"/>
                  </a:cubicBezTo>
                  <a:cubicBezTo>
                    <a:pt x="445" y="1266"/>
                    <a:pt x="443" y="1266"/>
                    <a:pt x="441" y="1265"/>
                  </a:cubicBezTo>
                  <a:cubicBezTo>
                    <a:pt x="440" y="1264"/>
                    <a:pt x="438" y="1265"/>
                    <a:pt x="438" y="1262"/>
                  </a:cubicBezTo>
                  <a:cubicBezTo>
                    <a:pt x="441" y="1262"/>
                    <a:pt x="443" y="1264"/>
                    <a:pt x="447" y="1263"/>
                  </a:cubicBezTo>
                  <a:cubicBezTo>
                    <a:pt x="442" y="1261"/>
                    <a:pt x="437" y="1260"/>
                    <a:pt x="432" y="1259"/>
                  </a:cubicBezTo>
                  <a:cubicBezTo>
                    <a:pt x="439" y="1257"/>
                    <a:pt x="446" y="1259"/>
                    <a:pt x="453" y="1258"/>
                  </a:cubicBezTo>
                  <a:cubicBezTo>
                    <a:pt x="446" y="1255"/>
                    <a:pt x="438" y="1254"/>
                    <a:pt x="430" y="1253"/>
                  </a:cubicBezTo>
                  <a:cubicBezTo>
                    <a:pt x="430" y="1251"/>
                    <a:pt x="432" y="1252"/>
                    <a:pt x="433" y="1251"/>
                  </a:cubicBezTo>
                  <a:cubicBezTo>
                    <a:pt x="430" y="1249"/>
                    <a:pt x="428" y="1248"/>
                    <a:pt x="424" y="1247"/>
                  </a:cubicBezTo>
                  <a:cubicBezTo>
                    <a:pt x="428" y="1246"/>
                    <a:pt x="430" y="1248"/>
                    <a:pt x="432" y="1246"/>
                  </a:cubicBezTo>
                  <a:cubicBezTo>
                    <a:pt x="432" y="1245"/>
                    <a:pt x="432" y="1244"/>
                    <a:pt x="431" y="1243"/>
                  </a:cubicBezTo>
                  <a:cubicBezTo>
                    <a:pt x="431" y="1242"/>
                    <a:pt x="431" y="1242"/>
                    <a:pt x="432" y="1241"/>
                  </a:cubicBezTo>
                  <a:cubicBezTo>
                    <a:pt x="433" y="1241"/>
                    <a:pt x="433" y="1241"/>
                    <a:pt x="434" y="1241"/>
                  </a:cubicBezTo>
                  <a:cubicBezTo>
                    <a:pt x="439" y="1246"/>
                    <a:pt x="445" y="1246"/>
                    <a:pt x="450" y="1249"/>
                  </a:cubicBezTo>
                  <a:cubicBezTo>
                    <a:pt x="452" y="1250"/>
                    <a:pt x="455" y="1250"/>
                    <a:pt x="454" y="1253"/>
                  </a:cubicBezTo>
                  <a:cubicBezTo>
                    <a:pt x="454" y="1254"/>
                    <a:pt x="455" y="1255"/>
                    <a:pt x="456" y="1255"/>
                  </a:cubicBezTo>
                  <a:cubicBezTo>
                    <a:pt x="457" y="1256"/>
                    <a:pt x="458" y="1257"/>
                    <a:pt x="458" y="1259"/>
                  </a:cubicBezTo>
                  <a:cubicBezTo>
                    <a:pt x="458" y="1260"/>
                    <a:pt x="459" y="1261"/>
                    <a:pt x="460" y="1260"/>
                  </a:cubicBezTo>
                  <a:cubicBezTo>
                    <a:pt x="461" y="1260"/>
                    <a:pt x="460" y="1259"/>
                    <a:pt x="460" y="1259"/>
                  </a:cubicBezTo>
                  <a:cubicBezTo>
                    <a:pt x="459" y="1257"/>
                    <a:pt x="459" y="1257"/>
                    <a:pt x="461" y="1257"/>
                  </a:cubicBezTo>
                  <a:cubicBezTo>
                    <a:pt x="462" y="1258"/>
                    <a:pt x="463" y="1258"/>
                    <a:pt x="463" y="1257"/>
                  </a:cubicBezTo>
                  <a:cubicBezTo>
                    <a:pt x="464" y="1255"/>
                    <a:pt x="461" y="1255"/>
                    <a:pt x="460" y="1252"/>
                  </a:cubicBezTo>
                  <a:cubicBezTo>
                    <a:pt x="462" y="1253"/>
                    <a:pt x="463" y="1254"/>
                    <a:pt x="464" y="1252"/>
                  </a:cubicBezTo>
                  <a:cubicBezTo>
                    <a:pt x="464" y="1252"/>
                    <a:pt x="465" y="1251"/>
                    <a:pt x="466" y="1251"/>
                  </a:cubicBezTo>
                  <a:cubicBezTo>
                    <a:pt x="469" y="1253"/>
                    <a:pt x="471" y="1254"/>
                    <a:pt x="475" y="1253"/>
                  </a:cubicBezTo>
                  <a:cubicBezTo>
                    <a:pt x="475" y="1252"/>
                    <a:pt x="476" y="1253"/>
                    <a:pt x="476" y="1253"/>
                  </a:cubicBezTo>
                  <a:cubicBezTo>
                    <a:pt x="479" y="1254"/>
                    <a:pt x="481" y="1257"/>
                    <a:pt x="484" y="1257"/>
                  </a:cubicBezTo>
                  <a:cubicBezTo>
                    <a:pt x="488" y="1257"/>
                    <a:pt x="493" y="1258"/>
                    <a:pt x="497" y="1257"/>
                  </a:cubicBezTo>
                  <a:cubicBezTo>
                    <a:pt x="500" y="1256"/>
                    <a:pt x="502" y="1258"/>
                    <a:pt x="504" y="1259"/>
                  </a:cubicBezTo>
                  <a:cubicBezTo>
                    <a:pt x="504" y="1259"/>
                    <a:pt x="504" y="1260"/>
                    <a:pt x="504" y="1260"/>
                  </a:cubicBezTo>
                  <a:cubicBezTo>
                    <a:pt x="504" y="1260"/>
                    <a:pt x="503" y="1261"/>
                    <a:pt x="503" y="1261"/>
                  </a:cubicBezTo>
                  <a:cubicBezTo>
                    <a:pt x="502" y="1261"/>
                    <a:pt x="500" y="1261"/>
                    <a:pt x="499" y="1261"/>
                  </a:cubicBezTo>
                  <a:cubicBezTo>
                    <a:pt x="496" y="1260"/>
                    <a:pt x="494" y="1259"/>
                    <a:pt x="491" y="1260"/>
                  </a:cubicBezTo>
                  <a:cubicBezTo>
                    <a:pt x="495" y="1264"/>
                    <a:pt x="495" y="1264"/>
                    <a:pt x="500" y="1263"/>
                  </a:cubicBezTo>
                  <a:cubicBezTo>
                    <a:pt x="501" y="1263"/>
                    <a:pt x="502" y="1263"/>
                    <a:pt x="503" y="1263"/>
                  </a:cubicBezTo>
                  <a:cubicBezTo>
                    <a:pt x="504" y="1262"/>
                    <a:pt x="506" y="1262"/>
                    <a:pt x="506" y="1264"/>
                  </a:cubicBezTo>
                  <a:cubicBezTo>
                    <a:pt x="506" y="1266"/>
                    <a:pt x="508" y="1266"/>
                    <a:pt x="509" y="1266"/>
                  </a:cubicBezTo>
                  <a:cubicBezTo>
                    <a:pt x="511" y="1266"/>
                    <a:pt x="511" y="1264"/>
                    <a:pt x="511" y="1264"/>
                  </a:cubicBezTo>
                  <a:cubicBezTo>
                    <a:pt x="513" y="1261"/>
                    <a:pt x="510" y="1261"/>
                    <a:pt x="510" y="1259"/>
                  </a:cubicBezTo>
                  <a:cubicBezTo>
                    <a:pt x="512" y="1259"/>
                    <a:pt x="513" y="1258"/>
                    <a:pt x="515" y="1258"/>
                  </a:cubicBezTo>
                  <a:cubicBezTo>
                    <a:pt x="516" y="1258"/>
                    <a:pt x="518" y="1258"/>
                    <a:pt x="518" y="1259"/>
                  </a:cubicBezTo>
                  <a:cubicBezTo>
                    <a:pt x="518" y="1261"/>
                    <a:pt x="519" y="1261"/>
                    <a:pt x="520" y="1263"/>
                  </a:cubicBezTo>
                  <a:cubicBezTo>
                    <a:pt x="523" y="1266"/>
                    <a:pt x="523" y="1267"/>
                    <a:pt x="526" y="1265"/>
                  </a:cubicBezTo>
                  <a:cubicBezTo>
                    <a:pt x="529" y="1264"/>
                    <a:pt x="532" y="1264"/>
                    <a:pt x="535" y="1264"/>
                  </a:cubicBezTo>
                  <a:cubicBezTo>
                    <a:pt x="538" y="1265"/>
                    <a:pt x="541" y="1266"/>
                    <a:pt x="544" y="1266"/>
                  </a:cubicBezTo>
                  <a:cubicBezTo>
                    <a:pt x="557" y="1265"/>
                    <a:pt x="570" y="1264"/>
                    <a:pt x="583" y="1264"/>
                  </a:cubicBezTo>
                  <a:cubicBezTo>
                    <a:pt x="585" y="1264"/>
                    <a:pt x="587" y="1264"/>
                    <a:pt x="590" y="1264"/>
                  </a:cubicBezTo>
                  <a:cubicBezTo>
                    <a:pt x="596" y="1262"/>
                    <a:pt x="603" y="1263"/>
                    <a:pt x="610" y="1263"/>
                  </a:cubicBezTo>
                  <a:cubicBezTo>
                    <a:pt x="619" y="1263"/>
                    <a:pt x="627" y="1261"/>
                    <a:pt x="636" y="1260"/>
                  </a:cubicBezTo>
                  <a:cubicBezTo>
                    <a:pt x="647" y="1259"/>
                    <a:pt x="659" y="1257"/>
                    <a:pt x="671" y="1255"/>
                  </a:cubicBezTo>
                  <a:cubicBezTo>
                    <a:pt x="678" y="1254"/>
                    <a:pt x="685" y="1254"/>
                    <a:pt x="692" y="1252"/>
                  </a:cubicBezTo>
                  <a:cubicBezTo>
                    <a:pt x="702" y="1250"/>
                    <a:pt x="711" y="1248"/>
                    <a:pt x="721" y="1246"/>
                  </a:cubicBezTo>
                  <a:cubicBezTo>
                    <a:pt x="731" y="1245"/>
                    <a:pt x="740" y="1242"/>
                    <a:pt x="749" y="1239"/>
                  </a:cubicBezTo>
                  <a:cubicBezTo>
                    <a:pt x="756" y="1236"/>
                    <a:pt x="762" y="1235"/>
                    <a:pt x="769" y="1232"/>
                  </a:cubicBezTo>
                  <a:cubicBezTo>
                    <a:pt x="777" y="1229"/>
                    <a:pt x="786" y="1226"/>
                    <a:pt x="795" y="1223"/>
                  </a:cubicBezTo>
                  <a:cubicBezTo>
                    <a:pt x="806" y="1218"/>
                    <a:pt x="817" y="1215"/>
                    <a:pt x="827" y="1209"/>
                  </a:cubicBezTo>
                  <a:cubicBezTo>
                    <a:pt x="840" y="1203"/>
                    <a:pt x="852" y="1197"/>
                    <a:pt x="864" y="1190"/>
                  </a:cubicBezTo>
                  <a:cubicBezTo>
                    <a:pt x="878" y="1183"/>
                    <a:pt x="891" y="1174"/>
                    <a:pt x="903" y="1164"/>
                  </a:cubicBezTo>
                  <a:cubicBezTo>
                    <a:pt x="912" y="1158"/>
                    <a:pt x="920" y="1150"/>
                    <a:pt x="928" y="1143"/>
                  </a:cubicBezTo>
                  <a:cubicBezTo>
                    <a:pt x="933" y="1138"/>
                    <a:pt x="938" y="1134"/>
                    <a:pt x="943" y="1129"/>
                  </a:cubicBezTo>
                  <a:cubicBezTo>
                    <a:pt x="949" y="1122"/>
                    <a:pt x="955" y="1114"/>
                    <a:pt x="961" y="1107"/>
                  </a:cubicBezTo>
                  <a:cubicBezTo>
                    <a:pt x="965" y="1102"/>
                    <a:pt x="968" y="1098"/>
                    <a:pt x="972" y="1093"/>
                  </a:cubicBezTo>
                  <a:cubicBezTo>
                    <a:pt x="978" y="1085"/>
                    <a:pt x="984" y="1075"/>
                    <a:pt x="990" y="1066"/>
                  </a:cubicBezTo>
                  <a:cubicBezTo>
                    <a:pt x="995" y="1056"/>
                    <a:pt x="1000" y="1046"/>
                    <a:pt x="1006" y="1037"/>
                  </a:cubicBezTo>
                  <a:cubicBezTo>
                    <a:pt x="1009" y="1032"/>
                    <a:pt x="1011" y="1027"/>
                    <a:pt x="1013" y="1022"/>
                  </a:cubicBezTo>
                  <a:cubicBezTo>
                    <a:pt x="1017" y="1009"/>
                    <a:pt x="1020" y="995"/>
                    <a:pt x="1021" y="982"/>
                  </a:cubicBezTo>
                  <a:cubicBezTo>
                    <a:pt x="1024" y="960"/>
                    <a:pt x="1023" y="938"/>
                    <a:pt x="1020" y="916"/>
                  </a:cubicBezTo>
                  <a:cubicBezTo>
                    <a:pt x="1017" y="900"/>
                    <a:pt x="1011" y="885"/>
                    <a:pt x="1006" y="871"/>
                  </a:cubicBezTo>
                  <a:cubicBezTo>
                    <a:pt x="1001" y="859"/>
                    <a:pt x="994" y="848"/>
                    <a:pt x="989" y="837"/>
                  </a:cubicBezTo>
                  <a:cubicBezTo>
                    <a:pt x="976" y="814"/>
                    <a:pt x="960" y="794"/>
                    <a:pt x="940" y="777"/>
                  </a:cubicBezTo>
                  <a:cubicBezTo>
                    <a:pt x="923" y="763"/>
                    <a:pt x="905" y="751"/>
                    <a:pt x="886" y="742"/>
                  </a:cubicBezTo>
                  <a:cubicBezTo>
                    <a:pt x="877" y="737"/>
                    <a:pt x="867" y="732"/>
                    <a:pt x="857" y="729"/>
                  </a:cubicBezTo>
                  <a:cubicBezTo>
                    <a:pt x="835" y="722"/>
                    <a:pt x="811" y="719"/>
                    <a:pt x="789" y="715"/>
                  </a:cubicBezTo>
                  <a:cubicBezTo>
                    <a:pt x="774" y="712"/>
                    <a:pt x="758" y="710"/>
                    <a:pt x="743" y="709"/>
                  </a:cubicBezTo>
                  <a:cubicBezTo>
                    <a:pt x="730" y="708"/>
                    <a:pt x="718" y="707"/>
                    <a:pt x="705" y="708"/>
                  </a:cubicBezTo>
                  <a:cubicBezTo>
                    <a:pt x="686" y="709"/>
                    <a:pt x="666" y="710"/>
                    <a:pt x="647" y="711"/>
                  </a:cubicBezTo>
                  <a:cubicBezTo>
                    <a:pt x="620" y="711"/>
                    <a:pt x="593" y="710"/>
                    <a:pt x="567" y="708"/>
                  </a:cubicBezTo>
                  <a:cubicBezTo>
                    <a:pt x="551" y="706"/>
                    <a:pt x="535" y="703"/>
                    <a:pt x="520" y="700"/>
                  </a:cubicBezTo>
                  <a:cubicBezTo>
                    <a:pt x="504" y="696"/>
                    <a:pt x="492" y="686"/>
                    <a:pt x="485" y="672"/>
                  </a:cubicBezTo>
                  <a:cubicBezTo>
                    <a:pt x="482" y="667"/>
                    <a:pt x="480" y="662"/>
                    <a:pt x="481" y="656"/>
                  </a:cubicBezTo>
                  <a:cubicBezTo>
                    <a:pt x="482" y="644"/>
                    <a:pt x="485" y="632"/>
                    <a:pt x="489" y="621"/>
                  </a:cubicBezTo>
                  <a:cubicBezTo>
                    <a:pt x="491" y="614"/>
                    <a:pt x="493" y="607"/>
                    <a:pt x="499" y="603"/>
                  </a:cubicBezTo>
                  <a:cubicBezTo>
                    <a:pt x="502" y="595"/>
                    <a:pt x="507" y="589"/>
                    <a:pt x="512" y="583"/>
                  </a:cubicBezTo>
                  <a:cubicBezTo>
                    <a:pt x="517" y="576"/>
                    <a:pt x="522" y="569"/>
                    <a:pt x="528" y="563"/>
                  </a:cubicBezTo>
                  <a:cubicBezTo>
                    <a:pt x="537" y="555"/>
                    <a:pt x="545" y="546"/>
                    <a:pt x="555" y="539"/>
                  </a:cubicBezTo>
                  <a:cubicBezTo>
                    <a:pt x="560" y="535"/>
                    <a:pt x="565" y="530"/>
                    <a:pt x="571" y="526"/>
                  </a:cubicBezTo>
                  <a:cubicBezTo>
                    <a:pt x="576" y="523"/>
                    <a:pt x="583" y="522"/>
                    <a:pt x="587" y="517"/>
                  </a:cubicBezTo>
                  <a:cubicBezTo>
                    <a:pt x="588" y="517"/>
                    <a:pt x="588" y="517"/>
                    <a:pt x="589" y="517"/>
                  </a:cubicBezTo>
                  <a:cubicBezTo>
                    <a:pt x="591" y="517"/>
                    <a:pt x="592" y="517"/>
                    <a:pt x="592" y="515"/>
                  </a:cubicBezTo>
                  <a:cubicBezTo>
                    <a:pt x="594" y="513"/>
                    <a:pt x="597" y="512"/>
                    <a:pt x="599" y="511"/>
                  </a:cubicBezTo>
                  <a:cubicBezTo>
                    <a:pt x="601" y="511"/>
                    <a:pt x="603" y="510"/>
                    <a:pt x="605" y="509"/>
                  </a:cubicBezTo>
                  <a:cubicBezTo>
                    <a:pt x="612" y="506"/>
                    <a:pt x="618" y="502"/>
                    <a:pt x="624" y="501"/>
                  </a:cubicBezTo>
                  <a:cubicBezTo>
                    <a:pt x="634" y="498"/>
                    <a:pt x="643" y="493"/>
                    <a:pt x="653" y="491"/>
                  </a:cubicBezTo>
                  <a:cubicBezTo>
                    <a:pt x="658" y="490"/>
                    <a:pt x="663" y="489"/>
                    <a:pt x="668" y="489"/>
                  </a:cubicBezTo>
                  <a:cubicBezTo>
                    <a:pt x="667" y="492"/>
                    <a:pt x="666" y="494"/>
                    <a:pt x="663" y="495"/>
                  </a:cubicBezTo>
                  <a:cubicBezTo>
                    <a:pt x="660" y="496"/>
                    <a:pt x="656" y="497"/>
                    <a:pt x="653" y="496"/>
                  </a:cubicBezTo>
                  <a:cubicBezTo>
                    <a:pt x="650" y="495"/>
                    <a:pt x="648" y="496"/>
                    <a:pt x="646" y="497"/>
                  </a:cubicBezTo>
                  <a:cubicBezTo>
                    <a:pt x="645" y="499"/>
                    <a:pt x="642" y="499"/>
                    <a:pt x="640" y="500"/>
                  </a:cubicBezTo>
                  <a:cubicBezTo>
                    <a:pt x="638" y="500"/>
                    <a:pt x="634" y="499"/>
                    <a:pt x="636" y="504"/>
                  </a:cubicBezTo>
                  <a:cubicBezTo>
                    <a:pt x="636" y="504"/>
                    <a:pt x="636" y="505"/>
                    <a:pt x="636" y="505"/>
                  </a:cubicBezTo>
                  <a:cubicBezTo>
                    <a:pt x="633" y="507"/>
                    <a:pt x="631" y="511"/>
                    <a:pt x="627" y="510"/>
                  </a:cubicBezTo>
                  <a:cubicBezTo>
                    <a:pt x="624" y="509"/>
                    <a:pt x="622" y="510"/>
                    <a:pt x="622" y="513"/>
                  </a:cubicBezTo>
                  <a:cubicBezTo>
                    <a:pt x="621" y="514"/>
                    <a:pt x="621" y="515"/>
                    <a:pt x="619" y="515"/>
                  </a:cubicBezTo>
                  <a:cubicBezTo>
                    <a:pt x="615" y="514"/>
                    <a:pt x="612" y="516"/>
                    <a:pt x="610" y="518"/>
                  </a:cubicBezTo>
                  <a:cubicBezTo>
                    <a:pt x="608" y="519"/>
                    <a:pt x="605" y="520"/>
                    <a:pt x="603" y="521"/>
                  </a:cubicBezTo>
                  <a:cubicBezTo>
                    <a:pt x="600" y="521"/>
                    <a:pt x="598" y="522"/>
                    <a:pt x="597" y="524"/>
                  </a:cubicBezTo>
                  <a:cubicBezTo>
                    <a:pt x="595" y="526"/>
                    <a:pt x="592" y="527"/>
                    <a:pt x="590" y="528"/>
                  </a:cubicBezTo>
                  <a:cubicBezTo>
                    <a:pt x="588" y="529"/>
                    <a:pt x="585" y="530"/>
                    <a:pt x="584" y="533"/>
                  </a:cubicBezTo>
                  <a:cubicBezTo>
                    <a:pt x="584" y="533"/>
                    <a:pt x="583" y="534"/>
                    <a:pt x="582" y="534"/>
                  </a:cubicBezTo>
                  <a:cubicBezTo>
                    <a:pt x="576" y="536"/>
                    <a:pt x="571" y="540"/>
                    <a:pt x="566" y="543"/>
                  </a:cubicBezTo>
                  <a:cubicBezTo>
                    <a:pt x="558" y="548"/>
                    <a:pt x="552" y="555"/>
                    <a:pt x="545" y="561"/>
                  </a:cubicBezTo>
                  <a:cubicBezTo>
                    <a:pt x="539" y="567"/>
                    <a:pt x="531" y="573"/>
                    <a:pt x="524" y="579"/>
                  </a:cubicBezTo>
                  <a:cubicBezTo>
                    <a:pt x="522" y="581"/>
                    <a:pt x="522" y="583"/>
                    <a:pt x="523" y="586"/>
                  </a:cubicBezTo>
                  <a:cubicBezTo>
                    <a:pt x="530" y="580"/>
                    <a:pt x="536" y="573"/>
                    <a:pt x="543" y="568"/>
                  </a:cubicBezTo>
                  <a:cubicBezTo>
                    <a:pt x="543" y="568"/>
                    <a:pt x="543" y="568"/>
                    <a:pt x="543" y="567"/>
                  </a:cubicBezTo>
                  <a:cubicBezTo>
                    <a:pt x="545" y="564"/>
                    <a:pt x="548" y="563"/>
                    <a:pt x="551" y="561"/>
                  </a:cubicBezTo>
                  <a:cubicBezTo>
                    <a:pt x="555" y="559"/>
                    <a:pt x="558" y="556"/>
                    <a:pt x="562" y="553"/>
                  </a:cubicBezTo>
                  <a:cubicBezTo>
                    <a:pt x="563" y="551"/>
                    <a:pt x="565" y="550"/>
                    <a:pt x="567" y="549"/>
                  </a:cubicBezTo>
                  <a:cubicBezTo>
                    <a:pt x="568" y="549"/>
                    <a:pt x="569" y="548"/>
                    <a:pt x="570" y="547"/>
                  </a:cubicBezTo>
                  <a:cubicBezTo>
                    <a:pt x="573" y="544"/>
                    <a:pt x="577" y="543"/>
                    <a:pt x="580" y="541"/>
                  </a:cubicBezTo>
                  <a:cubicBezTo>
                    <a:pt x="583" y="538"/>
                    <a:pt x="587" y="537"/>
                    <a:pt x="590" y="534"/>
                  </a:cubicBezTo>
                  <a:cubicBezTo>
                    <a:pt x="592" y="532"/>
                    <a:pt x="596" y="531"/>
                    <a:pt x="598" y="528"/>
                  </a:cubicBezTo>
                  <a:cubicBezTo>
                    <a:pt x="598" y="528"/>
                    <a:pt x="598" y="527"/>
                    <a:pt x="599" y="527"/>
                  </a:cubicBezTo>
                  <a:cubicBezTo>
                    <a:pt x="603" y="528"/>
                    <a:pt x="606" y="524"/>
                    <a:pt x="610" y="524"/>
                  </a:cubicBezTo>
                  <a:cubicBezTo>
                    <a:pt x="612" y="524"/>
                    <a:pt x="613" y="523"/>
                    <a:pt x="615" y="522"/>
                  </a:cubicBezTo>
                  <a:cubicBezTo>
                    <a:pt x="617" y="521"/>
                    <a:pt x="620" y="520"/>
                    <a:pt x="621" y="518"/>
                  </a:cubicBezTo>
                  <a:cubicBezTo>
                    <a:pt x="622" y="514"/>
                    <a:pt x="625" y="517"/>
                    <a:pt x="627" y="516"/>
                  </a:cubicBezTo>
                  <a:cubicBezTo>
                    <a:pt x="627" y="516"/>
                    <a:pt x="627" y="516"/>
                    <a:pt x="627" y="515"/>
                  </a:cubicBezTo>
                  <a:cubicBezTo>
                    <a:pt x="630" y="513"/>
                    <a:pt x="633" y="511"/>
                    <a:pt x="637" y="512"/>
                  </a:cubicBezTo>
                  <a:cubicBezTo>
                    <a:pt x="638" y="512"/>
                    <a:pt x="639" y="512"/>
                    <a:pt x="639" y="510"/>
                  </a:cubicBezTo>
                  <a:cubicBezTo>
                    <a:pt x="637" y="509"/>
                    <a:pt x="639" y="509"/>
                    <a:pt x="640" y="509"/>
                  </a:cubicBezTo>
                  <a:cubicBezTo>
                    <a:pt x="641" y="508"/>
                    <a:pt x="643" y="509"/>
                    <a:pt x="645" y="507"/>
                  </a:cubicBezTo>
                  <a:cubicBezTo>
                    <a:pt x="645" y="507"/>
                    <a:pt x="647" y="506"/>
                    <a:pt x="648" y="507"/>
                  </a:cubicBezTo>
                  <a:cubicBezTo>
                    <a:pt x="650" y="508"/>
                    <a:pt x="651" y="507"/>
                    <a:pt x="653" y="506"/>
                  </a:cubicBezTo>
                  <a:cubicBezTo>
                    <a:pt x="654" y="506"/>
                    <a:pt x="655" y="506"/>
                    <a:pt x="656" y="507"/>
                  </a:cubicBezTo>
                  <a:cubicBezTo>
                    <a:pt x="661" y="508"/>
                    <a:pt x="666" y="510"/>
                    <a:pt x="672" y="507"/>
                  </a:cubicBezTo>
                  <a:cubicBezTo>
                    <a:pt x="674" y="506"/>
                    <a:pt x="677" y="505"/>
                    <a:pt x="680" y="505"/>
                  </a:cubicBezTo>
                  <a:cubicBezTo>
                    <a:pt x="683" y="504"/>
                    <a:pt x="686" y="504"/>
                    <a:pt x="689" y="503"/>
                  </a:cubicBezTo>
                  <a:cubicBezTo>
                    <a:pt x="694" y="502"/>
                    <a:pt x="699" y="501"/>
                    <a:pt x="704" y="499"/>
                  </a:cubicBezTo>
                  <a:cubicBezTo>
                    <a:pt x="708" y="498"/>
                    <a:pt x="708" y="498"/>
                    <a:pt x="713" y="499"/>
                  </a:cubicBezTo>
                  <a:cubicBezTo>
                    <a:pt x="715" y="500"/>
                    <a:pt x="717" y="500"/>
                    <a:pt x="718" y="498"/>
                  </a:cubicBezTo>
                  <a:cubicBezTo>
                    <a:pt x="720" y="494"/>
                    <a:pt x="722" y="496"/>
                    <a:pt x="725" y="496"/>
                  </a:cubicBezTo>
                  <a:cubicBezTo>
                    <a:pt x="729" y="496"/>
                    <a:pt x="733" y="497"/>
                    <a:pt x="736" y="496"/>
                  </a:cubicBezTo>
                  <a:cubicBezTo>
                    <a:pt x="741" y="496"/>
                    <a:pt x="745" y="495"/>
                    <a:pt x="749" y="494"/>
                  </a:cubicBezTo>
                  <a:cubicBezTo>
                    <a:pt x="754" y="494"/>
                    <a:pt x="759" y="494"/>
                    <a:pt x="764" y="493"/>
                  </a:cubicBezTo>
                  <a:cubicBezTo>
                    <a:pt x="768" y="492"/>
                    <a:pt x="772" y="490"/>
                    <a:pt x="776" y="492"/>
                  </a:cubicBezTo>
                  <a:cubicBezTo>
                    <a:pt x="777" y="492"/>
                    <a:pt x="777" y="492"/>
                    <a:pt x="778" y="492"/>
                  </a:cubicBezTo>
                  <a:cubicBezTo>
                    <a:pt x="782" y="491"/>
                    <a:pt x="786" y="491"/>
                    <a:pt x="791" y="491"/>
                  </a:cubicBezTo>
                  <a:cubicBezTo>
                    <a:pt x="802" y="489"/>
                    <a:pt x="812" y="490"/>
                    <a:pt x="823" y="491"/>
                  </a:cubicBezTo>
                  <a:cubicBezTo>
                    <a:pt x="828" y="492"/>
                    <a:pt x="833" y="492"/>
                    <a:pt x="838" y="492"/>
                  </a:cubicBezTo>
                  <a:cubicBezTo>
                    <a:pt x="842" y="493"/>
                    <a:pt x="846" y="492"/>
                    <a:pt x="849" y="494"/>
                  </a:cubicBezTo>
                  <a:cubicBezTo>
                    <a:pt x="853" y="498"/>
                    <a:pt x="858" y="497"/>
                    <a:pt x="863" y="498"/>
                  </a:cubicBezTo>
                  <a:cubicBezTo>
                    <a:pt x="867" y="498"/>
                    <a:pt x="872" y="500"/>
                    <a:pt x="876" y="501"/>
                  </a:cubicBezTo>
                  <a:cubicBezTo>
                    <a:pt x="882" y="502"/>
                    <a:pt x="889" y="502"/>
                    <a:pt x="895" y="503"/>
                  </a:cubicBezTo>
                  <a:cubicBezTo>
                    <a:pt x="896" y="504"/>
                    <a:pt x="897" y="504"/>
                    <a:pt x="899" y="505"/>
                  </a:cubicBezTo>
                  <a:cubicBezTo>
                    <a:pt x="901" y="508"/>
                    <a:pt x="904" y="510"/>
                    <a:pt x="909" y="510"/>
                  </a:cubicBezTo>
                  <a:cubicBezTo>
                    <a:pt x="913" y="511"/>
                    <a:pt x="918" y="512"/>
                    <a:pt x="923" y="514"/>
                  </a:cubicBezTo>
                  <a:cubicBezTo>
                    <a:pt x="925" y="515"/>
                    <a:pt x="927" y="517"/>
                    <a:pt x="929" y="519"/>
                  </a:cubicBezTo>
                  <a:cubicBezTo>
                    <a:pt x="931" y="521"/>
                    <a:pt x="935" y="520"/>
                    <a:pt x="938" y="520"/>
                  </a:cubicBezTo>
                  <a:cubicBezTo>
                    <a:pt x="943" y="522"/>
                    <a:pt x="948" y="525"/>
                    <a:pt x="953" y="524"/>
                  </a:cubicBezTo>
                  <a:cubicBezTo>
                    <a:pt x="954" y="523"/>
                    <a:pt x="954" y="524"/>
                    <a:pt x="955" y="524"/>
                  </a:cubicBezTo>
                  <a:cubicBezTo>
                    <a:pt x="959" y="525"/>
                    <a:pt x="963" y="524"/>
                    <a:pt x="967" y="522"/>
                  </a:cubicBezTo>
                  <a:cubicBezTo>
                    <a:pt x="968" y="521"/>
                    <a:pt x="968" y="522"/>
                    <a:pt x="969" y="522"/>
                  </a:cubicBezTo>
                  <a:cubicBezTo>
                    <a:pt x="973" y="522"/>
                    <a:pt x="974" y="522"/>
                    <a:pt x="976" y="518"/>
                  </a:cubicBezTo>
                  <a:cubicBezTo>
                    <a:pt x="976" y="517"/>
                    <a:pt x="977" y="515"/>
                    <a:pt x="979" y="516"/>
                  </a:cubicBezTo>
                  <a:cubicBezTo>
                    <a:pt x="982" y="517"/>
                    <a:pt x="986" y="516"/>
                    <a:pt x="989" y="514"/>
                  </a:cubicBezTo>
                  <a:cubicBezTo>
                    <a:pt x="990" y="513"/>
                    <a:pt x="992" y="513"/>
                    <a:pt x="993" y="511"/>
                  </a:cubicBezTo>
                  <a:cubicBezTo>
                    <a:pt x="993" y="510"/>
                    <a:pt x="994" y="510"/>
                    <a:pt x="995" y="510"/>
                  </a:cubicBezTo>
                  <a:cubicBezTo>
                    <a:pt x="996" y="511"/>
                    <a:pt x="997" y="511"/>
                    <a:pt x="998" y="511"/>
                  </a:cubicBezTo>
                  <a:cubicBezTo>
                    <a:pt x="1000" y="511"/>
                    <a:pt x="1002" y="511"/>
                    <a:pt x="1003" y="509"/>
                  </a:cubicBezTo>
                  <a:cubicBezTo>
                    <a:pt x="1003" y="507"/>
                    <a:pt x="1004" y="506"/>
                    <a:pt x="1006" y="505"/>
                  </a:cubicBezTo>
                  <a:cubicBezTo>
                    <a:pt x="1007" y="505"/>
                    <a:pt x="1008" y="504"/>
                    <a:pt x="1009" y="503"/>
                  </a:cubicBezTo>
                  <a:cubicBezTo>
                    <a:pt x="1011" y="498"/>
                    <a:pt x="1014" y="494"/>
                    <a:pt x="1018" y="490"/>
                  </a:cubicBezTo>
                  <a:cubicBezTo>
                    <a:pt x="1020" y="488"/>
                    <a:pt x="1021" y="486"/>
                    <a:pt x="1024" y="485"/>
                  </a:cubicBezTo>
                  <a:cubicBezTo>
                    <a:pt x="1027" y="484"/>
                    <a:pt x="1029" y="482"/>
                    <a:pt x="1030" y="479"/>
                  </a:cubicBezTo>
                  <a:cubicBezTo>
                    <a:pt x="1032" y="472"/>
                    <a:pt x="1035" y="465"/>
                    <a:pt x="1036" y="458"/>
                  </a:cubicBezTo>
                  <a:cubicBezTo>
                    <a:pt x="1036" y="456"/>
                    <a:pt x="1037" y="453"/>
                    <a:pt x="1038" y="451"/>
                  </a:cubicBezTo>
                  <a:cubicBezTo>
                    <a:pt x="1044" y="435"/>
                    <a:pt x="1045" y="419"/>
                    <a:pt x="1038" y="403"/>
                  </a:cubicBezTo>
                  <a:close/>
                  <a:moveTo>
                    <a:pt x="48" y="446"/>
                  </a:moveTo>
                  <a:cubicBezTo>
                    <a:pt x="48" y="447"/>
                    <a:pt x="47" y="448"/>
                    <a:pt x="46" y="448"/>
                  </a:cubicBezTo>
                  <a:cubicBezTo>
                    <a:pt x="45" y="448"/>
                    <a:pt x="45" y="447"/>
                    <a:pt x="45" y="446"/>
                  </a:cubicBezTo>
                  <a:cubicBezTo>
                    <a:pt x="45" y="445"/>
                    <a:pt x="46" y="444"/>
                    <a:pt x="46" y="444"/>
                  </a:cubicBezTo>
                  <a:cubicBezTo>
                    <a:pt x="46" y="443"/>
                    <a:pt x="46" y="443"/>
                    <a:pt x="44" y="442"/>
                  </a:cubicBezTo>
                  <a:cubicBezTo>
                    <a:pt x="43" y="441"/>
                    <a:pt x="43" y="441"/>
                    <a:pt x="43" y="440"/>
                  </a:cubicBezTo>
                  <a:cubicBezTo>
                    <a:pt x="42" y="436"/>
                    <a:pt x="42" y="431"/>
                    <a:pt x="43" y="427"/>
                  </a:cubicBezTo>
                  <a:cubicBezTo>
                    <a:pt x="43" y="425"/>
                    <a:pt x="43" y="422"/>
                    <a:pt x="43" y="420"/>
                  </a:cubicBezTo>
                  <a:cubicBezTo>
                    <a:pt x="43" y="418"/>
                    <a:pt x="42" y="416"/>
                    <a:pt x="45" y="415"/>
                  </a:cubicBezTo>
                  <a:cubicBezTo>
                    <a:pt x="45" y="414"/>
                    <a:pt x="47" y="412"/>
                    <a:pt x="44" y="411"/>
                  </a:cubicBezTo>
                  <a:cubicBezTo>
                    <a:pt x="44" y="411"/>
                    <a:pt x="44" y="410"/>
                    <a:pt x="44" y="410"/>
                  </a:cubicBezTo>
                  <a:cubicBezTo>
                    <a:pt x="48" y="408"/>
                    <a:pt x="45" y="403"/>
                    <a:pt x="47" y="400"/>
                  </a:cubicBezTo>
                  <a:cubicBezTo>
                    <a:pt x="47" y="413"/>
                    <a:pt x="47" y="427"/>
                    <a:pt x="48" y="441"/>
                  </a:cubicBezTo>
                  <a:cubicBezTo>
                    <a:pt x="48" y="442"/>
                    <a:pt x="48" y="444"/>
                    <a:pt x="48" y="446"/>
                  </a:cubicBezTo>
                  <a:close/>
                  <a:moveTo>
                    <a:pt x="47" y="621"/>
                  </a:moveTo>
                  <a:cubicBezTo>
                    <a:pt x="45" y="614"/>
                    <a:pt x="44" y="608"/>
                    <a:pt x="46" y="601"/>
                  </a:cubicBezTo>
                  <a:cubicBezTo>
                    <a:pt x="46" y="602"/>
                    <a:pt x="46" y="603"/>
                    <a:pt x="46" y="603"/>
                  </a:cubicBezTo>
                  <a:cubicBezTo>
                    <a:pt x="49" y="609"/>
                    <a:pt x="47" y="615"/>
                    <a:pt x="47" y="621"/>
                  </a:cubicBezTo>
                  <a:close/>
                  <a:moveTo>
                    <a:pt x="84" y="721"/>
                  </a:moveTo>
                  <a:cubicBezTo>
                    <a:pt x="84" y="716"/>
                    <a:pt x="83" y="711"/>
                    <a:pt x="83" y="706"/>
                  </a:cubicBezTo>
                  <a:cubicBezTo>
                    <a:pt x="83" y="703"/>
                    <a:pt x="82" y="699"/>
                    <a:pt x="82" y="696"/>
                  </a:cubicBezTo>
                  <a:cubicBezTo>
                    <a:pt x="82" y="683"/>
                    <a:pt x="80" y="670"/>
                    <a:pt x="80" y="657"/>
                  </a:cubicBezTo>
                  <a:cubicBezTo>
                    <a:pt x="80" y="653"/>
                    <a:pt x="81" y="650"/>
                    <a:pt x="83" y="647"/>
                  </a:cubicBezTo>
                  <a:cubicBezTo>
                    <a:pt x="84" y="650"/>
                    <a:pt x="84" y="653"/>
                    <a:pt x="83" y="656"/>
                  </a:cubicBezTo>
                  <a:cubicBezTo>
                    <a:pt x="82" y="658"/>
                    <a:pt x="82" y="660"/>
                    <a:pt x="84" y="662"/>
                  </a:cubicBezTo>
                  <a:cubicBezTo>
                    <a:pt x="85" y="663"/>
                    <a:pt x="85" y="665"/>
                    <a:pt x="85" y="667"/>
                  </a:cubicBezTo>
                  <a:cubicBezTo>
                    <a:pt x="84" y="671"/>
                    <a:pt x="86" y="676"/>
                    <a:pt x="86" y="680"/>
                  </a:cubicBezTo>
                  <a:cubicBezTo>
                    <a:pt x="86" y="687"/>
                    <a:pt x="87" y="694"/>
                    <a:pt x="87" y="702"/>
                  </a:cubicBezTo>
                  <a:cubicBezTo>
                    <a:pt x="88" y="705"/>
                    <a:pt x="87" y="708"/>
                    <a:pt x="86" y="712"/>
                  </a:cubicBezTo>
                  <a:cubicBezTo>
                    <a:pt x="86" y="716"/>
                    <a:pt x="88" y="720"/>
                    <a:pt x="87" y="724"/>
                  </a:cubicBezTo>
                  <a:cubicBezTo>
                    <a:pt x="84" y="724"/>
                    <a:pt x="84" y="724"/>
                    <a:pt x="84" y="721"/>
                  </a:cubicBezTo>
                  <a:close/>
                  <a:moveTo>
                    <a:pt x="107" y="859"/>
                  </a:moveTo>
                  <a:cubicBezTo>
                    <a:pt x="105" y="857"/>
                    <a:pt x="105" y="854"/>
                    <a:pt x="104" y="852"/>
                  </a:cubicBezTo>
                  <a:cubicBezTo>
                    <a:pt x="101" y="841"/>
                    <a:pt x="99" y="830"/>
                    <a:pt x="97" y="819"/>
                  </a:cubicBezTo>
                  <a:cubicBezTo>
                    <a:pt x="96" y="814"/>
                    <a:pt x="95" y="809"/>
                    <a:pt x="96" y="804"/>
                  </a:cubicBezTo>
                  <a:cubicBezTo>
                    <a:pt x="96" y="803"/>
                    <a:pt x="96" y="802"/>
                    <a:pt x="95" y="801"/>
                  </a:cubicBezTo>
                  <a:cubicBezTo>
                    <a:pt x="93" y="799"/>
                    <a:pt x="93" y="797"/>
                    <a:pt x="94" y="795"/>
                  </a:cubicBezTo>
                  <a:cubicBezTo>
                    <a:pt x="94" y="794"/>
                    <a:pt x="94" y="792"/>
                    <a:pt x="94" y="792"/>
                  </a:cubicBezTo>
                  <a:cubicBezTo>
                    <a:pt x="91" y="779"/>
                    <a:pt x="90" y="765"/>
                    <a:pt x="89" y="752"/>
                  </a:cubicBezTo>
                  <a:cubicBezTo>
                    <a:pt x="89" y="750"/>
                    <a:pt x="89" y="747"/>
                    <a:pt x="87" y="745"/>
                  </a:cubicBezTo>
                  <a:cubicBezTo>
                    <a:pt x="86" y="744"/>
                    <a:pt x="86" y="742"/>
                    <a:pt x="86" y="741"/>
                  </a:cubicBezTo>
                  <a:cubicBezTo>
                    <a:pt x="86" y="735"/>
                    <a:pt x="85" y="730"/>
                    <a:pt x="87" y="725"/>
                  </a:cubicBezTo>
                  <a:cubicBezTo>
                    <a:pt x="90" y="726"/>
                    <a:pt x="90" y="728"/>
                    <a:pt x="89" y="730"/>
                  </a:cubicBezTo>
                  <a:cubicBezTo>
                    <a:pt x="87" y="733"/>
                    <a:pt x="88" y="736"/>
                    <a:pt x="90" y="738"/>
                  </a:cubicBezTo>
                  <a:cubicBezTo>
                    <a:pt x="91" y="739"/>
                    <a:pt x="92" y="741"/>
                    <a:pt x="92" y="742"/>
                  </a:cubicBezTo>
                  <a:cubicBezTo>
                    <a:pt x="91" y="747"/>
                    <a:pt x="93" y="751"/>
                    <a:pt x="93" y="756"/>
                  </a:cubicBezTo>
                  <a:cubicBezTo>
                    <a:pt x="92" y="770"/>
                    <a:pt x="95" y="783"/>
                    <a:pt x="97" y="797"/>
                  </a:cubicBezTo>
                  <a:cubicBezTo>
                    <a:pt x="98" y="802"/>
                    <a:pt x="100" y="808"/>
                    <a:pt x="99" y="814"/>
                  </a:cubicBezTo>
                  <a:cubicBezTo>
                    <a:pt x="99" y="817"/>
                    <a:pt x="101" y="819"/>
                    <a:pt x="101" y="821"/>
                  </a:cubicBezTo>
                  <a:cubicBezTo>
                    <a:pt x="101" y="826"/>
                    <a:pt x="103" y="831"/>
                    <a:pt x="102" y="836"/>
                  </a:cubicBezTo>
                  <a:cubicBezTo>
                    <a:pt x="102" y="837"/>
                    <a:pt x="103" y="838"/>
                    <a:pt x="103" y="839"/>
                  </a:cubicBezTo>
                  <a:cubicBezTo>
                    <a:pt x="106" y="844"/>
                    <a:pt x="107" y="850"/>
                    <a:pt x="108" y="856"/>
                  </a:cubicBezTo>
                  <a:cubicBezTo>
                    <a:pt x="108" y="857"/>
                    <a:pt x="109" y="858"/>
                    <a:pt x="107" y="859"/>
                  </a:cubicBezTo>
                  <a:close/>
                  <a:moveTo>
                    <a:pt x="207" y="591"/>
                  </a:moveTo>
                  <a:cubicBezTo>
                    <a:pt x="207" y="590"/>
                    <a:pt x="208" y="589"/>
                    <a:pt x="210" y="589"/>
                  </a:cubicBezTo>
                  <a:cubicBezTo>
                    <a:pt x="210" y="590"/>
                    <a:pt x="211" y="591"/>
                    <a:pt x="211" y="591"/>
                  </a:cubicBezTo>
                  <a:cubicBezTo>
                    <a:pt x="210" y="595"/>
                    <a:pt x="210" y="598"/>
                    <a:pt x="207" y="601"/>
                  </a:cubicBezTo>
                  <a:cubicBezTo>
                    <a:pt x="207" y="597"/>
                    <a:pt x="207" y="594"/>
                    <a:pt x="207" y="591"/>
                  </a:cubicBezTo>
                  <a:close/>
                  <a:moveTo>
                    <a:pt x="206" y="659"/>
                  </a:moveTo>
                  <a:cubicBezTo>
                    <a:pt x="209" y="654"/>
                    <a:pt x="208" y="649"/>
                    <a:pt x="208" y="643"/>
                  </a:cubicBezTo>
                  <a:cubicBezTo>
                    <a:pt x="210" y="645"/>
                    <a:pt x="209" y="647"/>
                    <a:pt x="210" y="649"/>
                  </a:cubicBezTo>
                  <a:cubicBezTo>
                    <a:pt x="211" y="654"/>
                    <a:pt x="212" y="659"/>
                    <a:pt x="209" y="663"/>
                  </a:cubicBezTo>
                  <a:cubicBezTo>
                    <a:pt x="209" y="664"/>
                    <a:pt x="208" y="665"/>
                    <a:pt x="209" y="665"/>
                  </a:cubicBezTo>
                  <a:cubicBezTo>
                    <a:pt x="211" y="665"/>
                    <a:pt x="210" y="666"/>
                    <a:pt x="210" y="667"/>
                  </a:cubicBezTo>
                  <a:cubicBezTo>
                    <a:pt x="211" y="670"/>
                    <a:pt x="209" y="674"/>
                    <a:pt x="210" y="677"/>
                  </a:cubicBezTo>
                  <a:cubicBezTo>
                    <a:pt x="210" y="678"/>
                    <a:pt x="209" y="679"/>
                    <a:pt x="208" y="680"/>
                  </a:cubicBezTo>
                  <a:cubicBezTo>
                    <a:pt x="208" y="679"/>
                    <a:pt x="208" y="679"/>
                    <a:pt x="208" y="679"/>
                  </a:cubicBezTo>
                  <a:cubicBezTo>
                    <a:pt x="208" y="676"/>
                    <a:pt x="208" y="673"/>
                    <a:pt x="208" y="670"/>
                  </a:cubicBezTo>
                  <a:cubicBezTo>
                    <a:pt x="208" y="667"/>
                    <a:pt x="206" y="664"/>
                    <a:pt x="207" y="661"/>
                  </a:cubicBezTo>
                  <a:cubicBezTo>
                    <a:pt x="207" y="660"/>
                    <a:pt x="206" y="660"/>
                    <a:pt x="206" y="659"/>
                  </a:cubicBezTo>
                  <a:close/>
                  <a:moveTo>
                    <a:pt x="217" y="808"/>
                  </a:moveTo>
                  <a:cubicBezTo>
                    <a:pt x="215" y="805"/>
                    <a:pt x="215" y="803"/>
                    <a:pt x="215" y="802"/>
                  </a:cubicBezTo>
                  <a:cubicBezTo>
                    <a:pt x="214" y="795"/>
                    <a:pt x="214" y="787"/>
                    <a:pt x="213" y="780"/>
                  </a:cubicBezTo>
                  <a:cubicBezTo>
                    <a:pt x="212" y="777"/>
                    <a:pt x="211" y="773"/>
                    <a:pt x="212" y="769"/>
                  </a:cubicBezTo>
                  <a:cubicBezTo>
                    <a:pt x="212" y="768"/>
                    <a:pt x="211" y="768"/>
                    <a:pt x="210" y="767"/>
                  </a:cubicBezTo>
                  <a:cubicBezTo>
                    <a:pt x="209" y="765"/>
                    <a:pt x="209" y="762"/>
                    <a:pt x="209" y="760"/>
                  </a:cubicBezTo>
                  <a:cubicBezTo>
                    <a:pt x="211" y="757"/>
                    <a:pt x="210" y="754"/>
                    <a:pt x="209" y="751"/>
                  </a:cubicBezTo>
                  <a:cubicBezTo>
                    <a:pt x="209" y="748"/>
                    <a:pt x="209" y="744"/>
                    <a:pt x="209" y="740"/>
                  </a:cubicBezTo>
                  <a:cubicBezTo>
                    <a:pt x="209" y="736"/>
                    <a:pt x="209" y="732"/>
                    <a:pt x="207" y="728"/>
                  </a:cubicBezTo>
                  <a:cubicBezTo>
                    <a:pt x="207" y="726"/>
                    <a:pt x="207" y="725"/>
                    <a:pt x="207" y="723"/>
                  </a:cubicBezTo>
                  <a:cubicBezTo>
                    <a:pt x="208" y="714"/>
                    <a:pt x="208" y="704"/>
                    <a:pt x="207" y="694"/>
                  </a:cubicBezTo>
                  <a:cubicBezTo>
                    <a:pt x="207" y="691"/>
                    <a:pt x="206" y="687"/>
                    <a:pt x="207" y="682"/>
                  </a:cubicBezTo>
                  <a:cubicBezTo>
                    <a:pt x="210" y="686"/>
                    <a:pt x="210" y="689"/>
                    <a:pt x="209" y="692"/>
                  </a:cubicBezTo>
                  <a:cubicBezTo>
                    <a:pt x="209" y="698"/>
                    <a:pt x="210" y="704"/>
                    <a:pt x="211" y="709"/>
                  </a:cubicBezTo>
                  <a:cubicBezTo>
                    <a:pt x="211" y="718"/>
                    <a:pt x="212" y="728"/>
                    <a:pt x="212" y="737"/>
                  </a:cubicBezTo>
                  <a:cubicBezTo>
                    <a:pt x="212" y="738"/>
                    <a:pt x="212" y="739"/>
                    <a:pt x="212" y="739"/>
                  </a:cubicBezTo>
                  <a:cubicBezTo>
                    <a:pt x="215" y="746"/>
                    <a:pt x="214" y="752"/>
                    <a:pt x="214" y="759"/>
                  </a:cubicBezTo>
                  <a:cubicBezTo>
                    <a:pt x="214" y="760"/>
                    <a:pt x="214" y="761"/>
                    <a:pt x="215" y="762"/>
                  </a:cubicBezTo>
                  <a:cubicBezTo>
                    <a:pt x="217" y="768"/>
                    <a:pt x="217" y="773"/>
                    <a:pt x="216" y="779"/>
                  </a:cubicBezTo>
                  <a:cubicBezTo>
                    <a:pt x="216" y="784"/>
                    <a:pt x="217" y="788"/>
                    <a:pt x="217" y="793"/>
                  </a:cubicBezTo>
                  <a:cubicBezTo>
                    <a:pt x="218" y="798"/>
                    <a:pt x="217" y="802"/>
                    <a:pt x="217" y="808"/>
                  </a:cubicBezTo>
                  <a:close/>
                  <a:moveTo>
                    <a:pt x="221" y="784"/>
                  </a:moveTo>
                  <a:cubicBezTo>
                    <a:pt x="219" y="774"/>
                    <a:pt x="219" y="764"/>
                    <a:pt x="217" y="754"/>
                  </a:cubicBezTo>
                  <a:cubicBezTo>
                    <a:pt x="217" y="750"/>
                    <a:pt x="215" y="745"/>
                    <a:pt x="217" y="740"/>
                  </a:cubicBezTo>
                  <a:cubicBezTo>
                    <a:pt x="218" y="742"/>
                    <a:pt x="220" y="742"/>
                    <a:pt x="220" y="744"/>
                  </a:cubicBezTo>
                  <a:cubicBezTo>
                    <a:pt x="219" y="746"/>
                    <a:pt x="220" y="748"/>
                    <a:pt x="221" y="751"/>
                  </a:cubicBezTo>
                  <a:cubicBezTo>
                    <a:pt x="222" y="753"/>
                    <a:pt x="222" y="755"/>
                    <a:pt x="221" y="757"/>
                  </a:cubicBezTo>
                  <a:cubicBezTo>
                    <a:pt x="219" y="760"/>
                    <a:pt x="220" y="764"/>
                    <a:pt x="221" y="767"/>
                  </a:cubicBezTo>
                  <a:cubicBezTo>
                    <a:pt x="222" y="773"/>
                    <a:pt x="221" y="778"/>
                    <a:pt x="222" y="784"/>
                  </a:cubicBezTo>
                  <a:cubicBezTo>
                    <a:pt x="221" y="784"/>
                    <a:pt x="221" y="784"/>
                    <a:pt x="221" y="784"/>
                  </a:cubicBezTo>
                  <a:close/>
                  <a:moveTo>
                    <a:pt x="245" y="1022"/>
                  </a:moveTo>
                  <a:cubicBezTo>
                    <a:pt x="244" y="1021"/>
                    <a:pt x="241" y="1022"/>
                    <a:pt x="240" y="1020"/>
                  </a:cubicBezTo>
                  <a:cubicBezTo>
                    <a:pt x="240" y="1018"/>
                    <a:pt x="242" y="1016"/>
                    <a:pt x="243" y="1016"/>
                  </a:cubicBezTo>
                  <a:cubicBezTo>
                    <a:pt x="244" y="1018"/>
                    <a:pt x="247" y="1017"/>
                    <a:pt x="247" y="1020"/>
                  </a:cubicBezTo>
                  <a:cubicBezTo>
                    <a:pt x="247" y="1021"/>
                    <a:pt x="246" y="1023"/>
                    <a:pt x="245" y="1022"/>
                  </a:cubicBezTo>
                  <a:close/>
                  <a:moveTo>
                    <a:pt x="301" y="1211"/>
                  </a:moveTo>
                  <a:cubicBezTo>
                    <a:pt x="304" y="1212"/>
                    <a:pt x="308" y="1211"/>
                    <a:pt x="311" y="1214"/>
                  </a:cubicBezTo>
                  <a:cubicBezTo>
                    <a:pt x="305" y="1217"/>
                    <a:pt x="304" y="1217"/>
                    <a:pt x="301" y="1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5"/>
            <p:cNvSpPr>
              <a:spLocks/>
            </p:cNvSpPr>
            <p:nvPr/>
          </p:nvSpPr>
          <p:spPr bwMode="auto">
            <a:xfrm>
              <a:off x="6667446" y="3703293"/>
              <a:ext cx="109540" cy="33337"/>
            </a:xfrm>
            <a:custGeom>
              <a:avLst/>
              <a:gdLst>
                <a:gd name="T0" fmla="*/ 17 w 37"/>
                <a:gd name="T1" fmla="*/ 7 h 11"/>
                <a:gd name="T2" fmla="*/ 18 w 37"/>
                <a:gd name="T3" fmla="*/ 7 h 11"/>
                <a:gd name="T4" fmla="*/ 37 w 37"/>
                <a:gd name="T5" fmla="*/ 3 h 11"/>
                <a:gd name="T6" fmla="*/ 25 w 37"/>
                <a:gd name="T7" fmla="*/ 4 h 11"/>
                <a:gd name="T8" fmla="*/ 23 w 37"/>
                <a:gd name="T9" fmla="*/ 4 h 11"/>
                <a:gd name="T10" fmla="*/ 19 w 37"/>
                <a:gd name="T11" fmla="*/ 4 h 11"/>
                <a:gd name="T12" fmla="*/ 6 w 37"/>
                <a:gd name="T13" fmla="*/ 7 h 11"/>
                <a:gd name="T14" fmla="*/ 0 w 37"/>
                <a:gd name="T15" fmla="*/ 10 h 11"/>
                <a:gd name="T16" fmla="*/ 17 w 37"/>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1">
                  <a:moveTo>
                    <a:pt x="17" y="7"/>
                  </a:moveTo>
                  <a:cubicBezTo>
                    <a:pt x="17" y="7"/>
                    <a:pt x="17" y="7"/>
                    <a:pt x="18" y="7"/>
                  </a:cubicBezTo>
                  <a:cubicBezTo>
                    <a:pt x="24" y="7"/>
                    <a:pt x="31" y="6"/>
                    <a:pt x="37" y="3"/>
                  </a:cubicBezTo>
                  <a:cubicBezTo>
                    <a:pt x="33" y="3"/>
                    <a:pt x="29" y="0"/>
                    <a:pt x="25" y="4"/>
                  </a:cubicBezTo>
                  <a:cubicBezTo>
                    <a:pt x="25" y="4"/>
                    <a:pt x="24" y="4"/>
                    <a:pt x="23" y="4"/>
                  </a:cubicBezTo>
                  <a:cubicBezTo>
                    <a:pt x="21" y="4"/>
                    <a:pt x="20" y="4"/>
                    <a:pt x="19" y="4"/>
                  </a:cubicBezTo>
                  <a:cubicBezTo>
                    <a:pt x="14" y="5"/>
                    <a:pt x="10" y="7"/>
                    <a:pt x="6" y="7"/>
                  </a:cubicBezTo>
                  <a:cubicBezTo>
                    <a:pt x="4" y="7"/>
                    <a:pt x="2" y="7"/>
                    <a:pt x="0" y="10"/>
                  </a:cubicBezTo>
                  <a:cubicBezTo>
                    <a:pt x="6" y="8"/>
                    <a:pt x="12"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6"/>
            <p:cNvSpPr>
              <a:spLocks/>
            </p:cNvSpPr>
            <p:nvPr/>
          </p:nvSpPr>
          <p:spPr bwMode="auto">
            <a:xfrm>
              <a:off x="5462508" y="6440067"/>
              <a:ext cx="38101" cy="34924"/>
            </a:xfrm>
            <a:custGeom>
              <a:avLst/>
              <a:gdLst>
                <a:gd name="T0" fmla="*/ 13 w 13"/>
                <a:gd name="T1" fmla="*/ 7 h 12"/>
                <a:gd name="T2" fmla="*/ 9 w 13"/>
                <a:gd name="T3" fmla="*/ 3 h 12"/>
                <a:gd name="T4" fmla="*/ 2 w 13"/>
                <a:gd name="T5" fmla="*/ 0 h 12"/>
                <a:gd name="T6" fmla="*/ 4 w 13"/>
                <a:gd name="T7" fmla="*/ 6 h 12"/>
                <a:gd name="T8" fmla="*/ 8 w 13"/>
                <a:gd name="T9" fmla="*/ 10 h 12"/>
                <a:gd name="T10" fmla="*/ 12 w 13"/>
                <a:gd name="T11" fmla="*/ 9 h 12"/>
                <a:gd name="T12" fmla="*/ 13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3" y="7"/>
                  </a:moveTo>
                  <a:cubicBezTo>
                    <a:pt x="12" y="5"/>
                    <a:pt x="12" y="3"/>
                    <a:pt x="9" y="3"/>
                  </a:cubicBezTo>
                  <a:cubicBezTo>
                    <a:pt x="6" y="3"/>
                    <a:pt x="4" y="2"/>
                    <a:pt x="2" y="0"/>
                  </a:cubicBezTo>
                  <a:cubicBezTo>
                    <a:pt x="0" y="5"/>
                    <a:pt x="0" y="5"/>
                    <a:pt x="4" y="6"/>
                  </a:cubicBezTo>
                  <a:cubicBezTo>
                    <a:pt x="6" y="7"/>
                    <a:pt x="7" y="8"/>
                    <a:pt x="8" y="10"/>
                  </a:cubicBezTo>
                  <a:cubicBezTo>
                    <a:pt x="9" y="12"/>
                    <a:pt x="11" y="9"/>
                    <a:pt x="12" y="9"/>
                  </a:cubicBezTo>
                  <a:cubicBezTo>
                    <a:pt x="13" y="9"/>
                    <a:pt x="13" y="8"/>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7"/>
            <p:cNvSpPr>
              <a:spLocks/>
            </p:cNvSpPr>
            <p:nvPr/>
          </p:nvSpPr>
          <p:spPr bwMode="auto">
            <a:xfrm>
              <a:off x="5626024" y="6603575"/>
              <a:ext cx="26988" cy="17462"/>
            </a:xfrm>
            <a:custGeom>
              <a:avLst/>
              <a:gdLst>
                <a:gd name="T0" fmla="*/ 1 w 9"/>
                <a:gd name="T1" fmla="*/ 1 h 6"/>
                <a:gd name="T2" fmla="*/ 1 w 9"/>
                <a:gd name="T3" fmla="*/ 2 h 6"/>
                <a:gd name="T4" fmla="*/ 9 w 9"/>
                <a:gd name="T5" fmla="*/ 4 h 6"/>
                <a:gd name="T6" fmla="*/ 3 w 9"/>
                <a:gd name="T7" fmla="*/ 0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1"/>
                    <a:pt x="0" y="2"/>
                    <a:pt x="1" y="2"/>
                  </a:cubicBezTo>
                  <a:cubicBezTo>
                    <a:pt x="3" y="3"/>
                    <a:pt x="5" y="6"/>
                    <a:pt x="9" y="4"/>
                  </a:cubicBezTo>
                  <a:cubicBezTo>
                    <a:pt x="7" y="2"/>
                    <a:pt x="5"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p:nvPr/>
        </p:nvGrpSpPr>
        <p:grpSpPr>
          <a:xfrm>
            <a:off x="2519011" y="4954098"/>
            <a:ext cx="2460649" cy="835424"/>
            <a:chOff x="710430" y="3519798"/>
            <a:chExt cx="1845487" cy="626568"/>
          </a:xfrm>
        </p:grpSpPr>
        <p:sp>
          <p:nvSpPr>
            <p:cNvPr id="61" name="TextBox 60"/>
            <p:cNvSpPr txBox="1"/>
            <p:nvPr/>
          </p:nvSpPr>
          <p:spPr>
            <a:xfrm>
              <a:off x="1016052" y="3519798"/>
              <a:ext cx="1234280"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ACONITUM GROUP</a:t>
              </a:r>
              <a:endParaRPr lang="en-US" sz="1467" dirty="0">
                <a:solidFill>
                  <a:schemeClr val="tx1">
                    <a:lumMod val="65000"/>
                    <a:lumOff val="35000"/>
                  </a:schemeClr>
                </a:solidFill>
                <a:latin typeface="+mj-lt"/>
              </a:endParaRPr>
            </a:p>
          </p:txBody>
        </p:sp>
        <p:sp>
          <p:nvSpPr>
            <p:cNvPr id="62" name="Rectangle 61"/>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3" name="Group 62"/>
          <p:cNvGrpSpPr/>
          <p:nvPr/>
        </p:nvGrpSpPr>
        <p:grpSpPr>
          <a:xfrm>
            <a:off x="7197597" y="4954098"/>
            <a:ext cx="2460649" cy="835424"/>
            <a:chOff x="710430" y="3519798"/>
            <a:chExt cx="1845487" cy="626568"/>
          </a:xfrm>
        </p:grpSpPr>
        <p:sp>
          <p:nvSpPr>
            <p:cNvPr id="64" name="TextBox 63"/>
            <p:cNvSpPr txBox="1"/>
            <p:nvPr/>
          </p:nvSpPr>
          <p:spPr>
            <a:xfrm>
              <a:off x="931367" y="3519798"/>
              <a:ext cx="1403654" cy="238575"/>
            </a:xfrm>
            <a:prstGeom prst="rect">
              <a:avLst/>
            </a:prstGeom>
            <a:noFill/>
          </p:spPr>
          <p:txBody>
            <a:bodyPr wrap="none" rtlCol="0">
              <a:spAutoFit/>
            </a:bodyPr>
            <a:lstStyle/>
            <a:p>
              <a:pPr algn="ctr"/>
              <a:r>
                <a:rPr lang="en-ID" sz="1467" dirty="0">
                  <a:solidFill>
                    <a:schemeClr val="tx1">
                      <a:lumMod val="65000"/>
                      <a:lumOff val="35000"/>
                    </a:schemeClr>
                  </a:solidFill>
                  <a:latin typeface="+mj-lt"/>
                </a:rPr>
                <a:t>AGAPANTHUS GROUP</a:t>
              </a:r>
              <a:endParaRPr lang="en-US" sz="1467" dirty="0">
                <a:solidFill>
                  <a:schemeClr val="tx1">
                    <a:lumMod val="65000"/>
                    <a:lumOff val="35000"/>
                  </a:schemeClr>
                </a:solidFill>
                <a:latin typeface="+mj-lt"/>
              </a:endParaRPr>
            </a:p>
          </p:txBody>
        </p:sp>
        <p:sp>
          <p:nvSpPr>
            <p:cNvPr id="65" name="Rectangle 64"/>
            <p:cNvSpPr/>
            <p:nvPr/>
          </p:nvSpPr>
          <p:spPr>
            <a:xfrm>
              <a:off x="710430" y="3707592"/>
              <a:ext cx="1845487" cy="438774"/>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grpSp>
        <p:nvGrpSpPr>
          <p:cNvPr id="66" name="Group 65"/>
          <p:cNvGrpSpPr/>
          <p:nvPr/>
        </p:nvGrpSpPr>
        <p:grpSpPr>
          <a:xfrm rot="16200000">
            <a:off x="1246663" y="3299950"/>
            <a:ext cx="1557422" cy="276999"/>
            <a:chOff x="2519011" y="1728298"/>
            <a:chExt cx="1557422" cy="276999"/>
          </a:xfrm>
        </p:grpSpPr>
        <p:sp>
          <p:nvSpPr>
            <p:cNvPr id="67" name="TextBox 66"/>
            <p:cNvSpPr txBox="1"/>
            <p:nvPr/>
          </p:nvSpPr>
          <p:spPr>
            <a:xfrm>
              <a:off x="2639245" y="1728298"/>
              <a:ext cx="1437188" cy="276999"/>
            </a:xfrm>
            <a:prstGeom prst="rect">
              <a:avLst/>
            </a:prstGeom>
            <a:noFill/>
          </p:spPr>
          <p:txBody>
            <a:bodyPr wrap="none" rtlCol="0">
              <a:spAutoFit/>
            </a:bodyPr>
            <a:lstStyle/>
            <a:p>
              <a:r>
                <a:rPr lang="en-US" sz="1200" i="1" dirty="0">
                  <a:solidFill>
                    <a:schemeClr val="tx1">
                      <a:lumMod val="50000"/>
                      <a:lumOff val="50000"/>
                    </a:schemeClr>
                  </a:solidFill>
                </a:rPr>
                <a:t>Team Operation One</a:t>
              </a:r>
              <a:endParaRPr lang="id-ID" sz="1200" i="1" dirty="0">
                <a:solidFill>
                  <a:schemeClr val="tx1">
                    <a:lumMod val="50000"/>
                    <a:lumOff val="50000"/>
                  </a:schemeClr>
                </a:solidFill>
              </a:endParaRPr>
            </a:p>
          </p:txBody>
        </p:sp>
        <p:sp>
          <p:nvSpPr>
            <p:cNvPr id="68" name="Oval 67"/>
            <p:cNvSpPr/>
            <p:nvPr/>
          </p:nvSpPr>
          <p:spPr>
            <a:xfrm>
              <a:off x="2519011"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grpSp>
        <p:nvGrpSpPr>
          <p:cNvPr id="69" name="Group 68"/>
          <p:cNvGrpSpPr/>
          <p:nvPr/>
        </p:nvGrpSpPr>
        <p:grpSpPr>
          <a:xfrm rot="5400000">
            <a:off x="9418808" y="3231159"/>
            <a:ext cx="1569166" cy="276999"/>
            <a:chOff x="7184318" y="1728293"/>
            <a:chExt cx="1569166" cy="276999"/>
          </a:xfrm>
        </p:grpSpPr>
        <p:sp>
          <p:nvSpPr>
            <p:cNvPr id="70" name="TextBox 69"/>
            <p:cNvSpPr txBox="1"/>
            <p:nvPr/>
          </p:nvSpPr>
          <p:spPr>
            <a:xfrm>
              <a:off x="7308024" y="1728293"/>
              <a:ext cx="1445460" cy="276999"/>
            </a:xfrm>
            <a:prstGeom prst="rect">
              <a:avLst/>
            </a:prstGeom>
            <a:noFill/>
          </p:spPr>
          <p:txBody>
            <a:bodyPr wrap="none" rtlCol="0">
              <a:spAutoFit/>
            </a:bodyPr>
            <a:lstStyle/>
            <a:p>
              <a:r>
                <a:rPr lang="en-US" sz="1200" i="1" dirty="0">
                  <a:solidFill>
                    <a:schemeClr val="tx1">
                      <a:lumMod val="50000"/>
                      <a:lumOff val="50000"/>
                    </a:schemeClr>
                  </a:solidFill>
                </a:rPr>
                <a:t>Team Operation Two</a:t>
              </a:r>
              <a:endParaRPr lang="id-ID" sz="1200" i="1" dirty="0">
                <a:solidFill>
                  <a:schemeClr val="tx1">
                    <a:lumMod val="50000"/>
                    <a:lumOff val="50000"/>
                  </a:schemeClr>
                </a:solidFill>
              </a:endParaRPr>
            </a:p>
          </p:txBody>
        </p:sp>
        <p:sp>
          <p:nvSpPr>
            <p:cNvPr id="71" name="Oval 70"/>
            <p:cNvSpPr/>
            <p:nvPr/>
          </p:nvSpPr>
          <p:spPr>
            <a:xfrm>
              <a:off x="7184318" y="1838803"/>
              <a:ext cx="55984" cy="559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grpSp>
      <p:sp>
        <p:nvSpPr>
          <p:cNvPr id="52" name="Freeform 51"/>
          <p:cNvSpPr>
            <a:spLocks noEditPoints="1"/>
          </p:cNvSpPr>
          <p:nvPr/>
        </p:nvSpPr>
        <p:spPr bwMode="auto">
          <a:xfrm rot="9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grpSp>
        <p:nvGrpSpPr>
          <p:cNvPr id="53" name="Group 52"/>
          <p:cNvGrpSpPr/>
          <p:nvPr/>
        </p:nvGrpSpPr>
        <p:grpSpPr>
          <a:xfrm>
            <a:off x="4938369" y="1133044"/>
            <a:ext cx="2315262" cy="0"/>
            <a:chOff x="4496005" y="1133044"/>
            <a:chExt cx="2315262" cy="0"/>
          </a:xfrm>
        </p:grpSpPr>
        <p:cxnSp>
          <p:nvCxnSpPr>
            <p:cNvPr id="54" name="Straight Connector 53"/>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0187561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87680" y="587093"/>
            <a:ext cx="4016677"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OUR COMPANY DIVISION</a:t>
            </a:r>
          </a:p>
        </p:txBody>
      </p:sp>
      <p:sp>
        <p:nvSpPr>
          <p:cNvPr id="44" name="TextBox 43"/>
          <p:cNvSpPr txBox="1"/>
          <p:nvPr/>
        </p:nvSpPr>
        <p:spPr>
          <a:xfrm>
            <a:off x="2106872" y="2092038"/>
            <a:ext cx="1831014" cy="338554"/>
          </a:xfrm>
          <a:prstGeom prst="rect">
            <a:avLst/>
          </a:prstGeom>
          <a:noFill/>
        </p:spPr>
        <p:txBody>
          <a:bodyPr wrap="none" rtlCol="0">
            <a:spAutoFit/>
          </a:bodyPr>
          <a:lstStyle/>
          <a:p>
            <a:r>
              <a:rPr lang="en-ID" sz="1600" dirty="0">
                <a:solidFill>
                  <a:schemeClr val="tx1">
                    <a:lumMod val="65000"/>
                    <a:lumOff val="35000"/>
                  </a:schemeClr>
                </a:solidFill>
                <a:latin typeface="+mj-lt"/>
              </a:rPr>
              <a:t>Commerce Division</a:t>
            </a:r>
          </a:p>
        </p:txBody>
      </p:sp>
      <p:sp>
        <p:nvSpPr>
          <p:cNvPr id="45" name="TextBox 44"/>
          <p:cNvSpPr txBox="1"/>
          <p:nvPr/>
        </p:nvSpPr>
        <p:spPr>
          <a:xfrm>
            <a:off x="2106872"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47" name="Oval 46"/>
          <p:cNvSpPr/>
          <p:nvPr/>
        </p:nvSpPr>
        <p:spPr>
          <a:xfrm>
            <a:off x="867097"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8" name="Straight Connector 47"/>
          <p:cNvCxnSpPr/>
          <p:nvPr/>
        </p:nvCxnSpPr>
        <p:spPr>
          <a:xfrm>
            <a:off x="2211139"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778140" y="2092038"/>
            <a:ext cx="1361270" cy="338554"/>
          </a:xfrm>
          <a:prstGeom prst="rect">
            <a:avLst/>
          </a:prstGeom>
          <a:noFill/>
        </p:spPr>
        <p:txBody>
          <a:bodyPr wrap="none" rtlCol="0">
            <a:spAutoFit/>
          </a:bodyPr>
          <a:lstStyle/>
          <a:p>
            <a:r>
              <a:rPr lang="en-ID" sz="1600" dirty="0">
                <a:solidFill>
                  <a:schemeClr val="tx1">
                    <a:lumMod val="65000"/>
                    <a:lumOff val="35000"/>
                  </a:schemeClr>
                </a:solidFill>
                <a:latin typeface="+mj-lt"/>
              </a:rPr>
              <a:t>Sales Division</a:t>
            </a:r>
          </a:p>
        </p:txBody>
      </p:sp>
      <p:sp>
        <p:nvSpPr>
          <p:cNvPr id="51" name="TextBox 50"/>
          <p:cNvSpPr txBox="1"/>
          <p:nvPr/>
        </p:nvSpPr>
        <p:spPr>
          <a:xfrm>
            <a:off x="7778140" y="2551838"/>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52" name="Oval 51"/>
          <p:cNvSpPr/>
          <p:nvPr/>
        </p:nvSpPr>
        <p:spPr>
          <a:xfrm>
            <a:off x="6538365" y="2050679"/>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3" name="Straight Connector 52"/>
          <p:cNvCxnSpPr/>
          <p:nvPr/>
        </p:nvCxnSpPr>
        <p:spPr>
          <a:xfrm>
            <a:off x="7882407" y="2470836"/>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106872" y="4132286"/>
            <a:ext cx="1590051" cy="338554"/>
          </a:xfrm>
          <a:prstGeom prst="rect">
            <a:avLst/>
          </a:prstGeom>
          <a:noFill/>
        </p:spPr>
        <p:txBody>
          <a:bodyPr wrap="none" rtlCol="0">
            <a:spAutoFit/>
          </a:bodyPr>
          <a:lstStyle/>
          <a:p>
            <a:r>
              <a:rPr lang="en-ID" sz="1600" dirty="0">
                <a:solidFill>
                  <a:schemeClr val="tx1">
                    <a:lumMod val="65000"/>
                    <a:lumOff val="35000"/>
                  </a:schemeClr>
                </a:solidFill>
                <a:latin typeface="+mj-lt"/>
              </a:rPr>
              <a:t>Product Division</a:t>
            </a:r>
          </a:p>
        </p:txBody>
      </p:sp>
      <p:sp>
        <p:nvSpPr>
          <p:cNvPr id="55" name="TextBox 54"/>
          <p:cNvSpPr txBox="1"/>
          <p:nvPr/>
        </p:nvSpPr>
        <p:spPr>
          <a:xfrm>
            <a:off x="2106872"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2" name="Oval 71"/>
          <p:cNvSpPr/>
          <p:nvPr/>
        </p:nvSpPr>
        <p:spPr>
          <a:xfrm>
            <a:off x="867097"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3" name="Straight Connector 72"/>
          <p:cNvCxnSpPr/>
          <p:nvPr/>
        </p:nvCxnSpPr>
        <p:spPr>
          <a:xfrm>
            <a:off x="2211139"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7778140" y="4132286"/>
            <a:ext cx="1760225" cy="338554"/>
          </a:xfrm>
          <a:prstGeom prst="rect">
            <a:avLst/>
          </a:prstGeom>
          <a:noFill/>
        </p:spPr>
        <p:txBody>
          <a:bodyPr wrap="none" rtlCol="0">
            <a:spAutoFit/>
          </a:bodyPr>
          <a:lstStyle/>
          <a:p>
            <a:r>
              <a:rPr lang="en-ID" sz="1600" dirty="0">
                <a:solidFill>
                  <a:schemeClr val="tx1">
                    <a:lumMod val="65000"/>
                    <a:lumOff val="35000"/>
                  </a:schemeClr>
                </a:solidFill>
                <a:latin typeface="+mj-lt"/>
              </a:rPr>
              <a:t>Marketing Division</a:t>
            </a:r>
          </a:p>
        </p:txBody>
      </p:sp>
      <p:sp>
        <p:nvSpPr>
          <p:cNvPr id="75" name="TextBox 74"/>
          <p:cNvSpPr txBox="1"/>
          <p:nvPr/>
        </p:nvSpPr>
        <p:spPr>
          <a:xfrm>
            <a:off x="7778140" y="4592086"/>
            <a:ext cx="3546764" cy="600164"/>
          </a:xfrm>
          <a:prstGeom prst="rect">
            <a:avLst/>
          </a:prstGeom>
          <a:noFill/>
        </p:spPr>
        <p:txBody>
          <a:bodyPr wrap="square" rtlCol="0">
            <a:spAutoFit/>
          </a:bodyPr>
          <a:lstStyle/>
          <a:p>
            <a:pPr>
              <a:lnSpc>
                <a:spcPct val="150000"/>
              </a:lnSpc>
            </a:pPr>
            <a:r>
              <a:rPr lang="id-ID" sz="1100" dirty="0">
                <a:solidFill>
                  <a:schemeClr val="tx1">
                    <a:lumMod val="65000"/>
                    <a:lumOff val="35000"/>
                  </a:schemeClr>
                </a:solidFill>
              </a:rPr>
              <a:t>Bring your business to the next Level with Powerfull presentation material for all business</a:t>
            </a:r>
          </a:p>
        </p:txBody>
      </p:sp>
      <p:sp>
        <p:nvSpPr>
          <p:cNvPr id="76" name="Oval 75"/>
          <p:cNvSpPr/>
          <p:nvPr/>
        </p:nvSpPr>
        <p:spPr>
          <a:xfrm>
            <a:off x="6538365" y="4090927"/>
            <a:ext cx="1087375" cy="1087375"/>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77" name="Straight Connector 76"/>
          <p:cNvCxnSpPr/>
          <p:nvPr/>
        </p:nvCxnSpPr>
        <p:spPr>
          <a:xfrm>
            <a:off x="7882407" y="4511084"/>
            <a:ext cx="678516"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Freeform 232"/>
          <p:cNvSpPr>
            <a:spLocks noEditPoints="1"/>
          </p:cNvSpPr>
          <p:nvPr/>
        </p:nvSpPr>
        <p:spPr bwMode="auto">
          <a:xfrm>
            <a:off x="1175256" y="2428670"/>
            <a:ext cx="471056" cy="384535"/>
          </a:xfrm>
          <a:custGeom>
            <a:avLst/>
            <a:gdLst>
              <a:gd name="T0" fmla="*/ 77 w 83"/>
              <a:gd name="T1" fmla="*/ 7 h 65"/>
              <a:gd name="T2" fmla="*/ 7 w 83"/>
              <a:gd name="T3" fmla="*/ 6 h 65"/>
              <a:gd name="T4" fmla="*/ 6 w 83"/>
              <a:gd name="T5" fmla="*/ 43 h 65"/>
              <a:gd name="T6" fmla="*/ 76 w 83"/>
              <a:gd name="T7" fmla="*/ 44 h 65"/>
              <a:gd name="T8" fmla="*/ 75 w 83"/>
              <a:gd name="T9" fmla="*/ 42 h 65"/>
              <a:gd name="T10" fmla="*/ 8 w 83"/>
              <a:gd name="T11" fmla="*/ 8 h 65"/>
              <a:gd name="T12" fmla="*/ 75 w 83"/>
              <a:gd name="T13" fmla="*/ 42 h 65"/>
              <a:gd name="T14" fmla="*/ 8 w 83"/>
              <a:gd name="T15" fmla="*/ 0 h 65"/>
              <a:gd name="T16" fmla="*/ 0 w 83"/>
              <a:gd name="T17" fmla="*/ 45 h 65"/>
              <a:gd name="T18" fmla="*/ 33 w 83"/>
              <a:gd name="T19" fmla="*/ 53 h 65"/>
              <a:gd name="T20" fmla="*/ 27 w 83"/>
              <a:gd name="T21" fmla="*/ 58 h 65"/>
              <a:gd name="T22" fmla="*/ 25 w 83"/>
              <a:gd name="T23" fmla="*/ 63 h 65"/>
              <a:gd name="T24" fmla="*/ 57 w 83"/>
              <a:gd name="T25" fmla="*/ 65 h 65"/>
              <a:gd name="T26" fmla="*/ 59 w 83"/>
              <a:gd name="T27" fmla="*/ 60 h 65"/>
              <a:gd name="T28" fmla="*/ 51 w 83"/>
              <a:gd name="T29" fmla="*/ 55 h 65"/>
              <a:gd name="T30" fmla="*/ 75 w 83"/>
              <a:gd name="T31" fmla="*/ 53 h 65"/>
              <a:gd name="T32" fmla="*/ 83 w 83"/>
              <a:gd name="T33" fmla="*/ 8 h 65"/>
              <a:gd name="T34" fmla="*/ 36 w 83"/>
              <a:gd name="T35" fmla="*/ 55 h 65"/>
              <a:gd name="T36" fmla="*/ 48 w 83"/>
              <a:gd name="T37" fmla="*/ 52 h 65"/>
              <a:gd name="T38" fmla="*/ 56 w 83"/>
              <a:gd name="T39" fmla="*/ 61 h 65"/>
              <a:gd name="T40" fmla="*/ 28 w 83"/>
              <a:gd name="T41" fmla="*/ 62 h 65"/>
              <a:gd name="T42" fmla="*/ 36 w 83"/>
              <a:gd name="T43" fmla="*/ 55 h 65"/>
              <a:gd name="T44" fmla="*/ 3 w 83"/>
              <a:gd name="T45" fmla="*/ 45 h 65"/>
              <a:gd name="T46" fmla="*/ 8 w 83"/>
              <a:gd name="T47" fmla="*/ 3 h 65"/>
              <a:gd name="T48" fmla="*/ 80 w 83"/>
              <a:gd name="T49" fmla="*/ 8 h 65"/>
              <a:gd name="T50" fmla="*/ 75 w 83"/>
              <a:gd name="T51" fmla="*/ 50 h 65"/>
              <a:gd name="T52" fmla="*/ 44 w 83"/>
              <a:gd name="T53" fmla="*/ 47 h 65"/>
              <a:gd name="T54" fmla="*/ 40 w 83"/>
              <a:gd name="T55" fmla="*/ 47 h 65"/>
              <a:gd name="T56" fmla="*/ 44 w 83"/>
              <a:gd name="T57" fmla="*/ 47 h 65"/>
              <a:gd name="T58" fmla="*/ 52 w 83"/>
              <a:gd name="T59" fmla="*/ 26 h 65"/>
              <a:gd name="T60" fmla="*/ 32 w 83"/>
              <a:gd name="T61" fmla="*/ 26 h 65"/>
              <a:gd name="T62" fmla="*/ 42 w 83"/>
              <a:gd name="T63" fmla="*/ 18 h 65"/>
              <a:gd name="T64" fmla="*/ 42 w 83"/>
              <a:gd name="T65" fmla="*/ 34 h 65"/>
              <a:gd name="T66" fmla="*/ 42 w 83"/>
              <a:gd name="T67" fmla="*/ 18 h 65"/>
              <a:gd name="T68" fmla="*/ 36 w 83"/>
              <a:gd name="T69" fmla="*/ 25 h 65"/>
              <a:gd name="T70" fmla="*/ 40 w 83"/>
              <a:gd name="T71" fmla="*/ 27 h 65"/>
              <a:gd name="T72" fmla="*/ 47 w 83"/>
              <a:gd name="T73" fmla="*/ 22 h 65"/>
              <a:gd name="T74" fmla="*/ 41 w 83"/>
              <a:gd name="T75" fmla="*/ 29 h 65"/>
              <a:gd name="T76" fmla="*/ 40 w 83"/>
              <a:gd name="T7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65">
                <a:moveTo>
                  <a:pt x="77" y="43"/>
                </a:moveTo>
                <a:cubicBezTo>
                  <a:pt x="77" y="7"/>
                  <a:pt x="77" y="7"/>
                  <a:pt x="77" y="7"/>
                </a:cubicBezTo>
                <a:cubicBezTo>
                  <a:pt x="77" y="7"/>
                  <a:pt x="77" y="6"/>
                  <a:pt x="76" y="6"/>
                </a:cubicBezTo>
                <a:cubicBezTo>
                  <a:pt x="7" y="6"/>
                  <a:pt x="7" y="6"/>
                  <a:pt x="7" y="6"/>
                </a:cubicBezTo>
                <a:cubicBezTo>
                  <a:pt x="7" y="6"/>
                  <a:pt x="6" y="7"/>
                  <a:pt x="6" y="7"/>
                </a:cubicBezTo>
                <a:cubicBezTo>
                  <a:pt x="6" y="43"/>
                  <a:pt x="6" y="43"/>
                  <a:pt x="6" y="43"/>
                </a:cubicBezTo>
                <a:cubicBezTo>
                  <a:pt x="6" y="43"/>
                  <a:pt x="7" y="44"/>
                  <a:pt x="7" y="44"/>
                </a:cubicBezTo>
                <a:cubicBezTo>
                  <a:pt x="76" y="44"/>
                  <a:pt x="76" y="44"/>
                  <a:pt x="76" y="44"/>
                </a:cubicBezTo>
                <a:cubicBezTo>
                  <a:pt x="77" y="44"/>
                  <a:pt x="77" y="43"/>
                  <a:pt x="77" y="43"/>
                </a:cubicBezTo>
                <a:close/>
                <a:moveTo>
                  <a:pt x="75" y="42"/>
                </a:moveTo>
                <a:cubicBezTo>
                  <a:pt x="8" y="42"/>
                  <a:pt x="8" y="42"/>
                  <a:pt x="8" y="42"/>
                </a:cubicBezTo>
                <a:cubicBezTo>
                  <a:pt x="8" y="8"/>
                  <a:pt x="8" y="8"/>
                  <a:pt x="8" y="8"/>
                </a:cubicBezTo>
                <a:cubicBezTo>
                  <a:pt x="75" y="8"/>
                  <a:pt x="75" y="8"/>
                  <a:pt x="75" y="8"/>
                </a:cubicBezTo>
                <a:lnTo>
                  <a:pt x="75" y="42"/>
                </a:lnTo>
                <a:close/>
                <a:moveTo>
                  <a:pt x="75" y="0"/>
                </a:moveTo>
                <a:cubicBezTo>
                  <a:pt x="8" y="0"/>
                  <a:pt x="8" y="0"/>
                  <a:pt x="8" y="0"/>
                </a:cubicBezTo>
                <a:cubicBezTo>
                  <a:pt x="4" y="0"/>
                  <a:pt x="0" y="3"/>
                  <a:pt x="0" y="8"/>
                </a:cubicBezTo>
                <a:cubicBezTo>
                  <a:pt x="0" y="45"/>
                  <a:pt x="0" y="45"/>
                  <a:pt x="0" y="45"/>
                </a:cubicBezTo>
                <a:cubicBezTo>
                  <a:pt x="0" y="50"/>
                  <a:pt x="4" y="53"/>
                  <a:pt x="8" y="53"/>
                </a:cubicBezTo>
                <a:cubicBezTo>
                  <a:pt x="33" y="53"/>
                  <a:pt x="33" y="53"/>
                  <a:pt x="33" y="53"/>
                </a:cubicBezTo>
                <a:cubicBezTo>
                  <a:pt x="33" y="55"/>
                  <a:pt x="33" y="55"/>
                  <a:pt x="33" y="55"/>
                </a:cubicBezTo>
                <a:cubicBezTo>
                  <a:pt x="33" y="58"/>
                  <a:pt x="27" y="58"/>
                  <a:pt x="27" y="58"/>
                </a:cubicBezTo>
                <a:cubicBezTo>
                  <a:pt x="26" y="58"/>
                  <a:pt x="25" y="59"/>
                  <a:pt x="25" y="60"/>
                </a:cubicBezTo>
                <a:cubicBezTo>
                  <a:pt x="25" y="63"/>
                  <a:pt x="25" y="63"/>
                  <a:pt x="25" y="63"/>
                </a:cubicBezTo>
                <a:cubicBezTo>
                  <a:pt x="25" y="64"/>
                  <a:pt x="26" y="65"/>
                  <a:pt x="27" y="65"/>
                </a:cubicBezTo>
                <a:cubicBezTo>
                  <a:pt x="57" y="65"/>
                  <a:pt x="57" y="65"/>
                  <a:pt x="57" y="65"/>
                </a:cubicBezTo>
                <a:cubicBezTo>
                  <a:pt x="58" y="65"/>
                  <a:pt x="59" y="64"/>
                  <a:pt x="59" y="63"/>
                </a:cubicBezTo>
                <a:cubicBezTo>
                  <a:pt x="59" y="60"/>
                  <a:pt x="59" y="60"/>
                  <a:pt x="59" y="60"/>
                </a:cubicBezTo>
                <a:cubicBezTo>
                  <a:pt x="59" y="59"/>
                  <a:pt x="58" y="58"/>
                  <a:pt x="57" y="58"/>
                </a:cubicBezTo>
                <a:cubicBezTo>
                  <a:pt x="57" y="58"/>
                  <a:pt x="51" y="58"/>
                  <a:pt x="51" y="55"/>
                </a:cubicBezTo>
                <a:cubicBezTo>
                  <a:pt x="51" y="53"/>
                  <a:pt x="51" y="53"/>
                  <a:pt x="51" y="53"/>
                </a:cubicBezTo>
                <a:cubicBezTo>
                  <a:pt x="75" y="53"/>
                  <a:pt x="75" y="53"/>
                  <a:pt x="75" y="53"/>
                </a:cubicBezTo>
                <a:cubicBezTo>
                  <a:pt x="80" y="53"/>
                  <a:pt x="83" y="50"/>
                  <a:pt x="83" y="45"/>
                </a:cubicBezTo>
                <a:cubicBezTo>
                  <a:pt x="83" y="8"/>
                  <a:pt x="83" y="8"/>
                  <a:pt x="83" y="8"/>
                </a:cubicBezTo>
                <a:cubicBezTo>
                  <a:pt x="83" y="3"/>
                  <a:pt x="80" y="0"/>
                  <a:pt x="75" y="0"/>
                </a:cubicBezTo>
                <a:close/>
                <a:moveTo>
                  <a:pt x="36" y="55"/>
                </a:moveTo>
                <a:cubicBezTo>
                  <a:pt x="36" y="52"/>
                  <a:pt x="36" y="52"/>
                  <a:pt x="36" y="52"/>
                </a:cubicBezTo>
                <a:cubicBezTo>
                  <a:pt x="48" y="52"/>
                  <a:pt x="48" y="52"/>
                  <a:pt x="48" y="52"/>
                </a:cubicBezTo>
                <a:cubicBezTo>
                  <a:pt x="48" y="55"/>
                  <a:pt x="48" y="55"/>
                  <a:pt x="48" y="55"/>
                </a:cubicBezTo>
                <a:cubicBezTo>
                  <a:pt x="48" y="59"/>
                  <a:pt x="52" y="61"/>
                  <a:pt x="56" y="61"/>
                </a:cubicBezTo>
                <a:cubicBezTo>
                  <a:pt x="56" y="62"/>
                  <a:pt x="56" y="62"/>
                  <a:pt x="56" y="62"/>
                </a:cubicBezTo>
                <a:cubicBezTo>
                  <a:pt x="28" y="62"/>
                  <a:pt x="28" y="62"/>
                  <a:pt x="28" y="62"/>
                </a:cubicBezTo>
                <a:cubicBezTo>
                  <a:pt x="28" y="61"/>
                  <a:pt x="28" y="61"/>
                  <a:pt x="28" y="61"/>
                </a:cubicBezTo>
                <a:cubicBezTo>
                  <a:pt x="31" y="61"/>
                  <a:pt x="36" y="59"/>
                  <a:pt x="36" y="55"/>
                </a:cubicBezTo>
                <a:close/>
                <a:moveTo>
                  <a:pt x="8" y="50"/>
                </a:moveTo>
                <a:cubicBezTo>
                  <a:pt x="5" y="50"/>
                  <a:pt x="3" y="48"/>
                  <a:pt x="3" y="45"/>
                </a:cubicBezTo>
                <a:cubicBezTo>
                  <a:pt x="3" y="8"/>
                  <a:pt x="3" y="8"/>
                  <a:pt x="3" y="8"/>
                </a:cubicBezTo>
                <a:cubicBezTo>
                  <a:pt x="3" y="5"/>
                  <a:pt x="5" y="3"/>
                  <a:pt x="8" y="3"/>
                </a:cubicBezTo>
                <a:cubicBezTo>
                  <a:pt x="75" y="3"/>
                  <a:pt x="75" y="3"/>
                  <a:pt x="75" y="3"/>
                </a:cubicBezTo>
                <a:cubicBezTo>
                  <a:pt x="78" y="3"/>
                  <a:pt x="80" y="5"/>
                  <a:pt x="80" y="8"/>
                </a:cubicBezTo>
                <a:cubicBezTo>
                  <a:pt x="80" y="45"/>
                  <a:pt x="80" y="45"/>
                  <a:pt x="80" y="45"/>
                </a:cubicBezTo>
                <a:cubicBezTo>
                  <a:pt x="80" y="48"/>
                  <a:pt x="78" y="50"/>
                  <a:pt x="75" y="50"/>
                </a:cubicBezTo>
                <a:lnTo>
                  <a:pt x="8" y="50"/>
                </a:lnTo>
                <a:close/>
                <a:moveTo>
                  <a:pt x="44" y="47"/>
                </a:moveTo>
                <a:cubicBezTo>
                  <a:pt x="44" y="48"/>
                  <a:pt x="43" y="49"/>
                  <a:pt x="42" y="49"/>
                </a:cubicBezTo>
                <a:cubicBezTo>
                  <a:pt x="41" y="49"/>
                  <a:pt x="40" y="48"/>
                  <a:pt x="40" y="47"/>
                </a:cubicBezTo>
                <a:cubicBezTo>
                  <a:pt x="40" y="46"/>
                  <a:pt x="41" y="45"/>
                  <a:pt x="42" y="45"/>
                </a:cubicBezTo>
                <a:cubicBezTo>
                  <a:pt x="43" y="45"/>
                  <a:pt x="44" y="46"/>
                  <a:pt x="44" y="47"/>
                </a:cubicBezTo>
                <a:close/>
                <a:moveTo>
                  <a:pt x="42" y="36"/>
                </a:moveTo>
                <a:cubicBezTo>
                  <a:pt x="47" y="36"/>
                  <a:pt x="52" y="31"/>
                  <a:pt x="52" y="26"/>
                </a:cubicBezTo>
                <a:cubicBezTo>
                  <a:pt x="52" y="20"/>
                  <a:pt x="47" y="16"/>
                  <a:pt x="42" y="16"/>
                </a:cubicBezTo>
                <a:cubicBezTo>
                  <a:pt x="36" y="16"/>
                  <a:pt x="32" y="20"/>
                  <a:pt x="32" y="26"/>
                </a:cubicBezTo>
                <a:cubicBezTo>
                  <a:pt x="32" y="31"/>
                  <a:pt x="36" y="36"/>
                  <a:pt x="42" y="36"/>
                </a:cubicBezTo>
                <a:close/>
                <a:moveTo>
                  <a:pt x="42" y="18"/>
                </a:moveTo>
                <a:cubicBezTo>
                  <a:pt x="46" y="18"/>
                  <a:pt x="50" y="21"/>
                  <a:pt x="50" y="26"/>
                </a:cubicBezTo>
                <a:cubicBezTo>
                  <a:pt x="50" y="30"/>
                  <a:pt x="46" y="34"/>
                  <a:pt x="42" y="34"/>
                </a:cubicBezTo>
                <a:cubicBezTo>
                  <a:pt x="37" y="34"/>
                  <a:pt x="34" y="30"/>
                  <a:pt x="34" y="26"/>
                </a:cubicBezTo>
                <a:cubicBezTo>
                  <a:pt x="34" y="21"/>
                  <a:pt x="37" y="18"/>
                  <a:pt x="42" y="18"/>
                </a:cubicBezTo>
                <a:close/>
                <a:moveTo>
                  <a:pt x="36" y="26"/>
                </a:moveTo>
                <a:cubicBezTo>
                  <a:pt x="36" y="26"/>
                  <a:pt x="36" y="25"/>
                  <a:pt x="36" y="25"/>
                </a:cubicBezTo>
                <a:cubicBezTo>
                  <a:pt x="37" y="24"/>
                  <a:pt x="37" y="24"/>
                  <a:pt x="38" y="25"/>
                </a:cubicBezTo>
                <a:cubicBezTo>
                  <a:pt x="40" y="27"/>
                  <a:pt x="40" y="27"/>
                  <a:pt x="40" y="27"/>
                </a:cubicBezTo>
                <a:cubicBezTo>
                  <a:pt x="46" y="22"/>
                  <a:pt x="46" y="22"/>
                  <a:pt x="46" y="22"/>
                </a:cubicBezTo>
                <a:cubicBezTo>
                  <a:pt x="46" y="22"/>
                  <a:pt x="47" y="22"/>
                  <a:pt x="47" y="22"/>
                </a:cubicBezTo>
                <a:cubicBezTo>
                  <a:pt x="48" y="23"/>
                  <a:pt x="48" y="23"/>
                  <a:pt x="47" y="24"/>
                </a:cubicBezTo>
                <a:cubicBezTo>
                  <a:pt x="41" y="29"/>
                  <a:pt x="41" y="29"/>
                  <a:pt x="41" y="29"/>
                </a:cubicBezTo>
                <a:cubicBezTo>
                  <a:pt x="41" y="29"/>
                  <a:pt x="41" y="29"/>
                  <a:pt x="40" y="29"/>
                </a:cubicBezTo>
                <a:cubicBezTo>
                  <a:pt x="40" y="29"/>
                  <a:pt x="40" y="29"/>
                  <a:pt x="40" y="29"/>
                </a:cubicBezTo>
                <a:lnTo>
                  <a:pt x="36" y="2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79" name="Freeform 164"/>
          <p:cNvSpPr>
            <a:spLocks noEditPoints="1"/>
          </p:cNvSpPr>
          <p:nvPr/>
        </p:nvSpPr>
        <p:spPr bwMode="auto">
          <a:xfrm>
            <a:off x="6830317" y="2378286"/>
            <a:ext cx="503469" cy="485301"/>
          </a:xfrm>
          <a:custGeom>
            <a:avLst/>
            <a:gdLst>
              <a:gd name="T0" fmla="*/ 42 w 82"/>
              <a:gd name="T1" fmla="*/ 48 h 76"/>
              <a:gd name="T2" fmla="*/ 37 w 82"/>
              <a:gd name="T3" fmla="*/ 41 h 76"/>
              <a:gd name="T4" fmla="*/ 36 w 82"/>
              <a:gd name="T5" fmla="*/ 35 h 76"/>
              <a:gd name="T6" fmla="*/ 42 w 82"/>
              <a:gd name="T7" fmla="*/ 30 h 76"/>
              <a:gd name="T8" fmla="*/ 38 w 82"/>
              <a:gd name="T9" fmla="*/ 35 h 76"/>
              <a:gd name="T10" fmla="*/ 56 w 82"/>
              <a:gd name="T11" fmla="*/ 38 h 76"/>
              <a:gd name="T12" fmla="*/ 54 w 82"/>
              <a:gd name="T13" fmla="*/ 38 h 76"/>
              <a:gd name="T14" fmla="*/ 78 w 82"/>
              <a:gd name="T15" fmla="*/ 50 h 76"/>
              <a:gd name="T16" fmla="*/ 28 w 82"/>
              <a:gd name="T17" fmla="*/ 76 h 76"/>
              <a:gd name="T18" fmla="*/ 14 w 82"/>
              <a:gd name="T19" fmla="*/ 66 h 76"/>
              <a:gd name="T20" fmla="*/ 4 w 82"/>
              <a:gd name="T21" fmla="*/ 52 h 76"/>
              <a:gd name="T22" fmla="*/ 2 w 82"/>
              <a:gd name="T23" fmla="*/ 29 h 76"/>
              <a:gd name="T24" fmla="*/ 51 w 82"/>
              <a:gd name="T25" fmla="*/ 2 h 76"/>
              <a:gd name="T26" fmla="*/ 68 w 82"/>
              <a:gd name="T27" fmla="*/ 11 h 76"/>
              <a:gd name="T28" fmla="*/ 79 w 82"/>
              <a:gd name="T29" fmla="*/ 25 h 76"/>
              <a:gd name="T30" fmla="*/ 77 w 82"/>
              <a:gd name="T31" fmla="*/ 34 h 76"/>
              <a:gd name="T32" fmla="*/ 78 w 82"/>
              <a:gd name="T33" fmla="*/ 36 h 76"/>
              <a:gd name="T34" fmla="*/ 77 w 82"/>
              <a:gd name="T35" fmla="*/ 47 h 76"/>
              <a:gd name="T36" fmla="*/ 75 w 82"/>
              <a:gd name="T37" fmla="*/ 47 h 76"/>
              <a:gd name="T38" fmla="*/ 65 w 82"/>
              <a:gd name="T39" fmla="*/ 22 h 76"/>
              <a:gd name="T40" fmla="*/ 10 w 82"/>
              <a:gd name="T41" fmla="*/ 30 h 76"/>
              <a:gd name="T42" fmla="*/ 10 w 82"/>
              <a:gd name="T43" fmla="*/ 46 h 76"/>
              <a:gd name="T44" fmla="*/ 65 w 82"/>
              <a:gd name="T45" fmla="*/ 55 h 76"/>
              <a:gd name="T46" fmla="*/ 24 w 82"/>
              <a:gd name="T47" fmla="*/ 62 h 76"/>
              <a:gd name="T48" fmla="*/ 20 w 82"/>
              <a:gd name="T49" fmla="*/ 61 h 76"/>
              <a:gd name="T50" fmla="*/ 12 w 82"/>
              <a:gd name="T51" fmla="*/ 61 h 76"/>
              <a:gd name="T52" fmla="*/ 15 w 82"/>
              <a:gd name="T53" fmla="*/ 54 h 76"/>
              <a:gd name="T54" fmla="*/ 9 w 82"/>
              <a:gd name="T55" fmla="*/ 56 h 76"/>
              <a:gd name="T56" fmla="*/ 10 w 82"/>
              <a:gd name="T57" fmla="*/ 28 h 76"/>
              <a:gd name="T58" fmla="*/ 7 w 82"/>
              <a:gd name="T59" fmla="*/ 23 h 76"/>
              <a:gd name="T60" fmla="*/ 22 w 82"/>
              <a:gd name="T61" fmla="*/ 61 h 76"/>
              <a:gd name="T62" fmla="*/ 28 w 82"/>
              <a:gd name="T63" fmla="*/ 65 h 76"/>
              <a:gd name="T64" fmla="*/ 49 w 82"/>
              <a:gd name="T65" fmla="*/ 8 h 76"/>
              <a:gd name="T66" fmla="*/ 54 w 82"/>
              <a:gd name="T67" fmla="*/ 10 h 76"/>
              <a:gd name="T68" fmla="*/ 53 w 82"/>
              <a:gd name="T69" fmla="*/ 4 h 76"/>
              <a:gd name="T70" fmla="*/ 57 w 82"/>
              <a:gd name="T71" fmla="*/ 15 h 76"/>
              <a:gd name="T72" fmla="*/ 62 w 82"/>
              <a:gd name="T73" fmla="*/ 8 h 76"/>
              <a:gd name="T74" fmla="*/ 62 w 82"/>
              <a:gd name="T75" fmla="*/ 15 h 76"/>
              <a:gd name="T76" fmla="*/ 71 w 82"/>
              <a:gd name="T77" fmla="*/ 19 h 76"/>
              <a:gd name="T78" fmla="*/ 69 w 82"/>
              <a:gd name="T79" fmla="*/ 14 h 76"/>
              <a:gd name="T80" fmla="*/ 47 w 82"/>
              <a:gd name="T81" fmla="*/ 19 h 76"/>
              <a:gd name="T82" fmla="*/ 47 w 82"/>
              <a:gd name="T83" fmla="*/ 19 h 76"/>
              <a:gd name="T84" fmla="*/ 42 w 82"/>
              <a:gd name="T85" fmla="*/ 18 h 76"/>
              <a:gd name="T86" fmla="*/ 37 w 82"/>
              <a:gd name="T87" fmla="*/ 19 h 76"/>
              <a:gd name="T88" fmla="*/ 67 w 82"/>
              <a:gd name="T89" fmla="*/ 56 h 76"/>
              <a:gd name="T90" fmla="*/ 72 w 82"/>
              <a:gd name="T91" fmla="*/ 48 h 76"/>
              <a:gd name="T92" fmla="*/ 67 w 82"/>
              <a:gd name="T93" fmla="*/ 21 h 76"/>
              <a:gd name="T94" fmla="*/ 75 w 82"/>
              <a:gd name="T95" fmla="*/ 28 h 76"/>
              <a:gd name="T96" fmla="*/ 5 w 82"/>
              <a:gd name="T97" fmla="*/ 30 h 76"/>
              <a:gd name="T98" fmla="*/ 5 w 82"/>
              <a:gd name="T99" fmla="*/ 43 h 76"/>
              <a:gd name="T100" fmla="*/ 29 w 82"/>
              <a:gd name="T101" fmla="*/ 72 h 76"/>
              <a:gd name="T102" fmla="*/ 32 w 82"/>
              <a:gd name="T103" fmla="*/ 65 h 76"/>
              <a:gd name="T104" fmla="*/ 28 w 82"/>
              <a:gd name="T105"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76">
                <a:moveTo>
                  <a:pt x="38" y="35"/>
                </a:moveTo>
                <a:cubicBezTo>
                  <a:pt x="38" y="36"/>
                  <a:pt x="40" y="37"/>
                  <a:pt x="41" y="37"/>
                </a:cubicBezTo>
                <a:cubicBezTo>
                  <a:pt x="44" y="37"/>
                  <a:pt x="46" y="39"/>
                  <a:pt x="46" y="42"/>
                </a:cubicBezTo>
                <a:cubicBezTo>
                  <a:pt x="46" y="44"/>
                  <a:pt x="44" y="46"/>
                  <a:pt x="42" y="47"/>
                </a:cubicBezTo>
                <a:cubicBezTo>
                  <a:pt x="42" y="48"/>
                  <a:pt x="42" y="48"/>
                  <a:pt x="42" y="48"/>
                </a:cubicBezTo>
                <a:cubicBezTo>
                  <a:pt x="42" y="49"/>
                  <a:pt x="42" y="49"/>
                  <a:pt x="41" y="49"/>
                </a:cubicBezTo>
                <a:cubicBezTo>
                  <a:pt x="41" y="49"/>
                  <a:pt x="40" y="49"/>
                  <a:pt x="40" y="48"/>
                </a:cubicBezTo>
                <a:cubicBezTo>
                  <a:pt x="40" y="47"/>
                  <a:pt x="40" y="47"/>
                  <a:pt x="40" y="47"/>
                </a:cubicBezTo>
                <a:cubicBezTo>
                  <a:pt x="38" y="46"/>
                  <a:pt x="36" y="44"/>
                  <a:pt x="36" y="42"/>
                </a:cubicBezTo>
                <a:cubicBezTo>
                  <a:pt x="36" y="42"/>
                  <a:pt x="37" y="41"/>
                  <a:pt x="37" y="41"/>
                </a:cubicBezTo>
                <a:cubicBezTo>
                  <a:pt x="38" y="41"/>
                  <a:pt x="38" y="42"/>
                  <a:pt x="38" y="42"/>
                </a:cubicBezTo>
                <a:cubicBezTo>
                  <a:pt x="38" y="44"/>
                  <a:pt x="40" y="45"/>
                  <a:pt x="41" y="45"/>
                </a:cubicBezTo>
                <a:cubicBezTo>
                  <a:pt x="43" y="45"/>
                  <a:pt x="44" y="44"/>
                  <a:pt x="44" y="42"/>
                </a:cubicBezTo>
                <a:cubicBezTo>
                  <a:pt x="44" y="41"/>
                  <a:pt x="43" y="39"/>
                  <a:pt x="41" y="39"/>
                </a:cubicBezTo>
                <a:cubicBezTo>
                  <a:pt x="39" y="39"/>
                  <a:pt x="36" y="37"/>
                  <a:pt x="36" y="35"/>
                </a:cubicBezTo>
                <a:cubicBezTo>
                  <a:pt x="36" y="32"/>
                  <a:pt x="38" y="31"/>
                  <a:pt x="40" y="30"/>
                </a:cubicBezTo>
                <a:cubicBezTo>
                  <a:pt x="40" y="28"/>
                  <a:pt x="40" y="28"/>
                  <a:pt x="40" y="28"/>
                </a:cubicBezTo>
                <a:cubicBezTo>
                  <a:pt x="40" y="28"/>
                  <a:pt x="40" y="27"/>
                  <a:pt x="41" y="27"/>
                </a:cubicBezTo>
                <a:cubicBezTo>
                  <a:pt x="41" y="27"/>
                  <a:pt x="42" y="28"/>
                  <a:pt x="42" y="28"/>
                </a:cubicBezTo>
                <a:cubicBezTo>
                  <a:pt x="42" y="30"/>
                  <a:pt x="42" y="30"/>
                  <a:pt x="42" y="30"/>
                </a:cubicBezTo>
                <a:cubicBezTo>
                  <a:pt x="44" y="30"/>
                  <a:pt x="46" y="32"/>
                  <a:pt x="46" y="35"/>
                </a:cubicBezTo>
                <a:cubicBezTo>
                  <a:pt x="46" y="35"/>
                  <a:pt x="45" y="36"/>
                  <a:pt x="45" y="36"/>
                </a:cubicBezTo>
                <a:cubicBezTo>
                  <a:pt x="44" y="36"/>
                  <a:pt x="44" y="35"/>
                  <a:pt x="44" y="35"/>
                </a:cubicBezTo>
                <a:cubicBezTo>
                  <a:pt x="44" y="33"/>
                  <a:pt x="43" y="32"/>
                  <a:pt x="41" y="32"/>
                </a:cubicBezTo>
                <a:cubicBezTo>
                  <a:pt x="40" y="32"/>
                  <a:pt x="38" y="33"/>
                  <a:pt x="38" y="35"/>
                </a:cubicBezTo>
                <a:close/>
                <a:moveTo>
                  <a:pt x="56" y="38"/>
                </a:moveTo>
                <a:cubicBezTo>
                  <a:pt x="56" y="46"/>
                  <a:pt x="49" y="53"/>
                  <a:pt x="41" y="53"/>
                </a:cubicBezTo>
                <a:cubicBezTo>
                  <a:pt x="33" y="53"/>
                  <a:pt x="27" y="46"/>
                  <a:pt x="27" y="38"/>
                </a:cubicBezTo>
                <a:cubicBezTo>
                  <a:pt x="27" y="30"/>
                  <a:pt x="33" y="24"/>
                  <a:pt x="41" y="24"/>
                </a:cubicBezTo>
                <a:cubicBezTo>
                  <a:pt x="49" y="24"/>
                  <a:pt x="56" y="30"/>
                  <a:pt x="56" y="38"/>
                </a:cubicBezTo>
                <a:close/>
                <a:moveTo>
                  <a:pt x="54" y="38"/>
                </a:moveTo>
                <a:cubicBezTo>
                  <a:pt x="54" y="31"/>
                  <a:pt x="48" y="26"/>
                  <a:pt x="41" y="26"/>
                </a:cubicBezTo>
                <a:cubicBezTo>
                  <a:pt x="34" y="26"/>
                  <a:pt x="29" y="31"/>
                  <a:pt x="29" y="38"/>
                </a:cubicBezTo>
                <a:cubicBezTo>
                  <a:pt x="29" y="45"/>
                  <a:pt x="34" y="51"/>
                  <a:pt x="41" y="51"/>
                </a:cubicBezTo>
                <a:cubicBezTo>
                  <a:pt x="48" y="51"/>
                  <a:pt x="54" y="45"/>
                  <a:pt x="54" y="38"/>
                </a:cubicBezTo>
                <a:close/>
                <a:moveTo>
                  <a:pt x="81" y="38"/>
                </a:moveTo>
                <a:cubicBezTo>
                  <a:pt x="81" y="39"/>
                  <a:pt x="80" y="40"/>
                  <a:pt x="80" y="40"/>
                </a:cubicBezTo>
                <a:cubicBezTo>
                  <a:pt x="81" y="44"/>
                  <a:pt x="81" y="44"/>
                  <a:pt x="81" y="44"/>
                </a:cubicBezTo>
                <a:cubicBezTo>
                  <a:pt x="81" y="45"/>
                  <a:pt x="81" y="47"/>
                  <a:pt x="80" y="48"/>
                </a:cubicBezTo>
                <a:cubicBezTo>
                  <a:pt x="80" y="49"/>
                  <a:pt x="79" y="49"/>
                  <a:pt x="78" y="50"/>
                </a:cubicBezTo>
                <a:cubicBezTo>
                  <a:pt x="78" y="53"/>
                  <a:pt x="78" y="53"/>
                  <a:pt x="78" y="53"/>
                </a:cubicBezTo>
                <a:cubicBezTo>
                  <a:pt x="78" y="56"/>
                  <a:pt x="76" y="59"/>
                  <a:pt x="73" y="59"/>
                </a:cubicBezTo>
                <a:cubicBezTo>
                  <a:pt x="49" y="59"/>
                  <a:pt x="49" y="59"/>
                  <a:pt x="49" y="59"/>
                </a:cubicBezTo>
                <a:cubicBezTo>
                  <a:pt x="31" y="75"/>
                  <a:pt x="31" y="75"/>
                  <a:pt x="31" y="75"/>
                </a:cubicBezTo>
                <a:cubicBezTo>
                  <a:pt x="30" y="76"/>
                  <a:pt x="29" y="76"/>
                  <a:pt x="28" y="76"/>
                </a:cubicBezTo>
                <a:cubicBezTo>
                  <a:pt x="26" y="76"/>
                  <a:pt x="25" y="75"/>
                  <a:pt x="24" y="74"/>
                </a:cubicBezTo>
                <a:cubicBezTo>
                  <a:pt x="21" y="72"/>
                  <a:pt x="21" y="72"/>
                  <a:pt x="21" y="72"/>
                </a:cubicBezTo>
                <a:cubicBezTo>
                  <a:pt x="19" y="72"/>
                  <a:pt x="17" y="71"/>
                  <a:pt x="16" y="69"/>
                </a:cubicBezTo>
                <a:cubicBezTo>
                  <a:pt x="14" y="66"/>
                  <a:pt x="14" y="66"/>
                  <a:pt x="14" y="66"/>
                </a:cubicBezTo>
                <a:cubicBezTo>
                  <a:pt x="14" y="66"/>
                  <a:pt x="14" y="66"/>
                  <a:pt x="14" y="66"/>
                </a:cubicBezTo>
                <a:cubicBezTo>
                  <a:pt x="12" y="66"/>
                  <a:pt x="9" y="64"/>
                  <a:pt x="9" y="62"/>
                </a:cubicBezTo>
                <a:cubicBezTo>
                  <a:pt x="8" y="58"/>
                  <a:pt x="8" y="58"/>
                  <a:pt x="8" y="58"/>
                </a:cubicBezTo>
                <a:cubicBezTo>
                  <a:pt x="6" y="58"/>
                  <a:pt x="4" y="56"/>
                  <a:pt x="4" y="53"/>
                </a:cubicBezTo>
                <a:cubicBezTo>
                  <a:pt x="4" y="53"/>
                  <a:pt x="4" y="53"/>
                  <a:pt x="4" y="53"/>
                </a:cubicBezTo>
                <a:cubicBezTo>
                  <a:pt x="4" y="52"/>
                  <a:pt x="4" y="52"/>
                  <a:pt x="4" y="52"/>
                </a:cubicBezTo>
                <a:cubicBezTo>
                  <a:pt x="2" y="50"/>
                  <a:pt x="2" y="48"/>
                  <a:pt x="3" y="46"/>
                </a:cubicBezTo>
                <a:cubicBezTo>
                  <a:pt x="1" y="42"/>
                  <a:pt x="1" y="42"/>
                  <a:pt x="1" y="42"/>
                </a:cubicBezTo>
                <a:cubicBezTo>
                  <a:pt x="0" y="40"/>
                  <a:pt x="1" y="38"/>
                  <a:pt x="3" y="36"/>
                </a:cubicBezTo>
                <a:cubicBezTo>
                  <a:pt x="2" y="33"/>
                  <a:pt x="2" y="33"/>
                  <a:pt x="2" y="33"/>
                </a:cubicBezTo>
                <a:cubicBezTo>
                  <a:pt x="1" y="31"/>
                  <a:pt x="1" y="30"/>
                  <a:pt x="2" y="29"/>
                </a:cubicBezTo>
                <a:cubicBezTo>
                  <a:pt x="3" y="28"/>
                  <a:pt x="3" y="27"/>
                  <a:pt x="4" y="27"/>
                </a:cubicBezTo>
                <a:cubicBezTo>
                  <a:pt x="4" y="23"/>
                  <a:pt x="4" y="23"/>
                  <a:pt x="4" y="23"/>
                </a:cubicBezTo>
                <a:cubicBezTo>
                  <a:pt x="4" y="20"/>
                  <a:pt x="6" y="18"/>
                  <a:pt x="9" y="18"/>
                </a:cubicBezTo>
                <a:cubicBezTo>
                  <a:pt x="33" y="18"/>
                  <a:pt x="33" y="18"/>
                  <a:pt x="33" y="18"/>
                </a:cubicBezTo>
                <a:cubicBezTo>
                  <a:pt x="51" y="2"/>
                  <a:pt x="51" y="2"/>
                  <a:pt x="51" y="2"/>
                </a:cubicBezTo>
                <a:cubicBezTo>
                  <a:pt x="53" y="0"/>
                  <a:pt x="57" y="0"/>
                  <a:pt x="58" y="2"/>
                </a:cubicBezTo>
                <a:cubicBezTo>
                  <a:pt x="61" y="5"/>
                  <a:pt x="61" y="5"/>
                  <a:pt x="61" y="5"/>
                </a:cubicBezTo>
                <a:cubicBezTo>
                  <a:pt x="62" y="5"/>
                  <a:pt x="64" y="5"/>
                  <a:pt x="65" y="6"/>
                </a:cubicBezTo>
                <a:cubicBezTo>
                  <a:pt x="66" y="7"/>
                  <a:pt x="66" y="7"/>
                  <a:pt x="67" y="8"/>
                </a:cubicBezTo>
                <a:cubicBezTo>
                  <a:pt x="68" y="11"/>
                  <a:pt x="68" y="11"/>
                  <a:pt x="68" y="11"/>
                </a:cubicBezTo>
                <a:cubicBezTo>
                  <a:pt x="71" y="11"/>
                  <a:pt x="73" y="13"/>
                  <a:pt x="73" y="15"/>
                </a:cubicBezTo>
                <a:cubicBezTo>
                  <a:pt x="74" y="18"/>
                  <a:pt x="74" y="18"/>
                  <a:pt x="74" y="18"/>
                </a:cubicBezTo>
                <a:cubicBezTo>
                  <a:pt x="76" y="19"/>
                  <a:pt x="78" y="21"/>
                  <a:pt x="78" y="23"/>
                </a:cubicBezTo>
                <a:cubicBezTo>
                  <a:pt x="78" y="24"/>
                  <a:pt x="78" y="24"/>
                  <a:pt x="78" y="24"/>
                </a:cubicBezTo>
                <a:cubicBezTo>
                  <a:pt x="79" y="25"/>
                  <a:pt x="79" y="25"/>
                  <a:pt x="79" y="25"/>
                </a:cubicBezTo>
                <a:cubicBezTo>
                  <a:pt x="80" y="27"/>
                  <a:pt x="80" y="29"/>
                  <a:pt x="79" y="31"/>
                </a:cubicBezTo>
                <a:cubicBezTo>
                  <a:pt x="81" y="34"/>
                  <a:pt x="81" y="34"/>
                  <a:pt x="81" y="34"/>
                </a:cubicBezTo>
                <a:cubicBezTo>
                  <a:pt x="81" y="36"/>
                  <a:pt x="82" y="37"/>
                  <a:pt x="81" y="38"/>
                </a:cubicBezTo>
                <a:close/>
                <a:moveTo>
                  <a:pt x="78" y="36"/>
                </a:moveTo>
                <a:cubicBezTo>
                  <a:pt x="77" y="34"/>
                  <a:pt x="77" y="34"/>
                  <a:pt x="77" y="34"/>
                </a:cubicBezTo>
                <a:cubicBezTo>
                  <a:pt x="77" y="34"/>
                  <a:pt x="77" y="34"/>
                  <a:pt x="77" y="34"/>
                </a:cubicBezTo>
                <a:cubicBezTo>
                  <a:pt x="78" y="38"/>
                  <a:pt x="78" y="38"/>
                  <a:pt x="78" y="38"/>
                </a:cubicBezTo>
                <a:cubicBezTo>
                  <a:pt x="78" y="38"/>
                  <a:pt x="78" y="38"/>
                  <a:pt x="78" y="38"/>
                </a:cubicBezTo>
                <a:cubicBezTo>
                  <a:pt x="78" y="38"/>
                  <a:pt x="78" y="38"/>
                  <a:pt x="78" y="37"/>
                </a:cubicBezTo>
                <a:cubicBezTo>
                  <a:pt x="79" y="37"/>
                  <a:pt x="78" y="36"/>
                  <a:pt x="78" y="36"/>
                </a:cubicBezTo>
                <a:close/>
                <a:moveTo>
                  <a:pt x="77" y="47"/>
                </a:moveTo>
                <a:cubicBezTo>
                  <a:pt x="77" y="47"/>
                  <a:pt x="77" y="47"/>
                  <a:pt x="77" y="46"/>
                </a:cubicBezTo>
                <a:cubicBezTo>
                  <a:pt x="78" y="46"/>
                  <a:pt x="78" y="45"/>
                  <a:pt x="78" y="45"/>
                </a:cubicBezTo>
                <a:cubicBezTo>
                  <a:pt x="77" y="42"/>
                  <a:pt x="77" y="42"/>
                  <a:pt x="77" y="42"/>
                </a:cubicBezTo>
                <a:lnTo>
                  <a:pt x="77" y="47"/>
                </a:lnTo>
                <a:close/>
                <a:moveTo>
                  <a:pt x="65" y="55"/>
                </a:moveTo>
                <a:cubicBezTo>
                  <a:pt x="65" y="54"/>
                  <a:pt x="65" y="54"/>
                  <a:pt x="65" y="54"/>
                </a:cubicBezTo>
                <a:cubicBezTo>
                  <a:pt x="65" y="50"/>
                  <a:pt x="68" y="46"/>
                  <a:pt x="72" y="46"/>
                </a:cubicBezTo>
                <a:cubicBezTo>
                  <a:pt x="74" y="46"/>
                  <a:pt x="74" y="46"/>
                  <a:pt x="74" y="46"/>
                </a:cubicBezTo>
                <a:cubicBezTo>
                  <a:pt x="74" y="46"/>
                  <a:pt x="75" y="46"/>
                  <a:pt x="75" y="47"/>
                </a:cubicBezTo>
                <a:cubicBezTo>
                  <a:pt x="75" y="30"/>
                  <a:pt x="75" y="30"/>
                  <a:pt x="75" y="30"/>
                </a:cubicBezTo>
                <a:cubicBezTo>
                  <a:pt x="75" y="30"/>
                  <a:pt x="74" y="30"/>
                  <a:pt x="74" y="30"/>
                </a:cubicBezTo>
                <a:cubicBezTo>
                  <a:pt x="72" y="30"/>
                  <a:pt x="72" y="30"/>
                  <a:pt x="72" y="30"/>
                </a:cubicBezTo>
                <a:cubicBezTo>
                  <a:pt x="68" y="30"/>
                  <a:pt x="65" y="27"/>
                  <a:pt x="65" y="23"/>
                </a:cubicBezTo>
                <a:cubicBezTo>
                  <a:pt x="65" y="22"/>
                  <a:pt x="65" y="22"/>
                  <a:pt x="65" y="22"/>
                </a:cubicBezTo>
                <a:cubicBezTo>
                  <a:pt x="65" y="22"/>
                  <a:pt x="65" y="21"/>
                  <a:pt x="65" y="21"/>
                </a:cubicBezTo>
                <a:cubicBezTo>
                  <a:pt x="17" y="21"/>
                  <a:pt x="17" y="21"/>
                  <a:pt x="17" y="21"/>
                </a:cubicBezTo>
                <a:cubicBezTo>
                  <a:pt x="17" y="21"/>
                  <a:pt x="17" y="22"/>
                  <a:pt x="17" y="22"/>
                </a:cubicBezTo>
                <a:cubicBezTo>
                  <a:pt x="17" y="23"/>
                  <a:pt x="17" y="23"/>
                  <a:pt x="17" y="23"/>
                </a:cubicBezTo>
                <a:cubicBezTo>
                  <a:pt x="17" y="27"/>
                  <a:pt x="14" y="30"/>
                  <a:pt x="10" y="30"/>
                </a:cubicBezTo>
                <a:cubicBezTo>
                  <a:pt x="9" y="30"/>
                  <a:pt x="9" y="30"/>
                  <a:pt x="9" y="30"/>
                </a:cubicBezTo>
                <a:cubicBezTo>
                  <a:pt x="8" y="30"/>
                  <a:pt x="8" y="30"/>
                  <a:pt x="7" y="30"/>
                </a:cubicBezTo>
                <a:cubicBezTo>
                  <a:pt x="7" y="47"/>
                  <a:pt x="7" y="47"/>
                  <a:pt x="7" y="47"/>
                </a:cubicBezTo>
                <a:cubicBezTo>
                  <a:pt x="8" y="46"/>
                  <a:pt x="8" y="46"/>
                  <a:pt x="9" y="46"/>
                </a:cubicBezTo>
                <a:cubicBezTo>
                  <a:pt x="10" y="46"/>
                  <a:pt x="10" y="46"/>
                  <a:pt x="10" y="46"/>
                </a:cubicBezTo>
                <a:cubicBezTo>
                  <a:pt x="14" y="46"/>
                  <a:pt x="17" y="50"/>
                  <a:pt x="17" y="54"/>
                </a:cubicBezTo>
                <a:cubicBezTo>
                  <a:pt x="17" y="55"/>
                  <a:pt x="17" y="55"/>
                  <a:pt x="17" y="55"/>
                </a:cubicBezTo>
                <a:cubicBezTo>
                  <a:pt x="17" y="55"/>
                  <a:pt x="17" y="55"/>
                  <a:pt x="17" y="56"/>
                </a:cubicBezTo>
                <a:cubicBezTo>
                  <a:pt x="65" y="56"/>
                  <a:pt x="65" y="56"/>
                  <a:pt x="65" y="56"/>
                </a:cubicBezTo>
                <a:cubicBezTo>
                  <a:pt x="65" y="55"/>
                  <a:pt x="65" y="55"/>
                  <a:pt x="65" y="55"/>
                </a:cubicBezTo>
                <a:close/>
                <a:moveTo>
                  <a:pt x="21" y="68"/>
                </a:moveTo>
                <a:cubicBezTo>
                  <a:pt x="26" y="66"/>
                  <a:pt x="26" y="66"/>
                  <a:pt x="26" y="66"/>
                </a:cubicBezTo>
                <a:cubicBezTo>
                  <a:pt x="26" y="66"/>
                  <a:pt x="26" y="65"/>
                  <a:pt x="26" y="65"/>
                </a:cubicBezTo>
                <a:cubicBezTo>
                  <a:pt x="25" y="64"/>
                  <a:pt x="25" y="64"/>
                  <a:pt x="25" y="64"/>
                </a:cubicBezTo>
                <a:cubicBezTo>
                  <a:pt x="25" y="63"/>
                  <a:pt x="25" y="63"/>
                  <a:pt x="24" y="62"/>
                </a:cubicBezTo>
                <a:cubicBezTo>
                  <a:pt x="16" y="64"/>
                  <a:pt x="16" y="64"/>
                  <a:pt x="16" y="64"/>
                </a:cubicBezTo>
                <a:cubicBezTo>
                  <a:pt x="18" y="68"/>
                  <a:pt x="18" y="68"/>
                  <a:pt x="18" y="68"/>
                </a:cubicBezTo>
                <a:cubicBezTo>
                  <a:pt x="19" y="69"/>
                  <a:pt x="20" y="69"/>
                  <a:pt x="21" y="68"/>
                </a:cubicBezTo>
                <a:close/>
                <a:moveTo>
                  <a:pt x="20" y="61"/>
                </a:moveTo>
                <a:cubicBezTo>
                  <a:pt x="20" y="61"/>
                  <a:pt x="20" y="61"/>
                  <a:pt x="20" y="61"/>
                </a:cubicBezTo>
                <a:cubicBezTo>
                  <a:pt x="20" y="59"/>
                  <a:pt x="20" y="59"/>
                  <a:pt x="20" y="59"/>
                </a:cubicBezTo>
                <a:cubicBezTo>
                  <a:pt x="19" y="59"/>
                  <a:pt x="19" y="58"/>
                  <a:pt x="19" y="58"/>
                </a:cubicBezTo>
                <a:cubicBezTo>
                  <a:pt x="16" y="58"/>
                  <a:pt x="16" y="58"/>
                  <a:pt x="16" y="58"/>
                </a:cubicBezTo>
                <a:cubicBezTo>
                  <a:pt x="11" y="58"/>
                  <a:pt x="11" y="58"/>
                  <a:pt x="11" y="58"/>
                </a:cubicBezTo>
                <a:cubicBezTo>
                  <a:pt x="12" y="61"/>
                  <a:pt x="12" y="61"/>
                  <a:pt x="12" y="61"/>
                </a:cubicBezTo>
                <a:cubicBezTo>
                  <a:pt x="12" y="62"/>
                  <a:pt x="13" y="63"/>
                  <a:pt x="14" y="63"/>
                </a:cubicBezTo>
                <a:lnTo>
                  <a:pt x="20" y="61"/>
                </a:lnTo>
                <a:close/>
                <a:moveTo>
                  <a:pt x="15" y="56"/>
                </a:moveTo>
                <a:cubicBezTo>
                  <a:pt x="15" y="55"/>
                  <a:pt x="15" y="55"/>
                  <a:pt x="15" y="55"/>
                </a:cubicBezTo>
                <a:cubicBezTo>
                  <a:pt x="15" y="54"/>
                  <a:pt x="15" y="54"/>
                  <a:pt x="15" y="54"/>
                </a:cubicBezTo>
                <a:cubicBezTo>
                  <a:pt x="15" y="51"/>
                  <a:pt x="13" y="48"/>
                  <a:pt x="10" y="48"/>
                </a:cubicBezTo>
                <a:cubicBezTo>
                  <a:pt x="9" y="48"/>
                  <a:pt x="9" y="48"/>
                  <a:pt x="9" y="48"/>
                </a:cubicBezTo>
                <a:cubicBezTo>
                  <a:pt x="8" y="48"/>
                  <a:pt x="8" y="48"/>
                  <a:pt x="7" y="49"/>
                </a:cubicBezTo>
                <a:cubicBezTo>
                  <a:pt x="7" y="53"/>
                  <a:pt x="7" y="53"/>
                  <a:pt x="7" y="53"/>
                </a:cubicBezTo>
                <a:cubicBezTo>
                  <a:pt x="7" y="55"/>
                  <a:pt x="8" y="56"/>
                  <a:pt x="9" y="56"/>
                </a:cubicBezTo>
                <a:lnTo>
                  <a:pt x="15" y="56"/>
                </a:lnTo>
                <a:close/>
                <a:moveTo>
                  <a:pt x="7" y="23"/>
                </a:moveTo>
                <a:cubicBezTo>
                  <a:pt x="7" y="28"/>
                  <a:pt x="7" y="28"/>
                  <a:pt x="7" y="28"/>
                </a:cubicBezTo>
                <a:cubicBezTo>
                  <a:pt x="8" y="28"/>
                  <a:pt x="8" y="28"/>
                  <a:pt x="9" y="28"/>
                </a:cubicBezTo>
                <a:cubicBezTo>
                  <a:pt x="10" y="28"/>
                  <a:pt x="10" y="28"/>
                  <a:pt x="10" y="28"/>
                </a:cubicBezTo>
                <a:cubicBezTo>
                  <a:pt x="13" y="28"/>
                  <a:pt x="15" y="26"/>
                  <a:pt x="15" y="23"/>
                </a:cubicBezTo>
                <a:cubicBezTo>
                  <a:pt x="15" y="22"/>
                  <a:pt x="15" y="22"/>
                  <a:pt x="15" y="22"/>
                </a:cubicBezTo>
                <a:cubicBezTo>
                  <a:pt x="15" y="22"/>
                  <a:pt x="15" y="21"/>
                  <a:pt x="15" y="21"/>
                </a:cubicBezTo>
                <a:cubicBezTo>
                  <a:pt x="9" y="21"/>
                  <a:pt x="9" y="21"/>
                  <a:pt x="9" y="21"/>
                </a:cubicBezTo>
                <a:cubicBezTo>
                  <a:pt x="8" y="21"/>
                  <a:pt x="7" y="22"/>
                  <a:pt x="7" y="23"/>
                </a:cubicBezTo>
                <a:close/>
                <a:moveTo>
                  <a:pt x="35" y="58"/>
                </a:moveTo>
                <a:cubicBezTo>
                  <a:pt x="21" y="58"/>
                  <a:pt x="21" y="58"/>
                  <a:pt x="21" y="58"/>
                </a:cubicBezTo>
                <a:cubicBezTo>
                  <a:pt x="21" y="58"/>
                  <a:pt x="21" y="58"/>
                  <a:pt x="22" y="59"/>
                </a:cubicBezTo>
                <a:cubicBezTo>
                  <a:pt x="22" y="60"/>
                  <a:pt x="22" y="60"/>
                  <a:pt x="22" y="60"/>
                </a:cubicBezTo>
                <a:cubicBezTo>
                  <a:pt x="22" y="60"/>
                  <a:pt x="22" y="61"/>
                  <a:pt x="22" y="61"/>
                </a:cubicBezTo>
                <a:lnTo>
                  <a:pt x="35" y="58"/>
                </a:lnTo>
                <a:close/>
                <a:moveTo>
                  <a:pt x="26" y="62"/>
                </a:moveTo>
                <a:cubicBezTo>
                  <a:pt x="27" y="62"/>
                  <a:pt x="27" y="63"/>
                  <a:pt x="27" y="63"/>
                </a:cubicBezTo>
                <a:cubicBezTo>
                  <a:pt x="28" y="64"/>
                  <a:pt x="28" y="64"/>
                  <a:pt x="28" y="64"/>
                </a:cubicBezTo>
                <a:cubicBezTo>
                  <a:pt x="28" y="64"/>
                  <a:pt x="28" y="65"/>
                  <a:pt x="28" y="65"/>
                </a:cubicBezTo>
                <a:cubicBezTo>
                  <a:pt x="40" y="58"/>
                  <a:pt x="40" y="58"/>
                  <a:pt x="40" y="58"/>
                </a:cubicBezTo>
                <a:cubicBezTo>
                  <a:pt x="43" y="58"/>
                  <a:pt x="43" y="58"/>
                  <a:pt x="43" y="58"/>
                </a:cubicBezTo>
                <a:lnTo>
                  <a:pt x="26" y="62"/>
                </a:lnTo>
                <a:close/>
                <a:moveTo>
                  <a:pt x="53" y="4"/>
                </a:moveTo>
                <a:cubicBezTo>
                  <a:pt x="49" y="8"/>
                  <a:pt x="49" y="8"/>
                  <a:pt x="49" y="8"/>
                </a:cubicBezTo>
                <a:cubicBezTo>
                  <a:pt x="49" y="8"/>
                  <a:pt x="49" y="9"/>
                  <a:pt x="49" y="9"/>
                </a:cubicBezTo>
                <a:cubicBezTo>
                  <a:pt x="50" y="10"/>
                  <a:pt x="50" y="10"/>
                  <a:pt x="50" y="10"/>
                </a:cubicBezTo>
                <a:cubicBezTo>
                  <a:pt x="51" y="10"/>
                  <a:pt x="51" y="11"/>
                  <a:pt x="52" y="11"/>
                </a:cubicBezTo>
                <a:cubicBezTo>
                  <a:pt x="51" y="12"/>
                  <a:pt x="51" y="12"/>
                  <a:pt x="51" y="12"/>
                </a:cubicBezTo>
                <a:cubicBezTo>
                  <a:pt x="54" y="10"/>
                  <a:pt x="54" y="10"/>
                  <a:pt x="54" y="10"/>
                </a:cubicBezTo>
                <a:cubicBezTo>
                  <a:pt x="54" y="10"/>
                  <a:pt x="54" y="10"/>
                  <a:pt x="54" y="10"/>
                </a:cubicBezTo>
                <a:cubicBezTo>
                  <a:pt x="55" y="9"/>
                  <a:pt x="55" y="9"/>
                  <a:pt x="55" y="9"/>
                </a:cubicBezTo>
                <a:cubicBezTo>
                  <a:pt x="59" y="7"/>
                  <a:pt x="59" y="7"/>
                  <a:pt x="59" y="7"/>
                </a:cubicBezTo>
                <a:cubicBezTo>
                  <a:pt x="56" y="4"/>
                  <a:pt x="56" y="4"/>
                  <a:pt x="56" y="4"/>
                </a:cubicBezTo>
                <a:cubicBezTo>
                  <a:pt x="56" y="4"/>
                  <a:pt x="54" y="4"/>
                  <a:pt x="53" y="4"/>
                </a:cubicBezTo>
                <a:close/>
                <a:moveTo>
                  <a:pt x="56" y="11"/>
                </a:moveTo>
                <a:cubicBezTo>
                  <a:pt x="56" y="11"/>
                  <a:pt x="56" y="11"/>
                  <a:pt x="56" y="12"/>
                </a:cubicBezTo>
                <a:cubicBezTo>
                  <a:pt x="57" y="13"/>
                  <a:pt x="57" y="13"/>
                  <a:pt x="57" y="13"/>
                </a:cubicBezTo>
                <a:cubicBezTo>
                  <a:pt x="57" y="13"/>
                  <a:pt x="58" y="14"/>
                  <a:pt x="58" y="14"/>
                </a:cubicBezTo>
                <a:cubicBezTo>
                  <a:pt x="57" y="15"/>
                  <a:pt x="57" y="15"/>
                  <a:pt x="57" y="15"/>
                </a:cubicBezTo>
                <a:cubicBezTo>
                  <a:pt x="66" y="12"/>
                  <a:pt x="66" y="12"/>
                  <a:pt x="66" y="12"/>
                </a:cubicBezTo>
                <a:cubicBezTo>
                  <a:pt x="64" y="9"/>
                  <a:pt x="64" y="9"/>
                  <a:pt x="64" y="9"/>
                </a:cubicBezTo>
                <a:cubicBezTo>
                  <a:pt x="64" y="9"/>
                  <a:pt x="64" y="9"/>
                  <a:pt x="63" y="8"/>
                </a:cubicBezTo>
                <a:cubicBezTo>
                  <a:pt x="63" y="8"/>
                  <a:pt x="63" y="8"/>
                  <a:pt x="63" y="8"/>
                </a:cubicBezTo>
                <a:cubicBezTo>
                  <a:pt x="63" y="8"/>
                  <a:pt x="63" y="8"/>
                  <a:pt x="62" y="8"/>
                </a:cubicBezTo>
                <a:cubicBezTo>
                  <a:pt x="62" y="8"/>
                  <a:pt x="62" y="8"/>
                  <a:pt x="62" y="8"/>
                </a:cubicBezTo>
                <a:cubicBezTo>
                  <a:pt x="62" y="8"/>
                  <a:pt x="62" y="8"/>
                  <a:pt x="61" y="8"/>
                </a:cubicBezTo>
                <a:cubicBezTo>
                  <a:pt x="61" y="8"/>
                  <a:pt x="61" y="8"/>
                  <a:pt x="61" y="8"/>
                </a:cubicBezTo>
                <a:lnTo>
                  <a:pt x="56" y="11"/>
                </a:lnTo>
                <a:close/>
                <a:moveTo>
                  <a:pt x="62" y="15"/>
                </a:moveTo>
                <a:cubicBezTo>
                  <a:pt x="62" y="16"/>
                  <a:pt x="62" y="16"/>
                  <a:pt x="62" y="16"/>
                </a:cubicBezTo>
                <a:cubicBezTo>
                  <a:pt x="63" y="17"/>
                  <a:pt x="63" y="17"/>
                  <a:pt x="63" y="17"/>
                </a:cubicBezTo>
                <a:cubicBezTo>
                  <a:pt x="63" y="18"/>
                  <a:pt x="63" y="19"/>
                  <a:pt x="64" y="19"/>
                </a:cubicBezTo>
                <a:cubicBezTo>
                  <a:pt x="66" y="19"/>
                  <a:pt x="66" y="19"/>
                  <a:pt x="66" y="19"/>
                </a:cubicBezTo>
                <a:cubicBezTo>
                  <a:pt x="71" y="19"/>
                  <a:pt x="71" y="19"/>
                  <a:pt x="71" y="19"/>
                </a:cubicBezTo>
                <a:cubicBezTo>
                  <a:pt x="70" y="16"/>
                  <a:pt x="70" y="16"/>
                  <a:pt x="70" y="16"/>
                </a:cubicBezTo>
                <a:cubicBezTo>
                  <a:pt x="70" y="15"/>
                  <a:pt x="70" y="15"/>
                  <a:pt x="70" y="15"/>
                </a:cubicBezTo>
                <a:cubicBezTo>
                  <a:pt x="70" y="15"/>
                  <a:pt x="70" y="15"/>
                  <a:pt x="70" y="15"/>
                </a:cubicBezTo>
                <a:cubicBezTo>
                  <a:pt x="70" y="15"/>
                  <a:pt x="70" y="14"/>
                  <a:pt x="70" y="14"/>
                </a:cubicBezTo>
                <a:cubicBezTo>
                  <a:pt x="69" y="14"/>
                  <a:pt x="69" y="14"/>
                  <a:pt x="69" y="14"/>
                </a:cubicBezTo>
                <a:cubicBezTo>
                  <a:pt x="69" y="14"/>
                  <a:pt x="69" y="14"/>
                  <a:pt x="69" y="14"/>
                </a:cubicBezTo>
                <a:cubicBezTo>
                  <a:pt x="69" y="14"/>
                  <a:pt x="69" y="14"/>
                  <a:pt x="69" y="14"/>
                </a:cubicBezTo>
                <a:cubicBezTo>
                  <a:pt x="68" y="14"/>
                  <a:pt x="68" y="14"/>
                  <a:pt x="68" y="14"/>
                </a:cubicBezTo>
                <a:lnTo>
                  <a:pt x="62" y="15"/>
                </a:lnTo>
                <a:close/>
                <a:moveTo>
                  <a:pt x="47" y="19"/>
                </a:moveTo>
                <a:cubicBezTo>
                  <a:pt x="61" y="19"/>
                  <a:pt x="61" y="19"/>
                  <a:pt x="61" y="19"/>
                </a:cubicBezTo>
                <a:cubicBezTo>
                  <a:pt x="61" y="19"/>
                  <a:pt x="61" y="18"/>
                  <a:pt x="61" y="18"/>
                </a:cubicBezTo>
                <a:cubicBezTo>
                  <a:pt x="60" y="17"/>
                  <a:pt x="60" y="17"/>
                  <a:pt x="60" y="17"/>
                </a:cubicBezTo>
                <a:cubicBezTo>
                  <a:pt x="60" y="16"/>
                  <a:pt x="60" y="16"/>
                  <a:pt x="60" y="16"/>
                </a:cubicBezTo>
                <a:lnTo>
                  <a:pt x="47" y="19"/>
                </a:lnTo>
                <a:close/>
                <a:moveTo>
                  <a:pt x="56" y="15"/>
                </a:moveTo>
                <a:cubicBezTo>
                  <a:pt x="56" y="15"/>
                  <a:pt x="55" y="14"/>
                  <a:pt x="55" y="14"/>
                </a:cubicBezTo>
                <a:cubicBezTo>
                  <a:pt x="55" y="13"/>
                  <a:pt x="55" y="13"/>
                  <a:pt x="55" y="13"/>
                </a:cubicBezTo>
                <a:cubicBezTo>
                  <a:pt x="54" y="12"/>
                  <a:pt x="54" y="12"/>
                  <a:pt x="54" y="12"/>
                </a:cubicBezTo>
                <a:cubicBezTo>
                  <a:pt x="42" y="18"/>
                  <a:pt x="42" y="18"/>
                  <a:pt x="42" y="18"/>
                </a:cubicBezTo>
                <a:lnTo>
                  <a:pt x="56" y="15"/>
                </a:lnTo>
                <a:close/>
                <a:moveTo>
                  <a:pt x="49" y="11"/>
                </a:moveTo>
                <a:cubicBezTo>
                  <a:pt x="48" y="10"/>
                  <a:pt x="48" y="10"/>
                  <a:pt x="48" y="10"/>
                </a:cubicBezTo>
                <a:cubicBezTo>
                  <a:pt x="48" y="10"/>
                  <a:pt x="48" y="10"/>
                  <a:pt x="48" y="10"/>
                </a:cubicBezTo>
                <a:cubicBezTo>
                  <a:pt x="37" y="19"/>
                  <a:pt x="37" y="19"/>
                  <a:pt x="37" y="19"/>
                </a:cubicBezTo>
                <a:cubicBezTo>
                  <a:pt x="36" y="19"/>
                  <a:pt x="36" y="19"/>
                  <a:pt x="36" y="19"/>
                </a:cubicBezTo>
                <a:cubicBezTo>
                  <a:pt x="50" y="12"/>
                  <a:pt x="50" y="12"/>
                  <a:pt x="50" y="12"/>
                </a:cubicBezTo>
                <a:cubicBezTo>
                  <a:pt x="49" y="12"/>
                  <a:pt x="49" y="11"/>
                  <a:pt x="49" y="11"/>
                </a:cubicBezTo>
                <a:close/>
                <a:moveTo>
                  <a:pt x="67" y="55"/>
                </a:moveTo>
                <a:cubicBezTo>
                  <a:pt x="67" y="55"/>
                  <a:pt x="67" y="55"/>
                  <a:pt x="67" y="56"/>
                </a:cubicBezTo>
                <a:cubicBezTo>
                  <a:pt x="73" y="56"/>
                  <a:pt x="73" y="56"/>
                  <a:pt x="73" y="56"/>
                </a:cubicBezTo>
                <a:cubicBezTo>
                  <a:pt x="74" y="56"/>
                  <a:pt x="75" y="55"/>
                  <a:pt x="75" y="53"/>
                </a:cubicBezTo>
                <a:cubicBezTo>
                  <a:pt x="75" y="49"/>
                  <a:pt x="75" y="49"/>
                  <a:pt x="75" y="49"/>
                </a:cubicBezTo>
                <a:cubicBezTo>
                  <a:pt x="75" y="48"/>
                  <a:pt x="74" y="48"/>
                  <a:pt x="74" y="48"/>
                </a:cubicBezTo>
                <a:cubicBezTo>
                  <a:pt x="72" y="48"/>
                  <a:pt x="72" y="48"/>
                  <a:pt x="72" y="48"/>
                </a:cubicBezTo>
                <a:cubicBezTo>
                  <a:pt x="69" y="48"/>
                  <a:pt x="67" y="51"/>
                  <a:pt x="67" y="54"/>
                </a:cubicBezTo>
                <a:lnTo>
                  <a:pt x="67" y="55"/>
                </a:lnTo>
                <a:close/>
                <a:moveTo>
                  <a:pt x="75" y="23"/>
                </a:moveTo>
                <a:cubicBezTo>
                  <a:pt x="75" y="22"/>
                  <a:pt x="74" y="21"/>
                  <a:pt x="73" y="21"/>
                </a:cubicBezTo>
                <a:cubicBezTo>
                  <a:pt x="67" y="21"/>
                  <a:pt x="67" y="21"/>
                  <a:pt x="67" y="21"/>
                </a:cubicBezTo>
                <a:cubicBezTo>
                  <a:pt x="67" y="21"/>
                  <a:pt x="67" y="22"/>
                  <a:pt x="67" y="22"/>
                </a:cubicBezTo>
                <a:cubicBezTo>
                  <a:pt x="67" y="23"/>
                  <a:pt x="67" y="23"/>
                  <a:pt x="67" y="23"/>
                </a:cubicBezTo>
                <a:cubicBezTo>
                  <a:pt x="67" y="26"/>
                  <a:pt x="69" y="28"/>
                  <a:pt x="72" y="28"/>
                </a:cubicBezTo>
                <a:cubicBezTo>
                  <a:pt x="74" y="28"/>
                  <a:pt x="74" y="28"/>
                  <a:pt x="74" y="28"/>
                </a:cubicBezTo>
                <a:cubicBezTo>
                  <a:pt x="74" y="28"/>
                  <a:pt x="75" y="28"/>
                  <a:pt x="75" y="28"/>
                </a:cubicBezTo>
                <a:lnTo>
                  <a:pt x="75" y="23"/>
                </a:lnTo>
                <a:close/>
                <a:moveTo>
                  <a:pt x="5" y="32"/>
                </a:moveTo>
                <a:cubicBezTo>
                  <a:pt x="5" y="35"/>
                  <a:pt x="5" y="35"/>
                  <a:pt x="5" y="35"/>
                </a:cubicBezTo>
                <a:cubicBezTo>
                  <a:pt x="5" y="30"/>
                  <a:pt x="5" y="30"/>
                  <a:pt x="5" y="30"/>
                </a:cubicBezTo>
                <a:cubicBezTo>
                  <a:pt x="5" y="30"/>
                  <a:pt x="5" y="30"/>
                  <a:pt x="5" y="30"/>
                </a:cubicBezTo>
                <a:cubicBezTo>
                  <a:pt x="4" y="31"/>
                  <a:pt x="4" y="31"/>
                  <a:pt x="5" y="32"/>
                </a:cubicBezTo>
                <a:close/>
                <a:moveTo>
                  <a:pt x="4" y="39"/>
                </a:moveTo>
                <a:cubicBezTo>
                  <a:pt x="4" y="39"/>
                  <a:pt x="4" y="40"/>
                  <a:pt x="4" y="41"/>
                </a:cubicBezTo>
                <a:cubicBezTo>
                  <a:pt x="5" y="43"/>
                  <a:pt x="5" y="43"/>
                  <a:pt x="5" y="43"/>
                </a:cubicBezTo>
                <a:cubicBezTo>
                  <a:pt x="5" y="43"/>
                  <a:pt x="5" y="43"/>
                  <a:pt x="5" y="43"/>
                </a:cubicBezTo>
                <a:lnTo>
                  <a:pt x="4" y="39"/>
                </a:lnTo>
                <a:close/>
                <a:moveTo>
                  <a:pt x="23" y="70"/>
                </a:moveTo>
                <a:cubicBezTo>
                  <a:pt x="23" y="69"/>
                  <a:pt x="23" y="69"/>
                  <a:pt x="23" y="69"/>
                </a:cubicBezTo>
                <a:cubicBezTo>
                  <a:pt x="26" y="72"/>
                  <a:pt x="26" y="72"/>
                  <a:pt x="26" y="72"/>
                </a:cubicBezTo>
                <a:cubicBezTo>
                  <a:pt x="27" y="73"/>
                  <a:pt x="28" y="73"/>
                  <a:pt x="29" y="72"/>
                </a:cubicBezTo>
                <a:cubicBezTo>
                  <a:pt x="33" y="69"/>
                  <a:pt x="33" y="69"/>
                  <a:pt x="33" y="69"/>
                </a:cubicBezTo>
                <a:cubicBezTo>
                  <a:pt x="33" y="68"/>
                  <a:pt x="33" y="68"/>
                  <a:pt x="33" y="68"/>
                </a:cubicBezTo>
                <a:cubicBezTo>
                  <a:pt x="32" y="67"/>
                  <a:pt x="32" y="67"/>
                  <a:pt x="32" y="67"/>
                </a:cubicBezTo>
                <a:cubicBezTo>
                  <a:pt x="32" y="67"/>
                  <a:pt x="31" y="66"/>
                  <a:pt x="30" y="66"/>
                </a:cubicBezTo>
                <a:cubicBezTo>
                  <a:pt x="32" y="65"/>
                  <a:pt x="32" y="65"/>
                  <a:pt x="32" y="65"/>
                </a:cubicBezTo>
                <a:cubicBezTo>
                  <a:pt x="33" y="65"/>
                  <a:pt x="33" y="65"/>
                  <a:pt x="33" y="66"/>
                </a:cubicBezTo>
                <a:cubicBezTo>
                  <a:pt x="34" y="67"/>
                  <a:pt x="34" y="67"/>
                  <a:pt x="34" y="67"/>
                </a:cubicBezTo>
                <a:cubicBezTo>
                  <a:pt x="34" y="67"/>
                  <a:pt x="35" y="67"/>
                  <a:pt x="35" y="67"/>
                </a:cubicBezTo>
                <a:cubicBezTo>
                  <a:pt x="45" y="58"/>
                  <a:pt x="45" y="58"/>
                  <a:pt x="45" y="58"/>
                </a:cubicBezTo>
                <a:cubicBezTo>
                  <a:pt x="28" y="67"/>
                  <a:pt x="28" y="67"/>
                  <a:pt x="28" y="67"/>
                </a:cubicBezTo>
                <a:cubicBezTo>
                  <a:pt x="28" y="67"/>
                  <a:pt x="28" y="67"/>
                  <a:pt x="28" y="67"/>
                </a:cubicBezTo>
                <a:cubicBezTo>
                  <a:pt x="23" y="70"/>
                  <a:pt x="23" y="70"/>
                  <a:pt x="23" y="7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0" name="Freeform 240"/>
          <p:cNvSpPr>
            <a:spLocks noEditPoints="1"/>
          </p:cNvSpPr>
          <p:nvPr/>
        </p:nvSpPr>
        <p:spPr bwMode="auto">
          <a:xfrm>
            <a:off x="1175256" y="4395842"/>
            <a:ext cx="469279" cy="485746"/>
          </a:xfrm>
          <a:custGeom>
            <a:avLst/>
            <a:gdLst>
              <a:gd name="T0" fmla="*/ 17 w 72"/>
              <a:gd name="T1" fmla="*/ 40 h 72"/>
              <a:gd name="T2" fmla="*/ 21 w 72"/>
              <a:gd name="T3" fmla="*/ 45 h 72"/>
              <a:gd name="T4" fmla="*/ 22 w 72"/>
              <a:gd name="T5" fmla="*/ 49 h 72"/>
              <a:gd name="T6" fmla="*/ 28 w 72"/>
              <a:gd name="T7" fmla="*/ 53 h 72"/>
              <a:gd name="T8" fmla="*/ 32 w 72"/>
              <a:gd name="T9" fmla="*/ 53 h 72"/>
              <a:gd name="T10" fmla="*/ 36 w 72"/>
              <a:gd name="T11" fmla="*/ 55 h 72"/>
              <a:gd name="T12" fmla="*/ 40 w 72"/>
              <a:gd name="T13" fmla="*/ 53 h 72"/>
              <a:gd name="T14" fmla="*/ 44 w 72"/>
              <a:gd name="T15" fmla="*/ 53 h 72"/>
              <a:gd name="T16" fmla="*/ 50 w 72"/>
              <a:gd name="T17" fmla="*/ 49 h 72"/>
              <a:gd name="T18" fmla="*/ 52 w 72"/>
              <a:gd name="T19" fmla="*/ 45 h 72"/>
              <a:gd name="T20" fmla="*/ 55 w 72"/>
              <a:gd name="T21" fmla="*/ 40 h 72"/>
              <a:gd name="T22" fmla="*/ 52 w 72"/>
              <a:gd name="T23" fmla="*/ 36 h 72"/>
              <a:gd name="T24" fmla="*/ 55 w 72"/>
              <a:gd name="T25" fmla="*/ 33 h 72"/>
              <a:gd name="T26" fmla="*/ 52 w 72"/>
              <a:gd name="T27" fmla="*/ 27 h 72"/>
              <a:gd name="T28" fmla="*/ 50 w 72"/>
              <a:gd name="T29" fmla="*/ 23 h 72"/>
              <a:gd name="T30" fmla="*/ 44 w 72"/>
              <a:gd name="T31" fmla="*/ 19 h 72"/>
              <a:gd name="T32" fmla="*/ 40 w 72"/>
              <a:gd name="T33" fmla="*/ 19 h 72"/>
              <a:gd name="T34" fmla="*/ 34 w 72"/>
              <a:gd name="T35" fmla="*/ 17 h 72"/>
              <a:gd name="T36" fmla="*/ 31 w 72"/>
              <a:gd name="T37" fmla="*/ 21 h 72"/>
              <a:gd name="T38" fmla="*/ 27 w 72"/>
              <a:gd name="T39" fmla="*/ 19 h 72"/>
              <a:gd name="T40" fmla="*/ 23 w 72"/>
              <a:gd name="T41" fmla="*/ 24 h 72"/>
              <a:gd name="T42" fmla="*/ 20 w 72"/>
              <a:gd name="T43" fmla="*/ 27 h 72"/>
              <a:gd name="T44" fmla="*/ 17 w 72"/>
              <a:gd name="T45" fmla="*/ 34 h 72"/>
              <a:gd name="T46" fmla="*/ 19 w 72"/>
              <a:gd name="T47" fmla="*/ 38 h 72"/>
              <a:gd name="T48" fmla="*/ 26 w 72"/>
              <a:gd name="T49" fmla="*/ 28 h 72"/>
              <a:gd name="T50" fmla="*/ 32 w 72"/>
              <a:gd name="T51" fmla="*/ 24 h 72"/>
              <a:gd name="T52" fmla="*/ 40 w 72"/>
              <a:gd name="T53" fmla="*/ 24 h 72"/>
              <a:gd name="T54" fmla="*/ 47 w 72"/>
              <a:gd name="T55" fmla="*/ 28 h 72"/>
              <a:gd name="T56" fmla="*/ 49 w 72"/>
              <a:gd name="T57" fmla="*/ 36 h 72"/>
              <a:gd name="T58" fmla="*/ 47 w 72"/>
              <a:gd name="T59" fmla="*/ 44 h 72"/>
              <a:gd name="T60" fmla="*/ 40 w 72"/>
              <a:gd name="T61" fmla="*/ 49 h 72"/>
              <a:gd name="T62" fmla="*/ 32 w 72"/>
              <a:gd name="T63" fmla="*/ 49 h 72"/>
              <a:gd name="T64" fmla="*/ 26 w 72"/>
              <a:gd name="T65" fmla="*/ 44 h 72"/>
              <a:gd name="T66" fmla="*/ 23 w 72"/>
              <a:gd name="T67" fmla="*/ 36 h 72"/>
              <a:gd name="T68" fmla="*/ 46 w 72"/>
              <a:gd name="T69" fmla="*/ 36 h 72"/>
              <a:gd name="T70" fmla="*/ 36 w 72"/>
              <a:gd name="T71" fmla="*/ 46 h 72"/>
              <a:gd name="T72" fmla="*/ 36 w 72"/>
              <a:gd name="T73" fmla="*/ 44 h 72"/>
              <a:gd name="T74" fmla="*/ 32 w 72"/>
              <a:gd name="T75" fmla="*/ 36 h 72"/>
              <a:gd name="T76" fmla="*/ 36 w 72"/>
              <a:gd name="T77" fmla="*/ 40 h 72"/>
              <a:gd name="T78" fmla="*/ 36 w 72"/>
              <a:gd name="T79" fmla="*/ 72 h 72"/>
              <a:gd name="T80" fmla="*/ 10 w 72"/>
              <a:gd name="T81" fmla="*/ 69 h 72"/>
              <a:gd name="T82" fmla="*/ 8 w 72"/>
              <a:gd name="T83" fmla="*/ 58 h 72"/>
              <a:gd name="T84" fmla="*/ 20 w 72"/>
              <a:gd name="T85" fmla="*/ 57 h 72"/>
              <a:gd name="T86" fmla="*/ 36 w 72"/>
              <a:gd name="T87" fmla="*/ 69 h 72"/>
              <a:gd name="T88" fmla="*/ 3 w 72"/>
              <a:gd name="T89" fmla="*/ 36 h 72"/>
              <a:gd name="T90" fmla="*/ 36 w 72"/>
              <a:gd name="T9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2">
                <a:moveTo>
                  <a:pt x="19" y="38"/>
                </a:moveTo>
                <a:cubicBezTo>
                  <a:pt x="18" y="38"/>
                  <a:pt x="18" y="38"/>
                  <a:pt x="17" y="38"/>
                </a:cubicBezTo>
                <a:cubicBezTo>
                  <a:pt x="17" y="39"/>
                  <a:pt x="17" y="39"/>
                  <a:pt x="17" y="40"/>
                </a:cubicBezTo>
                <a:cubicBezTo>
                  <a:pt x="17" y="41"/>
                  <a:pt x="18" y="43"/>
                  <a:pt x="19" y="44"/>
                </a:cubicBezTo>
                <a:cubicBezTo>
                  <a:pt x="19" y="45"/>
                  <a:pt x="19" y="45"/>
                  <a:pt x="20" y="45"/>
                </a:cubicBezTo>
                <a:cubicBezTo>
                  <a:pt x="20" y="45"/>
                  <a:pt x="21" y="45"/>
                  <a:pt x="21" y="45"/>
                </a:cubicBezTo>
                <a:cubicBezTo>
                  <a:pt x="22" y="45"/>
                  <a:pt x="23" y="45"/>
                  <a:pt x="23" y="46"/>
                </a:cubicBezTo>
                <a:cubicBezTo>
                  <a:pt x="24" y="46"/>
                  <a:pt x="24" y="47"/>
                  <a:pt x="23" y="48"/>
                </a:cubicBezTo>
                <a:cubicBezTo>
                  <a:pt x="23" y="48"/>
                  <a:pt x="22" y="49"/>
                  <a:pt x="22" y="49"/>
                </a:cubicBezTo>
                <a:cubicBezTo>
                  <a:pt x="22" y="49"/>
                  <a:pt x="23" y="50"/>
                  <a:pt x="23" y="50"/>
                </a:cubicBezTo>
                <a:cubicBezTo>
                  <a:pt x="24" y="51"/>
                  <a:pt x="26" y="52"/>
                  <a:pt x="27" y="53"/>
                </a:cubicBezTo>
                <a:cubicBezTo>
                  <a:pt x="27" y="53"/>
                  <a:pt x="28" y="53"/>
                  <a:pt x="28" y="53"/>
                </a:cubicBezTo>
                <a:cubicBezTo>
                  <a:pt x="29" y="53"/>
                  <a:pt x="29" y="53"/>
                  <a:pt x="29" y="52"/>
                </a:cubicBezTo>
                <a:cubicBezTo>
                  <a:pt x="30" y="52"/>
                  <a:pt x="30" y="51"/>
                  <a:pt x="31" y="51"/>
                </a:cubicBezTo>
                <a:cubicBezTo>
                  <a:pt x="32" y="52"/>
                  <a:pt x="33" y="53"/>
                  <a:pt x="32" y="53"/>
                </a:cubicBezTo>
                <a:cubicBezTo>
                  <a:pt x="32" y="54"/>
                  <a:pt x="32" y="54"/>
                  <a:pt x="33" y="55"/>
                </a:cubicBezTo>
                <a:cubicBezTo>
                  <a:pt x="33" y="55"/>
                  <a:pt x="33" y="55"/>
                  <a:pt x="34" y="55"/>
                </a:cubicBezTo>
                <a:cubicBezTo>
                  <a:pt x="35" y="55"/>
                  <a:pt x="35" y="55"/>
                  <a:pt x="36" y="55"/>
                </a:cubicBezTo>
                <a:cubicBezTo>
                  <a:pt x="37" y="55"/>
                  <a:pt x="38" y="55"/>
                  <a:pt x="39" y="55"/>
                </a:cubicBezTo>
                <a:cubicBezTo>
                  <a:pt x="39" y="55"/>
                  <a:pt x="40" y="55"/>
                  <a:pt x="40" y="55"/>
                </a:cubicBezTo>
                <a:cubicBezTo>
                  <a:pt x="40" y="54"/>
                  <a:pt x="40" y="54"/>
                  <a:pt x="40" y="53"/>
                </a:cubicBezTo>
                <a:cubicBezTo>
                  <a:pt x="40" y="53"/>
                  <a:pt x="40" y="52"/>
                  <a:pt x="41" y="51"/>
                </a:cubicBezTo>
                <a:cubicBezTo>
                  <a:pt x="42" y="51"/>
                  <a:pt x="43" y="52"/>
                  <a:pt x="43" y="52"/>
                </a:cubicBezTo>
                <a:cubicBezTo>
                  <a:pt x="44" y="53"/>
                  <a:pt x="44" y="53"/>
                  <a:pt x="44" y="53"/>
                </a:cubicBezTo>
                <a:cubicBezTo>
                  <a:pt x="45" y="53"/>
                  <a:pt x="45" y="53"/>
                  <a:pt x="45" y="53"/>
                </a:cubicBezTo>
                <a:cubicBezTo>
                  <a:pt x="47" y="52"/>
                  <a:pt x="48" y="51"/>
                  <a:pt x="50" y="50"/>
                </a:cubicBezTo>
                <a:cubicBezTo>
                  <a:pt x="50" y="50"/>
                  <a:pt x="50" y="49"/>
                  <a:pt x="50" y="49"/>
                </a:cubicBezTo>
                <a:cubicBezTo>
                  <a:pt x="50" y="49"/>
                  <a:pt x="50" y="48"/>
                  <a:pt x="50" y="48"/>
                </a:cubicBezTo>
                <a:cubicBezTo>
                  <a:pt x="49" y="47"/>
                  <a:pt x="49" y="46"/>
                  <a:pt x="49" y="46"/>
                </a:cubicBezTo>
                <a:cubicBezTo>
                  <a:pt x="50" y="45"/>
                  <a:pt x="51" y="45"/>
                  <a:pt x="52" y="45"/>
                </a:cubicBezTo>
                <a:cubicBezTo>
                  <a:pt x="52" y="45"/>
                  <a:pt x="52" y="45"/>
                  <a:pt x="53" y="45"/>
                </a:cubicBezTo>
                <a:cubicBezTo>
                  <a:pt x="53" y="45"/>
                  <a:pt x="54" y="45"/>
                  <a:pt x="54" y="44"/>
                </a:cubicBezTo>
                <a:cubicBezTo>
                  <a:pt x="55" y="43"/>
                  <a:pt x="55" y="41"/>
                  <a:pt x="55" y="40"/>
                </a:cubicBezTo>
                <a:cubicBezTo>
                  <a:pt x="55" y="39"/>
                  <a:pt x="55" y="39"/>
                  <a:pt x="55" y="38"/>
                </a:cubicBezTo>
                <a:cubicBezTo>
                  <a:pt x="55" y="38"/>
                  <a:pt x="54" y="38"/>
                  <a:pt x="54" y="38"/>
                </a:cubicBezTo>
                <a:cubicBezTo>
                  <a:pt x="53" y="38"/>
                  <a:pt x="52" y="37"/>
                  <a:pt x="52" y="36"/>
                </a:cubicBezTo>
                <a:cubicBezTo>
                  <a:pt x="52" y="35"/>
                  <a:pt x="53" y="34"/>
                  <a:pt x="54" y="34"/>
                </a:cubicBezTo>
                <a:cubicBezTo>
                  <a:pt x="54" y="34"/>
                  <a:pt x="55" y="34"/>
                  <a:pt x="55" y="34"/>
                </a:cubicBezTo>
                <a:cubicBezTo>
                  <a:pt x="55" y="33"/>
                  <a:pt x="55" y="33"/>
                  <a:pt x="55" y="33"/>
                </a:cubicBezTo>
                <a:cubicBezTo>
                  <a:pt x="55" y="31"/>
                  <a:pt x="55" y="29"/>
                  <a:pt x="54" y="28"/>
                </a:cubicBezTo>
                <a:cubicBezTo>
                  <a:pt x="54" y="27"/>
                  <a:pt x="53" y="27"/>
                  <a:pt x="53" y="27"/>
                </a:cubicBezTo>
                <a:cubicBezTo>
                  <a:pt x="52" y="27"/>
                  <a:pt x="52" y="27"/>
                  <a:pt x="52" y="27"/>
                </a:cubicBezTo>
                <a:cubicBezTo>
                  <a:pt x="51" y="27"/>
                  <a:pt x="50" y="27"/>
                  <a:pt x="49" y="27"/>
                </a:cubicBezTo>
                <a:cubicBezTo>
                  <a:pt x="49" y="26"/>
                  <a:pt x="49" y="25"/>
                  <a:pt x="50" y="24"/>
                </a:cubicBezTo>
                <a:cubicBezTo>
                  <a:pt x="50" y="24"/>
                  <a:pt x="50" y="24"/>
                  <a:pt x="50" y="23"/>
                </a:cubicBezTo>
                <a:cubicBezTo>
                  <a:pt x="50" y="23"/>
                  <a:pt x="50" y="22"/>
                  <a:pt x="50" y="22"/>
                </a:cubicBezTo>
                <a:cubicBezTo>
                  <a:pt x="48" y="21"/>
                  <a:pt x="47" y="20"/>
                  <a:pt x="45" y="19"/>
                </a:cubicBezTo>
                <a:cubicBezTo>
                  <a:pt x="45" y="19"/>
                  <a:pt x="45" y="19"/>
                  <a:pt x="44" y="19"/>
                </a:cubicBezTo>
                <a:cubicBezTo>
                  <a:pt x="44" y="19"/>
                  <a:pt x="44" y="19"/>
                  <a:pt x="43" y="20"/>
                </a:cubicBezTo>
                <a:cubicBezTo>
                  <a:pt x="43" y="20"/>
                  <a:pt x="42" y="21"/>
                  <a:pt x="41" y="21"/>
                </a:cubicBezTo>
                <a:cubicBezTo>
                  <a:pt x="40" y="20"/>
                  <a:pt x="40" y="20"/>
                  <a:pt x="40" y="19"/>
                </a:cubicBezTo>
                <a:cubicBezTo>
                  <a:pt x="40" y="18"/>
                  <a:pt x="40" y="18"/>
                  <a:pt x="40" y="17"/>
                </a:cubicBezTo>
                <a:cubicBezTo>
                  <a:pt x="40" y="17"/>
                  <a:pt x="39" y="17"/>
                  <a:pt x="39" y="17"/>
                </a:cubicBezTo>
                <a:cubicBezTo>
                  <a:pt x="37" y="17"/>
                  <a:pt x="35" y="17"/>
                  <a:pt x="34" y="17"/>
                </a:cubicBezTo>
                <a:cubicBezTo>
                  <a:pt x="33" y="17"/>
                  <a:pt x="33" y="17"/>
                  <a:pt x="33" y="17"/>
                </a:cubicBezTo>
                <a:cubicBezTo>
                  <a:pt x="32" y="18"/>
                  <a:pt x="32" y="18"/>
                  <a:pt x="32" y="19"/>
                </a:cubicBezTo>
                <a:cubicBezTo>
                  <a:pt x="33" y="20"/>
                  <a:pt x="32" y="20"/>
                  <a:pt x="31" y="21"/>
                </a:cubicBezTo>
                <a:cubicBezTo>
                  <a:pt x="30" y="21"/>
                  <a:pt x="30" y="20"/>
                  <a:pt x="29" y="20"/>
                </a:cubicBezTo>
                <a:cubicBezTo>
                  <a:pt x="29" y="19"/>
                  <a:pt x="29" y="19"/>
                  <a:pt x="28" y="19"/>
                </a:cubicBezTo>
                <a:cubicBezTo>
                  <a:pt x="28" y="19"/>
                  <a:pt x="27" y="19"/>
                  <a:pt x="27" y="19"/>
                </a:cubicBezTo>
                <a:cubicBezTo>
                  <a:pt x="26" y="20"/>
                  <a:pt x="24" y="21"/>
                  <a:pt x="23" y="22"/>
                </a:cubicBezTo>
                <a:cubicBezTo>
                  <a:pt x="23" y="22"/>
                  <a:pt x="22" y="23"/>
                  <a:pt x="22" y="23"/>
                </a:cubicBezTo>
                <a:cubicBezTo>
                  <a:pt x="22" y="24"/>
                  <a:pt x="23" y="24"/>
                  <a:pt x="23" y="24"/>
                </a:cubicBezTo>
                <a:cubicBezTo>
                  <a:pt x="24" y="25"/>
                  <a:pt x="24" y="26"/>
                  <a:pt x="23" y="27"/>
                </a:cubicBezTo>
                <a:cubicBezTo>
                  <a:pt x="23" y="27"/>
                  <a:pt x="22" y="27"/>
                  <a:pt x="21" y="27"/>
                </a:cubicBezTo>
                <a:cubicBezTo>
                  <a:pt x="21" y="27"/>
                  <a:pt x="20" y="27"/>
                  <a:pt x="20" y="27"/>
                </a:cubicBezTo>
                <a:cubicBezTo>
                  <a:pt x="19" y="27"/>
                  <a:pt x="19" y="27"/>
                  <a:pt x="19" y="28"/>
                </a:cubicBezTo>
                <a:cubicBezTo>
                  <a:pt x="18" y="29"/>
                  <a:pt x="17" y="31"/>
                  <a:pt x="17" y="33"/>
                </a:cubicBezTo>
                <a:cubicBezTo>
                  <a:pt x="17" y="33"/>
                  <a:pt x="17" y="33"/>
                  <a:pt x="17" y="34"/>
                </a:cubicBezTo>
                <a:cubicBezTo>
                  <a:pt x="18" y="34"/>
                  <a:pt x="18" y="34"/>
                  <a:pt x="19" y="34"/>
                </a:cubicBezTo>
                <a:cubicBezTo>
                  <a:pt x="19" y="34"/>
                  <a:pt x="20" y="35"/>
                  <a:pt x="20" y="36"/>
                </a:cubicBezTo>
                <a:cubicBezTo>
                  <a:pt x="20" y="37"/>
                  <a:pt x="19" y="38"/>
                  <a:pt x="19" y="38"/>
                </a:cubicBezTo>
                <a:close/>
                <a:moveTo>
                  <a:pt x="20" y="32"/>
                </a:moveTo>
                <a:cubicBezTo>
                  <a:pt x="21" y="31"/>
                  <a:pt x="21" y="31"/>
                  <a:pt x="21" y="30"/>
                </a:cubicBezTo>
                <a:cubicBezTo>
                  <a:pt x="23" y="30"/>
                  <a:pt x="25" y="30"/>
                  <a:pt x="26" y="28"/>
                </a:cubicBezTo>
                <a:cubicBezTo>
                  <a:pt x="27" y="27"/>
                  <a:pt x="27" y="25"/>
                  <a:pt x="26" y="23"/>
                </a:cubicBezTo>
                <a:cubicBezTo>
                  <a:pt x="26" y="23"/>
                  <a:pt x="27" y="23"/>
                  <a:pt x="27" y="22"/>
                </a:cubicBezTo>
                <a:cubicBezTo>
                  <a:pt x="29" y="24"/>
                  <a:pt x="30" y="24"/>
                  <a:pt x="32" y="24"/>
                </a:cubicBezTo>
                <a:cubicBezTo>
                  <a:pt x="34" y="23"/>
                  <a:pt x="35" y="21"/>
                  <a:pt x="35" y="20"/>
                </a:cubicBezTo>
                <a:cubicBezTo>
                  <a:pt x="36" y="20"/>
                  <a:pt x="37" y="20"/>
                  <a:pt x="37" y="20"/>
                </a:cubicBezTo>
                <a:cubicBezTo>
                  <a:pt x="37" y="21"/>
                  <a:pt x="39" y="23"/>
                  <a:pt x="40" y="24"/>
                </a:cubicBezTo>
                <a:cubicBezTo>
                  <a:pt x="42" y="24"/>
                  <a:pt x="44" y="24"/>
                  <a:pt x="45" y="22"/>
                </a:cubicBezTo>
                <a:cubicBezTo>
                  <a:pt x="46" y="23"/>
                  <a:pt x="46" y="23"/>
                  <a:pt x="47" y="23"/>
                </a:cubicBezTo>
                <a:cubicBezTo>
                  <a:pt x="46" y="25"/>
                  <a:pt x="46" y="27"/>
                  <a:pt x="47" y="28"/>
                </a:cubicBezTo>
                <a:cubicBezTo>
                  <a:pt x="48" y="30"/>
                  <a:pt x="50" y="31"/>
                  <a:pt x="52" y="30"/>
                </a:cubicBezTo>
                <a:cubicBezTo>
                  <a:pt x="52" y="31"/>
                  <a:pt x="52" y="31"/>
                  <a:pt x="52" y="32"/>
                </a:cubicBezTo>
                <a:cubicBezTo>
                  <a:pt x="51" y="33"/>
                  <a:pt x="49" y="34"/>
                  <a:pt x="49" y="36"/>
                </a:cubicBezTo>
                <a:cubicBezTo>
                  <a:pt x="49" y="38"/>
                  <a:pt x="51" y="40"/>
                  <a:pt x="52" y="40"/>
                </a:cubicBezTo>
                <a:cubicBezTo>
                  <a:pt x="52" y="41"/>
                  <a:pt x="52" y="41"/>
                  <a:pt x="52" y="42"/>
                </a:cubicBezTo>
                <a:cubicBezTo>
                  <a:pt x="50" y="42"/>
                  <a:pt x="48" y="42"/>
                  <a:pt x="47" y="44"/>
                </a:cubicBezTo>
                <a:cubicBezTo>
                  <a:pt x="46" y="45"/>
                  <a:pt x="46" y="47"/>
                  <a:pt x="47" y="49"/>
                </a:cubicBezTo>
                <a:cubicBezTo>
                  <a:pt x="46" y="49"/>
                  <a:pt x="46" y="50"/>
                  <a:pt x="45" y="50"/>
                </a:cubicBezTo>
                <a:cubicBezTo>
                  <a:pt x="44" y="49"/>
                  <a:pt x="42" y="48"/>
                  <a:pt x="40" y="49"/>
                </a:cubicBezTo>
                <a:cubicBezTo>
                  <a:pt x="39" y="49"/>
                  <a:pt x="37" y="51"/>
                  <a:pt x="37" y="52"/>
                </a:cubicBezTo>
                <a:cubicBezTo>
                  <a:pt x="37" y="52"/>
                  <a:pt x="36" y="52"/>
                  <a:pt x="35" y="52"/>
                </a:cubicBezTo>
                <a:cubicBezTo>
                  <a:pt x="35" y="51"/>
                  <a:pt x="34" y="49"/>
                  <a:pt x="32" y="49"/>
                </a:cubicBezTo>
                <a:cubicBezTo>
                  <a:pt x="30" y="48"/>
                  <a:pt x="29" y="49"/>
                  <a:pt x="27" y="50"/>
                </a:cubicBezTo>
                <a:cubicBezTo>
                  <a:pt x="27" y="50"/>
                  <a:pt x="26" y="49"/>
                  <a:pt x="26" y="49"/>
                </a:cubicBezTo>
                <a:cubicBezTo>
                  <a:pt x="27" y="47"/>
                  <a:pt x="27" y="45"/>
                  <a:pt x="26" y="44"/>
                </a:cubicBezTo>
                <a:cubicBezTo>
                  <a:pt x="25" y="42"/>
                  <a:pt x="23" y="42"/>
                  <a:pt x="21" y="42"/>
                </a:cubicBezTo>
                <a:cubicBezTo>
                  <a:pt x="21" y="41"/>
                  <a:pt x="21" y="41"/>
                  <a:pt x="20" y="40"/>
                </a:cubicBezTo>
                <a:cubicBezTo>
                  <a:pt x="22" y="40"/>
                  <a:pt x="23" y="38"/>
                  <a:pt x="23" y="36"/>
                </a:cubicBezTo>
                <a:cubicBezTo>
                  <a:pt x="23" y="34"/>
                  <a:pt x="22" y="33"/>
                  <a:pt x="20" y="32"/>
                </a:cubicBezTo>
                <a:close/>
                <a:moveTo>
                  <a:pt x="36" y="46"/>
                </a:moveTo>
                <a:cubicBezTo>
                  <a:pt x="42" y="46"/>
                  <a:pt x="46" y="42"/>
                  <a:pt x="46" y="36"/>
                </a:cubicBezTo>
                <a:cubicBezTo>
                  <a:pt x="46" y="31"/>
                  <a:pt x="42" y="26"/>
                  <a:pt x="36" y="26"/>
                </a:cubicBezTo>
                <a:cubicBezTo>
                  <a:pt x="31" y="26"/>
                  <a:pt x="26" y="31"/>
                  <a:pt x="26" y="36"/>
                </a:cubicBezTo>
                <a:cubicBezTo>
                  <a:pt x="26" y="42"/>
                  <a:pt x="31" y="46"/>
                  <a:pt x="36" y="46"/>
                </a:cubicBezTo>
                <a:close/>
                <a:moveTo>
                  <a:pt x="36" y="28"/>
                </a:moveTo>
                <a:cubicBezTo>
                  <a:pt x="41" y="28"/>
                  <a:pt x="44" y="32"/>
                  <a:pt x="44" y="36"/>
                </a:cubicBezTo>
                <a:cubicBezTo>
                  <a:pt x="44" y="41"/>
                  <a:pt x="41" y="44"/>
                  <a:pt x="36" y="44"/>
                </a:cubicBezTo>
                <a:cubicBezTo>
                  <a:pt x="32" y="44"/>
                  <a:pt x="28" y="41"/>
                  <a:pt x="28" y="36"/>
                </a:cubicBezTo>
                <a:cubicBezTo>
                  <a:pt x="28" y="32"/>
                  <a:pt x="32" y="28"/>
                  <a:pt x="36" y="28"/>
                </a:cubicBezTo>
                <a:close/>
                <a:moveTo>
                  <a:pt x="32" y="36"/>
                </a:moveTo>
                <a:cubicBezTo>
                  <a:pt x="32" y="34"/>
                  <a:pt x="34" y="33"/>
                  <a:pt x="36" y="33"/>
                </a:cubicBezTo>
                <a:cubicBezTo>
                  <a:pt x="38" y="33"/>
                  <a:pt x="40" y="34"/>
                  <a:pt x="40" y="36"/>
                </a:cubicBezTo>
                <a:cubicBezTo>
                  <a:pt x="40" y="39"/>
                  <a:pt x="38" y="40"/>
                  <a:pt x="36" y="40"/>
                </a:cubicBezTo>
                <a:cubicBezTo>
                  <a:pt x="34" y="40"/>
                  <a:pt x="32" y="39"/>
                  <a:pt x="32" y="36"/>
                </a:cubicBezTo>
                <a:close/>
                <a:moveTo>
                  <a:pt x="72" y="36"/>
                </a:moveTo>
                <a:cubicBezTo>
                  <a:pt x="72" y="56"/>
                  <a:pt x="56" y="72"/>
                  <a:pt x="36" y="72"/>
                </a:cubicBezTo>
                <a:cubicBezTo>
                  <a:pt x="27" y="72"/>
                  <a:pt x="17" y="68"/>
                  <a:pt x="11" y="61"/>
                </a:cubicBezTo>
                <a:cubicBezTo>
                  <a:pt x="11" y="67"/>
                  <a:pt x="11" y="67"/>
                  <a:pt x="11" y="67"/>
                </a:cubicBezTo>
                <a:cubicBezTo>
                  <a:pt x="11" y="68"/>
                  <a:pt x="11" y="69"/>
                  <a:pt x="10" y="69"/>
                </a:cubicBezTo>
                <a:cubicBezTo>
                  <a:pt x="10" y="69"/>
                  <a:pt x="10" y="69"/>
                  <a:pt x="10" y="69"/>
                </a:cubicBezTo>
                <a:cubicBezTo>
                  <a:pt x="9" y="69"/>
                  <a:pt x="8" y="68"/>
                  <a:pt x="8" y="67"/>
                </a:cubicBezTo>
                <a:cubicBezTo>
                  <a:pt x="8" y="58"/>
                  <a:pt x="8" y="58"/>
                  <a:pt x="8" y="58"/>
                </a:cubicBezTo>
                <a:cubicBezTo>
                  <a:pt x="7" y="57"/>
                  <a:pt x="8" y="57"/>
                  <a:pt x="9" y="56"/>
                </a:cubicBezTo>
                <a:cubicBezTo>
                  <a:pt x="18" y="56"/>
                  <a:pt x="18" y="56"/>
                  <a:pt x="18" y="56"/>
                </a:cubicBezTo>
                <a:cubicBezTo>
                  <a:pt x="19" y="56"/>
                  <a:pt x="20" y="56"/>
                  <a:pt x="20" y="57"/>
                </a:cubicBezTo>
                <a:cubicBezTo>
                  <a:pt x="20" y="58"/>
                  <a:pt x="19" y="59"/>
                  <a:pt x="19" y="59"/>
                </a:cubicBezTo>
                <a:cubicBezTo>
                  <a:pt x="13" y="59"/>
                  <a:pt x="13" y="59"/>
                  <a:pt x="13" y="59"/>
                </a:cubicBezTo>
                <a:cubicBezTo>
                  <a:pt x="19" y="65"/>
                  <a:pt x="28" y="69"/>
                  <a:pt x="36" y="69"/>
                </a:cubicBezTo>
                <a:cubicBezTo>
                  <a:pt x="54" y="69"/>
                  <a:pt x="69" y="54"/>
                  <a:pt x="69" y="36"/>
                </a:cubicBezTo>
                <a:cubicBezTo>
                  <a:pt x="69" y="18"/>
                  <a:pt x="54" y="3"/>
                  <a:pt x="36" y="3"/>
                </a:cubicBezTo>
                <a:cubicBezTo>
                  <a:pt x="18" y="3"/>
                  <a:pt x="3" y="18"/>
                  <a:pt x="3" y="36"/>
                </a:cubicBezTo>
                <a:cubicBezTo>
                  <a:pt x="3" y="37"/>
                  <a:pt x="3" y="38"/>
                  <a:pt x="2" y="38"/>
                </a:cubicBezTo>
                <a:cubicBezTo>
                  <a:pt x="1" y="38"/>
                  <a:pt x="0" y="37"/>
                  <a:pt x="0" y="36"/>
                </a:cubicBezTo>
                <a:cubicBezTo>
                  <a:pt x="0" y="16"/>
                  <a:pt x="16" y="0"/>
                  <a:pt x="36" y="0"/>
                </a:cubicBezTo>
                <a:cubicBezTo>
                  <a:pt x="56" y="0"/>
                  <a:pt x="72" y="16"/>
                  <a:pt x="72" y="3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1" name="Freeform 267"/>
          <p:cNvSpPr>
            <a:spLocks noEditPoints="1"/>
          </p:cNvSpPr>
          <p:nvPr/>
        </p:nvSpPr>
        <p:spPr bwMode="auto">
          <a:xfrm>
            <a:off x="6873552" y="4450548"/>
            <a:ext cx="416998" cy="463044"/>
          </a:xfrm>
          <a:custGeom>
            <a:avLst/>
            <a:gdLst>
              <a:gd name="T0" fmla="*/ 48 w 69"/>
              <a:gd name="T1" fmla="*/ 43 h 73"/>
              <a:gd name="T2" fmla="*/ 55 w 69"/>
              <a:gd name="T3" fmla="*/ 42 h 73"/>
              <a:gd name="T4" fmla="*/ 46 w 69"/>
              <a:gd name="T5" fmla="*/ 27 h 73"/>
              <a:gd name="T6" fmla="*/ 48 w 69"/>
              <a:gd name="T7" fmla="*/ 20 h 73"/>
              <a:gd name="T8" fmla="*/ 42 w 69"/>
              <a:gd name="T9" fmla="*/ 11 h 73"/>
              <a:gd name="T10" fmla="*/ 27 w 69"/>
              <a:gd name="T11" fmla="*/ 11 h 73"/>
              <a:gd name="T12" fmla="*/ 20 w 69"/>
              <a:gd name="T13" fmla="*/ 20 h 73"/>
              <a:gd name="T14" fmla="*/ 23 w 69"/>
              <a:gd name="T15" fmla="*/ 27 h 73"/>
              <a:gd name="T16" fmla="*/ 13 w 69"/>
              <a:gd name="T17" fmla="*/ 42 h 73"/>
              <a:gd name="T18" fmla="*/ 19 w 69"/>
              <a:gd name="T19" fmla="*/ 43 h 73"/>
              <a:gd name="T20" fmla="*/ 20 w 69"/>
              <a:gd name="T21" fmla="*/ 49 h 73"/>
              <a:gd name="T22" fmla="*/ 47 w 69"/>
              <a:gd name="T23" fmla="*/ 29 h 73"/>
              <a:gd name="T24" fmla="*/ 48 w 69"/>
              <a:gd name="T25" fmla="*/ 41 h 73"/>
              <a:gd name="T26" fmla="*/ 38 w 69"/>
              <a:gd name="T27" fmla="*/ 31 h 73"/>
              <a:gd name="T28" fmla="*/ 44 w 69"/>
              <a:gd name="T29" fmla="*/ 27 h 73"/>
              <a:gd name="T30" fmla="*/ 42 w 69"/>
              <a:gd name="T31" fmla="*/ 13 h 73"/>
              <a:gd name="T32" fmla="*/ 46 w 69"/>
              <a:gd name="T33" fmla="*/ 19 h 73"/>
              <a:gd name="T34" fmla="*/ 45 w 69"/>
              <a:gd name="T35" fmla="*/ 21 h 73"/>
              <a:gd name="T36" fmla="*/ 40 w 69"/>
              <a:gd name="T37" fmla="*/ 21 h 73"/>
              <a:gd name="T38" fmla="*/ 42 w 69"/>
              <a:gd name="T39" fmla="*/ 13 h 73"/>
              <a:gd name="T40" fmla="*/ 38 w 69"/>
              <a:gd name="T41" fmla="*/ 22 h 73"/>
              <a:gd name="T42" fmla="*/ 38 w 69"/>
              <a:gd name="T43" fmla="*/ 24 h 73"/>
              <a:gd name="T44" fmla="*/ 30 w 69"/>
              <a:gd name="T45" fmla="*/ 25 h 73"/>
              <a:gd name="T46" fmla="*/ 29 w 69"/>
              <a:gd name="T47" fmla="*/ 23 h 73"/>
              <a:gd name="T48" fmla="*/ 34 w 69"/>
              <a:gd name="T49" fmla="*/ 16 h 73"/>
              <a:gd name="T50" fmla="*/ 23 w 69"/>
              <a:gd name="T51" fmla="*/ 18 h 73"/>
              <a:gd name="T52" fmla="*/ 30 w 69"/>
              <a:gd name="T53" fmla="*/ 15 h 73"/>
              <a:gd name="T54" fmla="*/ 26 w 69"/>
              <a:gd name="T55" fmla="*/ 24 h 73"/>
              <a:gd name="T56" fmla="*/ 23 w 69"/>
              <a:gd name="T57" fmla="*/ 20 h 73"/>
              <a:gd name="T58" fmla="*/ 16 w 69"/>
              <a:gd name="T59" fmla="*/ 41 h 73"/>
              <a:gd name="T60" fmla="*/ 24 w 69"/>
              <a:gd name="T61" fmla="*/ 28 h 73"/>
              <a:gd name="T62" fmla="*/ 29 w 69"/>
              <a:gd name="T63" fmla="*/ 29 h 73"/>
              <a:gd name="T64" fmla="*/ 27 w 69"/>
              <a:gd name="T65" fmla="*/ 32 h 73"/>
              <a:gd name="T66" fmla="*/ 21 w 69"/>
              <a:gd name="T67" fmla="*/ 47 h 73"/>
              <a:gd name="T68" fmla="*/ 31 w 69"/>
              <a:gd name="T69" fmla="*/ 33 h 73"/>
              <a:gd name="T70" fmla="*/ 37 w 69"/>
              <a:gd name="T71" fmla="*/ 33 h 73"/>
              <a:gd name="T72" fmla="*/ 46 w 69"/>
              <a:gd name="T73" fmla="*/ 47 h 73"/>
              <a:gd name="T74" fmla="*/ 7 w 69"/>
              <a:gd name="T75" fmla="*/ 0 h 73"/>
              <a:gd name="T76" fmla="*/ 7 w 69"/>
              <a:gd name="T77" fmla="*/ 59 h 73"/>
              <a:gd name="T78" fmla="*/ 7 w 69"/>
              <a:gd name="T79" fmla="*/ 73 h 73"/>
              <a:gd name="T80" fmla="*/ 25 w 69"/>
              <a:gd name="T81" fmla="*/ 59 h 73"/>
              <a:gd name="T82" fmla="*/ 69 w 69"/>
              <a:gd name="T83" fmla="*/ 7 h 73"/>
              <a:gd name="T84" fmla="*/ 15 w 69"/>
              <a:gd name="T85" fmla="*/ 56 h 73"/>
              <a:gd name="T86" fmla="*/ 3 w 69"/>
              <a:gd name="T87" fmla="*/ 52 h 73"/>
              <a:gd name="T88" fmla="*/ 62 w 69"/>
              <a:gd name="T89" fmla="*/ 4 h 73"/>
              <a:gd name="T90" fmla="*/ 62 w 69"/>
              <a:gd name="T91" fmla="*/ 56 h 73"/>
              <a:gd name="T92" fmla="*/ 11 w 69"/>
              <a:gd name="T93"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 h="73">
                <a:moveTo>
                  <a:pt x="49" y="49"/>
                </a:moveTo>
                <a:cubicBezTo>
                  <a:pt x="49" y="48"/>
                  <a:pt x="49" y="48"/>
                  <a:pt x="49" y="48"/>
                </a:cubicBezTo>
                <a:cubicBezTo>
                  <a:pt x="49" y="47"/>
                  <a:pt x="49" y="45"/>
                  <a:pt x="48" y="43"/>
                </a:cubicBezTo>
                <a:cubicBezTo>
                  <a:pt x="54" y="43"/>
                  <a:pt x="54" y="43"/>
                  <a:pt x="54" y="43"/>
                </a:cubicBezTo>
                <a:cubicBezTo>
                  <a:pt x="54" y="43"/>
                  <a:pt x="55" y="43"/>
                  <a:pt x="55" y="43"/>
                </a:cubicBezTo>
                <a:cubicBezTo>
                  <a:pt x="55" y="43"/>
                  <a:pt x="55" y="42"/>
                  <a:pt x="55" y="42"/>
                </a:cubicBezTo>
                <a:cubicBezTo>
                  <a:pt x="55" y="39"/>
                  <a:pt x="54" y="31"/>
                  <a:pt x="53" y="30"/>
                </a:cubicBezTo>
                <a:cubicBezTo>
                  <a:pt x="52" y="28"/>
                  <a:pt x="50" y="28"/>
                  <a:pt x="48" y="27"/>
                </a:cubicBezTo>
                <a:cubicBezTo>
                  <a:pt x="47" y="27"/>
                  <a:pt x="46" y="27"/>
                  <a:pt x="46" y="27"/>
                </a:cubicBezTo>
                <a:cubicBezTo>
                  <a:pt x="46" y="26"/>
                  <a:pt x="46" y="26"/>
                  <a:pt x="46" y="25"/>
                </a:cubicBezTo>
                <a:cubicBezTo>
                  <a:pt x="46" y="24"/>
                  <a:pt x="47" y="23"/>
                  <a:pt x="47" y="22"/>
                </a:cubicBezTo>
                <a:cubicBezTo>
                  <a:pt x="48" y="22"/>
                  <a:pt x="48" y="21"/>
                  <a:pt x="48" y="20"/>
                </a:cubicBezTo>
                <a:cubicBezTo>
                  <a:pt x="48" y="19"/>
                  <a:pt x="48" y="18"/>
                  <a:pt x="48" y="18"/>
                </a:cubicBezTo>
                <a:cubicBezTo>
                  <a:pt x="48" y="18"/>
                  <a:pt x="48" y="18"/>
                  <a:pt x="48" y="18"/>
                </a:cubicBezTo>
                <a:cubicBezTo>
                  <a:pt x="48" y="14"/>
                  <a:pt x="45" y="11"/>
                  <a:pt x="42" y="11"/>
                </a:cubicBezTo>
                <a:cubicBezTo>
                  <a:pt x="39" y="11"/>
                  <a:pt x="38" y="12"/>
                  <a:pt x="36" y="14"/>
                </a:cubicBezTo>
                <a:cubicBezTo>
                  <a:pt x="35" y="13"/>
                  <a:pt x="34" y="13"/>
                  <a:pt x="32" y="14"/>
                </a:cubicBezTo>
                <a:cubicBezTo>
                  <a:pt x="31" y="12"/>
                  <a:pt x="29" y="11"/>
                  <a:pt x="27" y="11"/>
                </a:cubicBezTo>
                <a:cubicBezTo>
                  <a:pt x="23" y="11"/>
                  <a:pt x="21" y="14"/>
                  <a:pt x="21" y="18"/>
                </a:cubicBezTo>
                <a:cubicBezTo>
                  <a:pt x="21" y="18"/>
                  <a:pt x="21" y="18"/>
                  <a:pt x="21" y="18"/>
                </a:cubicBezTo>
                <a:cubicBezTo>
                  <a:pt x="21" y="18"/>
                  <a:pt x="20" y="19"/>
                  <a:pt x="20" y="20"/>
                </a:cubicBezTo>
                <a:cubicBezTo>
                  <a:pt x="21" y="21"/>
                  <a:pt x="21" y="22"/>
                  <a:pt x="22" y="22"/>
                </a:cubicBezTo>
                <a:cubicBezTo>
                  <a:pt x="22" y="23"/>
                  <a:pt x="22" y="24"/>
                  <a:pt x="23" y="25"/>
                </a:cubicBezTo>
                <a:cubicBezTo>
                  <a:pt x="23" y="26"/>
                  <a:pt x="23" y="26"/>
                  <a:pt x="23" y="27"/>
                </a:cubicBezTo>
                <a:cubicBezTo>
                  <a:pt x="22" y="27"/>
                  <a:pt x="21" y="27"/>
                  <a:pt x="21" y="27"/>
                </a:cubicBezTo>
                <a:cubicBezTo>
                  <a:pt x="19" y="28"/>
                  <a:pt x="17" y="28"/>
                  <a:pt x="16" y="30"/>
                </a:cubicBezTo>
                <a:cubicBezTo>
                  <a:pt x="14" y="31"/>
                  <a:pt x="14" y="39"/>
                  <a:pt x="13" y="42"/>
                </a:cubicBezTo>
                <a:cubicBezTo>
                  <a:pt x="13" y="42"/>
                  <a:pt x="14" y="43"/>
                  <a:pt x="14" y="43"/>
                </a:cubicBezTo>
                <a:cubicBezTo>
                  <a:pt x="14" y="43"/>
                  <a:pt x="14" y="43"/>
                  <a:pt x="15" y="43"/>
                </a:cubicBezTo>
                <a:cubicBezTo>
                  <a:pt x="19" y="43"/>
                  <a:pt x="19" y="43"/>
                  <a:pt x="19" y="43"/>
                </a:cubicBezTo>
                <a:cubicBezTo>
                  <a:pt x="19" y="45"/>
                  <a:pt x="19" y="47"/>
                  <a:pt x="18" y="48"/>
                </a:cubicBezTo>
                <a:cubicBezTo>
                  <a:pt x="18" y="48"/>
                  <a:pt x="19" y="48"/>
                  <a:pt x="19" y="49"/>
                </a:cubicBezTo>
                <a:cubicBezTo>
                  <a:pt x="19" y="49"/>
                  <a:pt x="19" y="49"/>
                  <a:pt x="20" y="49"/>
                </a:cubicBezTo>
                <a:cubicBezTo>
                  <a:pt x="48" y="49"/>
                  <a:pt x="48" y="49"/>
                  <a:pt x="48" y="49"/>
                </a:cubicBezTo>
                <a:cubicBezTo>
                  <a:pt x="48" y="49"/>
                  <a:pt x="48" y="49"/>
                  <a:pt x="49" y="49"/>
                </a:cubicBezTo>
                <a:close/>
                <a:moveTo>
                  <a:pt x="47" y="29"/>
                </a:moveTo>
                <a:cubicBezTo>
                  <a:pt x="48" y="30"/>
                  <a:pt x="51" y="30"/>
                  <a:pt x="51" y="31"/>
                </a:cubicBezTo>
                <a:cubicBezTo>
                  <a:pt x="52" y="32"/>
                  <a:pt x="52" y="36"/>
                  <a:pt x="53" y="41"/>
                </a:cubicBezTo>
                <a:cubicBezTo>
                  <a:pt x="48" y="41"/>
                  <a:pt x="48" y="41"/>
                  <a:pt x="48" y="41"/>
                </a:cubicBezTo>
                <a:cubicBezTo>
                  <a:pt x="47" y="36"/>
                  <a:pt x="47" y="35"/>
                  <a:pt x="46" y="35"/>
                </a:cubicBezTo>
                <a:cubicBezTo>
                  <a:pt x="45" y="33"/>
                  <a:pt x="43" y="33"/>
                  <a:pt x="41" y="32"/>
                </a:cubicBezTo>
                <a:cubicBezTo>
                  <a:pt x="40" y="32"/>
                  <a:pt x="39" y="31"/>
                  <a:pt x="38" y="31"/>
                </a:cubicBezTo>
                <a:cubicBezTo>
                  <a:pt x="38" y="31"/>
                  <a:pt x="38" y="30"/>
                  <a:pt x="38" y="29"/>
                </a:cubicBezTo>
                <a:cubicBezTo>
                  <a:pt x="39" y="28"/>
                  <a:pt x="39" y="27"/>
                  <a:pt x="39" y="26"/>
                </a:cubicBezTo>
                <a:cubicBezTo>
                  <a:pt x="41" y="27"/>
                  <a:pt x="42" y="27"/>
                  <a:pt x="44" y="27"/>
                </a:cubicBezTo>
                <a:cubicBezTo>
                  <a:pt x="44" y="27"/>
                  <a:pt x="44" y="28"/>
                  <a:pt x="44" y="28"/>
                </a:cubicBezTo>
                <a:cubicBezTo>
                  <a:pt x="45" y="29"/>
                  <a:pt x="46" y="29"/>
                  <a:pt x="47" y="29"/>
                </a:cubicBezTo>
                <a:close/>
                <a:moveTo>
                  <a:pt x="42" y="13"/>
                </a:moveTo>
                <a:cubicBezTo>
                  <a:pt x="44" y="13"/>
                  <a:pt x="46" y="15"/>
                  <a:pt x="46" y="18"/>
                </a:cubicBezTo>
                <a:cubicBezTo>
                  <a:pt x="46" y="18"/>
                  <a:pt x="46" y="18"/>
                  <a:pt x="46" y="18"/>
                </a:cubicBezTo>
                <a:cubicBezTo>
                  <a:pt x="46" y="19"/>
                  <a:pt x="46" y="19"/>
                  <a:pt x="46" y="19"/>
                </a:cubicBezTo>
                <a:cubicBezTo>
                  <a:pt x="46" y="19"/>
                  <a:pt x="46" y="20"/>
                  <a:pt x="46" y="20"/>
                </a:cubicBezTo>
                <a:cubicBezTo>
                  <a:pt x="46" y="20"/>
                  <a:pt x="46" y="20"/>
                  <a:pt x="46" y="20"/>
                </a:cubicBezTo>
                <a:cubicBezTo>
                  <a:pt x="45" y="20"/>
                  <a:pt x="45" y="21"/>
                  <a:pt x="45" y="21"/>
                </a:cubicBezTo>
                <a:cubicBezTo>
                  <a:pt x="44" y="23"/>
                  <a:pt x="43" y="26"/>
                  <a:pt x="41" y="24"/>
                </a:cubicBezTo>
                <a:cubicBezTo>
                  <a:pt x="41" y="24"/>
                  <a:pt x="41" y="24"/>
                  <a:pt x="41" y="24"/>
                </a:cubicBezTo>
                <a:cubicBezTo>
                  <a:pt x="41" y="23"/>
                  <a:pt x="41" y="22"/>
                  <a:pt x="40" y="21"/>
                </a:cubicBezTo>
                <a:cubicBezTo>
                  <a:pt x="40" y="21"/>
                  <a:pt x="41" y="21"/>
                  <a:pt x="41" y="21"/>
                </a:cubicBezTo>
                <a:cubicBezTo>
                  <a:pt x="41" y="19"/>
                  <a:pt x="40" y="17"/>
                  <a:pt x="38" y="15"/>
                </a:cubicBezTo>
                <a:cubicBezTo>
                  <a:pt x="39" y="14"/>
                  <a:pt x="40" y="13"/>
                  <a:pt x="42" y="13"/>
                </a:cubicBezTo>
                <a:close/>
                <a:moveTo>
                  <a:pt x="34" y="16"/>
                </a:moveTo>
                <a:cubicBezTo>
                  <a:pt x="36" y="16"/>
                  <a:pt x="38" y="18"/>
                  <a:pt x="38" y="21"/>
                </a:cubicBezTo>
                <a:cubicBezTo>
                  <a:pt x="38" y="21"/>
                  <a:pt x="38" y="22"/>
                  <a:pt x="38" y="22"/>
                </a:cubicBezTo>
                <a:cubicBezTo>
                  <a:pt x="38" y="22"/>
                  <a:pt x="38" y="23"/>
                  <a:pt x="39" y="23"/>
                </a:cubicBezTo>
                <a:cubicBezTo>
                  <a:pt x="39" y="23"/>
                  <a:pt x="39" y="23"/>
                  <a:pt x="39" y="23"/>
                </a:cubicBezTo>
                <a:cubicBezTo>
                  <a:pt x="39" y="24"/>
                  <a:pt x="38" y="24"/>
                  <a:pt x="38" y="24"/>
                </a:cubicBezTo>
                <a:cubicBezTo>
                  <a:pt x="38" y="24"/>
                  <a:pt x="38" y="25"/>
                  <a:pt x="38" y="25"/>
                </a:cubicBezTo>
                <a:cubicBezTo>
                  <a:pt x="37" y="27"/>
                  <a:pt x="35" y="29"/>
                  <a:pt x="34" y="29"/>
                </a:cubicBezTo>
                <a:cubicBezTo>
                  <a:pt x="32" y="29"/>
                  <a:pt x="30" y="27"/>
                  <a:pt x="30" y="25"/>
                </a:cubicBezTo>
                <a:cubicBezTo>
                  <a:pt x="30" y="25"/>
                  <a:pt x="29" y="24"/>
                  <a:pt x="29" y="24"/>
                </a:cubicBezTo>
                <a:cubicBezTo>
                  <a:pt x="29" y="24"/>
                  <a:pt x="29" y="24"/>
                  <a:pt x="29" y="23"/>
                </a:cubicBezTo>
                <a:cubicBezTo>
                  <a:pt x="29" y="23"/>
                  <a:pt x="29" y="23"/>
                  <a:pt x="29" y="23"/>
                </a:cubicBezTo>
                <a:cubicBezTo>
                  <a:pt x="29" y="23"/>
                  <a:pt x="29" y="22"/>
                  <a:pt x="29" y="22"/>
                </a:cubicBezTo>
                <a:cubicBezTo>
                  <a:pt x="29" y="22"/>
                  <a:pt x="29" y="21"/>
                  <a:pt x="29" y="21"/>
                </a:cubicBezTo>
                <a:cubicBezTo>
                  <a:pt x="29" y="18"/>
                  <a:pt x="31" y="16"/>
                  <a:pt x="34" y="16"/>
                </a:cubicBezTo>
                <a:close/>
                <a:moveTo>
                  <a:pt x="23" y="20"/>
                </a:moveTo>
                <a:cubicBezTo>
                  <a:pt x="23" y="20"/>
                  <a:pt x="23" y="19"/>
                  <a:pt x="23" y="19"/>
                </a:cubicBezTo>
                <a:cubicBezTo>
                  <a:pt x="23" y="19"/>
                  <a:pt x="23" y="19"/>
                  <a:pt x="23" y="18"/>
                </a:cubicBezTo>
                <a:cubicBezTo>
                  <a:pt x="23" y="18"/>
                  <a:pt x="23" y="18"/>
                  <a:pt x="23" y="18"/>
                </a:cubicBezTo>
                <a:cubicBezTo>
                  <a:pt x="23" y="15"/>
                  <a:pt x="25" y="13"/>
                  <a:pt x="27" y="13"/>
                </a:cubicBezTo>
                <a:cubicBezTo>
                  <a:pt x="28" y="13"/>
                  <a:pt x="29" y="14"/>
                  <a:pt x="30" y="15"/>
                </a:cubicBezTo>
                <a:cubicBezTo>
                  <a:pt x="28" y="16"/>
                  <a:pt x="27" y="18"/>
                  <a:pt x="27" y="21"/>
                </a:cubicBezTo>
                <a:cubicBezTo>
                  <a:pt x="27" y="21"/>
                  <a:pt x="27" y="21"/>
                  <a:pt x="27" y="21"/>
                </a:cubicBezTo>
                <a:cubicBezTo>
                  <a:pt x="27" y="22"/>
                  <a:pt x="26" y="23"/>
                  <a:pt x="26" y="24"/>
                </a:cubicBezTo>
                <a:cubicBezTo>
                  <a:pt x="26" y="24"/>
                  <a:pt x="27" y="24"/>
                  <a:pt x="27" y="25"/>
                </a:cubicBezTo>
                <a:cubicBezTo>
                  <a:pt x="25" y="25"/>
                  <a:pt x="24" y="23"/>
                  <a:pt x="24" y="21"/>
                </a:cubicBezTo>
                <a:cubicBezTo>
                  <a:pt x="23" y="21"/>
                  <a:pt x="23" y="20"/>
                  <a:pt x="23" y="20"/>
                </a:cubicBezTo>
                <a:cubicBezTo>
                  <a:pt x="23" y="20"/>
                  <a:pt x="23" y="20"/>
                  <a:pt x="23" y="20"/>
                </a:cubicBezTo>
                <a:close/>
                <a:moveTo>
                  <a:pt x="19" y="41"/>
                </a:moveTo>
                <a:cubicBezTo>
                  <a:pt x="16" y="41"/>
                  <a:pt x="16" y="41"/>
                  <a:pt x="16" y="41"/>
                </a:cubicBezTo>
                <a:cubicBezTo>
                  <a:pt x="16" y="36"/>
                  <a:pt x="17" y="32"/>
                  <a:pt x="17" y="31"/>
                </a:cubicBezTo>
                <a:cubicBezTo>
                  <a:pt x="18" y="30"/>
                  <a:pt x="20" y="30"/>
                  <a:pt x="21" y="29"/>
                </a:cubicBezTo>
                <a:cubicBezTo>
                  <a:pt x="23" y="29"/>
                  <a:pt x="24" y="29"/>
                  <a:pt x="24" y="28"/>
                </a:cubicBezTo>
                <a:cubicBezTo>
                  <a:pt x="25" y="28"/>
                  <a:pt x="25" y="27"/>
                  <a:pt x="25" y="27"/>
                </a:cubicBezTo>
                <a:cubicBezTo>
                  <a:pt x="26" y="27"/>
                  <a:pt x="27" y="27"/>
                  <a:pt x="28" y="27"/>
                </a:cubicBezTo>
                <a:cubicBezTo>
                  <a:pt x="28" y="28"/>
                  <a:pt x="29" y="28"/>
                  <a:pt x="29" y="29"/>
                </a:cubicBezTo>
                <a:cubicBezTo>
                  <a:pt x="29" y="30"/>
                  <a:pt x="29" y="31"/>
                  <a:pt x="29" y="31"/>
                </a:cubicBezTo>
                <a:cubicBezTo>
                  <a:pt x="29" y="31"/>
                  <a:pt x="27" y="32"/>
                  <a:pt x="27" y="32"/>
                </a:cubicBezTo>
                <a:cubicBezTo>
                  <a:pt x="27" y="32"/>
                  <a:pt x="27" y="32"/>
                  <a:pt x="27" y="32"/>
                </a:cubicBezTo>
                <a:cubicBezTo>
                  <a:pt x="24" y="33"/>
                  <a:pt x="22" y="33"/>
                  <a:pt x="21" y="35"/>
                </a:cubicBezTo>
                <a:cubicBezTo>
                  <a:pt x="21" y="35"/>
                  <a:pt x="20" y="36"/>
                  <a:pt x="19" y="41"/>
                </a:cubicBezTo>
                <a:close/>
                <a:moveTo>
                  <a:pt x="21" y="47"/>
                </a:moveTo>
                <a:cubicBezTo>
                  <a:pt x="21" y="41"/>
                  <a:pt x="22" y="37"/>
                  <a:pt x="23" y="36"/>
                </a:cubicBezTo>
                <a:cubicBezTo>
                  <a:pt x="23" y="35"/>
                  <a:pt x="26" y="35"/>
                  <a:pt x="27" y="34"/>
                </a:cubicBezTo>
                <a:cubicBezTo>
                  <a:pt x="29" y="34"/>
                  <a:pt x="30" y="33"/>
                  <a:pt x="31" y="33"/>
                </a:cubicBezTo>
                <a:cubicBezTo>
                  <a:pt x="31" y="32"/>
                  <a:pt x="31" y="32"/>
                  <a:pt x="31" y="31"/>
                </a:cubicBezTo>
                <a:cubicBezTo>
                  <a:pt x="33" y="32"/>
                  <a:pt x="34" y="32"/>
                  <a:pt x="36" y="31"/>
                </a:cubicBezTo>
                <a:cubicBezTo>
                  <a:pt x="36" y="32"/>
                  <a:pt x="36" y="32"/>
                  <a:pt x="37" y="33"/>
                </a:cubicBezTo>
                <a:cubicBezTo>
                  <a:pt x="37" y="33"/>
                  <a:pt x="38" y="34"/>
                  <a:pt x="40" y="34"/>
                </a:cubicBezTo>
                <a:cubicBezTo>
                  <a:pt x="42" y="35"/>
                  <a:pt x="44" y="35"/>
                  <a:pt x="45" y="36"/>
                </a:cubicBezTo>
                <a:cubicBezTo>
                  <a:pt x="45" y="37"/>
                  <a:pt x="46" y="41"/>
                  <a:pt x="46" y="47"/>
                </a:cubicBezTo>
                <a:lnTo>
                  <a:pt x="21" y="47"/>
                </a:lnTo>
                <a:close/>
                <a:moveTo>
                  <a:pt x="62" y="0"/>
                </a:moveTo>
                <a:cubicBezTo>
                  <a:pt x="7" y="0"/>
                  <a:pt x="7" y="0"/>
                  <a:pt x="7" y="0"/>
                </a:cubicBezTo>
                <a:cubicBezTo>
                  <a:pt x="3" y="0"/>
                  <a:pt x="0" y="3"/>
                  <a:pt x="0" y="7"/>
                </a:cubicBezTo>
                <a:cubicBezTo>
                  <a:pt x="0" y="52"/>
                  <a:pt x="0" y="52"/>
                  <a:pt x="0" y="52"/>
                </a:cubicBezTo>
                <a:cubicBezTo>
                  <a:pt x="0" y="56"/>
                  <a:pt x="3" y="59"/>
                  <a:pt x="7" y="59"/>
                </a:cubicBezTo>
                <a:cubicBezTo>
                  <a:pt x="11" y="59"/>
                  <a:pt x="11" y="59"/>
                  <a:pt x="11" y="59"/>
                </a:cubicBezTo>
                <a:cubicBezTo>
                  <a:pt x="6" y="70"/>
                  <a:pt x="6" y="70"/>
                  <a:pt x="6" y="70"/>
                </a:cubicBezTo>
                <a:cubicBezTo>
                  <a:pt x="6" y="71"/>
                  <a:pt x="6" y="72"/>
                  <a:pt x="7" y="73"/>
                </a:cubicBezTo>
                <a:cubicBezTo>
                  <a:pt x="7" y="73"/>
                  <a:pt x="8" y="73"/>
                  <a:pt x="8" y="73"/>
                </a:cubicBezTo>
                <a:cubicBezTo>
                  <a:pt x="9" y="73"/>
                  <a:pt x="9" y="73"/>
                  <a:pt x="10" y="73"/>
                </a:cubicBezTo>
                <a:cubicBezTo>
                  <a:pt x="25" y="59"/>
                  <a:pt x="25" y="59"/>
                  <a:pt x="25" y="59"/>
                </a:cubicBezTo>
                <a:cubicBezTo>
                  <a:pt x="62" y="59"/>
                  <a:pt x="62" y="59"/>
                  <a:pt x="62" y="59"/>
                </a:cubicBezTo>
                <a:cubicBezTo>
                  <a:pt x="65" y="59"/>
                  <a:pt x="69" y="56"/>
                  <a:pt x="69" y="52"/>
                </a:cubicBezTo>
                <a:cubicBezTo>
                  <a:pt x="69" y="7"/>
                  <a:pt x="69" y="7"/>
                  <a:pt x="69" y="7"/>
                </a:cubicBezTo>
                <a:cubicBezTo>
                  <a:pt x="69" y="3"/>
                  <a:pt x="65" y="0"/>
                  <a:pt x="62" y="0"/>
                </a:cubicBezTo>
                <a:close/>
                <a:moveTo>
                  <a:pt x="15" y="57"/>
                </a:moveTo>
                <a:cubicBezTo>
                  <a:pt x="15" y="57"/>
                  <a:pt x="15" y="56"/>
                  <a:pt x="15" y="56"/>
                </a:cubicBezTo>
                <a:cubicBezTo>
                  <a:pt x="15" y="56"/>
                  <a:pt x="14" y="56"/>
                  <a:pt x="14" y="56"/>
                </a:cubicBezTo>
                <a:cubicBezTo>
                  <a:pt x="7" y="56"/>
                  <a:pt x="7" y="56"/>
                  <a:pt x="7" y="56"/>
                </a:cubicBezTo>
                <a:cubicBezTo>
                  <a:pt x="5" y="56"/>
                  <a:pt x="3" y="54"/>
                  <a:pt x="3" y="52"/>
                </a:cubicBezTo>
                <a:cubicBezTo>
                  <a:pt x="3" y="7"/>
                  <a:pt x="3" y="7"/>
                  <a:pt x="3" y="7"/>
                </a:cubicBezTo>
                <a:cubicBezTo>
                  <a:pt x="3" y="5"/>
                  <a:pt x="5" y="4"/>
                  <a:pt x="7" y="4"/>
                </a:cubicBezTo>
                <a:cubicBezTo>
                  <a:pt x="62" y="4"/>
                  <a:pt x="62" y="4"/>
                  <a:pt x="62" y="4"/>
                </a:cubicBezTo>
                <a:cubicBezTo>
                  <a:pt x="64" y="4"/>
                  <a:pt x="65" y="5"/>
                  <a:pt x="65" y="7"/>
                </a:cubicBezTo>
                <a:cubicBezTo>
                  <a:pt x="65" y="52"/>
                  <a:pt x="65" y="52"/>
                  <a:pt x="65" y="52"/>
                </a:cubicBezTo>
                <a:cubicBezTo>
                  <a:pt x="65" y="54"/>
                  <a:pt x="64" y="56"/>
                  <a:pt x="62" y="56"/>
                </a:cubicBezTo>
                <a:cubicBezTo>
                  <a:pt x="24" y="56"/>
                  <a:pt x="24" y="56"/>
                  <a:pt x="24" y="56"/>
                </a:cubicBezTo>
                <a:cubicBezTo>
                  <a:pt x="24" y="56"/>
                  <a:pt x="24" y="56"/>
                  <a:pt x="24" y="56"/>
                </a:cubicBezTo>
                <a:cubicBezTo>
                  <a:pt x="11" y="67"/>
                  <a:pt x="11" y="67"/>
                  <a:pt x="11" y="67"/>
                </a:cubicBezTo>
                <a:lnTo>
                  <a:pt x="15" y="5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grpSp>
        <p:nvGrpSpPr>
          <p:cNvPr id="31" name="Group 30"/>
          <p:cNvGrpSpPr/>
          <p:nvPr/>
        </p:nvGrpSpPr>
        <p:grpSpPr>
          <a:xfrm>
            <a:off x="4938369" y="1133044"/>
            <a:ext cx="2315262" cy="0"/>
            <a:chOff x="4496005" y="1133044"/>
            <a:chExt cx="2315262" cy="0"/>
          </a:xfrm>
        </p:grpSpPr>
        <p:cxnSp>
          <p:nvCxnSpPr>
            <p:cNvPr id="32" name="Straight Connector 3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34" name="Freeform 33"/>
          <p:cNvSpPr>
            <a:spLocks noEditPoints="1"/>
          </p:cNvSpPr>
          <p:nvPr/>
        </p:nvSpPr>
        <p:spPr bwMode="auto">
          <a:xfrm rot="18000000">
            <a:off x="127214" y="-36760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5636426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423420" y="587093"/>
            <a:ext cx="3345211"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PLANNER TEAM</a:t>
            </a:r>
          </a:p>
        </p:txBody>
      </p:sp>
      <p:sp>
        <p:nvSpPr>
          <p:cNvPr id="43" name="TextBox 42"/>
          <p:cNvSpPr txBox="1"/>
          <p:nvPr/>
        </p:nvSpPr>
        <p:spPr>
          <a:xfrm>
            <a:off x="1413820" y="4600565"/>
            <a:ext cx="1143005"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Hino </a:t>
            </a:r>
            <a:r>
              <a:rPr lang="en-ID" sz="1467" dirty="0" err="1">
                <a:solidFill>
                  <a:schemeClr val="tx1">
                    <a:lumMod val="65000"/>
                    <a:lumOff val="35000"/>
                  </a:schemeClr>
                </a:solidFill>
                <a:latin typeface="+mj-lt"/>
              </a:rPr>
              <a:t>Pistoni</a:t>
            </a:r>
            <a:endParaRPr lang="en-US" sz="1467" dirty="0">
              <a:solidFill>
                <a:schemeClr val="tx1">
                  <a:lumMod val="65000"/>
                  <a:lumOff val="35000"/>
                </a:schemeClr>
              </a:solidFill>
              <a:latin typeface="+mj-lt"/>
            </a:endParaRPr>
          </a:p>
        </p:txBody>
      </p:sp>
      <p:sp>
        <p:nvSpPr>
          <p:cNvPr id="46" name="Rectangle 45"/>
          <p:cNvSpPr/>
          <p:nvPr/>
        </p:nvSpPr>
        <p:spPr>
          <a:xfrm>
            <a:off x="903813"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9" name="TextBox 48"/>
          <p:cNvSpPr txBox="1"/>
          <p:nvPr/>
        </p:nvSpPr>
        <p:spPr>
          <a:xfrm>
            <a:off x="4116331" y="4600565"/>
            <a:ext cx="1226041"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Ogi</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Wahyono</a:t>
            </a:r>
            <a:endParaRPr lang="en-US" sz="1467" dirty="0">
              <a:solidFill>
                <a:schemeClr val="tx1">
                  <a:lumMod val="65000"/>
                  <a:lumOff val="35000"/>
                </a:schemeClr>
              </a:solidFill>
              <a:latin typeface="+mj-lt"/>
            </a:endParaRPr>
          </a:p>
        </p:txBody>
      </p:sp>
      <p:sp>
        <p:nvSpPr>
          <p:cNvPr id="56" name="Rectangle 55"/>
          <p:cNvSpPr/>
          <p:nvPr/>
        </p:nvSpPr>
        <p:spPr>
          <a:xfrm>
            <a:off x="3647842"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7" name="TextBox 56"/>
          <p:cNvSpPr txBox="1"/>
          <p:nvPr/>
        </p:nvSpPr>
        <p:spPr>
          <a:xfrm>
            <a:off x="6833288" y="4600565"/>
            <a:ext cx="1266693"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Agus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Bachtiar</a:t>
            </a:r>
            <a:endParaRPr lang="en-US" sz="1467" dirty="0">
              <a:solidFill>
                <a:schemeClr val="tx1">
                  <a:lumMod val="65000"/>
                  <a:lumOff val="35000"/>
                </a:schemeClr>
              </a:solidFill>
              <a:latin typeface="+mj-lt"/>
            </a:endParaRPr>
          </a:p>
        </p:txBody>
      </p:sp>
      <p:sp>
        <p:nvSpPr>
          <p:cNvPr id="58" name="Rectangle 57"/>
          <p:cNvSpPr/>
          <p:nvPr/>
        </p:nvSpPr>
        <p:spPr>
          <a:xfrm>
            <a:off x="6385126"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9" name="TextBox 58"/>
          <p:cNvSpPr txBox="1"/>
          <p:nvPr/>
        </p:nvSpPr>
        <p:spPr>
          <a:xfrm>
            <a:off x="9545021" y="4600565"/>
            <a:ext cx="1317798" cy="318100"/>
          </a:xfrm>
          <a:prstGeom prst="rect">
            <a:avLst/>
          </a:prstGeom>
          <a:noFill/>
        </p:spPr>
        <p:txBody>
          <a:bodyPr wrap="none" rtlCol="0">
            <a:spAutoFit/>
          </a:bodyPr>
          <a:lstStyle/>
          <a:p>
            <a:pPr algn="ctr"/>
            <a:r>
              <a:rPr lang="en-ID" sz="1467" dirty="0" err="1">
                <a:solidFill>
                  <a:schemeClr val="tx1">
                    <a:lumMod val="65000"/>
                    <a:lumOff val="35000"/>
                  </a:schemeClr>
                </a:solidFill>
                <a:latin typeface="+mj-lt"/>
              </a:rPr>
              <a:t>Azis</a:t>
            </a:r>
            <a:r>
              <a:rPr lang="en-ID" sz="1467" dirty="0">
                <a:solidFill>
                  <a:schemeClr val="tx1">
                    <a:lumMod val="65000"/>
                    <a:lumOff val="35000"/>
                  </a:schemeClr>
                </a:solidFill>
                <a:latin typeface="+mj-lt"/>
              </a:rPr>
              <a:t> </a:t>
            </a:r>
            <a:r>
              <a:rPr lang="en-ID" sz="1467" dirty="0" err="1">
                <a:solidFill>
                  <a:schemeClr val="tx1">
                    <a:lumMod val="65000"/>
                    <a:lumOff val="35000"/>
                  </a:schemeClr>
                </a:solidFill>
                <a:latin typeface="+mj-lt"/>
              </a:rPr>
              <a:t>Yustandar</a:t>
            </a:r>
            <a:endParaRPr lang="en-US" sz="1467" dirty="0">
              <a:solidFill>
                <a:schemeClr val="tx1">
                  <a:lumMod val="65000"/>
                  <a:lumOff val="35000"/>
                </a:schemeClr>
              </a:solidFill>
              <a:latin typeface="+mj-lt"/>
            </a:endParaRPr>
          </a:p>
        </p:txBody>
      </p:sp>
      <p:sp>
        <p:nvSpPr>
          <p:cNvPr id="60" name="Rectangle 59"/>
          <p:cNvSpPr/>
          <p:nvPr/>
        </p:nvSpPr>
        <p:spPr>
          <a:xfrm>
            <a:off x="9122410" y="4952306"/>
            <a:ext cx="2163017"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65" name="Group 64"/>
          <p:cNvGrpSpPr/>
          <p:nvPr/>
        </p:nvGrpSpPr>
        <p:grpSpPr>
          <a:xfrm>
            <a:off x="5791443" y="2989404"/>
            <a:ext cx="609111" cy="91929"/>
            <a:chOff x="8921264" y="5631744"/>
            <a:chExt cx="870714" cy="131411"/>
          </a:xfrm>
        </p:grpSpPr>
        <p:sp>
          <p:nvSpPr>
            <p:cNvPr id="66" name="Oval 65"/>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Oval 67"/>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0" name="Oval 69"/>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p:cNvGrpSpPr/>
          <p:nvPr/>
        </p:nvGrpSpPr>
        <p:grpSpPr>
          <a:xfrm>
            <a:off x="3060943" y="2989404"/>
            <a:ext cx="609111" cy="91929"/>
            <a:chOff x="8921264" y="5631744"/>
            <a:chExt cx="870714" cy="131411"/>
          </a:xfrm>
        </p:grpSpPr>
        <p:sp>
          <p:nvSpPr>
            <p:cNvPr id="82" name="Oval 81"/>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 name="Oval 82"/>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Oval 83"/>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5" name="Oval 84"/>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6" name="Oval 85"/>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87" name="Group 86"/>
          <p:cNvGrpSpPr/>
          <p:nvPr/>
        </p:nvGrpSpPr>
        <p:grpSpPr>
          <a:xfrm>
            <a:off x="8534643" y="2989404"/>
            <a:ext cx="609111" cy="91929"/>
            <a:chOff x="8921264" y="5631744"/>
            <a:chExt cx="870714" cy="131411"/>
          </a:xfrm>
        </p:grpSpPr>
        <p:sp>
          <p:nvSpPr>
            <p:cNvPr id="88" name="Oval 87"/>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9" name="Oval 88"/>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0" name="Oval 89"/>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Oval 90"/>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2" name="Oval 91"/>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3" name="Group 92"/>
          <p:cNvGrpSpPr/>
          <p:nvPr/>
        </p:nvGrpSpPr>
        <p:grpSpPr>
          <a:xfrm>
            <a:off x="11252443" y="2989404"/>
            <a:ext cx="609111" cy="91929"/>
            <a:chOff x="8921264" y="5631744"/>
            <a:chExt cx="870714" cy="131411"/>
          </a:xfrm>
        </p:grpSpPr>
        <p:sp>
          <p:nvSpPr>
            <p:cNvPr id="94" name="Oval 93"/>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Oval 94"/>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Oval 95"/>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Oval 96"/>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8" name="Oval 97"/>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99" name="Group 98"/>
          <p:cNvGrpSpPr/>
          <p:nvPr/>
        </p:nvGrpSpPr>
        <p:grpSpPr>
          <a:xfrm>
            <a:off x="305043" y="2989404"/>
            <a:ext cx="609111" cy="91929"/>
            <a:chOff x="8921264" y="5631744"/>
            <a:chExt cx="870714" cy="131411"/>
          </a:xfrm>
        </p:grpSpPr>
        <p:sp>
          <p:nvSpPr>
            <p:cNvPr id="100" name="Oval 99"/>
            <p:cNvSpPr/>
            <p:nvPr/>
          </p:nvSpPr>
          <p:spPr>
            <a:xfrm>
              <a:off x="8921264"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1" name="Oval 100"/>
            <p:cNvSpPr/>
            <p:nvPr/>
          </p:nvSpPr>
          <p:spPr>
            <a:xfrm>
              <a:off x="9106090"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2" name="Oval 101"/>
            <p:cNvSpPr/>
            <p:nvPr/>
          </p:nvSpPr>
          <p:spPr>
            <a:xfrm>
              <a:off x="9290916" y="5631744"/>
              <a:ext cx="131411" cy="1314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3" name="Oval 102"/>
            <p:cNvSpPr/>
            <p:nvPr/>
          </p:nvSpPr>
          <p:spPr>
            <a:xfrm>
              <a:off x="9475741" y="5631744"/>
              <a:ext cx="131411" cy="131411"/>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4" name="Oval 103"/>
            <p:cNvSpPr/>
            <p:nvPr/>
          </p:nvSpPr>
          <p:spPr>
            <a:xfrm>
              <a:off x="9660567" y="5631744"/>
              <a:ext cx="131411" cy="131411"/>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1" name="Group 60"/>
          <p:cNvGrpSpPr/>
          <p:nvPr/>
        </p:nvGrpSpPr>
        <p:grpSpPr>
          <a:xfrm>
            <a:off x="4938369" y="1133044"/>
            <a:ext cx="2315262" cy="0"/>
            <a:chOff x="4496005" y="1133044"/>
            <a:chExt cx="2315262" cy="0"/>
          </a:xfrm>
        </p:grpSpPr>
        <p:cxnSp>
          <p:nvCxnSpPr>
            <p:cNvPr id="62" name="Straight Connector 61"/>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64" name="Freeform 63"/>
          <p:cNvSpPr>
            <a:spLocks noEditPoints="1"/>
          </p:cNvSpPr>
          <p:nvPr/>
        </p:nvSpPr>
        <p:spPr bwMode="auto">
          <a:xfrm rot="18000000">
            <a:off x="7645418" y="-404846"/>
            <a:ext cx="4473843" cy="4831409"/>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972422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33"/>
          <p:cNvSpPr>
            <a:spLocks noEditPoints="1"/>
          </p:cNvSpPr>
          <p:nvPr/>
        </p:nvSpPr>
        <p:spPr bwMode="auto">
          <a:xfrm rot="9000000">
            <a:off x="4803023" y="-1685987"/>
            <a:ext cx="5478370" cy="5916221"/>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61" name="TextBox 60"/>
          <p:cNvSpPr txBox="1"/>
          <p:nvPr/>
        </p:nvSpPr>
        <p:spPr>
          <a:xfrm>
            <a:off x="949571" y="587093"/>
            <a:ext cx="2906180" cy="523220"/>
          </a:xfrm>
          <a:prstGeom prst="rect">
            <a:avLst/>
          </a:prstGeom>
          <a:noFill/>
        </p:spPr>
        <p:txBody>
          <a:bodyPr wrap="none" rtlCol="0">
            <a:spAutoFit/>
          </a:bodyPr>
          <a:lstStyle/>
          <a:p>
            <a:r>
              <a:rPr lang="en-ID" sz="2800" dirty="0">
                <a:solidFill>
                  <a:schemeClr val="tx1">
                    <a:lumMod val="65000"/>
                    <a:lumOff val="35000"/>
                  </a:schemeClr>
                </a:solidFill>
                <a:latin typeface="+mj-lt"/>
              </a:rPr>
              <a:t>Dr </a:t>
            </a:r>
            <a:r>
              <a:rPr lang="en-ID" sz="2800" dirty="0" err="1">
                <a:solidFill>
                  <a:schemeClr val="tx1">
                    <a:lumMod val="65000"/>
                    <a:lumOff val="35000"/>
                  </a:schemeClr>
                </a:solidFill>
                <a:latin typeface="+mj-lt"/>
              </a:rPr>
              <a:t>Jhony</a:t>
            </a:r>
            <a:r>
              <a:rPr lang="en-ID" sz="2800" dirty="0">
                <a:solidFill>
                  <a:schemeClr val="tx1">
                    <a:lumMod val="65000"/>
                    <a:lumOff val="35000"/>
                  </a:schemeClr>
                </a:solidFill>
                <a:latin typeface="+mj-lt"/>
              </a:rPr>
              <a:t> Iskandar</a:t>
            </a:r>
          </a:p>
        </p:txBody>
      </p:sp>
      <p:sp>
        <p:nvSpPr>
          <p:cNvPr id="76" name="Text Placeholder 4"/>
          <p:cNvSpPr txBox="1">
            <a:spLocks/>
          </p:cNvSpPr>
          <p:nvPr/>
        </p:nvSpPr>
        <p:spPr>
          <a:xfrm>
            <a:off x="1051080" y="2210227"/>
            <a:ext cx="2737149"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DESIGN DIRECTOR</a:t>
            </a:r>
          </a:p>
        </p:txBody>
      </p:sp>
      <p:sp>
        <p:nvSpPr>
          <p:cNvPr id="77" name="Shape 500"/>
          <p:cNvSpPr/>
          <p:nvPr/>
        </p:nvSpPr>
        <p:spPr>
          <a:xfrm flipH="1" flipV="1">
            <a:off x="4483012" y="2893467"/>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8" name="Shape 501"/>
          <p:cNvSpPr/>
          <p:nvPr/>
        </p:nvSpPr>
        <p:spPr>
          <a:xfrm flipH="1">
            <a:off x="4483012" y="2893467"/>
            <a:ext cx="1385511"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79" name="Shape 504"/>
          <p:cNvSpPr/>
          <p:nvPr/>
        </p:nvSpPr>
        <p:spPr>
          <a:xfrm flipH="1">
            <a:off x="4483012" y="3666350"/>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0" name="Shape 505"/>
          <p:cNvSpPr/>
          <p:nvPr/>
        </p:nvSpPr>
        <p:spPr>
          <a:xfrm flipH="1">
            <a:off x="4483012" y="3666350"/>
            <a:ext cx="2183552"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81" name="Shape 508"/>
          <p:cNvSpPr/>
          <p:nvPr/>
        </p:nvSpPr>
        <p:spPr>
          <a:xfrm flipH="1">
            <a:off x="4483012" y="4431691"/>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5" name="Shape 509"/>
          <p:cNvSpPr/>
          <p:nvPr/>
        </p:nvSpPr>
        <p:spPr>
          <a:xfrm flipH="1">
            <a:off x="4483012" y="4431691"/>
            <a:ext cx="978769"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6" name="Shape 512"/>
          <p:cNvSpPr/>
          <p:nvPr/>
        </p:nvSpPr>
        <p:spPr>
          <a:xfrm flipH="1">
            <a:off x="4483012" y="5204574"/>
            <a:ext cx="2659279" cy="0"/>
          </a:xfrm>
          <a:prstGeom prst="line">
            <a:avLst/>
          </a:prstGeom>
          <a:ln w="12700">
            <a:solidFill>
              <a:srgbClr val="DCDEE0"/>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7" name="Shape 513"/>
          <p:cNvSpPr/>
          <p:nvPr/>
        </p:nvSpPr>
        <p:spPr>
          <a:xfrm flipH="1">
            <a:off x="4483012" y="5204574"/>
            <a:ext cx="1510864" cy="0"/>
          </a:xfrm>
          <a:prstGeom prst="line">
            <a:avLst/>
          </a:prstGeom>
          <a:ln w="22225">
            <a:solidFill>
              <a:schemeClr val="accent1"/>
            </a:solidFill>
            <a:miter lim="400000"/>
            <a:headEnd type="diamond"/>
          </a:ln>
        </p:spPr>
        <p:txBody>
          <a:bodyPr lIns="50800" tIns="50800" rIns="50800" bIns="50800" anchor="ctr"/>
          <a:lstStyle/>
          <a:p>
            <a:pPr lvl="0">
              <a:lnSpc>
                <a:spcPct val="100000"/>
              </a:lnSpc>
              <a:defRPr sz="3200">
                <a:latin typeface="+mn-lt"/>
                <a:ea typeface="+mn-ea"/>
                <a:cs typeface="+mn-cs"/>
                <a:sym typeface="Helvetica Light"/>
              </a:defRPr>
            </a:pPr>
            <a:endParaRPr sz="1000">
              <a:solidFill>
                <a:schemeClr val="tx1">
                  <a:lumMod val="85000"/>
                  <a:lumOff val="15000"/>
                </a:schemeClr>
              </a:solidFill>
            </a:endParaRPr>
          </a:p>
        </p:txBody>
      </p:sp>
      <p:sp>
        <p:nvSpPr>
          <p:cNvPr id="108" name="Text Placeholder 5"/>
          <p:cNvSpPr txBox="1">
            <a:spLocks/>
          </p:cNvSpPr>
          <p:nvPr/>
        </p:nvSpPr>
        <p:spPr>
          <a:xfrm>
            <a:off x="4483012" y="265692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09" name="Text Placeholder 5"/>
          <p:cNvSpPr txBox="1">
            <a:spLocks/>
          </p:cNvSpPr>
          <p:nvPr/>
        </p:nvSpPr>
        <p:spPr>
          <a:xfrm>
            <a:off x="5684129" y="3028089"/>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95000"/>
                    <a:lumOff val="5000"/>
                  </a:schemeClr>
                </a:solidFill>
              </a:rPr>
              <a:t>50%</a:t>
            </a:r>
          </a:p>
        </p:txBody>
      </p:sp>
      <p:sp>
        <p:nvSpPr>
          <p:cNvPr id="110" name="Text Placeholder 5"/>
          <p:cNvSpPr txBox="1">
            <a:spLocks/>
          </p:cNvSpPr>
          <p:nvPr/>
        </p:nvSpPr>
        <p:spPr>
          <a:xfrm>
            <a:off x="4483012" y="3429889"/>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1" name="Text Placeholder 5"/>
          <p:cNvSpPr txBox="1">
            <a:spLocks/>
          </p:cNvSpPr>
          <p:nvPr/>
        </p:nvSpPr>
        <p:spPr>
          <a:xfrm>
            <a:off x="6457210" y="3809603"/>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80%</a:t>
            </a:r>
          </a:p>
        </p:txBody>
      </p:sp>
      <p:sp>
        <p:nvSpPr>
          <p:cNvPr id="112" name="Text Placeholder 5"/>
          <p:cNvSpPr txBox="1">
            <a:spLocks/>
          </p:cNvSpPr>
          <p:nvPr/>
        </p:nvSpPr>
        <p:spPr>
          <a:xfrm>
            <a:off x="4483012" y="4202771"/>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3" name="Text Placeholder 5"/>
          <p:cNvSpPr txBox="1">
            <a:spLocks/>
          </p:cNvSpPr>
          <p:nvPr/>
        </p:nvSpPr>
        <p:spPr>
          <a:xfrm>
            <a:off x="5245630" y="4574865"/>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30%</a:t>
            </a:r>
          </a:p>
        </p:txBody>
      </p:sp>
      <p:sp>
        <p:nvSpPr>
          <p:cNvPr id="114" name="Text Placeholder 5"/>
          <p:cNvSpPr txBox="1">
            <a:spLocks/>
          </p:cNvSpPr>
          <p:nvPr/>
        </p:nvSpPr>
        <p:spPr>
          <a:xfrm>
            <a:off x="4483012" y="4967102"/>
            <a:ext cx="2183552" cy="197055"/>
          </a:xfrm>
          <a:prstGeom prst="rect">
            <a:avLst/>
          </a:prstGeom>
        </p:spPr>
        <p:txBody>
          <a:bodyPr lIns="0" tIns="0" rIns="0" bIns="0">
            <a:normAutofit/>
          </a:bodyPr>
          <a:lstStyle>
            <a:lvl1pPr marL="0" indent="0" algn="l"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MEDICAL</a:t>
            </a:r>
          </a:p>
        </p:txBody>
      </p:sp>
      <p:sp>
        <p:nvSpPr>
          <p:cNvPr id="115" name="Text Placeholder 5"/>
          <p:cNvSpPr txBox="1">
            <a:spLocks/>
          </p:cNvSpPr>
          <p:nvPr/>
        </p:nvSpPr>
        <p:spPr>
          <a:xfrm>
            <a:off x="5786650" y="5339196"/>
            <a:ext cx="425366" cy="165538"/>
          </a:xfrm>
          <a:prstGeom prst="rect">
            <a:avLst/>
          </a:prstGeom>
        </p:spPr>
        <p:txBody>
          <a:bodyPr lIns="0" tIns="0" rIns="0" bIns="0">
            <a:noAutofit/>
          </a:bodyPr>
          <a:lstStyle>
            <a:lvl1pPr marL="0" indent="0" algn="ctr" defTabSz="914400" rtl="0" eaLnBrk="1" latinLnBrk="0" hangingPunct="1">
              <a:lnSpc>
                <a:spcPts val="1400"/>
              </a:lnSpc>
              <a:spcBef>
                <a:spcPts val="1000"/>
              </a:spcBef>
              <a:buFont typeface="Arial" panose="020B0604020202020204" pitchFamily="34" charset="0"/>
              <a:buNone/>
              <a:defRPr sz="1050" kern="120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solidFill>
                  <a:schemeClr val="tx1">
                    <a:lumMod val="85000"/>
                    <a:lumOff val="15000"/>
                  </a:schemeClr>
                </a:solidFill>
              </a:rPr>
              <a:t>60%</a:t>
            </a:r>
          </a:p>
        </p:txBody>
      </p:sp>
      <p:sp>
        <p:nvSpPr>
          <p:cNvPr id="116" name="Rectangle 115"/>
          <p:cNvSpPr/>
          <p:nvPr/>
        </p:nvSpPr>
        <p:spPr>
          <a:xfrm>
            <a:off x="981223" y="2638969"/>
            <a:ext cx="2670433" cy="2585323"/>
          </a:xfrm>
          <a:prstGeom prst="rect">
            <a:avLst/>
          </a:prstGeom>
        </p:spPr>
        <p:txBody>
          <a:bodyPr wrap="square">
            <a:spAutoFit/>
          </a:bodyPr>
          <a:lstStyle/>
          <a:p>
            <a:pPr algn="just">
              <a:lnSpc>
                <a:spcPct val="150000"/>
              </a:lnSpc>
            </a:pPr>
            <a:r>
              <a:rPr lang="id-ID" sz="1200" dirty="0">
                <a:solidFill>
                  <a:schemeClr val="tx1">
                    <a:lumMod val="85000"/>
                    <a:lumOff val="15000"/>
                  </a:schemeClr>
                </a:solidFill>
              </a:rPr>
              <a:t>Bring your business to the next Level with Powerfull presentation material for all business and personal presentation, Suitable for all categories business and personal presentation </a:t>
            </a:r>
            <a:r>
              <a:rPr lang="en-US" sz="1200" dirty="0">
                <a:solidFill>
                  <a:schemeClr val="tx1">
                    <a:lumMod val="85000"/>
                    <a:lumOff val="15000"/>
                  </a:schemeClr>
                </a:solidFill>
              </a:rPr>
              <a:t>If you are going to use a passage of </a:t>
            </a:r>
            <a:r>
              <a:rPr lang="en-US" sz="1200" dirty="0" err="1">
                <a:solidFill>
                  <a:schemeClr val="tx1">
                    <a:lumMod val="85000"/>
                    <a:lumOff val="15000"/>
                  </a:schemeClr>
                </a:solidFill>
              </a:rPr>
              <a:t>Lorem</a:t>
            </a:r>
            <a:r>
              <a:rPr lang="en-US" sz="1200" dirty="0">
                <a:solidFill>
                  <a:schemeClr val="tx1">
                    <a:lumMod val="85000"/>
                    <a:lumOff val="15000"/>
                  </a:schemeClr>
                </a:solidFill>
              </a:rPr>
              <a:t> </a:t>
            </a:r>
            <a:r>
              <a:rPr lang="en-US" sz="1200" dirty="0" err="1">
                <a:solidFill>
                  <a:schemeClr val="tx1">
                    <a:lumMod val="85000"/>
                    <a:lumOff val="15000"/>
                  </a:schemeClr>
                </a:solidFill>
              </a:rPr>
              <a:t>Ipsum</a:t>
            </a:r>
            <a:r>
              <a:rPr lang="id-ID" sz="1200" dirty="0">
                <a:solidFill>
                  <a:schemeClr val="tx1">
                    <a:lumMod val="85000"/>
                    <a:lumOff val="15000"/>
                  </a:schemeClr>
                </a:solidFill>
              </a:rPr>
              <a:t> Soufflé liquorice bonbon tart cookie chocolate cake gummies. </a:t>
            </a:r>
          </a:p>
        </p:txBody>
      </p:sp>
      <p:sp>
        <p:nvSpPr>
          <p:cNvPr id="117" name="Text Placeholder 4"/>
          <p:cNvSpPr txBox="1">
            <a:spLocks/>
          </p:cNvSpPr>
          <p:nvPr/>
        </p:nvSpPr>
        <p:spPr>
          <a:xfrm>
            <a:off x="4441257" y="2210227"/>
            <a:ext cx="2285935" cy="297543"/>
          </a:xfrm>
          <a:prstGeom prst="rect">
            <a:avLst/>
          </a:prstGeom>
        </p:spPr>
        <p:txBody>
          <a:bodyPr lIns="0" tIns="0" rIns="0" bIns="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lumMod val="85000"/>
                    <a:lumOff val="15000"/>
                  </a:schemeClr>
                </a:solidFill>
                <a:latin typeface="+mj-lt"/>
              </a:rPr>
              <a:t>SKILLS</a:t>
            </a:r>
          </a:p>
        </p:txBody>
      </p:sp>
      <p:grpSp>
        <p:nvGrpSpPr>
          <p:cNvPr id="30" name="Group 29"/>
          <p:cNvGrpSpPr/>
          <p:nvPr/>
        </p:nvGrpSpPr>
        <p:grpSpPr>
          <a:xfrm>
            <a:off x="1051080" y="1266394"/>
            <a:ext cx="2315262" cy="0"/>
            <a:chOff x="4496005" y="1133044"/>
            <a:chExt cx="2315262" cy="0"/>
          </a:xfrm>
        </p:grpSpPr>
        <p:cxnSp>
          <p:nvCxnSpPr>
            <p:cNvPr id="31" name="Straight Connector 30"/>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9396" y="386790"/>
            <a:ext cx="4159371" cy="6471209"/>
          </a:xfrm>
          <a:prstGeom prst="rect">
            <a:avLst/>
          </a:prstGeom>
          <a:effectLst>
            <a:glow rad="698500">
              <a:schemeClr val="bg1">
                <a:alpha val="54000"/>
              </a:schemeClr>
            </a:glow>
          </a:effectLst>
        </p:spPr>
      </p:pic>
    </p:spTree>
    <p:extLst>
      <p:ext uri="{BB962C8B-B14F-4D97-AF65-F5344CB8AC3E}">
        <p14:creationId xmlns:p14="http://schemas.microsoft.com/office/powerpoint/2010/main" val="2608842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300156" y="587093"/>
            <a:ext cx="3591753"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HEALTHY INJECTIONS</a:t>
            </a:r>
          </a:p>
        </p:txBody>
      </p:sp>
      <p:grpSp>
        <p:nvGrpSpPr>
          <p:cNvPr id="82" name="Group 81"/>
          <p:cNvGrpSpPr/>
          <p:nvPr/>
        </p:nvGrpSpPr>
        <p:grpSpPr>
          <a:xfrm>
            <a:off x="4938369" y="1133044"/>
            <a:ext cx="2315262" cy="0"/>
            <a:chOff x="4496005" y="1133044"/>
            <a:chExt cx="2315262" cy="0"/>
          </a:xfrm>
        </p:grpSpPr>
        <p:cxnSp>
          <p:nvCxnSpPr>
            <p:cNvPr id="83" name="Straight Connector 8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85" name="Freeform 5"/>
          <p:cNvSpPr>
            <a:spLocks/>
          </p:cNvSpPr>
          <p:nvPr/>
        </p:nvSpPr>
        <p:spPr bwMode="auto">
          <a:xfrm>
            <a:off x="3309398" y="1933424"/>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6" name="Freeform 9"/>
          <p:cNvSpPr>
            <a:spLocks/>
          </p:cNvSpPr>
          <p:nvPr/>
        </p:nvSpPr>
        <p:spPr bwMode="auto">
          <a:xfrm>
            <a:off x="5752957" y="2125097"/>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87" name="Group 86"/>
          <p:cNvGrpSpPr/>
          <p:nvPr/>
        </p:nvGrpSpPr>
        <p:grpSpPr>
          <a:xfrm>
            <a:off x="2206744" y="1857849"/>
            <a:ext cx="2174123" cy="562972"/>
            <a:chOff x="1768475" y="4043363"/>
            <a:chExt cx="3151188" cy="815975"/>
          </a:xfrm>
        </p:grpSpPr>
        <p:sp>
          <p:nvSpPr>
            <p:cNvPr id="88"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89"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0"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1"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2"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3"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94" name="Freeform 117"/>
          <p:cNvSpPr>
            <a:spLocks/>
          </p:cNvSpPr>
          <p:nvPr/>
        </p:nvSpPr>
        <p:spPr bwMode="auto">
          <a:xfrm>
            <a:off x="5341135" y="2064857"/>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5" name="Rectangle 118"/>
          <p:cNvSpPr>
            <a:spLocks noChangeArrowheads="1"/>
          </p:cNvSpPr>
          <p:nvPr/>
        </p:nvSpPr>
        <p:spPr bwMode="auto">
          <a:xfrm>
            <a:off x="5341133" y="204404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6" name="Freeform 115"/>
          <p:cNvSpPr>
            <a:spLocks/>
          </p:cNvSpPr>
          <p:nvPr/>
        </p:nvSpPr>
        <p:spPr bwMode="auto">
          <a:xfrm>
            <a:off x="3265586" y="1776800"/>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7" name="Freeform 5"/>
          <p:cNvSpPr>
            <a:spLocks/>
          </p:cNvSpPr>
          <p:nvPr/>
        </p:nvSpPr>
        <p:spPr bwMode="auto">
          <a:xfrm>
            <a:off x="3309398" y="3259055"/>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98" name="Freeform 9"/>
          <p:cNvSpPr>
            <a:spLocks/>
          </p:cNvSpPr>
          <p:nvPr/>
        </p:nvSpPr>
        <p:spPr bwMode="auto">
          <a:xfrm>
            <a:off x="5752957" y="3450726"/>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99" name="Group 98"/>
          <p:cNvGrpSpPr/>
          <p:nvPr/>
        </p:nvGrpSpPr>
        <p:grpSpPr>
          <a:xfrm>
            <a:off x="1807226" y="3183477"/>
            <a:ext cx="2174123" cy="562972"/>
            <a:chOff x="1768475" y="4043363"/>
            <a:chExt cx="3151188" cy="815975"/>
          </a:xfrm>
        </p:grpSpPr>
        <p:sp>
          <p:nvSpPr>
            <p:cNvPr id="100"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1"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2"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3"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04"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4"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55" name="Freeform 117"/>
          <p:cNvSpPr>
            <a:spLocks/>
          </p:cNvSpPr>
          <p:nvPr/>
        </p:nvSpPr>
        <p:spPr bwMode="auto">
          <a:xfrm>
            <a:off x="5341135" y="3390486"/>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6" name="Rectangle 118"/>
          <p:cNvSpPr>
            <a:spLocks noChangeArrowheads="1"/>
          </p:cNvSpPr>
          <p:nvPr/>
        </p:nvSpPr>
        <p:spPr bwMode="auto">
          <a:xfrm>
            <a:off x="5341133" y="3369675"/>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7" name="Freeform 115"/>
          <p:cNvSpPr>
            <a:spLocks/>
          </p:cNvSpPr>
          <p:nvPr/>
        </p:nvSpPr>
        <p:spPr bwMode="auto">
          <a:xfrm>
            <a:off x="3265586" y="3102429"/>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8" name="Freeform 5"/>
          <p:cNvSpPr>
            <a:spLocks/>
          </p:cNvSpPr>
          <p:nvPr/>
        </p:nvSpPr>
        <p:spPr bwMode="auto">
          <a:xfrm>
            <a:off x="3309398" y="4658963"/>
            <a:ext cx="2031737" cy="410729"/>
          </a:xfrm>
          <a:custGeom>
            <a:avLst/>
            <a:gdLst>
              <a:gd name="T0" fmla="*/ 760 w 784"/>
              <a:gd name="T1" fmla="*/ 101 h 157"/>
              <a:gd name="T2" fmla="*/ 784 w 784"/>
              <a:gd name="T3" fmla="*/ 101 h 157"/>
              <a:gd name="T4" fmla="*/ 784 w 784"/>
              <a:gd name="T5" fmla="*/ 84 h 157"/>
              <a:gd name="T6" fmla="*/ 784 w 784"/>
              <a:gd name="T7" fmla="*/ 72 h 157"/>
              <a:gd name="T8" fmla="*/ 784 w 784"/>
              <a:gd name="T9" fmla="*/ 56 h 157"/>
              <a:gd name="T10" fmla="*/ 760 w 784"/>
              <a:gd name="T11" fmla="*/ 56 h 157"/>
              <a:gd name="T12" fmla="*/ 732 w 784"/>
              <a:gd name="T13" fmla="*/ 0 h 157"/>
              <a:gd name="T14" fmla="*/ 0 w 784"/>
              <a:gd name="T15" fmla="*/ 0 h 157"/>
              <a:gd name="T16" fmla="*/ 0 w 784"/>
              <a:gd name="T17" fmla="*/ 72 h 157"/>
              <a:gd name="T18" fmla="*/ 0 w 784"/>
              <a:gd name="T19" fmla="*/ 84 h 157"/>
              <a:gd name="T20" fmla="*/ 0 w 784"/>
              <a:gd name="T21" fmla="*/ 157 h 157"/>
              <a:gd name="T22" fmla="*/ 732 w 784"/>
              <a:gd name="T23" fmla="*/ 157 h 157"/>
              <a:gd name="T24" fmla="*/ 760 w 784"/>
              <a:gd name="T25" fmla="*/ 10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4" h="157">
                <a:moveTo>
                  <a:pt x="760" y="101"/>
                </a:moveTo>
                <a:cubicBezTo>
                  <a:pt x="784" y="101"/>
                  <a:pt x="784" y="101"/>
                  <a:pt x="784" y="101"/>
                </a:cubicBezTo>
                <a:cubicBezTo>
                  <a:pt x="784" y="84"/>
                  <a:pt x="784" y="84"/>
                  <a:pt x="784" y="84"/>
                </a:cubicBezTo>
                <a:cubicBezTo>
                  <a:pt x="784" y="72"/>
                  <a:pt x="784" y="72"/>
                  <a:pt x="784" y="72"/>
                </a:cubicBezTo>
                <a:cubicBezTo>
                  <a:pt x="784" y="56"/>
                  <a:pt x="784" y="56"/>
                  <a:pt x="784" y="56"/>
                </a:cubicBezTo>
                <a:cubicBezTo>
                  <a:pt x="760" y="56"/>
                  <a:pt x="760" y="56"/>
                  <a:pt x="760" y="56"/>
                </a:cubicBezTo>
                <a:cubicBezTo>
                  <a:pt x="760" y="56"/>
                  <a:pt x="747" y="8"/>
                  <a:pt x="732" y="0"/>
                </a:cubicBezTo>
                <a:cubicBezTo>
                  <a:pt x="0" y="0"/>
                  <a:pt x="0" y="0"/>
                  <a:pt x="0" y="0"/>
                </a:cubicBezTo>
                <a:cubicBezTo>
                  <a:pt x="0" y="72"/>
                  <a:pt x="0" y="72"/>
                  <a:pt x="0" y="72"/>
                </a:cubicBezTo>
                <a:cubicBezTo>
                  <a:pt x="0" y="84"/>
                  <a:pt x="0" y="84"/>
                  <a:pt x="0" y="84"/>
                </a:cubicBezTo>
                <a:cubicBezTo>
                  <a:pt x="0" y="157"/>
                  <a:pt x="0" y="157"/>
                  <a:pt x="0" y="157"/>
                </a:cubicBezTo>
                <a:cubicBezTo>
                  <a:pt x="732" y="157"/>
                  <a:pt x="732" y="157"/>
                  <a:pt x="732" y="157"/>
                </a:cubicBezTo>
                <a:cubicBezTo>
                  <a:pt x="747" y="149"/>
                  <a:pt x="760" y="101"/>
                  <a:pt x="760" y="10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59" name="Freeform 9"/>
          <p:cNvSpPr>
            <a:spLocks/>
          </p:cNvSpPr>
          <p:nvPr/>
        </p:nvSpPr>
        <p:spPr bwMode="auto">
          <a:xfrm>
            <a:off x="5752957" y="4850634"/>
            <a:ext cx="837887" cy="28477"/>
          </a:xfrm>
          <a:custGeom>
            <a:avLst/>
            <a:gdLst>
              <a:gd name="T0" fmla="*/ 713 w 765"/>
              <a:gd name="T1" fmla="*/ 26 h 26"/>
              <a:gd name="T2" fmla="*/ 765 w 765"/>
              <a:gd name="T3" fmla="*/ 0 h 26"/>
              <a:gd name="T4" fmla="*/ 0 w 765"/>
              <a:gd name="T5" fmla="*/ 0 h 26"/>
              <a:gd name="T6" fmla="*/ 0 w 765"/>
              <a:gd name="T7" fmla="*/ 26 h 26"/>
              <a:gd name="T8" fmla="*/ 713 w 765"/>
              <a:gd name="T9" fmla="*/ 26 h 26"/>
            </a:gdLst>
            <a:ahLst/>
            <a:cxnLst>
              <a:cxn ang="0">
                <a:pos x="T0" y="T1"/>
              </a:cxn>
              <a:cxn ang="0">
                <a:pos x="T2" y="T3"/>
              </a:cxn>
              <a:cxn ang="0">
                <a:pos x="T4" y="T5"/>
              </a:cxn>
              <a:cxn ang="0">
                <a:pos x="T6" y="T7"/>
              </a:cxn>
              <a:cxn ang="0">
                <a:pos x="T8" y="T9"/>
              </a:cxn>
            </a:cxnLst>
            <a:rect l="0" t="0" r="r" b="b"/>
            <a:pathLst>
              <a:path w="765" h="26">
                <a:moveTo>
                  <a:pt x="713" y="26"/>
                </a:moveTo>
                <a:lnTo>
                  <a:pt x="765" y="0"/>
                </a:lnTo>
                <a:lnTo>
                  <a:pt x="0" y="0"/>
                </a:lnTo>
                <a:lnTo>
                  <a:pt x="0" y="26"/>
                </a:lnTo>
                <a:lnTo>
                  <a:pt x="713" y="26"/>
                </a:ln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nvGrpSpPr>
          <p:cNvPr id="160" name="Group 159"/>
          <p:cNvGrpSpPr/>
          <p:nvPr/>
        </p:nvGrpSpPr>
        <p:grpSpPr>
          <a:xfrm>
            <a:off x="1340381" y="4583385"/>
            <a:ext cx="2174123" cy="562972"/>
            <a:chOff x="1768475" y="4043363"/>
            <a:chExt cx="3151188" cy="815975"/>
          </a:xfrm>
        </p:grpSpPr>
        <p:sp>
          <p:nvSpPr>
            <p:cNvPr id="161" name="Rectangle 6"/>
            <p:cNvSpPr>
              <a:spLocks noChangeArrowheads="1"/>
            </p:cNvSpPr>
            <p:nvPr/>
          </p:nvSpPr>
          <p:spPr bwMode="auto">
            <a:xfrm>
              <a:off x="1839913" y="4198938"/>
              <a:ext cx="3008313" cy="504825"/>
            </a:xfrm>
            <a:prstGeom prst="rect">
              <a:avLst/>
            </a:prstGeom>
            <a:solidFill>
              <a:srgbClr val="D7D9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2" name="Rectangle 7"/>
            <p:cNvSpPr>
              <a:spLocks noChangeArrowheads="1"/>
            </p:cNvSpPr>
            <p:nvPr/>
          </p:nvSpPr>
          <p:spPr bwMode="auto">
            <a:xfrm>
              <a:off x="1839913" y="4198938"/>
              <a:ext cx="3008313" cy="182563"/>
            </a:xfrm>
            <a:prstGeom prst="rect">
              <a:avLst/>
            </a:prstGeom>
            <a:solidFill>
              <a:srgbClr val="E6E8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3" name="Rectangle 8"/>
            <p:cNvSpPr>
              <a:spLocks noChangeArrowheads="1"/>
            </p:cNvSpPr>
            <p:nvPr/>
          </p:nvSpPr>
          <p:spPr bwMode="auto">
            <a:xfrm>
              <a:off x="1839913" y="4198938"/>
              <a:ext cx="3008313" cy="120650"/>
            </a:xfrm>
            <a:prstGeom prst="rect">
              <a:avLst/>
            </a:prstGeom>
            <a:solidFill>
              <a:srgbClr val="C0C1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4" name="Rectangle 113"/>
            <p:cNvSpPr>
              <a:spLocks noChangeArrowheads="1"/>
            </p:cNvSpPr>
            <p:nvPr/>
          </p:nvSpPr>
          <p:spPr bwMode="auto">
            <a:xfrm>
              <a:off x="4848225" y="4152901"/>
              <a:ext cx="71438" cy="595313"/>
            </a:xfrm>
            <a:prstGeom prst="rect">
              <a:avLst/>
            </a:prstGeom>
            <a:solidFill>
              <a:srgbClr val="3C3C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5" name="Rectangle 114"/>
            <p:cNvSpPr>
              <a:spLocks noChangeArrowheads="1"/>
            </p:cNvSpPr>
            <p:nvPr/>
          </p:nvSpPr>
          <p:spPr bwMode="auto">
            <a:xfrm>
              <a:off x="4881563" y="4152901"/>
              <a:ext cx="38100" cy="595313"/>
            </a:xfrm>
            <a:prstGeom prst="rect">
              <a:avLst/>
            </a:prstGeom>
            <a:solidFill>
              <a:srgbClr val="706F6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6" name="Freeform 116"/>
            <p:cNvSpPr>
              <a:spLocks/>
            </p:cNvSpPr>
            <p:nvPr/>
          </p:nvSpPr>
          <p:spPr bwMode="auto">
            <a:xfrm>
              <a:off x="1768475" y="4043363"/>
              <a:ext cx="71438" cy="815975"/>
            </a:xfrm>
            <a:custGeom>
              <a:avLst/>
              <a:gdLst>
                <a:gd name="T0" fmla="*/ 10 w 19"/>
                <a:gd name="T1" fmla="*/ 215 h 215"/>
                <a:gd name="T2" fmla="*/ 0 w 19"/>
                <a:gd name="T3" fmla="*/ 205 h 215"/>
                <a:gd name="T4" fmla="*/ 0 w 19"/>
                <a:gd name="T5" fmla="*/ 10 h 215"/>
                <a:gd name="T6" fmla="*/ 10 w 19"/>
                <a:gd name="T7" fmla="*/ 0 h 215"/>
                <a:gd name="T8" fmla="*/ 10 w 19"/>
                <a:gd name="T9" fmla="*/ 0 h 215"/>
                <a:gd name="T10" fmla="*/ 19 w 19"/>
                <a:gd name="T11" fmla="*/ 10 h 215"/>
                <a:gd name="T12" fmla="*/ 19 w 19"/>
                <a:gd name="T13" fmla="*/ 205 h 215"/>
                <a:gd name="T14" fmla="*/ 10 w 1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15">
                  <a:moveTo>
                    <a:pt x="10" y="215"/>
                  </a:moveTo>
                  <a:cubicBezTo>
                    <a:pt x="5" y="215"/>
                    <a:pt x="0" y="211"/>
                    <a:pt x="0" y="205"/>
                  </a:cubicBezTo>
                  <a:cubicBezTo>
                    <a:pt x="0" y="10"/>
                    <a:pt x="0" y="10"/>
                    <a:pt x="0" y="10"/>
                  </a:cubicBezTo>
                  <a:cubicBezTo>
                    <a:pt x="0" y="4"/>
                    <a:pt x="5" y="0"/>
                    <a:pt x="10" y="0"/>
                  </a:cubicBezTo>
                  <a:cubicBezTo>
                    <a:pt x="10" y="0"/>
                    <a:pt x="10" y="0"/>
                    <a:pt x="10" y="0"/>
                  </a:cubicBezTo>
                  <a:cubicBezTo>
                    <a:pt x="15" y="0"/>
                    <a:pt x="19" y="4"/>
                    <a:pt x="19" y="10"/>
                  </a:cubicBezTo>
                  <a:cubicBezTo>
                    <a:pt x="19" y="205"/>
                    <a:pt x="19" y="205"/>
                    <a:pt x="19" y="205"/>
                  </a:cubicBezTo>
                  <a:cubicBezTo>
                    <a:pt x="19" y="211"/>
                    <a:pt x="15" y="215"/>
                    <a:pt x="10" y="215"/>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sp>
        <p:nvSpPr>
          <p:cNvPr id="167" name="Freeform 117"/>
          <p:cNvSpPr>
            <a:spLocks/>
          </p:cNvSpPr>
          <p:nvPr/>
        </p:nvSpPr>
        <p:spPr bwMode="auto">
          <a:xfrm>
            <a:off x="5341135" y="4790394"/>
            <a:ext cx="498351" cy="148957"/>
          </a:xfrm>
          <a:custGeom>
            <a:avLst/>
            <a:gdLst>
              <a:gd name="T0" fmla="*/ 171 w 192"/>
              <a:gd name="T1" fmla="*/ 57 h 57"/>
              <a:gd name="T2" fmla="*/ 192 w 192"/>
              <a:gd name="T3" fmla="*/ 28 h 57"/>
              <a:gd name="T4" fmla="*/ 171 w 192"/>
              <a:gd name="T5" fmla="*/ 0 h 57"/>
              <a:gd name="T6" fmla="*/ 0 w 192"/>
              <a:gd name="T7" fmla="*/ 0 h 57"/>
              <a:gd name="T8" fmla="*/ 0 w 192"/>
              <a:gd name="T9" fmla="*/ 57 h 57"/>
              <a:gd name="T10" fmla="*/ 171 w 192"/>
              <a:gd name="T11" fmla="*/ 57 h 57"/>
            </a:gdLst>
            <a:ahLst/>
            <a:cxnLst>
              <a:cxn ang="0">
                <a:pos x="T0" y="T1"/>
              </a:cxn>
              <a:cxn ang="0">
                <a:pos x="T2" y="T3"/>
              </a:cxn>
              <a:cxn ang="0">
                <a:pos x="T4" y="T5"/>
              </a:cxn>
              <a:cxn ang="0">
                <a:pos x="T6" y="T7"/>
              </a:cxn>
              <a:cxn ang="0">
                <a:pos x="T8" y="T9"/>
              </a:cxn>
              <a:cxn ang="0">
                <a:pos x="T10" y="T11"/>
              </a:cxn>
            </a:cxnLst>
            <a:rect l="0" t="0" r="r" b="b"/>
            <a:pathLst>
              <a:path w="192" h="57">
                <a:moveTo>
                  <a:pt x="171" y="57"/>
                </a:moveTo>
                <a:cubicBezTo>
                  <a:pt x="171" y="57"/>
                  <a:pt x="192" y="49"/>
                  <a:pt x="192" y="28"/>
                </a:cubicBezTo>
                <a:cubicBezTo>
                  <a:pt x="192" y="8"/>
                  <a:pt x="171" y="0"/>
                  <a:pt x="171" y="0"/>
                </a:cubicBezTo>
                <a:cubicBezTo>
                  <a:pt x="0" y="0"/>
                  <a:pt x="0" y="0"/>
                  <a:pt x="0" y="0"/>
                </a:cubicBezTo>
                <a:cubicBezTo>
                  <a:pt x="0" y="57"/>
                  <a:pt x="0" y="57"/>
                  <a:pt x="0" y="57"/>
                </a:cubicBezTo>
                <a:lnTo>
                  <a:pt x="171" y="57"/>
                </a:ln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8" name="Rectangle 118"/>
          <p:cNvSpPr>
            <a:spLocks noChangeArrowheads="1"/>
          </p:cNvSpPr>
          <p:nvPr/>
        </p:nvSpPr>
        <p:spPr bwMode="auto">
          <a:xfrm>
            <a:off x="5341133" y="4769583"/>
            <a:ext cx="24096" cy="190579"/>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69" name="Freeform 115"/>
          <p:cNvSpPr>
            <a:spLocks/>
          </p:cNvSpPr>
          <p:nvPr/>
        </p:nvSpPr>
        <p:spPr bwMode="auto">
          <a:xfrm>
            <a:off x="3265586" y="4502337"/>
            <a:ext cx="43811" cy="751359"/>
          </a:xfrm>
          <a:custGeom>
            <a:avLst/>
            <a:gdLst>
              <a:gd name="T0" fmla="*/ 9 w 17"/>
              <a:gd name="T1" fmla="*/ 287 h 287"/>
              <a:gd name="T2" fmla="*/ 0 w 17"/>
              <a:gd name="T3" fmla="*/ 279 h 287"/>
              <a:gd name="T4" fmla="*/ 0 w 17"/>
              <a:gd name="T5" fmla="*/ 8 h 287"/>
              <a:gd name="T6" fmla="*/ 9 w 17"/>
              <a:gd name="T7" fmla="*/ 0 h 287"/>
              <a:gd name="T8" fmla="*/ 9 w 17"/>
              <a:gd name="T9" fmla="*/ 0 h 287"/>
              <a:gd name="T10" fmla="*/ 17 w 17"/>
              <a:gd name="T11" fmla="*/ 8 h 287"/>
              <a:gd name="T12" fmla="*/ 17 w 17"/>
              <a:gd name="T13" fmla="*/ 279 h 287"/>
              <a:gd name="T14" fmla="*/ 9 w 17"/>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87">
                <a:moveTo>
                  <a:pt x="9" y="287"/>
                </a:moveTo>
                <a:cubicBezTo>
                  <a:pt x="4" y="287"/>
                  <a:pt x="0" y="283"/>
                  <a:pt x="0" y="279"/>
                </a:cubicBezTo>
                <a:cubicBezTo>
                  <a:pt x="0" y="8"/>
                  <a:pt x="0" y="8"/>
                  <a:pt x="0" y="8"/>
                </a:cubicBezTo>
                <a:cubicBezTo>
                  <a:pt x="0" y="4"/>
                  <a:pt x="4" y="0"/>
                  <a:pt x="9" y="0"/>
                </a:cubicBezTo>
                <a:cubicBezTo>
                  <a:pt x="9" y="0"/>
                  <a:pt x="9" y="0"/>
                  <a:pt x="9" y="0"/>
                </a:cubicBezTo>
                <a:cubicBezTo>
                  <a:pt x="13" y="0"/>
                  <a:pt x="17" y="4"/>
                  <a:pt x="17" y="8"/>
                </a:cubicBezTo>
                <a:cubicBezTo>
                  <a:pt x="17" y="279"/>
                  <a:pt x="17" y="279"/>
                  <a:pt x="17" y="279"/>
                </a:cubicBezTo>
                <a:cubicBezTo>
                  <a:pt x="17" y="283"/>
                  <a:pt x="13" y="287"/>
                  <a:pt x="9" y="287"/>
                </a:cubicBezTo>
                <a:close/>
              </a:path>
            </a:pathLst>
          </a:custGeom>
          <a:solidFill>
            <a:srgbClr val="9C9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170" name="Freeform 169"/>
          <p:cNvSpPr/>
          <p:nvPr/>
        </p:nvSpPr>
        <p:spPr>
          <a:xfrm>
            <a:off x="4376195" y="1959707"/>
            <a:ext cx="684459" cy="384443"/>
          </a:xfrm>
          <a:custGeom>
            <a:avLst/>
            <a:gdLst>
              <a:gd name="connsiteX0" fmla="*/ 0 w 684459"/>
              <a:gd name="connsiteY0" fmla="*/ 0 h 384442"/>
              <a:gd name="connsiteX1" fmla="*/ 43979 w 684459"/>
              <a:gd name="connsiteY1" fmla="*/ 0 h 384442"/>
              <a:gd name="connsiteX2" fmla="*/ 641581 w 684459"/>
              <a:gd name="connsiteY2" fmla="*/ 0 h 384442"/>
              <a:gd name="connsiteX3" fmla="*/ 672669 w 684459"/>
              <a:gd name="connsiteY3" fmla="*/ 384442 h 384442"/>
              <a:gd name="connsiteX4" fmla="*/ 0 w 684459"/>
              <a:gd name="connsiteY4" fmla="*/ 384442 h 384442"/>
              <a:gd name="connsiteX5" fmla="*/ 0 w 684459"/>
              <a:gd name="connsiteY5" fmla="*/ 0 h 3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4459" h="384442">
                <a:moveTo>
                  <a:pt x="0" y="0"/>
                </a:moveTo>
                <a:lnTo>
                  <a:pt x="43979" y="0"/>
                </a:lnTo>
                <a:cubicBezTo>
                  <a:pt x="189342" y="0"/>
                  <a:pt x="383159" y="0"/>
                  <a:pt x="641581" y="0"/>
                </a:cubicBezTo>
                <a:cubicBezTo>
                  <a:pt x="714120" y="154300"/>
                  <a:pt x="672669" y="384442"/>
                  <a:pt x="672669" y="384442"/>
                </a:cubicBezTo>
                <a:lnTo>
                  <a:pt x="0" y="384442"/>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71" name="Group 170"/>
          <p:cNvGrpSpPr/>
          <p:nvPr/>
        </p:nvGrpSpPr>
        <p:grpSpPr>
          <a:xfrm>
            <a:off x="3587597" y="2189715"/>
            <a:ext cx="1518053" cy="154435"/>
            <a:chOff x="4344988" y="4524376"/>
            <a:chExt cx="2200275" cy="223838"/>
          </a:xfrm>
          <a:noFill/>
        </p:grpSpPr>
        <p:sp>
          <p:nvSpPr>
            <p:cNvPr id="172"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3"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4"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5"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6"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7"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78"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79"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0"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1"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2"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3"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4"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5"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6"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7"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88"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89"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0"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1"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2"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3"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4"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5"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6"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7"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198"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199"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0"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1"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2"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3"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4"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5"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6"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7"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08"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09"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0"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1"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2"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3"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4"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5"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6"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7"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18"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19"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0"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1"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2"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3"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4"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5"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6"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7"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28"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29"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0"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1"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2"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3"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4"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5"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6"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7"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38"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39"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0"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1"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2"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3"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4"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5"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6"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7"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48"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49"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0"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1"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2"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3"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4"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5"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6"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7"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58"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59"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0"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1"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2"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3"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4"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5"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6"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7"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68"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69"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0"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1"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272"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273"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274" name="Group 273"/>
          <p:cNvGrpSpPr/>
          <p:nvPr/>
        </p:nvGrpSpPr>
        <p:grpSpPr>
          <a:xfrm>
            <a:off x="6904609" y="4280417"/>
            <a:ext cx="923827" cy="981287"/>
            <a:chOff x="6234020" y="5099565"/>
            <a:chExt cx="923827" cy="981287"/>
          </a:xfrm>
        </p:grpSpPr>
        <p:sp>
          <p:nvSpPr>
            <p:cNvPr id="275" name="Oval 274"/>
            <p:cNvSpPr/>
            <p:nvPr/>
          </p:nvSpPr>
          <p:spPr>
            <a:xfrm>
              <a:off x="6234020" y="5157025"/>
              <a:ext cx="923827" cy="9238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76" name="Oval 275"/>
            <p:cNvSpPr/>
            <p:nvPr/>
          </p:nvSpPr>
          <p:spPr>
            <a:xfrm>
              <a:off x="6234020" y="509956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77" name="Group 276"/>
            <p:cNvGrpSpPr/>
            <p:nvPr/>
          </p:nvGrpSpPr>
          <p:grpSpPr>
            <a:xfrm>
              <a:off x="6539277" y="5402535"/>
              <a:ext cx="269717" cy="356276"/>
              <a:chOff x="1588" y="-3174"/>
              <a:chExt cx="341313" cy="450849"/>
            </a:xfrm>
            <a:solidFill>
              <a:schemeClr val="bg1"/>
            </a:solidFill>
          </p:grpSpPr>
          <p:sp>
            <p:nvSpPr>
              <p:cNvPr id="278" name="Freeform 122"/>
              <p:cNvSpPr>
                <a:spLocks/>
              </p:cNvSpPr>
              <p:nvPr/>
            </p:nvSpPr>
            <p:spPr bwMode="auto">
              <a:xfrm>
                <a:off x="87313" y="-3174"/>
                <a:ext cx="169863" cy="112712"/>
              </a:xfrm>
              <a:custGeom>
                <a:avLst/>
                <a:gdLst>
                  <a:gd name="T0" fmla="*/ 15 w 44"/>
                  <a:gd name="T1" fmla="*/ 29 h 29"/>
                  <a:gd name="T2" fmla="*/ 29 w 44"/>
                  <a:gd name="T3" fmla="*/ 29 h 29"/>
                  <a:gd name="T4" fmla="*/ 44 w 44"/>
                  <a:gd name="T5" fmla="*/ 14 h 29"/>
                  <a:gd name="T6" fmla="*/ 29 w 44"/>
                  <a:gd name="T7" fmla="*/ 0 h 29"/>
                  <a:gd name="T8" fmla="*/ 15 w 44"/>
                  <a:gd name="T9" fmla="*/ 0 h 29"/>
                  <a:gd name="T10" fmla="*/ 0 w 44"/>
                  <a:gd name="T11" fmla="*/ 14 h 29"/>
                  <a:gd name="T12" fmla="*/ 15 w 4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44" h="29">
                    <a:moveTo>
                      <a:pt x="15" y="29"/>
                    </a:moveTo>
                    <a:cubicBezTo>
                      <a:pt x="29" y="29"/>
                      <a:pt x="29" y="29"/>
                      <a:pt x="29" y="29"/>
                    </a:cubicBezTo>
                    <a:cubicBezTo>
                      <a:pt x="37" y="29"/>
                      <a:pt x="44" y="22"/>
                      <a:pt x="44" y="14"/>
                    </a:cubicBezTo>
                    <a:cubicBezTo>
                      <a:pt x="44" y="6"/>
                      <a:pt x="37" y="0"/>
                      <a:pt x="29" y="0"/>
                    </a:cubicBezTo>
                    <a:cubicBezTo>
                      <a:pt x="15" y="0"/>
                      <a:pt x="15" y="0"/>
                      <a:pt x="15" y="0"/>
                    </a:cubicBezTo>
                    <a:cubicBezTo>
                      <a:pt x="6" y="0"/>
                      <a:pt x="0" y="6"/>
                      <a:pt x="0" y="14"/>
                    </a:cubicBezTo>
                    <a:cubicBezTo>
                      <a:pt x="0" y="22"/>
                      <a:pt x="6" y="29"/>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79" name="Freeform 123"/>
              <p:cNvSpPr>
                <a:spLocks/>
              </p:cNvSpPr>
              <p:nvPr/>
            </p:nvSpPr>
            <p:spPr bwMode="auto">
              <a:xfrm>
                <a:off x="1588" y="50800"/>
                <a:ext cx="341313" cy="261937"/>
              </a:xfrm>
              <a:custGeom>
                <a:avLst/>
                <a:gdLst>
                  <a:gd name="T0" fmla="*/ 73 w 88"/>
                  <a:gd name="T1" fmla="*/ 0 h 68"/>
                  <a:gd name="T2" fmla="*/ 73 w 88"/>
                  <a:gd name="T3" fmla="*/ 0 h 68"/>
                  <a:gd name="T4" fmla="*/ 73 w 88"/>
                  <a:gd name="T5" fmla="*/ 4 h 68"/>
                  <a:gd name="T6" fmla="*/ 55 w 88"/>
                  <a:gd name="T7" fmla="*/ 22 h 68"/>
                  <a:gd name="T8" fmla="*/ 33 w 88"/>
                  <a:gd name="T9" fmla="*/ 22 h 68"/>
                  <a:gd name="T10" fmla="*/ 14 w 88"/>
                  <a:gd name="T11" fmla="*/ 4 h 68"/>
                  <a:gd name="T12" fmla="*/ 15 w 88"/>
                  <a:gd name="T13" fmla="*/ 0 h 68"/>
                  <a:gd name="T14" fmla="*/ 15 w 88"/>
                  <a:gd name="T15" fmla="*/ 0 h 68"/>
                  <a:gd name="T16" fmla="*/ 0 w 88"/>
                  <a:gd name="T17" fmla="*/ 18 h 68"/>
                  <a:gd name="T18" fmla="*/ 0 w 88"/>
                  <a:gd name="T19" fmla="*/ 41 h 68"/>
                  <a:gd name="T20" fmla="*/ 0 w 88"/>
                  <a:gd name="T21" fmla="*/ 68 h 68"/>
                  <a:gd name="T22" fmla="*/ 18 w 88"/>
                  <a:gd name="T23" fmla="*/ 68 h 68"/>
                  <a:gd name="T24" fmla="*/ 32 w 88"/>
                  <a:gd name="T25" fmla="*/ 34 h 68"/>
                  <a:gd name="T26" fmla="*/ 35 w 88"/>
                  <a:gd name="T27" fmla="*/ 32 h 68"/>
                  <a:gd name="T28" fmla="*/ 40 w 88"/>
                  <a:gd name="T29" fmla="*/ 35 h 68"/>
                  <a:gd name="T30" fmla="*/ 46 w 88"/>
                  <a:gd name="T31" fmla="*/ 68 h 68"/>
                  <a:gd name="T32" fmla="*/ 51 w 88"/>
                  <a:gd name="T33" fmla="*/ 52 h 68"/>
                  <a:gd name="T34" fmla="*/ 57 w 88"/>
                  <a:gd name="T35" fmla="*/ 50 h 68"/>
                  <a:gd name="T36" fmla="*/ 59 w 88"/>
                  <a:gd name="T37" fmla="*/ 53 h 68"/>
                  <a:gd name="T38" fmla="*/ 66 w 88"/>
                  <a:gd name="T39" fmla="*/ 68 h 68"/>
                  <a:gd name="T40" fmla="*/ 88 w 88"/>
                  <a:gd name="T41" fmla="*/ 68 h 68"/>
                  <a:gd name="T42" fmla="*/ 88 w 88"/>
                  <a:gd name="T43" fmla="*/ 41 h 68"/>
                  <a:gd name="T44" fmla="*/ 88 w 88"/>
                  <a:gd name="T45" fmla="*/ 18 h 68"/>
                  <a:gd name="T46" fmla="*/ 73 w 88"/>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68">
                    <a:moveTo>
                      <a:pt x="73" y="0"/>
                    </a:moveTo>
                    <a:cubicBezTo>
                      <a:pt x="73" y="0"/>
                      <a:pt x="73" y="0"/>
                      <a:pt x="73" y="0"/>
                    </a:cubicBezTo>
                    <a:cubicBezTo>
                      <a:pt x="73" y="1"/>
                      <a:pt x="73" y="3"/>
                      <a:pt x="73" y="4"/>
                    </a:cubicBezTo>
                    <a:cubicBezTo>
                      <a:pt x="73" y="14"/>
                      <a:pt x="65" y="22"/>
                      <a:pt x="55" y="22"/>
                    </a:cubicBezTo>
                    <a:cubicBezTo>
                      <a:pt x="33" y="22"/>
                      <a:pt x="33" y="22"/>
                      <a:pt x="33" y="22"/>
                    </a:cubicBezTo>
                    <a:cubicBezTo>
                      <a:pt x="23" y="22"/>
                      <a:pt x="14" y="14"/>
                      <a:pt x="14" y="4"/>
                    </a:cubicBezTo>
                    <a:cubicBezTo>
                      <a:pt x="14" y="3"/>
                      <a:pt x="15" y="1"/>
                      <a:pt x="15" y="0"/>
                    </a:cubicBezTo>
                    <a:cubicBezTo>
                      <a:pt x="15" y="0"/>
                      <a:pt x="15" y="0"/>
                      <a:pt x="15" y="0"/>
                    </a:cubicBezTo>
                    <a:cubicBezTo>
                      <a:pt x="6" y="2"/>
                      <a:pt x="0" y="9"/>
                      <a:pt x="0" y="18"/>
                    </a:cubicBezTo>
                    <a:cubicBezTo>
                      <a:pt x="0" y="41"/>
                      <a:pt x="0" y="41"/>
                      <a:pt x="0" y="41"/>
                    </a:cubicBezTo>
                    <a:cubicBezTo>
                      <a:pt x="0" y="68"/>
                      <a:pt x="0" y="68"/>
                      <a:pt x="0" y="68"/>
                    </a:cubicBezTo>
                    <a:cubicBezTo>
                      <a:pt x="18" y="68"/>
                      <a:pt x="18" y="68"/>
                      <a:pt x="18" y="68"/>
                    </a:cubicBezTo>
                    <a:cubicBezTo>
                      <a:pt x="32" y="34"/>
                      <a:pt x="32" y="34"/>
                      <a:pt x="32" y="34"/>
                    </a:cubicBezTo>
                    <a:cubicBezTo>
                      <a:pt x="33" y="33"/>
                      <a:pt x="34" y="32"/>
                      <a:pt x="35" y="32"/>
                    </a:cubicBezTo>
                    <a:cubicBezTo>
                      <a:pt x="38" y="31"/>
                      <a:pt x="40" y="33"/>
                      <a:pt x="40" y="35"/>
                    </a:cubicBezTo>
                    <a:cubicBezTo>
                      <a:pt x="46" y="68"/>
                      <a:pt x="46" y="68"/>
                      <a:pt x="46" y="68"/>
                    </a:cubicBezTo>
                    <a:cubicBezTo>
                      <a:pt x="51" y="52"/>
                      <a:pt x="51" y="52"/>
                      <a:pt x="51" y="52"/>
                    </a:cubicBezTo>
                    <a:cubicBezTo>
                      <a:pt x="52" y="50"/>
                      <a:pt x="55" y="49"/>
                      <a:pt x="57" y="50"/>
                    </a:cubicBezTo>
                    <a:cubicBezTo>
                      <a:pt x="58" y="51"/>
                      <a:pt x="59" y="52"/>
                      <a:pt x="59" y="53"/>
                    </a:cubicBezTo>
                    <a:cubicBezTo>
                      <a:pt x="66" y="68"/>
                      <a:pt x="66" y="68"/>
                      <a:pt x="66" y="68"/>
                    </a:cubicBezTo>
                    <a:cubicBezTo>
                      <a:pt x="88" y="68"/>
                      <a:pt x="88" y="68"/>
                      <a:pt x="88" y="68"/>
                    </a:cubicBezTo>
                    <a:cubicBezTo>
                      <a:pt x="88" y="41"/>
                      <a:pt x="88" y="41"/>
                      <a:pt x="88" y="41"/>
                    </a:cubicBezTo>
                    <a:cubicBezTo>
                      <a:pt x="88" y="18"/>
                      <a:pt x="88" y="18"/>
                      <a:pt x="88" y="18"/>
                    </a:cubicBezTo>
                    <a:cubicBezTo>
                      <a:pt x="88" y="9"/>
                      <a:pt x="82" y="2"/>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80" name="Freeform 124"/>
              <p:cNvSpPr>
                <a:spLocks/>
              </p:cNvSpPr>
              <p:nvPr/>
            </p:nvSpPr>
            <p:spPr bwMode="auto">
              <a:xfrm>
                <a:off x="1588" y="242888"/>
                <a:ext cx="341313" cy="204787"/>
              </a:xfrm>
              <a:custGeom>
                <a:avLst/>
                <a:gdLst>
                  <a:gd name="T0" fmla="*/ 64 w 88"/>
                  <a:gd name="T1" fmla="*/ 26 h 53"/>
                  <a:gd name="T2" fmla="*/ 64 w 88"/>
                  <a:gd name="T3" fmla="*/ 26 h 53"/>
                  <a:gd name="T4" fmla="*/ 60 w 88"/>
                  <a:gd name="T5" fmla="*/ 24 h 53"/>
                  <a:gd name="T6" fmla="*/ 56 w 88"/>
                  <a:gd name="T7" fmla="*/ 15 h 53"/>
                  <a:gd name="T8" fmla="*/ 49 w 88"/>
                  <a:gd name="T9" fmla="*/ 36 h 53"/>
                  <a:gd name="T10" fmla="*/ 49 w 88"/>
                  <a:gd name="T11" fmla="*/ 36 h 53"/>
                  <a:gd name="T12" fmla="*/ 49 w 88"/>
                  <a:gd name="T13" fmla="*/ 36 h 53"/>
                  <a:gd name="T14" fmla="*/ 49 w 88"/>
                  <a:gd name="T15" fmla="*/ 36 h 53"/>
                  <a:gd name="T16" fmla="*/ 46 w 88"/>
                  <a:gd name="T17" fmla="*/ 39 h 53"/>
                  <a:gd name="T18" fmla="*/ 41 w 88"/>
                  <a:gd name="T19" fmla="*/ 35 h 53"/>
                  <a:gd name="T20" fmla="*/ 35 w 88"/>
                  <a:gd name="T21" fmla="*/ 0 h 53"/>
                  <a:gd name="T22" fmla="*/ 25 w 88"/>
                  <a:gd name="T23" fmla="*/ 24 h 53"/>
                  <a:gd name="T24" fmla="*/ 24 w 88"/>
                  <a:gd name="T25" fmla="*/ 26 h 53"/>
                  <a:gd name="T26" fmla="*/ 24 w 88"/>
                  <a:gd name="T27" fmla="*/ 26 h 53"/>
                  <a:gd name="T28" fmla="*/ 24 w 88"/>
                  <a:gd name="T29" fmla="*/ 26 h 53"/>
                  <a:gd name="T30" fmla="*/ 21 w 88"/>
                  <a:gd name="T31" fmla="*/ 27 h 53"/>
                  <a:gd name="T32" fmla="*/ 7 w 88"/>
                  <a:gd name="T33" fmla="*/ 26 h 53"/>
                  <a:gd name="T34" fmla="*/ 0 w 88"/>
                  <a:gd name="T35" fmla="*/ 26 h 53"/>
                  <a:gd name="T36" fmla="*/ 0 w 88"/>
                  <a:gd name="T37" fmla="*/ 35 h 53"/>
                  <a:gd name="T38" fmla="*/ 18 w 88"/>
                  <a:gd name="T39" fmla="*/ 53 h 53"/>
                  <a:gd name="T40" fmla="*/ 21 w 88"/>
                  <a:gd name="T41" fmla="*/ 53 h 53"/>
                  <a:gd name="T42" fmla="*/ 67 w 88"/>
                  <a:gd name="T43" fmla="*/ 53 h 53"/>
                  <a:gd name="T44" fmla="*/ 70 w 88"/>
                  <a:gd name="T45" fmla="*/ 53 h 53"/>
                  <a:gd name="T46" fmla="*/ 88 w 88"/>
                  <a:gd name="T47" fmla="*/ 35 h 53"/>
                  <a:gd name="T48" fmla="*/ 88 w 88"/>
                  <a:gd name="T49" fmla="*/ 26 h 53"/>
                  <a:gd name="T50" fmla="*/ 64 w 88"/>
                  <a:gd name="T51"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53">
                    <a:moveTo>
                      <a:pt x="64" y="26"/>
                    </a:moveTo>
                    <a:cubicBezTo>
                      <a:pt x="64" y="26"/>
                      <a:pt x="64" y="26"/>
                      <a:pt x="64" y="26"/>
                    </a:cubicBezTo>
                    <a:cubicBezTo>
                      <a:pt x="62" y="26"/>
                      <a:pt x="60" y="25"/>
                      <a:pt x="60" y="24"/>
                    </a:cubicBezTo>
                    <a:cubicBezTo>
                      <a:pt x="56" y="15"/>
                      <a:pt x="56" y="15"/>
                      <a:pt x="56" y="15"/>
                    </a:cubicBezTo>
                    <a:cubicBezTo>
                      <a:pt x="49" y="36"/>
                      <a:pt x="49" y="36"/>
                      <a:pt x="49" y="36"/>
                    </a:cubicBezTo>
                    <a:cubicBezTo>
                      <a:pt x="49" y="36"/>
                      <a:pt x="49" y="36"/>
                      <a:pt x="49" y="36"/>
                    </a:cubicBezTo>
                    <a:cubicBezTo>
                      <a:pt x="49" y="36"/>
                      <a:pt x="49" y="36"/>
                      <a:pt x="49" y="36"/>
                    </a:cubicBezTo>
                    <a:cubicBezTo>
                      <a:pt x="49" y="36"/>
                      <a:pt x="49" y="36"/>
                      <a:pt x="49" y="36"/>
                    </a:cubicBezTo>
                    <a:cubicBezTo>
                      <a:pt x="48" y="37"/>
                      <a:pt x="47" y="38"/>
                      <a:pt x="46" y="39"/>
                    </a:cubicBezTo>
                    <a:cubicBezTo>
                      <a:pt x="44" y="39"/>
                      <a:pt x="41" y="38"/>
                      <a:pt x="41" y="35"/>
                    </a:cubicBezTo>
                    <a:cubicBezTo>
                      <a:pt x="35" y="0"/>
                      <a:pt x="35" y="0"/>
                      <a:pt x="35" y="0"/>
                    </a:cubicBezTo>
                    <a:cubicBezTo>
                      <a:pt x="25" y="24"/>
                      <a:pt x="25" y="24"/>
                      <a:pt x="25" y="24"/>
                    </a:cubicBezTo>
                    <a:cubicBezTo>
                      <a:pt x="25" y="24"/>
                      <a:pt x="25" y="25"/>
                      <a:pt x="24" y="26"/>
                    </a:cubicBezTo>
                    <a:cubicBezTo>
                      <a:pt x="24" y="26"/>
                      <a:pt x="24" y="26"/>
                      <a:pt x="24" y="26"/>
                    </a:cubicBezTo>
                    <a:cubicBezTo>
                      <a:pt x="24" y="26"/>
                      <a:pt x="24" y="26"/>
                      <a:pt x="24" y="26"/>
                    </a:cubicBezTo>
                    <a:cubicBezTo>
                      <a:pt x="23" y="26"/>
                      <a:pt x="22" y="27"/>
                      <a:pt x="21" y="27"/>
                    </a:cubicBezTo>
                    <a:cubicBezTo>
                      <a:pt x="7" y="26"/>
                      <a:pt x="7" y="26"/>
                      <a:pt x="7" y="26"/>
                    </a:cubicBezTo>
                    <a:cubicBezTo>
                      <a:pt x="0" y="26"/>
                      <a:pt x="0" y="26"/>
                      <a:pt x="0" y="26"/>
                    </a:cubicBezTo>
                    <a:cubicBezTo>
                      <a:pt x="0" y="35"/>
                      <a:pt x="0" y="35"/>
                      <a:pt x="0" y="35"/>
                    </a:cubicBezTo>
                    <a:cubicBezTo>
                      <a:pt x="0" y="45"/>
                      <a:pt x="8" y="53"/>
                      <a:pt x="18" y="53"/>
                    </a:cubicBezTo>
                    <a:cubicBezTo>
                      <a:pt x="21" y="53"/>
                      <a:pt x="21" y="53"/>
                      <a:pt x="21" y="53"/>
                    </a:cubicBezTo>
                    <a:cubicBezTo>
                      <a:pt x="67" y="53"/>
                      <a:pt x="67" y="53"/>
                      <a:pt x="67" y="53"/>
                    </a:cubicBezTo>
                    <a:cubicBezTo>
                      <a:pt x="70" y="53"/>
                      <a:pt x="70" y="53"/>
                      <a:pt x="70" y="53"/>
                    </a:cubicBezTo>
                    <a:cubicBezTo>
                      <a:pt x="80" y="53"/>
                      <a:pt x="88" y="45"/>
                      <a:pt x="88" y="35"/>
                    </a:cubicBezTo>
                    <a:cubicBezTo>
                      <a:pt x="88" y="26"/>
                      <a:pt x="88" y="26"/>
                      <a:pt x="88" y="26"/>
                    </a:cubicBezTo>
                    <a:lnTo>
                      <a:pt x="6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grpSp>
        <p:nvGrpSpPr>
          <p:cNvPr id="281" name="Group 280"/>
          <p:cNvGrpSpPr/>
          <p:nvPr/>
        </p:nvGrpSpPr>
        <p:grpSpPr>
          <a:xfrm>
            <a:off x="6904609" y="2974077"/>
            <a:ext cx="923827" cy="981287"/>
            <a:chOff x="6234020" y="3793224"/>
            <a:chExt cx="923827" cy="981287"/>
          </a:xfrm>
        </p:grpSpPr>
        <p:sp>
          <p:nvSpPr>
            <p:cNvPr id="282" name="Oval 281"/>
            <p:cNvSpPr/>
            <p:nvPr/>
          </p:nvSpPr>
          <p:spPr>
            <a:xfrm>
              <a:off x="6234020" y="3850684"/>
              <a:ext cx="923827" cy="923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3" name="Oval 282"/>
            <p:cNvSpPr/>
            <p:nvPr/>
          </p:nvSpPr>
          <p:spPr>
            <a:xfrm>
              <a:off x="6234020" y="379322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4" name="Freeform 128"/>
            <p:cNvSpPr>
              <a:spLocks/>
            </p:cNvSpPr>
            <p:nvPr/>
          </p:nvSpPr>
          <p:spPr bwMode="auto">
            <a:xfrm>
              <a:off x="6534672" y="4103600"/>
              <a:ext cx="342821" cy="301778"/>
            </a:xfrm>
            <a:custGeom>
              <a:avLst/>
              <a:gdLst>
                <a:gd name="T0" fmla="*/ 99 w 117"/>
                <a:gd name="T1" fmla="*/ 65 h 103"/>
                <a:gd name="T2" fmla="*/ 87 w 117"/>
                <a:gd name="T3" fmla="*/ 39 h 103"/>
                <a:gd name="T4" fmla="*/ 83 w 117"/>
                <a:gd name="T5" fmla="*/ 33 h 103"/>
                <a:gd name="T6" fmla="*/ 73 w 117"/>
                <a:gd name="T7" fmla="*/ 37 h 103"/>
                <a:gd name="T8" fmla="*/ 64 w 117"/>
                <a:gd name="T9" fmla="*/ 65 h 103"/>
                <a:gd name="T10" fmla="*/ 54 w 117"/>
                <a:gd name="T11" fmla="*/ 6 h 103"/>
                <a:gd name="T12" fmla="*/ 45 w 117"/>
                <a:gd name="T13" fmla="*/ 1 h 103"/>
                <a:gd name="T14" fmla="*/ 40 w 117"/>
                <a:gd name="T15" fmla="*/ 6 h 103"/>
                <a:gd name="T16" fmla="*/ 15 w 117"/>
                <a:gd name="T17" fmla="*/ 66 h 103"/>
                <a:gd name="T18" fmla="*/ 0 w 117"/>
                <a:gd name="T19" fmla="*/ 66 h 103"/>
                <a:gd name="T20" fmla="*/ 0 w 117"/>
                <a:gd name="T21" fmla="*/ 80 h 103"/>
                <a:gd name="T22" fmla="*/ 19 w 117"/>
                <a:gd name="T23" fmla="*/ 80 h 103"/>
                <a:gd name="T24" fmla="*/ 24 w 117"/>
                <a:gd name="T25" fmla="*/ 79 h 103"/>
                <a:gd name="T26" fmla="*/ 24 w 117"/>
                <a:gd name="T27" fmla="*/ 79 h 103"/>
                <a:gd name="T28" fmla="*/ 25 w 117"/>
                <a:gd name="T29" fmla="*/ 79 h 103"/>
                <a:gd name="T30" fmla="*/ 27 w 117"/>
                <a:gd name="T31" fmla="*/ 75 h 103"/>
                <a:gd name="T32" fmla="*/ 44 w 117"/>
                <a:gd name="T33" fmla="*/ 34 h 103"/>
                <a:gd name="T34" fmla="*/ 55 w 117"/>
                <a:gd name="T35" fmla="*/ 96 h 103"/>
                <a:gd name="T36" fmla="*/ 64 w 117"/>
                <a:gd name="T37" fmla="*/ 102 h 103"/>
                <a:gd name="T38" fmla="*/ 69 w 117"/>
                <a:gd name="T39" fmla="*/ 97 h 103"/>
                <a:gd name="T40" fmla="*/ 69 w 117"/>
                <a:gd name="T41" fmla="*/ 97 h 103"/>
                <a:gd name="T42" fmla="*/ 69 w 117"/>
                <a:gd name="T43" fmla="*/ 97 h 103"/>
                <a:gd name="T44" fmla="*/ 69 w 117"/>
                <a:gd name="T45" fmla="*/ 97 h 103"/>
                <a:gd name="T46" fmla="*/ 81 w 117"/>
                <a:gd name="T47" fmla="*/ 60 h 103"/>
                <a:gd name="T48" fmla="*/ 88 w 117"/>
                <a:gd name="T49" fmla="*/ 75 h 103"/>
                <a:gd name="T50" fmla="*/ 95 w 117"/>
                <a:gd name="T51" fmla="*/ 80 h 103"/>
                <a:gd name="T52" fmla="*/ 95 w 117"/>
                <a:gd name="T53" fmla="*/ 80 h 103"/>
                <a:gd name="T54" fmla="*/ 117 w 117"/>
                <a:gd name="T55" fmla="*/ 80 h 103"/>
                <a:gd name="T56" fmla="*/ 117 w 117"/>
                <a:gd name="T57" fmla="*/ 65 h 103"/>
                <a:gd name="T58" fmla="*/ 99 w 117"/>
                <a:gd name="T59" fmla="*/ 6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03">
                  <a:moveTo>
                    <a:pt x="99" y="65"/>
                  </a:moveTo>
                  <a:cubicBezTo>
                    <a:pt x="87" y="39"/>
                    <a:pt x="87" y="39"/>
                    <a:pt x="87" y="39"/>
                  </a:cubicBezTo>
                  <a:cubicBezTo>
                    <a:pt x="86" y="37"/>
                    <a:pt x="85" y="34"/>
                    <a:pt x="83" y="33"/>
                  </a:cubicBezTo>
                  <a:cubicBezTo>
                    <a:pt x="79" y="32"/>
                    <a:pt x="75" y="34"/>
                    <a:pt x="73" y="37"/>
                  </a:cubicBezTo>
                  <a:cubicBezTo>
                    <a:pt x="64" y="65"/>
                    <a:pt x="64" y="65"/>
                    <a:pt x="64" y="65"/>
                  </a:cubicBezTo>
                  <a:cubicBezTo>
                    <a:pt x="54" y="6"/>
                    <a:pt x="54" y="6"/>
                    <a:pt x="54" y="6"/>
                  </a:cubicBezTo>
                  <a:cubicBezTo>
                    <a:pt x="53" y="2"/>
                    <a:pt x="49" y="0"/>
                    <a:pt x="45" y="1"/>
                  </a:cubicBezTo>
                  <a:cubicBezTo>
                    <a:pt x="42" y="1"/>
                    <a:pt x="40" y="3"/>
                    <a:pt x="40" y="6"/>
                  </a:cubicBezTo>
                  <a:cubicBezTo>
                    <a:pt x="15" y="66"/>
                    <a:pt x="15" y="66"/>
                    <a:pt x="15" y="66"/>
                  </a:cubicBezTo>
                  <a:cubicBezTo>
                    <a:pt x="0" y="66"/>
                    <a:pt x="0" y="66"/>
                    <a:pt x="0" y="66"/>
                  </a:cubicBezTo>
                  <a:cubicBezTo>
                    <a:pt x="0" y="80"/>
                    <a:pt x="0" y="80"/>
                    <a:pt x="0" y="80"/>
                  </a:cubicBezTo>
                  <a:cubicBezTo>
                    <a:pt x="19" y="80"/>
                    <a:pt x="19" y="80"/>
                    <a:pt x="19" y="80"/>
                  </a:cubicBezTo>
                  <a:cubicBezTo>
                    <a:pt x="21" y="81"/>
                    <a:pt x="23" y="80"/>
                    <a:pt x="24" y="79"/>
                  </a:cubicBezTo>
                  <a:cubicBezTo>
                    <a:pt x="24" y="79"/>
                    <a:pt x="24" y="79"/>
                    <a:pt x="24" y="79"/>
                  </a:cubicBezTo>
                  <a:cubicBezTo>
                    <a:pt x="24" y="79"/>
                    <a:pt x="25" y="79"/>
                    <a:pt x="25" y="79"/>
                  </a:cubicBezTo>
                  <a:cubicBezTo>
                    <a:pt x="26" y="78"/>
                    <a:pt x="27" y="76"/>
                    <a:pt x="27" y="75"/>
                  </a:cubicBezTo>
                  <a:cubicBezTo>
                    <a:pt x="44" y="34"/>
                    <a:pt x="44" y="34"/>
                    <a:pt x="44" y="34"/>
                  </a:cubicBezTo>
                  <a:cubicBezTo>
                    <a:pt x="55" y="96"/>
                    <a:pt x="55" y="96"/>
                    <a:pt x="55" y="96"/>
                  </a:cubicBezTo>
                  <a:cubicBezTo>
                    <a:pt x="56" y="100"/>
                    <a:pt x="60" y="103"/>
                    <a:pt x="64" y="102"/>
                  </a:cubicBezTo>
                  <a:cubicBezTo>
                    <a:pt x="66" y="101"/>
                    <a:pt x="68" y="100"/>
                    <a:pt x="69" y="97"/>
                  </a:cubicBezTo>
                  <a:cubicBezTo>
                    <a:pt x="69" y="97"/>
                    <a:pt x="69" y="97"/>
                    <a:pt x="69" y="97"/>
                  </a:cubicBezTo>
                  <a:cubicBezTo>
                    <a:pt x="69" y="97"/>
                    <a:pt x="69" y="97"/>
                    <a:pt x="69" y="97"/>
                  </a:cubicBezTo>
                  <a:cubicBezTo>
                    <a:pt x="69" y="97"/>
                    <a:pt x="69" y="97"/>
                    <a:pt x="69" y="97"/>
                  </a:cubicBezTo>
                  <a:cubicBezTo>
                    <a:pt x="81" y="60"/>
                    <a:pt x="81" y="60"/>
                    <a:pt x="81" y="60"/>
                  </a:cubicBezTo>
                  <a:cubicBezTo>
                    <a:pt x="88" y="75"/>
                    <a:pt x="88" y="75"/>
                    <a:pt x="88" y="75"/>
                  </a:cubicBezTo>
                  <a:cubicBezTo>
                    <a:pt x="89" y="78"/>
                    <a:pt x="92" y="80"/>
                    <a:pt x="95" y="80"/>
                  </a:cubicBezTo>
                  <a:cubicBezTo>
                    <a:pt x="95" y="80"/>
                    <a:pt x="95" y="80"/>
                    <a:pt x="95" y="80"/>
                  </a:cubicBezTo>
                  <a:cubicBezTo>
                    <a:pt x="117" y="80"/>
                    <a:pt x="117" y="80"/>
                    <a:pt x="117" y="80"/>
                  </a:cubicBezTo>
                  <a:cubicBezTo>
                    <a:pt x="117" y="65"/>
                    <a:pt x="117" y="65"/>
                    <a:pt x="117" y="65"/>
                  </a:cubicBezTo>
                  <a:lnTo>
                    <a:pt x="99"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351"/>
            </a:p>
          </p:txBody>
        </p:sp>
      </p:grpSp>
      <p:grpSp>
        <p:nvGrpSpPr>
          <p:cNvPr id="285" name="Group 284"/>
          <p:cNvGrpSpPr/>
          <p:nvPr/>
        </p:nvGrpSpPr>
        <p:grpSpPr>
          <a:xfrm>
            <a:off x="6904609" y="1666440"/>
            <a:ext cx="923827" cy="981287"/>
            <a:chOff x="6212223" y="2485587"/>
            <a:chExt cx="923827" cy="981287"/>
          </a:xfrm>
        </p:grpSpPr>
        <p:sp>
          <p:nvSpPr>
            <p:cNvPr id="286" name="Oval 285"/>
            <p:cNvSpPr/>
            <p:nvPr/>
          </p:nvSpPr>
          <p:spPr>
            <a:xfrm>
              <a:off x="6212223" y="2543047"/>
              <a:ext cx="923827" cy="9238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287" name="Oval 286"/>
            <p:cNvSpPr/>
            <p:nvPr/>
          </p:nvSpPr>
          <p:spPr>
            <a:xfrm>
              <a:off x="6212223" y="248558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288" name="Group 287"/>
            <p:cNvGrpSpPr/>
            <p:nvPr/>
          </p:nvGrpSpPr>
          <p:grpSpPr>
            <a:xfrm>
              <a:off x="6535330" y="2802130"/>
              <a:ext cx="260676" cy="330502"/>
              <a:chOff x="2457451" y="177800"/>
              <a:chExt cx="355599" cy="450851"/>
            </a:xfrm>
            <a:solidFill>
              <a:schemeClr val="bg1"/>
            </a:solidFill>
          </p:grpSpPr>
          <p:sp>
            <p:nvSpPr>
              <p:cNvPr id="289" name="Freeform 132"/>
              <p:cNvSpPr>
                <a:spLocks/>
              </p:cNvSpPr>
              <p:nvPr/>
            </p:nvSpPr>
            <p:spPr bwMode="auto">
              <a:xfrm>
                <a:off x="2457451" y="177800"/>
                <a:ext cx="355599" cy="450850"/>
              </a:xfrm>
              <a:custGeom>
                <a:avLst/>
                <a:gdLst>
                  <a:gd name="T0" fmla="*/ 3 w 92"/>
                  <a:gd name="T1" fmla="*/ 92 h 117"/>
                  <a:gd name="T2" fmla="*/ 44 w 92"/>
                  <a:gd name="T3" fmla="*/ 51 h 117"/>
                  <a:gd name="T4" fmla="*/ 77 w 92"/>
                  <a:gd name="T5" fmla="*/ 0 h 117"/>
                  <a:gd name="T6" fmla="*/ 92 w 92"/>
                  <a:gd name="T7" fmla="*/ 0 h 117"/>
                  <a:gd name="T8" fmla="*/ 89 w 92"/>
                  <a:gd name="T9" fmla="*/ 24 h 117"/>
                  <a:gd name="T10" fmla="*/ 48 w 92"/>
                  <a:gd name="T11" fmla="*/ 66 h 117"/>
                  <a:gd name="T12" fmla="*/ 15 w 92"/>
                  <a:gd name="T13" fmla="*/ 117 h 117"/>
                  <a:gd name="T14" fmla="*/ 0 w 92"/>
                  <a:gd name="T15" fmla="*/ 117 h 117"/>
                  <a:gd name="T16" fmla="*/ 3 w 92"/>
                  <a:gd name="T17"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17">
                    <a:moveTo>
                      <a:pt x="3" y="92"/>
                    </a:moveTo>
                    <a:cubicBezTo>
                      <a:pt x="7" y="78"/>
                      <a:pt x="17" y="60"/>
                      <a:pt x="44" y="51"/>
                    </a:cubicBezTo>
                    <a:cubicBezTo>
                      <a:pt x="80" y="39"/>
                      <a:pt x="77" y="5"/>
                      <a:pt x="77" y="0"/>
                    </a:cubicBezTo>
                    <a:cubicBezTo>
                      <a:pt x="92" y="0"/>
                      <a:pt x="92" y="0"/>
                      <a:pt x="92" y="0"/>
                    </a:cubicBezTo>
                    <a:cubicBezTo>
                      <a:pt x="92" y="4"/>
                      <a:pt x="92" y="14"/>
                      <a:pt x="89" y="24"/>
                    </a:cubicBezTo>
                    <a:cubicBezTo>
                      <a:pt x="85" y="38"/>
                      <a:pt x="75" y="57"/>
                      <a:pt x="48" y="66"/>
                    </a:cubicBezTo>
                    <a:cubicBezTo>
                      <a:pt x="12" y="78"/>
                      <a:pt x="15" y="112"/>
                      <a:pt x="15" y="117"/>
                    </a:cubicBezTo>
                    <a:cubicBezTo>
                      <a:pt x="0" y="117"/>
                      <a:pt x="0" y="117"/>
                      <a:pt x="0" y="117"/>
                    </a:cubicBezTo>
                    <a:cubicBezTo>
                      <a:pt x="0" y="113"/>
                      <a:pt x="0" y="103"/>
                      <a:pt x="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0" name="Freeform 133"/>
              <p:cNvSpPr>
                <a:spLocks/>
              </p:cNvSpPr>
              <p:nvPr/>
            </p:nvSpPr>
            <p:spPr bwMode="auto">
              <a:xfrm>
                <a:off x="2457451" y="177800"/>
                <a:ext cx="144462" cy="207963"/>
              </a:xfrm>
              <a:custGeom>
                <a:avLst/>
                <a:gdLst>
                  <a:gd name="T0" fmla="*/ 15 w 37"/>
                  <a:gd name="T1" fmla="*/ 0 h 54"/>
                  <a:gd name="T2" fmla="*/ 0 w 37"/>
                  <a:gd name="T3" fmla="*/ 0 h 54"/>
                  <a:gd name="T4" fmla="*/ 3 w 37"/>
                  <a:gd name="T5" fmla="*/ 24 h 54"/>
                  <a:gd name="T6" fmla="*/ 22 w 37"/>
                  <a:gd name="T7" fmla="*/ 54 h 54"/>
                  <a:gd name="T8" fmla="*/ 37 w 37"/>
                  <a:gd name="T9" fmla="*/ 46 h 54"/>
                  <a:gd name="T10" fmla="*/ 15 w 37"/>
                  <a:gd name="T11" fmla="*/ 0 h 54"/>
                </a:gdLst>
                <a:ahLst/>
                <a:cxnLst>
                  <a:cxn ang="0">
                    <a:pos x="T0" y="T1"/>
                  </a:cxn>
                  <a:cxn ang="0">
                    <a:pos x="T2" y="T3"/>
                  </a:cxn>
                  <a:cxn ang="0">
                    <a:pos x="T4" y="T5"/>
                  </a:cxn>
                  <a:cxn ang="0">
                    <a:pos x="T6" y="T7"/>
                  </a:cxn>
                  <a:cxn ang="0">
                    <a:pos x="T8" y="T9"/>
                  </a:cxn>
                  <a:cxn ang="0">
                    <a:pos x="T10" y="T11"/>
                  </a:cxn>
                </a:cxnLst>
                <a:rect l="0" t="0" r="r" b="b"/>
                <a:pathLst>
                  <a:path w="37" h="54">
                    <a:moveTo>
                      <a:pt x="15" y="0"/>
                    </a:moveTo>
                    <a:cubicBezTo>
                      <a:pt x="0" y="0"/>
                      <a:pt x="0" y="0"/>
                      <a:pt x="0" y="0"/>
                    </a:cubicBezTo>
                    <a:cubicBezTo>
                      <a:pt x="0" y="4"/>
                      <a:pt x="0" y="14"/>
                      <a:pt x="3" y="24"/>
                    </a:cubicBezTo>
                    <a:cubicBezTo>
                      <a:pt x="5" y="34"/>
                      <a:pt x="11" y="45"/>
                      <a:pt x="22" y="54"/>
                    </a:cubicBezTo>
                    <a:cubicBezTo>
                      <a:pt x="26" y="51"/>
                      <a:pt x="31" y="48"/>
                      <a:pt x="37" y="46"/>
                    </a:cubicBezTo>
                    <a:cubicBezTo>
                      <a:pt x="13" y="31"/>
                      <a:pt x="15" y="4"/>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1" name="Freeform 134"/>
              <p:cNvSpPr>
                <a:spLocks/>
              </p:cNvSpPr>
              <p:nvPr/>
            </p:nvSpPr>
            <p:spPr bwMode="auto">
              <a:xfrm>
                <a:off x="2670175" y="420688"/>
                <a:ext cx="142875" cy="207963"/>
              </a:xfrm>
              <a:custGeom>
                <a:avLst/>
                <a:gdLst>
                  <a:gd name="T0" fmla="*/ 22 w 37"/>
                  <a:gd name="T1" fmla="*/ 54 h 54"/>
                  <a:gd name="T2" fmla="*/ 37 w 37"/>
                  <a:gd name="T3" fmla="*/ 54 h 54"/>
                  <a:gd name="T4" fmla="*/ 34 w 37"/>
                  <a:gd name="T5" fmla="*/ 29 h 54"/>
                  <a:gd name="T6" fmla="*/ 15 w 37"/>
                  <a:gd name="T7" fmla="*/ 0 h 54"/>
                  <a:gd name="T8" fmla="*/ 0 w 37"/>
                  <a:gd name="T9" fmla="*/ 8 h 54"/>
                  <a:gd name="T10" fmla="*/ 22 w 37"/>
                  <a:gd name="T11" fmla="*/ 54 h 54"/>
                </a:gdLst>
                <a:ahLst/>
                <a:cxnLst>
                  <a:cxn ang="0">
                    <a:pos x="T0" y="T1"/>
                  </a:cxn>
                  <a:cxn ang="0">
                    <a:pos x="T2" y="T3"/>
                  </a:cxn>
                  <a:cxn ang="0">
                    <a:pos x="T4" y="T5"/>
                  </a:cxn>
                  <a:cxn ang="0">
                    <a:pos x="T6" y="T7"/>
                  </a:cxn>
                  <a:cxn ang="0">
                    <a:pos x="T8" y="T9"/>
                  </a:cxn>
                  <a:cxn ang="0">
                    <a:pos x="T10" y="T11"/>
                  </a:cxn>
                </a:cxnLst>
                <a:rect l="0" t="0" r="r" b="b"/>
                <a:pathLst>
                  <a:path w="37" h="54">
                    <a:moveTo>
                      <a:pt x="22" y="54"/>
                    </a:moveTo>
                    <a:cubicBezTo>
                      <a:pt x="37" y="54"/>
                      <a:pt x="37" y="54"/>
                      <a:pt x="37" y="54"/>
                    </a:cubicBezTo>
                    <a:cubicBezTo>
                      <a:pt x="37" y="50"/>
                      <a:pt x="37" y="40"/>
                      <a:pt x="34" y="29"/>
                    </a:cubicBezTo>
                    <a:cubicBezTo>
                      <a:pt x="32" y="20"/>
                      <a:pt x="26" y="9"/>
                      <a:pt x="15" y="0"/>
                    </a:cubicBezTo>
                    <a:cubicBezTo>
                      <a:pt x="11" y="3"/>
                      <a:pt x="6" y="6"/>
                      <a:pt x="0" y="8"/>
                    </a:cubicBezTo>
                    <a:cubicBezTo>
                      <a:pt x="24" y="23"/>
                      <a:pt x="22" y="50"/>
                      <a:pt x="2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2" name="Freeform 135"/>
              <p:cNvSpPr>
                <a:spLocks/>
              </p:cNvSpPr>
              <p:nvPr/>
            </p:nvSpPr>
            <p:spPr bwMode="auto">
              <a:xfrm>
                <a:off x="2551113" y="177800"/>
                <a:ext cx="169862" cy="26988"/>
              </a:xfrm>
              <a:custGeom>
                <a:avLst/>
                <a:gdLst>
                  <a:gd name="T0" fmla="*/ 44 w 44"/>
                  <a:gd name="T1" fmla="*/ 3 h 7"/>
                  <a:gd name="T2" fmla="*/ 40 w 44"/>
                  <a:gd name="T3" fmla="*/ 7 h 7"/>
                  <a:gd name="T4" fmla="*/ 4 w 44"/>
                  <a:gd name="T5" fmla="*/ 7 h 7"/>
                  <a:gd name="T6" fmla="*/ 0 w 44"/>
                  <a:gd name="T7" fmla="*/ 3 h 7"/>
                  <a:gd name="T8" fmla="*/ 0 w 44"/>
                  <a:gd name="T9" fmla="*/ 3 h 7"/>
                  <a:gd name="T10" fmla="*/ 4 w 44"/>
                  <a:gd name="T11" fmla="*/ 0 h 7"/>
                  <a:gd name="T12" fmla="*/ 40 w 44"/>
                  <a:gd name="T13" fmla="*/ 0 h 7"/>
                  <a:gd name="T14" fmla="*/ 44 w 44"/>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3"/>
                    </a:moveTo>
                    <a:cubicBezTo>
                      <a:pt x="44" y="5"/>
                      <a:pt x="42" y="7"/>
                      <a:pt x="40" y="7"/>
                    </a:cubicBezTo>
                    <a:cubicBezTo>
                      <a:pt x="4" y="7"/>
                      <a:pt x="4" y="7"/>
                      <a:pt x="4" y="7"/>
                    </a:cubicBezTo>
                    <a:cubicBezTo>
                      <a:pt x="2" y="7"/>
                      <a:pt x="0" y="5"/>
                      <a:pt x="0" y="3"/>
                    </a:cubicBezTo>
                    <a:cubicBezTo>
                      <a:pt x="0" y="3"/>
                      <a:pt x="0" y="3"/>
                      <a:pt x="0" y="3"/>
                    </a:cubicBezTo>
                    <a:cubicBezTo>
                      <a:pt x="0" y="1"/>
                      <a:pt x="2" y="0"/>
                      <a:pt x="4" y="0"/>
                    </a:cubicBezTo>
                    <a:cubicBezTo>
                      <a:pt x="40" y="0"/>
                      <a:pt x="40" y="0"/>
                      <a:pt x="40" y="0"/>
                    </a:cubicBezTo>
                    <a:cubicBezTo>
                      <a:pt x="42" y="0"/>
                      <a:pt x="44" y="1"/>
                      <a:pt x="4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3" name="Freeform 136"/>
              <p:cNvSpPr>
                <a:spLocks/>
              </p:cNvSpPr>
              <p:nvPr/>
            </p:nvSpPr>
            <p:spPr bwMode="auto">
              <a:xfrm>
                <a:off x="2578100" y="231775"/>
                <a:ext cx="115887" cy="30163"/>
              </a:xfrm>
              <a:custGeom>
                <a:avLst/>
                <a:gdLst>
                  <a:gd name="T0" fmla="*/ 30 w 30"/>
                  <a:gd name="T1" fmla="*/ 4 h 8"/>
                  <a:gd name="T2" fmla="*/ 26 w 30"/>
                  <a:gd name="T3" fmla="*/ 8 h 8"/>
                  <a:gd name="T4" fmla="*/ 4 w 30"/>
                  <a:gd name="T5" fmla="*/ 8 h 8"/>
                  <a:gd name="T6" fmla="*/ 0 w 30"/>
                  <a:gd name="T7" fmla="*/ 4 h 8"/>
                  <a:gd name="T8" fmla="*/ 0 w 30"/>
                  <a:gd name="T9" fmla="*/ 4 h 8"/>
                  <a:gd name="T10" fmla="*/ 4 w 30"/>
                  <a:gd name="T11" fmla="*/ 0 h 8"/>
                  <a:gd name="T12" fmla="*/ 26 w 30"/>
                  <a:gd name="T13" fmla="*/ 0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6"/>
                      <a:pt x="28" y="8"/>
                      <a:pt x="26" y="8"/>
                    </a:cubicBezTo>
                    <a:cubicBezTo>
                      <a:pt x="4" y="8"/>
                      <a:pt x="4" y="8"/>
                      <a:pt x="4" y="8"/>
                    </a:cubicBezTo>
                    <a:cubicBezTo>
                      <a:pt x="2" y="8"/>
                      <a:pt x="0" y="6"/>
                      <a:pt x="0" y="4"/>
                    </a:cubicBezTo>
                    <a:cubicBezTo>
                      <a:pt x="0" y="4"/>
                      <a:pt x="0" y="4"/>
                      <a:pt x="0" y="4"/>
                    </a:cubicBezTo>
                    <a:cubicBezTo>
                      <a:pt x="0" y="2"/>
                      <a:pt x="2" y="0"/>
                      <a:pt x="4" y="0"/>
                    </a:cubicBezTo>
                    <a:cubicBezTo>
                      <a:pt x="26" y="0"/>
                      <a:pt x="26" y="0"/>
                      <a:pt x="26" y="0"/>
                    </a:cubicBezTo>
                    <a:cubicBezTo>
                      <a:pt x="28" y="0"/>
                      <a:pt x="30" y="2"/>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4" name="Freeform 137"/>
              <p:cNvSpPr>
                <a:spLocks/>
              </p:cNvSpPr>
              <p:nvPr/>
            </p:nvSpPr>
            <p:spPr bwMode="auto">
              <a:xfrm>
                <a:off x="2608263" y="288925"/>
                <a:ext cx="53975" cy="26988"/>
              </a:xfrm>
              <a:custGeom>
                <a:avLst/>
                <a:gdLst>
                  <a:gd name="T0" fmla="*/ 14 w 14"/>
                  <a:gd name="T1" fmla="*/ 4 h 7"/>
                  <a:gd name="T2" fmla="*/ 11 w 14"/>
                  <a:gd name="T3" fmla="*/ 7 h 7"/>
                  <a:gd name="T4" fmla="*/ 3 w 14"/>
                  <a:gd name="T5" fmla="*/ 7 h 7"/>
                  <a:gd name="T6" fmla="*/ 0 w 14"/>
                  <a:gd name="T7" fmla="*/ 4 h 7"/>
                  <a:gd name="T8" fmla="*/ 0 w 14"/>
                  <a:gd name="T9" fmla="*/ 4 h 7"/>
                  <a:gd name="T10" fmla="*/ 3 w 14"/>
                  <a:gd name="T11" fmla="*/ 0 h 7"/>
                  <a:gd name="T12" fmla="*/ 11 w 14"/>
                  <a:gd name="T13" fmla="*/ 0 h 7"/>
                  <a:gd name="T14" fmla="*/ 14 w 1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4" y="4"/>
                    </a:moveTo>
                    <a:cubicBezTo>
                      <a:pt x="14" y="6"/>
                      <a:pt x="13" y="7"/>
                      <a:pt x="11" y="7"/>
                    </a:cubicBezTo>
                    <a:cubicBezTo>
                      <a:pt x="3" y="7"/>
                      <a:pt x="3" y="7"/>
                      <a:pt x="3" y="7"/>
                    </a:cubicBezTo>
                    <a:cubicBezTo>
                      <a:pt x="1" y="7"/>
                      <a:pt x="0" y="6"/>
                      <a:pt x="0" y="4"/>
                    </a:cubicBezTo>
                    <a:cubicBezTo>
                      <a:pt x="0" y="4"/>
                      <a:pt x="0" y="4"/>
                      <a:pt x="0" y="4"/>
                    </a:cubicBezTo>
                    <a:cubicBezTo>
                      <a:pt x="0" y="2"/>
                      <a:pt x="1" y="0"/>
                      <a:pt x="3" y="0"/>
                    </a:cubicBezTo>
                    <a:cubicBezTo>
                      <a:pt x="11" y="0"/>
                      <a:pt x="11" y="0"/>
                      <a:pt x="11" y="0"/>
                    </a:cubicBezTo>
                    <a:cubicBezTo>
                      <a:pt x="13" y="0"/>
                      <a:pt x="14" y="2"/>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5" name="Freeform 138"/>
              <p:cNvSpPr>
                <a:spLocks/>
              </p:cNvSpPr>
              <p:nvPr/>
            </p:nvSpPr>
            <p:spPr bwMode="auto">
              <a:xfrm>
                <a:off x="2551113" y="601663"/>
                <a:ext cx="169862" cy="26988"/>
              </a:xfrm>
              <a:custGeom>
                <a:avLst/>
                <a:gdLst>
                  <a:gd name="T0" fmla="*/ 44 w 44"/>
                  <a:gd name="T1" fmla="*/ 4 h 7"/>
                  <a:gd name="T2" fmla="*/ 40 w 44"/>
                  <a:gd name="T3" fmla="*/ 0 h 7"/>
                  <a:gd name="T4" fmla="*/ 4 w 44"/>
                  <a:gd name="T5" fmla="*/ 0 h 7"/>
                  <a:gd name="T6" fmla="*/ 0 w 44"/>
                  <a:gd name="T7" fmla="*/ 4 h 7"/>
                  <a:gd name="T8" fmla="*/ 0 w 44"/>
                  <a:gd name="T9" fmla="*/ 4 h 7"/>
                  <a:gd name="T10" fmla="*/ 4 w 44"/>
                  <a:gd name="T11" fmla="*/ 7 h 7"/>
                  <a:gd name="T12" fmla="*/ 40 w 44"/>
                  <a:gd name="T13" fmla="*/ 7 h 7"/>
                  <a:gd name="T14" fmla="*/ 44 w 44"/>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
                    <a:moveTo>
                      <a:pt x="44" y="4"/>
                    </a:moveTo>
                    <a:cubicBezTo>
                      <a:pt x="44" y="2"/>
                      <a:pt x="42" y="0"/>
                      <a:pt x="40" y="0"/>
                    </a:cubicBezTo>
                    <a:cubicBezTo>
                      <a:pt x="4" y="0"/>
                      <a:pt x="4" y="0"/>
                      <a:pt x="4" y="0"/>
                    </a:cubicBezTo>
                    <a:cubicBezTo>
                      <a:pt x="2" y="0"/>
                      <a:pt x="0" y="2"/>
                      <a:pt x="0" y="4"/>
                    </a:cubicBezTo>
                    <a:cubicBezTo>
                      <a:pt x="0" y="4"/>
                      <a:pt x="0" y="4"/>
                      <a:pt x="0" y="4"/>
                    </a:cubicBezTo>
                    <a:cubicBezTo>
                      <a:pt x="0" y="6"/>
                      <a:pt x="2" y="7"/>
                      <a:pt x="4" y="7"/>
                    </a:cubicBezTo>
                    <a:cubicBezTo>
                      <a:pt x="40" y="7"/>
                      <a:pt x="40" y="7"/>
                      <a:pt x="40" y="7"/>
                    </a:cubicBezTo>
                    <a:cubicBezTo>
                      <a:pt x="42" y="7"/>
                      <a:pt x="44" y="6"/>
                      <a:pt x="4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6" name="Freeform 139"/>
              <p:cNvSpPr>
                <a:spLocks/>
              </p:cNvSpPr>
              <p:nvPr/>
            </p:nvSpPr>
            <p:spPr bwMode="auto">
              <a:xfrm>
                <a:off x="2578100" y="542925"/>
                <a:ext cx="115887" cy="31750"/>
              </a:xfrm>
              <a:custGeom>
                <a:avLst/>
                <a:gdLst>
                  <a:gd name="T0" fmla="*/ 30 w 30"/>
                  <a:gd name="T1" fmla="*/ 4 h 8"/>
                  <a:gd name="T2" fmla="*/ 26 w 30"/>
                  <a:gd name="T3" fmla="*/ 0 h 8"/>
                  <a:gd name="T4" fmla="*/ 4 w 30"/>
                  <a:gd name="T5" fmla="*/ 0 h 8"/>
                  <a:gd name="T6" fmla="*/ 0 w 30"/>
                  <a:gd name="T7" fmla="*/ 4 h 8"/>
                  <a:gd name="T8" fmla="*/ 0 w 30"/>
                  <a:gd name="T9" fmla="*/ 4 h 8"/>
                  <a:gd name="T10" fmla="*/ 4 w 30"/>
                  <a:gd name="T11" fmla="*/ 8 h 8"/>
                  <a:gd name="T12" fmla="*/ 26 w 30"/>
                  <a:gd name="T13" fmla="*/ 8 h 8"/>
                  <a:gd name="T14" fmla="*/ 30 w 3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8">
                    <a:moveTo>
                      <a:pt x="30" y="4"/>
                    </a:moveTo>
                    <a:cubicBezTo>
                      <a:pt x="30" y="2"/>
                      <a:pt x="28" y="0"/>
                      <a:pt x="26" y="0"/>
                    </a:cubicBezTo>
                    <a:cubicBezTo>
                      <a:pt x="4" y="0"/>
                      <a:pt x="4" y="0"/>
                      <a:pt x="4" y="0"/>
                    </a:cubicBezTo>
                    <a:cubicBezTo>
                      <a:pt x="2" y="0"/>
                      <a:pt x="0" y="2"/>
                      <a:pt x="0" y="4"/>
                    </a:cubicBezTo>
                    <a:cubicBezTo>
                      <a:pt x="0" y="4"/>
                      <a:pt x="0" y="4"/>
                      <a:pt x="0" y="4"/>
                    </a:cubicBezTo>
                    <a:cubicBezTo>
                      <a:pt x="0" y="6"/>
                      <a:pt x="2" y="8"/>
                      <a:pt x="4" y="8"/>
                    </a:cubicBezTo>
                    <a:cubicBezTo>
                      <a:pt x="26" y="8"/>
                      <a:pt x="26" y="8"/>
                      <a:pt x="26" y="8"/>
                    </a:cubicBezTo>
                    <a:cubicBezTo>
                      <a:pt x="28" y="8"/>
                      <a:pt x="30" y="6"/>
                      <a:pt x="3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sp>
            <p:nvSpPr>
              <p:cNvPr id="297" name="Freeform 140"/>
              <p:cNvSpPr>
                <a:spLocks/>
              </p:cNvSpPr>
              <p:nvPr/>
            </p:nvSpPr>
            <p:spPr bwMode="auto">
              <a:xfrm>
                <a:off x="2608263" y="485775"/>
                <a:ext cx="53975" cy="30163"/>
              </a:xfrm>
              <a:custGeom>
                <a:avLst/>
                <a:gdLst>
                  <a:gd name="T0" fmla="*/ 14 w 14"/>
                  <a:gd name="T1" fmla="*/ 4 h 8"/>
                  <a:gd name="T2" fmla="*/ 11 w 14"/>
                  <a:gd name="T3" fmla="*/ 0 h 8"/>
                  <a:gd name="T4" fmla="*/ 3 w 14"/>
                  <a:gd name="T5" fmla="*/ 0 h 8"/>
                  <a:gd name="T6" fmla="*/ 0 w 14"/>
                  <a:gd name="T7" fmla="*/ 4 h 8"/>
                  <a:gd name="T8" fmla="*/ 0 w 14"/>
                  <a:gd name="T9" fmla="*/ 4 h 8"/>
                  <a:gd name="T10" fmla="*/ 3 w 14"/>
                  <a:gd name="T11" fmla="*/ 8 h 8"/>
                  <a:gd name="T12" fmla="*/ 11 w 14"/>
                  <a:gd name="T13" fmla="*/ 8 h 8"/>
                  <a:gd name="T14" fmla="*/ 14 w 14"/>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4" y="4"/>
                    </a:moveTo>
                    <a:cubicBezTo>
                      <a:pt x="14" y="2"/>
                      <a:pt x="13" y="0"/>
                      <a:pt x="11" y="0"/>
                    </a:cubicBezTo>
                    <a:cubicBezTo>
                      <a:pt x="3" y="0"/>
                      <a:pt x="3" y="0"/>
                      <a:pt x="3" y="0"/>
                    </a:cubicBezTo>
                    <a:cubicBezTo>
                      <a:pt x="1" y="0"/>
                      <a:pt x="0" y="2"/>
                      <a:pt x="0" y="4"/>
                    </a:cubicBezTo>
                    <a:cubicBezTo>
                      <a:pt x="0" y="4"/>
                      <a:pt x="0" y="4"/>
                      <a:pt x="0" y="4"/>
                    </a:cubicBezTo>
                    <a:cubicBezTo>
                      <a:pt x="0" y="6"/>
                      <a:pt x="1" y="8"/>
                      <a:pt x="3" y="8"/>
                    </a:cubicBezTo>
                    <a:cubicBezTo>
                      <a:pt x="11" y="8"/>
                      <a:pt x="11" y="8"/>
                      <a:pt x="11" y="8"/>
                    </a:cubicBezTo>
                    <a:cubicBezTo>
                      <a:pt x="13" y="8"/>
                      <a:pt x="14" y="6"/>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p>
            </p:txBody>
          </p:sp>
        </p:grpSp>
      </p:grpSp>
      <p:sp>
        <p:nvSpPr>
          <p:cNvPr id="298" name="Freeform 10"/>
          <p:cNvSpPr>
            <a:spLocks/>
          </p:cNvSpPr>
          <p:nvPr/>
        </p:nvSpPr>
        <p:spPr bwMode="auto">
          <a:xfrm>
            <a:off x="3510381" y="4685247"/>
            <a:ext cx="1579935"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299" name="Freeform 10"/>
          <p:cNvSpPr>
            <a:spLocks/>
          </p:cNvSpPr>
          <p:nvPr/>
        </p:nvSpPr>
        <p:spPr bwMode="auto">
          <a:xfrm>
            <a:off x="3984086" y="3285339"/>
            <a:ext cx="1106229" cy="384443"/>
          </a:xfrm>
          <a:custGeom>
            <a:avLst/>
            <a:gdLst>
              <a:gd name="T0" fmla="*/ 411 w 427"/>
              <a:gd name="T1" fmla="*/ 147 h 147"/>
              <a:gd name="T2" fmla="*/ 399 w 427"/>
              <a:gd name="T3" fmla="*/ 0 h 147"/>
              <a:gd name="T4" fmla="*/ 0 w 427"/>
              <a:gd name="T5" fmla="*/ 0 h 147"/>
              <a:gd name="T6" fmla="*/ 0 w 427"/>
              <a:gd name="T7" fmla="*/ 147 h 147"/>
              <a:gd name="T8" fmla="*/ 411 w 427"/>
              <a:gd name="T9" fmla="*/ 147 h 147"/>
            </a:gdLst>
            <a:ahLst/>
            <a:cxnLst>
              <a:cxn ang="0">
                <a:pos x="T0" y="T1"/>
              </a:cxn>
              <a:cxn ang="0">
                <a:pos x="T2" y="T3"/>
              </a:cxn>
              <a:cxn ang="0">
                <a:pos x="T4" y="T5"/>
              </a:cxn>
              <a:cxn ang="0">
                <a:pos x="T6" y="T7"/>
              </a:cxn>
              <a:cxn ang="0">
                <a:pos x="T8" y="T9"/>
              </a:cxn>
            </a:cxnLst>
            <a:rect l="0" t="0" r="r" b="b"/>
            <a:pathLst>
              <a:path w="427" h="147">
                <a:moveTo>
                  <a:pt x="411" y="147"/>
                </a:moveTo>
                <a:cubicBezTo>
                  <a:pt x="411" y="147"/>
                  <a:pt x="427" y="59"/>
                  <a:pt x="399" y="0"/>
                </a:cubicBezTo>
                <a:cubicBezTo>
                  <a:pt x="0" y="0"/>
                  <a:pt x="0" y="0"/>
                  <a:pt x="0" y="0"/>
                </a:cubicBezTo>
                <a:cubicBezTo>
                  <a:pt x="0" y="147"/>
                  <a:pt x="0" y="147"/>
                  <a:pt x="0" y="147"/>
                </a:cubicBezTo>
                <a:lnTo>
                  <a:pt x="411" y="1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sz="1351"/>
          </a:p>
        </p:txBody>
      </p:sp>
      <p:grpSp>
        <p:nvGrpSpPr>
          <p:cNvPr id="300" name="Group 299"/>
          <p:cNvGrpSpPr/>
          <p:nvPr/>
        </p:nvGrpSpPr>
        <p:grpSpPr>
          <a:xfrm>
            <a:off x="3587597" y="3515347"/>
            <a:ext cx="1518053" cy="154435"/>
            <a:chOff x="4344988" y="4524376"/>
            <a:chExt cx="2200275" cy="223838"/>
          </a:xfrm>
          <a:noFill/>
        </p:grpSpPr>
        <p:sp>
          <p:nvSpPr>
            <p:cNvPr id="301"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2"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3"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4"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5"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6"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7"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08"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09"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0"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1"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2"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3"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4"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5"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6"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7"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18"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19"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0"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1"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2"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3"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4"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5"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6"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7"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28"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29"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0"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1"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2"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3"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4"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5"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6"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7"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38"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39"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0"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1"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2"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3"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4"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5"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6"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7"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48"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49"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0"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1"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2"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3"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4"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5"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6"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7"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58"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59"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0"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1"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2"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3"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4"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5"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6"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7"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68"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69"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0"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1"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2"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3"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4"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5"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6"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7"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78"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79"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0"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1"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2"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3"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4"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5"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6"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7"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88"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89"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0"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1"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2"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3"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4"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5"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6"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7"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398"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399"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0"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1"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2"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403" name="Group 402"/>
          <p:cNvGrpSpPr/>
          <p:nvPr/>
        </p:nvGrpSpPr>
        <p:grpSpPr>
          <a:xfrm>
            <a:off x="3587597" y="4915255"/>
            <a:ext cx="1518053" cy="154435"/>
            <a:chOff x="4344988" y="4524376"/>
            <a:chExt cx="2200275" cy="223838"/>
          </a:xfrm>
          <a:noFill/>
        </p:grpSpPr>
        <p:sp>
          <p:nvSpPr>
            <p:cNvPr id="404" name="Freeform 11"/>
            <p:cNvSpPr>
              <a:spLocks/>
            </p:cNvSpPr>
            <p:nvPr/>
          </p:nvSpPr>
          <p:spPr bwMode="auto">
            <a:xfrm>
              <a:off x="43449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5" name="Line 12"/>
            <p:cNvSpPr>
              <a:spLocks noChangeShapeType="1"/>
            </p:cNvSpPr>
            <p:nvPr/>
          </p:nvSpPr>
          <p:spPr bwMode="auto">
            <a:xfrm flipV="1">
              <a:off x="43449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6" name="Freeform 13"/>
            <p:cNvSpPr>
              <a:spLocks/>
            </p:cNvSpPr>
            <p:nvPr/>
          </p:nvSpPr>
          <p:spPr bwMode="auto">
            <a:xfrm>
              <a:off x="43894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7" name="Line 14"/>
            <p:cNvSpPr>
              <a:spLocks noChangeShapeType="1"/>
            </p:cNvSpPr>
            <p:nvPr/>
          </p:nvSpPr>
          <p:spPr bwMode="auto">
            <a:xfrm flipV="1">
              <a:off x="43894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08" name="Freeform 15"/>
            <p:cNvSpPr>
              <a:spLocks/>
            </p:cNvSpPr>
            <p:nvPr/>
          </p:nvSpPr>
          <p:spPr bwMode="auto">
            <a:xfrm>
              <a:off x="4433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09" name="Line 16"/>
            <p:cNvSpPr>
              <a:spLocks noChangeShapeType="1"/>
            </p:cNvSpPr>
            <p:nvPr/>
          </p:nvSpPr>
          <p:spPr bwMode="auto">
            <a:xfrm flipV="1">
              <a:off x="4433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0" name="Freeform 17"/>
            <p:cNvSpPr>
              <a:spLocks/>
            </p:cNvSpPr>
            <p:nvPr/>
          </p:nvSpPr>
          <p:spPr bwMode="auto">
            <a:xfrm>
              <a:off x="44799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1" name="Line 18"/>
            <p:cNvSpPr>
              <a:spLocks noChangeShapeType="1"/>
            </p:cNvSpPr>
            <p:nvPr/>
          </p:nvSpPr>
          <p:spPr bwMode="auto">
            <a:xfrm flipV="1">
              <a:off x="44799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2" name="Freeform 19"/>
            <p:cNvSpPr>
              <a:spLocks/>
            </p:cNvSpPr>
            <p:nvPr/>
          </p:nvSpPr>
          <p:spPr bwMode="auto">
            <a:xfrm>
              <a:off x="45212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3" name="Line 20"/>
            <p:cNvSpPr>
              <a:spLocks noChangeShapeType="1"/>
            </p:cNvSpPr>
            <p:nvPr/>
          </p:nvSpPr>
          <p:spPr bwMode="auto">
            <a:xfrm flipV="1">
              <a:off x="45212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4" name="Freeform 21"/>
            <p:cNvSpPr>
              <a:spLocks/>
            </p:cNvSpPr>
            <p:nvPr/>
          </p:nvSpPr>
          <p:spPr bwMode="auto">
            <a:xfrm>
              <a:off x="456565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5" name="Line 22"/>
            <p:cNvSpPr>
              <a:spLocks noChangeShapeType="1"/>
            </p:cNvSpPr>
            <p:nvPr/>
          </p:nvSpPr>
          <p:spPr bwMode="auto">
            <a:xfrm flipV="1">
              <a:off x="456565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6" name="Freeform 23"/>
            <p:cNvSpPr>
              <a:spLocks/>
            </p:cNvSpPr>
            <p:nvPr/>
          </p:nvSpPr>
          <p:spPr bwMode="auto">
            <a:xfrm>
              <a:off x="46116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7" name="Line 24"/>
            <p:cNvSpPr>
              <a:spLocks noChangeShapeType="1"/>
            </p:cNvSpPr>
            <p:nvPr/>
          </p:nvSpPr>
          <p:spPr bwMode="auto">
            <a:xfrm flipV="1">
              <a:off x="46116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18" name="Freeform 25"/>
            <p:cNvSpPr>
              <a:spLocks/>
            </p:cNvSpPr>
            <p:nvPr/>
          </p:nvSpPr>
          <p:spPr bwMode="auto">
            <a:xfrm>
              <a:off x="46529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19" name="Line 26"/>
            <p:cNvSpPr>
              <a:spLocks noChangeShapeType="1"/>
            </p:cNvSpPr>
            <p:nvPr/>
          </p:nvSpPr>
          <p:spPr bwMode="auto">
            <a:xfrm flipV="1">
              <a:off x="46529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0" name="Freeform 27"/>
            <p:cNvSpPr>
              <a:spLocks/>
            </p:cNvSpPr>
            <p:nvPr/>
          </p:nvSpPr>
          <p:spPr bwMode="auto">
            <a:xfrm>
              <a:off x="46974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1" name="Line 28"/>
            <p:cNvSpPr>
              <a:spLocks noChangeShapeType="1"/>
            </p:cNvSpPr>
            <p:nvPr/>
          </p:nvSpPr>
          <p:spPr bwMode="auto">
            <a:xfrm flipV="1">
              <a:off x="46974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2" name="Freeform 29"/>
            <p:cNvSpPr>
              <a:spLocks/>
            </p:cNvSpPr>
            <p:nvPr/>
          </p:nvSpPr>
          <p:spPr bwMode="auto">
            <a:xfrm>
              <a:off x="47418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3" name="Line 30"/>
            <p:cNvSpPr>
              <a:spLocks noChangeShapeType="1"/>
            </p:cNvSpPr>
            <p:nvPr/>
          </p:nvSpPr>
          <p:spPr bwMode="auto">
            <a:xfrm flipV="1">
              <a:off x="47418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4" name="Freeform 31"/>
            <p:cNvSpPr>
              <a:spLocks/>
            </p:cNvSpPr>
            <p:nvPr/>
          </p:nvSpPr>
          <p:spPr bwMode="auto">
            <a:xfrm>
              <a:off x="4787900"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5" name="Line 32"/>
            <p:cNvSpPr>
              <a:spLocks noChangeShapeType="1"/>
            </p:cNvSpPr>
            <p:nvPr/>
          </p:nvSpPr>
          <p:spPr bwMode="auto">
            <a:xfrm flipV="1">
              <a:off x="4787900"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6" name="Freeform 33"/>
            <p:cNvSpPr>
              <a:spLocks/>
            </p:cNvSpPr>
            <p:nvPr/>
          </p:nvSpPr>
          <p:spPr bwMode="auto">
            <a:xfrm>
              <a:off x="48291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7" name="Line 34"/>
            <p:cNvSpPr>
              <a:spLocks noChangeShapeType="1"/>
            </p:cNvSpPr>
            <p:nvPr/>
          </p:nvSpPr>
          <p:spPr bwMode="auto">
            <a:xfrm flipV="1">
              <a:off x="48291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28" name="Freeform 35"/>
            <p:cNvSpPr>
              <a:spLocks/>
            </p:cNvSpPr>
            <p:nvPr/>
          </p:nvSpPr>
          <p:spPr bwMode="auto">
            <a:xfrm>
              <a:off x="48736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29" name="Line 36"/>
            <p:cNvSpPr>
              <a:spLocks noChangeShapeType="1"/>
            </p:cNvSpPr>
            <p:nvPr/>
          </p:nvSpPr>
          <p:spPr bwMode="auto">
            <a:xfrm flipV="1">
              <a:off x="48736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0" name="Freeform 37"/>
            <p:cNvSpPr>
              <a:spLocks/>
            </p:cNvSpPr>
            <p:nvPr/>
          </p:nvSpPr>
          <p:spPr bwMode="auto">
            <a:xfrm>
              <a:off x="49196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1" name="Line 38"/>
            <p:cNvSpPr>
              <a:spLocks noChangeShapeType="1"/>
            </p:cNvSpPr>
            <p:nvPr/>
          </p:nvSpPr>
          <p:spPr bwMode="auto">
            <a:xfrm flipV="1">
              <a:off x="49196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2" name="Freeform 39"/>
            <p:cNvSpPr>
              <a:spLocks/>
            </p:cNvSpPr>
            <p:nvPr/>
          </p:nvSpPr>
          <p:spPr bwMode="auto">
            <a:xfrm>
              <a:off x="49609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3" name="Line 40"/>
            <p:cNvSpPr>
              <a:spLocks noChangeShapeType="1"/>
            </p:cNvSpPr>
            <p:nvPr/>
          </p:nvSpPr>
          <p:spPr bwMode="auto">
            <a:xfrm flipV="1">
              <a:off x="49609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4" name="Freeform 41"/>
            <p:cNvSpPr>
              <a:spLocks/>
            </p:cNvSpPr>
            <p:nvPr/>
          </p:nvSpPr>
          <p:spPr bwMode="auto">
            <a:xfrm>
              <a:off x="50053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5" name="Line 42"/>
            <p:cNvSpPr>
              <a:spLocks noChangeShapeType="1"/>
            </p:cNvSpPr>
            <p:nvPr/>
          </p:nvSpPr>
          <p:spPr bwMode="auto">
            <a:xfrm flipV="1">
              <a:off x="50053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6" name="Freeform 43"/>
            <p:cNvSpPr>
              <a:spLocks/>
            </p:cNvSpPr>
            <p:nvPr/>
          </p:nvSpPr>
          <p:spPr bwMode="auto">
            <a:xfrm>
              <a:off x="5049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7" name="Line 44"/>
            <p:cNvSpPr>
              <a:spLocks noChangeShapeType="1"/>
            </p:cNvSpPr>
            <p:nvPr/>
          </p:nvSpPr>
          <p:spPr bwMode="auto">
            <a:xfrm flipV="1">
              <a:off x="5049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38" name="Freeform 45"/>
            <p:cNvSpPr>
              <a:spLocks/>
            </p:cNvSpPr>
            <p:nvPr/>
          </p:nvSpPr>
          <p:spPr bwMode="auto">
            <a:xfrm>
              <a:off x="50911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39" name="Line 46"/>
            <p:cNvSpPr>
              <a:spLocks noChangeShapeType="1"/>
            </p:cNvSpPr>
            <p:nvPr/>
          </p:nvSpPr>
          <p:spPr bwMode="auto">
            <a:xfrm flipV="1">
              <a:off x="50911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0" name="Freeform 47"/>
            <p:cNvSpPr>
              <a:spLocks/>
            </p:cNvSpPr>
            <p:nvPr/>
          </p:nvSpPr>
          <p:spPr bwMode="auto">
            <a:xfrm>
              <a:off x="51371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1" name="Line 48"/>
            <p:cNvSpPr>
              <a:spLocks noChangeShapeType="1"/>
            </p:cNvSpPr>
            <p:nvPr/>
          </p:nvSpPr>
          <p:spPr bwMode="auto">
            <a:xfrm flipV="1">
              <a:off x="51371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2" name="Freeform 49"/>
            <p:cNvSpPr>
              <a:spLocks/>
            </p:cNvSpPr>
            <p:nvPr/>
          </p:nvSpPr>
          <p:spPr bwMode="auto">
            <a:xfrm>
              <a:off x="51816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3" name="Line 50"/>
            <p:cNvSpPr>
              <a:spLocks noChangeShapeType="1"/>
            </p:cNvSpPr>
            <p:nvPr/>
          </p:nvSpPr>
          <p:spPr bwMode="auto">
            <a:xfrm flipV="1">
              <a:off x="51816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4" name="Freeform 51"/>
            <p:cNvSpPr>
              <a:spLocks/>
            </p:cNvSpPr>
            <p:nvPr/>
          </p:nvSpPr>
          <p:spPr bwMode="auto">
            <a:xfrm>
              <a:off x="522763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5" name="Line 52"/>
            <p:cNvSpPr>
              <a:spLocks noChangeShapeType="1"/>
            </p:cNvSpPr>
            <p:nvPr/>
          </p:nvSpPr>
          <p:spPr bwMode="auto">
            <a:xfrm flipV="1">
              <a:off x="522763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6" name="Freeform 53"/>
            <p:cNvSpPr>
              <a:spLocks/>
            </p:cNvSpPr>
            <p:nvPr/>
          </p:nvSpPr>
          <p:spPr bwMode="auto">
            <a:xfrm>
              <a:off x="52689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7" name="Line 54"/>
            <p:cNvSpPr>
              <a:spLocks noChangeShapeType="1"/>
            </p:cNvSpPr>
            <p:nvPr/>
          </p:nvSpPr>
          <p:spPr bwMode="auto">
            <a:xfrm flipV="1">
              <a:off x="52689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48" name="Freeform 55"/>
            <p:cNvSpPr>
              <a:spLocks/>
            </p:cNvSpPr>
            <p:nvPr/>
          </p:nvSpPr>
          <p:spPr bwMode="auto">
            <a:xfrm>
              <a:off x="53133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49" name="Line 56"/>
            <p:cNvSpPr>
              <a:spLocks noChangeShapeType="1"/>
            </p:cNvSpPr>
            <p:nvPr/>
          </p:nvSpPr>
          <p:spPr bwMode="auto">
            <a:xfrm flipV="1">
              <a:off x="53133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0" name="Freeform 57"/>
            <p:cNvSpPr>
              <a:spLocks/>
            </p:cNvSpPr>
            <p:nvPr/>
          </p:nvSpPr>
          <p:spPr bwMode="auto">
            <a:xfrm>
              <a:off x="5357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1" name="Line 58"/>
            <p:cNvSpPr>
              <a:spLocks noChangeShapeType="1"/>
            </p:cNvSpPr>
            <p:nvPr/>
          </p:nvSpPr>
          <p:spPr bwMode="auto">
            <a:xfrm flipV="1">
              <a:off x="5357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2" name="Freeform 59"/>
            <p:cNvSpPr>
              <a:spLocks/>
            </p:cNvSpPr>
            <p:nvPr/>
          </p:nvSpPr>
          <p:spPr bwMode="auto">
            <a:xfrm>
              <a:off x="53990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3" name="Line 60"/>
            <p:cNvSpPr>
              <a:spLocks noChangeShapeType="1"/>
            </p:cNvSpPr>
            <p:nvPr/>
          </p:nvSpPr>
          <p:spPr bwMode="auto">
            <a:xfrm flipV="1">
              <a:off x="53990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4" name="Freeform 61"/>
            <p:cNvSpPr>
              <a:spLocks/>
            </p:cNvSpPr>
            <p:nvPr/>
          </p:nvSpPr>
          <p:spPr bwMode="auto">
            <a:xfrm>
              <a:off x="54451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5" name="Line 62"/>
            <p:cNvSpPr>
              <a:spLocks noChangeShapeType="1"/>
            </p:cNvSpPr>
            <p:nvPr/>
          </p:nvSpPr>
          <p:spPr bwMode="auto">
            <a:xfrm flipV="1">
              <a:off x="54451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6" name="Freeform 63"/>
            <p:cNvSpPr>
              <a:spLocks/>
            </p:cNvSpPr>
            <p:nvPr/>
          </p:nvSpPr>
          <p:spPr bwMode="auto">
            <a:xfrm>
              <a:off x="54895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7" name="Line 64"/>
            <p:cNvSpPr>
              <a:spLocks noChangeShapeType="1"/>
            </p:cNvSpPr>
            <p:nvPr/>
          </p:nvSpPr>
          <p:spPr bwMode="auto">
            <a:xfrm flipV="1">
              <a:off x="54895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58" name="Freeform 65"/>
            <p:cNvSpPr>
              <a:spLocks/>
            </p:cNvSpPr>
            <p:nvPr/>
          </p:nvSpPr>
          <p:spPr bwMode="auto">
            <a:xfrm>
              <a:off x="55356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59" name="Line 66"/>
            <p:cNvSpPr>
              <a:spLocks noChangeShapeType="1"/>
            </p:cNvSpPr>
            <p:nvPr/>
          </p:nvSpPr>
          <p:spPr bwMode="auto">
            <a:xfrm flipV="1">
              <a:off x="55356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0" name="Freeform 67"/>
            <p:cNvSpPr>
              <a:spLocks/>
            </p:cNvSpPr>
            <p:nvPr/>
          </p:nvSpPr>
          <p:spPr bwMode="auto">
            <a:xfrm>
              <a:off x="55768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1" name="Line 68"/>
            <p:cNvSpPr>
              <a:spLocks noChangeShapeType="1"/>
            </p:cNvSpPr>
            <p:nvPr/>
          </p:nvSpPr>
          <p:spPr bwMode="auto">
            <a:xfrm flipV="1">
              <a:off x="55768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2" name="Freeform 69"/>
            <p:cNvSpPr>
              <a:spLocks/>
            </p:cNvSpPr>
            <p:nvPr/>
          </p:nvSpPr>
          <p:spPr bwMode="auto">
            <a:xfrm>
              <a:off x="56213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3" name="Line 70"/>
            <p:cNvSpPr>
              <a:spLocks noChangeShapeType="1"/>
            </p:cNvSpPr>
            <p:nvPr/>
          </p:nvSpPr>
          <p:spPr bwMode="auto">
            <a:xfrm flipV="1">
              <a:off x="56213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4" name="Freeform 71"/>
            <p:cNvSpPr>
              <a:spLocks/>
            </p:cNvSpPr>
            <p:nvPr/>
          </p:nvSpPr>
          <p:spPr bwMode="auto">
            <a:xfrm>
              <a:off x="5665788"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5" name="Line 72"/>
            <p:cNvSpPr>
              <a:spLocks noChangeShapeType="1"/>
            </p:cNvSpPr>
            <p:nvPr/>
          </p:nvSpPr>
          <p:spPr bwMode="auto">
            <a:xfrm flipV="1">
              <a:off x="5665788"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6" name="Freeform 73"/>
            <p:cNvSpPr>
              <a:spLocks/>
            </p:cNvSpPr>
            <p:nvPr/>
          </p:nvSpPr>
          <p:spPr bwMode="auto">
            <a:xfrm>
              <a:off x="57070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7" name="Line 74"/>
            <p:cNvSpPr>
              <a:spLocks noChangeShapeType="1"/>
            </p:cNvSpPr>
            <p:nvPr/>
          </p:nvSpPr>
          <p:spPr bwMode="auto">
            <a:xfrm flipV="1">
              <a:off x="57070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68" name="Freeform 75"/>
            <p:cNvSpPr>
              <a:spLocks/>
            </p:cNvSpPr>
            <p:nvPr/>
          </p:nvSpPr>
          <p:spPr bwMode="auto">
            <a:xfrm>
              <a:off x="57531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69" name="Line 76"/>
            <p:cNvSpPr>
              <a:spLocks noChangeShapeType="1"/>
            </p:cNvSpPr>
            <p:nvPr/>
          </p:nvSpPr>
          <p:spPr bwMode="auto">
            <a:xfrm flipV="1">
              <a:off x="57531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0" name="Freeform 77"/>
            <p:cNvSpPr>
              <a:spLocks/>
            </p:cNvSpPr>
            <p:nvPr/>
          </p:nvSpPr>
          <p:spPr bwMode="auto">
            <a:xfrm>
              <a:off x="57975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1" name="Line 78"/>
            <p:cNvSpPr>
              <a:spLocks noChangeShapeType="1"/>
            </p:cNvSpPr>
            <p:nvPr/>
          </p:nvSpPr>
          <p:spPr bwMode="auto">
            <a:xfrm flipV="1">
              <a:off x="57975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2" name="Freeform 79"/>
            <p:cNvSpPr>
              <a:spLocks/>
            </p:cNvSpPr>
            <p:nvPr/>
          </p:nvSpPr>
          <p:spPr bwMode="auto">
            <a:xfrm>
              <a:off x="583882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3" name="Line 80"/>
            <p:cNvSpPr>
              <a:spLocks noChangeShapeType="1"/>
            </p:cNvSpPr>
            <p:nvPr/>
          </p:nvSpPr>
          <p:spPr bwMode="auto">
            <a:xfrm flipV="1">
              <a:off x="583882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4" name="Freeform 81"/>
            <p:cNvSpPr>
              <a:spLocks/>
            </p:cNvSpPr>
            <p:nvPr/>
          </p:nvSpPr>
          <p:spPr bwMode="auto">
            <a:xfrm>
              <a:off x="58848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5" name="Line 82"/>
            <p:cNvSpPr>
              <a:spLocks noChangeShapeType="1"/>
            </p:cNvSpPr>
            <p:nvPr/>
          </p:nvSpPr>
          <p:spPr bwMode="auto">
            <a:xfrm flipV="1">
              <a:off x="58848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6" name="Freeform 83"/>
            <p:cNvSpPr>
              <a:spLocks/>
            </p:cNvSpPr>
            <p:nvPr/>
          </p:nvSpPr>
          <p:spPr bwMode="auto">
            <a:xfrm>
              <a:off x="59293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7" name="Line 84"/>
            <p:cNvSpPr>
              <a:spLocks noChangeShapeType="1"/>
            </p:cNvSpPr>
            <p:nvPr/>
          </p:nvSpPr>
          <p:spPr bwMode="auto">
            <a:xfrm flipV="1">
              <a:off x="59293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78" name="Freeform 85"/>
            <p:cNvSpPr>
              <a:spLocks/>
            </p:cNvSpPr>
            <p:nvPr/>
          </p:nvSpPr>
          <p:spPr bwMode="auto">
            <a:xfrm>
              <a:off x="59737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79" name="Line 86"/>
            <p:cNvSpPr>
              <a:spLocks noChangeShapeType="1"/>
            </p:cNvSpPr>
            <p:nvPr/>
          </p:nvSpPr>
          <p:spPr bwMode="auto">
            <a:xfrm flipV="1">
              <a:off x="59737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0" name="Freeform 87"/>
            <p:cNvSpPr>
              <a:spLocks/>
            </p:cNvSpPr>
            <p:nvPr/>
          </p:nvSpPr>
          <p:spPr bwMode="auto">
            <a:xfrm>
              <a:off x="60150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1" name="Line 88"/>
            <p:cNvSpPr>
              <a:spLocks noChangeShapeType="1"/>
            </p:cNvSpPr>
            <p:nvPr/>
          </p:nvSpPr>
          <p:spPr bwMode="auto">
            <a:xfrm flipV="1">
              <a:off x="60150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2" name="Freeform 89"/>
            <p:cNvSpPr>
              <a:spLocks/>
            </p:cNvSpPr>
            <p:nvPr/>
          </p:nvSpPr>
          <p:spPr bwMode="auto">
            <a:xfrm>
              <a:off x="60610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3" name="Line 90"/>
            <p:cNvSpPr>
              <a:spLocks noChangeShapeType="1"/>
            </p:cNvSpPr>
            <p:nvPr/>
          </p:nvSpPr>
          <p:spPr bwMode="auto">
            <a:xfrm flipV="1">
              <a:off x="60610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4" name="Freeform 91"/>
            <p:cNvSpPr>
              <a:spLocks/>
            </p:cNvSpPr>
            <p:nvPr/>
          </p:nvSpPr>
          <p:spPr bwMode="auto">
            <a:xfrm>
              <a:off x="6105525"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5" name="Line 92"/>
            <p:cNvSpPr>
              <a:spLocks noChangeShapeType="1"/>
            </p:cNvSpPr>
            <p:nvPr/>
          </p:nvSpPr>
          <p:spPr bwMode="auto">
            <a:xfrm flipV="1">
              <a:off x="6105525"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6" name="Freeform 93"/>
            <p:cNvSpPr>
              <a:spLocks/>
            </p:cNvSpPr>
            <p:nvPr/>
          </p:nvSpPr>
          <p:spPr bwMode="auto">
            <a:xfrm>
              <a:off x="61468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7" name="Line 94"/>
            <p:cNvSpPr>
              <a:spLocks noChangeShapeType="1"/>
            </p:cNvSpPr>
            <p:nvPr/>
          </p:nvSpPr>
          <p:spPr bwMode="auto">
            <a:xfrm flipV="1">
              <a:off x="61468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88" name="Freeform 95"/>
            <p:cNvSpPr>
              <a:spLocks/>
            </p:cNvSpPr>
            <p:nvPr/>
          </p:nvSpPr>
          <p:spPr bwMode="auto">
            <a:xfrm>
              <a:off x="619283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89" name="Line 96"/>
            <p:cNvSpPr>
              <a:spLocks noChangeShapeType="1"/>
            </p:cNvSpPr>
            <p:nvPr/>
          </p:nvSpPr>
          <p:spPr bwMode="auto">
            <a:xfrm flipV="1">
              <a:off x="619283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0" name="Freeform 97"/>
            <p:cNvSpPr>
              <a:spLocks/>
            </p:cNvSpPr>
            <p:nvPr/>
          </p:nvSpPr>
          <p:spPr bwMode="auto">
            <a:xfrm>
              <a:off x="6237288"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1" name="Line 98"/>
            <p:cNvSpPr>
              <a:spLocks noChangeShapeType="1"/>
            </p:cNvSpPr>
            <p:nvPr/>
          </p:nvSpPr>
          <p:spPr bwMode="auto">
            <a:xfrm flipV="1">
              <a:off x="6237288"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2" name="Freeform 99"/>
            <p:cNvSpPr>
              <a:spLocks/>
            </p:cNvSpPr>
            <p:nvPr/>
          </p:nvSpPr>
          <p:spPr bwMode="auto">
            <a:xfrm>
              <a:off x="627856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3" name="Line 100"/>
            <p:cNvSpPr>
              <a:spLocks noChangeShapeType="1"/>
            </p:cNvSpPr>
            <p:nvPr/>
          </p:nvSpPr>
          <p:spPr bwMode="auto">
            <a:xfrm flipV="1">
              <a:off x="627856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4" name="Freeform 101"/>
            <p:cNvSpPr>
              <a:spLocks/>
            </p:cNvSpPr>
            <p:nvPr/>
          </p:nvSpPr>
          <p:spPr bwMode="auto">
            <a:xfrm>
              <a:off x="632301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5" name="Line 102"/>
            <p:cNvSpPr>
              <a:spLocks noChangeShapeType="1"/>
            </p:cNvSpPr>
            <p:nvPr/>
          </p:nvSpPr>
          <p:spPr bwMode="auto">
            <a:xfrm flipV="1">
              <a:off x="632301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6" name="Freeform 103"/>
            <p:cNvSpPr>
              <a:spLocks/>
            </p:cNvSpPr>
            <p:nvPr/>
          </p:nvSpPr>
          <p:spPr bwMode="auto">
            <a:xfrm>
              <a:off x="636905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7" name="Line 104"/>
            <p:cNvSpPr>
              <a:spLocks noChangeShapeType="1"/>
            </p:cNvSpPr>
            <p:nvPr/>
          </p:nvSpPr>
          <p:spPr bwMode="auto">
            <a:xfrm flipV="1">
              <a:off x="636905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498" name="Freeform 105"/>
            <p:cNvSpPr>
              <a:spLocks/>
            </p:cNvSpPr>
            <p:nvPr/>
          </p:nvSpPr>
          <p:spPr bwMode="auto">
            <a:xfrm>
              <a:off x="6413500"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499" name="Line 106"/>
            <p:cNvSpPr>
              <a:spLocks noChangeShapeType="1"/>
            </p:cNvSpPr>
            <p:nvPr/>
          </p:nvSpPr>
          <p:spPr bwMode="auto">
            <a:xfrm flipV="1">
              <a:off x="6413500"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0" name="Freeform 107"/>
            <p:cNvSpPr>
              <a:spLocks/>
            </p:cNvSpPr>
            <p:nvPr/>
          </p:nvSpPr>
          <p:spPr bwMode="auto">
            <a:xfrm>
              <a:off x="6454775"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1" name="Line 108"/>
            <p:cNvSpPr>
              <a:spLocks noChangeShapeType="1"/>
            </p:cNvSpPr>
            <p:nvPr/>
          </p:nvSpPr>
          <p:spPr bwMode="auto">
            <a:xfrm flipV="1">
              <a:off x="6454775"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2" name="Freeform 109"/>
            <p:cNvSpPr>
              <a:spLocks/>
            </p:cNvSpPr>
            <p:nvPr/>
          </p:nvSpPr>
          <p:spPr bwMode="auto">
            <a:xfrm>
              <a:off x="6500813" y="4619626"/>
              <a:ext cx="0" cy="128588"/>
            </a:xfrm>
            <a:custGeom>
              <a:avLst/>
              <a:gdLst>
                <a:gd name="T0" fmla="*/ 81 h 81"/>
                <a:gd name="T1" fmla="*/ 0 h 81"/>
                <a:gd name="T2" fmla="*/ 81 h 81"/>
              </a:gdLst>
              <a:ahLst/>
              <a:cxnLst>
                <a:cxn ang="0">
                  <a:pos x="0" y="T0"/>
                </a:cxn>
                <a:cxn ang="0">
                  <a:pos x="0" y="T1"/>
                </a:cxn>
                <a:cxn ang="0">
                  <a:pos x="0" y="T2"/>
                </a:cxn>
              </a:cxnLst>
              <a:rect l="0" t="0" r="r" b="b"/>
              <a:pathLst>
                <a:path h="81">
                  <a:moveTo>
                    <a:pt x="0" y="81"/>
                  </a:moveTo>
                  <a:lnTo>
                    <a:pt x="0" y="0"/>
                  </a:lnTo>
                  <a:lnTo>
                    <a:pt x="0" y="8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3" name="Line 110"/>
            <p:cNvSpPr>
              <a:spLocks noChangeShapeType="1"/>
            </p:cNvSpPr>
            <p:nvPr/>
          </p:nvSpPr>
          <p:spPr bwMode="auto">
            <a:xfrm flipV="1">
              <a:off x="6500813" y="4619626"/>
              <a:ext cx="0" cy="12858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sp>
          <p:nvSpPr>
            <p:cNvPr id="504" name="Freeform 111"/>
            <p:cNvSpPr>
              <a:spLocks/>
            </p:cNvSpPr>
            <p:nvPr/>
          </p:nvSpPr>
          <p:spPr bwMode="auto">
            <a:xfrm>
              <a:off x="6545263" y="4524376"/>
              <a:ext cx="0" cy="223838"/>
            </a:xfrm>
            <a:custGeom>
              <a:avLst/>
              <a:gdLst>
                <a:gd name="T0" fmla="*/ 141 h 141"/>
                <a:gd name="T1" fmla="*/ 0 h 141"/>
                <a:gd name="T2" fmla="*/ 141 h 141"/>
              </a:gdLst>
              <a:ahLst/>
              <a:cxnLst>
                <a:cxn ang="0">
                  <a:pos x="0" y="T0"/>
                </a:cxn>
                <a:cxn ang="0">
                  <a:pos x="0" y="T1"/>
                </a:cxn>
                <a:cxn ang="0">
                  <a:pos x="0" y="T2"/>
                </a:cxn>
              </a:cxnLst>
              <a:rect l="0" t="0" r="r" b="b"/>
              <a:pathLst>
                <a:path h="141">
                  <a:moveTo>
                    <a:pt x="0" y="141"/>
                  </a:moveTo>
                  <a:lnTo>
                    <a:pt x="0" y="0"/>
                  </a:lnTo>
                  <a:lnTo>
                    <a:pt x="0" y="141"/>
                  </a:lnTo>
                  <a:close/>
                </a:path>
              </a:pathLst>
            </a:custGeom>
            <a:grpFill/>
            <a:ln w="9525">
              <a:solidFill>
                <a:schemeClr val="tx1">
                  <a:lumMod val="65000"/>
                  <a:lumOff val="35000"/>
                </a:schemeClr>
              </a:solidFill>
              <a:round/>
              <a:headEnd/>
              <a:tailEnd/>
            </a:ln>
          </p:spPr>
          <p:txBody>
            <a:bodyPr vert="horz" wrap="square" lIns="91440" tIns="45720" rIns="91440" bIns="45720" numCol="1" anchor="t" anchorCtr="0" compatLnSpc="1">
              <a:prstTxWarp prst="textNoShape">
                <a:avLst/>
              </a:prstTxWarp>
            </a:bodyPr>
            <a:lstStyle/>
            <a:p>
              <a:endParaRPr lang="id-ID" sz="1351"/>
            </a:p>
          </p:txBody>
        </p:sp>
        <p:sp>
          <p:nvSpPr>
            <p:cNvPr id="505" name="Line 112"/>
            <p:cNvSpPr>
              <a:spLocks noChangeShapeType="1"/>
            </p:cNvSpPr>
            <p:nvPr/>
          </p:nvSpPr>
          <p:spPr bwMode="auto">
            <a:xfrm flipV="1">
              <a:off x="6545263" y="4524376"/>
              <a:ext cx="0" cy="223838"/>
            </a:xfrm>
            <a:prstGeom prst="line">
              <a:avLst/>
            </a:prstGeom>
            <a:grpFill/>
            <a:ln w="14288"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06" name="Group 505"/>
          <p:cNvGrpSpPr/>
          <p:nvPr/>
        </p:nvGrpSpPr>
        <p:grpSpPr>
          <a:xfrm>
            <a:off x="8086944" y="1704411"/>
            <a:ext cx="2460649" cy="954892"/>
            <a:chOff x="1025001" y="1462728"/>
            <a:chExt cx="1845487" cy="716169"/>
          </a:xfrm>
        </p:grpSpPr>
        <p:sp>
          <p:nvSpPr>
            <p:cNvPr id="507" name="Rectangle 506"/>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08" name="TextBox 507"/>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09" name="Rectangle 508"/>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0" name="Group 509"/>
          <p:cNvGrpSpPr/>
          <p:nvPr/>
        </p:nvGrpSpPr>
        <p:grpSpPr>
          <a:xfrm>
            <a:off x="8086944" y="2983014"/>
            <a:ext cx="2460649" cy="954892"/>
            <a:chOff x="1025001" y="1462728"/>
            <a:chExt cx="1845487" cy="716169"/>
          </a:xfrm>
        </p:grpSpPr>
        <p:sp>
          <p:nvSpPr>
            <p:cNvPr id="511" name="Rectangle 510"/>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2" name="TextBox 511"/>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3" name="Rectangle 512"/>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grpSp>
        <p:nvGrpSpPr>
          <p:cNvPr id="514" name="Group 513"/>
          <p:cNvGrpSpPr/>
          <p:nvPr/>
        </p:nvGrpSpPr>
        <p:grpSpPr>
          <a:xfrm>
            <a:off x="8086944" y="4318389"/>
            <a:ext cx="2460649" cy="954892"/>
            <a:chOff x="1025001" y="1462728"/>
            <a:chExt cx="1845487" cy="716169"/>
          </a:xfrm>
        </p:grpSpPr>
        <p:sp>
          <p:nvSpPr>
            <p:cNvPr id="515" name="Rectangle 514"/>
            <p:cNvSpPr/>
            <p:nvPr/>
          </p:nvSpPr>
          <p:spPr>
            <a:xfrm>
              <a:off x="1025001" y="1786578"/>
              <a:ext cx="1845487" cy="392319"/>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p>
          </p:txBody>
        </p:sp>
        <p:sp>
          <p:nvSpPr>
            <p:cNvPr id="516" name="TextBox 515"/>
            <p:cNvSpPr txBox="1"/>
            <p:nvPr/>
          </p:nvSpPr>
          <p:spPr>
            <a:xfrm>
              <a:off x="1025001" y="1462728"/>
              <a:ext cx="1059136" cy="230833"/>
            </a:xfrm>
            <a:prstGeom prst="rect">
              <a:avLst/>
            </a:prstGeom>
            <a:noFill/>
          </p:spPr>
          <p:txBody>
            <a:bodyPr wrap="none" rtlCol="0">
              <a:spAutoFit/>
            </a:bodyPr>
            <a:lstStyle/>
            <a:p>
              <a:r>
                <a:rPr lang="en-ID" sz="1400" b="1" dirty="0">
                  <a:solidFill>
                    <a:schemeClr val="tx1">
                      <a:lumMod val="50000"/>
                      <a:lumOff val="50000"/>
                    </a:schemeClr>
                  </a:solidFill>
                </a:rPr>
                <a:t>Hard to Think</a:t>
              </a:r>
              <a:endParaRPr lang="en-US" sz="1400" b="1" dirty="0">
                <a:solidFill>
                  <a:schemeClr val="tx1">
                    <a:lumMod val="50000"/>
                    <a:lumOff val="50000"/>
                  </a:schemeClr>
                </a:solidFill>
              </a:endParaRPr>
            </a:p>
          </p:txBody>
        </p:sp>
        <p:sp>
          <p:nvSpPr>
            <p:cNvPr id="517" name="Rectangle 516"/>
            <p:cNvSpPr/>
            <p:nvPr/>
          </p:nvSpPr>
          <p:spPr>
            <a:xfrm>
              <a:off x="1025001" y="1603159"/>
              <a:ext cx="1845487" cy="254012"/>
            </a:xfrm>
            <a:prstGeom prst="rect">
              <a:avLst/>
            </a:prstGeom>
          </p:spPr>
          <p:txBody>
            <a:bodyPr wrap="square">
              <a:spAutoFit/>
            </a:bodyPr>
            <a:lstStyle/>
            <a:p>
              <a:pPr>
                <a:lnSpc>
                  <a:spcPct val="150000"/>
                </a:lnSpc>
              </a:pPr>
              <a:r>
                <a:rPr lang="en-ID" sz="1067" i="1" dirty="0">
                  <a:solidFill>
                    <a:schemeClr val="tx1">
                      <a:lumMod val="50000"/>
                      <a:lumOff val="50000"/>
                    </a:schemeClr>
                  </a:solidFill>
                </a:rPr>
                <a:t>That Interact candidly and positively</a:t>
              </a:r>
              <a:endParaRPr lang="id-ID" sz="1067" i="1" dirty="0">
                <a:solidFill>
                  <a:schemeClr val="tx1">
                    <a:lumMod val="50000"/>
                    <a:lumOff val="50000"/>
                  </a:schemeClr>
                </a:solidFill>
              </a:endParaRPr>
            </a:p>
          </p:txBody>
        </p:sp>
      </p:grpSp>
      <p:sp>
        <p:nvSpPr>
          <p:cNvPr id="518" name="Freeform 517"/>
          <p:cNvSpPr>
            <a:spLocks noEditPoints="1"/>
          </p:cNvSpPr>
          <p:nvPr/>
        </p:nvSpPr>
        <p:spPr bwMode="auto">
          <a:xfrm rot="5400000">
            <a:off x="9024188" y="3471761"/>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86760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 name="Freeform 22"/>
          <p:cNvSpPr>
            <a:spLocks noEditPoints="1"/>
          </p:cNvSpPr>
          <p:nvPr/>
        </p:nvSpPr>
        <p:spPr bwMode="auto">
          <a:xfrm rot="5400000">
            <a:off x="262958" y="-1206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006721"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TRY OUR BEST</a:t>
            </a:r>
          </a:p>
        </p:txBody>
      </p:sp>
      <p:grpSp>
        <p:nvGrpSpPr>
          <p:cNvPr id="8" name="Group 7"/>
          <p:cNvGrpSpPr/>
          <p:nvPr/>
        </p:nvGrpSpPr>
        <p:grpSpPr>
          <a:xfrm>
            <a:off x="5622729" y="1676260"/>
            <a:ext cx="520322" cy="520322"/>
            <a:chOff x="2160534" y="4911434"/>
            <a:chExt cx="775855" cy="775855"/>
          </a:xfrm>
        </p:grpSpPr>
        <p:sp>
          <p:nvSpPr>
            <p:cNvPr id="825" name="Oval 824"/>
            <p:cNvSpPr/>
            <p:nvPr/>
          </p:nvSpPr>
          <p:spPr>
            <a:xfrm>
              <a:off x="2160534" y="4911434"/>
              <a:ext cx="775855" cy="7758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6" name="Freeform 141"/>
            <p:cNvSpPr>
              <a:spLocks noEditPoints="1"/>
            </p:cNvSpPr>
            <p:nvPr/>
          </p:nvSpPr>
          <p:spPr bwMode="auto">
            <a:xfrm>
              <a:off x="2364011" y="5110694"/>
              <a:ext cx="368900" cy="37733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en-US" sz="1013"/>
            </a:p>
          </p:txBody>
        </p:sp>
      </p:grpSp>
      <p:sp>
        <p:nvSpPr>
          <p:cNvPr id="12" name="TextBox 11"/>
          <p:cNvSpPr txBox="1"/>
          <p:nvPr/>
        </p:nvSpPr>
        <p:spPr>
          <a:xfrm>
            <a:off x="6188200" y="1740001"/>
            <a:ext cx="4791761" cy="338554"/>
          </a:xfrm>
          <a:prstGeom prst="rect">
            <a:avLst/>
          </a:prstGeom>
          <a:noFill/>
        </p:spPr>
        <p:txBody>
          <a:bodyPr wrap="none" rtlCol="0">
            <a:spAutoFit/>
          </a:bodyPr>
          <a:lstStyle/>
          <a:p>
            <a:r>
              <a:rPr lang="en-ID" sz="1600" dirty="0">
                <a:solidFill>
                  <a:schemeClr val="tx1">
                    <a:lumMod val="65000"/>
                    <a:lumOff val="35000"/>
                  </a:schemeClr>
                </a:solidFill>
                <a:latin typeface="+mj-lt"/>
              </a:rPr>
              <a:t>Easiest way to start a business through </a:t>
            </a:r>
            <a:r>
              <a:rPr lang="en-ID" sz="1600" b="1" dirty="0">
                <a:solidFill>
                  <a:schemeClr val="accent1"/>
                </a:solidFill>
                <a:latin typeface="+mj-lt"/>
              </a:rPr>
              <a:t>Fast</a:t>
            </a:r>
            <a:r>
              <a:rPr lang="en-ID" sz="1600" dirty="0">
                <a:solidFill>
                  <a:schemeClr val="tx1">
                    <a:lumMod val="65000"/>
                    <a:lumOff val="35000"/>
                  </a:schemeClr>
                </a:solidFill>
                <a:latin typeface="+mj-lt"/>
              </a:rPr>
              <a:t>-Template</a:t>
            </a:r>
          </a:p>
        </p:txBody>
      </p:sp>
      <p:sp>
        <p:nvSpPr>
          <p:cNvPr id="13" name="TextBox 12"/>
          <p:cNvSpPr txBox="1"/>
          <p:nvPr/>
        </p:nvSpPr>
        <p:spPr>
          <a:xfrm>
            <a:off x="6247888" y="3060331"/>
            <a:ext cx="4391894"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4" name="TextBox 13"/>
          <p:cNvSpPr txBox="1"/>
          <p:nvPr/>
        </p:nvSpPr>
        <p:spPr>
          <a:xfrm>
            <a:off x="6247888" y="2582350"/>
            <a:ext cx="4035272" cy="369332"/>
          </a:xfrm>
          <a:prstGeom prst="rect">
            <a:avLst/>
          </a:prstGeom>
          <a:noFill/>
        </p:spPr>
        <p:txBody>
          <a:bodyPr wrap="none" rtlCol="0">
            <a:spAutoFit/>
          </a:bodyPr>
          <a:lstStyle/>
          <a:p>
            <a:r>
              <a:rPr lang="en-ID" dirty="0">
                <a:solidFill>
                  <a:schemeClr val="tx1">
                    <a:lumMod val="65000"/>
                    <a:lumOff val="35000"/>
                  </a:schemeClr>
                </a:solidFill>
                <a:latin typeface="+mj-lt"/>
              </a:rPr>
              <a:t>RESPONSIVE DESIGN FOR ALL BUSINESS</a:t>
            </a:r>
          </a:p>
        </p:txBody>
      </p:sp>
      <p:grpSp>
        <p:nvGrpSpPr>
          <p:cNvPr id="2" name="Group 1"/>
          <p:cNvGrpSpPr/>
          <p:nvPr/>
        </p:nvGrpSpPr>
        <p:grpSpPr>
          <a:xfrm>
            <a:off x="5979032" y="2652593"/>
            <a:ext cx="193548" cy="193548"/>
            <a:chOff x="6506160" y="2751098"/>
            <a:chExt cx="193548" cy="193548"/>
          </a:xfrm>
        </p:grpSpPr>
        <p:sp>
          <p:nvSpPr>
            <p:cNvPr id="846" name="Oval 845"/>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cxnSp>
        <p:nvCxnSpPr>
          <p:cNvPr id="5" name="Straight Connector 4"/>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831" name="Freeform 154"/>
          <p:cNvSpPr>
            <a:spLocks noEditPoints="1"/>
          </p:cNvSpPr>
          <p:nvPr/>
        </p:nvSpPr>
        <p:spPr bwMode="auto">
          <a:xfrm>
            <a:off x="6325312" y="5036725"/>
            <a:ext cx="232889" cy="232889"/>
          </a:xfrm>
          <a:custGeom>
            <a:avLst/>
            <a:gdLst>
              <a:gd name="T0" fmla="*/ 61 w 75"/>
              <a:gd name="T1" fmla="*/ 0 h 72"/>
              <a:gd name="T2" fmla="*/ 60 w 75"/>
              <a:gd name="T3" fmla="*/ 0 h 72"/>
              <a:gd name="T4" fmla="*/ 0 w 75"/>
              <a:gd name="T5" fmla="*/ 6 h 72"/>
              <a:gd name="T6" fmla="*/ 6 w 75"/>
              <a:gd name="T7" fmla="*/ 72 h 72"/>
              <a:gd name="T8" fmla="*/ 66 w 75"/>
              <a:gd name="T9" fmla="*/ 66 h 72"/>
              <a:gd name="T10" fmla="*/ 69 w 75"/>
              <a:gd name="T11" fmla="*/ 63 h 72"/>
              <a:gd name="T12" fmla="*/ 75 w 75"/>
              <a:gd name="T13" fmla="*/ 6 h 72"/>
              <a:gd name="T14" fmla="*/ 66 w 75"/>
              <a:gd name="T15" fmla="*/ 26 h 72"/>
              <a:gd name="T16" fmla="*/ 72 w 75"/>
              <a:gd name="T17" fmla="*/ 25 h 72"/>
              <a:gd name="T18" fmla="*/ 69 w 75"/>
              <a:gd name="T19" fmla="*/ 42 h 72"/>
              <a:gd name="T20" fmla="*/ 66 w 75"/>
              <a:gd name="T21" fmla="*/ 26 h 72"/>
              <a:gd name="T22" fmla="*/ 72 w 75"/>
              <a:gd name="T23" fmla="*/ 22 h 72"/>
              <a:gd name="T24" fmla="*/ 66 w 75"/>
              <a:gd name="T25" fmla="*/ 24 h 72"/>
              <a:gd name="T26" fmla="*/ 65 w 75"/>
              <a:gd name="T27" fmla="*/ 3 h 72"/>
              <a:gd name="T28" fmla="*/ 72 w 75"/>
              <a:gd name="T29" fmla="*/ 6 h 72"/>
              <a:gd name="T30" fmla="*/ 6 w 75"/>
              <a:gd name="T31" fmla="*/ 3 h 72"/>
              <a:gd name="T32" fmla="*/ 63 w 75"/>
              <a:gd name="T33" fmla="*/ 6 h 72"/>
              <a:gd name="T34" fmla="*/ 60 w 75"/>
              <a:gd name="T35" fmla="*/ 60 h 72"/>
              <a:gd name="T36" fmla="*/ 3 w 75"/>
              <a:gd name="T37" fmla="*/ 60 h 72"/>
              <a:gd name="T38" fmla="*/ 63 w 75"/>
              <a:gd name="T39" fmla="*/ 66 h 72"/>
              <a:gd name="T40" fmla="*/ 6 w 75"/>
              <a:gd name="T41" fmla="*/ 69 h 72"/>
              <a:gd name="T42" fmla="*/ 6 w 75"/>
              <a:gd name="T43" fmla="*/ 63 h 72"/>
              <a:gd name="T44" fmla="*/ 63 w 75"/>
              <a:gd name="T45" fmla="*/ 62 h 72"/>
              <a:gd name="T46" fmla="*/ 69 w 75"/>
              <a:gd name="T47" fmla="*/ 60 h 72"/>
              <a:gd name="T48" fmla="*/ 66 w 75"/>
              <a:gd name="T49" fmla="*/ 44 h 72"/>
              <a:gd name="T50" fmla="*/ 72 w 75"/>
              <a:gd name="T51" fmla="*/ 43 h 72"/>
              <a:gd name="T52" fmla="*/ 69 w 75"/>
              <a:gd name="T53" fmla="*/ 60 h 72"/>
              <a:gd name="T54" fmla="*/ 23 w 75"/>
              <a:gd name="T55" fmla="*/ 34 h 72"/>
              <a:gd name="T56" fmla="*/ 44 w 75"/>
              <a:gd name="T57" fmla="*/ 36 h 72"/>
              <a:gd name="T58" fmla="*/ 23 w 75"/>
              <a:gd name="T59" fmla="*/ 37 h 72"/>
              <a:gd name="T60" fmla="*/ 24 w 75"/>
              <a:gd name="T61" fmla="*/ 30 h 72"/>
              <a:gd name="T62" fmla="*/ 43 w 75"/>
              <a:gd name="T63" fmla="*/ 28 h 72"/>
              <a:gd name="T64" fmla="*/ 42 w 75"/>
              <a:gd name="T65" fmla="*/ 13 h 72"/>
              <a:gd name="T66" fmla="*/ 23 w 75"/>
              <a:gd name="T67" fmla="*/ 14 h 72"/>
              <a:gd name="T68" fmla="*/ 24 w 75"/>
              <a:gd name="T69" fmla="*/ 30 h 72"/>
              <a:gd name="T70" fmla="*/ 40 w 75"/>
              <a:gd name="T71" fmla="*/ 16 h 72"/>
              <a:gd name="T72" fmla="*/ 26 w 75"/>
              <a:gd name="T73"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72">
                <a:moveTo>
                  <a:pt x="69" y="0"/>
                </a:moveTo>
                <a:cubicBezTo>
                  <a:pt x="61" y="0"/>
                  <a:pt x="61" y="0"/>
                  <a:pt x="61" y="0"/>
                </a:cubicBezTo>
                <a:cubicBezTo>
                  <a:pt x="61" y="0"/>
                  <a:pt x="61" y="0"/>
                  <a:pt x="61" y="0"/>
                </a:cubicBezTo>
                <a:cubicBezTo>
                  <a:pt x="61" y="0"/>
                  <a:pt x="60" y="0"/>
                  <a:pt x="60" y="0"/>
                </a:cubicBezTo>
                <a:cubicBezTo>
                  <a:pt x="6" y="0"/>
                  <a:pt x="6" y="0"/>
                  <a:pt x="6" y="0"/>
                </a:cubicBezTo>
                <a:cubicBezTo>
                  <a:pt x="3" y="0"/>
                  <a:pt x="0" y="3"/>
                  <a:pt x="0" y="6"/>
                </a:cubicBezTo>
                <a:cubicBezTo>
                  <a:pt x="0" y="66"/>
                  <a:pt x="0" y="66"/>
                  <a:pt x="0" y="66"/>
                </a:cubicBezTo>
                <a:cubicBezTo>
                  <a:pt x="0" y="69"/>
                  <a:pt x="3" y="72"/>
                  <a:pt x="6" y="72"/>
                </a:cubicBezTo>
                <a:cubicBezTo>
                  <a:pt x="60" y="72"/>
                  <a:pt x="60" y="72"/>
                  <a:pt x="60" y="72"/>
                </a:cubicBezTo>
                <a:cubicBezTo>
                  <a:pt x="63" y="72"/>
                  <a:pt x="66" y="69"/>
                  <a:pt x="66" y="66"/>
                </a:cubicBezTo>
                <a:cubicBezTo>
                  <a:pt x="66" y="63"/>
                  <a:pt x="66" y="63"/>
                  <a:pt x="66" y="63"/>
                </a:cubicBezTo>
                <a:cubicBezTo>
                  <a:pt x="69" y="63"/>
                  <a:pt x="69" y="63"/>
                  <a:pt x="69" y="63"/>
                </a:cubicBezTo>
                <a:cubicBezTo>
                  <a:pt x="72" y="63"/>
                  <a:pt x="75" y="60"/>
                  <a:pt x="75" y="57"/>
                </a:cubicBezTo>
                <a:cubicBezTo>
                  <a:pt x="75" y="6"/>
                  <a:pt x="75" y="6"/>
                  <a:pt x="75" y="6"/>
                </a:cubicBezTo>
                <a:cubicBezTo>
                  <a:pt x="75" y="3"/>
                  <a:pt x="72" y="0"/>
                  <a:pt x="69" y="0"/>
                </a:cubicBezTo>
                <a:close/>
                <a:moveTo>
                  <a:pt x="66" y="26"/>
                </a:moveTo>
                <a:cubicBezTo>
                  <a:pt x="69" y="26"/>
                  <a:pt x="69" y="26"/>
                  <a:pt x="69" y="26"/>
                </a:cubicBezTo>
                <a:cubicBezTo>
                  <a:pt x="70" y="26"/>
                  <a:pt x="71" y="26"/>
                  <a:pt x="72" y="25"/>
                </a:cubicBezTo>
                <a:cubicBezTo>
                  <a:pt x="72" y="40"/>
                  <a:pt x="72" y="40"/>
                  <a:pt x="72" y="40"/>
                </a:cubicBezTo>
                <a:cubicBezTo>
                  <a:pt x="71" y="41"/>
                  <a:pt x="70" y="42"/>
                  <a:pt x="69" y="42"/>
                </a:cubicBezTo>
                <a:cubicBezTo>
                  <a:pt x="66" y="42"/>
                  <a:pt x="66" y="42"/>
                  <a:pt x="66" y="42"/>
                </a:cubicBezTo>
                <a:lnTo>
                  <a:pt x="66" y="26"/>
                </a:lnTo>
                <a:close/>
                <a:moveTo>
                  <a:pt x="72" y="6"/>
                </a:moveTo>
                <a:cubicBezTo>
                  <a:pt x="72" y="22"/>
                  <a:pt x="72" y="22"/>
                  <a:pt x="72" y="22"/>
                </a:cubicBezTo>
                <a:cubicBezTo>
                  <a:pt x="71" y="23"/>
                  <a:pt x="70" y="24"/>
                  <a:pt x="69" y="24"/>
                </a:cubicBezTo>
                <a:cubicBezTo>
                  <a:pt x="66" y="24"/>
                  <a:pt x="66" y="24"/>
                  <a:pt x="66" y="24"/>
                </a:cubicBezTo>
                <a:cubicBezTo>
                  <a:pt x="66" y="6"/>
                  <a:pt x="66" y="6"/>
                  <a:pt x="66" y="6"/>
                </a:cubicBezTo>
                <a:cubicBezTo>
                  <a:pt x="66" y="5"/>
                  <a:pt x="65" y="4"/>
                  <a:pt x="65" y="3"/>
                </a:cubicBezTo>
                <a:cubicBezTo>
                  <a:pt x="69" y="3"/>
                  <a:pt x="69" y="3"/>
                  <a:pt x="69" y="3"/>
                </a:cubicBezTo>
                <a:cubicBezTo>
                  <a:pt x="70" y="3"/>
                  <a:pt x="72" y="4"/>
                  <a:pt x="72" y="6"/>
                </a:cubicBezTo>
                <a:close/>
                <a:moveTo>
                  <a:pt x="3" y="6"/>
                </a:moveTo>
                <a:cubicBezTo>
                  <a:pt x="3" y="4"/>
                  <a:pt x="5" y="3"/>
                  <a:pt x="6" y="3"/>
                </a:cubicBezTo>
                <a:cubicBezTo>
                  <a:pt x="60" y="3"/>
                  <a:pt x="60" y="3"/>
                  <a:pt x="60" y="3"/>
                </a:cubicBezTo>
                <a:cubicBezTo>
                  <a:pt x="61" y="3"/>
                  <a:pt x="63" y="4"/>
                  <a:pt x="63" y="6"/>
                </a:cubicBezTo>
                <a:cubicBezTo>
                  <a:pt x="63" y="57"/>
                  <a:pt x="63" y="57"/>
                  <a:pt x="63" y="57"/>
                </a:cubicBezTo>
                <a:cubicBezTo>
                  <a:pt x="63" y="58"/>
                  <a:pt x="61" y="60"/>
                  <a:pt x="60" y="60"/>
                </a:cubicBezTo>
                <a:cubicBezTo>
                  <a:pt x="6" y="60"/>
                  <a:pt x="6" y="60"/>
                  <a:pt x="6" y="60"/>
                </a:cubicBezTo>
                <a:cubicBezTo>
                  <a:pt x="5" y="60"/>
                  <a:pt x="4" y="60"/>
                  <a:pt x="3" y="60"/>
                </a:cubicBezTo>
                <a:lnTo>
                  <a:pt x="3" y="6"/>
                </a:lnTo>
                <a:close/>
                <a:moveTo>
                  <a:pt x="63" y="66"/>
                </a:moveTo>
                <a:cubicBezTo>
                  <a:pt x="63" y="67"/>
                  <a:pt x="61" y="69"/>
                  <a:pt x="60" y="69"/>
                </a:cubicBezTo>
                <a:cubicBezTo>
                  <a:pt x="6" y="69"/>
                  <a:pt x="6" y="69"/>
                  <a:pt x="6" y="69"/>
                </a:cubicBezTo>
                <a:cubicBezTo>
                  <a:pt x="5" y="69"/>
                  <a:pt x="3" y="67"/>
                  <a:pt x="3" y="66"/>
                </a:cubicBezTo>
                <a:cubicBezTo>
                  <a:pt x="3" y="64"/>
                  <a:pt x="5" y="63"/>
                  <a:pt x="6" y="63"/>
                </a:cubicBezTo>
                <a:cubicBezTo>
                  <a:pt x="60" y="63"/>
                  <a:pt x="60" y="63"/>
                  <a:pt x="60" y="63"/>
                </a:cubicBezTo>
                <a:cubicBezTo>
                  <a:pt x="61" y="63"/>
                  <a:pt x="62" y="62"/>
                  <a:pt x="63" y="62"/>
                </a:cubicBezTo>
                <a:lnTo>
                  <a:pt x="63" y="66"/>
                </a:lnTo>
                <a:close/>
                <a:moveTo>
                  <a:pt x="69" y="60"/>
                </a:moveTo>
                <a:cubicBezTo>
                  <a:pt x="66" y="60"/>
                  <a:pt x="66" y="60"/>
                  <a:pt x="66" y="60"/>
                </a:cubicBezTo>
                <a:cubicBezTo>
                  <a:pt x="66" y="44"/>
                  <a:pt x="66" y="44"/>
                  <a:pt x="66" y="44"/>
                </a:cubicBezTo>
                <a:cubicBezTo>
                  <a:pt x="69" y="44"/>
                  <a:pt x="69" y="44"/>
                  <a:pt x="69" y="44"/>
                </a:cubicBezTo>
                <a:cubicBezTo>
                  <a:pt x="70" y="44"/>
                  <a:pt x="71" y="44"/>
                  <a:pt x="72" y="43"/>
                </a:cubicBezTo>
                <a:cubicBezTo>
                  <a:pt x="72" y="57"/>
                  <a:pt x="72" y="57"/>
                  <a:pt x="72" y="57"/>
                </a:cubicBezTo>
                <a:cubicBezTo>
                  <a:pt x="72" y="58"/>
                  <a:pt x="70" y="60"/>
                  <a:pt x="69" y="60"/>
                </a:cubicBezTo>
                <a:close/>
                <a:moveTo>
                  <a:pt x="22" y="36"/>
                </a:moveTo>
                <a:cubicBezTo>
                  <a:pt x="22" y="35"/>
                  <a:pt x="22" y="34"/>
                  <a:pt x="23" y="34"/>
                </a:cubicBezTo>
                <a:cubicBezTo>
                  <a:pt x="43" y="34"/>
                  <a:pt x="43" y="34"/>
                  <a:pt x="43" y="34"/>
                </a:cubicBezTo>
                <a:cubicBezTo>
                  <a:pt x="43" y="34"/>
                  <a:pt x="44" y="35"/>
                  <a:pt x="44" y="36"/>
                </a:cubicBezTo>
                <a:cubicBezTo>
                  <a:pt x="44" y="37"/>
                  <a:pt x="43" y="37"/>
                  <a:pt x="43" y="37"/>
                </a:cubicBezTo>
                <a:cubicBezTo>
                  <a:pt x="23" y="37"/>
                  <a:pt x="23" y="37"/>
                  <a:pt x="23" y="37"/>
                </a:cubicBezTo>
                <a:cubicBezTo>
                  <a:pt x="22" y="37"/>
                  <a:pt x="22" y="37"/>
                  <a:pt x="22" y="36"/>
                </a:cubicBezTo>
                <a:close/>
                <a:moveTo>
                  <a:pt x="24" y="30"/>
                </a:moveTo>
                <a:cubicBezTo>
                  <a:pt x="42" y="30"/>
                  <a:pt x="42" y="30"/>
                  <a:pt x="42" y="30"/>
                </a:cubicBezTo>
                <a:cubicBezTo>
                  <a:pt x="43" y="30"/>
                  <a:pt x="43" y="29"/>
                  <a:pt x="43" y="28"/>
                </a:cubicBezTo>
                <a:cubicBezTo>
                  <a:pt x="43" y="14"/>
                  <a:pt x="43" y="14"/>
                  <a:pt x="43" y="14"/>
                </a:cubicBezTo>
                <a:cubicBezTo>
                  <a:pt x="43" y="14"/>
                  <a:pt x="43" y="13"/>
                  <a:pt x="42" y="13"/>
                </a:cubicBezTo>
                <a:cubicBezTo>
                  <a:pt x="24" y="13"/>
                  <a:pt x="24" y="13"/>
                  <a:pt x="24" y="13"/>
                </a:cubicBezTo>
                <a:cubicBezTo>
                  <a:pt x="23" y="13"/>
                  <a:pt x="23" y="14"/>
                  <a:pt x="23" y="14"/>
                </a:cubicBezTo>
                <a:cubicBezTo>
                  <a:pt x="23" y="28"/>
                  <a:pt x="23" y="28"/>
                  <a:pt x="23" y="28"/>
                </a:cubicBezTo>
                <a:cubicBezTo>
                  <a:pt x="23" y="29"/>
                  <a:pt x="23" y="30"/>
                  <a:pt x="24" y="30"/>
                </a:cubicBezTo>
                <a:close/>
                <a:moveTo>
                  <a:pt x="26" y="16"/>
                </a:moveTo>
                <a:cubicBezTo>
                  <a:pt x="40" y="16"/>
                  <a:pt x="40" y="16"/>
                  <a:pt x="40" y="16"/>
                </a:cubicBezTo>
                <a:cubicBezTo>
                  <a:pt x="40" y="27"/>
                  <a:pt x="40" y="27"/>
                  <a:pt x="40" y="27"/>
                </a:cubicBezTo>
                <a:cubicBezTo>
                  <a:pt x="26" y="27"/>
                  <a:pt x="26" y="27"/>
                  <a:pt x="26" y="27"/>
                </a:cubicBezTo>
                <a:lnTo>
                  <a:pt x="26" y="1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2" name="Freeform 161"/>
          <p:cNvSpPr>
            <a:spLocks noEditPoints="1"/>
          </p:cNvSpPr>
          <p:nvPr/>
        </p:nvSpPr>
        <p:spPr bwMode="auto">
          <a:xfrm>
            <a:off x="6698988" y="5030146"/>
            <a:ext cx="196048" cy="246047"/>
          </a:xfrm>
          <a:custGeom>
            <a:avLst/>
            <a:gdLst>
              <a:gd name="T0" fmla="*/ 47 w 63"/>
              <a:gd name="T1" fmla="*/ 22 h 76"/>
              <a:gd name="T2" fmla="*/ 23 w 63"/>
              <a:gd name="T3" fmla="*/ 14 h 76"/>
              <a:gd name="T4" fmla="*/ 23 w 63"/>
              <a:gd name="T5" fmla="*/ 23 h 76"/>
              <a:gd name="T6" fmla="*/ 45 w 63"/>
              <a:gd name="T7" fmla="*/ 21 h 76"/>
              <a:gd name="T8" fmla="*/ 57 w 63"/>
              <a:gd name="T9" fmla="*/ 0 h 76"/>
              <a:gd name="T10" fmla="*/ 5 w 63"/>
              <a:gd name="T11" fmla="*/ 11 h 76"/>
              <a:gd name="T12" fmla="*/ 0 w 63"/>
              <a:gd name="T13" fmla="*/ 15 h 76"/>
              <a:gd name="T14" fmla="*/ 5 w 63"/>
              <a:gd name="T15" fmla="*/ 24 h 76"/>
              <a:gd name="T16" fmla="*/ 0 w 63"/>
              <a:gd name="T17" fmla="*/ 28 h 76"/>
              <a:gd name="T18" fmla="*/ 5 w 63"/>
              <a:gd name="T19" fmla="*/ 37 h 76"/>
              <a:gd name="T20" fmla="*/ 0 w 63"/>
              <a:gd name="T21" fmla="*/ 41 h 76"/>
              <a:gd name="T22" fmla="*/ 5 w 63"/>
              <a:gd name="T23" fmla="*/ 49 h 76"/>
              <a:gd name="T24" fmla="*/ 0 w 63"/>
              <a:gd name="T25" fmla="*/ 53 h 76"/>
              <a:gd name="T26" fmla="*/ 5 w 63"/>
              <a:gd name="T27" fmla="*/ 70 h 76"/>
              <a:gd name="T28" fmla="*/ 63 w 63"/>
              <a:gd name="T29" fmla="*/ 70 h 76"/>
              <a:gd name="T30" fmla="*/ 3 w 63"/>
              <a:gd name="T31" fmla="*/ 16 h 76"/>
              <a:gd name="T32" fmla="*/ 3 w 63"/>
              <a:gd name="T33" fmla="*/ 14 h 76"/>
              <a:gd name="T34" fmla="*/ 11 w 63"/>
              <a:gd name="T35" fmla="*/ 14 h 76"/>
              <a:gd name="T36" fmla="*/ 11 w 63"/>
              <a:gd name="T37" fmla="*/ 16 h 76"/>
              <a:gd name="T38" fmla="*/ 3 w 63"/>
              <a:gd name="T39" fmla="*/ 16 h 76"/>
              <a:gd name="T40" fmla="*/ 3 w 63"/>
              <a:gd name="T41" fmla="*/ 27 h 76"/>
              <a:gd name="T42" fmla="*/ 8 w 63"/>
              <a:gd name="T43" fmla="*/ 27 h 76"/>
              <a:gd name="T44" fmla="*/ 11 w 63"/>
              <a:gd name="T45" fmla="*/ 28 h 76"/>
              <a:gd name="T46" fmla="*/ 5 w 63"/>
              <a:gd name="T47" fmla="*/ 28 h 76"/>
              <a:gd name="T48" fmla="*/ 3 w 63"/>
              <a:gd name="T49" fmla="*/ 41 h 76"/>
              <a:gd name="T50" fmla="*/ 5 w 63"/>
              <a:gd name="T51" fmla="*/ 40 h 76"/>
              <a:gd name="T52" fmla="*/ 11 w 63"/>
              <a:gd name="T53" fmla="*/ 40 h 76"/>
              <a:gd name="T54" fmla="*/ 8 w 63"/>
              <a:gd name="T55" fmla="*/ 41 h 76"/>
              <a:gd name="T56" fmla="*/ 3 w 63"/>
              <a:gd name="T57" fmla="*/ 54 h 76"/>
              <a:gd name="T58" fmla="*/ 3 w 63"/>
              <a:gd name="T59" fmla="*/ 52 h 76"/>
              <a:gd name="T60" fmla="*/ 11 w 63"/>
              <a:gd name="T61" fmla="*/ 52 h 76"/>
              <a:gd name="T62" fmla="*/ 11 w 63"/>
              <a:gd name="T63" fmla="*/ 54 h 76"/>
              <a:gd name="T64" fmla="*/ 3 w 63"/>
              <a:gd name="T65" fmla="*/ 54 h 76"/>
              <a:gd name="T66" fmla="*/ 14 w 63"/>
              <a:gd name="T67" fmla="*/ 53 h 76"/>
              <a:gd name="T68" fmla="*/ 8 w 63"/>
              <a:gd name="T69" fmla="*/ 44 h 76"/>
              <a:gd name="T70" fmla="*/ 14 w 63"/>
              <a:gd name="T71" fmla="*/ 40 h 76"/>
              <a:gd name="T72" fmla="*/ 8 w 63"/>
              <a:gd name="T73" fmla="*/ 31 h 76"/>
              <a:gd name="T74" fmla="*/ 14 w 63"/>
              <a:gd name="T75" fmla="*/ 27 h 76"/>
              <a:gd name="T76" fmla="*/ 8 w 63"/>
              <a:gd name="T77" fmla="*/ 19 h 76"/>
              <a:gd name="T78" fmla="*/ 14 w 63"/>
              <a:gd name="T79" fmla="*/ 15 h 76"/>
              <a:gd name="T80" fmla="*/ 8 w 63"/>
              <a:gd name="T81" fmla="*/ 6 h 76"/>
              <a:gd name="T82" fmla="*/ 57 w 63"/>
              <a:gd name="T83" fmla="*/ 3 h 76"/>
              <a:gd name="T84" fmla="*/ 12 w 63"/>
              <a:gd name="T85" fmla="*/ 64 h 76"/>
              <a:gd name="T86" fmla="*/ 11 w 63"/>
              <a:gd name="T87" fmla="*/ 57 h 76"/>
              <a:gd name="T88" fmla="*/ 12 w 63"/>
              <a:gd name="T89" fmla="*/ 73 h 76"/>
              <a:gd name="T90" fmla="*/ 12 w 63"/>
              <a:gd name="T91" fmla="*/ 66 h 76"/>
              <a:gd name="T92" fmla="*/ 59 w 63"/>
              <a:gd name="T93" fmla="*/ 4 h 76"/>
              <a:gd name="T94" fmla="*/ 45 w 63"/>
              <a:gd name="T95" fmla="*/ 60 h 76"/>
              <a:gd name="T96" fmla="*/ 53 w 63"/>
              <a:gd name="T97" fmla="*/ 41 h 76"/>
              <a:gd name="T98" fmla="*/ 55 w 63"/>
              <a:gd name="T99" fmla="*/ 59 h 76"/>
              <a:gd name="T100" fmla="*/ 44 w 63"/>
              <a:gd name="T101" fmla="*/ 6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 h="76">
                <a:moveTo>
                  <a:pt x="23" y="23"/>
                </a:moveTo>
                <a:cubicBezTo>
                  <a:pt x="46" y="23"/>
                  <a:pt x="46" y="23"/>
                  <a:pt x="46" y="23"/>
                </a:cubicBezTo>
                <a:cubicBezTo>
                  <a:pt x="47" y="23"/>
                  <a:pt x="47" y="23"/>
                  <a:pt x="47" y="22"/>
                </a:cubicBezTo>
                <a:cubicBezTo>
                  <a:pt x="47" y="15"/>
                  <a:pt x="47" y="15"/>
                  <a:pt x="47" y="15"/>
                </a:cubicBezTo>
                <a:cubicBezTo>
                  <a:pt x="47" y="14"/>
                  <a:pt x="47" y="14"/>
                  <a:pt x="46" y="14"/>
                </a:cubicBezTo>
                <a:cubicBezTo>
                  <a:pt x="23" y="14"/>
                  <a:pt x="23" y="14"/>
                  <a:pt x="23" y="14"/>
                </a:cubicBezTo>
                <a:cubicBezTo>
                  <a:pt x="23" y="14"/>
                  <a:pt x="22" y="14"/>
                  <a:pt x="22" y="15"/>
                </a:cubicBezTo>
                <a:cubicBezTo>
                  <a:pt x="22" y="22"/>
                  <a:pt x="22" y="22"/>
                  <a:pt x="22" y="22"/>
                </a:cubicBezTo>
                <a:cubicBezTo>
                  <a:pt x="22" y="23"/>
                  <a:pt x="23" y="23"/>
                  <a:pt x="23" y="23"/>
                </a:cubicBezTo>
                <a:close/>
                <a:moveTo>
                  <a:pt x="24" y="16"/>
                </a:moveTo>
                <a:cubicBezTo>
                  <a:pt x="45" y="16"/>
                  <a:pt x="45" y="16"/>
                  <a:pt x="45" y="16"/>
                </a:cubicBezTo>
                <a:cubicBezTo>
                  <a:pt x="45" y="21"/>
                  <a:pt x="45" y="21"/>
                  <a:pt x="45" y="21"/>
                </a:cubicBezTo>
                <a:cubicBezTo>
                  <a:pt x="24" y="21"/>
                  <a:pt x="24" y="21"/>
                  <a:pt x="24" y="21"/>
                </a:cubicBezTo>
                <a:lnTo>
                  <a:pt x="24" y="16"/>
                </a:lnTo>
                <a:close/>
                <a:moveTo>
                  <a:pt x="57" y="0"/>
                </a:moveTo>
                <a:cubicBezTo>
                  <a:pt x="12" y="0"/>
                  <a:pt x="12" y="0"/>
                  <a:pt x="12" y="0"/>
                </a:cubicBezTo>
                <a:cubicBezTo>
                  <a:pt x="8" y="0"/>
                  <a:pt x="5" y="2"/>
                  <a:pt x="5" y="6"/>
                </a:cubicBezTo>
                <a:cubicBezTo>
                  <a:pt x="5" y="11"/>
                  <a:pt x="5" y="11"/>
                  <a:pt x="5" y="11"/>
                </a:cubicBezTo>
                <a:cubicBezTo>
                  <a:pt x="3" y="11"/>
                  <a:pt x="3" y="11"/>
                  <a:pt x="3" y="11"/>
                </a:cubicBezTo>
                <a:cubicBezTo>
                  <a:pt x="2" y="11"/>
                  <a:pt x="0" y="13"/>
                  <a:pt x="0" y="15"/>
                </a:cubicBezTo>
                <a:cubicBezTo>
                  <a:pt x="0" y="15"/>
                  <a:pt x="0" y="15"/>
                  <a:pt x="0" y="15"/>
                </a:cubicBezTo>
                <a:cubicBezTo>
                  <a:pt x="0" y="17"/>
                  <a:pt x="2" y="19"/>
                  <a:pt x="3" y="19"/>
                </a:cubicBezTo>
                <a:cubicBezTo>
                  <a:pt x="5" y="19"/>
                  <a:pt x="5" y="19"/>
                  <a:pt x="5" y="19"/>
                </a:cubicBezTo>
                <a:cubicBezTo>
                  <a:pt x="5" y="24"/>
                  <a:pt x="5" y="24"/>
                  <a:pt x="5" y="24"/>
                </a:cubicBezTo>
                <a:cubicBezTo>
                  <a:pt x="3" y="24"/>
                  <a:pt x="3" y="24"/>
                  <a:pt x="3" y="24"/>
                </a:cubicBezTo>
                <a:cubicBezTo>
                  <a:pt x="2" y="24"/>
                  <a:pt x="0" y="25"/>
                  <a:pt x="0" y="27"/>
                </a:cubicBezTo>
                <a:cubicBezTo>
                  <a:pt x="0" y="28"/>
                  <a:pt x="0" y="28"/>
                  <a:pt x="0" y="28"/>
                </a:cubicBezTo>
                <a:cubicBezTo>
                  <a:pt x="0" y="30"/>
                  <a:pt x="2" y="31"/>
                  <a:pt x="3" y="31"/>
                </a:cubicBezTo>
                <a:cubicBezTo>
                  <a:pt x="5" y="31"/>
                  <a:pt x="5" y="31"/>
                  <a:pt x="5" y="31"/>
                </a:cubicBezTo>
                <a:cubicBezTo>
                  <a:pt x="5" y="37"/>
                  <a:pt x="5" y="37"/>
                  <a:pt x="5" y="37"/>
                </a:cubicBezTo>
                <a:cubicBezTo>
                  <a:pt x="3" y="37"/>
                  <a:pt x="3" y="37"/>
                  <a:pt x="3" y="37"/>
                </a:cubicBezTo>
                <a:cubicBezTo>
                  <a:pt x="2" y="37"/>
                  <a:pt x="0" y="38"/>
                  <a:pt x="0" y="40"/>
                </a:cubicBezTo>
                <a:cubicBezTo>
                  <a:pt x="0" y="41"/>
                  <a:pt x="0" y="41"/>
                  <a:pt x="0" y="41"/>
                </a:cubicBezTo>
                <a:cubicBezTo>
                  <a:pt x="0" y="43"/>
                  <a:pt x="2" y="44"/>
                  <a:pt x="3" y="44"/>
                </a:cubicBezTo>
                <a:cubicBezTo>
                  <a:pt x="5" y="44"/>
                  <a:pt x="5" y="44"/>
                  <a:pt x="5" y="44"/>
                </a:cubicBezTo>
                <a:cubicBezTo>
                  <a:pt x="5" y="49"/>
                  <a:pt x="5" y="49"/>
                  <a:pt x="5" y="49"/>
                </a:cubicBezTo>
                <a:cubicBezTo>
                  <a:pt x="3" y="49"/>
                  <a:pt x="3" y="49"/>
                  <a:pt x="3" y="49"/>
                </a:cubicBezTo>
                <a:cubicBezTo>
                  <a:pt x="2" y="49"/>
                  <a:pt x="0" y="51"/>
                  <a:pt x="0" y="53"/>
                </a:cubicBezTo>
                <a:cubicBezTo>
                  <a:pt x="0" y="53"/>
                  <a:pt x="0" y="53"/>
                  <a:pt x="0" y="53"/>
                </a:cubicBezTo>
                <a:cubicBezTo>
                  <a:pt x="0" y="55"/>
                  <a:pt x="2" y="57"/>
                  <a:pt x="3" y="57"/>
                </a:cubicBezTo>
                <a:cubicBezTo>
                  <a:pt x="5" y="57"/>
                  <a:pt x="5" y="57"/>
                  <a:pt x="5" y="57"/>
                </a:cubicBezTo>
                <a:cubicBezTo>
                  <a:pt x="5" y="70"/>
                  <a:pt x="5" y="70"/>
                  <a:pt x="5" y="70"/>
                </a:cubicBezTo>
                <a:cubicBezTo>
                  <a:pt x="5" y="73"/>
                  <a:pt x="8" y="76"/>
                  <a:pt x="12" y="76"/>
                </a:cubicBezTo>
                <a:cubicBezTo>
                  <a:pt x="57" y="76"/>
                  <a:pt x="57" y="76"/>
                  <a:pt x="57" y="76"/>
                </a:cubicBezTo>
                <a:cubicBezTo>
                  <a:pt x="60" y="76"/>
                  <a:pt x="63" y="73"/>
                  <a:pt x="63" y="70"/>
                </a:cubicBezTo>
                <a:cubicBezTo>
                  <a:pt x="63" y="6"/>
                  <a:pt x="63" y="6"/>
                  <a:pt x="63" y="6"/>
                </a:cubicBezTo>
                <a:cubicBezTo>
                  <a:pt x="63" y="2"/>
                  <a:pt x="60" y="0"/>
                  <a:pt x="57" y="0"/>
                </a:cubicBezTo>
                <a:close/>
                <a:moveTo>
                  <a:pt x="3" y="16"/>
                </a:moveTo>
                <a:cubicBezTo>
                  <a:pt x="3" y="16"/>
                  <a:pt x="3" y="15"/>
                  <a:pt x="3" y="15"/>
                </a:cubicBezTo>
                <a:cubicBezTo>
                  <a:pt x="3" y="15"/>
                  <a:pt x="3" y="15"/>
                  <a:pt x="3" y="15"/>
                </a:cubicBezTo>
                <a:cubicBezTo>
                  <a:pt x="3" y="14"/>
                  <a:pt x="3" y="14"/>
                  <a:pt x="3" y="14"/>
                </a:cubicBezTo>
                <a:cubicBezTo>
                  <a:pt x="5" y="14"/>
                  <a:pt x="5" y="14"/>
                  <a:pt x="5" y="14"/>
                </a:cubicBezTo>
                <a:cubicBezTo>
                  <a:pt x="8" y="14"/>
                  <a:pt x="8" y="14"/>
                  <a:pt x="8" y="14"/>
                </a:cubicBezTo>
                <a:cubicBezTo>
                  <a:pt x="11" y="14"/>
                  <a:pt x="11" y="14"/>
                  <a:pt x="11" y="14"/>
                </a:cubicBezTo>
                <a:cubicBezTo>
                  <a:pt x="11" y="14"/>
                  <a:pt x="11" y="14"/>
                  <a:pt x="11" y="15"/>
                </a:cubicBezTo>
                <a:cubicBezTo>
                  <a:pt x="11" y="15"/>
                  <a:pt x="11" y="15"/>
                  <a:pt x="11" y="15"/>
                </a:cubicBezTo>
                <a:cubicBezTo>
                  <a:pt x="11" y="15"/>
                  <a:pt x="11" y="16"/>
                  <a:pt x="11" y="16"/>
                </a:cubicBezTo>
                <a:cubicBezTo>
                  <a:pt x="8" y="16"/>
                  <a:pt x="8" y="16"/>
                  <a:pt x="8" y="16"/>
                </a:cubicBezTo>
                <a:cubicBezTo>
                  <a:pt x="5" y="16"/>
                  <a:pt x="5" y="16"/>
                  <a:pt x="5" y="16"/>
                </a:cubicBezTo>
                <a:lnTo>
                  <a:pt x="3" y="16"/>
                </a:lnTo>
                <a:close/>
                <a:moveTo>
                  <a:pt x="3" y="28"/>
                </a:moveTo>
                <a:cubicBezTo>
                  <a:pt x="3" y="28"/>
                  <a:pt x="3" y="28"/>
                  <a:pt x="3" y="28"/>
                </a:cubicBezTo>
                <a:cubicBezTo>
                  <a:pt x="3" y="27"/>
                  <a:pt x="3" y="27"/>
                  <a:pt x="3" y="27"/>
                </a:cubicBezTo>
                <a:cubicBezTo>
                  <a:pt x="3" y="27"/>
                  <a:pt x="3" y="27"/>
                  <a:pt x="3" y="27"/>
                </a:cubicBezTo>
                <a:cubicBezTo>
                  <a:pt x="5" y="27"/>
                  <a:pt x="5" y="27"/>
                  <a:pt x="5" y="27"/>
                </a:cubicBezTo>
                <a:cubicBezTo>
                  <a:pt x="8" y="27"/>
                  <a:pt x="8" y="27"/>
                  <a:pt x="8" y="27"/>
                </a:cubicBezTo>
                <a:cubicBezTo>
                  <a:pt x="11" y="27"/>
                  <a:pt x="11" y="27"/>
                  <a:pt x="11" y="27"/>
                </a:cubicBezTo>
                <a:cubicBezTo>
                  <a:pt x="11" y="27"/>
                  <a:pt x="11" y="27"/>
                  <a:pt x="11" y="27"/>
                </a:cubicBezTo>
                <a:cubicBezTo>
                  <a:pt x="11" y="28"/>
                  <a:pt x="11" y="28"/>
                  <a:pt x="11" y="28"/>
                </a:cubicBezTo>
                <a:cubicBezTo>
                  <a:pt x="11" y="28"/>
                  <a:pt x="11" y="28"/>
                  <a:pt x="11" y="28"/>
                </a:cubicBezTo>
                <a:cubicBezTo>
                  <a:pt x="8" y="28"/>
                  <a:pt x="8" y="28"/>
                  <a:pt x="8" y="28"/>
                </a:cubicBezTo>
                <a:cubicBezTo>
                  <a:pt x="5" y="28"/>
                  <a:pt x="5" y="28"/>
                  <a:pt x="5" y="28"/>
                </a:cubicBezTo>
                <a:lnTo>
                  <a:pt x="3" y="28"/>
                </a:lnTo>
                <a:close/>
                <a:moveTo>
                  <a:pt x="3" y="41"/>
                </a:moveTo>
                <a:cubicBezTo>
                  <a:pt x="3" y="41"/>
                  <a:pt x="3" y="41"/>
                  <a:pt x="3" y="41"/>
                </a:cubicBezTo>
                <a:cubicBezTo>
                  <a:pt x="3" y="40"/>
                  <a:pt x="3" y="40"/>
                  <a:pt x="3" y="40"/>
                </a:cubicBezTo>
                <a:cubicBezTo>
                  <a:pt x="3" y="40"/>
                  <a:pt x="3" y="40"/>
                  <a:pt x="3" y="40"/>
                </a:cubicBezTo>
                <a:cubicBezTo>
                  <a:pt x="5" y="40"/>
                  <a:pt x="5" y="40"/>
                  <a:pt x="5" y="40"/>
                </a:cubicBezTo>
                <a:cubicBezTo>
                  <a:pt x="8" y="40"/>
                  <a:pt x="8" y="40"/>
                  <a:pt x="8" y="40"/>
                </a:cubicBezTo>
                <a:cubicBezTo>
                  <a:pt x="11" y="40"/>
                  <a:pt x="11" y="40"/>
                  <a:pt x="11" y="40"/>
                </a:cubicBezTo>
                <a:cubicBezTo>
                  <a:pt x="11" y="40"/>
                  <a:pt x="11" y="40"/>
                  <a:pt x="11" y="40"/>
                </a:cubicBezTo>
                <a:cubicBezTo>
                  <a:pt x="11" y="41"/>
                  <a:pt x="11" y="41"/>
                  <a:pt x="11" y="41"/>
                </a:cubicBezTo>
                <a:cubicBezTo>
                  <a:pt x="11" y="41"/>
                  <a:pt x="11" y="41"/>
                  <a:pt x="11" y="41"/>
                </a:cubicBezTo>
                <a:cubicBezTo>
                  <a:pt x="8" y="41"/>
                  <a:pt x="8" y="41"/>
                  <a:pt x="8" y="41"/>
                </a:cubicBezTo>
                <a:cubicBezTo>
                  <a:pt x="5" y="41"/>
                  <a:pt x="5" y="41"/>
                  <a:pt x="5" y="41"/>
                </a:cubicBezTo>
                <a:lnTo>
                  <a:pt x="3" y="41"/>
                </a:lnTo>
                <a:close/>
                <a:moveTo>
                  <a:pt x="3" y="54"/>
                </a:moveTo>
                <a:cubicBezTo>
                  <a:pt x="3" y="54"/>
                  <a:pt x="3" y="54"/>
                  <a:pt x="3" y="53"/>
                </a:cubicBezTo>
                <a:cubicBezTo>
                  <a:pt x="3" y="53"/>
                  <a:pt x="3" y="53"/>
                  <a:pt x="3" y="53"/>
                </a:cubicBezTo>
                <a:cubicBezTo>
                  <a:pt x="3" y="53"/>
                  <a:pt x="3" y="52"/>
                  <a:pt x="3" y="52"/>
                </a:cubicBezTo>
                <a:cubicBezTo>
                  <a:pt x="5" y="52"/>
                  <a:pt x="5" y="52"/>
                  <a:pt x="5" y="52"/>
                </a:cubicBezTo>
                <a:cubicBezTo>
                  <a:pt x="8" y="52"/>
                  <a:pt x="8" y="52"/>
                  <a:pt x="8" y="52"/>
                </a:cubicBezTo>
                <a:cubicBezTo>
                  <a:pt x="11" y="52"/>
                  <a:pt x="11" y="52"/>
                  <a:pt x="11" y="52"/>
                </a:cubicBezTo>
                <a:cubicBezTo>
                  <a:pt x="11" y="52"/>
                  <a:pt x="11" y="53"/>
                  <a:pt x="11" y="53"/>
                </a:cubicBezTo>
                <a:cubicBezTo>
                  <a:pt x="11" y="53"/>
                  <a:pt x="11" y="53"/>
                  <a:pt x="11" y="53"/>
                </a:cubicBezTo>
                <a:cubicBezTo>
                  <a:pt x="11" y="54"/>
                  <a:pt x="11" y="54"/>
                  <a:pt x="11" y="54"/>
                </a:cubicBezTo>
                <a:cubicBezTo>
                  <a:pt x="8" y="54"/>
                  <a:pt x="8" y="54"/>
                  <a:pt x="8" y="54"/>
                </a:cubicBezTo>
                <a:cubicBezTo>
                  <a:pt x="5" y="54"/>
                  <a:pt x="5" y="54"/>
                  <a:pt x="5" y="54"/>
                </a:cubicBezTo>
                <a:lnTo>
                  <a:pt x="3" y="54"/>
                </a:lnTo>
                <a:close/>
                <a:moveTo>
                  <a:pt x="11" y="57"/>
                </a:moveTo>
                <a:cubicBezTo>
                  <a:pt x="13" y="57"/>
                  <a:pt x="14" y="55"/>
                  <a:pt x="14" y="53"/>
                </a:cubicBezTo>
                <a:cubicBezTo>
                  <a:pt x="14" y="53"/>
                  <a:pt x="14" y="53"/>
                  <a:pt x="14" y="53"/>
                </a:cubicBezTo>
                <a:cubicBezTo>
                  <a:pt x="14" y="51"/>
                  <a:pt x="13" y="49"/>
                  <a:pt x="11" y="49"/>
                </a:cubicBezTo>
                <a:cubicBezTo>
                  <a:pt x="8" y="49"/>
                  <a:pt x="8" y="49"/>
                  <a:pt x="8" y="49"/>
                </a:cubicBezTo>
                <a:cubicBezTo>
                  <a:pt x="8" y="44"/>
                  <a:pt x="8" y="44"/>
                  <a:pt x="8" y="44"/>
                </a:cubicBezTo>
                <a:cubicBezTo>
                  <a:pt x="11" y="44"/>
                  <a:pt x="11" y="44"/>
                  <a:pt x="11" y="44"/>
                </a:cubicBezTo>
                <a:cubicBezTo>
                  <a:pt x="13" y="44"/>
                  <a:pt x="14" y="43"/>
                  <a:pt x="14" y="41"/>
                </a:cubicBezTo>
                <a:cubicBezTo>
                  <a:pt x="14" y="40"/>
                  <a:pt x="14" y="40"/>
                  <a:pt x="14" y="40"/>
                </a:cubicBezTo>
                <a:cubicBezTo>
                  <a:pt x="14" y="38"/>
                  <a:pt x="13" y="37"/>
                  <a:pt x="11" y="37"/>
                </a:cubicBezTo>
                <a:cubicBezTo>
                  <a:pt x="8" y="37"/>
                  <a:pt x="8" y="37"/>
                  <a:pt x="8" y="37"/>
                </a:cubicBezTo>
                <a:cubicBezTo>
                  <a:pt x="8" y="31"/>
                  <a:pt x="8" y="31"/>
                  <a:pt x="8" y="31"/>
                </a:cubicBezTo>
                <a:cubicBezTo>
                  <a:pt x="11" y="31"/>
                  <a:pt x="11" y="31"/>
                  <a:pt x="11" y="31"/>
                </a:cubicBezTo>
                <a:cubicBezTo>
                  <a:pt x="13" y="31"/>
                  <a:pt x="14" y="30"/>
                  <a:pt x="14" y="28"/>
                </a:cubicBezTo>
                <a:cubicBezTo>
                  <a:pt x="14" y="27"/>
                  <a:pt x="14" y="27"/>
                  <a:pt x="14" y="27"/>
                </a:cubicBezTo>
                <a:cubicBezTo>
                  <a:pt x="14" y="25"/>
                  <a:pt x="13" y="24"/>
                  <a:pt x="11" y="24"/>
                </a:cubicBezTo>
                <a:cubicBezTo>
                  <a:pt x="8" y="24"/>
                  <a:pt x="8" y="24"/>
                  <a:pt x="8" y="24"/>
                </a:cubicBezTo>
                <a:cubicBezTo>
                  <a:pt x="8" y="19"/>
                  <a:pt x="8" y="19"/>
                  <a:pt x="8" y="19"/>
                </a:cubicBezTo>
                <a:cubicBezTo>
                  <a:pt x="11" y="19"/>
                  <a:pt x="11" y="19"/>
                  <a:pt x="11" y="19"/>
                </a:cubicBezTo>
                <a:cubicBezTo>
                  <a:pt x="13" y="19"/>
                  <a:pt x="14" y="17"/>
                  <a:pt x="14" y="15"/>
                </a:cubicBezTo>
                <a:cubicBezTo>
                  <a:pt x="14" y="15"/>
                  <a:pt x="14" y="15"/>
                  <a:pt x="14" y="15"/>
                </a:cubicBezTo>
                <a:cubicBezTo>
                  <a:pt x="14" y="13"/>
                  <a:pt x="13" y="11"/>
                  <a:pt x="11" y="11"/>
                </a:cubicBezTo>
                <a:cubicBezTo>
                  <a:pt x="8" y="11"/>
                  <a:pt x="8" y="11"/>
                  <a:pt x="8" y="11"/>
                </a:cubicBezTo>
                <a:cubicBezTo>
                  <a:pt x="8" y="6"/>
                  <a:pt x="8" y="6"/>
                  <a:pt x="8" y="6"/>
                </a:cubicBezTo>
                <a:cubicBezTo>
                  <a:pt x="8" y="4"/>
                  <a:pt x="10" y="3"/>
                  <a:pt x="12" y="3"/>
                </a:cubicBezTo>
                <a:cubicBezTo>
                  <a:pt x="57" y="3"/>
                  <a:pt x="57" y="3"/>
                  <a:pt x="57" y="3"/>
                </a:cubicBezTo>
                <a:cubicBezTo>
                  <a:pt x="57" y="3"/>
                  <a:pt x="57" y="3"/>
                  <a:pt x="57" y="3"/>
                </a:cubicBezTo>
                <a:cubicBezTo>
                  <a:pt x="57" y="61"/>
                  <a:pt x="57" y="61"/>
                  <a:pt x="57" y="61"/>
                </a:cubicBezTo>
                <a:cubicBezTo>
                  <a:pt x="57" y="63"/>
                  <a:pt x="55" y="64"/>
                  <a:pt x="53" y="64"/>
                </a:cubicBezTo>
                <a:cubicBezTo>
                  <a:pt x="12" y="64"/>
                  <a:pt x="12" y="64"/>
                  <a:pt x="12" y="64"/>
                </a:cubicBezTo>
                <a:cubicBezTo>
                  <a:pt x="11" y="64"/>
                  <a:pt x="9" y="65"/>
                  <a:pt x="8" y="65"/>
                </a:cubicBezTo>
                <a:cubicBezTo>
                  <a:pt x="8" y="57"/>
                  <a:pt x="8" y="57"/>
                  <a:pt x="8" y="57"/>
                </a:cubicBezTo>
                <a:lnTo>
                  <a:pt x="11" y="57"/>
                </a:lnTo>
                <a:close/>
                <a:moveTo>
                  <a:pt x="60" y="70"/>
                </a:moveTo>
                <a:cubicBezTo>
                  <a:pt x="60" y="71"/>
                  <a:pt x="59" y="73"/>
                  <a:pt x="57" y="73"/>
                </a:cubicBezTo>
                <a:cubicBezTo>
                  <a:pt x="12" y="73"/>
                  <a:pt x="12" y="73"/>
                  <a:pt x="12" y="73"/>
                </a:cubicBezTo>
                <a:cubicBezTo>
                  <a:pt x="10" y="73"/>
                  <a:pt x="8" y="71"/>
                  <a:pt x="8" y="70"/>
                </a:cubicBezTo>
                <a:cubicBezTo>
                  <a:pt x="8" y="68"/>
                  <a:pt x="8" y="68"/>
                  <a:pt x="8" y="68"/>
                </a:cubicBezTo>
                <a:cubicBezTo>
                  <a:pt x="9" y="67"/>
                  <a:pt x="10" y="66"/>
                  <a:pt x="12" y="66"/>
                </a:cubicBezTo>
                <a:cubicBezTo>
                  <a:pt x="53" y="66"/>
                  <a:pt x="53" y="66"/>
                  <a:pt x="53" y="66"/>
                </a:cubicBezTo>
                <a:cubicBezTo>
                  <a:pt x="56" y="66"/>
                  <a:pt x="59" y="64"/>
                  <a:pt x="59" y="61"/>
                </a:cubicBezTo>
                <a:cubicBezTo>
                  <a:pt x="59" y="4"/>
                  <a:pt x="59" y="4"/>
                  <a:pt x="59" y="4"/>
                </a:cubicBezTo>
                <a:cubicBezTo>
                  <a:pt x="60" y="4"/>
                  <a:pt x="60" y="5"/>
                  <a:pt x="60" y="6"/>
                </a:cubicBezTo>
                <a:lnTo>
                  <a:pt x="60" y="70"/>
                </a:lnTo>
                <a:close/>
                <a:moveTo>
                  <a:pt x="45" y="60"/>
                </a:moveTo>
                <a:cubicBezTo>
                  <a:pt x="51" y="60"/>
                  <a:pt x="51" y="60"/>
                  <a:pt x="51" y="60"/>
                </a:cubicBezTo>
                <a:cubicBezTo>
                  <a:pt x="52" y="60"/>
                  <a:pt x="53" y="59"/>
                  <a:pt x="53" y="59"/>
                </a:cubicBezTo>
                <a:cubicBezTo>
                  <a:pt x="53" y="41"/>
                  <a:pt x="53" y="41"/>
                  <a:pt x="53" y="41"/>
                </a:cubicBezTo>
                <a:cubicBezTo>
                  <a:pt x="53" y="40"/>
                  <a:pt x="53" y="40"/>
                  <a:pt x="54" y="40"/>
                </a:cubicBezTo>
                <a:cubicBezTo>
                  <a:pt x="54" y="40"/>
                  <a:pt x="55" y="40"/>
                  <a:pt x="55" y="41"/>
                </a:cubicBezTo>
                <a:cubicBezTo>
                  <a:pt x="55" y="59"/>
                  <a:pt x="55" y="59"/>
                  <a:pt x="55" y="59"/>
                </a:cubicBezTo>
                <a:cubicBezTo>
                  <a:pt x="55" y="61"/>
                  <a:pt x="53" y="62"/>
                  <a:pt x="51" y="62"/>
                </a:cubicBezTo>
                <a:cubicBezTo>
                  <a:pt x="45" y="62"/>
                  <a:pt x="45" y="62"/>
                  <a:pt x="45" y="62"/>
                </a:cubicBezTo>
                <a:cubicBezTo>
                  <a:pt x="44" y="62"/>
                  <a:pt x="44" y="62"/>
                  <a:pt x="44" y="61"/>
                </a:cubicBezTo>
                <a:cubicBezTo>
                  <a:pt x="44" y="61"/>
                  <a:pt x="44" y="60"/>
                  <a:pt x="45" y="6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3" name="Freeform 162"/>
          <p:cNvSpPr>
            <a:spLocks noEditPoints="1"/>
          </p:cNvSpPr>
          <p:nvPr/>
        </p:nvSpPr>
        <p:spPr bwMode="auto">
          <a:xfrm>
            <a:off x="7413443" y="5030146"/>
            <a:ext cx="186838" cy="246047"/>
          </a:xfrm>
          <a:custGeom>
            <a:avLst/>
            <a:gdLst>
              <a:gd name="T0" fmla="*/ 5 w 60"/>
              <a:gd name="T1" fmla="*/ 0 h 76"/>
              <a:gd name="T2" fmla="*/ 0 w 60"/>
              <a:gd name="T3" fmla="*/ 64 h 76"/>
              <a:gd name="T4" fmla="*/ 5 w 60"/>
              <a:gd name="T5" fmla="*/ 74 h 76"/>
              <a:gd name="T6" fmla="*/ 8 w 60"/>
              <a:gd name="T7" fmla="*/ 75 h 76"/>
              <a:gd name="T8" fmla="*/ 11 w 60"/>
              <a:gd name="T9" fmla="*/ 75 h 76"/>
              <a:gd name="T10" fmla="*/ 13 w 60"/>
              <a:gd name="T11" fmla="*/ 76 h 76"/>
              <a:gd name="T12" fmla="*/ 13 w 60"/>
              <a:gd name="T13" fmla="*/ 69 h 76"/>
              <a:gd name="T14" fmla="*/ 60 w 60"/>
              <a:gd name="T15" fmla="*/ 64 h 76"/>
              <a:gd name="T16" fmla="*/ 54 w 60"/>
              <a:gd name="T17" fmla="*/ 0 h 76"/>
              <a:gd name="T18" fmla="*/ 10 w 60"/>
              <a:gd name="T19" fmla="*/ 70 h 76"/>
              <a:gd name="T20" fmla="*/ 8 w 60"/>
              <a:gd name="T21" fmla="*/ 70 h 76"/>
              <a:gd name="T22" fmla="*/ 8 w 60"/>
              <a:gd name="T23" fmla="*/ 66 h 76"/>
              <a:gd name="T24" fmla="*/ 10 w 60"/>
              <a:gd name="T25" fmla="*/ 71 h 76"/>
              <a:gd name="T26" fmla="*/ 54 w 60"/>
              <a:gd name="T27" fmla="*/ 66 h 76"/>
              <a:gd name="T28" fmla="*/ 13 w 60"/>
              <a:gd name="T29" fmla="*/ 64 h 76"/>
              <a:gd name="T30" fmla="*/ 7 w 60"/>
              <a:gd name="T31" fmla="*/ 63 h 76"/>
              <a:gd name="T32" fmla="*/ 5 w 60"/>
              <a:gd name="T33" fmla="*/ 66 h 76"/>
              <a:gd name="T34" fmla="*/ 5 w 60"/>
              <a:gd name="T35" fmla="*/ 61 h 76"/>
              <a:gd name="T36" fmla="*/ 57 w 60"/>
              <a:gd name="T37" fmla="*/ 60 h 76"/>
              <a:gd name="T38" fmla="*/ 57 w 60"/>
              <a:gd name="T39" fmla="*/ 55 h 76"/>
              <a:gd name="T40" fmla="*/ 5 w 60"/>
              <a:gd name="T41" fmla="*/ 58 h 76"/>
              <a:gd name="T42" fmla="*/ 3 w 60"/>
              <a:gd name="T43" fmla="*/ 5 h 76"/>
              <a:gd name="T44" fmla="*/ 54 w 60"/>
              <a:gd name="T45" fmla="*/ 3 h 76"/>
              <a:gd name="T46" fmla="*/ 57 w 60"/>
              <a:gd name="T47" fmla="*/ 55 h 76"/>
              <a:gd name="T48" fmla="*/ 39 w 60"/>
              <a:gd name="T49" fmla="*/ 17 h 76"/>
              <a:gd name="T50" fmla="*/ 20 w 60"/>
              <a:gd name="T51" fmla="*/ 17 h 76"/>
              <a:gd name="T52" fmla="*/ 30 w 60"/>
              <a:gd name="T53" fmla="*/ 11 h 76"/>
              <a:gd name="T54" fmla="*/ 30 w 60"/>
              <a:gd name="T55" fmla="*/ 24 h 76"/>
              <a:gd name="T56" fmla="*/ 30 w 60"/>
              <a:gd name="T57" fmla="*/ 11 h 76"/>
              <a:gd name="T58" fmla="*/ 46 w 60"/>
              <a:gd name="T59" fmla="*/ 33 h 76"/>
              <a:gd name="T60" fmla="*/ 12 w 60"/>
              <a:gd name="T61" fmla="*/ 31 h 76"/>
              <a:gd name="T62" fmla="*/ 46 w 60"/>
              <a:gd name="T63" fmla="*/ 30 h 76"/>
              <a:gd name="T64" fmla="*/ 47 w 60"/>
              <a:gd name="T65" fmla="*/ 39 h 76"/>
              <a:gd name="T66" fmla="*/ 14 w 60"/>
              <a:gd name="T67" fmla="*/ 41 h 76"/>
              <a:gd name="T68" fmla="*/ 14 w 60"/>
              <a:gd name="T69" fmla="*/ 38 h 76"/>
              <a:gd name="T70" fmla="*/ 47 w 60"/>
              <a:gd name="T71" fmla="*/ 39 h 76"/>
              <a:gd name="T72" fmla="*/ 46 w 60"/>
              <a:gd name="T73" fmla="*/ 49 h 76"/>
              <a:gd name="T74" fmla="*/ 12 w 60"/>
              <a:gd name="T75" fmla="*/ 47 h 76"/>
              <a:gd name="T76" fmla="*/ 46 w 60"/>
              <a:gd name="T77"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76">
                <a:moveTo>
                  <a:pt x="54" y="0"/>
                </a:moveTo>
                <a:cubicBezTo>
                  <a:pt x="5" y="0"/>
                  <a:pt x="5" y="0"/>
                  <a:pt x="5" y="0"/>
                </a:cubicBezTo>
                <a:cubicBezTo>
                  <a:pt x="2" y="0"/>
                  <a:pt x="0" y="2"/>
                  <a:pt x="0" y="5"/>
                </a:cubicBezTo>
                <a:cubicBezTo>
                  <a:pt x="0" y="64"/>
                  <a:pt x="0" y="64"/>
                  <a:pt x="0" y="64"/>
                </a:cubicBezTo>
                <a:cubicBezTo>
                  <a:pt x="0" y="67"/>
                  <a:pt x="2" y="69"/>
                  <a:pt x="5" y="69"/>
                </a:cubicBezTo>
                <a:cubicBezTo>
                  <a:pt x="5" y="74"/>
                  <a:pt x="5" y="74"/>
                  <a:pt x="5" y="74"/>
                </a:cubicBezTo>
                <a:cubicBezTo>
                  <a:pt x="5" y="75"/>
                  <a:pt x="5" y="75"/>
                  <a:pt x="6" y="76"/>
                </a:cubicBezTo>
                <a:cubicBezTo>
                  <a:pt x="7" y="76"/>
                  <a:pt x="7" y="76"/>
                  <a:pt x="8" y="75"/>
                </a:cubicBezTo>
                <a:cubicBezTo>
                  <a:pt x="9" y="74"/>
                  <a:pt x="9" y="74"/>
                  <a:pt x="9" y="74"/>
                </a:cubicBezTo>
                <a:cubicBezTo>
                  <a:pt x="11" y="75"/>
                  <a:pt x="11" y="75"/>
                  <a:pt x="11" y="75"/>
                </a:cubicBezTo>
                <a:cubicBezTo>
                  <a:pt x="11" y="75"/>
                  <a:pt x="12" y="76"/>
                  <a:pt x="12" y="76"/>
                </a:cubicBezTo>
                <a:cubicBezTo>
                  <a:pt x="12" y="76"/>
                  <a:pt x="12" y="76"/>
                  <a:pt x="13" y="76"/>
                </a:cubicBezTo>
                <a:cubicBezTo>
                  <a:pt x="13" y="75"/>
                  <a:pt x="13" y="75"/>
                  <a:pt x="13" y="74"/>
                </a:cubicBezTo>
                <a:cubicBezTo>
                  <a:pt x="13" y="69"/>
                  <a:pt x="13" y="69"/>
                  <a:pt x="13" y="69"/>
                </a:cubicBezTo>
                <a:cubicBezTo>
                  <a:pt x="54" y="69"/>
                  <a:pt x="54" y="69"/>
                  <a:pt x="54" y="69"/>
                </a:cubicBezTo>
                <a:cubicBezTo>
                  <a:pt x="57" y="69"/>
                  <a:pt x="60" y="67"/>
                  <a:pt x="60" y="64"/>
                </a:cubicBezTo>
                <a:cubicBezTo>
                  <a:pt x="60" y="5"/>
                  <a:pt x="60" y="5"/>
                  <a:pt x="60" y="5"/>
                </a:cubicBezTo>
                <a:cubicBezTo>
                  <a:pt x="60" y="2"/>
                  <a:pt x="57" y="0"/>
                  <a:pt x="54" y="0"/>
                </a:cubicBezTo>
                <a:close/>
                <a:moveTo>
                  <a:pt x="10" y="71"/>
                </a:moveTo>
                <a:cubicBezTo>
                  <a:pt x="10" y="70"/>
                  <a:pt x="10" y="70"/>
                  <a:pt x="10" y="70"/>
                </a:cubicBezTo>
                <a:cubicBezTo>
                  <a:pt x="10" y="70"/>
                  <a:pt x="10" y="70"/>
                  <a:pt x="9" y="70"/>
                </a:cubicBezTo>
                <a:cubicBezTo>
                  <a:pt x="9" y="70"/>
                  <a:pt x="9" y="70"/>
                  <a:pt x="8" y="70"/>
                </a:cubicBezTo>
                <a:cubicBezTo>
                  <a:pt x="8" y="71"/>
                  <a:pt x="8" y="71"/>
                  <a:pt x="8" y="71"/>
                </a:cubicBezTo>
                <a:cubicBezTo>
                  <a:pt x="8" y="66"/>
                  <a:pt x="8" y="66"/>
                  <a:pt x="8" y="66"/>
                </a:cubicBezTo>
                <a:cubicBezTo>
                  <a:pt x="10" y="66"/>
                  <a:pt x="10" y="66"/>
                  <a:pt x="10" y="66"/>
                </a:cubicBezTo>
                <a:lnTo>
                  <a:pt x="10" y="71"/>
                </a:lnTo>
                <a:close/>
                <a:moveTo>
                  <a:pt x="57" y="64"/>
                </a:moveTo>
                <a:cubicBezTo>
                  <a:pt x="57" y="65"/>
                  <a:pt x="55" y="66"/>
                  <a:pt x="54" y="66"/>
                </a:cubicBezTo>
                <a:cubicBezTo>
                  <a:pt x="13" y="66"/>
                  <a:pt x="13" y="66"/>
                  <a:pt x="13" y="66"/>
                </a:cubicBezTo>
                <a:cubicBezTo>
                  <a:pt x="13" y="64"/>
                  <a:pt x="13" y="64"/>
                  <a:pt x="13" y="64"/>
                </a:cubicBezTo>
                <a:cubicBezTo>
                  <a:pt x="13" y="63"/>
                  <a:pt x="13" y="63"/>
                  <a:pt x="12" y="63"/>
                </a:cubicBezTo>
                <a:cubicBezTo>
                  <a:pt x="7" y="63"/>
                  <a:pt x="7" y="63"/>
                  <a:pt x="7" y="63"/>
                </a:cubicBezTo>
                <a:cubicBezTo>
                  <a:pt x="6" y="63"/>
                  <a:pt x="5" y="63"/>
                  <a:pt x="5" y="64"/>
                </a:cubicBezTo>
                <a:cubicBezTo>
                  <a:pt x="5" y="66"/>
                  <a:pt x="5" y="66"/>
                  <a:pt x="5" y="66"/>
                </a:cubicBezTo>
                <a:cubicBezTo>
                  <a:pt x="4" y="66"/>
                  <a:pt x="3" y="65"/>
                  <a:pt x="3" y="64"/>
                </a:cubicBezTo>
                <a:cubicBezTo>
                  <a:pt x="3" y="62"/>
                  <a:pt x="4" y="61"/>
                  <a:pt x="5" y="61"/>
                </a:cubicBezTo>
                <a:cubicBezTo>
                  <a:pt x="54" y="61"/>
                  <a:pt x="54" y="61"/>
                  <a:pt x="54" y="61"/>
                </a:cubicBezTo>
                <a:cubicBezTo>
                  <a:pt x="55" y="61"/>
                  <a:pt x="56" y="61"/>
                  <a:pt x="57" y="60"/>
                </a:cubicBezTo>
                <a:lnTo>
                  <a:pt x="57" y="64"/>
                </a:lnTo>
                <a:close/>
                <a:moveTo>
                  <a:pt x="57" y="55"/>
                </a:moveTo>
                <a:cubicBezTo>
                  <a:pt x="57" y="57"/>
                  <a:pt x="55" y="58"/>
                  <a:pt x="54" y="58"/>
                </a:cubicBezTo>
                <a:cubicBezTo>
                  <a:pt x="5" y="58"/>
                  <a:pt x="5" y="58"/>
                  <a:pt x="5" y="58"/>
                </a:cubicBezTo>
                <a:cubicBezTo>
                  <a:pt x="4" y="58"/>
                  <a:pt x="3" y="58"/>
                  <a:pt x="3" y="59"/>
                </a:cubicBezTo>
                <a:cubicBezTo>
                  <a:pt x="3" y="5"/>
                  <a:pt x="3" y="5"/>
                  <a:pt x="3" y="5"/>
                </a:cubicBezTo>
                <a:cubicBezTo>
                  <a:pt x="3" y="4"/>
                  <a:pt x="4" y="3"/>
                  <a:pt x="5" y="3"/>
                </a:cubicBezTo>
                <a:cubicBezTo>
                  <a:pt x="54" y="3"/>
                  <a:pt x="54" y="3"/>
                  <a:pt x="54" y="3"/>
                </a:cubicBezTo>
                <a:cubicBezTo>
                  <a:pt x="55" y="3"/>
                  <a:pt x="57" y="4"/>
                  <a:pt x="57" y="5"/>
                </a:cubicBezTo>
                <a:lnTo>
                  <a:pt x="57" y="55"/>
                </a:lnTo>
                <a:close/>
                <a:moveTo>
                  <a:pt x="30" y="27"/>
                </a:moveTo>
                <a:cubicBezTo>
                  <a:pt x="35" y="27"/>
                  <a:pt x="39" y="22"/>
                  <a:pt x="39" y="17"/>
                </a:cubicBezTo>
                <a:cubicBezTo>
                  <a:pt x="39" y="12"/>
                  <a:pt x="35" y="8"/>
                  <a:pt x="30" y="8"/>
                </a:cubicBezTo>
                <a:cubicBezTo>
                  <a:pt x="24" y="8"/>
                  <a:pt x="20" y="12"/>
                  <a:pt x="20" y="17"/>
                </a:cubicBezTo>
                <a:cubicBezTo>
                  <a:pt x="20" y="22"/>
                  <a:pt x="24" y="27"/>
                  <a:pt x="30" y="27"/>
                </a:cubicBezTo>
                <a:close/>
                <a:moveTo>
                  <a:pt x="30" y="11"/>
                </a:moveTo>
                <a:cubicBezTo>
                  <a:pt x="33" y="11"/>
                  <a:pt x="36" y="14"/>
                  <a:pt x="36" y="17"/>
                </a:cubicBezTo>
                <a:cubicBezTo>
                  <a:pt x="36" y="21"/>
                  <a:pt x="33" y="24"/>
                  <a:pt x="30" y="24"/>
                </a:cubicBezTo>
                <a:cubicBezTo>
                  <a:pt x="26" y="24"/>
                  <a:pt x="23" y="21"/>
                  <a:pt x="23" y="17"/>
                </a:cubicBezTo>
                <a:cubicBezTo>
                  <a:pt x="23" y="14"/>
                  <a:pt x="26" y="11"/>
                  <a:pt x="30" y="11"/>
                </a:cubicBezTo>
                <a:close/>
                <a:moveTo>
                  <a:pt x="47" y="31"/>
                </a:moveTo>
                <a:cubicBezTo>
                  <a:pt x="47" y="32"/>
                  <a:pt x="46" y="33"/>
                  <a:pt x="46" y="33"/>
                </a:cubicBezTo>
                <a:cubicBezTo>
                  <a:pt x="14" y="33"/>
                  <a:pt x="14" y="33"/>
                  <a:pt x="14" y="33"/>
                </a:cubicBezTo>
                <a:cubicBezTo>
                  <a:pt x="13" y="33"/>
                  <a:pt x="12" y="32"/>
                  <a:pt x="12" y="31"/>
                </a:cubicBezTo>
                <a:cubicBezTo>
                  <a:pt x="12" y="30"/>
                  <a:pt x="13" y="30"/>
                  <a:pt x="14" y="30"/>
                </a:cubicBezTo>
                <a:cubicBezTo>
                  <a:pt x="46" y="30"/>
                  <a:pt x="46" y="30"/>
                  <a:pt x="46" y="30"/>
                </a:cubicBezTo>
                <a:cubicBezTo>
                  <a:pt x="46" y="30"/>
                  <a:pt x="47" y="30"/>
                  <a:pt x="47" y="31"/>
                </a:cubicBezTo>
                <a:close/>
                <a:moveTo>
                  <a:pt x="47" y="39"/>
                </a:moveTo>
                <a:cubicBezTo>
                  <a:pt x="47" y="40"/>
                  <a:pt x="46" y="41"/>
                  <a:pt x="46" y="41"/>
                </a:cubicBezTo>
                <a:cubicBezTo>
                  <a:pt x="14" y="41"/>
                  <a:pt x="14" y="41"/>
                  <a:pt x="14" y="41"/>
                </a:cubicBezTo>
                <a:cubicBezTo>
                  <a:pt x="13" y="41"/>
                  <a:pt x="12" y="40"/>
                  <a:pt x="12" y="39"/>
                </a:cubicBezTo>
                <a:cubicBezTo>
                  <a:pt x="12" y="38"/>
                  <a:pt x="13" y="38"/>
                  <a:pt x="14" y="38"/>
                </a:cubicBezTo>
                <a:cubicBezTo>
                  <a:pt x="46" y="38"/>
                  <a:pt x="46" y="38"/>
                  <a:pt x="46" y="38"/>
                </a:cubicBezTo>
                <a:cubicBezTo>
                  <a:pt x="46" y="38"/>
                  <a:pt x="47" y="38"/>
                  <a:pt x="47" y="39"/>
                </a:cubicBezTo>
                <a:close/>
                <a:moveTo>
                  <a:pt x="47" y="47"/>
                </a:moveTo>
                <a:cubicBezTo>
                  <a:pt x="47" y="48"/>
                  <a:pt x="46" y="49"/>
                  <a:pt x="46" y="49"/>
                </a:cubicBezTo>
                <a:cubicBezTo>
                  <a:pt x="14" y="49"/>
                  <a:pt x="14" y="49"/>
                  <a:pt x="14" y="49"/>
                </a:cubicBezTo>
                <a:cubicBezTo>
                  <a:pt x="13" y="49"/>
                  <a:pt x="12" y="48"/>
                  <a:pt x="12" y="47"/>
                </a:cubicBezTo>
                <a:cubicBezTo>
                  <a:pt x="12" y="47"/>
                  <a:pt x="13" y="46"/>
                  <a:pt x="14" y="46"/>
                </a:cubicBezTo>
                <a:cubicBezTo>
                  <a:pt x="46" y="46"/>
                  <a:pt x="46" y="46"/>
                  <a:pt x="46" y="46"/>
                </a:cubicBezTo>
                <a:cubicBezTo>
                  <a:pt x="46" y="46"/>
                  <a:pt x="47" y="47"/>
                  <a:pt x="47" y="4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834" name="Freeform 169"/>
          <p:cNvSpPr>
            <a:spLocks noEditPoints="1"/>
          </p:cNvSpPr>
          <p:nvPr/>
        </p:nvSpPr>
        <p:spPr bwMode="auto">
          <a:xfrm>
            <a:off x="7031874" y="5030145"/>
            <a:ext cx="239468" cy="243416"/>
          </a:xfrm>
          <a:custGeom>
            <a:avLst/>
            <a:gdLst>
              <a:gd name="T0" fmla="*/ 32 w 77"/>
              <a:gd name="T1" fmla="*/ 39 h 75"/>
              <a:gd name="T2" fmla="*/ 52 w 77"/>
              <a:gd name="T3" fmla="*/ 36 h 75"/>
              <a:gd name="T4" fmla="*/ 31 w 77"/>
              <a:gd name="T5" fmla="*/ 15 h 75"/>
              <a:gd name="T6" fmla="*/ 53 w 77"/>
              <a:gd name="T7" fmla="*/ 15 h 75"/>
              <a:gd name="T8" fmla="*/ 33 w 77"/>
              <a:gd name="T9" fmla="*/ 31 h 75"/>
              <a:gd name="T10" fmla="*/ 50 w 77"/>
              <a:gd name="T11" fmla="*/ 28 h 75"/>
              <a:gd name="T12" fmla="*/ 34 w 77"/>
              <a:gd name="T13" fmla="*/ 28 h 75"/>
              <a:gd name="T14" fmla="*/ 70 w 77"/>
              <a:gd name="T15" fmla="*/ 75 h 75"/>
              <a:gd name="T16" fmla="*/ 8 w 77"/>
              <a:gd name="T17" fmla="*/ 57 h 75"/>
              <a:gd name="T18" fmla="*/ 0 w 77"/>
              <a:gd name="T19" fmla="*/ 51 h 75"/>
              <a:gd name="T20" fmla="*/ 8 w 77"/>
              <a:gd name="T21" fmla="*/ 44 h 75"/>
              <a:gd name="T22" fmla="*/ 0 w 77"/>
              <a:gd name="T23" fmla="*/ 38 h 75"/>
              <a:gd name="T24" fmla="*/ 8 w 77"/>
              <a:gd name="T25" fmla="*/ 32 h 75"/>
              <a:gd name="T26" fmla="*/ 0 w 77"/>
              <a:gd name="T27" fmla="*/ 26 h 75"/>
              <a:gd name="T28" fmla="*/ 8 w 77"/>
              <a:gd name="T29" fmla="*/ 19 h 75"/>
              <a:gd name="T30" fmla="*/ 0 w 77"/>
              <a:gd name="T31" fmla="*/ 14 h 75"/>
              <a:gd name="T32" fmla="*/ 8 w 77"/>
              <a:gd name="T33" fmla="*/ 6 h 75"/>
              <a:gd name="T34" fmla="*/ 77 w 77"/>
              <a:gd name="T35" fmla="*/ 6 h 75"/>
              <a:gd name="T36" fmla="*/ 15 w 77"/>
              <a:gd name="T37" fmla="*/ 16 h 75"/>
              <a:gd name="T38" fmla="*/ 4 w 77"/>
              <a:gd name="T39" fmla="*/ 13 h 75"/>
              <a:gd name="T40" fmla="*/ 4 w 77"/>
              <a:gd name="T41" fmla="*/ 16 h 75"/>
              <a:gd name="T42" fmla="*/ 14 w 77"/>
              <a:gd name="T43" fmla="*/ 29 h 75"/>
              <a:gd name="T44" fmla="*/ 14 w 77"/>
              <a:gd name="T45" fmla="*/ 26 h 75"/>
              <a:gd name="T46" fmla="*/ 4 w 77"/>
              <a:gd name="T47" fmla="*/ 26 h 75"/>
              <a:gd name="T48" fmla="*/ 4 w 77"/>
              <a:gd name="T49" fmla="*/ 29 h 75"/>
              <a:gd name="T50" fmla="*/ 11 w 77"/>
              <a:gd name="T51" fmla="*/ 41 h 75"/>
              <a:gd name="T52" fmla="*/ 15 w 77"/>
              <a:gd name="T53" fmla="*/ 38 h 75"/>
              <a:gd name="T54" fmla="*/ 8 w 77"/>
              <a:gd name="T55" fmla="*/ 38 h 75"/>
              <a:gd name="T56" fmla="*/ 3 w 77"/>
              <a:gd name="T57" fmla="*/ 41 h 75"/>
              <a:gd name="T58" fmla="*/ 8 w 77"/>
              <a:gd name="T59" fmla="*/ 54 h 75"/>
              <a:gd name="T60" fmla="*/ 15 w 77"/>
              <a:gd name="T61" fmla="*/ 53 h 75"/>
              <a:gd name="T62" fmla="*/ 11 w 77"/>
              <a:gd name="T63" fmla="*/ 50 h 75"/>
              <a:gd name="T64" fmla="*/ 3 w 77"/>
              <a:gd name="T65" fmla="*/ 51 h 75"/>
              <a:gd name="T66" fmla="*/ 8 w 77"/>
              <a:gd name="T67" fmla="*/ 54 h 75"/>
              <a:gd name="T68" fmla="*/ 14 w 77"/>
              <a:gd name="T69" fmla="*/ 66 h 75"/>
              <a:gd name="T70" fmla="*/ 70 w 77"/>
              <a:gd name="T71" fmla="*/ 72 h 75"/>
              <a:gd name="T72" fmla="*/ 74 w 77"/>
              <a:gd name="T73" fmla="*/ 6 h 75"/>
              <a:gd name="T74" fmla="*/ 11 w 77"/>
              <a:gd name="T75" fmla="*/ 6 h 75"/>
              <a:gd name="T76" fmla="*/ 18 w 77"/>
              <a:gd name="T77" fmla="*/ 14 h 75"/>
              <a:gd name="T78" fmla="*/ 11 w 77"/>
              <a:gd name="T79" fmla="*/ 19 h 75"/>
              <a:gd name="T80" fmla="*/ 18 w 77"/>
              <a:gd name="T81" fmla="*/ 26 h 75"/>
              <a:gd name="T82" fmla="*/ 11 w 77"/>
              <a:gd name="T83" fmla="*/ 32 h 75"/>
              <a:gd name="T84" fmla="*/ 18 w 77"/>
              <a:gd name="T85" fmla="*/ 38 h 75"/>
              <a:gd name="T86" fmla="*/ 11 w 77"/>
              <a:gd name="T87" fmla="*/ 44 h 75"/>
              <a:gd name="T88" fmla="*/ 18 w 77"/>
              <a:gd name="T89" fmla="*/ 51 h 75"/>
              <a:gd name="T90" fmla="*/ 11 w 77"/>
              <a:gd name="T91" fmla="*/ 57 h 75"/>
              <a:gd name="T92" fmla="*/ 70 w 77"/>
              <a:gd name="T93"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5">
                <a:moveTo>
                  <a:pt x="54" y="38"/>
                </a:moveTo>
                <a:cubicBezTo>
                  <a:pt x="54" y="39"/>
                  <a:pt x="53" y="39"/>
                  <a:pt x="52" y="39"/>
                </a:cubicBezTo>
                <a:cubicBezTo>
                  <a:pt x="32" y="39"/>
                  <a:pt x="32" y="39"/>
                  <a:pt x="32" y="39"/>
                </a:cubicBezTo>
                <a:cubicBezTo>
                  <a:pt x="31" y="39"/>
                  <a:pt x="30" y="39"/>
                  <a:pt x="30" y="38"/>
                </a:cubicBezTo>
                <a:cubicBezTo>
                  <a:pt x="30" y="37"/>
                  <a:pt x="31" y="36"/>
                  <a:pt x="32" y="36"/>
                </a:cubicBezTo>
                <a:cubicBezTo>
                  <a:pt x="52" y="36"/>
                  <a:pt x="52" y="36"/>
                  <a:pt x="52" y="36"/>
                </a:cubicBezTo>
                <a:cubicBezTo>
                  <a:pt x="53" y="36"/>
                  <a:pt x="54" y="37"/>
                  <a:pt x="54" y="38"/>
                </a:cubicBezTo>
                <a:close/>
                <a:moveTo>
                  <a:pt x="31" y="30"/>
                </a:moveTo>
                <a:cubicBezTo>
                  <a:pt x="31" y="15"/>
                  <a:pt x="31" y="15"/>
                  <a:pt x="31" y="15"/>
                </a:cubicBezTo>
                <a:cubicBezTo>
                  <a:pt x="31" y="14"/>
                  <a:pt x="32" y="14"/>
                  <a:pt x="33" y="14"/>
                </a:cubicBezTo>
                <a:cubicBezTo>
                  <a:pt x="51" y="14"/>
                  <a:pt x="51" y="14"/>
                  <a:pt x="51" y="14"/>
                </a:cubicBezTo>
                <a:cubicBezTo>
                  <a:pt x="52" y="14"/>
                  <a:pt x="53" y="14"/>
                  <a:pt x="53" y="15"/>
                </a:cubicBezTo>
                <a:cubicBezTo>
                  <a:pt x="53" y="30"/>
                  <a:pt x="53" y="30"/>
                  <a:pt x="53" y="30"/>
                </a:cubicBezTo>
                <a:cubicBezTo>
                  <a:pt x="53" y="31"/>
                  <a:pt x="52" y="31"/>
                  <a:pt x="51" y="31"/>
                </a:cubicBezTo>
                <a:cubicBezTo>
                  <a:pt x="33" y="31"/>
                  <a:pt x="33" y="31"/>
                  <a:pt x="33" y="31"/>
                </a:cubicBezTo>
                <a:cubicBezTo>
                  <a:pt x="32" y="31"/>
                  <a:pt x="31" y="31"/>
                  <a:pt x="31" y="30"/>
                </a:cubicBezTo>
                <a:close/>
                <a:moveTo>
                  <a:pt x="34" y="28"/>
                </a:moveTo>
                <a:cubicBezTo>
                  <a:pt x="50" y="28"/>
                  <a:pt x="50" y="28"/>
                  <a:pt x="50" y="28"/>
                </a:cubicBezTo>
                <a:cubicBezTo>
                  <a:pt x="50" y="17"/>
                  <a:pt x="50" y="17"/>
                  <a:pt x="50" y="17"/>
                </a:cubicBezTo>
                <a:cubicBezTo>
                  <a:pt x="34" y="17"/>
                  <a:pt x="34" y="17"/>
                  <a:pt x="34" y="17"/>
                </a:cubicBezTo>
                <a:lnTo>
                  <a:pt x="34" y="28"/>
                </a:lnTo>
                <a:close/>
                <a:moveTo>
                  <a:pt x="77" y="6"/>
                </a:moveTo>
                <a:cubicBezTo>
                  <a:pt x="77" y="69"/>
                  <a:pt x="77" y="69"/>
                  <a:pt x="77" y="69"/>
                </a:cubicBezTo>
                <a:cubicBezTo>
                  <a:pt x="77" y="73"/>
                  <a:pt x="74" y="75"/>
                  <a:pt x="70" y="75"/>
                </a:cubicBezTo>
                <a:cubicBezTo>
                  <a:pt x="14" y="75"/>
                  <a:pt x="14" y="75"/>
                  <a:pt x="14" y="75"/>
                </a:cubicBezTo>
                <a:cubicBezTo>
                  <a:pt x="10" y="75"/>
                  <a:pt x="8" y="73"/>
                  <a:pt x="8" y="69"/>
                </a:cubicBezTo>
                <a:cubicBezTo>
                  <a:pt x="8" y="57"/>
                  <a:pt x="8" y="57"/>
                  <a:pt x="8" y="57"/>
                </a:cubicBezTo>
                <a:cubicBezTo>
                  <a:pt x="4" y="57"/>
                  <a:pt x="4" y="57"/>
                  <a:pt x="4" y="57"/>
                </a:cubicBezTo>
                <a:cubicBezTo>
                  <a:pt x="2" y="57"/>
                  <a:pt x="0" y="55"/>
                  <a:pt x="0" y="53"/>
                </a:cubicBezTo>
                <a:cubicBezTo>
                  <a:pt x="0" y="51"/>
                  <a:pt x="0" y="51"/>
                  <a:pt x="0" y="51"/>
                </a:cubicBezTo>
                <a:cubicBezTo>
                  <a:pt x="0" y="49"/>
                  <a:pt x="2" y="47"/>
                  <a:pt x="4" y="47"/>
                </a:cubicBezTo>
                <a:cubicBezTo>
                  <a:pt x="8" y="47"/>
                  <a:pt x="8" y="47"/>
                  <a:pt x="8" y="47"/>
                </a:cubicBezTo>
                <a:cubicBezTo>
                  <a:pt x="8" y="44"/>
                  <a:pt x="8" y="44"/>
                  <a:pt x="8" y="44"/>
                </a:cubicBezTo>
                <a:cubicBezTo>
                  <a:pt x="4" y="44"/>
                  <a:pt x="4" y="44"/>
                  <a:pt x="4" y="44"/>
                </a:cubicBezTo>
                <a:cubicBezTo>
                  <a:pt x="2" y="44"/>
                  <a:pt x="0" y="43"/>
                  <a:pt x="0" y="41"/>
                </a:cubicBezTo>
                <a:cubicBezTo>
                  <a:pt x="0" y="38"/>
                  <a:pt x="0" y="38"/>
                  <a:pt x="0" y="38"/>
                </a:cubicBezTo>
                <a:cubicBezTo>
                  <a:pt x="0" y="37"/>
                  <a:pt x="2" y="35"/>
                  <a:pt x="4" y="35"/>
                </a:cubicBezTo>
                <a:cubicBezTo>
                  <a:pt x="8" y="35"/>
                  <a:pt x="8" y="35"/>
                  <a:pt x="8" y="35"/>
                </a:cubicBezTo>
                <a:cubicBezTo>
                  <a:pt x="8" y="32"/>
                  <a:pt x="8" y="32"/>
                  <a:pt x="8" y="32"/>
                </a:cubicBezTo>
                <a:cubicBezTo>
                  <a:pt x="4" y="32"/>
                  <a:pt x="4" y="32"/>
                  <a:pt x="4" y="32"/>
                </a:cubicBezTo>
                <a:cubicBezTo>
                  <a:pt x="2" y="32"/>
                  <a:pt x="0" y="30"/>
                  <a:pt x="0" y="28"/>
                </a:cubicBezTo>
                <a:cubicBezTo>
                  <a:pt x="0" y="26"/>
                  <a:pt x="0" y="26"/>
                  <a:pt x="0" y="26"/>
                </a:cubicBezTo>
                <a:cubicBezTo>
                  <a:pt x="0" y="24"/>
                  <a:pt x="2" y="23"/>
                  <a:pt x="4" y="23"/>
                </a:cubicBezTo>
                <a:cubicBezTo>
                  <a:pt x="8" y="23"/>
                  <a:pt x="8" y="23"/>
                  <a:pt x="8" y="23"/>
                </a:cubicBezTo>
                <a:cubicBezTo>
                  <a:pt x="8" y="19"/>
                  <a:pt x="8" y="19"/>
                  <a:pt x="8" y="19"/>
                </a:cubicBezTo>
                <a:cubicBezTo>
                  <a:pt x="4" y="19"/>
                  <a:pt x="4" y="19"/>
                  <a:pt x="4" y="19"/>
                </a:cubicBezTo>
                <a:cubicBezTo>
                  <a:pt x="2" y="19"/>
                  <a:pt x="0" y="18"/>
                  <a:pt x="0" y="16"/>
                </a:cubicBezTo>
                <a:cubicBezTo>
                  <a:pt x="0" y="14"/>
                  <a:pt x="0" y="14"/>
                  <a:pt x="0" y="14"/>
                </a:cubicBezTo>
                <a:cubicBezTo>
                  <a:pt x="0" y="12"/>
                  <a:pt x="2" y="10"/>
                  <a:pt x="4" y="10"/>
                </a:cubicBezTo>
                <a:cubicBezTo>
                  <a:pt x="8" y="10"/>
                  <a:pt x="8" y="10"/>
                  <a:pt x="8" y="10"/>
                </a:cubicBezTo>
                <a:cubicBezTo>
                  <a:pt x="8" y="6"/>
                  <a:pt x="8" y="6"/>
                  <a:pt x="8" y="6"/>
                </a:cubicBezTo>
                <a:cubicBezTo>
                  <a:pt x="8" y="3"/>
                  <a:pt x="10" y="0"/>
                  <a:pt x="14" y="0"/>
                </a:cubicBezTo>
                <a:cubicBezTo>
                  <a:pt x="70" y="0"/>
                  <a:pt x="70" y="0"/>
                  <a:pt x="70" y="0"/>
                </a:cubicBezTo>
                <a:cubicBezTo>
                  <a:pt x="74" y="0"/>
                  <a:pt x="77" y="3"/>
                  <a:pt x="77" y="6"/>
                </a:cubicBezTo>
                <a:close/>
                <a:moveTo>
                  <a:pt x="4" y="16"/>
                </a:moveTo>
                <a:cubicBezTo>
                  <a:pt x="14" y="16"/>
                  <a:pt x="14" y="16"/>
                  <a:pt x="14" y="16"/>
                </a:cubicBezTo>
                <a:cubicBezTo>
                  <a:pt x="14" y="16"/>
                  <a:pt x="15" y="16"/>
                  <a:pt x="15" y="16"/>
                </a:cubicBezTo>
                <a:cubicBezTo>
                  <a:pt x="15" y="14"/>
                  <a:pt x="15" y="14"/>
                  <a:pt x="15" y="14"/>
                </a:cubicBezTo>
                <a:cubicBezTo>
                  <a:pt x="15" y="13"/>
                  <a:pt x="14" y="13"/>
                  <a:pt x="14" y="13"/>
                </a:cubicBezTo>
                <a:cubicBezTo>
                  <a:pt x="4" y="13"/>
                  <a:pt x="4" y="13"/>
                  <a:pt x="4" y="13"/>
                </a:cubicBezTo>
                <a:cubicBezTo>
                  <a:pt x="4" y="13"/>
                  <a:pt x="3" y="13"/>
                  <a:pt x="3" y="14"/>
                </a:cubicBezTo>
                <a:cubicBezTo>
                  <a:pt x="3" y="16"/>
                  <a:pt x="3" y="16"/>
                  <a:pt x="3" y="16"/>
                </a:cubicBezTo>
                <a:cubicBezTo>
                  <a:pt x="3" y="16"/>
                  <a:pt x="4" y="16"/>
                  <a:pt x="4" y="16"/>
                </a:cubicBezTo>
                <a:close/>
                <a:moveTo>
                  <a:pt x="8" y="29"/>
                </a:moveTo>
                <a:cubicBezTo>
                  <a:pt x="11" y="29"/>
                  <a:pt x="11" y="29"/>
                  <a:pt x="11" y="29"/>
                </a:cubicBezTo>
                <a:cubicBezTo>
                  <a:pt x="14" y="29"/>
                  <a:pt x="14" y="29"/>
                  <a:pt x="14" y="29"/>
                </a:cubicBezTo>
                <a:cubicBezTo>
                  <a:pt x="14" y="29"/>
                  <a:pt x="15" y="28"/>
                  <a:pt x="15" y="28"/>
                </a:cubicBezTo>
                <a:cubicBezTo>
                  <a:pt x="15" y="26"/>
                  <a:pt x="15" y="26"/>
                  <a:pt x="15" y="26"/>
                </a:cubicBezTo>
                <a:cubicBezTo>
                  <a:pt x="15" y="26"/>
                  <a:pt x="14" y="26"/>
                  <a:pt x="14" y="26"/>
                </a:cubicBezTo>
                <a:cubicBezTo>
                  <a:pt x="11" y="26"/>
                  <a:pt x="11" y="26"/>
                  <a:pt x="11" y="26"/>
                </a:cubicBezTo>
                <a:cubicBezTo>
                  <a:pt x="8" y="26"/>
                  <a:pt x="8" y="26"/>
                  <a:pt x="8" y="26"/>
                </a:cubicBezTo>
                <a:cubicBezTo>
                  <a:pt x="4" y="26"/>
                  <a:pt x="4" y="26"/>
                  <a:pt x="4" y="26"/>
                </a:cubicBezTo>
                <a:cubicBezTo>
                  <a:pt x="4" y="26"/>
                  <a:pt x="3" y="26"/>
                  <a:pt x="3" y="26"/>
                </a:cubicBezTo>
                <a:cubicBezTo>
                  <a:pt x="3" y="28"/>
                  <a:pt x="3" y="28"/>
                  <a:pt x="3" y="28"/>
                </a:cubicBezTo>
                <a:cubicBezTo>
                  <a:pt x="3" y="28"/>
                  <a:pt x="4" y="29"/>
                  <a:pt x="4" y="29"/>
                </a:cubicBezTo>
                <a:lnTo>
                  <a:pt x="8" y="29"/>
                </a:lnTo>
                <a:close/>
                <a:moveTo>
                  <a:pt x="8" y="41"/>
                </a:moveTo>
                <a:cubicBezTo>
                  <a:pt x="11" y="41"/>
                  <a:pt x="11" y="41"/>
                  <a:pt x="11" y="41"/>
                </a:cubicBezTo>
                <a:cubicBezTo>
                  <a:pt x="14" y="41"/>
                  <a:pt x="14" y="41"/>
                  <a:pt x="14" y="41"/>
                </a:cubicBezTo>
                <a:cubicBezTo>
                  <a:pt x="14" y="41"/>
                  <a:pt x="15" y="41"/>
                  <a:pt x="15" y="41"/>
                </a:cubicBezTo>
                <a:cubicBezTo>
                  <a:pt x="15" y="38"/>
                  <a:pt x="15" y="38"/>
                  <a:pt x="15" y="38"/>
                </a:cubicBezTo>
                <a:cubicBezTo>
                  <a:pt x="15" y="38"/>
                  <a:pt x="14" y="38"/>
                  <a:pt x="14" y="38"/>
                </a:cubicBezTo>
                <a:cubicBezTo>
                  <a:pt x="11" y="38"/>
                  <a:pt x="11" y="38"/>
                  <a:pt x="11" y="38"/>
                </a:cubicBezTo>
                <a:cubicBezTo>
                  <a:pt x="8" y="38"/>
                  <a:pt x="8" y="38"/>
                  <a:pt x="8" y="38"/>
                </a:cubicBezTo>
                <a:cubicBezTo>
                  <a:pt x="4" y="38"/>
                  <a:pt x="4" y="38"/>
                  <a:pt x="4" y="38"/>
                </a:cubicBezTo>
                <a:cubicBezTo>
                  <a:pt x="4" y="38"/>
                  <a:pt x="3" y="38"/>
                  <a:pt x="3" y="38"/>
                </a:cubicBezTo>
                <a:cubicBezTo>
                  <a:pt x="3" y="41"/>
                  <a:pt x="3" y="41"/>
                  <a:pt x="3" y="41"/>
                </a:cubicBezTo>
                <a:cubicBezTo>
                  <a:pt x="3" y="41"/>
                  <a:pt x="4" y="41"/>
                  <a:pt x="4" y="41"/>
                </a:cubicBezTo>
                <a:lnTo>
                  <a:pt x="8" y="41"/>
                </a:lnTo>
                <a:close/>
                <a:moveTo>
                  <a:pt x="8" y="54"/>
                </a:moveTo>
                <a:cubicBezTo>
                  <a:pt x="11" y="54"/>
                  <a:pt x="11" y="54"/>
                  <a:pt x="11" y="54"/>
                </a:cubicBezTo>
                <a:cubicBezTo>
                  <a:pt x="14" y="54"/>
                  <a:pt x="14" y="54"/>
                  <a:pt x="14" y="54"/>
                </a:cubicBezTo>
                <a:cubicBezTo>
                  <a:pt x="14" y="54"/>
                  <a:pt x="15" y="53"/>
                  <a:pt x="15" y="53"/>
                </a:cubicBezTo>
                <a:cubicBezTo>
                  <a:pt x="15" y="51"/>
                  <a:pt x="15" y="51"/>
                  <a:pt x="15" y="51"/>
                </a:cubicBezTo>
                <a:cubicBezTo>
                  <a:pt x="15" y="51"/>
                  <a:pt x="14" y="50"/>
                  <a:pt x="14" y="50"/>
                </a:cubicBezTo>
                <a:cubicBezTo>
                  <a:pt x="11" y="50"/>
                  <a:pt x="11" y="50"/>
                  <a:pt x="11" y="50"/>
                </a:cubicBezTo>
                <a:cubicBezTo>
                  <a:pt x="8" y="50"/>
                  <a:pt x="8" y="50"/>
                  <a:pt x="8" y="50"/>
                </a:cubicBezTo>
                <a:cubicBezTo>
                  <a:pt x="4" y="50"/>
                  <a:pt x="4" y="50"/>
                  <a:pt x="4" y="50"/>
                </a:cubicBezTo>
                <a:cubicBezTo>
                  <a:pt x="4" y="50"/>
                  <a:pt x="3" y="51"/>
                  <a:pt x="3" y="51"/>
                </a:cubicBezTo>
                <a:cubicBezTo>
                  <a:pt x="3" y="53"/>
                  <a:pt x="3" y="53"/>
                  <a:pt x="3" y="53"/>
                </a:cubicBezTo>
                <a:cubicBezTo>
                  <a:pt x="3" y="53"/>
                  <a:pt x="4" y="54"/>
                  <a:pt x="4" y="54"/>
                </a:cubicBezTo>
                <a:lnTo>
                  <a:pt x="8" y="54"/>
                </a:lnTo>
                <a:close/>
                <a:moveTo>
                  <a:pt x="74" y="65"/>
                </a:moveTo>
                <a:cubicBezTo>
                  <a:pt x="73" y="66"/>
                  <a:pt x="72" y="66"/>
                  <a:pt x="70" y="66"/>
                </a:cubicBezTo>
                <a:cubicBezTo>
                  <a:pt x="14" y="66"/>
                  <a:pt x="14" y="66"/>
                  <a:pt x="14" y="66"/>
                </a:cubicBezTo>
                <a:cubicBezTo>
                  <a:pt x="12" y="66"/>
                  <a:pt x="11" y="67"/>
                  <a:pt x="11" y="69"/>
                </a:cubicBezTo>
                <a:cubicBezTo>
                  <a:pt x="11" y="71"/>
                  <a:pt x="12" y="72"/>
                  <a:pt x="14" y="72"/>
                </a:cubicBezTo>
                <a:cubicBezTo>
                  <a:pt x="70" y="72"/>
                  <a:pt x="70" y="72"/>
                  <a:pt x="70" y="72"/>
                </a:cubicBezTo>
                <a:cubicBezTo>
                  <a:pt x="72" y="72"/>
                  <a:pt x="74" y="71"/>
                  <a:pt x="74" y="69"/>
                </a:cubicBezTo>
                <a:lnTo>
                  <a:pt x="74" y="65"/>
                </a:lnTo>
                <a:close/>
                <a:moveTo>
                  <a:pt x="74" y="6"/>
                </a:moveTo>
                <a:cubicBezTo>
                  <a:pt x="74" y="5"/>
                  <a:pt x="72" y="3"/>
                  <a:pt x="70" y="3"/>
                </a:cubicBezTo>
                <a:cubicBezTo>
                  <a:pt x="14" y="3"/>
                  <a:pt x="14" y="3"/>
                  <a:pt x="14" y="3"/>
                </a:cubicBezTo>
                <a:cubicBezTo>
                  <a:pt x="12" y="3"/>
                  <a:pt x="11" y="5"/>
                  <a:pt x="11" y="6"/>
                </a:cubicBezTo>
                <a:cubicBezTo>
                  <a:pt x="11" y="10"/>
                  <a:pt x="11" y="10"/>
                  <a:pt x="11" y="10"/>
                </a:cubicBezTo>
                <a:cubicBezTo>
                  <a:pt x="14" y="10"/>
                  <a:pt x="14" y="10"/>
                  <a:pt x="14" y="10"/>
                </a:cubicBezTo>
                <a:cubicBezTo>
                  <a:pt x="16" y="10"/>
                  <a:pt x="18" y="12"/>
                  <a:pt x="18" y="14"/>
                </a:cubicBezTo>
                <a:cubicBezTo>
                  <a:pt x="18" y="16"/>
                  <a:pt x="18" y="16"/>
                  <a:pt x="18" y="16"/>
                </a:cubicBezTo>
                <a:cubicBezTo>
                  <a:pt x="18" y="18"/>
                  <a:pt x="16" y="19"/>
                  <a:pt x="14" y="19"/>
                </a:cubicBezTo>
                <a:cubicBezTo>
                  <a:pt x="11" y="19"/>
                  <a:pt x="11" y="19"/>
                  <a:pt x="11" y="19"/>
                </a:cubicBezTo>
                <a:cubicBezTo>
                  <a:pt x="11" y="23"/>
                  <a:pt x="11" y="23"/>
                  <a:pt x="11" y="23"/>
                </a:cubicBezTo>
                <a:cubicBezTo>
                  <a:pt x="14" y="23"/>
                  <a:pt x="14" y="23"/>
                  <a:pt x="14" y="23"/>
                </a:cubicBezTo>
                <a:cubicBezTo>
                  <a:pt x="16" y="23"/>
                  <a:pt x="18" y="24"/>
                  <a:pt x="18" y="26"/>
                </a:cubicBezTo>
                <a:cubicBezTo>
                  <a:pt x="18" y="28"/>
                  <a:pt x="18" y="28"/>
                  <a:pt x="18" y="28"/>
                </a:cubicBezTo>
                <a:cubicBezTo>
                  <a:pt x="18" y="30"/>
                  <a:pt x="16" y="32"/>
                  <a:pt x="14" y="32"/>
                </a:cubicBezTo>
                <a:cubicBezTo>
                  <a:pt x="11" y="32"/>
                  <a:pt x="11" y="32"/>
                  <a:pt x="11" y="32"/>
                </a:cubicBezTo>
                <a:cubicBezTo>
                  <a:pt x="11" y="35"/>
                  <a:pt x="11" y="35"/>
                  <a:pt x="11" y="35"/>
                </a:cubicBezTo>
                <a:cubicBezTo>
                  <a:pt x="14" y="35"/>
                  <a:pt x="14" y="35"/>
                  <a:pt x="14" y="35"/>
                </a:cubicBezTo>
                <a:cubicBezTo>
                  <a:pt x="16" y="35"/>
                  <a:pt x="18" y="37"/>
                  <a:pt x="18" y="38"/>
                </a:cubicBezTo>
                <a:cubicBezTo>
                  <a:pt x="18" y="41"/>
                  <a:pt x="18" y="41"/>
                  <a:pt x="18" y="41"/>
                </a:cubicBezTo>
                <a:cubicBezTo>
                  <a:pt x="18" y="43"/>
                  <a:pt x="16" y="44"/>
                  <a:pt x="14" y="44"/>
                </a:cubicBezTo>
                <a:cubicBezTo>
                  <a:pt x="11" y="44"/>
                  <a:pt x="11" y="44"/>
                  <a:pt x="11" y="44"/>
                </a:cubicBezTo>
                <a:cubicBezTo>
                  <a:pt x="11" y="47"/>
                  <a:pt x="11" y="47"/>
                  <a:pt x="11" y="47"/>
                </a:cubicBezTo>
                <a:cubicBezTo>
                  <a:pt x="14" y="47"/>
                  <a:pt x="14" y="47"/>
                  <a:pt x="14" y="47"/>
                </a:cubicBezTo>
                <a:cubicBezTo>
                  <a:pt x="16" y="47"/>
                  <a:pt x="18" y="49"/>
                  <a:pt x="18" y="51"/>
                </a:cubicBezTo>
                <a:cubicBezTo>
                  <a:pt x="18" y="53"/>
                  <a:pt x="18" y="53"/>
                  <a:pt x="18" y="53"/>
                </a:cubicBezTo>
                <a:cubicBezTo>
                  <a:pt x="18" y="55"/>
                  <a:pt x="16" y="57"/>
                  <a:pt x="14" y="57"/>
                </a:cubicBezTo>
                <a:cubicBezTo>
                  <a:pt x="11" y="57"/>
                  <a:pt x="11" y="57"/>
                  <a:pt x="11" y="57"/>
                </a:cubicBezTo>
                <a:cubicBezTo>
                  <a:pt x="11" y="64"/>
                  <a:pt x="11" y="64"/>
                  <a:pt x="11" y="64"/>
                </a:cubicBezTo>
                <a:cubicBezTo>
                  <a:pt x="11" y="63"/>
                  <a:pt x="13" y="63"/>
                  <a:pt x="14" y="63"/>
                </a:cubicBezTo>
                <a:cubicBezTo>
                  <a:pt x="70" y="63"/>
                  <a:pt x="70" y="63"/>
                  <a:pt x="70" y="63"/>
                </a:cubicBezTo>
                <a:cubicBezTo>
                  <a:pt x="72" y="63"/>
                  <a:pt x="74" y="62"/>
                  <a:pt x="74" y="60"/>
                </a:cubicBezTo>
                <a:lnTo>
                  <a:pt x="74" y="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p>
        </p:txBody>
      </p:sp>
      <p:sp>
        <p:nvSpPr>
          <p:cNvPr id="979" name="Freeform 19"/>
          <p:cNvSpPr>
            <a:spLocks noEditPoints="1"/>
          </p:cNvSpPr>
          <p:nvPr/>
        </p:nvSpPr>
        <p:spPr bwMode="auto">
          <a:xfrm rot="18900000">
            <a:off x="2134956" y="2081987"/>
            <a:ext cx="2146692" cy="2149443"/>
          </a:xfrm>
          <a:custGeom>
            <a:avLst/>
            <a:gdLst>
              <a:gd name="T0" fmla="*/ 1002 w 1002"/>
              <a:gd name="T1" fmla="*/ 461 h 1002"/>
              <a:gd name="T2" fmla="*/ 905 w 1002"/>
              <a:gd name="T3" fmla="*/ 386 h 1002"/>
              <a:gd name="T4" fmla="*/ 948 w 1002"/>
              <a:gd name="T5" fmla="*/ 272 h 1002"/>
              <a:gd name="T6" fmla="*/ 830 w 1002"/>
              <a:gd name="T7" fmla="*/ 240 h 1002"/>
              <a:gd name="T8" fmla="*/ 827 w 1002"/>
              <a:gd name="T9" fmla="*/ 119 h 1002"/>
              <a:gd name="T10" fmla="*/ 705 w 1002"/>
              <a:gd name="T11" fmla="*/ 134 h 1002"/>
              <a:gd name="T12" fmla="*/ 656 w 1002"/>
              <a:gd name="T13" fmla="*/ 23 h 1002"/>
              <a:gd name="T14" fmla="*/ 549 w 1002"/>
              <a:gd name="T15" fmla="*/ 84 h 1002"/>
              <a:gd name="T16" fmla="*/ 461 w 1002"/>
              <a:gd name="T17" fmla="*/ 0 h 1002"/>
              <a:gd name="T18" fmla="*/ 386 w 1002"/>
              <a:gd name="T19" fmla="*/ 97 h 1002"/>
              <a:gd name="T20" fmla="*/ 272 w 1002"/>
              <a:gd name="T21" fmla="*/ 54 h 1002"/>
              <a:gd name="T22" fmla="*/ 240 w 1002"/>
              <a:gd name="T23" fmla="*/ 172 h 1002"/>
              <a:gd name="T24" fmla="*/ 118 w 1002"/>
              <a:gd name="T25" fmla="*/ 175 h 1002"/>
              <a:gd name="T26" fmla="*/ 134 w 1002"/>
              <a:gd name="T27" fmla="*/ 297 h 1002"/>
              <a:gd name="T28" fmla="*/ 23 w 1002"/>
              <a:gd name="T29" fmla="*/ 346 h 1002"/>
              <a:gd name="T30" fmla="*/ 84 w 1002"/>
              <a:gd name="T31" fmla="*/ 453 h 1002"/>
              <a:gd name="T32" fmla="*/ 0 w 1002"/>
              <a:gd name="T33" fmla="*/ 541 h 1002"/>
              <a:gd name="T34" fmla="*/ 97 w 1002"/>
              <a:gd name="T35" fmla="*/ 616 h 1002"/>
              <a:gd name="T36" fmla="*/ 53 w 1002"/>
              <a:gd name="T37" fmla="*/ 730 h 1002"/>
              <a:gd name="T38" fmla="*/ 172 w 1002"/>
              <a:gd name="T39" fmla="*/ 762 h 1002"/>
              <a:gd name="T40" fmla="*/ 175 w 1002"/>
              <a:gd name="T41" fmla="*/ 884 h 1002"/>
              <a:gd name="T42" fmla="*/ 297 w 1002"/>
              <a:gd name="T43" fmla="*/ 868 h 1002"/>
              <a:gd name="T44" fmla="*/ 346 w 1002"/>
              <a:gd name="T45" fmla="*/ 979 h 1002"/>
              <a:gd name="T46" fmla="*/ 453 w 1002"/>
              <a:gd name="T47" fmla="*/ 918 h 1002"/>
              <a:gd name="T48" fmla="*/ 541 w 1002"/>
              <a:gd name="T49" fmla="*/ 1002 h 1002"/>
              <a:gd name="T50" fmla="*/ 616 w 1002"/>
              <a:gd name="T51" fmla="*/ 905 h 1002"/>
              <a:gd name="T52" fmla="*/ 729 w 1002"/>
              <a:gd name="T53" fmla="*/ 949 h 1002"/>
              <a:gd name="T54" fmla="*/ 762 w 1002"/>
              <a:gd name="T55" fmla="*/ 830 h 1002"/>
              <a:gd name="T56" fmla="*/ 883 w 1002"/>
              <a:gd name="T57" fmla="*/ 827 h 1002"/>
              <a:gd name="T58" fmla="*/ 868 w 1002"/>
              <a:gd name="T59" fmla="*/ 705 h 1002"/>
              <a:gd name="T60" fmla="*/ 979 w 1002"/>
              <a:gd name="T61" fmla="*/ 656 h 1002"/>
              <a:gd name="T62" fmla="*/ 918 w 1002"/>
              <a:gd name="T63" fmla="*/ 549 h 1002"/>
              <a:gd name="T64" fmla="*/ 540 w 1002"/>
              <a:gd name="T65" fmla="*/ 190 h 1002"/>
              <a:gd name="T66" fmla="*/ 688 w 1002"/>
              <a:gd name="T67" fmla="*/ 462 h 1002"/>
              <a:gd name="T68" fmla="*/ 540 w 1002"/>
              <a:gd name="T69" fmla="*/ 190 h 1002"/>
              <a:gd name="T70" fmla="*/ 461 w 1002"/>
              <a:gd name="T71" fmla="*/ 314 h 1002"/>
              <a:gd name="T72" fmla="*/ 190 w 1002"/>
              <a:gd name="T73" fmla="*/ 462 h 1002"/>
              <a:gd name="T74" fmla="*/ 461 w 1002"/>
              <a:gd name="T75" fmla="*/ 812 h 1002"/>
              <a:gd name="T76" fmla="*/ 314 w 1002"/>
              <a:gd name="T77" fmla="*/ 541 h 1002"/>
              <a:gd name="T78" fmla="*/ 461 w 1002"/>
              <a:gd name="T79" fmla="*/ 812 h 1002"/>
              <a:gd name="T80" fmla="*/ 440 w 1002"/>
              <a:gd name="T81" fmla="*/ 440 h 1002"/>
              <a:gd name="T82" fmla="*/ 562 w 1002"/>
              <a:gd name="T83" fmla="*/ 562 h 1002"/>
              <a:gd name="T84" fmla="*/ 540 w 1002"/>
              <a:gd name="T85" fmla="*/ 812 h 1002"/>
              <a:gd name="T86" fmla="*/ 688 w 1002"/>
              <a:gd name="T87" fmla="*/ 541 h 1002"/>
              <a:gd name="T88" fmla="*/ 540 w 1002"/>
              <a:gd name="T89" fmla="*/ 812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2" h="1002">
                <a:moveTo>
                  <a:pt x="1002" y="541"/>
                </a:moveTo>
                <a:cubicBezTo>
                  <a:pt x="1002" y="461"/>
                  <a:pt x="1002" y="461"/>
                  <a:pt x="1002" y="461"/>
                </a:cubicBezTo>
                <a:cubicBezTo>
                  <a:pt x="918" y="453"/>
                  <a:pt x="918" y="453"/>
                  <a:pt x="918" y="453"/>
                </a:cubicBezTo>
                <a:cubicBezTo>
                  <a:pt x="915" y="430"/>
                  <a:pt x="911" y="408"/>
                  <a:pt x="905" y="386"/>
                </a:cubicBezTo>
                <a:cubicBezTo>
                  <a:pt x="979" y="346"/>
                  <a:pt x="979" y="346"/>
                  <a:pt x="979" y="346"/>
                </a:cubicBezTo>
                <a:cubicBezTo>
                  <a:pt x="948" y="272"/>
                  <a:pt x="948" y="272"/>
                  <a:pt x="948" y="272"/>
                </a:cubicBezTo>
                <a:cubicBezTo>
                  <a:pt x="868" y="297"/>
                  <a:pt x="868" y="297"/>
                  <a:pt x="868" y="297"/>
                </a:cubicBezTo>
                <a:cubicBezTo>
                  <a:pt x="857" y="277"/>
                  <a:pt x="844" y="258"/>
                  <a:pt x="830" y="240"/>
                </a:cubicBezTo>
                <a:cubicBezTo>
                  <a:pt x="883" y="175"/>
                  <a:pt x="883" y="175"/>
                  <a:pt x="883" y="175"/>
                </a:cubicBezTo>
                <a:cubicBezTo>
                  <a:pt x="827" y="119"/>
                  <a:pt x="827" y="119"/>
                  <a:pt x="827" y="119"/>
                </a:cubicBezTo>
                <a:cubicBezTo>
                  <a:pt x="762" y="172"/>
                  <a:pt x="762" y="172"/>
                  <a:pt x="762" y="172"/>
                </a:cubicBezTo>
                <a:cubicBezTo>
                  <a:pt x="744" y="158"/>
                  <a:pt x="725" y="145"/>
                  <a:pt x="705" y="134"/>
                </a:cubicBezTo>
                <a:cubicBezTo>
                  <a:pt x="729" y="54"/>
                  <a:pt x="729" y="54"/>
                  <a:pt x="729" y="54"/>
                </a:cubicBezTo>
                <a:cubicBezTo>
                  <a:pt x="656" y="23"/>
                  <a:pt x="656" y="23"/>
                  <a:pt x="656" y="23"/>
                </a:cubicBezTo>
                <a:cubicBezTo>
                  <a:pt x="616" y="97"/>
                  <a:pt x="616" y="97"/>
                  <a:pt x="616" y="97"/>
                </a:cubicBezTo>
                <a:cubicBezTo>
                  <a:pt x="594" y="91"/>
                  <a:pt x="572" y="87"/>
                  <a:pt x="549" y="84"/>
                </a:cubicBezTo>
                <a:cubicBezTo>
                  <a:pt x="541" y="0"/>
                  <a:pt x="541" y="0"/>
                  <a:pt x="541" y="0"/>
                </a:cubicBezTo>
                <a:cubicBezTo>
                  <a:pt x="461" y="0"/>
                  <a:pt x="461" y="0"/>
                  <a:pt x="461" y="0"/>
                </a:cubicBezTo>
                <a:cubicBezTo>
                  <a:pt x="453" y="84"/>
                  <a:pt x="453" y="84"/>
                  <a:pt x="453" y="84"/>
                </a:cubicBezTo>
                <a:cubicBezTo>
                  <a:pt x="430" y="87"/>
                  <a:pt x="408" y="91"/>
                  <a:pt x="386" y="97"/>
                </a:cubicBezTo>
                <a:cubicBezTo>
                  <a:pt x="346" y="23"/>
                  <a:pt x="346" y="23"/>
                  <a:pt x="346" y="23"/>
                </a:cubicBezTo>
                <a:cubicBezTo>
                  <a:pt x="272" y="54"/>
                  <a:pt x="272" y="54"/>
                  <a:pt x="272" y="54"/>
                </a:cubicBezTo>
                <a:cubicBezTo>
                  <a:pt x="297" y="134"/>
                  <a:pt x="297" y="134"/>
                  <a:pt x="297" y="134"/>
                </a:cubicBezTo>
                <a:cubicBezTo>
                  <a:pt x="277" y="145"/>
                  <a:pt x="258" y="158"/>
                  <a:pt x="240" y="172"/>
                </a:cubicBezTo>
                <a:cubicBezTo>
                  <a:pt x="175" y="119"/>
                  <a:pt x="175" y="119"/>
                  <a:pt x="175" y="119"/>
                </a:cubicBezTo>
                <a:cubicBezTo>
                  <a:pt x="118" y="175"/>
                  <a:pt x="118" y="175"/>
                  <a:pt x="118" y="175"/>
                </a:cubicBezTo>
                <a:cubicBezTo>
                  <a:pt x="172" y="240"/>
                  <a:pt x="172" y="240"/>
                  <a:pt x="172" y="240"/>
                </a:cubicBezTo>
                <a:cubicBezTo>
                  <a:pt x="157" y="258"/>
                  <a:pt x="145" y="277"/>
                  <a:pt x="134" y="297"/>
                </a:cubicBezTo>
                <a:cubicBezTo>
                  <a:pt x="53" y="272"/>
                  <a:pt x="53" y="272"/>
                  <a:pt x="53" y="272"/>
                </a:cubicBezTo>
                <a:cubicBezTo>
                  <a:pt x="23" y="346"/>
                  <a:pt x="23" y="346"/>
                  <a:pt x="23" y="346"/>
                </a:cubicBezTo>
                <a:cubicBezTo>
                  <a:pt x="97" y="386"/>
                  <a:pt x="97" y="386"/>
                  <a:pt x="97" y="386"/>
                </a:cubicBezTo>
                <a:cubicBezTo>
                  <a:pt x="91" y="408"/>
                  <a:pt x="86" y="430"/>
                  <a:pt x="84" y="453"/>
                </a:cubicBezTo>
                <a:cubicBezTo>
                  <a:pt x="0" y="461"/>
                  <a:pt x="0" y="461"/>
                  <a:pt x="0" y="461"/>
                </a:cubicBezTo>
                <a:cubicBezTo>
                  <a:pt x="0" y="541"/>
                  <a:pt x="0" y="541"/>
                  <a:pt x="0" y="541"/>
                </a:cubicBezTo>
                <a:cubicBezTo>
                  <a:pt x="84" y="549"/>
                  <a:pt x="84" y="549"/>
                  <a:pt x="84" y="549"/>
                </a:cubicBezTo>
                <a:cubicBezTo>
                  <a:pt x="86" y="572"/>
                  <a:pt x="91" y="594"/>
                  <a:pt x="97" y="616"/>
                </a:cubicBezTo>
                <a:cubicBezTo>
                  <a:pt x="23" y="656"/>
                  <a:pt x="23" y="656"/>
                  <a:pt x="23" y="656"/>
                </a:cubicBezTo>
                <a:cubicBezTo>
                  <a:pt x="53" y="730"/>
                  <a:pt x="53" y="730"/>
                  <a:pt x="53" y="730"/>
                </a:cubicBezTo>
                <a:cubicBezTo>
                  <a:pt x="134" y="705"/>
                  <a:pt x="134" y="705"/>
                  <a:pt x="134" y="705"/>
                </a:cubicBezTo>
                <a:cubicBezTo>
                  <a:pt x="145" y="725"/>
                  <a:pt x="157" y="744"/>
                  <a:pt x="172" y="762"/>
                </a:cubicBezTo>
                <a:cubicBezTo>
                  <a:pt x="118" y="827"/>
                  <a:pt x="118" y="827"/>
                  <a:pt x="118" y="827"/>
                </a:cubicBezTo>
                <a:cubicBezTo>
                  <a:pt x="175" y="884"/>
                  <a:pt x="175" y="884"/>
                  <a:pt x="175" y="884"/>
                </a:cubicBezTo>
                <a:cubicBezTo>
                  <a:pt x="240" y="830"/>
                  <a:pt x="240" y="830"/>
                  <a:pt x="240" y="830"/>
                </a:cubicBezTo>
                <a:cubicBezTo>
                  <a:pt x="258" y="845"/>
                  <a:pt x="277" y="857"/>
                  <a:pt x="297" y="868"/>
                </a:cubicBezTo>
                <a:cubicBezTo>
                  <a:pt x="272" y="949"/>
                  <a:pt x="272" y="949"/>
                  <a:pt x="272" y="949"/>
                </a:cubicBezTo>
                <a:cubicBezTo>
                  <a:pt x="346" y="979"/>
                  <a:pt x="346" y="979"/>
                  <a:pt x="346" y="979"/>
                </a:cubicBezTo>
                <a:cubicBezTo>
                  <a:pt x="386" y="905"/>
                  <a:pt x="386" y="905"/>
                  <a:pt x="386" y="905"/>
                </a:cubicBezTo>
                <a:cubicBezTo>
                  <a:pt x="408" y="911"/>
                  <a:pt x="430" y="916"/>
                  <a:pt x="453" y="918"/>
                </a:cubicBezTo>
                <a:cubicBezTo>
                  <a:pt x="461" y="1002"/>
                  <a:pt x="461" y="1002"/>
                  <a:pt x="461" y="1002"/>
                </a:cubicBezTo>
                <a:cubicBezTo>
                  <a:pt x="541" y="1002"/>
                  <a:pt x="541" y="1002"/>
                  <a:pt x="541" y="1002"/>
                </a:cubicBezTo>
                <a:cubicBezTo>
                  <a:pt x="549" y="918"/>
                  <a:pt x="549" y="918"/>
                  <a:pt x="549" y="918"/>
                </a:cubicBezTo>
                <a:cubicBezTo>
                  <a:pt x="572" y="916"/>
                  <a:pt x="594" y="911"/>
                  <a:pt x="616" y="905"/>
                </a:cubicBezTo>
                <a:cubicBezTo>
                  <a:pt x="656" y="979"/>
                  <a:pt x="656" y="979"/>
                  <a:pt x="656" y="979"/>
                </a:cubicBezTo>
                <a:cubicBezTo>
                  <a:pt x="729" y="949"/>
                  <a:pt x="729" y="949"/>
                  <a:pt x="729" y="949"/>
                </a:cubicBezTo>
                <a:cubicBezTo>
                  <a:pt x="705" y="868"/>
                  <a:pt x="705" y="868"/>
                  <a:pt x="705" y="868"/>
                </a:cubicBezTo>
                <a:cubicBezTo>
                  <a:pt x="725" y="857"/>
                  <a:pt x="744" y="845"/>
                  <a:pt x="762" y="830"/>
                </a:cubicBezTo>
                <a:cubicBezTo>
                  <a:pt x="827" y="884"/>
                  <a:pt x="827" y="884"/>
                  <a:pt x="827" y="884"/>
                </a:cubicBezTo>
                <a:cubicBezTo>
                  <a:pt x="883" y="827"/>
                  <a:pt x="883" y="827"/>
                  <a:pt x="883" y="827"/>
                </a:cubicBezTo>
                <a:cubicBezTo>
                  <a:pt x="830" y="762"/>
                  <a:pt x="830" y="762"/>
                  <a:pt x="830" y="762"/>
                </a:cubicBezTo>
                <a:cubicBezTo>
                  <a:pt x="844" y="744"/>
                  <a:pt x="857" y="725"/>
                  <a:pt x="868" y="705"/>
                </a:cubicBezTo>
                <a:cubicBezTo>
                  <a:pt x="948" y="730"/>
                  <a:pt x="948" y="730"/>
                  <a:pt x="948" y="730"/>
                </a:cubicBezTo>
                <a:cubicBezTo>
                  <a:pt x="979" y="656"/>
                  <a:pt x="979" y="656"/>
                  <a:pt x="979" y="656"/>
                </a:cubicBezTo>
                <a:cubicBezTo>
                  <a:pt x="905" y="616"/>
                  <a:pt x="905" y="616"/>
                  <a:pt x="905" y="616"/>
                </a:cubicBezTo>
                <a:cubicBezTo>
                  <a:pt x="911" y="594"/>
                  <a:pt x="915" y="572"/>
                  <a:pt x="918" y="549"/>
                </a:cubicBezTo>
                <a:lnTo>
                  <a:pt x="1002" y="541"/>
                </a:lnTo>
                <a:close/>
                <a:moveTo>
                  <a:pt x="540" y="190"/>
                </a:moveTo>
                <a:cubicBezTo>
                  <a:pt x="682" y="208"/>
                  <a:pt x="794" y="320"/>
                  <a:pt x="812" y="462"/>
                </a:cubicBezTo>
                <a:cubicBezTo>
                  <a:pt x="688" y="462"/>
                  <a:pt x="688" y="462"/>
                  <a:pt x="688" y="462"/>
                </a:cubicBezTo>
                <a:cubicBezTo>
                  <a:pt x="672" y="388"/>
                  <a:pt x="614" y="330"/>
                  <a:pt x="540" y="314"/>
                </a:cubicBezTo>
                <a:lnTo>
                  <a:pt x="540" y="190"/>
                </a:lnTo>
                <a:close/>
                <a:moveTo>
                  <a:pt x="461" y="190"/>
                </a:moveTo>
                <a:cubicBezTo>
                  <a:pt x="461" y="314"/>
                  <a:pt x="461" y="314"/>
                  <a:pt x="461" y="314"/>
                </a:cubicBezTo>
                <a:cubicBezTo>
                  <a:pt x="387" y="330"/>
                  <a:pt x="329" y="388"/>
                  <a:pt x="314" y="462"/>
                </a:cubicBezTo>
                <a:cubicBezTo>
                  <a:pt x="190" y="462"/>
                  <a:pt x="190" y="462"/>
                  <a:pt x="190" y="462"/>
                </a:cubicBezTo>
                <a:cubicBezTo>
                  <a:pt x="208" y="320"/>
                  <a:pt x="320" y="208"/>
                  <a:pt x="461" y="190"/>
                </a:cubicBezTo>
                <a:close/>
                <a:moveTo>
                  <a:pt x="461" y="812"/>
                </a:moveTo>
                <a:cubicBezTo>
                  <a:pt x="320" y="794"/>
                  <a:pt x="208" y="682"/>
                  <a:pt x="190" y="541"/>
                </a:cubicBezTo>
                <a:cubicBezTo>
                  <a:pt x="314" y="541"/>
                  <a:pt x="314" y="541"/>
                  <a:pt x="314" y="541"/>
                </a:cubicBezTo>
                <a:cubicBezTo>
                  <a:pt x="329" y="614"/>
                  <a:pt x="387" y="673"/>
                  <a:pt x="461" y="688"/>
                </a:cubicBezTo>
                <a:lnTo>
                  <a:pt x="461" y="812"/>
                </a:lnTo>
                <a:close/>
                <a:moveTo>
                  <a:pt x="440" y="562"/>
                </a:moveTo>
                <a:cubicBezTo>
                  <a:pt x="406" y="529"/>
                  <a:pt x="406" y="474"/>
                  <a:pt x="440" y="440"/>
                </a:cubicBezTo>
                <a:cubicBezTo>
                  <a:pt x="473" y="406"/>
                  <a:pt x="528" y="406"/>
                  <a:pt x="562" y="440"/>
                </a:cubicBezTo>
                <a:cubicBezTo>
                  <a:pt x="596" y="474"/>
                  <a:pt x="596" y="529"/>
                  <a:pt x="562" y="562"/>
                </a:cubicBezTo>
                <a:cubicBezTo>
                  <a:pt x="528" y="596"/>
                  <a:pt x="473" y="596"/>
                  <a:pt x="440" y="562"/>
                </a:cubicBezTo>
                <a:close/>
                <a:moveTo>
                  <a:pt x="540" y="812"/>
                </a:moveTo>
                <a:cubicBezTo>
                  <a:pt x="540" y="688"/>
                  <a:pt x="540" y="688"/>
                  <a:pt x="540" y="688"/>
                </a:cubicBezTo>
                <a:cubicBezTo>
                  <a:pt x="614" y="673"/>
                  <a:pt x="672" y="614"/>
                  <a:pt x="688" y="541"/>
                </a:cubicBezTo>
                <a:cubicBezTo>
                  <a:pt x="812" y="541"/>
                  <a:pt x="812" y="541"/>
                  <a:pt x="812" y="541"/>
                </a:cubicBezTo>
                <a:cubicBezTo>
                  <a:pt x="794" y="682"/>
                  <a:pt x="682" y="794"/>
                  <a:pt x="540" y="8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0" name="Freeform 20"/>
          <p:cNvSpPr>
            <a:spLocks noEditPoints="1"/>
          </p:cNvSpPr>
          <p:nvPr/>
        </p:nvSpPr>
        <p:spPr bwMode="auto">
          <a:xfrm>
            <a:off x="4138628" y="3308671"/>
            <a:ext cx="1497596" cy="1498971"/>
          </a:xfrm>
          <a:custGeom>
            <a:avLst/>
            <a:gdLst>
              <a:gd name="T0" fmla="*/ 699 w 699"/>
              <a:gd name="T1" fmla="*/ 321 h 699"/>
              <a:gd name="T2" fmla="*/ 631 w 699"/>
              <a:gd name="T3" fmla="*/ 269 h 699"/>
              <a:gd name="T4" fmla="*/ 662 w 699"/>
              <a:gd name="T5" fmla="*/ 190 h 699"/>
              <a:gd name="T6" fmla="*/ 579 w 699"/>
              <a:gd name="T7" fmla="*/ 167 h 699"/>
              <a:gd name="T8" fmla="*/ 577 w 699"/>
              <a:gd name="T9" fmla="*/ 82 h 699"/>
              <a:gd name="T10" fmla="*/ 492 w 699"/>
              <a:gd name="T11" fmla="*/ 93 h 699"/>
              <a:gd name="T12" fmla="*/ 457 w 699"/>
              <a:gd name="T13" fmla="*/ 16 h 699"/>
              <a:gd name="T14" fmla="*/ 383 w 699"/>
              <a:gd name="T15" fmla="*/ 58 h 699"/>
              <a:gd name="T16" fmla="*/ 322 w 699"/>
              <a:gd name="T17" fmla="*/ 0 h 699"/>
              <a:gd name="T18" fmla="*/ 269 w 699"/>
              <a:gd name="T19" fmla="*/ 68 h 699"/>
              <a:gd name="T20" fmla="*/ 190 w 699"/>
              <a:gd name="T21" fmla="*/ 37 h 699"/>
              <a:gd name="T22" fmla="*/ 167 w 699"/>
              <a:gd name="T23" fmla="*/ 120 h 699"/>
              <a:gd name="T24" fmla="*/ 83 w 699"/>
              <a:gd name="T25" fmla="*/ 122 h 699"/>
              <a:gd name="T26" fmla="*/ 93 w 699"/>
              <a:gd name="T27" fmla="*/ 207 h 699"/>
              <a:gd name="T28" fmla="*/ 16 w 699"/>
              <a:gd name="T29" fmla="*/ 241 h 699"/>
              <a:gd name="T30" fmla="*/ 58 w 699"/>
              <a:gd name="T31" fmla="*/ 316 h 699"/>
              <a:gd name="T32" fmla="*/ 0 w 699"/>
              <a:gd name="T33" fmla="*/ 377 h 699"/>
              <a:gd name="T34" fmla="*/ 68 w 699"/>
              <a:gd name="T35" fmla="*/ 430 h 699"/>
              <a:gd name="T36" fmla="*/ 37 w 699"/>
              <a:gd name="T37" fmla="*/ 509 h 699"/>
              <a:gd name="T38" fmla="*/ 120 w 699"/>
              <a:gd name="T39" fmla="*/ 531 h 699"/>
              <a:gd name="T40" fmla="*/ 122 w 699"/>
              <a:gd name="T41" fmla="*/ 616 h 699"/>
              <a:gd name="T42" fmla="*/ 207 w 699"/>
              <a:gd name="T43" fmla="*/ 605 h 699"/>
              <a:gd name="T44" fmla="*/ 241 w 699"/>
              <a:gd name="T45" fmla="*/ 683 h 699"/>
              <a:gd name="T46" fmla="*/ 316 w 699"/>
              <a:gd name="T47" fmla="*/ 640 h 699"/>
              <a:gd name="T48" fmla="*/ 377 w 699"/>
              <a:gd name="T49" fmla="*/ 699 h 699"/>
              <a:gd name="T50" fmla="*/ 430 w 699"/>
              <a:gd name="T51" fmla="*/ 631 h 699"/>
              <a:gd name="T52" fmla="*/ 509 w 699"/>
              <a:gd name="T53" fmla="*/ 661 h 699"/>
              <a:gd name="T54" fmla="*/ 532 w 699"/>
              <a:gd name="T55" fmla="*/ 579 h 699"/>
              <a:gd name="T56" fmla="*/ 616 w 699"/>
              <a:gd name="T57" fmla="*/ 577 h 699"/>
              <a:gd name="T58" fmla="*/ 606 w 699"/>
              <a:gd name="T59" fmla="*/ 492 h 699"/>
              <a:gd name="T60" fmla="*/ 683 w 699"/>
              <a:gd name="T61" fmla="*/ 457 h 699"/>
              <a:gd name="T62" fmla="*/ 640 w 699"/>
              <a:gd name="T63" fmla="*/ 383 h 699"/>
              <a:gd name="T64" fmla="*/ 292 w 699"/>
              <a:gd name="T65" fmla="*/ 406 h 699"/>
              <a:gd name="T66" fmla="*/ 407 w 699"/>
              <a:gd name="T67" fmla="*/ 292 h 699"/>
              <a:gd name="T68" fmla="*/ 292 w 699"/>
              <a:gd name="T69" fmla="*/ 406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9" h="699">
                <a:moveTo>
                  <a:pt x="699" y="377"/>
                </a:moveTo>
                <a:cubicBezTo>
                  <a:pt x="699" y="321"/>
                  <a:pt x="699" y="321"/>
                  <a:pt x="699" y="321"/>
                </a:cubicBezTo>
                <a:cubicBezTo>
                  <a:pt x="640" y="316"/>
                  <a:pt x="640" y="316"/>
                  <a:pt x="640" y="316"/>
                </a:cubicBezTo>
                <a:cubicBezTo>
                  <a:pt x="639" y="300"/>
                  <a:pt x="636" y="284"/>
                  <a:pt x="631" y="269"/>
                </a:cubicBezTo>
                <a:cubicBezTo>
                  <a:pt x="683" y="241"/>
                  <a:pt x="683" y="241"/>
                  <a:pt x="683" y="241"/>
                </a:cubicBezTo>
                <a:cubicBezTo>
                  <a:pt x="662" y="190"/>
                  <a:pt x="662" y="190"/>
                  <a:pt x="662" y="190"/>
                </a:cubicBezTo>
                <a:cubicBezTo>
                  <a:pt x="606" y="207"/>
                  <a:pt x="606" y="207"/>
                  <a:pt x="606" y="207"/>
                </a:cubicBezTo>
                <a:cubicBezTo>
                  <a:pt x="598" y="193"/>
                  <a:pt x="589" y="180"/>
                  <a:pt x="579" y="167"/>
                </a:cubicBezTo>
                <a:cubicBezTo>
                  <a:pt x="616" y="122"/>
                  <a:pt x="616" y="122"/>
                  <a:pt x="616" y="122"/>
                </a:cubicBezTo>
                <a:cubicBezTo>
                  <a:pt x="577" y="82"/>
                  <a:pt x="577" y="82"/>
                  <a:pt x="577" y="82"/>
                </a:cubicBezTo>
                <a:cubicBezTo>
                  <a:pt x="532" y="120"/>
                  <a:pt x="532" y="120"/>
                  <a:pt x="532" y="120"/>
                </a:cubicBezTo>
                <a:cubicBezTo>
                  <a:pt x="519" y="110"/>
                  <a:pt x="506" y="101"/>
                  <a:pt x="492" y="93"/>
                </a:cubicBezTo>
                <a:cubicBezTo>
                  <a:pt x="509" y="37"/>
                  <a:pt x="509" y="37"/>
                  <a:pt x="509" y="37"/>
                </a:cubicBezTo>
                <a:cubicBezTo>
                  <a:pt x="457" y="16"/>
                  <a:pt x="457" y="16"/>
                  <a:pt x="457" y="16"/>
                </a:cubicBezTo>
                <a:cubicBezTo>
                  <a:pt x="430" y="68"/>
                  <a:pt x="430" y="68"/>
                  <a:pt x="430" y="68"/>
                </a:cubicBezTo>
                <a:cubicBezTo>
                  <a:pt x="414" y="63"/>
                  <a:pt x="399" y="60"/>
                  <a:pt x="383" y="58"/>
                </a:cubicBezTo>
                <a:cubicBezTo>
                  <a:pt x="377" y="0"/>
                  <a:pt x="377" y="0"/>
                  <a:pt x="377" y="0"/>
                </a:cubicBezTo>
                <a:cubicBezTo>
                  <a:pt x="322" y="0"/>
                  <a:pt x="322" y="0"/>
                  <a:pt x="322" y="0"/>
                </a:cubicBezTo>
                <a:cubicBezTo>
                  <a:pt x="316" y="58"/>
                  <a:pt x="316" y="58"/>
                  <a:pt x="316" y="58"/>
                </a:cubicBezTo>
                <a:cubicBezTo>
                  <a:pt x="300" y="60"/>
                  <a:pt x="284" y="63"/>
                  <a:pt x="269" y="68"/>
                </a:cubicBezTo>
                <a:cubicBezTo>
                  <a:pt x="241" y="16"/>
                  <a:pt x="241" y="16"/>
                  <a:pt x="241" y="16"/>
                </a:cubicBezTo>
                <a:cubicBezTo>
                  <a:pt x="190" y="37"/>
                  <a:pt x="190" y="37"/>
                  <a:pt x="190" y="37"/>
                </a:cubicBezTo>
                <a:cubicBezTo>
                  <a:pt x="207" y="93"/>
                  <a:pt x="207" y="93"/>
                  <a:pt x="207" y="93"/>
                </a:cubicBezTo>
                <a:cubicBezTo>
                  <a:pt x="193" y="101"/>
                  <a:pt x="180" y="110"/>
                  <a:pt x="167" y="120"/>
                </a:cubicBezTo>
                <a:cubicBezTo>
                  <a:pt x="122" y="82"/>
                  <a:pt x="122" y="82"/>
                  <a:pt x="122" y="82"/>
                </a:cubicBezTo>
                <a:cubicBezTo>
                  <a:pt x="83" y="122"/>
                  <a:pt x="83" y="122"/>
                  <a:pt x="83" y="122"/>
                </a:cubicBezTo>
                <a:cubicBezTo>
                  <a:pt x="120" y="167"/>
                  <a:pt x="120" y="167"/>
                  <a:pt x="120" y="167"/>
                </a:cubicBezTo>
                <a:cubicBezTo>
                  <a:pt x="110" y="180"/>
                  <a:pt x="101" y="193"/>
                  <a:pt x="93" y="207"/>
                </a:cubicBezTo>
                <a:cubicBezTo>
                  <a:pt x="37" y="190"/>
                  <a:pt x="37" y="190"/>
                  <a:pt x="37" y="190"/>
                </a:cubicBezTo>
                <a:cubicBezTo>
                  <a:pt x="16" y="241"/>
                  <a:pt x="16" y="241"/>
                  <a:pt x="16" y="241"/>
                </a:cubicBezTo>
                <a:cubicBezTo>
                  <a:pt x="68" y="269"/>
                  <a:pt x="68" y="269"/>
                  <a:pt x="68" y="269"/>
                </a:cubicBezTo>
                <a:cubicBezTo>
                  <a:pt x="63" y="284"/>
                  <a:pt x="60" y="300"/>
                  <a:pt x="58" y="316"/>
                </a:cubicBezTo>
                <a:cubicBezTo>
                  <a:pt x="0" y="321"/>
                  <a:pt x="0" y="321"/>
                  <a:pt x="0" y="321"/>
                </a:cubicBezTo>
                <a:cubicBezTo>
                  <a:pt x="0" y="377"/>
                  <a:pt x="0" y="377"/>
                  <a:pt x="0" y="377"/>
                </a:cubicBezTo>
                <a:cubicBezTo>
                  <a:pt x="58" y="383"/>
                  <a:pt x="58" y="383"/>
                  <a:pt x="58" y="383"/>
                </a:cubicBezTo>
                <a:cubicBezTo>
                  <a:pt x="60" y="399"/>
                  <a:pt x="63" y="414"/>
                  <a:pt x="68" y="430"/>
                </a:cubicBezTo>
                <a:cubicBezTo>
                  <a:pt x="16" y="457"/>
                  <a:pt x="16" y="457"/>
                  <a:pt x="16" y="457"/>
                </a:cubicBezTo>
                <a:cubicBezTo>
                  <a:pt x="37" y="509"/>
                  <a:pt x="37" y="509"/>
                  <a:pt x="37" y="509"/>
                </a:cubicBezTo>
                <a:cubicBezTo>
                  <a:pt x="93" y="492"/>
                  <a:pt x="93" y="492"/>
                  <a:pt x="93" y="492"/>
                </a:cubicBezTo>
                <a:cubicBezTo>
                  <a:pt x="101" y="505"/>
                  <a:pt x="110" y="519"/>
                  <a:pt x="120" y="531"/>
                </a:cubicBezTo>
                <a:cubicBezTo>
                  <a:pt x="83" y="577"/>
                  <a:pt x="83" y="577"/>
                  <a:pt x="83" y="577"/>
                </a:cubicBezTo>
                <a:cubicBezTo>
                  <a:pt x="122" y="616"/>
                  <a:pt x="122" y="616"/>
                  <a:pt x="122" y="616"/>
                </a:cubicBezTo>
                <a:cubicBezTo>
                  <a:pt x="167" y="579"/>
                  <a:pt x="167" y="579"/>
                  <a:pt x="167" y="579"/>
                </a:cubicBezTo>
                <a:cubicBezTo>
                  <a:pt x="180" y="589"/>
                  <a:pt x="193" y="598"/>
                  <a:pt x="207" y="605"/>
                </a:cubicBezTo>
                <a:cubicBezTo>
                  <a:pt x="190" y="661"/>
                  <a:pt x="190" y="661"/>
                  <a:pt x="190" y="661"/>
                </a:cubicBezTo>
                <a:cubicBezTo>
                  <a:pt x="241" y="683"/>
                  <a:pt x="241" y="683"/>
                  <a:pt x="241" y="683"/>
                </a:cubicBezTo>
                <a:cubicBezTo>
                  <a:pt x="269" y="631"/>
                  <a:pt x="269" y="631"/>
                  <a:pt x="269" y="631"/>
                </a:cubicBezTo>
                <a:cubicBezTo>
                  <a:pt x="284" y="635"/>
                  <a:pt x="300" y="638"/>
                  <a:pt x="316" y="640"/>
                </a:cubicBezTo>
                <a:cubicBezTo>
                  <a:pt x="322" y="699"/>
                  <a:pt x="322" y="699"/>
                  <a:pt x="322" y="699"/>
                </a:cubicBezTo>
                <a:cubicBezTo>
                  <a:pt x="377" y="699"/>
                  <a:pt x="377" y="699"/>
                  <a:pt x="377" y="699"/>
                </a:cubicBezTo>
                <a:cubicBezTo>
                  <a:pt x="383" y="640"/>
                  <a:pt x="383" y="640"/>
                  <a:pt x="383" y="640"/>
                </a:cubicBezTo>
                <a:cubicBezTo>
                  <a:pt x="399" y="638"/>
                  <a:pt x="414" y="635"/>
                  <a:pt x="430" y="631"/>
                </a:cubicBezTo>
                <a:cubicBezTo>
                  <a:pt x="457" y="683"/>
                  <a:pt x="457" y="683"/>
                  <a:pt x="457" y="683"/>
                </a:cubicBezTo>
                <a:cubicBezTo>
                  <a:pt x="509" y="661"/>
                  <a:pt x="509" y="661"/>
                  <a:pt x="509" y="661"/>
                </a:cubicBezTo>
                <a:cubicBezTo>
                  <a:pt x="492" y="605"/>
                  <a:pt x="492" y="605"/>
                  <a:pt x="492" y="605"/>
                </a:cubicBezTo>
                <a:cubicBezTo>
                  <a:pt x="506" y="598"/>
                  <a:pt x="519" y="589"/>
                  <a:pt x="532" y="579"/>
                </a:cubicBezTo>
                <a:cubicBezTo>
                  <a:pt x="577" y="616"/>
                  <a:pt x="577" y="616"/>
                  <a:pt x="577" y="616"/>
                </a:cubicBezTo>
                <a:cubicBezTo>
                  <a:pt x="616" y="577"/>
                  <a:pt x="616" y="577"/>
                  <a:pt x="616" y="577"/>
                </a:cubicBezTo>
                <a:cubicBezTo>
                  <a:pt x="579" y="531"/>
                  <a:pt x="579" y="531"/>
                  <a:pt x="579" y="531"/>
                </a:cubicBezTo>
                <a:cubicBezTo>
                  <a:pt x="589" y="519"/>
                  <a:pt x="598" y="505"/>
                  <a:pt x="606" y="492"/>
                </a:cubicBezTo>
                <a:cubicBezTo>
                  <a:pt x="662" y="509"/>
                  <a:pt x="662" y="509"/>
                  <a:pt x="662" y="509"/>
                </a:cubicBezTo>
                <a:cubicBezTo>
                  <a:pt x="683" y="457"/>
                  <a:pt x="683" y="457"/>
                  <a:pt x="683" y="457"/>
                </a:cubicBezTo>
                <a:cubicBezTo>
                  <a:pt x="631" y="430"/>
                  <a:pt x="631" y="430"/>
                  <a:pt x="631" y="430"/>
                </a:cubicBezTo>
                <a:cubicBezTo>
                  <a:pt x="636" y="414"/>
                  <a:pt x="639" y="399"/>
                  <a:pt x="640" y="383"/>
                </a:cubicBezTo>
                <a:lnTo>
                  <a:pt x="699" y="377"/>
                </a:lnTo>
                <a:close/>
                <a:moveTo>
                  <a:pt x="292" y="406"/>
                </a:moveTo>
                <a:cubicBezTo>
                  <a:pt x="261" y="375"/>
                  <a:pt x="261" y="324"/>
                  <a:pt x="292" y="292"/>
                </a:cubicBezTo>
                <a:cubicBezTo>
                  <a:pt x="324" y="260"/>
                  <a:pt x="375" y="260"/>
                  <a:pt x="407" y="292"/>
                </a:cubicBezTo>
                <a:cubicBezTo>
                  <a:pt x="438" y="324"/>
                  <a:pt x="438" y="375"/>
                  <a:pt x="407" y="406"/>
                </a:cubicBezTo>
                <a:cubicBezTo>
                  <a:pt x="375" y="438"/>
                  <a:pt x="324" y="438"/>
                  <a:pt x="292" y="40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1" name="Freeform 21"/>
          <p:cNvSpPr>
            <a:spLocks noEditPoints="1"/>
          </p:cNvSpPr>
          <p:nvPr/>
        </p:nvSpPr>
        <p:spPr bwMode="auto">
          <a:xfrm>
            <a:off x="847772" y="3519073"/>
            <a:ext cx="1659871" cy="1662620"/>
          </a:xfrm>
          <a:custGeom>
            <a:avLst/>
            <a:gdLst>
              <a:gd name="T0" fmla="*/ 775 w 775"/>
              <a:gd name="T1" fmla="*/ 356 h 775"/>
              <a:gd name="T2" fmla="*/ 700 w 775"/>
              <a:gd name="T3" fmla="*/ 298 h 775"/>
              <a:gd name="T4" fmla="*/ 734 w 775"/>
              <a:gd name="T5" fmla="*/ 211 h 775"/>
              <a:gd name="T6" fmla="*/ 642 w 775"/>
              <a:gd name="T7" fmla="*/ 185 h 775"/>
              <a:gd name="T8" fmla="*/ 640 w 775"/>
              <a:gd name="T9" fmla="*/ 92 h 775"/>
              <a:gd name="T10" fmla="*/ 546 w 775"/>
              <a:gd name="T11" fmla="*/ 103 h 775"/>
              <a:gd name="T12" fmla="*/ 508 w 775"/>
              <a:gd name="T13" fmla="*/ 18 h 775"/>
              <a:gd name="T14" fmla="*/ 425 w 775"/>
              <a:gd name="T15" fmla="*/ 65 h 775"/>
              <a:gd name="T16" fmla="*/ 357 w 775"/>
              <a:gd name="T17" fmla="*/ 0 h 775"/>
              <a:gd name="T18" fmla="*/ 299 w 775"/>
              <a:gd name="T19" fmla="*/ 75 h 775"/>
              <a:gd name="T20" fmla="*/ 211 w 775"/>
              <a:gd name="T21" fmla="*/ 41 h 775"/>
              <a:gd name="T22" fmla="*/ 186 w 775"/>
              <a:gd name="T23" fmla="*/ 133 h 775"/>
              <a:gd name="T24" fmla="*/ 92 w 775"/>
              <a:gd name="T25" fmla="*/ 135 h 775"/>
              <a:gd name="T26" fmla="*/ 104 w 775"/>
              <a:gd name="T27" fmla="*/ 230 h 775"/>
              <a:gd name="T28" fmla="*/ 18 w 775"/>
              <a:gd name="T29" fmla="*/ 268 h 775"/>
              <a:gd name="T30" fmla="*/ 65 w 775"/>
              <a:gd name="T31" fmla="*/ 350 h 775"/>
              <a:gd name="T32" fmla="*/ 0 w 775"/>
              <a:gd name="T33" fmla="*/ 418 h 775"/>
              <a:gd name="T34" fmla="*/ 76 w 775"/>
              <a:gd name="T35" fmla="*/ 476 h 775"/>
              <a:gd name="T36" fmla="*/ 42 w 775"/>
              <a:gd name="T37" fmla="*/ 564 h 775"/>
              <a:gd name="T38" fmla="*/ 134 w 775"/>
              <a:gd name="T39" fmla="*/ 589 h 775"/>
              <a:gd name="T40" fmla="*/ 136 w 775"/>
              <a:gd name="T41" fmla="*/ 683 h 775"/>
              <a:gd name="T42" fmla="*/ 230 w 775"/>
              <a:gd name="T43" fmla="*/ 671 h 775"/>
              <a:gd name="T44" fmla="*/ 268 w 775"/>
              <a:gd name="T45" fmla="*/ 757 h 775"/>
              <a:gd name="T46" fmla="*/ 351 w 775"/>
              <a:gd name="T47" fmla="*/ 710 h 775"/>
              <a:gd name="T48" fmla="*/ 419 w 775"/>
              <a:gd name="T49" fmla="*/ 775 h 775"/>
              <a:gd name="T50" fmla="*/ 477 w 775"/>
              <a:gd name="T51" fmla="*/ 700 h 775"/>
              <a:gd name="T52" fmla="*/ 565 w 775"/>
              <a:gd name="T53" fmla="*/ 733 h 775"/>
              <a:gd name="T54" fmla="*/ 590 w 775"/>
              <a:gd name="T55" fmla="*/ 642 h 775"/>
              <a:gd name="T56" fmla="*/ 684 w 775"/>
              <a:gd name="T57" fmla="*/ 639 h 775"/>
              <a:gd name="T58" fmla="*/ 672 w 775"/>
              <a:gd name="T59" fmla="*/ 545 h 775"/>
              <a:gd name="T60" fmla="*/ 758 w 775"/>
              <a:gd name="T61" fmla="*/ 507 h 775"/>
              <a:gd name="T62" fmla="*/ 710 w 775"/>
              <a:gd name="T63" fmla="*/ 424 h 775"/>
              <a:gd name="T64" fmla="*/ 418 w 775"/>
              <a:gd name="T65" fmla="*/ 167 h 775"/>
              <a:gd name="T66" fmla="*/ 550 w 775"/>
              <a:gd name="T67" fmla="*/ 357 h 775"/>
              <a:gd name="T68" fmla="*/ 418 w 775"/>
              <a:gd name="T69" fmla="*/ 167 h 775"/>
              <a:gd name="T70" fmla="*/ 357 w 775"/>
              <a:gd name="T71" fmla="*/ 225 h 775"/>
              <a:gd name="T72" fmla="*/ 168 w 775"/>
              <a:gd name="T73" fmla="*/ 357 h 775"/>
              <a:gd name="T74" fmla="*/ 357 w 775"/>
              <a:gd name="T75" fmla="*/ 607 h 775"/>
              <a:gd name="T76" fmla="*/ 226 w 775"/>
              <a:gd name="T77" fmla="*/ 418 h 775"/>
              <a:gd name="T78" fmla="*/ 357 w 775"/>
              <a:gd name="T79" fmla="*/ 607 h 775"/>
              <a:gd name="T80" fmla="*/ 341 w 775"/>
              <a:gd name="T81" fmla="*/ 340 h 775"/>
              <a:gd name="T82" fmla="*/ 435 w 775"/>
              <a:gd name="T83" fmla="*/ 435 h 775"/>
              <a:gd name="T84" fmla="*/ 418 w 775"/>
              <a:gd name="T85" fmla="*/ 607 h 775"/>
              <a:gd name="T86" fmla="*/ 550 w 775"/>
              <a:gd name="T87" fmla="*/ 418 h 775"/>
              <a:gd name="T88" fmla="*/ 418 w 775"/>
              <a:gd name="T89" fmla="*/ 607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5" h="775">
                <a:moveTo>
                  <a:pt x="775" y="418"/>
                </a:moveTo>
                <a:cubicBezTo>
                  <a:pt x="775" y="356"/>
                  <a:pt x="775" y="356"/>
                  <a:pt x="775" y="356"/>
                </a:cubicBezTo>
                <a:cubicBezTo>
                  <a:pt x="710" y="350"/>
                  <a:pt x="710" y="350"/>
                  <a:pt x="710" y="350"/>
                </a:cubicBezTo>
                <a:cubicBezTo>
                  <a:pt x="708" y="333"/>
                  <a:pt x="705" y="315"/>
                  <a:pt x="700" y="298"/>
                </a:cubicBezTo>
                <a:cubicBezTo>
                  <a:pt x="758" y="268"/>
                  <a:pt x="758" y="268"/>
                  <a:pt x="758" y="268"/>
                </a:cubicBezTo>
                <a:cubicBezTo>
                  <a:pt x="734" y="211"/>
                  <a:pt x="734" y="211"/>
                  <a:pt x="734" y="211"/>
                </a:cubicBezTo>
                <a:cubicBezTo>
                  <a:pt x="672" y="230"/>
                  <a:pt x="672" y="230"/>
                  <a:pt x="672" y="230"/>
                </a:cubicBezTo>
                <a:cubicBezTo>
                  <a:pt x="663" y="214"/>
                  <a:pt x="653" y="200"/>
                  <a:pt x="642" y="185"/>
                </a:cubicBezTo>
                <a:cubicBezTo>
                  <a:pt x="684" y="135"/>
                  <a:pt x="684" y="135"/>
                  <a:pt x="684" y="135"/>
                </a:cubicBezTo>
                <a:cubicBezTo>
                  <a:pt x="640" y="92"/>
                  <a:pt x="640" y="92"/>
                  <a:pt x="640" y="92"/>
                </a:cubicBezTo>
                <a:cubicBezTo>
                  <a:pt x="590" y="133"/>
                  <a:pt x="590" y="133"/>
                  <a:pt x="590" y="133"/>
                </a:cubicBezTo>
                <a:cubicBezTo>
                  <a:pt x="576" y="122"/>
                  <a:pt x="561" y="112"/>
                  <a:pt x="546" y="103"/>
                </a:cubicBezTo>
                <a:cubicBezTo>
                  <a:pt x="565" y="41"/>
                  <a:pt x="565" y="41"/>
                  <a:pt x="565" y="41"/>
                </a:cubicBezTo>
                <a:cubicBezTo>
                  <a:pt x="508" y="18"/>
                  <a:pt x="508" y="18"/>
                  <a:pt x="508" y="18"/>
                </a:cubicBezTo>
                <a:cubicBezTo>
                  <a:pt x="477" y="75"/>
                  <a:pt x="477" y="75"/>
                  <a:pt x="477" y="75"/>
                </a:cubicBezTo>
                <a:cubicBezTo>
                  <a:pt x="460" y="70"/>
                  <a:pt x="443" y="67"/>
                  <a:pt x="425" y="65"/>
                </a:cubicBezTo>
                <a:cubicBezTo>
                  <a:pt x="419" y="0"/>
                  <a:pt x="419" y="0"/>
                  <a:pt x="419" y="0"/>
                </a:cubicBezTo>
                <a:cubicBezTo>
                  <a:pt x="357" y="0"/>
                  <a:pt x="357" y="0"/>
                  <a:pt x="357" y="0"/>
                </a:cubicBezTo>
                <a:cubicBezTo>
                  <a:pt x="351" y="65"/>
                  <a:pt x="351" y="65"/>
                  <a:pt x="351" y="65"/>
                </a:cubicBezTo>
                <a:cubicBezTo>
                  <a:pt x="333" y="67"/>
                  <a:pt x="316" y="70"/>
                  <a:pt x="299" y="75"/>
                </a:cubicBezTo>
                <a:cubicBezTo>
                  <a:pt x="268" y="18"/>
                  <a:pt x="268" y="18"/>
                  <a:pt x="268" y="18"/>
                </a:cubicBezTo>
                <a:cubicBezTo>
                  <a:pt x="211" y="41"/>
                  <a:pt x="211" y="41"/>
                  <a:pt x="211" y="41"/>
                </a:cubicBezTo>
                <a:cubicBezTo>
                  <a:pt x="230" y="103"/>
                  <a:pt x="230" y="103"/>
                  <a:pt x="230" y="103"/>
                </a:cubicBezTo>
                <a:cubicBezTo>
                  <a:pt x="215" y="112"/>
                  <a:pt x="200" y="122"/>
                  <a:pt x="186" y="133"/>
                </a:cubicBezTo>
                <a:cubicBezTo>
                  <a:pt x="136" y="92"/>
                  <a:pt x="136" y="92"/>
                  <a:pt x="136" y="92"/>
                </a:cubicBezTo>
                <a:cubicBezTo>
                  <a:pt x="92" y="135"/>
                  <a:pt x="92" y="135"/>
                  <a:pt x="92" y="135"/>
                </a:cubicBezTo>
                <a:cubicBezTo>
                  <a:pt x="134" y="185"/>
                  <a:pt x="134" y="185"/>
                  <a:pt x="134" y="185"/>
                </a:cubicBezTo>
                <a:cubicBezTo>
                  <a:pt x="122" y="200"/>
                  <a:pt x="112" y="214"/>
                  <a:pt x="104" y="230"/>
                </a:cubicBezTo>
                <a:cubicBezTo>
                  <a:pt x="42" y="211"/>
                  <a:pt x="42" y="211"/>
                  <a:pt x="42" y="211"/>
                </a:cubicBezTo>
                <a:cubicBezTo>
                  <a:pt x="18" y="268"/>
                  <a:pt x="18" y="268"/>
                  <a:pt x="18" y="268"/>
                </a:cubicBezTo>
                <a:cubicBezTo>
                  <a:pt x="76" y="298"/>
                  <a:pt x="76" y="298"/>
                  <a:pt x="76" y="298"/>
                </a:cubicBezTo>
                <a:cubicBezTo>
                  <a:pt x="71" y="315"/>
                  <a:pt x="67" y="333"/>
                  <a:pt x="65" y="350"/>
                </a:cubicBezTo>
                <a:cubicBezTo>
                  <a:pt x="0" y="356"/>
                  <a:pt x="0" y="356"/>
                  <a:pt x="0" y="356"/>
                </a:cubicBezTo>
                <a:cubicBezTo>
                  <a:pt x="0" y="418"/>
                  <a:pt x="0" y="418"/>
                  <a:pt x="0" y="418"/>
                </a:cubicBezTo>
                <a:cubicBezTo>
                  <a:pt x="65" y="424"/>
                  <a:pt x="65" y="424"/>
                  <a:pt x="65" y="424"/>
                </a:cubicBezTo>
                <a:cubicBezTo>
                  <a:pt x="67" y="442"/>
                  <a:pt x="71" y="459"/>
                  <a:pt x="76" y="476"/>
                </a:cubicBezTo>
                <a:cubicBezTo>
                  <a:pt x="18" y="507"/>
                  <a:pt x="18" y="507"/>
                  <a:pt x="18" y="507"/>
                </a:cubicBezTo>
                <a:cubicBezTo>
                  <a:pt x="42" y="564"/>
                  <a:pt x="42" y="564"/>
                  <a:pt x="42" y="564"/>
                </a:cubicBezTo>
                <a:cubicBezTo>
                  <a:pt x="104" y="545"/>
                  <a:pt x="104" y="545"/>
                  <a:pt x="104" y="545"/>
                </a:cubicBezTo>
                <a:cubicBezTo>
                  <a:pt x="112" y="560"/>
                  <a:pt x="122" y="575"/>
                  <a:pt x="134" y="589"/>
                </a:cubicBezTo>
                <a:cubicBezTo>
                  <a:pt x="92" y="639"/>
                  <a:pt x="92" y="639"/>
                  <a:pt x="92" y="639"/>
                </a:cubicBezTo>
                <a:cubicBezTo>
                  <a:pt x="136" y="683"/>
                  <a:pt x="136" y="683"/>
                  <a:pt x="136" y="683"/>
                </a:cubicBezTo>
                <a:cubicBezTo>
                  <a:pt x="186" y="642"/>
                  <a:pt x="186" y="642"/>
                  <a:pt x="186" y="642"/>
                </a:cubicBezTo>
                <a:cubicBezTo>
                  <a:pt x="200" y="653"/>
                  <a:pt x="215" y="663"/>
                  <a:pt x="230" y="671"/>
                </a:cubicBezTo>
                <a:cubicBezTo>
                  <a:pt x="211" y="733"/>
                  <a:pt x="211" y="733"/>
                  <a:pt x="211" y="733"/>
                </a:cubicBezTo>
                <a:cubicBezTo>
                  <a:pt x="268" y="757"/>
                  <a:pt x="268" y="757"/>
                  <a:pt x="268" y="757"/>
                </a:cubicBezTo>
                <a:cubicBezTo>
                  <a:pt x="299" y="700"/>
                  <a:pt x="299" y="700"/>
                  <a:pt x="299" y="700"/>
                </a:cubicBezTo>
                <a:cubicBezTo>
                  <a:pt x="316" y="704"/>
                  <a:pt x="333" y="708"/>
                  <a:pt x="351" y="710"/>
                </a:cubicBezTo>
                <a:cubicBezTo>
                  <a:pt x="357" y="775"/>
                  <a:pt x="357" y="775"/>
                  <a:pt x="357" y="775"/>
                </a:cubicBezTo>
                <a:cubicBezTo>
                  <a:pt x="419" y="775"/>
                  <a:pt x="419" y="775"/>
                  <a:pt x="419" y="775"/>
                </a:cubicBezTo>
                <a:cubicBezTo>
                  <a:pt x="425" y="710"/>
                  <a:pt x="425" y="710"/>
                  <a:pt x="425" y="710"/>
                </a:cubicBezTo>
                <a:cubicBezTo>
                  <a:pt x="443" y="708"/>
                  <a:pt x="460" y="704"/>
                  <a:pt x="477" y="700"/>
                </a:cubicBezTo>
                <a:cubicBezTo>
                  <a:pt x="508" y="757"/>
                  <a:pt x="508" y="757"/>
                  <a:pt x="508" y="757"/>
                </a:cubicBezTo>
                <a:cubicBezTo>
                  <a:pt x="565" y="733"/>
                  <a:pt x="565" y="733"/>
                  <a:pt x="565" y="733"/>
                </a:cubicBezTo>
                <a:cubicBezTo>
                  <a:pt x="546" y="671"/>
                  <a:pt x="546" y="671"/>
                  <a:pt x="546" y="671"/>
                </a:cubicBezTo>
                <a:cubicBezTo>
                  <a:pt x="561" y="663"/>
                  <a:pt x="576" y="653"/>
                  <a:pt x="590" y="642"/>
                </a:cubicBezTo>
                <a:cubicBezTo>
                  <a:pt x="640" y="683"/>
                  <a:pt x="640" y="683"/>
                  <a:pt x="640" y="683"/>
                </a:cubicBezTo>
                <a:cubicBezTo>
                  <a:pt x="684" y="639"/>
                  <a:pt x="684" y="639"/>
                  <a:pt x="684" y="639"/>
                </a:cubicBezTo>
                <a:cubicBezTo>
                  <a:pt x="642" y="589"/>
                  <a:pt x="642" y="589"/>
                  <a:pt x="642" y="589"/>
                </a:cubicBezTo>
                <a:cubicBezTo>
                  <a:pt x="653" y="575"/>
                  <a:pt x="663" y="560"/>
                  <a:pt x="672" y="545"/>
                </a:cubicBezTo>
                <a:cubicBezTo>
                  <a:pt x="734" y="564"/>
                  <a:pt x="734" y="564"/>
                  <a:pt x="734" y="564"/>
                </a:cubicBezTo>
                <a:cubicBezTo>
                  <a:pt x="758" y="507"/>
                  <a:pt x="758" y="507"/>
                  <a:pt x="758" y="507"/>
                </a:cubicBezTo>
                <a:cubicBezTo>
                  <a:pt x="700" y="476"/>
                  <a:pt x="700" y="476"/>
                  <a:pt x="700" y="476"/>
                </a:cubicBezTo>
                <a:cubicBezTo>
                  <a:pt x="705" y="459"/>
                  <a:pt x="708" y="442"/>
                  <a:pt x="710" y="424"/>
                </a:cubicBezTo>
                <a:lnTo>
                  <a:pt x="775" y="418"/>
                </a:lnTo>
                <a:close/>
                <a:moveTo>
                  <a:pt x="418" y="167"/>
                </a:moveTo>
                <a:cubicBezTo>
                  <a:pt x="517" y="181"/>
                  <a:pt x="594" y="259"/>
                  <a:pt x="608" y="357"/>
                </a:cubicBezTo>
                <a:cubicBezTo>
                  <a:pt x="550" y="357"/>
                  <a:pt x="550" y="357"/>
                  <a:pt x="550" y="357"/>
                </a:cubicBezTo>
                <a:cubicBezTo>
                  <a:pt x="537" y="290"/>
                  <a:pt x="485" y="238"/>
                  <a:pt x="418" y="225"/>
                </a:cubicBezTo>
                <a:lnTo>
                  <a:pt x="418" y="167"/>
                </a:lnTo>
                <a:close/>
                <a:moveTo>
                  <a:pt x="357" y="167"/>
                </a:moveTo>
                <a:cubicBezTo>
                  <a:pt x="357" y="225"/>
                  <a:pt x="357" y="225"/>
                  <a:pt x="357" y="225"/>
                </a:cubicBezTo>
                <a:cubicBezTo>
                  <a:pt x="291" y="238"/>
                  <a:pt x="238" y="290"/>
                  <a:pt x="226" y="357"/>
                </a:cubicBezTo>
                <a:cubicBezTo>
                  <a:pt x="168" y="357"/>
                  <a:pt x="168" y="357"/>
                  <a:pt x="168" y="357"/>
                </a:cubicBezTo>
                <a:cubicBezTo>
                  <a:pt x="181" y="259"/>
                  <a:pt x="259" y="181"/>
                  <a:pt x="357" y="167"/>
                </a:cubicBezTo>
                <a:close/>
                <a:moveTo>
                  <a:pt x="357" y="607"/>
                </a:moveTo>
                <a:cubicBezTo>
                  <a:pt x="259" y="594"/>
                  <a:pt x="181" y="516"/>
                  <a:pt x="168" y="418"/>
                </a:cubicBezTo>
                <a:cubicBezTo>
                  <a:pt x="226" y="418"/>
                  <a:pt x="226" y="418"/>
                  <a:pt x="226" y="418"/>
                </a:cubicBezTo>
                <a:cubicBezTo>
                  <a:pt x="238" y="484"/>
                  <a:pt x="291" y="537"/>
                  <a:pt x="357" y="549"/>
                </a:cubicBezTo>
                <a:lnTo>
                  <a:pt x="357" y="607"/>
                </a:lnTo>
                <a:close/>
                <a:moveTo>
                  <a:pt x="341" y="435"/>
                </a:moveTo>
                <a:cubicBezTo>
                  <a:pt x="314" y="409"/>
                  <a:pt x="314" y="366"/>
                  <a:pt x="341" y="340"/>
                </a:cubicBezTo>
                <a:cubicBezTo>
                  <a:pt x="367" y="314"/>
                  <a:pt x="409" y="314"/>
                  <a:pt x="435" y="340"/>
                </a:cubicBezTo>
                <a:cubicBezTo>
                  <a:pt x="461" y="366"/>
                  <a:pt x="461" y="409"/>
                  <a:pt x="435" y="435"/>
                </a:cubicBezTo>
                <a:cubicBezTo>
                  <a:pt x="409" y="461"/>
                  <a:pt x="367" y="461"/>
                  <a:pt x="341" y="435"/>
                </a:cubicBezTo>
                <a:close/>
                <a:moveTo>
                  <a:pt x="418" y="607"/>
                </a:moveTo>
                <a:cubicBezTo>
                  <a:pt x="418" y="549"/>
                  <a:pt x="418" y="549"/>
                  <a:pt x="418" y="549"/>
                </a:cubicBezTo>
                <a:cubicBezTo>
                  <a:pt x="485" y="537"/>
                  <a:pt x="537" y="484"/>
                  <a:pt x="550" y="418"/>
                </a:cubicBezTo>
                <a:cubicBezTo>
                  <a:pt x="608" y="418"/>
                  <a:pt x="608" y="418"/>
                  <a:pt x="608" y="418"/>
                </a:cubicBezTo>
                <a:cubicBezTo>
                  <a:pt x="594" y="516"/>
                  <a:pt x="517" y="594"/>
                  <a:pt x="418" y="60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82" name="Freeform 22"/>
          <p:cNvSpPr>
            <a:spLocks noEditPoints="1"/>
          </p:cNvSpPr>
          <p:nvPr/>
        </p:nvSpPr>
        <p:spPr bwMode="auto">
          <a:xfrm>
            <a:off x="4281652" y="2271765"/>
            <a:ext cx="972271" cy="975020"/>
          </a:xfrm>
          <a:custGeom>
            <a:avLst/>
            <a:gdLst>
              <a:gd name="T0" fmla="*/ 400 w 454"/>
              <a:gd name="T1" fmla="*/ 266 h 455"/>
              <a:gd name="T2" fmla="*/ 454 w 454"/>
              <a:gd name="T3" fmla="*/ 262 h 455"/>
              <a:gd name="T4" fmla="*/ 454 w 454"/>
              <a:gd name="T5" fmla="*/ 194 h 455"/>
              <a:gd name="T6" fmla="*/ 399 w 454"/>
              <a:gd name="T7" fmla="*/ 189 h 455"/>
              <a:gd name="T8" fmla="*/ 376 w 454"/>
              <a:gd name="T9" fmla="*/ 133 h 455"/>
              <a:gd name="T10" fmla="*/ 412 w 454"/>
              <a:gd name="T11" fmla="*/ 91 h 455"/>
              <a:gd name="T12" fmla="*/ 364 w 454"/>
              <a:gd name="T13" fmla="*/ 43 h 455"/>
              <a:gd name="T14" fmla="*/ 321 w 454"/>
              <a:gd name="T15" fmla="*/ 79 h 455"/>
              <a:gd name="T16" fmla="*/ 266 w 454"/>
              <a:gd name="T17" fmla="*/ 56 h 455"/>
              <a:gd name="T18" fmla="*/ 261 w 454"/>
              <a:gd name="T19" fmla="*/ 0 h 455"/>
              <a:gd name="T20" fmla="*/ 193 w 454"/>
              <a:gd name="T21" fmla="*/ 0 h 455"/>
              <a:gd name="T22" fmla="*/ 189 w 454"/>
              <a:gd name="T23" fmla="*/ 56 h 455"/>
              <a:gd name="T24" fmla="*/ 133 w 454"/>
              <a:gd name="T25" fmla="*/ 79 h 455"/>
              <a:gd name="T26" fmla="*/ 90 w 454"/>
              <a:gd name="T27" fmla="*/ 43 h 455"/>
              <a:gd name="T28" fmla="*/ 42 w 454"/>
              <a:gd name="T29" fmla="*/ 91 h 455"/>
              <a:gd name="T30" fmla="*/ 78 w 454"/>
              <a:gd name="T31" fmla="*/ 133 h 455"/>
              <a:gd name="T32" fmla="*/ 55 w 454"/>
              <a:gd name="T33" fmla="*/ 189 h 455"/>
              <a:gd name="T34" fmla="*/ 0 w 454"/>
              <a:gd name="T35" fmla="*/ 194 h 455"/>
              <a:gd name="T36" fmla="*/ 0 w 454"/>
              <a:gd name="T37" fmla="*/ 262 h 455"/>
              <a:gd name="T38" fmla="*/ 55 w 454"/>
              <a:gd name="T39" fmla="*/ 266 h 455"/>
              <a:gd name="T40" fmla="*/ 78 w 454"/>
              <a:gd name="T41" fmla="*/ 322 h 455"/>
              <a:gd name="T42" fmla="*/ 42 w 454"/>
              <a:gd name="T43" fmla="*/ 364 h 455"/>
              <a:gd name="T44" fmla="*/ 90 w 454"/>
              <a:gd name="T45" fmla="*/ 412 h 455"/>
              <a:gd name="T46" fmla="*/ 132 w 454"/>
              <a:gd name="T47" fmla="*/ 377 h 455"/>
              <a:gd name="T48" fmla="*/ 189 w 454"/>
              <a:gd name="T49" fmla="*/ 400 h 455"/>
              <a:gd name="T50" fmla="*/ 193 w 454"/>
              <a:gd name="T51" fmla="*/ 455 h 455"/>
              <a:gd name="T52" fmla="*/ 261 w 454"/>
              <a:gd name="T53" fmla="*/ 455 h 455"/>
              <a:gd name="T54" fmla="*/ 266 w 454"/>
              <a:gd name="T55" fmla="*/ 400 h 455"/>
              <a:gd name="T56" fmla="*/ 322 w 454"/>
              <a:gd name="T57" fmla="*/ 377 h 455"/>
              <a:gd name="T58" fmla="*/ 364 w 454"/>
              <a:gd name="T59" fmla="*/ 412 h 455"/>
              <a:gd name="T60" fmla="*/ 412 w 454"/>
              <a:gd name="T61" fmla="*/ 364 h 455"/>
              <a:gd name="T62" fmla="*/ 376 w 454"/>
              <a:gd name="T63" fmla="*/ 322 h 455"/>
              <a:gd name="T64" fmla="*/ 400 w 454"/>
              <a:gd name="T65" fmla="*/ 266 h 455"/>
              <a:gd name="T66" fmla="*/ 227 w 454"/>
              <a:gd name="T67" fmla="*/ 315 h 455"/>
              <a:gd name="T68" fmla="*/ 140 w 454"/>
              <a:gd name="T69" fmla="*/ 228 h 455"/>
              <a:gd name="T70" fmla="*/ 227 w 454"/>
              <a:gd name="T71" fmla="*/ 140 h 455"/>
              <a:gd name="T72" fmla="*/ 314 w 454"/>
              <a:gd name="T73" fmla="*/ 228 h 455"/>
              <a:gd name="T74" fmla="*/ 227 w 454"/>
              <a:gd name="T75" fmla="*/ 31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4" h="455">
                <a:moveTo>
                  <a:pt x="400" y="266"/>
                </a:moveTo>
                <a:cubicBezTo>
                  <a:pt x="454" y="262"/>
                  <a:pt x="454" y="262"/>
                  <a:pt x="454" y="262"/>
                </a:cubicBezTo>
                <a:cubicBezTo>
                  <a:pt x="454" y="194"/>
                  <a:pt x="454" y="194"/>
                  <a:pt x="454" y="194"/>
                </a:cubicBezTo>
                <a:cubicBezTo>
                  <a:pt x="399" y="189"/>
                  <a:pt x="399" y="189"/>
                  <a:pt x="399" y="189"/>
                </a:cubicBezTo>
                <a:cubicBezTo>
                  <a:pt x="395" y="169"/>
                  <a:pt x="387" y="150"/>
                  <a:pt x="376" y="133"/>
                </a:cubicBezTo>
                <a:cubicBezTo>
                  <a:pt x="412" y="91"/>
                  <a:pt x="412" y="91"/>
                  <a:pt x="412" y="91"/>
                </a:cubicBezTo>
                <a:cubicBezTo>
                  <a:pt x="364" y="43"/>
                  <a:pt x="364" y="43"/>
                  <a:pt x="364" y="43"/>
                </a:cubicBezTo>
                <a:cubicBezTo>
                  <a:pt x="321" y="79"/>
                  <a:pt x="321" y="79"/>
                  <a:pt x="321" y="79"/>
                </a:cubicBezTo>
                <a:cubicBezTo>
                  <a:pt x="305" y="68"/>
                  <a:pt x="286" y="60"/>
                  <a:pt x="266" y="56"/>
                </a:cubicBezTo>
                <a:cubicBezTo>
                  <a:pt x="261" y="0"/>
                  <a:pt x="261" y="0"/>
                  <a:pt x="261" y="0"/>
                </a:cubicBezTo>
                <a:cubicBezTo>
                  <a:pt x="193" y="0"/>
                  <a:pt x="193" y="0"/>
                  <a:pt x="193" y="0"/>
                </a:cubicBezTo>
                <a:cubicBezTo>
                  <a:pt x="189" y="56"/>
                  <a:pt x="189" y="56"/>
                  <a:pt x="189" y="56"/>
                </a:cubicBezTo>
                <a:cubicBezTo>
                  <a:pt x="169" y="60"/>
                  <a:pt x="150" y="68"/>
                  <a:pt x="133" y="79"/>
                </a:cubicBezTo>
                <a:cubicBezTo>
                  <a:pt x="90" y="43"/>
                  <a:pt x="90" y="43"/>
                  <a:pt x="90" y="43"/>
                </a:cubicBezTo>
                <a:cubicBezTo>
                  <a:pt x="42" y="91"/>
                  <a:pt x="42" y="91"/>
                  <a:pt x="42" y="91"/>
                </a:cubicBezTo>
                <a:cubicBezTo>
                  <a:pt x="78" y="133"/>
                  <a:pt x="78" y="133"/>
                  <a:pt x="78" y="133"/>
                </a:cubicBezTo>
                <a:cubicBezTo>
                  <a:pt x="68" y="150"/>
                  <a:pt x="60" y="169"/>
                  <a:pt x="55" y="189"/>
                </a:cubicBezTo>
                <a:cubicBezTo>
                  <a:pt x="0" y="194"/>
                  <a:pt x="0" y="194"/>
                  <a:pt x="0" y="194"/>
                </a:cubicBezTo>
                <a:cubicBezTo>
                  <a:pt x="0" y="262"/>
                  <a:pt x="0" y="262"/>
                  <a:pt x="0" y="262"/>
                </a:cubicBezTo>
                <a:cubicBezTo>
                  <a:pt x="55" y="266"/>
                  <a:pt x="55" y="266"/>
                  <a:pt x="55" y="266"/>
                </a:cubicBezTo>
                <a:cubicBezTo>
                  <a:pt x="59" y="286"/>
                  <a:pt x="67" y="305"/>
                  <a:pt x="78" y="322"/>
                </a:cubicBezTo>
                <a:cubicBezTo>
                  <a:pt x="42" y="364"/>
                  <a:pt x="42" y="364"/>
                  <a:pt x="42" y="364"/>
                </a:cubicBezTo>
                <a:cubicBezTo>
                  <a:pt x="90" y="412"/>
                  <a:pt x="90" y="412"/>
                  <a:pt x="90" y="412"/>
                </a:cubicBezTo>
                <a:cubicBezTo>
                  <a:pt x="132" y="377"/>
                  <a:pt x="132" y="377"/>
                  <a:pt x="132" y="377"/>
                </a:cubicBezTo>
                <a:cubicBezTo>
                  <a:pt x="149" y="388"/>
                  <a:pt x="168" y="396"/>
                  <a:pt x="189" y="400"/>
                </a:cubicBezTo>
                <a:cubicBezTo>
                  <a:pt x="193" y="455"/>
                  <a:pt x="193" y="455"/>
                  <a:pt x="193" y="455"/>
                </a:cubicBezTo>
                <a:cubicBezTo>
                  <a:pt x="261" y="455"/>
                  <a:pt x="261" y="455"/>
                  <a:pt x="261" y="455"/>
                </a:cubicBezTo>
                <a:cubicBezTo>
                  <a:pt x="266" y="400"/>
                  <a:pt x="266" y="400"/>
                  <a:pt x="266" y="400"/>
                </a:cubicBezTo>
                <a:cubicBezTo>
                  <a:pt x="286" y="396"/>
                  <a:pt x="305" y="388"/>
                  <a:pt x="322" y="377"/>
                </a:cubicBezTo>
                <a:cubicBezTo>
                  <a:pt x="364" y="412"/>
                  <a:pt x="364" y="412"/>
                  <a:pt x="364" y="412"/>
                </a:cubicBezTo>
                <a:cubicBezTo>
                  <a:pt x="412" y="364"/>
                  <a:pt x="412" y="364"/>
                  <a:pt x="412" y="364"/>
                </a:cubicBezTo>
                <a:cubicBezTo>
                  <a:pt x="376" y="322"/>
                  <a:pt x="376" y="322"/>
                  <a:pt x="376" y="322"/>
                </a:cubicBezTo>
                <a:cubicBezTo>
                  <a:pt x="387" y="305"/>
                  <a:pt x="395" y="286"/>
                  <a:pt x="400" y="266"/>
                </a:cubicBezTo>
                <a:close/>
                <a:moveTo>
                  <a:pt x="227" y="315"/>
                </a:moveTo>
                <a:cubicBezTo>
                  <a:pt x="179" y="315"/>
                  <a:pt x="140" y="276"/>
                  <a:pt x="140" y="228"/>
                </a:cubicBezTo>
                <a:cubicBezTo>
                  <a:pt x="140" y="179"/>
                  <a:pt x="179" y="140"/>
                  <a:pt x="227" y="140"/>
                </a:cubicBezTo>
                <a:cubicBezTo>
                  <a:pt x="275" y="140"/>
                  <a:pt x="314" y="179"/>
                  <a:pt x="314" y="228"/>
                </a:cubicBezTo>
                <a:cubicBezTo>
                  <a:pt x="314" y="276"/>
                  <a:pt x="275" y="315"/>
                  <a:pt x="227" y="31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Tree>
    <p:extLst>
      <p:ext uri="{BB962C8B-B14F-4D97-AF65-F5344CB8AC3E}">
        <p14:creationId xmlns:p14="http://schemas.microsoft.com/office/powerpoint/2010/main" val="758928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Freeform 544"/>
          <p:cNvSpPr>
            <a:spLocks noEditPoints="1"/>
          </p:cNvSpPr>
          <p:nvPr/>
        </p:nvSpPr>
        <p:spPr bwMode="auto">
          <a:xfrm rot="13500000">
            <a:off x="252251" y="-207049"/>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824" name="TextBox 823"/>
          <p:cNvSpPr txBox="1"/>
          <p:nvPr/>
        </p:nvSpPr>
        <p:spPr>
          <a:xfrm>
            <a:off x="4576612" y="587093"/>
            <a:ext cx="3038845"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THE HUMAN BODY</a:t>
            </a:r>
          </a:p>
        </p:txBody>
      </p:sp>
      <p:grpSp>
        <p:nvGrpSpPr>
          <p:cNvPr id="279" name="Group 278"/>
          <p:cNvGrpSpPr/>
          <p:nvPr/>
        </p:nvGrpSpPr>
        <p:grpSpPr>
          <a:xfrm>
            <a:off x="4938369" y="1133044"/>
            <a:ext cx="2315262" cy="0"/>
            <a:chOff x="4496005" y="1133044"/>
            <a:chExt cx="2315262" cy="0"/>
          </a:xfrm>
        </p:grpSpPr>
        <p:cxnSp>
          <p:nvCxnSpPr>
            <p:cNvPr id="280" name="Straight Connector 279"/>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70" name="Freeform 5"/>
          <p:cNvSpPr>
            <a:spLocks/>
          </p:cNvSpPr>
          <p:nvPr/>
        </p:nvSpPr>
        <p:spPr bwMode="auto">
          <a:xfrm>
            <a:off x="877825" y="1591478"/>
            <a:ext cx="1351785" cy="4047275"/>
          </a:xfrm>
          <a:custGeom>
            <a:avLst/>
            <a:gdLst>
              <a:gd name="T0" fmla="*/ 273 w 282"/>
              <a:gd name="T1" fmla="*/ 473 h 845"/>
              <a:gd name="T2" fmla="*/ 260 w 282"/>
              <a:gd name="T3" fmla="*/ 472 h 845"/>
              <a:gd name="T4" fmla="*/ 254 w 282"/>
              <a:gd name="T5" fmla="*/ 464 h 845"/>
              <a:gd name="T6" fmla="*/ 246 w 282"/>
              <a:gd name="T7" fmla="*/ 460 h 845"/>
              <a:gd name="T8" fmla="*/ 241 w 282"/>
              <a:gd name="T9" fmla="*/ 358 h 845"/>
              <a:gd name="T10" fmla="*/ 221 w 282"/>
              <a:gd name="T11" fmla="*/ 264 h 845"/>
              <a:gd name="T12" fmla="*/ 200 w 282"/>
              <a:gd name="T13" fmla="*/ 313 h 845"/>
              <a:gd name="T14" fmla="*/ 217 w 282"/>
              <a:gd name="T15" fmla="*/ 435 h 845"/>
              <a:gd name="T16" fmla="*/ 206 w 282"/>
              <a:gd name="T17" fmla="*/ 618 h 845"/>
              <a:gd name="T18" fmla="*/ 196 w 282"/>
              <a:gd name="T19" fmla="*/ 782 h 845"/>
              <a:gd name="T20" fmla="*/ 208 w 282"/>
              <a:gd name="T21" fmla="*/ 833 h 845"/>
              <a:gd name="T22" fmla="*/ 174 w 282"/>
              <a:gd name="T23" fmla="*/ 845 h 845"/>
              <a:gd name="T24" fmla="*/ 159 w 282"/>
              <a:gd name="T25" fmla="*/ 828 h 845"/>
              <a:gd name="T26" fmla="*/ 165 w 282"/>
              <a:gd name="T27" fmla="*/ 780 h 845"/>
              <a:gd name="T28" fmla="*/ 161 w 282"/>
              <a:gd name="T29" fmla="*/ 623 h 845"/>
              <a:gd name="T30" fmla="*/ 149 w 282"/>
              <a:gd name="T31" fmla="*/ 523 h 845"/>
              <a:gd name="T32" fmla="*/ 124 w 282"/>
              <a:gd name="T33" fmla="*/ 581 h 845"/>
              <a:gd name="T34" fmla="*/ 126 w 282"/>
              <a:gd name="T35" fmla="*/ 660 h 845"/>
              <a:gd name="T36" fmla="*/ 119 w 282"/>
              <a:gd name="T37" fmla="*/ 794 h 845"/>
              <a:gd name="T38" fmla="*/ 123 w 282"/>
              <a:gd name="T39" fmla="*/ 841 h 845"/>
              <a:gd name="T40" fmla="*/ 84 w 282"/>
              <a:gd name="T41" fmla="*/ 842 h 845"/>
              <a:gd name="T42" fmla="*/ 84 w 282"/>
              <a:gd name="T43" fmla="*/ 817 h 845"/>
              <a:gd name="T44" fmla="*/ 77 w 282"/>
              <a:gd name="T45" fmla="*/ 728 h 845"/>
              <a:gd name="T46" fmla="*/ 76 w 282"/>
              <a:gd name="T47" fmla="*/ 585 h 845"/>
              <a:gd name="T48" fmla="*/ 75 w 282"/>
              <a:gd name="T49" fmla="*/ 378 h 845"/>
              <a:gd name="T50" fmla="*/ 79 w 282"/>
              <a:gd name="T51" fmla="*/ 282 h 845"/>
              <a:gd name="T52" fmla="*/ 52 w 282"/>
              <a:gd name="T53" fmla="*/ 294 h 845"/>
              <a:gd name="T54" fmla="*/ 25 w 282"/>
              <a:gd name="T55" fmla="*/ 414 h 845"/>
              <a:gd name="T56" fmla="*/ 37 w 282"/>
              <a:gd name="T57" fmla="*/ 475 h 845"/>
              <a:gd name="T58" fmla="*/ 24 w 282"/>
              <a:gd name="T59" fmla="*/ 452 h 845"/>
              <a:gd name="T60" fmla="*/ 31 w 282"/>
              <a:gd name="T61" fmla="*/ 489 h 845"/>
              <a:gd name="T62" fmla="*/ 5 w 282"/>
              <a:gd name="T63" fmla="*/ 461 h 845"/>
              <a:gd name="T64" fmla="*/ 4 w 282"/>
              <a:gd name="T65" fmla="*/ 398 h 845"/>
              <a:gd name="T66" fmla="*/ 24 w 282"/>
              <a:gd name="T67" fmla="*/ 264 h 845"/>
              <a:gd name="T68" fmla="*/ 49 w 282"/>
              <a:gd name="T69" fmla="*/ 154 h 845"/>
              <a:gd name="T70" fmla="*/ 114 w 282"/>
              <a:gd name="T71" fmla="*/ 112 h 845"/>
              <a:gd name="T72" fmla="*/ 110 w 282"/>
              <a:gd name="T73" fmla="*/ 74 h 845"/>
              <a:gd name="T74" fmla="*/ 102 w 282"/>
              <a:gd name="T75" fmla="*/ 52 h 845"/>
              <a:gd name="T76" fmla="*/ 124 w 282"/>
              <a:gd name="T77" fmla="*/ 4 h 845"/>
              <a:gd name="T78" fmla="*/ 179 w 282"/>
              <a:gd name="T79" fmla="*/ 27 h 845"/>
              <a:gd name="T80" fmla="*/ 178 w 282"/>
              <a:gd name="T81" fmla="*/ 64 h 845"/>
              <a:gd name="T82" fmla="*/ 171 w 282"/>
              <a:gd name="T83" fmla="*/ 85 h 845"/>
              <a:gd name="T84" fmla="*/ 173 w 282"/>
              <a:gd name="T85" fmla="*/ 125 h 845"/>
              <a:gd name="T86" fmla="*/ 251 w 282"/>
              <a:gd name="T87" fmla="*/ 193 h 845"/>
              <a:gd name="T88" fmla="*/ 265 w 282"/>
              <a:gd name="T89" fmla="*/ 290 h 845"/>
              <a:gd name="T90" fmla="*/ 281 w 282"/>
              <a:gd name="T91" fmla="*/ 414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2" h="845">
                <a:moveTo>
                  <a:pt x="282" y="441"/>
                </a:moveTo>
                <a:cubicBezTo>
                  <a:pt x="282" y="445"/>
                  <a:pt x="278" y="455"/>
                  <a:pt x="277" y="461"/>
                </a:cubicBezTo>
                <a:cubicBezTo>
                  <a:pt x="276" y="467"/>
                  <a:pt x="274" y="472"/>
                  <a:pt x="273" y="473"/>
                </a:cubicBezTo>
                <a:cubicBezTo>
                  <a:pt x="272" y="475"/>
                  <a:pt x="259" y="488"/>
                  <a:pt x="256" y="493"/>
                </a:cubicBezTo>
                <a:cubicBezTo>
                  <a:pt x="252" y="497"/>
                  <a:pt x="252" y="492"/>
                  <a:pt x="252" y="489"/>
                </a:cubicBezTo>
                <a:cubicBezTo>
                  <a:pt x="252" y="486"/>
                  <a:pt x="260" y="473"/>
                  <a:pt x="260" y="472"/>
                </a:cubicBezTo>
                <a:cubicBezTo>
                  <a:pt x="261" y="470"/>
                  <a:pt x="262" y="463"/>
                  <a:pt x="261" y="460"/>
                </a:cubicBezTo>
                <a:cubicBezTo>
                  <a:pt x="261" y="458"/>
                  <a:pt x="259" y="452"/>
                  <a:pt x="259" y="452"/>
                </a:cubicBezTo>
                <a:cubicBezTo>
                  <a:pt x="259" y="452"/>
                  <a:pt x="254" y="462"/>
                  <a:pt x="254" y="464"/>
                </a:cubicBezTo>
                <a:cubicBezTo>
                  <a:pt x="254" y="465"/>
                  <a:pt x="253" y="477"/>
                  <a:pt x="250" y="479"/>
                </a:cubicBezTo>
                <a:cubicBezTo>
                  <a:pt x="246" y="482"/>
                  <a:pt x="246" y="479"/>
                  <a:pt x="246" y="475"/>
                </a:cubicBezTo>
                <a:cubicBezTo>
                  <a:pt x="246" y="470"/>
                  <a:pt x="245" y="463"/>
                  <a:pt x="246" y="460"/>
                </a:cubicBezTo>
                <a:cubicBezTo>
                  <a:pt x="247" y="458"/>
                  <a:pt x="248" y="445"/>
                  <a:pt x="248" y="442"/>
                </a:cubicBezTo>
                <a:cubicBezTo>
                  <a:pt x="248" y="438"/>
                  <a:pt x="257" y="416"/>
                  <a:pt x="257" y="414"/>
                </a:cubicBezTo>
                <a:cubicBezTo>
                  <a:pt x="257" y="412"/>
                  <a:pt x="249" y="375"/>
                  <a:pt x="241" y="358"/>
                </a:cubicBezTo>
                <a:cubicBezTo>
                  <a:pt x="234" y="342"/>
                  <a:pt x="231" y="327"/>
                  <a:pt x="231" y="314"/>
                </a:cubicBezTo>
                <a:cubicBezTo>
                  <a:pt x="231" y="300"/>
                  <a:pt x="231" y="295"/>
                  <a:pt x="230" y="294"/>
                </a:cubicBezTo>
                <a:cubicBezTo>
                  <a:pt x="230" y="292"/>
                  <a:pt x="224" y="273"/>
                  <a:pt x="221" y="264"/>
                </a:cubicBezTo>
                <a:cubicBezTo>
                  <a:pt x="219" y="255"/>
                  <a:pt x="215" y="239"/>
                  <a:pt x="215" y="239"/>
                </a:cubicBezTo>
                <a:cubicBezTo>
                  <a:pt x="215" y="239"/>
                  <a:pt x="206" y="273"/>
                  <a:pt x="204" y="282"/>
                </a:cubicBezTo>
                <a:cubicBezTo>
                  <a:pt x="201" y="290"/>
                  <a:pt x="200" y="305"/>
                  <a:pt x="200" y="313"/>
                </a:cubicBezTo>
                <a:cubicBezTo>
                  <a:pt x="200" y="321"/>
                  <a:pt x="200" y="345"/>
                  <a:pt x="201" y="350"/>
                </a:cubicBezTo>
                <a:cubicBezTo>
                  <a:pt x="201" y="355"/>
                  <a:pt x="206" y="373"/>
                  <a:pt x="207" y="378"/>
                </a:cubicBezTo>
                <a:cubicBezTo>
                  <a:pt x="209" y="383"/>
                  <a:pt x="216" y="421"/>
                  <a:pt x="217" y="435"/>
                </a:cubicBezTo>
                <a:cubicBezTo>
                  <a:pt x="218" y="449"/>
                  <a:pt x="222" y="484"/>
                  <a:pt x="216" y="523"/>
                </a:cubicBezTo>
                <a:cubicBezTo>
                  <a:pt x="209" y="563"/>
                  <a:pt x="208" y="578"/>
                  <a:pt x="207" y="585"/>
                </a:cubicBezTo>
                <a:cubicBezTo>
                  <a:pt x="205" y="593"/>
                  <a:pt x="207" y="612"/>
                  <a:pt x="206" y="618"/>
                </a:cubicBezTo>
                <a:cubicBezTo>
                  <a:pt x="206" y="625"/>
                  <a:pt x="207" y="642"/>
                  <a:pt x="211" y="661"/>
                </a:cubicBezTo>
                <a:cubicBezTo>
                  <a:pt x="214" y="680"/>
                  <a:pt x="210" y="707"/>
                  <a:pt x="206" y="728"/>
                </a:cubicBezTo>
                <a:cubicBezTo>
                  <a:pt x="202" y="750"/>
                  <a:pt x="196" y="776"/>
                  <a:pt x="196" y="782"/>
                </a:cubicBezTo>
                <a:cubicBezTo>
                  <a:pt x="196" y="788"/>
                  <a:pt x="198" y="797"/>
                  <a:pt x="197" y="801"/>
                </a:cubicBezTo>
                <a:cubicBezTo>
                  <a:pt x="197" y="804"/>
                  <a:pt x="197" y="810"/>
                  <a:pt x="199" y="817"/>
                </a:cubicBezTo>
                <a:cubicBezTo>
                  <a:pt x="201" y="823"/>
                  <a:pt x="208" y="832"/>
                  <a:pt x="208" y="833"/>
                </a:cubicBezTo>
                <a:cubicBezTo>
                  <a:pt x="208" y="835"/>
                  <a:pt x="206" y="838"/>
                  <a:pt x="206" y="838"/>
                </a:cubicBezTo>
                <a:cubicBezTo>
                  <a:pt x="206" y="838"/>
                  <a:pt x="205" y="840"/>
                  <a:pt x="199" y="842"/>
                </a:cubicBezTo>
                <a:cubicBezTo>
                  <a:pt x="193" y="844"/>
                  <a:pt x="177" y="845"/>
                  <a:pt x="174" y="845"/>
                </a:cubicBezTo>
                <a:cubicBezTo>
                  <a:pt x="171" y="845"/>
                  <a:pt x="167" y="843"/>
                  <a:pt x="167" y="843"/>
                </a:cubicBezTo>
                <a:cubicBezTo>
                  <a:pt x="167" y="843"/>
                  <a:pt x="161" y="843"/>
                  <a:pt x="159" y="841"/>
                </a:cubicBezTo>
                <a:cubicBezTo>
                  <a:pt x="157" y="839"/>
                  <a:pt x="157" y="832"/>
                  <a:pt x="159" y="828"/>
                </a:cubicBezTo>
                <a:cubicBezTo>
                  <a:pt x="161" y="825"/>
                  <a:pt x="159" y="822"/>
                  <a:pt x="160" y="817"/>
                </a:cubicBezTo>
                <a:cubicBezTo>
                  <a:pt x="161" y="812"/>
                  <a:pt x="164" y="797"/>
                  <a:pt x="164" y="794"/>
                </a:cubicBezTo>
                <a:cubicBezTo>
                  <a:pt x="164" y="791"/>
                  <a:pt x="163" y="784"/>
                  <a:pt x="165" y="780"/>
                </a:cubicBezTo>
                <a:cubicBezTo>
                  <a:pt x="166" y="777"/>
                  <a:pt x="167" y="744"/>
                  <a:pt x="162" y="717"/>
                </a:cubicBezTo>
                <a:cubicBezTo>
                  <a:pt x="157" y="689"/>
                  <a:pt x="154" y="673"/>
                  <a:pt x="157" y="660"/>
                </a:cubicBezTo>
                <a:cubicBezTo>
                  <a:pt x="159" y="646"/>
                  <a:pt x="161" y="627"/>
                  <a:pt x="161" y="623"/>
                </a:cubicBezTo>
                <a:cubicBezTo>
                  <a:pt x="161" y="619"/>
                  <a:pt x="158" y="603"/>
                  <a:pt x="159" y="595"/>
                </a:cubicBezTo>
                <a:cubicBezTo>
                  <a:pt x="159" y="586"/>
                  <a:pt x="159" y="585"/>
                  <a:pt x="159" y="581"/>
                </a:cubicBezTo>
                <a:cubicBezTo>
                  <a:pt x="159" y="577"/>
                  <a:pt x="151" y="539"/>
                  <a:pt x="149" y="523"/>
                </a:cubicBezTo>
                <a:cubicBezTo>
                  <a:pt x="146" y="507"/>
                  <a:pt x="141" y="457"/>
                  <a:pt x="141" y="457"/>
                </a:cubicBezTo>
                <a:cubicBezTo>
                  <a:pt x="141" y="457"/>
                  <a:pt x="137" y="507"/>
                  <a:pt x="134" y="523"/>
                </a:cubicBezTo>
                <a:cubicBezTo>
                  <a:pt x="131" y="539"/>
                  <a:pt x="124" y="577"/>
                  <a:pt x="124" y="581"/>
                </a:cubicBezTo>
                <a:cubicBezTo>
                  <a:pt x="124" y="585"/>
                  <a:pt x="124" y="586"/>
                  <a:pt x="124" y="595"/>
                </a:cubicBezTo>
                <a:cubicBezTo>
                  <a:pt x="124" y="603"/>
                  <a:pt x="122" y="619"/>
                  <a:pt x="121" y="623"/>
                </a:cubicBezTo>
                <a:cubicBezTo>
                  <a:pt x="121" y="627"/>
                  <a:pt x="124" y="646"/>
                  <a:pt x="126" y="660"/>
                </a:cubicBezTo>
                <a:cubicBezTo>
                  <a:pt x="128" y="673"/>
                  <a:pt x="126" y="689"/>
                  <a:pt x="120" y="717"/>
                </a:cubicBezTo>
                <a:cubicBezTo>
                  <a:pt x="115" y="744"/>
                  <a:pt x="116" y="777"/>
                  <a:pt x="118" y="780"/>
                </a:cubicBezTo>
                <a:cubicBezTo>
                  <a:pt x="119" y="784"/>
                  <a:pt x="119" y="791"/>
                  <a:pt x="119" y="794"/>
                </a:cubicBezTo>
                <a:cubicBezTo>
                  <a:pt x="119" y="797"/>
                  <a:pt x="121" y="812"/>
                  <a:pt x="122" y="817"/>
                </a:cubicBezTo>
                <a:cubicBezTo>
                  <a:pt x="123" y="822"/>
                  <a:pt x="122" y="825"/>
                  <a:pt x="124" y="828"/>
                </a:cubicBezTo>
                <a:cubicBezTo>
                  <a:pt x="125" y="832"/>
                  <a:pt x="125" y="839"/>
                  <a:pt x="123" y="841"/>
                </a:cubicBezTo>
                <a:cubicBezTo>
                  <a:pt x="122" y="843"/>
                  <a:pt x="115" y="843"/>
                  <a:pt x="115" y="843"/>
                </a:cubicBezTo>
                <a:cubicBezTo>
                  <a:pt x="115" y="843"/>
                  <a:pt x="111" y="845"/>
                  <a:pt x="108" y="845"/>
                </a:cubicBezTo>
                <a:cubicBezTo>
                  <a:pt x="105" y="845"/>
                  <a:pt x="90" y="844"/>
                  <a:pt x="84" y="842"/>
                </a:cubicBezTo>
                <a:cubicBezTo>
                  <a:pt x="77" y="840"/>
                  <a:pt x="77" y="838"/>
                  <a:pt x="77" y="838"/>
                </a:cubicBezTo>
                <a:cubicBezTo>
                  <a:pt x="77" y="838"/>
                  <a:pt x="74" y="835"/>
                  <a:pt x="74" y="833"/>
                </a:cubicBezTo>
                <a:cubicBezTo>
                  <a:pt x="74" y="832"/>
                  <a:pt x="82" y="823"/>
                  <a:pt x="84" y="817"/>
                </a:cubicBezTo>
                <a:cubicBezTo>
                  <a:pt x="86" y="810"/>
                  <a:pt x="86" y="804"/>
                  <a:pt x="85" y="801"/>
                </a:cubicBezTo>
                <a:cubicBezTo>
                  <a:pt x="85" y="797"/>
                  <a:pt x="87" y="788"/>
                  <a:pt x="87" y="782"/>
                </a:cubicBezTo>
                <a:cubicBezTo>
                  <a:pt x="87" y="776"/>
                  <a:pt x="81" y="750"/>
                  <a:pt x="77" y="728"/>
                </a:cubicBezTo>
                <a:cubicBezTo>
                  <a:pt x="72" y="707"/>
                  <a:pt x="69" y="680"/>
                  <a:pt x="72" y="661"/>
                </a:cubicBezTo>
                <a:cubicBezTo>
                  <a:pt x="75" y="642"/>
                  <a:pt x="77" y="625"/>
                  <a:pt x="76" y="618"/>
                </a:cubicBezTo>
                <a:cubicBezTo>
                  <a:pt x="76" y="612"/>
                  <a:pt x="77" y="593"/>
                  <a:pt x="76" y="585"/>
                </a:cubicBezTo>
                <a:cubicBezTo>
                  <a:pt x="75" y="578"/>
                  <a:pt x="73" y="563"/>
                  <a:pt x="67" y="523"/>
                </a:cubicBezTo>
                <a:cubicBezTo>
                  <a:pt x="60" y="484"/>
                  <a:pt x="65" y="449"/>
                  <a:pt x="66" y="435"/>
                </a:cubicBezTo>
                <a:cubicBezTo>
                  <a:pt x="67" y="421"/>
                  <a:pt x="74" y="383"/>
                  <a:pt x="75" y="378"/>
                </a:cubicBezTo>
                <a:cubicBezTo>
                  <a:pt x="77" y="373"/>
                  <a:pt x="82" y="355"/>
                  <a:pt x="82" y="350"/>
                </a:cubicBezTo>
                <a:cubicBezTo>
                  <a:pt x="82" y="345"/>
                  <a:pt x="82" y="321"/>
                  <a:pt x="82" y="313"/>
                </a:cubicBezTo>
                <a:cubicBezTo>
                  <a:pt x="82" y="305"/>
                  <a:pt x="81" y="290"/>
                  <a:pt x="79" y="282"/>
                </a:cubicBezTo>
                <a:cubicBezTo>
                  <a:pt x="76" y="273"/>
                  <a:pt x="68" y="239"/>
                  <a:pt x="68" y="239"/>
                </a:cubicBezTo>
                <a:cubicBezTo>
                  <a:pt x="68" y="239"/>
                  <a:pt x="64" y="255"/>
                  <a:pt x="61" y="264"/>
                </a:cubicBezTo>
                <a:cubicBezTo>
                  <a:pt x="59" y="273"/>
                  <a:pt x="53" y="292"/>
                  <a:pt x="52" y="294"/>
                </a:cubicBezTo>
                <a:cubicBezTo>
                  <a:pt x="52" y="295"/>
                  <a:pt x="51" y="300"/>
                  <a:pt x="51" y="314"/>
                </a:cubicBezTo>
                <a:cubicBezTo>
                  <a:pt x="51" y="327"/>
                  <a:pt x="49" y="342"/>
                  <a:pt x="41" y="358"/>
                </a:cubicBezTo>
                <a:cubicBezTo>
                  <a:pt x="34" y="375"/>
                  <a:pt x="25" y="412"/>
                  <a:pt x="25" y="414"/>
                </a:cubicBezTo>
                <a:cubicBezTo>
                  <a:pt x="25" y="416"/>
                  <a:pt x="34" y="438"/>
                  <a:pt x="34" y="442"/>
                </a:cubicBezTo>
                <a:cubicBezTo>
                  <a:pt x="35" y="445"/>
                  <a:pt x="35" y="458"/>
                  <a:pt x="36" y="460"/>
                </a:cubicBezTo>
                <a:cubicBezTo>
                  <a:pt x="37" y="463"/>
                  <a:pt x="37" y="470"/>
                  <a:pt x="37" y="475"/>
                </a:cubicBezTo>
                <a:cubicBezTo>
                  <a:pt x="36" y="479"/>
                  <a:pt x="36" y="482"/>
                  <a:pt x="33" y="479"/>
                </a:cubicBezTo>
                <a:cubicBezTo>
                  <a:pt x="30" y="477"/>
                  <a:pt x="29" y="465"/>
                  <a:pt x="29" y="464"/>
                </a:cubicBezTo>
                <a:cubicBezTo>
                  <a:pt x="29" y="462"/>
                  <a:pt x="24" y="452"/>
                  <a:pt x="24" y="452"/>
                </a:cubicBezTo>
                <a:cubicBezTo>
                  <a:pt x="24" y="452"/>
                  <a:pt x="22" y="458"/>
                  <a:pt x="21" y="460"/>
                </a:cubicBezTo>
                <a:cubicBezTo>
                  <a:pt x="21" y="463"/>
                  <a:pt x="22" y="470"/>
                  <a:pt x="22" y="472"/>
                </a:cubicBezTo>
                <a:cubicBezTo>
                  <a:pt x="23" y="473"/>
                  <a:pt x="31" y="486"/>
                  <a:pt x="31" y="489"/>
                </a:cubicBezTo>
                <a:cubicBezTo>
                  <a:pt x="31" y="492"/>
                  <a:pt x="30" y="497"/>
                  <a:pt x="27" y="493"/>
                </a:cubicBezTo>
                <a:cubicBezTo>
                  <a:pt x="23" y="488"/>
                  <a:pt x="11" y="475"/>
                  <a:pt x="10" y="473"/>
                </a:cubicBezTo>
                <a:cubicBezTo>
                  <a:pt x="9" y="472"/>
                  <a:pt x="6" y="467"/>
                  <a:pt x="5" y="461"/>
                </a:cubicBezTo>
                <a:cubicBezTo>
                  <a:pt x="4" y="455"/>
                  <a:pt x="0" y="445"/>
                  <a:pt x="0" y="441"/>
                </a:cubicBezTo>
                <a:cubicBezTo>
                  <a:pt x="1" y="437"/>
                  <a:pt x="2" y="416"/>
                  <a:pt x="2" y="414"/>
                </a:cubicBezTo>
                <a:cubicBezTo>
                  <a:pt x="2" y="411"/>
                  <a:pt x="2" y="406"/>
                  <a:pt x="4" y="398"/>
                </a:cubicBezTo>
                <a:cubicBezTo>
                  <a:pt x="5" y="390"/>
                  <a:pt x="8" y="333"/>
                  <a:pt x="9" y="319"/>
                </a:cubicBezTo>
                <a:cubicBezTo>
                  <a:pt x="10" y="306"/>
                  <a:pt x="15" y="298"/>
                  <a:pt x="18" y="290"/>
                </a:cubicBezTo>
                <a:cubicBezTo>
                  <a:pt x="21" y="282"/>
                  <a:pt x="24" y="277"/>
                  <a:pt x="24" y="264"/>
                </a:cubicBezTo>
                <a:cubicBezTo>
                  <a:pt x="25" y="250"/>
                  <a:pt x="28" y="224"/>
                  <a:pt x="29" y="220"/>
                </a:cubicBezTo>
                <a:cubicBezTo>
                  <a:pt x="30" y="215"/>
                  <a:pt x="30" y="210"/>
                  <a:pt x="31" y="193"/>
                </a:cubicBezTo>
                <a:cubicBezTo>
                  <a:pt x="32" y="175"/>
                  <a:pt x="42" y="160"/>
                  <a:pt x="49" y="154"/>
                </a:cubicBezTo>
                <a:cubicBezTo>
                  <a:pt x="56" y="147"/>
                  <a:pt x="69" y="146"/>
                  <a:pt x="69" y="146"/>
                </a:cubicBezTo>
                <a:cubicBezTo>
                  <a:pt x="69" y="146"/>
                  <a:pt x="108" y="126"/>
                  <a:pt x="109" y="125"/>
                </a:cubicBezTo>
                <a:cubicBezTo>
                  <a:pt x="110" y="124"/>
                  <a:pt x="113" y="117"/>
                  <a:pt x="114" y="112"/>
                </a:cubicBezTo>
                <a:cubicBezTo>
                  <a:pt x="115" y="107"/>
                  <a:pt x="115" y="93"/>
                  <a:pt x="115" y="93"/>
                </a:cubicBezTo>
                <a:cubicBezTo>
                  <a:pt x="115" y="93"/>
                  <a:pt x="112" y="89"/>
                  <a:pt x="112" y="85"/>
                </a:cubicBezTo>
                <a:cubicBezTo>
                  <a:pt x="111" y="81"/>
                  <a:pt x="110" y="74"/>
                  <a:pt x="110" y="74"/>
                </a:cubicBezTo>
                <a:cubicBezTo>
                  <a:pt x="110" y="74"/>
                  <a:pt x="108" y="74"/>
                  <a:pt x="106" y="72"/>
                </a:cubicBezTo>
                <a:cubicBezTo>
                  <a:pt x="105" y="71"/>
                  <a:pt x="104" y="67"/>
                  <a:pt x="104" y="64"/>
                </a:cubicBezTo>
                <a:cubicBezTo>
                  <a:pt x="104" y="61"/>
                  <a:pt x="103" y="56"/>
                  <a:pt x="102" y="52"/>
                </a:cubicBezTo>
                <a:cubicBezTo>
                  <a:pt x="102" y="48"/>
                  <a:pt x="106" y="49"/>
                  <a:pt x="106" y="49"/>
                </a:cubicBezTo>
                <a:cubicBezTo>
                  <a:pt x="106" y="49"/>
                  <a:pt x="103" y="33"/>
                  <a:pt x="103" y="27"/>
                </a:cubicBezTo>
                <a:cubicBezTo>
                  <a:pt x="104" y="21"/>
                  <a:pt x="112" y="8"/>
                  <a:pt x="124" y="4"/>
                </a:cubicBezTo>
                <a:cubicBezTo>
                  <a:pt x="136" y="0"/>
                  <a:pt x="141" y="4"/>
                  <a:pt x="141" y="4"/>
                </a:cubicBezTo>
                <a:cubicBezTo>
                  <a:pt x="141" y="4"/>
                  <a:pt x="146" y="0"/>
                  <a:pt x="158" y="4"/>
                </a:cubicBezTo>
                <a:cubicBezTo>
                  <a:pt x="170" y="8"/>
                  <a:pt x="179" y="21"/>
                  <a:pt x="179" y="27"/>
                </a:cubicBezTo>
                <a:cubicBezTo>
                  <a:pt x="180" y="33"/>
                  <a:pt x="177" y="49"/>
                  <a:pt x="177" y="49"/>
                </a:cubicBezTo>
                <a:cubicBezTo>
                  <a:pt x="177" y="49"/>
                  <a:pt x="181" y="48"/>
                  <a:pt x="180" y="52"/>
                </a:cubicBezTo>
                <a:cubicBezTo>
                  <a:pt x="180" y="56"/>
                  <a:pt x="178" y="61"/>
                  <a:pt x="178" y="64"/>
                </a:cubicBezTo>
                <a:cubicBezTo>
                  <a:pt x="178" y="67"/>
                  <a:pt x="177" y="71"/>
                  <a:pt x="176" y="72"/>
                </a:cubicBezTo>
                <a:cubicBezTo>
                  <a:pt x="175" y="74"/>
                  <a:pt x="172" y="74"/>
                  <a:pt x="172" y="74"/>
                </a:cubicBezTo>
                <a:cubicBezTo>
                  <a:pt x="172" y="74"/>
                  <a:pt x="171" y="81"/>
                  <a:pt x="171" y="85"/>
                </a:cubicBezTo>
                <a:cubicBezTo>
                  <a:pt x="170" y="89"/>
                  <a:pt x="168" y="93"/>
                  <a:pt x="168" y="93"/>
                </a:cubicBezTo>
                <a:cubicBezTo>
                  <a:pt x="168" y="93"/>
                  <a:pt x="168" y="107"/>
                  <a:pt x="169" y="112"/>
                </a:cubicBezTo>
                <a:cubicBezTo>
                  <a:pt x="170" y="117"/>
                  <a:pt x="172" y="124"/>
                  <a:pt x="173" y="125"/>
                </a:cubicBezTo>
                <a:cubicBezTo>
                  <a:pt x="174" y="126"/>
                  <a:pt x="213" y="146"/>
                  <a:pt x="213" y="146"/>
                </a:cubicBezTo>
                <a:cubicBezTo>
                  <a:pt x="213" y="146"/>
                  <a:pt x="226" y="147"/>
                  <a:pt x="234" y="154"/>
                </a:cubicBezTo>
                <a:cubicBezTo>
                  <a:pt x="241" y="160"/>
                  <a:pt x="251" y="175"/>
                  <a:pt x="251" y="193"/>
                </a:cubicBezTo>
                <a:cubicBezTo>
                  <a:pt x="252" y="210"/>
                  <a:pt x="252" y="215"/>
                  <a:pt x="254" y="220"/>
                </a:cubicBezTo>
                <a:cubicBezTo>
                  <a:pt x="255" y="224"/>
                  <a:pt x="258" y="250"/>
                  <a:pt x="258" y="264"/>
                </a:cubicBezTo>
                <a:cubicBezTo>
                  <a:pt x="259" y="277"/>
                  <a:pt x="262" y="282"/>
                  <a:pt x="265" y="290"/>
                </a:cubicBezTo>
                <a:cubicBezTo>
                  <a:pt x="268" y="298"/>
                  <a:pt x="273" y="306"/>
                  <a:pt x="274" y="319"/>
                </a:cubicBezTo>
                <a:cubicBezTo>
                  <a:pt x="274" y="333"/>
                  <a:pt x="277" y="390"/>
                  <a:pt x="279" y="398"/>
                </a:cubicBezTo>
                <a:cubicBezTo>
                  <a:pt x="281" y="406"/>
                  <a:pt x="281" y="411"/>
                  <a:pt x="281" y="414"/>
                </a:cubicBezTo>
                <a:cubicBezTo>
                  <a:pt x="281" y="416"/>
                  <a:pt x="282" y="437"/>
                  <a:pt x="282" y="441"/>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sp>
        <p:nvSpPr>
          <p:cNvPr id="471" name="Freeform 6"/>
          <p:cNvSpPr>
            <a:spLocks/>
          </p:cNvSpPr>
          <p:nvPr/>
        </p:nvSpPr>
        <p:spPr bwMode="auto">
          <a:xfrm>
            <a:off x="4686522" y="1751009"/>
            <a:ext cx="1099209" cy="3899772"/>
          </a:xfrm>
          <a:custGeom>
            <a:avLst/>
            <a:gdLst>
              <a:gd name="T0" fmla="*/ 220 w 229"/>
              <a:gd name="T1" fmla="*/ 291 h 814"/>
              <a:gd name="T2" fmla="*/ 196 w 229"/>
              <a:gd name="T3" fmla="*/ 159 h 814"/>
              <a:gd name="T4" fmla="*/ 138 w 229"/>
              <a:gd name="T5" fmla="*/ 131 h 814"/>
              <a:gd name="T6" fmla="*/ 159 w 229"/>
              <a:gd name="T7" fmla="*/ 103 h 814"/>
              <a:gd name="T8" fmla="*/ 129 w 229"/>
              <a:gd name="T9" fmla="*/ 3 h 814"/>
              <a:gd name="T10" fmla="*/ 100 w 229"/>
              <a:gd name="T11" fmla="*/ 3 h 814"/>
              <a:gd name="T12" fmla="*/ 70 w 229"/>
              <a:gd name="T13" fmla="*/ 103 h 814"/>
              <a:gd name="T14" fmla="*/ 91 w 229"/>
              <a:gd name="T15" fmla="*/ 131 h 814"/>
              <a:gd name="T16" fmla="*/ 33 w 229"/>
              <a:gd name="T17" fmla="*/ 159 h 814"/>
              <a:gd name="T18" fmla="*/ 9 w 229"/>
              <a:gd name="T19" fmla="*/ 291 h 814"/>
              <a:gd name="T20" fmla="*/ 1 w 229"/>
              <a:gd name="T21" fmla="*/ 424 h 814"/>
              <a:gd name="T22" fmla="*/ 11 w 229"/>
              <a:gd name="T23" fmla="*/ 448 h 814"/>
              <a:gd name="T24" fmla="*/ 25 w 229"/>
              <a:gd name="T25" fmla="*/ 455 h 814"/>
              <a:gd name="T26" fmla="*/ 20 w 229"/>
              <a:gd name="T27" fmla="*/ 430 h 814"/>
              <a:gd name="T28" fmla="*/ 33 w 229"/>
              <a:gd name="T29" fmla="*/ 451 h 814"/>
              <a:gd name="T30" fmla="*/ 20 w 229"/>
              <a:gd name="T31" fmla="*/ 398 h 814"/>
              <a:gd name="T32" fmla="*/ 38 w 229"/>
              <a:gd name="T33" fmla="*/ 290 h 814"/>
              <a:gd name="T34" fmla="*/ 62 w 229"/>
              <a:gd name="T35" fmla="*/ 262 h 814"/>
              <a:gd name="T36" fmla="*/ 52 w 229"/>
              <a:gd name="T37" fmla="*/ 348 h 814"/>
              <a:gd name="T38" fmla="*/ 65 w 229"/>
              <a:gd name="T39" fmla="*/ 564 h 814"/>
              <a:gd name="T40" fmla="*/ 86 w 229"/>
              <a:gd name="T41" fmla="*/ 747 h 814"/>
              <a:gd name="T42" fmla="*/ 74 w 229"/>
              <a:gd name="T43" fmla="*/ 802 h 814"/>
              <a:gd name="T44" fmla="*/ 98 w 229"/>
              <a:gd name="T45" fmla="*/ 814 h 814"/>
              <a:gd name="T46" fmla="*/ 113 w 229"/>
              <a:gd name="T47" fmla="*/ 798 h 814"/>
              <a:gd name="T48" fmla="*/ 110 w 229"/>
              <a:gd name="T49" fmla="*/ 753 h 814"/>
              <a:gd name="T50" fmla="*/ 108 w 229"/>
              <a:gd name="T51" fmla="*/ 577 h 814"/>
              <a:gd name="T52" fmla="*/ 109 w 229"/>
              <a:gd name="T53" fmla="*/ 430 h 814"/>
              <a:gd name="T54" fmla="*/ 121 w 229"/>
              <a:gd name="T55" fmla="*/ 544 h 814"/>
              <a:gd name="T56" fmla="*/ 121 w 229"/>
              <a:gd name="T57" fmla="*/ 686 h 814"/>
              <a:gd name="T58" fmla="*/ 116 w 229"/>
              <a:gd name="T59" fmla="*/ 782 h 814"/>
              <a:gd name="T60" fmla="*/ 123 w 229"/>
              <a:gd name="T61" fmla="*/ 812 h 814"/>
              <a:gd name="T62" fmla="*/ 152 w 229"/>
              <a:gd name="T63" fmla="*/ 806 h 814"/>
              <a:gd name="T64" fmla="*/ 145 w 229"/>
              <a:gd name="T65" fmla="*/ 770 h 814"/>
              <a:gd name="T66" fmla="*/ 167 w 229"/>
              <a:gd name="T67" fmla="*/ 609 h 814"/>
              <a:gd name="T68" fmla="*/ 190 w 229"/>
              <a:gd name="T69" fmla="*/ 404 h 814"/>
              <a:gd name="T70" fmla="*/ 163 w 229"/>
              <a:gd name="T71" fmla="*/ 297 h 814"/>
              <a:gd name="T72" fmla="*/ 180 w 229"/>
              <a:gd name="T73" fmla="*/ 235 h 814"/>
              <a:gd name="T74" fmla="*/ 209 w 229"/>
              <a:gd name="T75" fmla="*/ 388 h 814"/>
              <a:gd name="T76" fmla="*/ 197 w 229"/>
              <a:gd name="T77" fmla="*/ 439 h 814"/>
              <a:gd name="T78" fmla="*/ 204 w 229"/>
              <a:gd name="T79" fmla="*/ 440 h 814"/>
              <a:gd name="T80" fmla="*/ 204 w 229"/>
              <a:gd name="T81" fmla="*/ 450 h 814"/>
              <a:gd name="T82" fmla="*/ 204 w 229"/>
              <a:gd name="T83" fmla="*/ 465 h 814"/>
              <a:gd name="T84" fmla="*/ 224 w 229"/>
              <a:gd name="T85" fmla="*/ 44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9" h="814">
                <a:moveTo>
                  <a:pt x="228" y="396"/>
                </a:moveTo>
                <a:cubicBezTo>
                  <a:pt x="229" y="392"/>
                  <a:pt x="226" y="382"/>
                  <a:pt x="226" y="355"/>
                </a:cubicBezTo>
                <a:cubicBezTo>
                  <a:pt x="227" y="329"/>
                  <a:pt x="224" y="305"/>
                  <a:pt x="220" y="291"/>
                </a:cubicBezTo>
                <a:cubicBezTo>
                  <a:pt x="216" y="278"/>
                  <a:pt x="215" y="265"/>
                  <a:pt x="214" y="251"/>
                </a:cubicBezTo>
                <a:cubicBezTo>
                  <a:pt x="214" y="237"/>
                  <a:pt x="209" y="207"/>
                  <a:pt x="208" y="194"/>
                </a:cubicBezTo>
                <a:cubicBezTo>
                  <a:pt x="208" y="181"/>
                  <a:pt x="202" y="167"/>
                  <a:pt x="196" y="159"/>
                </a:cubicBezTo>
                <a:cubicBezTo>
                  <a:pt x="190" y="152"/>
                  <a:pt x="171" y="150"/>
                  <a:pt x="169" y="149"/>
                </a:cubicBezTo>
                <a:cubicBezTo>
                  <a:pt x="166" y="149"/>
                  <a:pt x="145" y="142"/>
                  <a:pt x="141" y="137"/>
                </a:cubicBezTo>
                <a:cubicBezTo>
                  <a:pt x="140" y="136"/>
                  <a:pt x="139" y="134"/>
                  <a:pt x="138" y="131"/>
                </a:cubicBezTo>
                <a:cubicBezTo>
                  <a:pt x="141" y="131"/>
                  <a:pt x="143" y="131"/>
                  <a:pt x="145" y="130"/>
                </a:cubicBezTo>
                <a:cubicBezTo>
                  <a:pt x="151" y="130"/>
                  <a:pt x="162" y="126"/>
                  <a:pt x="162" y="126"/>
                </a:cubicBezTo>
                <a:cubicBezTo>
                  <a:pt x="162" y="126"/>
                  <a:pt x="160" y="118"/>
                  <a:pt x="159" y="103"/>
                </a:cubicBezTo>
                <a:cubicBezTo>
                  <a:pt x="159" y="93"/>
                  <a:pt x="164" y="75"/>
                  <a:pt x="163" y="62"/>
                </a:cubicBezTo>
                <a:cubicBezTo>
                  <a:pt x="163" y="48"/>
                  <a:pt x="159" y="31"/>
                  <a:pt x="155" y="25"/>
                </a:cubicBezTo>
                <a:cubicBezTo>
                  <a:pt x="152" y="19"/>
                  <a:pt x="136" y="7"/>
                  <a:pt x="129" y="3"/>
                </a:cubicBezTo>
                <a:cubicBezTo>
                  <a:pt x="122" y="0"/>
                  <a:pt x="115" y="3"/>
                  <a:pt x="115" y="3"/>
                </a:cubicBezTo>
                <a:cubicBezTo>
                  <a:pt x="114" y="3"/>
                  <a:pt x="114" y="3"/>
                  <a:pt x="114" y="3"/>
                </a:cubicBezTo>
                <a:cubicBezTo>
                  <a:pt x="114" y="3"/>
                  <a:pt x="107" y="0"/>
                  <a:pt x="100" y="3"/>
                </a:cubicBezTo>
                <a:cubicBezTo>
                  <a:pt x="93" y="7"/>
                  <a:pt x="77" y="19"/>
                  <a:pt x="74" y="25"/>
                </a:cubicBezTo>
                <a:cubicBezTo>
                  <a:pt x="71" y="31"/>
                  <a:pt x="67" y="48"/>
                  <a:pt x="66" y="62"/>
                </a:cubicBezTo>
                <a:cubicBezTo>
                  <a:pt x="65" y="75"/>
                  <a:pt x="70" y="93"/>
                  <a:pt x="70" y="103"/>
                </a:cubicBezTo>
                <a:cubicBezTo>
                  <a:pt x="70" y="118"/>
                  <a:pt x="67" y="126"/>
                  <a:pt x="67" y="126"/>
                </a:cubicBezTo>
                <a:cubicBezTo>
                  <a:pt x="67" y="126"/>
                  <a:pt x="78" y="130"/>
                  <a:pt x="84" y="130"/>
                </a:cubicBezTo>
                <a:cubicBezTo>
                  <a:pt x="86" y="131"/>
                  <a:pt x="89" y="131"/>
                  <a:pt x="91" y="131"/>
                </a:cubicBezTo>
                <a:cubicBezTo>
                  <a:pt x="90" y="134"/>
                  <a:pt x="89" y="136"/>
                  <a:pt x="88" y="137"/>
                </a:cubicBezTo>
                <a:cubicBezTo>
                  <a:pt x="84" y="142"/>
                  <a:pt x="63" y="149"/>
                  <a:pt x="61" y="149"/>
                </a:cubicBezTo>
                <a:cubicBezTo>
                  <a:pt x="58" y="150"/>
                  <a:pt x="39" y="152"/>
                  <a:pt x="33" y="159"/>
                </a:cubicBezTo>
                <a:cubicBezTo>
                  <a:pt x="28" y="167"/>
                  <a:pt x="22" y="181"/>
                  <a:pt x="21" y="194"/>
                </a:cubicBezTo>
                <a:cubicBezTo>
                  <a:pt x="20" y="207"/>
                  <a:pt x="15" y="237"/>
                  <a:pt x="15" y="251"/>
                </a:cubicBezTo>
                <a:cubicBezTo>
                  <a:pt x="15" y="265"/>
                  <a:pt x="13" y="278"/>
                  <a:pt x="9" y="291"/>
                </a:cubicBezTo>
                <a:cubicBezTo>
                  <a:pt x="5" y="305"/>
                  <a:pt x="3" y="329"/>
                  <a:pt x="3" y="355"/>
                </a:cubicBezTo>
                <a:cubicBezTo>
                  <a:pt x="3" y="382"/>
                  <a:pt x="0" y="392"/>
                  <a:pt x="1" y="396"/>
                </a:cubicBezTo>
                <a:cubicBezTo>
                  <a:pt x="3" y="400"/>
                  <a:pt x="0" y="419"/>
                  <a:pt x="1" y="424"/>
                </a:cubicBezTo>
                <a:cubicBezTo>
                  <a:pt x="2" y="429"/>
                  <a:pt x="5" y="438"/>
                  <a:pt x="5" y="440"/>
                </a:cubicBezTo>
                <a:cubicBezTo>
                  <a:pt x="6" y="443"/>
                  <a:pt x="9" y="445"/>
                  <a:pt x="9" y="445"/>
                </a:cubicBezTo>
                <a:cubicBezTo>
                  <a:pt x="9" y="445"/>
                  <a:pt x="10" y="447"/>
                  <a:pt x="11" y="448"/>
                </a:cubicBezTo>
                <a:cubicBezTo>
                  <a:pt x="11" y="449"/>
                  <a:pt x="24" y="463"/>
                  <a:pt x="25" y="465"/>
                </a:cubicBezTo>
                <a:cubicBezTo>
                  <a:pt x="26" y="466"/>
                  <a:pt x="28" y="464"/>
                  <a:pt x="28" y="462"/>
                </a:cubicBezTo>
                <a:cubicBezTo>
                  <a:pt x="28" y="459"/>
                  <a:pt x="25" y="455"/>
                  <a:pt x="25" y="455"/>
                </a:cubicBezTo>
                <a:cubicBezTo>
                  <a:pt x="25" y="455"/>
                  <a:pt x="25" y="451"/>
                  <a:pt x="25" y="450"/>
                </a:cubicBezTo>
                <a:cubicBezTo>
                  <a:pt x="24" y="448"/>
                  <a:pt x="20" y="440"/>
                  <a:pt x="19" y="438"/>
                </a:cubicBezTo>
                <a:cubicBezTo>
                  <a:pt x="18" y="437"/>
                  <a:pt x="20" y="430"/>
                  <a:pt x="20" y="430"/>
                </a:cubicBezTo>
                <a:cubicBezTo>
                  <a:pt x="20" y="430"/>
                  <a:pt x="25" y="439"/>
                  <a:pt x="25" y="440"/>
                </a:cubicBezTo>
                <a:cubicBezTo>
                  <a:pt x="25" y="441"/>
                  <a:pt x="25" y="446"/>
                  <a:pt x="27" y="449"/>
                </a:cubicBezTo>
                <a:cubicBezTo>
                  <a:pt x="30" y="452"/>
                  <a:pt x="33" y="452"/>
                  <a:pt x="33" y="451"/>
                </a:cubicBezTo>
                <a:cubicBezTo>
                  <a:pt x="33" y="450"/>
                  <a:pt x="32" y="441"/>
                  <a:pt x="32" y="439"/>
                </a:cubicBezTo>
                <a:cubicBezTo>
                  <a:pt x="32" y="437"/>
                  <a:pt x="30" y="422"/>
                  <a:pt x="29" y="420"/>
                </a:cubicBezTo>
                <a:cubicBezTo>
                  <a:pt x="29" y="417"/>
                  <a:pt x="21" y="400"/>
                  <a:pt x="20" y="398"/>
                </a:cubicBezTo>
                <a:cubicBezTo>
                  <a:pt x="20" y="397"/>
                  <a:pt x="19" y="393"/>
                  <a:pt x="20" y="388"/>
                </a:cubicBezTo>
                <a:cubicBezTo>
                  <a:pt x="21" y="384"/>
                  <a:pt x="33" y="332"/>
                  <a:pt x="35" y="322"/>
                </a:cubicBezTo>
                <a:cubicBezTo>
                  <a:pt x="37" y="312"/>
                  <a:pt x="38" y="295"/>
                  <a:pt x="38" y="290"/>
                </a:cubicBezTo>
                <a:cubicBezTo>
                  <a:pt x="38" y="286"/>
                  <a:pt x="49" y="235"/>
                  <a:pt x="49" y="235"/>
                </a:cubicBezTo>
                <a:cubicBezTo>
                  <a:pt x="49" y="235"/>
                  <a:pt x="52" y="244"/>
                  <a:pt x="56" y="249"/>
                </a:cubicBezTo>
                <a:cubicBezTo>
                  <a:pt x="60" y="254"/>
                  <a:pt x="62" y="260"/>
                  <a:pt x="62" y="262"/>
                </a:cubicBezTo>
                <a:cubicBezTo>
                  <a:pt x="63" y="263"/>
                  <a:pt x="66" y="292"/>
                  <a:pt x="67" y="297"/>
                </a:cubicBezTo>
                <a:cubicBezTo>
                  <a:pt x="67" y="302"/>
                  <a:pt x="66" y="308"/>
                  <a:pt x="63" y="318"/>
                </a:cubicBezTo>
                <a:cubicBezTo>
                  <a:pt x="60" y="328"/>
                  <a:pt x="54" y="339"/>
                  <a:pt x="52" y="348"/>
                </a:cubicBezTo>
                <a:cubicBezTo>
                  <a:pt x="49" y="357"/>
                  <a:pt x="41" y="383"/>
                  <a:pt x="39" y="404"/>
                </a:cubicBezTo>
                <a:cubicBezTo>
                  <a:pt x="38" y="425"/>
                  <a:pt x="42" y="464"/>
                  <a:pt x="51" y="498"/>
                </a:cubicBezTo>
                <a:cubicBezTo>
                  <a:pt x="60" y="533"/>
                  <a:pt x="65" y="553"/>
                  <a:pt x="65" y="564"/>
                </a:cubicBezTo>
                <a:cubicBezTo>
                  <a:pt x="65" y="576"/>
                  <a:pt x="63" y="597"/>
                  <a:pt x="62" y="609"/>
                </a:cubicBezTo>
                <a:cubicBezTo>
                  <a:pt x="62" y="621"/>
                  <a:pt x="64" y="646"/>
                  <a:pt x="71" y="674"/>
                </a:cubicBezTo>
                <a:cubicBezTo>
                  <a:pt x="78" y="702"/>
                  <a:pt x="86" y="731"/>
                  <a:pt x="86" y="747"/>
                </a:cubicBezTo>
                <a:cubicBezTo>
                  <a:pt x="87" y="763"/>
                  <a:pt x="84" y="768"/>
                  <a:pt x="85" y="770"/>
                </a:cubicBezTo>
                <a:cubicBezTo>
                  <a:pt x="85" y="773"/>
                  <a:pt x="85" y="780"/>
                  <a:pt x="84" y="784"/>
                </a:cubicBezTo>
                <a:cubicBezTo>
                  <a:pt x="82" y="788"/>
                  <a:pt x="74" y="799"/>
                  <a:pt x="74" y="802"/>
                </a:cubicBezTo>
                <a:cubicBezTo>
                  <a:pt x="74" y="804"/>
                  <a:pt x="77" y="806"/>
                  <a:pt x="77" y="806"/>
                </a:cubicBezTo>
                <a:cubicBezTo>
                  <a:pt x="77" y="806"/>
                  <a:pt x="82" y="810"/>
                  <a:pt x="86" y="811"/>
                </a:cubicBezTo>
                <a:cubicBezTo>
                  <a:pt x="89" y="812"/>
                  <a:pt x="96" y="814"/>
                  <a:pt x="98" y="814"/>
                </a:cubicBezTo>
                <a:cubicBezTo>
                  <a:pt x="100" y="813"/>
                  <a:pt x="103" y="813"/>
                  <a:pt x="106" y="812"/>
                </a:cubicBezTo>
                <a:cubicBezTo>
                  <a:pt x="108" y="812"/>
                  <a:pt x="110" y="810"/>
                  <a:pt x="110" y="806"/>
                </a:cubicBezTo>
                <a:cubicBezTo>
                  <a:pt x="111" y="803"/>
                  <a:pt x="112" y="801"/>
                  <a:pt x="113" y="798"/>
                </a:cubicBezTo>
                <a:cubicBezTo>
                  <a:pt x="114" y="794"/>
                  <a:pt x="113" y="786"/>
                  <a:pt x="113" y="782"/>
                </a:cubicBezTo>
                <a:cubicBezTo>
                  <a:pt x="113" y="779"/>
                  <a:pt x="111" y="768"/>
                  <a:pt x="111" y="765"/>
                </a:cubicBezTo>
                <a:cubicBezTo>
                  <a:pt x="112" y="762"/>
                  <a:pt x="112" y="758"/>
                  <a:pt x="110" y="753"/>
                </a:cubicBezTo>
                <a:cubicBezTo>
                  <a:pt x="109" y="748"/>
                  <a:pt x="106" y="707"/>
                  <a:pt x="108" y="686"/>
                </a:cubicBezTo>
                <a:cubicBezTo>
                  <a:pt x="110" y="664"/>
                  <a:pt x="114" y="635"/>
                  <a:pt x="110" y="612"/>
                </a:cubicBezTo>
                <a:cubicBezTo>
                  <a:pt x="107" y="590"/>
                  <a:pt x="107" y="587"/>
                  <a:pt x="108" y="577"/>
                </a:cubicBezTo>
                <a:cubicBezTo>
                  <a:pt x="109" y="567"/>
                  <a:pt x="110" y="561"/>
                  <a:pt x="109" y="544"/>
                </a:cubicBezTo>
                <a:cubicBezTo>
                  <a:pt x="108" y="528"/>
                  <a:pt x="106" y="511"/>
                  <a:pt x="109" y="479"/>
                </a:cubicBezTo>
                <a:cubicBezTo>
                  <a:pt x="112" y="447"/>
                  <a:pt x="109" y="430"/>
                  <a:pt x="109" y="430"/>
                </a:cubicBezTo>
                <a:cubicBezTo>
                  <a:pt x="120" y="430"/>
                  <a:pt x="120" y="430"/>
                  <a:pt x="120" y="430"/>
                </a:cubicBezTo>
                <a:cubicBezTo>
                  <a:pt x="120" y="430"/>
                  <a:pt x="117" y="447"/>
                  <a:pt x="120" y="479"/>
                </a:cubicBezTo>
                <a:cubicBezTo>
                  <a:pt x="123" y="511"/>
                  <a:pt x="122" y="528"/>
                  <a:pt x="121" y="544"/>
                </a:cubicBezTo>
                <a:cubicBezTo>
                  <a:pt x="120" y="561"/>
                  <a:pt x="120" y="567"/>
                  <a:pt x="121" y="577"/>
                </a:cubicBezTo>
                <a:cubicBezTo>
                  <a:pt x="122" y="587"/>
                  <a:pt x="123" y="590"/>
                  <a:pt x="119" y="612"/>
                </a:cubicBezTo>
                <a:cubicBezTo>
                  <a:pt x="116" y="635"/>
                  <a:pt x="120" y="664"/>
                  <a:pt x="121" y="686"/>
                </a:cubicBezTo>
                <a:cubicBezTo>
                  <a:pt x="123" y="707"/>
                  <a:pt x="121" y="748"/>
                  <a:pt x="119" y="753"/>
                </a:cubicBezTo>
                <a:cubicBezTo>
                  <a:pt x="117" y="758"/>
                  <a:pt x="118" y="762"/>
                  <a:pt x="118" y="765"/>
                </a:cubicBezTo>
                <a:cubicBezTo>
                  <a:pt x="118" y="768"/>
                  <a:pt x="116" y="779"/>
                  <a:pt x="116" y="782"/>
                </a:cubicBezTo>
                <a:cubicBezTo>
                  <a:pt x="116" y="786"/>
                  <a:pt x="116" y="794"/>
                  <a:pt x="116" y="798"/>
                </a:cubicBezTo>
                <a:cubicBezTo>
                  <a:pt x="117" y="801"/>
                  <a:pt x="118" y="803"/>
                  <a:pt x="119" y="806"/>
                </a:cubicBezTo>
                <a:cubicBezTo>
                  <a:pt x="119" y="810"/>
                  <a:pt x="121" y="812"/>
                  <a:pt x="123" y="812"/>
                </a:cubicBezTo>
                <a:cubicBezTo>
                  <a:pt x="126" y="813"/>
                  <a:pt x="129" y="813"/>
                  <a:pt x="131" y="814"/>
                </a:cubicBezTo>
                <a:cubicBezTo>
                  <a:pt x="133" y="814"/>
                  <a:pt x="140" y="812"/>
                  <a:pt x="144" y="811"/>
                </a:cubicBezTo>
                <a:cubicBezTo>
                  <a:pt x="147" y="810"/>
                  <a:pt x="152" y="806"/>
                  <a:pt x="152" y="806"/>
                </a:cubicBezTo>
                <a:cubicBezTo>
                  <a:pt x="152" y="806"/>
                  <a:pt x="155" y="804"/>
                  <a:pt x="155" y="802"/>
                </a:cubicBezTo>
                <a:cubicBezTo>
                  <a:pt x="155" y="799"/>
                  <a:pt x="147" y="788"/>
                  <a:pt x="145" y="784"/>
                </a:cubicBezTo>
                <a:cubicBezTo>
                  <a:pt x="144" y="780"/>
                  <a:pt x="144" y="773"/>
                  <a:pt x="145" y="770"/>
                </a:cubicBezTo>
                <a:cubicBezTo>
                  <a:pt x="145" y="768"/>
                  <a:pt x="143" y="763"/>
                  <a:pt x="143" y="747"/>
                </a:cubicBezTo>
                <a:cubicBezTo>
                  <a:pt x="143" y="731"/>
                  <a:pt x="152" y="702"/>
                  <a:pt x="159" y="674"/>
                </a:cubicBezTo>
                <a:cubicBezTo>
                  <a:pt x="166" y="646"/>
                  <a:pt x="167" y="621"/>
                  <a:pt x="167" y="609"/>
                </a:cubicBezTo>
                <a:cubicBezTo>
                  <a:pt x="166" y="597"/>
                  <a:pt x="164" y="576"/>
                  <a:pt x="164" y="564"/>
                </a:cubicBezTo>
                <a:cubicBezTo>
                  <a:pt x="164" y="553"/>
                  <a:pt x="169" y="533"/>
                  <a:pt x="178" y="498"/>
                </a:cubicBezTo>
                <a:cubicBezTo>
                  <a:pt x="188" y="464"/>
                  <a:pt x="191" y="425"/>
                  <a:pt x="190" y="404"/>
                </a:cubicBezTo>
                <a:cubicBezTo>
                  <a:pt x="189" y="383"/>
                  <a:pt x="180" y="357"/>
                  <a:pt x="177" y="348"/>
                </a:cubicBezTo>
                <a:cubicBezTo>
                  <a:pt x="175" y="339"/>
                  <a:pt x="169" y="328"/>
                  <a:pt x="166" y="318"/>
                </a:cubicBezTo>
                <a:cubicBezTo>
                  <a:pt x="164" y="308"/>
                  <a:pt x="162" y="302"/>
                  <a:pt x="163" y="297"/>
                </a:cubicBezTo>
                <a:cubicBezTo>
                  <a:pt x="163" y="292"/>
                  <a:pt x="167" y="263"/>
                  <a:pt x="167" y="262"/>
                </a:cubicBezTo>
                <a:cubicBezTo>
                  <a:pt x="167" y="260"/>
                  <a:pt x="169" y="254"/>
                  <a:pt x="173" y="249"/>
                </a:cubicBezTo>
                <a:cubicBezTo>
                  <a:pt x="177" y="244"/>
                  <a:pt x="180" y="235"/>
                  <a:pt x="180" y="235"/>
                </a:cubicBezTo>
                <a:cubicBezTo>
                  <a:pt x="180" y="235"/>
                  <a:pt x="191" y="286"/>
                  <a:pt x="191" y="290"/>
                </a:cubicBezTo>
                <a:cubicBezTo>
                  <a:pt x="192" y="295"/>
                  <a:pt x="192" y="312"/>
                  <a:pt x="194" y="322"/>
                </a:cubicBezTo>
                <a:cubicBezTo>
                  <a:pt x="196" y="332"/>
                  <a:pt x="209" y="384"/>
                  <a:pt x="209" y="388"/>
                </a:cubicBezTo>
                <a:cubicBezTo>
                  <a:pt x="210" y="393"/>
                  <a:pt x="209" y="397"/>
                  <a:pt x="209" y="398"/>
                </a:cubicBezTo>
                <a:cubicBezTo>
                  <a:pt x="209" y="400"/>
                  <a:pt x="200" y="417"/>
                  <a:pt x="200" y="420"/>
                </a:cubicBezTo>
                <a:cubicBezTo>
                  <a:pt x="199" y="422"/>
                  <a:pt x="197" y="437"/>
                  <a:pt x="197" y="439"/>
                </a:cubicBezTo>
                <a:cubicBezTo>
                  <a:pt x="197" y="441"/>
                  <a:pt x="196" y="450"/>
                  <a:pt x="196" y="451"/>
                </a:cubicBezTo>
                <a:cubicBezTo>
                  <a:pt x="197" y="452"/>
                  <a:pt x="199" y="452"/>
                  <a:pt x="202" y="449"/>
                </a:cubicBezTo>
                <a:cubicBezTo>
                  <a:pt x="204" y="446"/>
                  <a:pt x="204" y="441"/>
                  <a:pt x="204" y="440"/>
                </a:cubicBezTo>
                <a:cubicBezTo>
                  <a:pt x="204" y="439"/>
                  <a:pt x="209" y="430"/>
                  <a:pt x="209" y="430"/>
                </a:cubicBezTo>
                <a:cubicBezTo>
                  <a:pt x="209" y="430"/>
                  <a:pt x="211" y="437"/>
                  <a:pt x="210" y="438"/>
                </a:cubicBezTo>
                <a:cubicBezTo>
                  <a:pt x="210" y="440"/>
                  <a:pt x="205" y="448"/>
                  <a:pt x="204" y="450"/>
                </a:cubicBezTo>
                <a:cubicBezTo>
                  <a:pt x="204" y="451"/>
                  <a:pt x="204" y="455"/>
                  <a:pt x="204" y="455"/>
                </a:cubicBezTo>
                <a:cubicBezTo>
                  <a:pt x="204" y="455"/>
                  <a:pt x="201" y="459"/>
                  <a:pt x="201" y="462"/>
                </a:cubicBezTo>
                <a:cubicBezTo>
                  <a:pt x="201" y="464"/>
                  <a:pt x="203" y="466"/>
                  <a:pt x="204" y="465"/>
                </a:cubicBezTo>
                <a:cubicBezTo>
                  <a:pt x="205" y="463"/>
                  <a:pt x="218" y="449"/>
                  <a:pt x="218" y="448"/>
                </a:cubicBezTo>
                <a:cubicBezTo>
                  <a:pt x="219" y="447"/>
                  <a:pt x="220" y="445"/>
                  <a:pt x="220" y="445"/>
                </a:cubicBezTo>
                <a:cubicBezTo>
                  <a:pt x="220" y="445"/>
                  <a:pt x="223" y="443"/>
                  <a:pt x="224" y="440"/>
                </a:cubicBezTo>
                <a:cubicBezTo>
                  <a:pt x="224" y="438"/>
                  <a:pt x="227" y="429"/>
                  <a:pt x="228" y="424"/>
                </a:cubicBezTo>
                <a:cubicBezTo>
                  <a:pt x="229" y="419"/>
                  <a:pt x="227" y="400"/>
                  <a:pt x="228" y="396"/>
                </a:cubicBezTo>
                <a:close/>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b="1"/>
          </a:p>
        </p:txBody>
      </p:sp>
      <p:grpSp>
        <p:nvGrpSpPr>
          <p:cNvPr id="472" name="Group 471"/>
          <p:cNvGrpSpPr/>
          <p:nvPr/>
        </p:nvGrpSpPr>
        <p:grpSpPr>
          <a:xfrm>
            <a:off x="3953777" y="1874830"/>
            <a:ext cx="648971" cy="1975445"/>
            <a:chOff x="9251178" y="1363437"/>
            <a:chExt cx="856906" cy="2608396"/>
          </a:xfrm>
        </p:grpSpPr>
        <p:cxnSp>
          <p:nvCxnSpPr>
            <p:cNvPr id="473" name="Straight Connector 472"/>
            <p:cNvCxnSpPr/>
            <p:nvPr/>
          </p:nvCxnSpPr>
          <p:spPr>
            <a:xfrm>
              <a:off x="9251178"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grpSp>
          <p:nvGrpSpPr>
            <p:cNvPr id="474" name="Group 473"/>
            <p:cNvGrpSpPr/>
            <p:nvPr/>
          </p:nvGrpSpPr>
          <p:grpSpPr>
            <a:xfrm>
              <a:off x="9678995" y="1373486"/>
              <a:ext cx="429089" cy="2598347"/>
              <a:chOff x="9732335" y="1373486"/>
              <a:chExt cx="429089" cy="2975487"/>
            </a:xfrm>
          </p:grpSpPr>
          <p:cxnSp>
            <p:nvCxnSpPr>
              <p:cNvPr id="475" name="Straight Connector 474"/>
              <p:cNvCxnSpPr/>
              <p:nvPr/>
            </p:nvCxnSpPr>
            <p:spPr>
              <a:xfrm>
                <a:off x="9732335" y="1373486"/>
                <a:ext cx="0" cy="297548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76" name="Straight Connector 475"/>
              <p:cNvCxnSpPr/>
              <p:nvPr/>
            </p:nvCxnSpPr>
            <p:spPr>
              <a:xfrm>
                <a:off x="9732335" y="434897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77" name="Group 476"/>
          <p:cNvGrpSpPr/>
          <p:nvPr/>
        </p:nvGrpSpPr>
        <p:grpSpPr>
          <a:xfrm>
            <a:off x="3953777" y="2759314"/>
            <a:ext cx="648971" cy="856092"/>
            <a:chOff x="9251178" y="2531318"/>
            <a:chExt cx="856906" cy="1130392"/>
          </a:xfrm>
        </p:grpSpPr>
        <p:cxnSp>
          <p:nvCxnSpPr>
            <p:cNvPr id="478" name="Straight Connector 477"/>
            <p:cNvCxnSpPr/>
            <p:nvPr/>
          </p:nvCxnSpPr>
          <p:spPr>
            <a:xfrm>
              <a:off x="9251178"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nvGrpSpPr>
            <p:cNvPr id="479" name="Group 478"/>
            <p:cNvGrpSpPr/>
            <p:nvPr/>
          </p:nvGrpSpPr>
          <p:grpSpPr>
            <a:xfrm>
              <a:off x="9814497" y="2531318"/>
              <a:ext cx="293587" cy="1130392"/>
              <a:chOff x="9867837" y="1712328"/>
              <a:chExt cx="293587" cy="1949382"/>
            </a:xfrm>
          </p:grpSpPr>
          <p:cxnSp>
            <p:nvCxnSpPr>
              <p:cNvPr id="480" name="Straight Connector 479"/>
              <p:cNvCxnSpPr/>
              <p:nvPr/>
            </p:nvCxnSpPr>
            <p:spPr>
              <a:xfrm flipV="1">
                <a:off x="9867837" y="1712328"/>
                <a:ext cx="0" cy="194938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9867837" y="1722377"/>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2" name="Group 481"/>
          <p:cNvGrpSpPr/>
          <p:nvPr/>
        </p:nvGrpSpPr>
        <p:grpSpPr>
          <a:xfrm>
            <a:off x="3953777" y="2759318"/>
            <a:ext cx="648971" cy="509952"/>
            <a:chOff x="9251178" y="2531318"/>
            <a:chExt cx="856906" cy="673347"/>
          </a:xfrm>
        </p:grpSpPr>
        <p:cxnSp>
          <p:nvCxnSpPr>
            <p:cNvPr id="483" name="Straight Connector 482"/>
            <p:cNvCxnSpPr/>
            <p:nvPr/>
          </p:nvCxnSpPr>
          <p:spPr>
            <a:xfrm>
              <a:off x="9251178"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grpSp>
          <p:nvGrpSpPr>
            <p:cNvPr id="484" name="Group 483"/>
            <p:cNvGrpSpPr/>
            <p:nvPr/>
          </p:nvGrpSpPr>
          <p:grpSpPr>
            <a:xfrm>
              <a:off x="9480935" y="2531318"/>
              <a:ext cx="627149" cy="673347"/>
              <a:chOff x="9534275" y="2338128"/>
              <a:chExt cx="627149" cy="339970"/>
            </a:xfrm>
          </p:grpSpPr>
          <p:cxnSp>
            <p:nvCxnSpPr>
              <p:cNvPr id="485" name="Straight Connector 484"/>
              <p:cNvCxnSpPr/>
              <p:nvPr/>
            </p:nvCxnSpPr>
            <p:spPr>
              <a:xfrm>
                <a:off x="9534275" y="2338128"/>
                <a:ext cx="0" cy="33997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486" name="Straight Connector 485"/>
              <p:cNvCxnSpPr/>
              <p:nvPr/>
            </p:nvCxnSpPr>
            <p:spPr>
              <a:xfrm>
                <a:off x="9534275" y="2678098"/>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87" name="Group 486"/>
          <p:cNvGrpSpPr/>
          <p:nvPr/>
        </p:nvGrpSpPr>
        <p:grpSpPr>
          <a:xfrm flipV="1">
            <a:off x="3953777" y="4448243"/>
            <a:ext cx="648971" cy="207853"/>
            <a:chOff x="9304518" y="4428879"/>
            <a:chExt cx="856906" cy="1417405"/>
          </a:xfrm>
        </p:grpSpPr>
        <p:cxnSp>
          <p:nvCxnSpPr>
            <p:cNvPr id="488" name="Straight Connector 487"/>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89" name="Straight Connector 488"/>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490" name="Straight Connector 489"/>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491" name="Group 490"/>
          <p:cNvGrpSpPr/>
          <p:nvPr/>
        </p:nvGrpSpPr>
        <p:grpSpPr>
          <a:xfrm flipV="1">
            <a:off x="3953777" y="4120950"/>
            <a:ext cx="648971" cy="1116156"/>
            <a:chOff x="9304518" y="1660617"/>
            <a:chExt cx="856906" cy="2608396"/>
          </a:xfrm>
        </p:grpSpPr>
        <p:cxnSp>
          <p:nvCxnSpPr>
            <p:cNvPr id="492" name="Straight Connector 491"/>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493" name="Group 492"/>
            <p:cNvGrpSpPr/>
            <p:nvPr/>
          </p:nvGrpSpPr>
          <p:grpSpPr>
            <a:xfrm>
              <a:off x="9732335" y="1670666"/>
              <a:ext cx="429089" cy="2598347"/>
              <a:chOff x="9732335" y="1373486"/>
              <a:chExt cx="429089" cy="2975487"/>
            </a:xfrm>
          </p:grpSpPr>
          <p:cxnSp>
            <p:nvCxnSpPr>
              <p:cNvPr id="494" name="Straight Connector 493"/>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495" name="Straight Connector 494"/>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496" name="Group 495"/>
          <p:cNvGrpSpPr/>
          <p:nvPr/>
        </p:nvGrpSpPr>
        <p:grpSpPr>
          <a:xfrm>
            <a:off x="2228900" y="1874832"/>
            <a:ext cx="648971" cy="886091"/>
            <a:chOff x="6973632" y="1363437"/>
            <a:chExt cx="856906" cy="2608396"/>
          </a:xfrm>
        </p:grpSpPr>
        <p:cxnSp>
          <p:nvCxnSpPr>
            <p:cNvPr id="497" name="Straight Connector 496"/>
            <p:cNvCxnSpPr/>
            <p:nvPr/>
          </p:nvCxnSpPr>
          <p:spPr>
            <a:xfrm flipH="1">
              <a:off x="7402721" y="1363437"/>
              <a:ext cx="427817" cy="0"/>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8" name="Straight Connector 497"/>
            <p:cNvCxnSpPr/>
            <p:nvPr/>
          </p:nvCxnSpPr>
          <p:spPr>
            <a:xfrm flipH="1">
              <a:off x="7402721" y="1373486"/>
              <a:ext cx="0" cy="2598347"/>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499" name="Straight Connector 498"/>
            <p:cNvCxnSpPr/>
            <p:nvPr/>
          </p:nvCxnSpPr>
          <p:spPr>
            <a:xfrm flipH="1">
              <a:off x="6973632" y="3971833"/>
              <a:ext cx="429089"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0" name="Group 499"/>
          <p:cNvGrpSpPr/>
          <p:nvPr/>
        </p:nvGrpSpPr>
        <p:grpSpPr>
          <a:xfrm>
            <a:off x="2228900" y="3277512"/>
            <a:ext cx="648971" cy="337895"/>
            <a:chOff x="6973632" y="2531318"/>
            <a:chExt cx="856906" cy="1130392"/>
          </a:xfrm>
        </p:grpSpPr>
        <p:cxnSp>
          <p:nvCxnSpPr>
            <p:cNvPr id="501" name="Straight Connector 500"/>
            <p:cNvCxnSpPr/>
            <p:nvPr/>
          </p:nvCxnSpPr>
          <p:spPr>
            <a:xfrm flipH="1">
              <a:off x="7267219" y="3661710"/>
              <a:ext cx="563319" cy="0"/>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2" name="Straight Connector 501"/>
            <p:cNvCxnSpPr/>
            <p:nvPr/>
          </p:nvCxnSpPr>
          <p:spPr>
            <a:xfrm flipH="1" flipV="1">
              <a:off x="7267219" y="2531318"/>
              <a:ext cx="0" cy="113039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503" name="Straight Connector 502"/>
            <p:cNvCxnSpPr/>
            <p:nvPr/>
          </p:nvCxnSpPr>
          <p:spPr>
            <a:xfrm flipH="1">
              <a:off x="6973632" y="2537145"/>
              <a:ext cx="293587" cy="0"/>
            </a:xfrm>
            <a:prstGeom prst="line">
              <a:avLst/>
            </a:prstGeom>
            <a:ln w="1905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4" name="Group 503"/>
          <p:cNvGrpSpPr/>
          <p:nvPr/>
        </p:nvGrpSpPr>
        <p:grpSpPr>
          <a:xfrm>
            <a:off x="2228900" y="2759317"/>
            <a:ext cx="648971" cy="1085775"/>
            <a:chOff x="6973632" y="2531318"/>
            <a:chExt cx="856906" cy="673347"/>
          </a:xfrm>
        </p:grpSpPr>
        <p:cxnSp>
          <p:nvCxnSpPr>
            <p:cNvPr id="505" name="Straight Connector 504"/>
            <p:cNvCxnSpPr/>
            <p:nvPr/>
          </p:nvCxnSpPr>
          <p:spPr>
            <a:xfrm flipH="1">
              <a:off x="7600781" y="2533666"/>
              <a:ext cx="229757" cy="0"/>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6" name="Straight Connector 505"/>
            <p:cNvCxnSpPr/>
            <p:nvPr/>
          </p:nvCxnSpPr>
          <p:spPr>
            <a:xfrm flipH="1">
              <a:off x="7600781" y="2531318"/>
              <a:ext cx="0" cy="673347"/>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507" name="Straight Connector 506"/>
            <p:cNvCxnSpPr/>
            <p:nvPr/>
          </p:nvCxnSpPr>
          <p:spPr>
            <a:xfrm flipH="1">
              <a:off x="6973632" y="3204665"/>
              <a:ext cx="627149"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08" name="Group 507"/>
          <p:cNvGrpSpPr/>
          <p:nvPr/>
        </p:nvGrpSpPr>
        <p:grpSpPr>
          <a:xfrm flipH="1" flipV="1">
            <a:off x="2228900" y="4448241"/>
            <a:ext cx="648971" cy="210060"/>
            <a:chOff x="9304518" y="4428879"/>
            <a:chExt cx="856906" cy="1417405"/>
          </a:xfrm>
        </p:grpSpPr>
        <p:cxnSp>
          <p:nvCxnSpPr>
            <p:cNvPr id="509" name="Straight Connector 508"/>
            <p:cNvCxnSpPr/>
            <p:nvPr/>
          </p:nvCxnSpPr>
          <p:spPr>
            <a:xfrm>
              <a:off x="9304518" y="5846284"/>
              <a:ext cx="229757" cy="0"/>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flipV="1">
              <a:off x="9534275" y="4428879"/>
              <a:ext cx="0" cy="1416233"/>
            </a:xfrm>
            <a:prstGeom prst="line">
              <a:avLst/>
            </a:prstGeom>
            <a:ln w="19050">
              <a:solidFill>
                <a:schemeClr val="accent4"/>
              </a:solidFill>
              <a:prstDash val="sysDash"/>
            </a:ln>
          </p:spPr>
          <p:style>
            <a:lnRef idx="1">
              <a:schemeClr val="accent1"/>
            </a:lnRef>
            <a:fillRef idx="0">
              <a:schemeClr val="accent1"/>
            </a:fillRef>
            <a:effectRef idx="0">
              <a:schemeClr val="accent1"/>
            </a:effectRef>
            <a:fontRef idx="minor">
              <a:schemeClr val="tx1"/>
            </a:fontRef>
          </p:style>
        </p:cxnSp>
        <p:cxnSp>
          <p:nvCxnSpPr>
            <p:cNvPr id="511" name="Straight Connector 510"/>
            <p:cNvCxnSpPr/>
            <p:nvPr/>
          </p:nvCxnSpPr>
          <p:spPr>
            <a:xfrm>
              <a:off x="9534275" y="4428879"/>
              <a:ext cx="627149" cy="0"/>
            </a:xfrm>
            <a:prstGeom prst="line">
              <a:avLst/>
            </a:prstGeom>
            <a:ln w="19050">
              <a:solidFill>
                <a:schemeClr val="accent4"/>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512" name="Group 511"/>
          <p:cNvGrpSpPr/>
          <p:nvPr/>
        </p:nvGrpSpPr>
        <p:grpSpPr>
          <a:xfrm flipH="1" flipV="1">
            <a:off x="2228900" y="4181240"/>
            <a:ext cx="648971" cy="1055860"/>
            <a:chOff x="9304518" y="1660617"/>
            <a:chExt cx="856906" cy="2608396"/>
          </a:xfrm>
        </p:grpSpPr>
        <p:cxnSp>
          <p:nvCxnSpPr>
            <p:cNvPr id="513" name="Straight Connector 512"/>
            <p:cNvCxnSpPr/>
            <p:nvPr/>
          </p:nvCxnSpPr>
          <p:spPr>
            <a:xfrm>
              <a:off x="9304518" y="1660617"/>
              <a:ext cx="427817" cy="0"/>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514" name="Group 513"/>
            <p:cNvGrpSpPr/>
            <p:nvPr/>
          </p:nvGrpSpPr>
          <p:grpSpPr>
            <a:xfrm>
              <a:off x="9732335" y="1670666"/>
              <a:ext cx="429089" cy="2598347"/>
              <a:chOff x="9732335" y="1373486"/>
              <a:chExt cx="429089" cy="2975487"/>
            </a:xfrm>
          </p:grpSpPr>
          <p:cxnSp>
            <p:nvCxnSpPr>
              <p:cNvPr id="515" name="Straight Connector 514"/>
              <p:cNvCxnSpPr/>
              <p:nvPr/>
            </p:nvCxnSpPr>
            <p:spPr>
              <a:xfrm>
                <a:off x="9732335" y="1373486"/>
                <a:ext cx="0" cy="2975487"/>
              </a:xfrm>
              <a:prstGeom prst="line">
                <a:avLst/>
              </a:prstGeom>
              <a:ln w="1905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516" name="Straight Connector 515"/>
              <p:cNvCxnSpPr/>
              <p:nvPr/>
            </p:nvCxnSpPr>
            <p:spPr>
              <a:xfrm>
                <a:off x="9732335" y="4348973"/>
                <a:ext cx="429089" cy="0"/>
              </a:xfrm>
              <a:prstGeom prst="line">
                <a:avLst/>
              </a:prstGeom>
              <a:ln w="19050">
                <a:solidFill>
                  <a:schemeClr val="accent5"/>
                </a:solidFill>
                <a:prstDash val="sysDash"/>
                <a:tailEnd type="oval"/>
              </a:ln>
            </p:spPr>
            <p:style>
              <a:lnRef idx="1">
                <a:schemeClr val="accent1"/>
              </a:lnRef>
              <a:fillRef idx="0">
                <a:schemeClr val="accent1"/>
              </a:fillRef>
              <a:effectRef idx="0">
                <a:schemeClr val="accent1"/>
              </a:effectRef>
              <a:fontRef idx="minor">
                <a:schemeClr val="tx1"/>
              </a:fontRef>
            </p:style>
          </p:cxnSp>
        </p:grpSp>
      </p:grpSp>
      <p:sp>
        <p:nvSpPr>
          <p:cNvPr id="517" name="Can 516"/>
          <p:cNvSpPr/>
          <p:nvPr/>
        </p:nvSpPr>
        <p:spPr>
          <a:xfrm>
            <a:off x="6501107" y="4398132"/>
            <a:ext cx="376571" cy="1078745"/>
          </a:xfrm>
          <a:prstGeom prst="ca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80</a:t>
            </a:r>
          </a:p>
        </p:txBody>
      </p:sp>
      <p:sp>
        <p:nvSpPr>
          <p:cNvPr id="518" name="Can 517"/>
          <p:cNvSpPr/>
          <p:nvPr/>
        </p:nvSpPr>
        <p:spPr>
          <a:xfrm>
            <a:off x="7024465" y="4781328"/>
            <a:ext cx="376571" cy="695547"/>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70</a:t>
            </a:r>
          </a:p>
        </p:txBody>
      </p:sp>
      <p:sp>
        <p:nvSpPr>
          <p:cNvPr id="519" name="Can 518"/>
          <p:cNvSpPr/>
          <p:nvPr/>
        </p:nvSpPr>
        <p:spPr>
          <a:xfrm>
            <a:off x="8071181" y="4047397"/>
            <a:ext cx="376571" cy="1429479"/>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65</a:t>
            </a:r>
          </a:p>
        </p:txBody>
      </p:sp>
      <p:sp>
        <p:nvSpPr>
          <p:cNvPr id="520" name="Can 519"/>
          <p:cNvSpPr/>
          <p:nvPr/>
        </p:nvSpPr>
        <p:spPr>
          <a:xfrm>
            <a:off x="8594539" y="4523717"/>
            <a:ext cx="376571" cy="953159"/>
          </a:xfrm>
          <a:prstGeom prst="ca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sp>
        <p:nvSpPr>
          <p:cNvPr id="521" name="Can 520"/>
          <p:cNvSpPr/>
          <p:nvPr/>
        </p:nvSpPr>
        <p:spPr>
          <a:xfrm>
            <a:off x="7547823" y="4523718"/>
            <a:ext cx="376571" cy="953159"/>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a:solidFill>
                  <a:schemeClr val="bg2"/>
                </a:solidFill>
                <a:latin typeface="+mj-lt"/>
                <a:ea typeface="Roboto Condensed Light" panose="02000000000000000000" pitchFamily="2" charset="0"/>
              </a:rPr>
              <a:t>40</a:t>
            </a:r>
          </a:p>
        </p:txBody>
      </p:sp>
      <p:sp>
        <p:nvSpPr>
          <p:cNvPr id="522" name="Can 521"/>
          <p:cNvSpPr/>
          <p:nvPr/>
        </p:nvSpPr>
        <p:spPr>
          <a:xfrm>
            <a:off x="9117897" y="4781329"/>
            <a:ext cx="376571" cy="695548"/>
          </a:xfrm>
          <a:prstGeom prst="ca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67" b="1" dirty="0">
                <a:solidFill>
                  <a:schemeClr val="bg2"/>
                </a:solidFill>
                <a:latin typeface="+mj-lt"/>
                <a:ea typeface="Roboto Condensed Light" panose="02000000000000000000" pitchFamily="2" charset="0"/>
              </a:rPr>
              <a:t>95</a:t>
            </a:r>
          </a:p>
        </p:txBody>
      </p:sp>
      <p:cxnSp>
        <p:nvCxnSpPr>
          <p:cNvPr id="523" name="Straight Connector 522"/>
          <p:cNvCxnSpPr/>
          <p:nvPr/>
        </p:nvCxnSpPr>
        <p:spPr>
          <a:xfrm>
            <a:off x="8782825" y="4523716"/>
            <a:ext cx="1941884" cy="0"/>
          </a:xfrm>
          <a:prstGeom prst="line">
            <a:avLst/>
          </a:prstGeom>
          <a:ln>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24" name="Rectangle 523"/>
          <p:cNvSpPr/>
          <p:nvPr/>
        </p:nvSpPr>
        <p:spPr>
          <a:xfrm>
            <a:off x="6326097" y="1998732"/>
            <a:ext cx="3746769" cy="1877309"/>
          </a:xfrm>
          <a:prstGeom prst="rect">
            <a:avLst/>
          </a:prstGeom>
        </p:spPr>
        <p:txBody>
          <a:bodyPr wrap="square">
            <a:spAutoFit/>
          </a:bodyPr>
          <a:lstStyle/>
          <a:p>
            <a:pPr algn="just">
              <a:lnSpc>
                <a:spcPct val="150000"/>
              </a:lnSpc>
            </a:pPr>
            <a:r>
              <a:rPr lang="id-ID" sz="933" dirty="0">
                <a:solidFill>
                  <a:schemeClr val="tx1">
                    <a:lumMod val="50000"/>
                    <a:lumOff val="50000"/>
                  </a:schemeClr>
                </a:solidFill>
              </a:rPr>
              <a:t>Bring your business to the next Level with Powerfull presentation material for all business and personal presentation, Suitable for all categories business and personal presentation </a:t>
            </a:r>
            <a:r>
              <a:rPr lang="en-US" sz="933" dirty="0">
                <a:solidFill>
                  <a:schemeClr val="tx1">
                    <a:lumMod val="50000"/>
                    <a:lumOff val="50000"/>
                  </a:schemeClr>
                </a:solidFill>
              </a:rPr>
              <a:t>If you are going to use a passage of </a:t>
            </a:r>
            <a:r>
              <a:rPr lang="en-US" sz="933" dirty="0" err="1">
                <a:solidFill>
                  <a:schemeClr val="tx1">
                    <a:lumMod val="50000"/>
                    <a:lumOff val="50000"/>
                  </a:schemeClr>
                </a:solidFill>
              </a:rPr>
              <a:t>Lorem</a:t>
            </a:r>
            <a:r>
              <a:rPr lang="en-US" sz="933" dirty="0">
                <a:solidFill>
                  <a:schemeClr val="tx1">
                    <a:lumMod val="50000"/>
                    <a:lumOff val="50000"/>
                  </a:schemeClr>
                </a:solidFill>
              </a:rPr>
              <a:t> </a:t>
            </a:r>
            <a:r>
              <a:rPr lang="en-US" sz="933" dirty="0" err="1">
                <a:solidFill>
                  <a:schemeClr val="tx1">
                    <a:lumMod val="50000"/>
                    <a:lumOff val="50000"/>
                  </a:schemeClr>
                </a:solidFill>
              </a:rPr>
              <a:t>Ipsum</a:t>
            </a:r>
            <a:r>
              <a:rPr lang="id-ID" sz="933" dirty="0">
                <a:solidFill>
                  <a:schemeClr val="tx1">
                    <a:lumMod val="50000"/>
                    <a:lumOff val="50000"/>
                  </a:schemeClr>
                </a:solidFill>
              </a:rPr>
              <a:t> Soufflé liquorice bonbon tart cookie chocolate cake gummies. </a:t>
            </a:r>
            <a:endParaRPr lang="en-ID" sz="933" dirty="0">
              <a:solidFill>
                <a:schemeClr val="tx1">
                  <a:lumMod val="50000"/>
                  <a:lumOff val="50000"/>
                </a:schemeClr>
              </a:solidFill>
            </a:endParaRPr>
          </a:p>
          <a:p>
            <a:pPr algn="just">
              <a:lnSpc>
                <a:spcPct val="150000"/>
              </a:lnSpc>
            </a:pPr>
            <a:endParaRPr lang="en-ID" sz="933" dirty="0">
              <a:solidFill>
                <a:schemeClr val="bg1">
                  <a:lumMod val="65000"/>
                </a:schemeClr>
              </a:solidFill>
            </a:endParaRPr>
          </a:p>
          <a:p>
            <a:pPr algn="just">
              <a:lnSpc>
                <a:spcPct val="150000"/>
              </a:lnSpc>
            </a:pPr>
            <a:r>
              <a:rPr lang="en-ID" sz="1067" b="1" i="1" dirty="0">
                <a:solidFill>
                  <a:schemeClr val="accent1"/>
                </a:solidFill>
              </a:rPr>
              <a:t>Positive thinking and the courage to try will make you able to achieve the goals faster than others</a:t>
            </a:r>
            <a:r>
              <a:rPr lang="en-ID" sz="1067" i="1" dirty="0">
                <a:solidFill>
                  <a:schemeClr val="accent1"/>
                </a:solidFill>
              </a:rPr>
              <a:t>.</a:t>
            </a:r>
            <a:endParaRPr lang="id-ID" sz="1067" dirty="0">
              <a:solidFill>
                <a:schemeClr val="accent1"/>
              </a:solidFill>
            </a:endParaRPr>
          </a:p>
        </p:txBody>
      </p:sp>
      <p:grpSp>
        <p:nvGrpSpPr>
          <p:cNvPr id="525" name="Group 524"/>
          <p:cNvGrpSpPr/>
          <p:nvPr/>
        </p:nvGrpSpPr>
        <p:grpSpPr>
          <a:xfrm>
            <a:off x="9565929" y="4583102"/>
            <a:ext cx="1878548" cy="661990"/>
            <a:chOff x="1025001" y="1462728"/>
            <a:chExt cx="1845487" cy="496493"/>
          </a:xfrm>
        </p:grpSpPr>
        <p:sp>
          <p:nvSpPr>
            <p:cNvPr id="526" name="Rectangle 525"/>
            <p:cNvSpPr/>
            <p:nvPr/>
          </p:nvSpPr>
          <p:spPr>
            <a:xfrm>
              <a:off x="1025001" y="1786578"/>
              <a:ext cx="1845487" cy="172643"/>
            </a:xfrm>
            <a:prstGeom prst="rect">
              <a:avLst/>
            </a:prstGeom>
          </p:spPr>
          <p:txBody>
            <a:bodyPr wrap="square">
              <a:spAutoFit/>
            </a:bodyPr>
            <a:lstStyle/>
            <a:p>
              <a:pPr>
                <a:lnSpc>
                  <a:spcPct val="150000"/>
                </a:lnSpc>
              </a:pPr>
              <a:r>
                <a:rPr lang="id-ID" sz="667" dirty="0">
                  <a:solidFill>
                    <a:schemeClr val="tx1">
                      <a:lumMod val="50000"/>
                      <a:lumOff val="50000"/>
                    </a:schemeClr>
                  </a:solidFill>
                </a:rPr>
                <a:t>Powerfull presentation material for all business</a:t>
              </a:r>
            </a:p>
          </p:txBody>
        </p:sp>
        <p:sp>
          <p:nvSpPr>
            <p:cNvPr id="527" name="TextBox 526"/>
            <p:cNvSpPr txBox="1"/>
            <p:nvPr/>
          </p:nvSpPr>
          <p:spPr>
            <a:xfrm>
              <a:off x="1025001" y="1462728"/>
              <a:ext cx="1065000" cy="207749"/>
            </a:xfrm>
            <a:prstGeom prst="rect">
              <a:avLst/>
            </a:prstGeom>
            <a:noFill/>
          </p:spPr>
          <p:txBody>
            <a:bodyPr wrap="none" rtlCol="0">
              <a:spAutoFit/>
            </a:bodyPr>
            <a:lstStyle/>
            <a:p>
              <a:r>
                <a:rPr lang="en-ID" sz="1200" b="1" dirty="0">
                  <a:solidFill>
                    <a:schemeClr val="tx1">
                      <a:lumMod val="50000"/>
                      <a:lumOff val="50000"/>
                    </a:schemeClr>
                  </a:solidFill>
                </a:rPr>
                <a:t>Hard to Think</a:t>
              </a:r>
              <a:endParaRPr lang="en-US" sz="1200" b="1" dirty="0">
                <a:solidFill>
                  <a:schemeClr val="tx1">
                    <a:lumMod val="50000"/>
                    <a:lumOff val="50000"/>
                  </a:schemeClr>
                </a:solidFill>
              </a:endParaRPr>
            </a:p>
          </p:txBody>
        </p:sp>
        <p:sp>
          <p:nvSpPr>
            <p:cNvPr id="528" name="Rectangle 527"/>
            <p:cNvSpPr/>
            <p:nvPr/>
          </p:nvSpPr>
          <p:spPr>
            <a:xfrm>
              <a:off x="1025001" y="1603159"/>
              <a:ext cx="1845487" cy="193178"/>
            </a:xfrm>
            <a:prstGeom prst="rect">
              <a:avLst/>
            </a:prstGeom>
          </p:spPr>
          <p:txBody>
            <a:bodyPr wrap="square">
              <a:spAutoFit/>
            </a:bodyPr>
            <a:lstStyle/>
            <a:p>
              <a:pPr>
                <a:lnSpc>
                  <a:spcPct val="150000"/>
                </a:lnSpc>
              </a:pPr>
              <a:r>
                <a:rPr lang="en-ID" sz="800" i="1" dirty="0">
                  <a:solidFill>
                    <a:schemeClr val="tx1">
                      <a:lumMod val="50000"/>
                      <a:lumOff val="50000"/>
                    </a:schemeClr>
                  </a:solidFill>
                </a:rPr>
                <a:t>That Interact candidly and positively</a:t>
              </a:r>
              <a:endParaRPr lang="id-ID" sz="800" i="1" dirty="0">
                <a:solidFill>
                  <a:schemeClr val="tx1">
                    <a:lumMod val="50000"/>
                    <a:lumOff val="50000"/>
                  </a:schemeClr>
                </a:solidFill>
              </a:endParaRPr>
            </a:p>
          </p:txBody>
        </p:sp>
      </p:grpSp>
      <p:cxnSp>
        <p:nvCxnSpPr>
          <p:cNvPr id="529" name="Straight Connector 528"/>
          <p:cNvCxnSpPr/>
          <p:nvPr/>
        </p:nvCxnSpPr>
        <p:spPr>
          <a:xfrm>
            <a:off x="6087135" y="1846899"/>
            <a:ext cx="0" cy="347626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30" name="Group 529"/>
          <p:cNvGrpSpPr/>
          <p:nvPr/>
        </p:nvGrpSpPr>
        <p:grpSpPr>
          <a:xfrm>
            <a:off x="2876416" y="4055151"/>
            <a:ext cx="1082051" cy="790560"/>
            <a:chOff x="2157312" y="3362832"/>
            <a:chExt cx="811538" cy="592920"/>
          </a:xfrm>
        </p:grpSpPr>
        <p:sp>
          <p:nvSpPr>
            <p:cNvPr id="531" name="Rounded Rectangle 530"/>
            <p:cNvSpPr/>
            <p:nvPr/>
          </p:nvSpPr>
          <p:spPr>
            <a:xfrm>
              <a:off x="2157312" y="3362832"/>
              <a:ext cx="811538" cy="5929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2" name="Freeform 19"/>
            <p:cNvSpPr>
              <a:spLocks/>
            </p:cNvSpPr>
            <p:nvPr/>
          </p:nvSpPr>
          <p:spPr bwMode="auto">
            <a:xfrm>
              <a:off x="2398527" y="3555528"/>
              <a:ext cx="341489" cy="260291"/>
            </a:xfrm>
            <a:custGeom>
              <a:avLst/>
              <a:gdLst>
                <a:gd name="T0" fmla="*/ 48 w 85"/>
                <a:gd name="T1" fmla="*/ 6 h 65"/>
                <a:gd name="T2" fmla="*/ 38 w 85"/>
                <a:gd name="T3" fmla="*/ 3 h 65"/>
                <a:gd name="T4" fmla="*/ 27 w 85"/>
                <a:gd name="T5" fmla="*/ 4 h 65"/>
                <a:gd name="T6" fmla="*/ 6 w 85"/>
                <a:gd name="T7" fmla="*/ 14 h 65"/>
                <a:gd name="T8" fmla="*/ 3 w 85"/>
                <a:gd name="T9" fmla="*/ 43 h 65"/>
                <a:gd name="T10" fmla="*/ 3 w 85"/>
                <a:gd name="T11" fmla="*/ 59 h 65"/>
                <a:gd name="T12" fmla="*/ 19 w 85"/>
                <a:gd name="T13" fmla="*/ 55 h 65"/>
                <a:gd name="T14" fmla="*/ 37 w 85"/>
                <a:gd name="T15" fmla="*/ 51 h 65"/>
                <a:gd name="T16" fmla="*/ 50 w 85"/>
                <a:gd name="T17" fmla="*/ 38 h 65"/>
                <a:gd name="T18" fmla="*/ 64 w 85"/>
                <a:gd name="T19" fmla="*/ 31 h 65"/>
                <a:gd name="T20" fmla="*/ 72 w 85"/>
                <a:gd name="T21" fmla="*/ 26 h 65"/>
                <a:gd name="T22" fmla="*/ 77 w 85"/>
                <a:gd name="T23" fmla="*/ 17 h 65"/>
                <a:gd name="T24" fmla="*/ 83 w 85"/>
                <a:gd name="T25" fmla="*/ 4 h 65"/>
                <a:gd name="T26" fmla="*/ 66 w 85"/>
                <a:gd name="T27" fmla="*/ 4 h 65"/>
                <a:gd name="T28" fmla="*/ 48 w 85"/>
                <a:gd name="T29"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65">
                  <a:moveTo>
                    <a:pt x="48" y="6"/>
                  </a:moveTo>
                  <a:cubicBezTo>
                    <a:pt x="48" y="6"/>
                    <a:pt x="45" y="3"/>
                    <a:pt x="38" y="3"/>
                  </a:cubicBezTo>
                  <a:cubicBezTo>
                    <a:pt x="32" y="3"/>
                    <a:pt x="31" y="4"/>
                    <a:pt x="27" y="4"/>
                  </a:cubicBezTo>
                  <a:cubicBezTo>
                    <a:pt x="24" y="5"/>
                    <a:pt x="13" y="5"/>
                    <a:pt x="6" y="14"/>
                  </a:cubicBezTo>
                  <a:cubicBezTo>
                    <a:pt x="0" y="23"/>
                    <a:pt x="0" y="37"/>
                    <a:pt x="3" y="43"/>
                  </a:cubicBezTo>
                  <a:cubicBezTo>
                    <a:pt x="3" y="43"/>
                    <a:pt x="5" y="56"/>
                    <a:pt x="3" y="59"/>
                  </a:cubicBezTo>
                  <a:cubicBezTo>
                    <a:pt x="3" y="59"/>
                    <a:pt x="3" y="65"/>
                    <a:pt x="19" y="55"/>
                  </a:cubicBezTo>
                  <a:cubicBezTo>
                    <a:pt x="19" y="55"/>
                    <a:pt x="31" y="55"/>
                    <a:pt x="37" y="51"/>
                  </a:cubicBezTo>
                  <a:cubicBezTo>
                    <a:pt x="42" y="47"/>
                    <a:pt x="50" y="38"/>
                    <a:pt x="50" y="38"/>
                  </a:cubicBezTo>
                  <a:cubicBezTo>
                    <a:pt x="50" y="38"/>
                    <a:pt x="63" y="33"/>
                    <a:pt x="64" y="31"/>
                  </a:cubicBezTo>
                  <a:cubicBezTo>
                    <a:pt x="65" y="29"/>
                    <a:pt x="71" y="26"/>
                    <a:pt x="72" y="26"/>
                  </a:cubicBezTo>
                  <a:cubicBezTo>
                    <a:pt x="73" y="25"/>
                    <a:pt x="76" y="18"/>
                    <a:pt x="77" y="17"/>
                  </a:cubicBezTo>
                  <a:cubicBezTo>
                    <a:pt x="79" y="15"/>
                    <a:pt x="85" y="9"/>
                    <a:pt x="83" y="4"/>
                  </a:cubicBezTo>
                  <a:cubicBezTo>
                    <a:pt x="80" y="0"/>
                    <a:pt x="70" y="4"/>
                    <a:pt x="66" y="4"/>
                  </a:cubicBezTo>
                  <a:cubicBezTo>
                    <a:pt x="62" y="5"/>
                    <a:pt x="54" y="2"/>
                    <a:pt x="48" y="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3" name="Group 532"/>
          <p:cNvGrpSpPr/>
          <p:nvPr/>
        </p:nvGrpSpPr>
        <p:grpSpPr>
          <a:xfrm>
            <a:off x="2876416" y="3215490"/>
            <a:ext cx="1082051" cy="790560"/>
            <a:chOff x="2157312" y="2733086"/>
            <a:chExt cx="811538" cy="592920"/>
          </a:xfrm>
        </p:grpSpPr>
        <p:sp>
          <p:nvSpPr>
            <p:cNvPr id="534" name="Rounded Rectangle 533"/>
            <p:cNvSpPr/>
            <p:nvPr/>
          </p:nvSpPr>
          <p:spPr>
            <a:xfrm>
              <a:off x="2157312" y="2733086"/>
              <a:ext cx="811538" cy="59292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5" name="Freeform 20"/>
            <p:cNvSpPr>
              <a:spLocks/>
            </p:cNvSpPr>
            <p:nvPr/>
          </p:nvSpPr>
          <p:spPr bwMode="auto">
            <a:xfrm>
              <a:off x="2428881" y="2915297"/>
              <a:ext cx="280780" cy="243596"/>
            </a:xfrm>
            <a:custGeom>
              <a:avLst/>
              <a:gdLst>
                <a:gd name="T0" fmla="*/ 66 w 70"/>
                <a:gd name="T1" fmla="*/ 33 h 61"/>
                <a:gd name="T2" fmla="*/ 41 w 70"/>
                <a:gd name="T3" fmla="*/ 1 h 61"/>
                <a:gd name="T4" fmla="*/ 42 w 70"/>
                <a:gd name="T5" fmla="*/ 15 h 61"/>
                <a:gd name="T6" fmla="*/ 41 w 70"/>
                <a:gd name="T7" fmla="*/ 15 h 61"/>
                <a:gd name="T8" fmla="*/ 39 w 70"/>
                <a:gd name="T9" fmla="*/ 15 h 61"/>
                <a:gd name="T10" fmla="*/ 37 w 70"/>
                <a:gd name="T11" fmla="*/ 14 h 61"/>
                <a:gd name="T12" fmla="*/ 37 w 70"/>
                <a:gd name="T13" fmla="*/ 0 h 61"/>
                <a:gd name="T14" fmla="*/ 34 w 70"/>
                <a:gd name="T15" fmla="*/ 0 h 61"/>
                <a:gd name="T16" fmla="*/ 34 w 70"/>
                <a:gd name="T17" fmla="*/ 14 h 61"/>
                <a:gd name="T18" fmla="*/ 32 w 70"/>
                <a:gd name="T19" fmla="*/ 15 h 61"/>
                <a:gd name="T20" fmla="*/ 30 w 70"/>
                <a:gd name="T21" fmla="*/ 15 h 61"/>
                <a:gd name="T22" fmla="*/ 29 w 70"/>
                <a:gd name="T23" fmla="*/ 16 h 61"/>
                <a:gd name="T24" fmla="*/ 30 w 70"/>
                <a:gd name="T25" fmla="*/ 1 h 61"/>
                <a:gd name="T26" fmla="*/ 4 w 70"/>
                <a:gd name="T27" fmla="*/ 33 h 61"/>
                <a:gd name="T28" fmla="*/ 0 w 70"/>
                <a:gd name="T29" fmla="*/ 44 h 61"/>
                <a:gd name="T30" fmla="*/ 7 w 70"/>
                <a:gd name="T31" fmla="*/ 61 h 61"/>
                <a:gd name="T32" fmla="*/ 20 w 70"/>
                <a:gd name="T33" fmla="*/ 55 h 61"/>
                <a:gd name="T34" fmla="*/ 34 w 70"/>
                <a:gd name="T35" fmla="*/ 40 h 61"/>
                <a:gd name="T36" fmla="*/ 30 w 70"/>
                <a:gd name="T37" fmla="*/ 25 h 61"/>
                <a:gd name="T38" fmla="*/ 29 w 70"/>
                <a:gd name="T39" fmla="*/ 19 h 61"/>
                <a:gd name="T40" fmla="*/ 30 w 70"/>
                <a:gd name="T41" fmla="*/ 19 h 61"/>
                <a:gd name="T42" fmla="*/ 35 w 70"/>
                <a:gd name="T43" fmla="*/ 18 h 61"/>
                <a:gd name="T44" fmla="*/ 38 w 70"/>
                <a:gd name="T45" fmla="*/ 18 h 61"/>
                <a:gd name="T46" fmla="*/ 41 w 70"/>
                <a:gd name="T47" fmla="*/ 19 h 61"/>
                <a:gd name="T48" fmla="*/ 41 w 70"/>
                <a:gd name="T49" fmla="*/ 19 h 61"/>
                <a:gd name="T50" fmla="*/ 41 w 70"/>
                <a:gd name="T51" fmla="*/ 25 h 61"/>
                <a:gd name="T52" fmla="*/ 36 w 70"/>
                <a:gd name="T53" fmla="*/ 40 h 61"/>
                <a:gd name="T54" fmla="*/ 50 w 70"/>
                <a:gd name="T55" fmla="*/ 55 h 61"/>
                <a:gd name="T56" fmla="*/ 63 w 70"/>
                <a:gd name="T57" fmla="*/ 61 h 61"/>
                <a:gd name="T58" fmla="*/ 70 w 70"/>
                <a:gd name="T59" fmla="*/ 44 h 61"/>
                <a:gd name="T60" fmla="*/ 66 w 70"/>
                <a:gd name="T61" fmla="*/ 3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61">
                  <a:moveTo>
                    <a:pt x="66" y="33"/>
                  </a:moveTo>
                  <a:cubicBezTo>
                    <a:pt x="66" y="33"/>
                    <a:pt x="60" y="1"/>
                    <a:pt x="41" y="1"/>
                  </a:cubicBezTo>
                  <a:cubicBezTo>
                    <a:pt x="41" y="1"/>
                    <a:pt x="41" y="9"/>
                    <a:pt x="42" y="15"/>
                  </a:cubicBezTo>
                  <a:cubicBezTo>
                    <a:pt x="41" y="15"/>
                    <a:pt x="41" y="15"/>
                    <a:pt x="41" y="15"/>
                  </a:cubicBezTo>
                  <a:cubicBezTo>
                    <a:pt x="40" y="15"/>
                    <a:pt x="40" y="15"/>
                    <a:pt x="39" y="15"/>
                  </a:cubicBezTo>
                  <a:cubicBezTo>
                    <a:pt x="38" y="15"/>
                    <a:pt x="38" y="15"/>
                    <a:pt x="37" y="14"/>
                  </a:cubicBezTo>
                  <a:cubicBezTo>
                    <a:pt x="37" y="0"/>
                    <a:pt x="37" y="0"/>
                    <a:pt x="37" y="0"/>
                  </a:cubicBezTo>
                  <a:cubicBezTo>
                    <a:pt x="34" y="0"/>
                    <a:pt x="34" y="0"/>
                    <a:pt x="34" y="0"/>
                  </a:cubicBezTo>
                  <a:cubicBezTo>
                    <a:pt x="34" y="14"/>
                    <a:pt x="34" y="14"/>
                    <a:pt x="34" y="14"/>
                  </a:cubicBezTo>
                  <a:cubicBezTo>
                    <a:pt x="33" y="15"/>
                    <a:pt x="33" y="15"/>
                    <a:pt x="32" y="15"/>
                  </a:cubicBezTo>
                  <a:cubicBezTo>
                    <a:pt x="31" y="15"/>
                    <a:pt x="30" y="15"/>
                    <a:pt x="30" y="15"/>
                  </a:cubicBezTo>
                  <a:cubicBezTo>
                    <a:pt x="29" y="15"/>
                    <a:pt x="29" y="16"/>
                    <a:pt x="29" y="16"/>
                  </a:cubicBezTo>
                  <a:cubicBezTo>
                    <a:pt x="29" y="9"/>
                    <a:pt x="30" y="1"/>
                    <a:pt x="30" y="1"/>
                  </a:cubicBezTo>
                  <a:cubicBezTo>
                    <a:pt x="10" y="1"/>
                    <a:pt x="4" y="33"/>
                    <a:pt x="4" y="33"/>
                  </a:cubicBezTo>
                  <a:cubicBezTo>
                    <a:pt x="4" y="33"/>
                    <a:pt x="0" y="38"/>
                    <a:pt x="0" y="44"/>
                  </a:cubicBezTo>
                  <a:cubicBezTo>
                    <a:pt x="0" y="50"/>
                    <a:pt x="5" y="60"/>
                    <a:pt x="7" y="61"/>
                  </a:cubicBezTo>
                  <a:cubicBezTo>
                    <a:pt x="10" y="61"/>
                    <a:pt x="14" y="59"/>
                    <a:pt x="20" y="55"/>
                  </a:cubicBezTo>
                  <a:cubicBezTo>
                    <a:pt x="25" y="51"/>
                    <a:pt x="33" y="49"/>
                    <a:pt x="34" y="40"/>
                  </a:cubicBezTo>
                  <a:cubicBezTo>
                    <a:pt x="35" y="31"/>
                    <a:pt x="30" y="25"/>
                    <a:pt x="30" y="25"/>
                  </a:cubicBezTo>
                  <a:cubicBezTo>
                    <a:pt x="29" y="24"/>
                    <a:pt x="29" y="21"/>
                    <a:pt x="29" y="19"/>
                  </a:cubicBezTo>
                  <a:cubicBezTo>
                    <a:pt x="29" y="19"/>
                    <a:pt x="30" y="19"/>
                    <a:pt x="30" y="19"/>
                  </a:cubicBezTo>
                  <a:cubicBezTo>
                    <a:pt x="32" y="18"/>
                    <a:pt x="34" y="18"/>
                    <a:pt x="35" y="18"/>
                  </a:cubicBezTo>
                  <a:cubicBezTo>
                    <a:pt x="36" y="18"/>
                    <a:pt x="37" y="18"/>
                    <a:pt x="38" y="18"/>
                  </a:cubicBezTo>
                  <a:cubicBezTo>
                    <a:pt x="39" y="18"/>
                    <a:pt x="40" y="18"/>
                    <a:pt x="41" y="19"/>
                  </a:cubicBezTo>
                  <a:cubicBezTo>
                    <a:pt x="41" y="19"/>
                    <a:pt x="41" y="19"/>
                    <a:pt x="41" y="19"/>
                  </a:cubicBezTo>
                  <a:cubicBezTo>
                    <a:pt x="41" y="21"/>
                    <a:pt x="41" y="24"/>
                    <a:pt x="41" y="25"/>
                  </a:cubicBezTo>
                  <a:cubicBezTo>
                    <a:pt x="41" y="25"/>
                    <a:pt x="36" y="31"/>
                    <a:pt x="36" y="40"/>
                  </a:cubicBezTo>
                  <a:cubicBezTo>
                    <a:pt x="37" y="49"/>
                    <a:pt x="45" y="51"/>
                    <a:pt x="50" y="55"/>
                  </a:cubicBezTo>
                  <a:cubicBezTo>
                    <a:pt x="56" y="59"/>
                    <a:pt x="60" y="61"/>
                    <a:pt x="63" y="61"/>
                  </a:cubicBezTo>
                  <a:cubicBezTo>
                    <a:pt x="65" y="60"/>
                    <a:pt x="70" y="50"/>
                    <a:pt x="70" y="44"/>
                  </a:cubicBezTo>
                  <a:cubicBezTo>
                    <a:pt x="70" y="38"/>
                    <a:pt x="66" y="33"/>
                    <a:pt x="66"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6" name="Group 535"/>
          <p:cNvGrpSpPr/>
          <p:nvPr/>
        </p:nvGrpSpPr>
        <p:grpSpPr>
          <a:xfrm>
            <a:off x="2876416" y="1536166"/>
            <a:ext cx="1082051" cy="790560"/>
            <a:chOff x="2157312" y="1473593"/>
            <a:chExt cx="811538" cy="592920"/>
          </a:xfrm>
        </p:grpSpPr>
        <p:sp>
          <p:nvSpPr>
            <p:cNvPr id="537" name="Rounded Rectangle 536"/>
            <p:cNvSpPr/>
            <p:nvPr/>
          </p:nvSpPr>
          <p:spPr>
            <a:xfrm>
              <a:off x="2157312" y="1473593"/>
              <a:ext cx="811538" cy="5929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38" name="Freeform 21"/>
            <p:cNvSpPr>
              <a:spLocks/>
            </p:cNvSpPr>
            <p:nvPr/>
          </p:nvSpPr>
          <p:spPr bwMode="auto">
            <a:xfrm>
              <a:off x="2414842" y="1681875"/>
              <a:ext cx="308858" cy="240561"/>
            </a:xfrm>
            <a:custGeom>
              <a:avLst/>
              <a:gdLst>
                <a:gd name="T0" fmla="*/ 12 w 77"/>
                <a:gd name="T1" fmla="*/ 8 h 60"/>
                <a:gd name="T2" fmla="*/ 8 w 77"/>
                <a:gd name="T3" fmla="*/ 12 h 60"/>
                <a:gd name="T4" fmla="*/ 4 w 77"/>
                <a:gd name="T5" fmla="*/ 15 h 60"/>
                <a:gd name="T6" fmla="*/ 2 w 77"/>
                <a:gd name="T7" fmla="*/ 22 h 60"/>
                <a:gd name="T8" fmla="*/ 1 w 77"/>
                <a:gd name="T9" fmla="*/ 25 h 60"/>
                <a:gd name="T10" fmla="*/ 0 w 77"/>
                <a:gd name="T11" fmla="*/ 30 h 60"/>
                <a:gd name="T12" fmla="*/ 2 w 77"/>
                <a:gd name="T13" fmla="*/ 34 h 60"/>
                <a:gd name="T14" fmla="*/ 4 w 77"/>
                <a:gd name="T15" fmla="*/ 39 h 60"/>
                <a:gd name="T16" fmla="*/ 10 w 77"/>
                <a:gd name="T17" fmla="*/ 41 h 60"/>
                <a:gd name="T18" fmla="*/ 16 w 77"/>
                <a:gd name="T19" fmla="*/ 42 h 60"/>
                <a:gd name="T20" fmla="*/ 18 w 77"/>
                <a:gd name="T21" fmla="*/ 42 h 60"/>
                <a:gd name="T22" fmla="*/ 17 w 77"/>
                <a:gd name="T23" fmla="*/ 44 h 60"/>
                <a:gd name="T24" fmla="*/ 17 w 77"/>
                <a:gd name="T25" fmla="*/ 47 h 60"/>
                <a:gd name="T26" fmla="*/ 19 w 77"/>
                <a:gd name="T27" fmla="*/ 49 h 60"/>
                <a:gd name="T28" fmla="*/ 20 w 77"/>
                <a:gd name="T29" fmla="*/ 52 h 60"/>
                <a:gd name="T30" fmla="*/ 23 w 77"/>
                <a:gd name="T31" fmla="*/ 53 h 60"/>
                <a:gd name="T32" fmla="*/ 34 w 77"/>
                <a:gd name="T33" fmla="*/ 54 h 60"/>
                <a:gd name="T34" fmla="*/ 37 w 77"/>
                <a:gd name="T35" fmla="*/ 54 h 60"/>
                <a:gd name="T36" fmla="*/ 40 w 77"/>
                <a:gd name="T37" fmla="*/ 52 h 60"/>
                <a:gd name="T38" fmla="*/ 44 w 77"/>
                <a:gd name="T39" fmla="*/ 51 h 60"/>
                <a:gd name="T40" fmla="*/ 45 w 77"/>
                <a:gd name="T41" fmla="*/ 53 h 60"/>
                <a:gd name="T42" fmla="*/ 46 w 77"/>
                <a:gd name="T43" fmla="*/ 56 h 60"/>
                <a:gd name="T44" fmla="*/ 48 w 77"/>
                <a:gd name="T45" fmla="*/ 56 h 60"/>
                <a:gd name="T46" fmla="*/ 51 w 77"/>
                <a:gd name="T47" fmla="*/ 57 h 60"/>
                <a:gd name="T48" fmla="*/ 53 w 77"/>
                <a:gd name="T49" fmla="*/ 60 h 60"/>
                <a:gd name="T50" fmla="*/ 55 w 77"/>
                <a:gd name="T51" fmla="*/ 57 h 60"/>
                <a:gd name="T52" fmla="*/ 69 w 77"/>
                <a:gd name="T53" fmla="*/ 48 h 60"/>
                <a:gd name="T54" fmla="*/ 71 w 77"/>
                <a:gd name="T55" fmla="*/ 47 h 60"/>
                <a:gd name="T56" fmla="*/ 75 w 77"/>
                <a:gd name="T57" fmla="*/ 42 h 60"/>
                <a:gd name="T58" fmla="*/ 76 w 77"/>
                <a:gd name="T59" fmla="*/ 37 h 60"/>
                <a:gd name="T60" fmla="*/ 77 w 77"/>
                <a:gd name="T61" fmla="*/ 35 h 60"/>
                <a:gd name="T62" fmla="*/ 77 w 77"/>
                <a:gd name="T63" fmla="*/ 34 h 60"/>
                <a:gd name="T64" fmla="*/ 76 w 77"/>
                <a:gd name="T65" fmla="*/ 29 h 60"/>
                <a:gd name="T66" fmla="*/ 74 w 77"/>
                <a:gd name="T67" fmla="*/ 25 h 60"/>
                <a:gd name="T68" fmla="*/ 73 w 77"/>
                <a:gd name="T69" fmla="*/ 21 h 60"/>
                <a:gd name="T70" fmla="*/ 70 w 77"/>
                <a:gd name="T71" fmla="*/ 18 h 60"/>
                <a:gd name="T72" fmla="*/ 67 w 77"/>
                <a:gd name="T73" fmla="*/ 13 h 60"/>
                <a:gd name="T74" fmla="*/ 65 w 77"/>
                <a:gd name="T75" fmla="*/ 10 h 60"/>
                <a:gd name="T76" fmla="*/ 63 w 77"/>
                <a:gd name="T77" fmla="*/ 9 h 60"/>
                <a:gd name="T78" fmla="*/ 61 w 77"/>
                <a:gd name="T79" fmla="*/ 7 h 60"/>
                <a:gd name="T80" fmla="*/ 58 w 77"/>
                <a:gd name="T81" fmla="*/ 6 h 60"/>
                <a:gd name="T82" fmla="*/ 55 w 77"/>
                <a:gd name="T83" fmla="*/ 3 h 60"/>
                <a:gd name="T84" fmla="*/ 50 w 77"/>
                <a:gd name="T85" fmla="*/ 2 h 60"/>
                <a:gd name="T86" fmla="*/ 43 w 77"/>
                <a:gd name="T87" fmla="*/ 0 h 60"/>
                <a:gd name="T88" fmla="*/ 38 w 77"/>
                <a:gd name="T89" fmla="*/ 1 h 60"/>
                <a:gd name="T90" fmla="*/ 31 w 77"/>
                <a:gd name="T91" fmla="*/ 1 h 60"/>
                <a:gd name="T92" fmla="*/ 21 w 77"/>
                <a:gd name="T93" fmla="*/ 3 h 60"/>
                <a:gd name="T94" fmla="*/ 12 w 77"/>
                <a:gd name="T95"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60">
                  <a:moveTo>
                    <a:pt x="12" y="8"/>
                  </a:moveTo>
                  <a:cubicBezTo>
                    <a:pt x="10" y="9"/>
                    <a:pt x="8" y="11"/>
                    <a:pt x="8" y="12"/>
                  </a:cubicBezTo>
                  <a:cubicBezTo>
                    <a:pt x="8" y="12"/>
                    <a:pt x="6" y="12"/>
                    <a:pt x="4" y="15"/>
                  </a:cubicBezTo>
                  <a:cubicBezTo>
                    <a:pt x="3" y="18"/>
                    <a:pt x="2" y="22"/>
                    <a:pt x="2" y="22"/>
                  </a:cubicBezTo>
                  <a:cubicBezTo>
                    <a:pt x="2" y="22"/>
                    <a:pt x="1" y="23"/>
                    <a:pt x="1" y="25"/>
                  </a:cubicBezTo>
                  <a:cubicBezTo>
                    <a:pt x="1" y="25"/>
                    <a:pt x="0" y="27"/>
                    <a:pt x="0" y="30"/>
                  </a:cubicBezTo>
                  <a:cubicBezTo>
                    <a:pt x="0" y="33"/>
                    <a:pt x="2" y="33"/>
                    <a:pt x="2" y="34"/>
                  </a:cubicBezTo>
                  <a:cubicBezTo>
                    <a:pt x="2" y="34"/>
                    <a:pt x="1" y="37"/>
                    <a:pt x="4" y="39"/>
                  </a:cubicBezTo>
                  <a:cubicBezTo>
                    <a:pt x="8" y="42"/>
                    <a:pt x="10" y="41"/>
                    <a:pt x="10" y="41"/>
                  </a:cubicBezTo>
                  <a:cubicBezTo>
                    <a:pt x="10" y="41"/>
                    <a:pt x="15" y="43"/>
                    <a:pt x="16" y="42"/>
                  </a:cubicBezTo>
                  <a:cubicBezTo>
                    <a:pt x="16" y="42"/>
                    <a:pt x="19" y="41"/>
                    <a:pt x="18" y="42"/>
                  </a:cubicBezTo>
                  <a:cubicBezTo>
                    <a:pt x="18" y="42"/>
                    <a:pt x="17" y="43"/>
                    <a:pt x="17" y="44"/>
                  </a:cubicBezTo>
                  <a:cubicBezTo>
                    <a:pt x="17" y="44"/>
                    <a:pt x="17" y="46"/>
                    <a:pt x="17" y="47"/>
                  </a:cubicBezTo>
                  <a:cubicBezTo>
                    <a:pt x="18" y="48"/>
                    <a:pt x="19" y="48"/>
                    <a:pt x="19" y="49"/>
                  </a:cubicBezTo>
                  <a:cubicBezTo>
                    <a:pt x="19" y="50"/>
                    <a:pt x="19" y="50"/>
                    <a:pt x="20" y="52"/>
                  </a:cubicBezTo>
                  <a:cubicBezTo>
                    <a:pt x="21" y="53"/>
                    <a:pt x="22" y="52"/>
                    <a:pt x="23" y="53"/>
                  </a:cubicBezTo>
                  <a:cubicBezTo>
                    <a:pt x="23" y="53"/>
                    <a:pt x="28" y="57"/>
                    <a:pt x="34" y="54"/>
                  </a:cubicBezTo>
                  <a:cubicBezTo>
                    <a:pt x="34" y="54"/>
                    <a:pt x="36" y="55"/>
                    <a:pt x="37" y="54"/>
                  </a:cubicBezTo>
                  <a:cubicBezTo>
                    <a:pt x="38" y="53"/>
                    <a:pt x="40" y="52"/>
                    <a:pt x="40" y="52"/>
                  </a:cubicBezTo>
                  <a:cubicBezTo>
                    <a:pt x="44" y="51"/>
                    <a:pt x="44" y="51"/>
                    <a:pt x="44" y="51"/>
                  </a:cubicBezTo>
                  <a:cubicBezTo>
                    <a:pt x="45" y="53"/>
                    <a:pt x="45" y="53"/>
                    <a:pt x="45" y="53"/>
                  </a:cubicBezTo>
                  <a:cubicBezTo>
                    <a:pt x="45" y="53"/>
                    <a:pt x="44" y="54"/>
                    <a:pt x="46" y="56"/>
                  </a:cubicBezTo>
                  <a:cubicBezTo>
                    <a:pt x="47" y="57"/>
                    <a:pt x="48" y="56"/>
                    <a:pt x="48" y="56"/>
                  </a:cubicBezTo>
                  <a:cubicBezTo>
                    <a:pt x="48" y="56"/>
                    <a:pt x="50" y="56"/>
                    <a:pt x="51" y="57"/>
                  </a:cubicBezTo>
                  <a:cubicBezTo>
                    <a:pt x="52" y="58"/>
                    <a:pt x="52" y="60"/>
                    <a:pt x="53" y="60"/>
                  </a:cubicBezTo>
                  <a:cubicBezTo>
                    <a:pt x="54" y="60"/>
                    <a:pt x="55" y="57"/>
                    <a:pt x="55" y="57"/>
                  </a:cubicBezTo>
                  <a:cubicBezTo>
                    <a:pt x="55" y="57"/>
                    <a:pt x="67" y="56"/>
                    <a:pt x="69" y="48"/>
                  </a:cubicBezTo>
                  <a:cubicBezTo>
                    <a:pt x="71" y="47"/>
                    <a:pt x="71" y="47"/>
                    <a:pt x="71" y="47"/>
                  </a:cubicBezTo>
                  <a:cubicBezTo>
                    <a:pt x="71" y="47"/>
                    <a:pt x="75" y="46"/>
                    <a:pt x="75" y="42"/>
                  </a:cubicBezTo>
                  <a:cubicBezTo>
                    <a:pt x="75" y="42"/>
                    <a:pt x="77" y="39"/>
                    <a:pt x="76" y="37"/>
                  </a:cubicBezTo>
                  <a:cubicBezTo>
                    <a:pt x="76" y="37"/>
                    <a:pt x="77" y="36"/>
                    <a:pt x="77" y="35"/>
                  </a:cubicBezTo>
                  <a:cubicBezTo>
                    <a:pt x="77" y="34"/>
                    <a:pt x="77" y="34"/>
                    <a:pt x="77" y="34"/>
                  </a:cubicBezTo>
                  <a:cubicBezTo>
                    <a:pt x="77" y="34"/>
                    <a:pt x="77" y="32"/>
                    <a:pt x="76" y="29"/>
                  </a:cubicBezTo>
                  <a:cubicBezTo>
                    <a:pt x="75" y="25"/>
                    <a:pt x="74" y="25"/>
                    <a:pt x="74" y="25"/>
                  </a:cubicBezTo>
                  <a:cubicBezTo>
                    <a:pt x="74" y="25"/>
                    <a:pt x="75" y="23"/>
                    <a:pt x="73" y="21"/>
                  </a:cubicBezTo>
                  <a:cubicBezTo>
                    <a:pt x="72" y="19"/>
                    <a:pt x="70" y="18"/>
                    <a:pt x="70" y="18"/>
                  </a:cubicBezTo>
                  <a:cubicBezTo>
                    <a:pt x="70" y="18"/>
                    <a:pt x="70" y="13"/>
                    <a:pt x="67" y="13"/>
                  </a:cubicBezTo>
                  <a:cubicBezTo>
                    <a:pt x="67" y="13"/>
                    <a:pt x="67" y="12"/>
                    <a:pt x="65" y="10"/>
                  </a:cubicBezTo>
                  <a:cubicBezTo>
                    <a:pt x="64" y="9"/>
                    <a:pt x="63" y="9"/>
                    <a:pt x="63" y="9"/>
                  </a:cubicBezTo>
                  <a:cubicBezTo>
                    <a:pt x="63" y="9"/>
                    <a:pt x="62" y="8"/>
                    <a:pt x="61" y="7"/>
                  </a:cubicBezTo>
                  <a:cubicBezTo>
                    <a:pt x="60" y="6"/>
                    <a:pt x="58" y="6"/>
                    <a:pt x="58" y="6"/>
                  </a:cubicBezTo>
                  <a:cubicBezTo>
                    <a:pt x="58" y="6"/>
                    <a:pt x="59" y="5"/>
                    <a:pt x="55" y="3"/>
                  </a:cubicBezTo>
                  <a:cubicBezTo>
                    <a:pt x="50" y="1"/>
                    <a:pt x="50" y="2"/>
                    <a:pt x="50" y="2"/>
                  </a:cubicBezTo>
                  <a:cubicBezTo>
                    <a:pt x="50" y="2"/>
                    <a:pt x="48" y="0"/>
                    <a:pt x="43" y="0"/>
                  </a:cubicBezTo>
                  <a:cubicBezTo>
                    <a:pt x="39" y="0"/>
                    <a:pt x="38" y="0"/>
                    <a:pt x="38" y="1"/>
                  </a:cubicBezTo>
                  <a:cubicBezTo>
                    <a:pt x="38" y="1"/>
                    <a:pt x="36" y="0"/>
                    <a:pt x="31" y="1"/>
                  </a:cubicBezTo>
                  <a:cubicBezTo>
                    <a:pt x="25" y="2"/>
                    <a:pt x="23" y="1"/>
                    <a:pt x="21" y="3"/>
                  </a:cubicBezTo>
                  <a:cubicBezTo>
                    <a:pt x="19" y="4"/>
                    <a:pt x="12" y="6"/>
                    <a:pt x="12"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39" name="Group 538"/>
          <p:cNvGrpSpPr/>
          <p:nvPr/>
        </p:nvGrpSpPr>
        <p:grpSpPr>
          <a:xfrm>
            <a:off x="2876416" y="2375827"/>
            <a:ext cx="1082051" cy="790560"/>
            <a:chOff x="2157312" y="2103339"/>
            <a:chExt cx="811538" cy="592920"/>
          </a:xfrm>
        </p:grpSpPr>
        <p:sp>
          <p:nvSpPr>
            <p:cNvPr id="540" name="Rounded Rectangle 539"/>
            <p:cNvSpPr/>
            <p:nvPr/>
          </p:nvSpPr>
          <p:spPr>
            <a:xfrm>
              <a:off x="2157312" y="2103339"/>
              <a:ext cx="811538" cy="59292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1" name="Freeform 22"/>
            <p:cNvSpPr>
              <a:spLocks/>
            </p:cNvSpPr>
            <p:nvPr/>
          </p:nvSpPr>
          <p:spPr bwMode="auto">
            <a:xfrm>
              <a:off x="2458856" y="2293529"/>
              <a:ext cx="220830" cy="256496"/>
            </a:xfrm>
            <a:custGeom>
              <a:avLst/>
              <a:gdLst>
                <a:gd name="T0" fmla="*/ 45 w 55"/>
                <a:gd name="T1" fmla="*/ 22 h 64"/>
                <a:gd name="T2" fmla="*/ 48 w 55"/>
                <a:gd name="T3" fmla="*/ 45 h 64"/>
                <a:gd name="T4" fmla="*/ 34 w 55"/>
                <a:gd name="T5" fmla="*/ 57 h 64"/>
                <a:gd name="T6" fmla="*/ 4 w 55"/>
                <a:gd name="T7" fmla="*/ 56 h 64"/>
                <a:gd name="T8" fmla="*/ 11 w 55"/>
                <a:gd name="T9" fmla="*/ 30 h 64"/>
                <a:gd name="T10" fmla="*/ 21 w 55"/>
                <a:gd name="T11" fmla="*/ 23 h 64"/>
                <a:gd name="T12" fmla="*/ 21 w 55"/>
                <a:gd name="T13" fmla="*/ 20 h 64"/>
                <a:gd name="T14" fmla="*/ 13 w 55"/>
                <a:gd name="T15" fmla="*/ 19 h 64"/>
                <a:gd name="T16" fmla="*/ 15 w 55"/>
                <a:gd name="T17" fmla="*/ 12 h 64"/>
                <a:gd name="T18" fmla="*/ 21 w 55"/>
                <a:gd name="T19" fmla="*/ 14 h 64"/>
                <a:gd name="T20" fmla="*/ 17 w 55"/>
                <a:gd name="T21" fmla="*/ 7 h 64"/>
                <a:gd name="T22" fmla="*/ 21 w 55"/>
                <a:gd name="T23" fmla="*/ 3 h 64"/>
                <a:gd name="T24" fmla="*/ 21 w 55"/>
                <a:gd name="T25" fmla="*/ 1 h 64"/>
                <a:gd name="T26" fmla="*/ 23 w 55"/>
                <a:gd name="T27" fmla="*/ 0 h 64"/>
                <a:gd name="T28" fmla="*/ 25 w 55"/>
                <a:gd name="T29" fmla="*/ 1 h 64"/>
                <a:gd name="T30" fmla="*/ 25 w 55"/>
                <a:gd name="T31" fmla="*/ 3 h 64"/>
                <a:gd name="T32" fmla="*/ 26 w 55"/>
                <a:gd name="T33" fmla="*/ 3 h 64"/>
                <a:gd name="T34" fmla="*/ 27 w 55"/>
                <a:gd name="T35" fmla="*/ 1 h 64"/>
                <a:gd name="T36" fmla="*/ 28 w 55"/>
                <a:gd name="T37" fmla="*/ 0 h 64"/>
                <a:gd name="T38" fmla="*/ 30 w 55"/>
                <a:gd name="T39" fmla="*/ 2 h 64"/>
                <a:gd name="T40" fmla="*/ 30 w 55"/>
                <a:gd name="T41" fmla="*/ 4 h 64"/>
                <a:gd name="T42" fmla="*/ 32 w 55"/>
                <a:gd name="T43" fmla="*/ 4 h 64"/>
                <a:gd name="T44" fmla="*/ 33 w 55"/>
                <a:gd name="T45" fmla="*/ 2 h 64"/>
                <a:gd name="T46" fmla="*/ 36 w 55"/>
                <a:gd name="T47" fmla="*/ 3 h 64"/>
                <a:gd name="T48" fmla="*/ 37 w 55"/>
                <a:gd name="T49" fmla="*/ 9 h 64"/>
                <a:gd name="T50" fmla="*/ 38 w 55"/>
                <a:gd name="T51" fmla="*/ 16 h 64"/>
                <a:gd name="T52" fmla="*/ 38 w 55"/>
                <a:gd name="T53" fmla="*/ 9 h 64"/>
                <a:gd name="T54" fmla="*/ 42 w 55"/>
                <a:gd name="T55" fmla="*/ 8 h 64"/>
                <a:gd name="T56" fmla="*/ 43 w 55"/>
                <a:gd name="T57" fmla="*/ 12 h 64"/>
                <a:gd name="T58" fmla="*/ 44 w 55"/>
                <a:gd name="T59" fmla="*/ 9 h 64"/>
                <a:gd name="T60" fmla="*/ 46 w 55"/>
                <a:gd name="T61" fmla="*/ 8 h 64"/>
                <a:gd name="T62" fmla="*/ 48 w 55"/>
                <a:gd name="T63" fmla="*/ 10 h 64"/>
                <a:gd name="T64" fmla="*/ 45 w 55"/>
                <a:gd name="T65"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64">
                  <a:moveTo>
                    <a:pt x="45" y="22"/>
                  </a:moveTo>
                  <a:cubicBezTo>
                    <a:pt x="45" y="22"/>
                    <a:pt x="55" y="31"/>
                    <a:pt x="48" y="45"/>
                  </a:cubicBezTo>
                  <a:cubicBezTo>
                    <a:pt x="48" y="45"/>
                    <a:pt x="46" y="51"/>
                    <a:pt x="34" y="57"/>
                  </a:cubicBezTo>
                  <a:cubicBezTo>
                    <a:pt x="22" y="63"/>
                    <a:pt x="9" y="64"/>
                    <a:pt x="4" y="56"/>
                  </a:cubicBezTo>
                  <a:cubicBezTo>
                    <a:pt x="0" y="48"/>
                    <a:pt x="8" y="32"/>
                    <a:pt x="11" y="30"/>
                  </a:cubicBezTo>
                  <a:cubicBezTo>
                    <a:pt x="11" y="30"/>
                    <a:pt x="12" y="25"/>
                    <a:pt x="21" y="23"/>
                  </a:cubicBezTo>
                  <a:cubicBezTo>
                    <a:pt x="21" y="23"/>
                    <a:pt x="25" y="20"/>
                    <a:pt x="21" y="20"/>
                  </a:cubicBezTo>
                  <a:cubicBezTo>
                    <a:pt x="18" y="21"/>
                    <a:pt x="14" y="21"/>
                    <a:pt x="13" y="19"/>
                  </a:cubicBezTo>
                  <a:cubicBezTo>
                    <a:pt x="13" y="18"/>
                    <a:pt x="13" y="13"/>
                    <a:pt x="15" y="12"/>
                  </a:cubicBezTo>
                  <a:cubicBezTo>
                    <a:pt x="17" y="12"/>
                    <a:pt x="21" y="14"/>
                    <a:pt x="21" y="14"/>
                  </a:cubicBezTo>
                  <a:cubicBezTo>
                    <a:pt x="21" y="14"/>
                    <a:pt x="23" y="8"/>
                    <a:pt x="17" y="7"/>
                  </a:cubicBezTo>
                  <a:cubicBezTo>
                    <a:pt x="17" y="7"/>
                    <a:pt x="18" y="3"/>
                    <a:pt x="21" y="3"/>
                  </a:cubicBezTo>
                  <a:cubicBezTo>
                    <a:pt x="21" y="1"/>
                    <a:pt x="21" y="1"/>
                    <a:pt x="21" y="1"/>
                  </a:cubicBezTo>
                  <a:cubicBezTo>
                    <a:pt x="21" y="1"/>
                    <a:pt x="22" y="0"/>
                    <a:pt x="23" y="0"/>
                  </a:cubicBezTo>
                  <a:cubicBezTo>
                    <a:pt x="24" y="0"/>
                    <a:pt x="25" y="1"/>
                    <a:pt x="25" y="1"/>
                  </a:cubicBezTo>
                  <a:cubicBezTo>
                    <a:pt x="25" y="3"/>
                    <a:pt x="25" y="3"/>
                    <a:pt x="25" y="3"/>
                  </a:cubicBezTo>
                  <a:cubicBezTo>
                    <a:pt x="26" y="3"/>
                    <a:pt x="26" y="3"/>
                    <a:pt x="26" y="3"/>
                  </a:cubicBezTo>
                  <a:cubicBezTo>
                    <a:pt x="27" y="1"/>
                    <a:pt x="27" y="1"/>
                    <a:pt x="27" y="1"/>
                  </a:cubicBezTo>
                  <a:cubicBezTo>
                    <a:pt x="27" y="1"/>
                    <a:pt x="27" y="0"/>
                    <a:pt x="28" y="0"/>
                  </a:cubicBezTo>
                  <a:cubicBezTo>
                    <a:pt x="30" y="1"/>
                    <a:pt x="30" y="2"/>
                    <a:pt x="30" y="2"/>
                  </a:cubicBezTo>
                  <a:cubicBezTo>
                    <a:pt x="30" y="2"/>
                    <a:pt x="30" y="4"/>
                    <a:pt x="30" y="4"/>
                  </a:cubicBezTo>
                  <a:cubicBezTo>
                    <a:pt x="30" y="4"/>
                    <a:pt x="31" y="5"/>
                    <a:pt x="32" y="4"/>
                  </a:cubicBezTo>
                  <a:cubicBezTo>
                    <a:pt x="33" y="2"/>
                    <a:pt x="33" y="2"/>
                    <a:pt x="33" y="2"/>
                  </a:cubicBezTo>
                  <a:cubicBezTo>
                    <a:pt x="33" y="2"/>
                    <a:pt x="35" y="1"/>
                    <a:pt x="36" y="3"/>
                  </a:cubicBezTo>
                  <a:cubicBezTo>
                    <a:pt x="36" y="3"/>
                    <a:pt x="34" y="7"/>
                    <a:pt x="37" y="9"/>
                  </a:cubicBezTo>
                  <a:cubicBezTo>
                    <a:pt x="37" y="9"/>
                    <a:pt x="38" y="12"/>
                    <a:pt x="38" y="16"/>
                  </a:cubicBezTo>
                  <a:cubicBezTo>
                    <a:pt x="38" y="16"/>
                    <a:pt x="39" y="10"/>
                    <a:pt x="38" y="9"/>
                  </a:cubicBezTo>
                  <a:cubicBezTo>
                    <a:pt x="38" y="9"/>
                    <a:pt x="39" y="7"/>
                    <a:pt x="42" y="8"/>
                  </a:cubicBezTo>
                  <a:cubicBezTo>
                    <a:pt x="42" y="8"/>
                    <a:pt x="42" y="12"/>
                    <a:pt x="43" y="12"/>
                  </a:cubicBezTo>
                  <a:cubicBezTo>
                    <a:pt x="44" y="12"/>
                    <a:pt x="44" y="9"/>
                    <a:pt x="44" y="9"/>
                  </a:cubicBezTo>
                  <a:cubicBezTo>
                    <a:pt x="44" y="9"/>
                    <a:pt x="44" y="8"/>
                    <a:pt x="46" y="8"/>
                  </a:cubicBezTo>
                  <a:cubicBezTo>
                    <a:pt x="48" y="9"/>
                    <a:pt x="48" y="10"/>
                    <a:pt x="48" y="10"/>
                  </a:cubicBezTo>
                  <a:cubicBezTo>
                    <a:pt x="48" y="10"/>
                    <a:pt x="41" y="15"/>
                    <a:pt x="45" y="2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grpSp>
        <p:nvGrpSpPr>
          <p:cNvPr id="542" name="Group 541"/>
          <p:cNvGrpSpPr/>
          <p:nvPr/>
        </p:nvGrpSpPr>
        <p:grpSpPr>
          <a:xfrm>
            <a:off x="2876416" y="4894814"/>
            <a:ext cx="1082051" cy="790560"/>
            <a:chOff x="2157312" y="3992579"/>
            <a:chExt cx="811538" cy="592920"/>
          </a:xfrm>
        </p:grpSpPr>
        <p:sp>
          <p:nvSpPr>
            <p:cNvPr id="543" name="Rounded Rectangle 542"/>
            <p:cNvSpPr/>
            <p:nvPr/>
          </p:nvSpPr>
          <p:spPr>
            <a:xfrm>
              <a:off x="2157312" y="3992579"/>
              <a:ext cx="811538" cy="59292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b="1"/>
            </a:p>
          </p:txBody>
        </p:sp>
        <p:sp>
          <p:nvSpPr>
            <p:cNvPr id="544" name="Freeform 23"/>
            <p:cNvSpPr>
              <a:spLocks/>
            </p:cNvSpPr>
            <p:nvPr/>
          </p:nvSpPr>
          <p:spPr bwMode="auto">
            <a:xfrm>
              <a:off x="2420913" y="4132712"/>
              <a:ext cx="296716" cy="312653"/>
            </a:xfrm>
            <a:custGeom>
              <a:avLst/>
              <a:gdLst>
                <a:gd name="T0" fmla="*/ 67 w 74"/>
                <a:gd name="T1" fmla="*/ 32 h 78"/>
                <a:gd name="T2" fmla="*/ 53 w 74"/>
                <a:gd name="T3" fmla="*/ 18 h 78"/>
                <a:gd name="T4" fmla="*/ 45 w 74"/>
                <a:gd name="T5" fmla="*/ 21 h 78"/>
                <a:gd name="T6" fmla="*/ 42 w 74"/>
                <a:gd name="T7" fmla="*/ 0 h 78"/>
                <a:gd name="T8" fmla="*/ 36 w 74"/>
                <a:gd name="T9" fmla="*/ 0 h 78"/>
                <a:gd name="T10" fmla="*/ 41 w 74"/>
                <a:gd name="T11" fmla="*/ 26 h 78"/>
                <a:gd name="T12" fmla="*/ 39 w 74"/>
                <a:gd name="T13" fmla="*/ 32 h 78"/>
                <a:gd name="T14" fmla="*/ 30 w 74"/>
                <a:gd name="T15" fmla="*/ 50 h 78"/>
                <a:gd name="T16" fmla="*/ 22 w 74"/>
                <a:gd name="T17" fmla="*/ 53 h 78"/>
                <a:gd name="T18" fmla="*/ 12 w 74"/>
                <a:gd name="T19" fmla="*/ 52 h 78"/>
                <a:gd name="T20" fmla="*/ 6 w 74"/>
                <a:gd name="T21" fmla="*/ 56 h 78"/>
                <a:gd name="T22" fmla="*/ 12 w 74"/>
                <a:gd name="T23" fmla="*/ 78 h 78"/>
                <a:gd name="T24" fmla="*/ 19 w 74"/>
                <a:gd name="T25" fmla="*/ 78 h 78"/>
                <a:gd name="T26" fmla="*/ 11 w 74"/>
                <a:gd name="T27" fmla="*/ 59 h 78"/>
                <a:gd name="T28" fmla="*/ 13 w 74"/>
                <a:gd name="T29" fmla="*/ 57 h 78"/>
                <a:gd name="T30" fmla="*/ 20 w 74"/>
                <a:gd name="T31" fmla="*/ 58 h 78"/>
                <a:gd name="T32" fmla="*/ 19 w 74"/>
                <a:gd name="T33" fmla="*/ 60 h 78"/>
                <a:gd name="T34" fmla="*/ 30 w 74"/>
                <a:gd name="T35" fmla="*/ 71 h 78"/>
                <a:gd name="T36" fmla="*/ 67 w 74"/>
                <a:gd name="T3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8">
                  <a:moveTo>
                    <a:pt x="67" y="32"/>
                  </a:moveTo>
                  <a:cubicBezTo>
                    <a:pt x="67" y="25"/>
                    <a:pt x="61" y="18"/>
                    <a:pt x="53" y="18"/>
                  </a:cubicBezTo>
                  <a:cubicBezTo>
                    <a:pt x="50" y="18"/>
                    <a:pt x="48" y="19"/>
                    <a:pt x="45" y="21"/>
                  </a:cubicBezTo>
                  <a:cubicBezTo>
                    <a:pt x="41" y="13"/>
                    <a:pt x="42" y="0"/>
                    <a:pt x="42" y="0"/>
                  </a:cubicBezTo>
                  <a:cubicBezTo>
                    <a:pt x="36" y="0"/>
                    <a:pt x="36" y="0"/>
                    <a:pt x="36" y="0"/>
                  </a:cubicBezTo>
                  <a:cubicBezTo>
                    <a:pt x="36" y="0"/>
                    <a:pt x="34" y="16"/>
                    <a:pt x="41" y="26"/>
                  </a:cubicBezTo>
                  <a:cubicBezTo>
                    <a:pt x="40" y="28"/>
                    <a:pt x="39" y="30"/>
                    <a:pt x="39" y="32"/>
                  </a:cubicBezTo>
                  <a:cubicBezTo>
                    <a:pt x="39" y="46"/>
                    <a:pt x="36" y="49"/>
                    <a:pt x="30" y="50"/>
                  </a:cubicBezTo>
                  <a:cubicBezTo>
                    <a:pt x="27" y="50"/>
                    <a:pt x="24" y="51"/>
                    <a:pt x="22" y="53"/>
                  </a:cubicBezTo>
                  <a:cubicBezTo>
                    <a:pt x="19" y="52"/>
                    <a:pt x="15" y="51"/>
                    <a:pt x="12" y="52"/>
                  </a:cubicBezTo>
                  <a:cubicBezTo>
                    <a:pt x="9" y="52"/>
                    <a:pt x="7" y="54"/>
                    <a:pt x="6" y="56"/>
                  </a:cubicBezTo>
                  <a:cubicBezTo>
                    <a:pt x="0" y="66"/>
                    <a:pt x="11" y="78"/>
                    <a:pt x="12" y="78"/>
                  </a:cubicBezTo>
                  <a:cubicBezTo>
                    <a:pt x="19" y="78"/>
                    <a:pt x="19" y="78"/>
                    <a:pt x="19" y="78"/>
                  </a:cubicBezTo>
                  <a:cubicBezTo>
                    <a:pt x="17" y="76"/>
                    <a:pt x="7" y="65"/>
                    <a:pt x="11" y="59"/>
                  </a:cubicBezTo>
                  <a:cubicBezTo>
                    <a:pt x="11" y="58"/>
                    <a:pt x="12" y="58"/>
                    <a:pt x="13" y="57"/>
                  </a:cubicBezTo>
                  <a:cubicBezTo>
                    <a:pt x="15" y="57"/>
                    <a:pt x="17" y="58"/>
                    <a:pt x="20" y="58"/>
                  </a:cubicBezTo>
                  <a:cubicBezTo>
                    <a:pt x="20" y="59"/>
                    <a:pt x="19" y="60"/>
                    <a:pt x="19" y="60"/>
                  </a:cubicBezTo>
                  <a:cubicBezTo>
                    <a:pt x="19" y="66"/>
                    <a:pt x="24" y="71"/>
                    <a:pt x="30" y="71"/>
                  </a:cubicBezTo>
                  <a:cubicBezTo>
                    <a:pt x="74" y="78"/>
                    <a:pt x="67" y="32"/>
                    <a:pt x="67"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351"/>
            </a:p>
          </p:txBody>
        </p:sp>
      </p:grpSp>
    </p:spTree>
    <p:extLst>
      <p:ext uri="{BB962C8B-B14F-4D97-AF65-F5344CB8AC3E}">
        <p14:creationId xmlns:p14="http://schemas.microsoft.com/office/powerpoint/2010/main" val="3467125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3" name="Rectangle 32"/>
          <p:cNvSpPr/>
          <p:nvPr/>
        </p:nvSpPr>
        <p:spPr>
          <a:xfrm>
            <a:off x="0" y="0"/>
            <a:ext cx="12192000" cy="5282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a:spLocks noEditPoints="1"/>
          </p:cNvSpPr>
          <p:nvPr/>
        </p:nvSpPr>
        <p:spPr bwMode="auto">
          <a:xfrm>
            <a:off x="0" y="2364393"/>
            <a:ext cx="12192000" cy="3196653"/>
          </a:xfrm>
          <a:custGeom>
            <a:avLst/>
            <a:gdLst>
              <a:gd name="T0" fmla="*/ 4114 w 5380"/>
              <a:gd name="T1" fmla="*/ 505 h 1412"/>
              <a:gd name="T2" fmla="*/ 3912 w 5380"/>
              <a:gd name="T3" fmla="*/ 397 h 1412"/>
              <a:gd name="T4" fmla="*/ 3842 w 5380"/>
              <a:gd name="T5" fmla="*/ 826 h 1412"/>
              <a:gd name="T6" fmla="*/ 3656 w 5380"/>
              <a:gd name="T7" fmla="*/ 690 h 1412"/>
              <a:gd name="T8" fmla="*/ 3525 w 5380"/>
              <a:gd name="T9" fmla="*/ 444 h 1412"/>
              <a:gd name="T10" fmla="*/ 3445 w 5380"/>
              <a:gd name="T11" fmla="*/ 346 h 1412"/>
              <a:gd name="T12" fmla="*/ 3440 w 5380"/>
              <a:gd name="T13" fmla="*/ 973 h 1412"/>
              <a:gd name="T14" fmla="*/ 3239 w 5380"/>
              <a:gd name="T15" fmla="*/ 548 h 1412"/>
              <a:gd name="T16" fmla="*/ 3163 w 5380"/>
              <a:gd name="T17" fmla="*/ 659 h 1412"/>
              <a:gd name="T18" fmla="*/ 3144 w 5380"/>
              <a:gd name="T19" fmla="*/ 707 h 1412"/>
              <a:gd name="T20" fmla="*/ 3124 w 5380"/>
              <a:gd name="T21" fmla="*/ 638 h 1412"/>
              <a:gd name="T22" fmla="*/ 3117 w 5380"/>
              <a:gd name="T23" fmla="*/ 642 h 1412"/>
              <a:gd name="T24" fmla="*/ 3097 w 5380"/>
              <a:gd name="T25" fmla="*/ 636 h 1412"/>
              <a:gd name="T26" fmla="*/ 3055 w 5380"/>
              <a:gd name="T27" fmla="*/ 607 h 1412"/>
              <a:gd name="T28" fmla="*/ 2982 w 5380"/>
              <a:gd name="T29" fmla="*/ 481 h 1412"/>
              <a:gd name="T30" fmla="*/ 2980 w 5380"/>
              <a:gd name="T31" fmla="*/ 487 h 1412"/>
              <a:gd name="T32" fmla="*/ 2881 w 5380"/>
              <a:gd name="T33" fmla="*/ 623 h 1412"/>
              <a:gd name="T34" fmla="*/ 2863 w 5380"/>
              <a:gd name="T35" fmla="*/ 644 h 1412"/>
              <a:gd name="T36" fmla="*/ 2846 w 5380"/>
              <a:gd name="T37" fmla="*/ 622 h 1412"/>
              <a:gd name="T38" fmla="*/ 2838 w 5380"/>
              <a:gd name="T39" fmla="*/ 635 h 1412"/>
              <a:gd name="T40" fmla="*/ 2821 w 5380"/>
              <a:gd name="T41" fmla="*/ 649 h 1412"/>
              <a:gd name="T42" fmla="*/ 2723 w 5380"/>
              <a:gd name="T43" fmla="*/ 769 h 1412"/>
              <a:gd name="T44" fmla="*/ 2686 w 5380"/>
              <a:gd name="T45" fmla="*/ 551 h 1412"/>
              <a:gd name="T46" fmla="*/ 2521 w 5380"/>
              <a:gd name="T47" fmla="*/ 585 h 1412"/>
              <a:gd name="T48" fmla="*/ 1795 w 5380"/>
              <a:gd name="T49" fmla="*/ 689 h 1412"/>
              <a:gd name="T50" fmla="*/ 1680 w 5380"/>
              <a:gd name="T51" fmla="*/ 257 h 1412"/>
              <a:gd name="T52" fmla="*/ 1577 w 5380"/>
              <a:gd name="T53" fmla="*/ 400 h 1412"/>
              <a:gd name="T54" fmla="*/ 1459 w 5380"/>
              <a:gd name="T55" fmla="*/ 745 h 1412"/>
              <a:gd name="T56" fmla="*/ 1125 w 5380"/>
              <a:gd name="T57" fmla="*/ 951 h 1412"/>
              <a:gd name="T58" fmla="*/ 2027 w 5380"/>
              <a:gd name="T59" fmla="*/ 648 h 1412"/>
              <a:gd name="T60" fmla="*/ 2137 w 5380"/>
              <a:gd name="T61" fmla="*/ 854 h 1412"/>
              <a:gd name="T62" fmla="*/ 2205 w 5380"/>
              <a:gd name="T63" fmla="*/ 647 h 1412"/>
              <a:gd name="T64" fmla="*/ 2349 w 5380"/>
              <a:gd name="T65" fmla="*/ 778 h 1412"/>
              <a:gd name="T66" fmla="*/ 2444 w 5380"/>
              <a:gd name="T67" fmla="*/ 755 h 1412"/>
              <a:gd name="T68" fmla="*/ 2521 w 5380"/>
              <a:gd name="T69" fmla="*/ 853 h 1412"/>
              <a:gd name="T70" fmla="*/ 3518 w 5380"/>
              <a:gd name="T71" fmla="*/ 467 h 1412"/>
              <a:gd name="T72" fmla="*/ 4011 w 5380"/>
              <a:gd name="T73" fmla="*/ 660 h 1412"/>
              <a:gd name="T74" fmla="*/ 4003 w 5380"/>
              <a:gd name="T75" fmla="*/ 623 h 1412"/>
              <a:gd name="T76" fmla="*/ 3936 w 5380"/>
              <a:gd name="T77" fmla="*/ 693 h 1412"/>
              <a:gd name="T78" fmla="*/ 3963 w 5380"/>
              <a:gd name="T79" fmla="*/ 688 h 1412"/>
              <a:gd name="T80" fmla="*/ 3958 w 5380"/>
              <a:gd name="T81" fmla="*/ 511 h 1412"/>
              <a:gd name="T82" fmla="*/ 3922 w 5380"/>
              <a:gd name="T83" fmla="*/ 630 h 1412"/>
              <a:gd name="T84" fmla="*/ 3907 w 5380"/>
              <a:gd name="T85" fmla="*/ 790 h 1412"/>
              <a:gd name="T86" fmla="*/ 3998 w 5380"/>
              <a:gd name="T87" fmla="*/ 650 h 1412"/>
              <a:gd name="T88" fmla="*/ 4052 w 5380"/>
              <a:gd name="T89" fmla="*/ 667 h 1412"/>
              <a:gd name="T90" fmla="*/ 4074 w 5380"/>
              <a:gd name="T91" fmla="*/ 844 h 1412"/>
              <a:gd name="T92" fmla="*/ 4038 w 5380"/>
              <a:gd name="T93" fmla="*/ 637 h 1412"/>
              <a:gd name="T94" fmla="*/ 4089 w 5380"/>
              <a:gd name="T95" fmla="*/ 571 h 1412"/>
              <a:gd name="T96" fmla="*/ 4079 w 5380"/>
              <a:gd name="T97" fmla="*/ 456 h 1412"/>
              <a:gd name="T98" fmla="*/ 4059 w 5380"/>
              <a:gd name="T99" fmla="*/ 633 h 1412"/>
              <a:gd name="T100" fmla="*/ 4038 w 5380"/>
              <a:gd name="T101" fmla="*/ 401 h 1412"/>
              <a:gd name="T102" fmla="*/ 4004 w 5380"/>
              <a:gd name="T103" fmla="*/ 472 h 1412"/>
              <a:gd name="T104" fmla="*/ 3964 w 5380"/>
              <a:gd name="T105" fmla="*/ 463 h 1412"/>
              <a:gd name="T106" fmla="*/ 3921 w 5380"/>
              <a:gd name="T107" fmla="*/ 518 h 1412"/>
              <a:gd name="T108" fmla="*/ 3881 w 5380"/>
              <a:gd name="T109" fmla="*/ 726 h 1412"/>
              <a:gd name="T110" fmla="*/ 4096 w 5380"/>
              <a:gd name="T111" fmla="*/ 751 h 1412"/>
              <a:gd name="T112" fmla="*/ 4097 w 5380"/>
              <a:gd name="T113" fmla="*/ 467 h 1412"/>
              <a:gd name="T114" fmla="*/ 4095 w 5380"/>
              <a:gd name="T115" fmla="*/ 395 h 1412"/>
              <a:gd name="T116" fmla="*/ 4064 w 5380"/>
              <a:gd name="T117" fmla="*/ 448 h 1412"/>
              <a:gd name="T118" fmla="*/ 4023 w 5380"/>
              <a:gd name="T119" fmla="*/ 389 h 1412"/>
              <a:gd name="T120" fmla="*/ 3962 w 5380"/>
              <a:gd name="T121" fmla="*/ 368 h 1412"/>
              <a:gd name="T122" fmla="*/ 3906 w 5380"/>
              <a:gd name="T123" fmla="*/ 482 h 1412"/>
              <a:gd name="T124" fmla="*/ 3854 w 5380"/>
              <a:gd name="T125" fmla="*/ 807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80" h="1412">
                <a:moveTo>
                  <a:pt x="4116" y="1071"/>
                </a:moveTo>
                <a:cubicBezTo>
                  <a:pt x="4118" y="1070"/>
                  <a:pt x="4120" y="1068"/>
                  <a:pt x="4123" y="1066"/>
                </a:cubicBezTo>
                <a:cubicBezTo>
                  <a:pt x="4104" y="1066"/>
                  <a:pt x="4104" y="1066"/>
                  <a:pt x="4104" y="1066"/>
                </a:cubicBezTo>
                <a:cubicBezTo>
                  <a:pt x="4104" y="1047"/>
                  <a:pt x="4104" y="1047"/>
                  <a:pt x="4104" y="1047"/>
                </a:cubicBezTo>
                <a:cubicBezTo>
                  <a:pt x="4104" y="1036"/>
                  <a:pt x="4104" y="1036"/>
                  <a:pt x="4104" y="1036"/>
                </a:cubicBezTo>
                <a:cubicBezTo>
                  <a:pt x="4104" y="1036"/>
                  <a:pt x="4104" y="1036"/>
                  <a:pt x="4104" y="1036"/>
                </a:cubicBezTo>
                <a:cubicBezTo>
                  <a:pt x="4103" y="1003"/>
                  <a:pt x="4103" y="1003"/>
                  <a:pt x="4103" y="1003"/>
                </a:cubicBezTo>
                <a:cubicBezTo>
                  <a:pt x="4096" y="1003"/>
                  <a:pt x="4096" y="1003"/>
                  <a:pt x="4096" y="1003"/>
                </a:cubicBezTo>
                <a:cubicBezTo>
                  <a:pt x="4104" y="917"/>
                  <a:pt x="4104" y="917"/>
                  <a:pt x="4104" y="917"/>
                </a:cubicBezTo>
                <a:cubicBezTo>
                  <a:pt x="4105" y="905"/>
                  <a:pt x="4105" y="905"/>
                  <a:pt x="4105" y="905"/>
                </a:cubicBezTo>
                <a:cubicBezTo>
                  <a:pt x="4105" y="875"/>
                  <a:pt x="4105" y="875"/>
                  <a:pt x="4105" y="875"/>
                </a:cubicBezTo>
                <a:cubicBezTo>
                  <a:pt x="4105" y="860"/>
                  <a:pt x="4105" y="860"/>
                  <a:pt x="4105" y="860"/>
                </a:cubicBezTo>
                <a:cubicBezTo>
                  <a:pt x="4105" y="860"/>
                  <a:pt x="4105" y="860"/>
                  <a:pt x="4105" y="860"/>
                </a:cubicBezTo>
                <a:cubicBezTo>
                  <a:pt x="4107" y="860"/>
                  <a:pt x="4109" y="858"/>
                  <a:pt x="4110" y="855"/>
                </a:cubicBezTo>
                <a:cubicBezTo>
                  <a:pt x="4110" y="853"/>
                  <a:pt x="4108" y="850"/>
                  <a:pt x="4105" y="850"/>
                </a:cubicBezTo>
                <a:cubicBezTo>
                  <a:pt x="4106" y="850"/>
                  <a:pt x="4106" y="850"/>
                  <a:pt x="4106" y="850"/>
                </a:cubicBezTo>
                <a:cubicBezTo>
                  <a:pt x="4106" y="818"/>
                  <a:pt x="4106" y="818"/>
                  <a:pt x="4106" y="818"/>
                </a:cubicBezTo>
                <a:cubicBezTo>
                  <a:pt x="4108" y="768"/>
                  <a:pt x="4108" y="768"/>
                  <a:pt x="4108" y="768"/>
                </a:cubicBezTo>
                <a:cubicBezTo>
                  <a:pt x="4108" y="765"/>
                  <a:pt x="4108" y="765"/>
                  <a:pt x="4108" y="765"/>
                </a:cubicBezTo>
                <a:cubicBezTo>
                  <a:pt x="4110" y="765"/>
                  <a:pt x="4113" y="764"/>
                  <a:pt x="4114" y="761"/>
                </a:cubicBezTo>
                <a:cubicBezTo>
                  <a:pt x="4115" y="758"/>
                  <a:pt x="4115" y="755"/>
                  <a:pt x="4113" y="754"/>
                </a:cubicBezTo>
                <a:cubicBezTo>
                  <a:pt x="4112" y="753"/>
                  <a:pt x="4112" y="753"/>
                  <a:pt x="4111" y="753"/>
                </a:cubicBezTo>
                <a:cubicBezTo>
                  <a:pt x="4110" y="752"/>
                  <a:pt x="4109" y="752"/>
                  <a:pt x="4108" y="751"/>
                </a:cubicBezTo>
                <a:cubicBezTo>
                  <a:pt x="4108" y="748"/>
                  <a:pt x="4108" y="748"/>
                  <a:pt x="4108" y="748"/>
                </a:cubicBezTo>
                <a:cubicBezTo>
                  <a:pt x="4109" y="722"/>
                  <a:pt x="4109" y="722"/>
                  <a:pt x="4109" y="722"/>
                </a:cubicBezTo>
                <a:cubicBezTo>
                  <a:pt x="4110" y="689"/>
                  <a:pt x="4110" y="689"/>
                  <a:pt x="4110" y="689"/>
                </a:cubicBezTo>
                <a:cubicBezTo>
                  <a:pt x="4110" y="674"/>
                  <a:pt x="4110" y="674"/>
                  <a:pt x="4110" y="674"/>
                </a:cubicBezTo>
                <a:cubicBezTo>
                  <a:pt x="4110" y="673"/>
                  <a:pt x="4110" y="673"/>
                  <a:pt x="4110" y="673"/>
                </a:cubicBezTo>
                <a:cubicBezTo>
                  <a:pt x="4111" y="673"/>
                  <a:pt x="4112" y="672"/>
                  <a:pt x="4113" y="672"/>
                </a:cubicBezTo>
                <a:cubicBezTo>
                  <a:pt x="4114" y="671"/>
                  <a:pt x="4114" y="671"/>
                  <a:pt x="4114" y="671"/>
                </a:cubicBezTo>
                <a:cubicBezTo>
                  <a:pt x="4115" y="670"/>
                  <a:pt x="4115" y="670"/>
                  <a:pt x="4115" y="669"/>
                </a:cubicBezTo>
                <a:cubicBezTo>
                  <a:pt x="4117" y="666"/>
                  <a:pt x="4116" y="663"/>
                  <a:pt x="4113" y="661"/>
                </a:cubicBezTo>
                <a:cubicBezTo>
                  <a:pt x="4111" y="660"/>
                  <a:pt x="4111" y="660"/>
                  <a:pt x="4111" y="660"/>
                </a:cubicBezTo>
                <a:cubicBezTo>
                  <a:pt x="4110" y="660"/>
                  <a:pt x="4110" y="660"/>
                  <a:pt x="4110" y="660"/>
                </a:cubicBezTo>
                <a:cubicBezTo>
                  <a:pt x="4111" y="643"/>
                  <a:pt x="4111" y="643"/>
                  <a:pt x="4111" y="643"/>
                </a:cubicBezTo>
                <a:cubicBezTo>
                  <a:pt x="4111" y="618"/>
                  <a:pt x="4111" y="618"/>
                  <a:pt x="4111" y="618"/>
                </a:cubicBezTo>
                <a:cubicBezTo>
                  <a:pt x="4112" y="608"/>
                  <a:pt x="4112" y="608"/>
                  <a:pt x="4112" y="608"/>
                </a:cubicBezTo>
                <a:cubicBezTo>
                  <a:pt x="4112" y="599"/>
                  <a:pt x="4112" y="599"/>
                  <a:pt x="4112" y="599"/>
                </a:cubicBezTo>
                <a:cubicBezTo>
                  <a:pt x="4112" y="584"/>
                  <a:pt x="4112" y="584"/>
                  <a:pt x="4112" y="584"/>
                </a:cubicBezTo>
                <a:cubicBezTo>
                  <a:pt x="4114" y="584"/>
                  <a:pt x="4116" y="583"/>
                  <a:pt x="4117" y="582"/>
                </a:cubicBezTo>
                <a:cubicBezTo>
                  <a:pt x="4117" y="581"/>
                  <a:pt x="4118" y="580"/>
                  <a:pt x="4118" y="579"/>
                </a:cubicBezTo>
                <a:cubicBezTo>
                  <a:pt x="4118" y="577"/>
                  <a:pt x="4117" y="575"/>
                  <a:pt x="4115" y="573"/>
                </a:cubicBezTo>
                <a:cubicBezTo>
                  <a:pt x="4114" y="573"/>
                  <a:pt x="4114" y="572"/>
                  <a:pt x="4113" y="571"/>
                </a:cubicBezTo>
                <a:cubicBezTo>
                  <a:pt x="4113" y="555"/>
                  <a:pt x="4113" y="555"/>
                  <a:pt x="4113" y="555"/>
                </a:cubicBezTo>
                <a:cubicBezTo>
                  <a:pt x="4113" y="547"/>
                  <a:pt x="4113" y="547"/>
                  <a:pt x="4113" y="547"/>
                </a:cubicBezTo>
                <a:cubicBezTo>
                  <a:pt x="4113" y="538"/>
                  <a:pt x="4113" y="538"/>
                  <a:pt x="4113" y="538"/>
                </a:cubicBezTo>
                <a:cubicBezTo>
                  <a:pt x="4114" y="528"/>
                  <a:pt x="4114" y="528"/>
                  <a:pt x="4114" y="528"/>
                </a:cubicBezTo>
                <a:cubicBezTo>
                  <a:pt x="4114" y="523"/>
                  <a:pt x="4114" y="523"/>
                  <a:pt x="4114" y="523"/>
                </a:cubicBezTo>
                <a:cubicBezTo>
                  <a:pt x="4114" y="505"/>
                  <a:pt x="4114" y="505"/>
                  <a:pt x="4114" y="505"/>
                </a:cubicBezTo>
                <a:cubicBezTo>
                  <a:pt x="4116" y="505"/>
                  <a:pt x="4117" y="504"/>
                  <a:pt x="4118" y="503"/>
                </a:cubicBezTo>
                <a:cubicBezTo>
                  <a:pt x="4120" y="501"/>
                  <a:pt x="4120" y="497"/>
                  <a:pt x="4118" y="494"/>
                </a:cubicBezTo>
                <a:cubicBezTo>
                  <a:pt x="4116" y="493"/>
                  <a:pt x="4116" y="493"/>
                  <a:pt x="4116" y="493"/>
                </a:cubicBezTo>
                <a:cubicBezTo>
                  <a:pt x="4115" y="492"/>
                  <a:pt x="4115" y="492"/>
                  <a:pt x="4115" y="492"/>
                </a:cubicBezTo>
                <a:cubicBezTo>
                  <a:pt x="4115" y="484"/>
                  <a:pt x="4115" y="484"/>
                  <a:pt x="4115" y="484"/>
                </a:cubicBezTo>
                <a:cubicBezTo>
                  <a:pt x="4115" y="474"/>
                  <a:pt x="4115" y="474"/>
                  <a:pt x="4115" y="474"/>
                </a:cubicBezTo>
                <a:cubicBezTo>
                  <a:pt x="4115" y="459"/>
                  <a:pt x="4115" y="459"/>
                  <a:pt x="4115" y="459"/>
                </a:cubicBezTo>
                <a:cubicBezTo>
                  <a:pt x="4116" y="445"/>
                  <a:pt x="4116" y="445"/>
                  <a:pt x="4116" y="445"/>
                </a:cubicBezTo>
                <a:cubicBezTo>
                  <a:pt x="4116" y="444"/>
                  <a:pt x="4116" y="444"/>
                  <a:pt x="4116" y="444"/>
                </a:cubicBezTo>
                <a:cubicBezTo>
                  <a:pt x="4116" y="438"/>
                  <a:pt x="4116" y="438"/>
                  <a:pt x="4116" y="438"/>
                </a:cubicBezTo>
                <a:cubicBezTo>
                  <a:pt x="4116" y="430"/>
                  <a:pt x="4116" y="430"/>
                  <a:pt x="4116" y="430"/>
                </a:cubicBezTo>
                <a:cubicBezTo>
                  <a:pt x="4118" y="430"/>
                  <a:pt x="4119" y="429"/>
                  <a:pt x="4120" y="428"/>
                </a:cubicBezTo>
                <a:cubicBezTo>
                  <a:pt x="4123" y="426"/>
                  <a:pt x="4122" y="422"/>
                  <a:pt x="4120" y="419"/>
                </a:cubicBezTo>
                <a:cubicBezTo>
                  <a:pt x="4119" y="418"/>
                  <a:pt x="4118" y="417"/>
                  <a:pt x="4116" y="416"/>
                </a:cubicBezTo>
                <a:cubicBezTo>
                  <a:pt x="4116" y="416"/>
                  <a:pt x="4116" y="416"/>
                  <a:pt x="4116" y="416"/>
                </a:cubicBezTo>
                <a:cubicBezTo>
                  <a:pt x="4117" y="404"/>
                  <a:pt x="4117" y="404"/>
                  <a:pt x="4117" y="404"/>
                </a:cubicBezTo>
                <a:cubicBezTo>
                  <a:pt x="4117" y="395"/>
                  <a:pt x="4117" y="395"/>
                  <a:pt x="4117" y="395"/>
                </a:cubicBezTo>
                <a:cubicBezTo>
                  <a:pt x="4117" y="380"/>
                  <a:pt x="4117" y="380"/>
                  <a:pt x="4117" y="380"/>
                </a:cubicBezTo>
                <a:cubicBezTo>
                  <a:pt x="4118" y="369"/>
                  <a:pt x="4118" y="369"/>
                  <a:pt x="4118" y="369"/>
                </a:cubicBezTo>
                <a:cubicBezTo>
                  <a:pt x="4118" y="366"/>
                  <a:pt x="4118" y="366"/>
                  <a:pt x="4118" y="366"/>
                </a:cubicBezTo>
                <a:cubicBezTo>
                  <a:pt x="4118" y="361"/>
                  <a:pt x="4118" y="361"/>
                  <a:pt x="4118" y="361"/>
                </a:cubicBezTo>
                <a:cubicBezTo>
                  <a:pt x="4118" y="357"/>
                  <a:pt x="4118" y="357"/>
                  <a:pt x="4118" y="357"/>
                </a:cubicBezTo>
                <a:cubicBezTo>
                  <a:pt x="4119" y="357"/>
                  <a:pt x="4121" y="357"/>
                  <a:pt x="4122" y="356"/>
                </a:cubicBezTo>
                <a:cubicBezTo>
                  <a:pt x="4124" y="353"/>
                  <a:pt x="4124" y="349"/>
                  <a:pt x="4122" y="347"/>
                </a:cubicBezTo>
                <a:cubicBezTo>
                  <a:pt x="4120" y="346"/>
                  <a:pt x="4119" y="345"/>
                  <a:pt x="4118" y="344"/>
                </a:cubicBezTo>
                <a:cubicBezTo>
                  <a:pt x="4116" y="342"/>
                  <a:pt x="4116" y="342"/>
                  <a:pt x="4116" y="342"/>
                </a:cubicBezTo>
                <a:cubicBezTo>
                  <a:pt x="4113" y="339"/>
                  <a:pt x="4109" y="336"/>
                  <a:pt x="4105" y="333"/>
                </a:cubicBezTo>
                <a:cubicBezTo>
                  <a:pt x="4102" y="331"/>
                  <a:pt x="4100" y="329"/>
                  <a:pt x="4097" y="327"/>
                </a:cubicBezTo>
                <a:cubicBezTo>
                  <a:pt x="4095" y="326"/>
                  <a:pt x="4095" y="326"/>
                  <a:pt x="4095" y="326"/>
                </a:cubicBezTo>
                <a:cubicBezTo>
                  <a:pt x="4096" y="324"/>
                  <a:pt x="4097" y="322"/>
                  <a:pt x="4097" y="320"/>
                </a:cubicBezTo>
                <a:cubicBezTo>
                  <a:pt x="4098" y="312"/>
                  <a:pt x="4098" y="312"/>
                  <a:pt x="4098" y="312"/>
                </a:cubicBezTo>
                <a:cubicBezTo>
                  <a:pt x="4098" y="308"/>
                  <a:pt x="4098" y="308"/>
                  <a:pt x="4098" y="308"/>
                </a:cubicBezTo>
                <a:cubicBezTo>
                  <a:pt x="4098" y="306"/>
                  <a:pt x="4098" y="306"/>
                  <a:pt x="4098" y="306"/>
                </a:cubicBezTo>
                <a:cubicBezTo>
                  <a:pt x="4099" y="300"/>
                  <a:pt x="4098" y="295"/>
                  <a:pt x="4097" y="290"/>
                </a:cubicBezTo>
                <a:cubicBezTo>
                  <a:pt x="4096" y="287"/>
                  <a:pt x="4095" y="285"/>
                  <a:pt x="4094" y="283"/>
                </a:cubicBezTo>
                <a:cubicBezTo>
                  <a:pt x="4091" y="277"/>
                  <a:pt x="4086" y="271"/>
                  <a:pt x="4080" y="266"/>
                </a:cubicBezTo>
                <a:cubicBezTo>
                  <a:pt x="4076" y="262"/>
                  <a:pt x="4072" y="259"/>
                  <a:pt x="4067" y="256"/>
                </a:cubicBezTo>
                <a:cubicBezTo>
                  <a:pt x="4059" y="252"/>
                  <a:pt x="4051" y="249"/>
                  <a:pt x="4042" y="247"/>
                </a:cubicBezTo>
                <a:cubicBezTo>
                  <a:pt x="4038" y="246"/>
                  <a:pt x="4033" y="245"/>
                  <a:pt x="4029" y="245"/>
                </a:cubicBezTo>
                <a:cubicBezTo>
                  <a:pt x="3987" y="241"/>
                  <a:pt x="3951" y="262"/>
                  <a:pt x="3948" y="292"/>
                </a:cubicBezTo>
                <a:cubicBezTo>
                  <a:pt x="3947" y="306"/>
                  <a:pt x="3947" y="306"/>
                  <a:pt x="3947" y="306"/>
                </a:cubicBezTo>
                <a:cubicBezTo>
                  <a:pt x="3947" y="309"/>
                  <a:pt x="3948" y="312"/>
                  <a:pt x="3949" y="315"/>
                </a:cubicBezTo>
                <a:cubicBezTo>
                  <a:pt x="3940" y="318"/>
                  <a:pt x="3932" y="321"/>
                  <a:pt x="3926" y="324"/>
                </a:cubicBezTo>
                <a:cubicBezTo>
                  <a:pt x="3924" y="325"/>
                  <a:pt x="3922" y="326"/>
                  <a:pt x="3919" y="327"/>
                </a:cubicBezTo>
                <a:cubicBezTo>
                  <a:pt x="3916" y="328"/>
                  <a:pt x="3915" y="332"/>
                  <a:pt x="3916" y="335"/>
                </a:cubicBezTo>
                <a:cubicBezTo>
                  <a:pt x="3917" y="337"/>
                  <a:pt x="3919" y="339"/>
                  <a:pt x="3921" y="339"/>
                </a:cubicBezTo>
                <a:cubicBezTo>
                  <a:pt x="3919" y="351"/>
                  <a:pt x="3919" y="351"/>
                  <a:pt x="3919" y="351"/>
                </a:cubicBezTo>
                <a:cubicBezTo>
                  <a:pt x="3913" y="385"/>
                  <a:pt x="3913" y="385"/>
                  <a:pt x="3913" y="385"/>
                </a:cubicBezTo>
                <a:cubicBezTo>
                  <a:pt x="3912" y="397"/>
                  <a:pt x="3912" y="397"/>
                  <a:pt x="3912" y="397"/>
                </a:cubicBezTo>
                <a:cubicBezTo>
                  <a:pt x="3910" y="398"/>
                  <a:pt x="3909" y="398"/>
                  <a:pt x="3908" y="399"/>
                </a:cubicBezTo>
                <a:cubicBezTo>
                  <a:pt x="3904" y="400"/>
                  <a:pt x="3903" y="404"/>
                  <a:pt x="3904" y="407"/>
                </a:cubicBezTo>
                <a:cubicBezTo>
                  <a:pt x="3905" y="409"/>
                  <a:pt x="3907" y="410"/>
                  <a:pt x="3909" y="411"/>
                </a:cubicBezTo>
                <a:cubicBezTo>
                  <a:pt x="3909" y="411"/>
                  <a:pt x="3909" y="411"/>
                  <a:pt x="3909" y="411"/>
                </a:cubicBezTo>
                <a:cubicBezTo>
                  <a:pt x="3904" y="443"/>
                  <a:pt x="3904" y="443"/>
                  <a:pt x="3904" y="443"/>
                </a:cubicBezTo>
                <a:cubicBezTo>
                  <a:pt x="3902" y="454"/>
                  <a:pt x="3902" y="454"/>
                  <a:pt x="3902" y="454"/>
                </a:cubicBezTo>
                <a:cubicBezTo>
                  <a:pt x="3899" y="472"/>
                  <a:pt x="3899" y="472"/>
                  <a:pt x="3899" y="472"/>
                </a:cubicBezTo>
                <a:cubicBezTo>
                  <a:pt x="3898" y="472"/>
                  <a:pt x="3897" y="472"/>
                  <a:pt x="3896" y="473"/>
                </a:cubicBezTo>
                <a:cubicBezTo>
                  <a:pt x="3893" y="474"/>
                  <a:pt x="3891" y="478"/>
                  <a:pt x="3893" y="481"/>
                </a:cubicBezTo>
                <a:cubicBezTo>
                  <a:pt x="3893" y="481"/>
                  <a:pt x="3893" y="481"/>
                  <a:pt x="3893" y="481"/>
                </a:cubicBezTo>
                <a:cubicBezTo>
                  <a:pt x="3893" y="482"/>
                  <a:pt x="3894" y="483"/>
                  <a:pt x="3895" y="484"/>
                </a:cubicBezTo>
                <a:cubicBezTo>
                  <a:pt x="3896" y="484"/>
                  <a:pt x="3896" y="485"/>
                  <a:pt x="3897" y="485"/>
                </a:cubicBezTo>
                <a:cubicBezTo>
                  <a:pt x="3895" y="497"/>
                  <a:pt x="3895" y="497"/>
                  <a:pt x="3895" y="497"/>
                </a:cubicBezTo>
                <a:cubicBezTo>
                  <a:pt x="3893" y="513"/>
                  <a:pt x="3893" y="513"/>
                  <a:pt x="3893" y="513"/>
                </a:cubicBezTo>
                <a:cubicBezTo>
                  <a:pt x="3889" y="534"/>
                  <a:pt x="3889" y="534"/>
                  <a:pt x="3889" y="534"/>
                </a:cubicBezTo>
                <a:cubicBezTo>
                  <a:pt x="3889" y="537"/>
                  <a:pt x="3889" y="537"/>
                  <a:pt x="3889" y="537"/>
                </a:cubicBezTo>
                <a:cubicBezTo>
                  <a:pt x="3887" y="550"/>
                  <a:pt x="3887" y="550"/>
                  <a:pt x="3887" y="550"/>
                </a:cubicBezTo>
                <a:cubicBezTo>
                  <a:pt x="3885" y="550"/>
                  <a:pt x="3884" y="551"/>
                  <a:pt x="3884" y="551"/>
                </a:cubicBezTo>
                <a:cubicBezTo>
                  <a:pt x="3880" y="552"/>
                  <a:pt x="3879" y="555"/>
                  <a:pt x="3880" y="559"/>
                </a:cubicBezTo>
                <a:cubicBezTo>
                  <a:pt x="3880" y="560"/>
                  <a:pt x="3880" y="560"/>
                  <a:pt x="3881" y="561"/>
                </a:cubicBezTo>
                <a:cubicBezTo>
                  <a:pt x="3882" y="562"/>
                  <a:pt x="3883" y="563"/>
                  <a:pt x="3885" y="563"/>
                </a:cubicBezTo>
                <a:cubicBezTo>
                  <a:pt x="3885" y="563"/>
                  <a:pt x="3885" y="563"/>
                  <a:pt x="3885" y="563"/>
                </a:cubicBezTo>
                <a:cubicBezTo>
                  <a:pt x="3884" y="566"/>
                  <a:pt x="3884" y="566"/>
                  <a:pt x="3884" y="566"/>
                </a:cubicBezTo>
                <a:cubicBezTo>
                  <a:pt x="3882" y="579"/>
                  <a:pt x="3882" y="579"/>
                  <a:pt x="3882" y="579"/>
                </a:cubicBezTo>
                <a:cubicBezTo>
                  <a:pt x="3879" y="595"/>
                  <a:pt x="3879" y="595"/>
                  <a:pt x="3879" y="595"/>
                </a:cubicBezTo>
                <a:cubicBezTo>
                  <a:pt x="3878" y="605"/>
                  <a:pt x="3878" y="605"/>
                  <a:pt x="3878" y="605"/>
                </a:cubicBezTo>
                <a:cubicBezTo>
                  <a:pt x="3876" y="619"/>
                  <a:pt x="3876" y="619"/>
                  <a:pt x="3876" y="619"/>
                </a:cubicBezTo>
                <a:cubicBezTo>
                  <a:pt x="3873" y="637"/>
                  <a:pt x="3873" y="637"/>
                  <a:pt x="3873" y="637"/>
                </a:cubicBezTo>
                <a:cubicBezTo>
                  <a:pt x="3871" y="638"/>
                  <a:pt x="3871" y="638"/>
                  <a:pt x="3870" y="638"/>
                </a:cubicBezTo>
                <a:cubicBezTo>
                  <a:pt x="3867" y="638"/>
                  <a:pt x="3864" y="642"/>
                  <a:pt x="3865" y="645"/>
                </a:cubicBezTo>
                <a:cubicBezTo>
                  <a:pt x="3865" y="646"/>
                  <a:pt x="3866" y="647"/>
                  <a:pt x="3867" y="648"/>
                </a:cubicBezTo>
                <a:cubicBezTo>
                  <a:pt x="3868" y="649"/>
                  <a:pt x="3869" y="650"/>
                  <a:pt x="3871" y="650"/>
                </a:cubicBezTo>
                <a:cubicBezTo>
                  <a:pt x="3870" y="651"/>
                  <a:pt x="3870" y="651"/>
                  <a:pt x="3870" y="651"/>
                </a:cubicBezTo>
                <a:cubicBezTo>
                  <a:pt x="3870" y="652"/>
                  <a:pt x="3870" y="652"/>
                  <a:pt x="3870" y="652"/>
                </a:cubicBezTo>
                <a:cubicBezTo>
                  <a:pt x="3868" y="668"/>
                  <a:pt x="3868" y="668"/>
                  <a:pt x="3868" y="668"/>
                </a:cubicBezTo>
                <a:cubicBezTo>
                  <a:pt x="3865" y="685"/>
                  <a:pt x="3865" y="685"/>
                  <a:pt x="3865" y="685"/>
                </a:cubicBezTo>
                <a:cubicBezTo>
                  <a:pt x="3863" y="697"/>
                  <a:pt x="3863" y="697"/>
                  <a:pt x="3863" y="697"/>
                </a:cubicBezTo>
                <a:cubicBezTo>
                  <a:pt x="3861" y="709"/>
                  <a:pt x="3861" y="709"/>
                  <a:pt x="3861" y="709"/>
                </a:cubicBezTo>
                <a:cubicBezTo>
                  <a:pt x="3858" y="729"/>
                  <a:pt x="3858" y="729"/>
                  <a:pt x="3858" y="729"/>
                </a:cubicBezTo>
                <a:cubicBezTo>
                  <a:pt x="3857" y="729"/>
                  <a:pt x="3857" y="729"/>
                  <a:pt x="3857" y="729"/>
                </a:cubicBezTo>
                <a:cubicBezTo>
                  <a:pt x="3854" y="729"/>
                  <a:pt x="3851" y="732"/>
                  <a:pt x="3852" y="736"/>
                </a:cubicBezTo>
                <a:cubicBezTo>
                  <a:pt x="3852" y="738"/>
                  <a:pt x="3854" y="740"/>
                  <a:pt x="3856" y="741"/>
                </a:cubicBezTo>
                <a:cubicBezTo>
                  <a:pt x="3856" y="741"/>
                  <a:pt x="3856" y="741"/>
                  <a:pt x="3856" y="741"/>
                </a:cubicBezTo>
                <a:cubicBezTo>
                  <a:pt x="3855" y="746"/>
                  <a:pt x="3855" y="746"/>
                  <a:pt x="3855" y="746"/>
                </a:cubicBezTo>
                <a:cubicBezTo>
                  <a:pt x="3853" y="758"/>
                  <a:pt x="3853" y="758"/>
                  <a:pt x="3853" y="758"/>
                </a:cubicBezTo>
                <a:cubicBezTo>
                  <a:pt x="3851" y="768"/>
                  <a:pt x="3851" y="768"/>
                  <a:pt x="3851" y="768"/>
                </a:cubicBezTo>
                <a:cubicBezTo>
                  <a:pt x="3850" y="776"/>
                  <a:pt x="3850" y="776"/>
                  <a:pt x="3850" y="776"/>
                </a:cubicBezTo>
                <a:cubicBezTo>
                  <a:pt x="3845" y="809"/>
                  <a:pt x="3845" y="809"/>
                  <a:pt x="3845" y="809"/>
                </a:cubicBezTo>
                <a:cubicBezTo>
                  <a:pt x="3842" y="826"/>
                  <a:pt x="3842" y="826"/>
                  <a:pt x="3842" y="826"/>
                </a:cubicBezTo>
                <a:cubicBezTo>
                  <a:pt x="3843" y="826"/>
                  <a:pt x="3843" y="826"/>
                  <a:pt x="3843" y="826"/>
                </a:cubicBezTo>
                <a:cubicBezTo>
                  <a:pt x="3841" y="825"/>
                  <a:pt x="3838" y="827"/>
                  <a:pt x="3838" y="830"/>
                </a:cubicBezTo>
                <a:cubicBezTo>
                  <a:pt x="3838" y="830"/>
                  <a:pt x="3838" y="830"/>
                  <a:pt x="3838" y="830"/>
                </a:cubicBezTo>
                <a:cubicBezTo>
                  <a:pt x="3838" y="833"/>
                  <a:pt x="3839" y="835"/>
                  <a:pt x="3842" y="835"/>
                </a:cubicBezTo>
                <a:cubicBezTo>
                  <a:pt x="3842" y="835"/>
                  <a:pt x="3842" y="835"/>
                  <a:pt x="3842" y="835"/>
                </a:cubicBezTo>
                <a:cubicBezTo>
                  <a:pt x="3840" y="847"/>
                  <a:pt x="3840" y="847"/>
                  <a:pt x="3840" y="847"/>
                </a:cubicBezTo>
                <a:cubicBezTo>
                  <a:pt x="3835" y="875"/>
                  <a:pt x="3835" y="875"/>
                  <a:pt x="3835" y="875"/>
                </a:cubicBezTo>
                <a:cubicBezTo>
                  <a:pt x="3835" y="876"/>
                  <a:pt x="3835" y="876"/>
                  <a:pt x="3835" y="876"/>
                </a:cubicBezTo>
                <a:cubicBezTo>
                  <a:pt x="3835" y="876"/>
                  <a:pt x="3835" y="877"/>
                  <a:pt x="3835" y="878"/>
                </a:cubicBezTo>
                <a:cubicBezTo>
                  <a:pt x="3834" y="894"/>
                  <a:pt x="3834" y="894"/>
                  <a:pt x="3834" y="894"/>
                </a:cubicBezTo>
                <a:cubicBezTo>
                  <a:pt x="3832" y="909"/>
                  <a:pt x="3832" y="909"/>
                  <a:pt x="3832" y="909"/>
                </a:cubicBezTo>
                <a:cubicBezTo>
                  <a:pt x="3831" y="924"/>
                  <a:pt x="3831" y="924"/>
                  <a:pt x="3831" y="924"/>
                </a:cubicBezTo>
                <a:cubicBezTo>
                  <a:pt x="3827" y="959"/>
                  <a:pt x="3827" y="959"/>
                  <a:pt x="3827" y="959"/>
                </a:cubicBezTo>
                <a:cubicBezTo>
                  <a:pt x="3825" y="987"/>
                  <a:pt x="3825" y="987"/>
                  <a:pt x="3825" y="987"/>
                </a:cubicBezTo>
                <a:cubicBezTo>
                  <a:pt x="3824" y="997"/>
                  <a:pt x="3824" y="997"/>
                  <a:pt x="3824" y="997"/>
                </a:cubicBezTo>
                <a:cubicBezTo>
                  <a:pt x="3823" y="1006"/>
                  <a:pt x="3823" y="1006"/>
                  <a:pt x="3823" y="1006"/>
                </a:cubicBezTo>
                <a:cubicBezTo>
                  <a:pt x="3814" y="1006"/>
                  <a:pt x="3814" y="1006"/>
                  <a:pt x="3814" y="1006"/>
                </a:cubicBezTo>
                <a:cubicBezTo>
                  <a:pt x="3809" y="1006"/>
                  <a:pt x="3809" y="1006"/>
                  <a:pt x="3809" y="1006"/>
                </a:cubicBezTo>
                <a:cubicBezTo>
                  <a:pt x="3809" y="1009"/>
                  <a:pt x="3809" y="1009"/>
                  <a:pt x="3809" y="1009"/>
                </a:cubicBezTo>
                <a:cubicBezTo>
                  <a:pt x="3809" y="1019"/>
                  <a:pt x="3809" y="1019"/>
                  <a:pt x="3809" y="1019"/>
                </a:cubicBezTo>
                <a:cubicBezTo>
                  <a:pt x="3809" y="1019"/>
                  <a:pt x="3809" y="1019"/>
                  <a:pt x="3809" y="1019"/>
                </a:cubicBezTo>
                <a:cubicBezTo>
                  <a:pt x="3810" y="1068"/>
                  <a:pt x="3810" y="1068"/>
                  <a:pt x="3810" y="1068"/>
                </a:cubicBezTo>
                <a:cubicBezTo>
                  <a:pt x="3810" y="1092"/>
                  <a:pt x="3810" y="1092"/>
                  <a:pt x="3810" y="1092"/>
                </a:cubicBezTo>
                <a:cubicBezTo>
                  <a:pt x="3791" y="1092"/>
                  <a:pt x="3791" y="1092"/>
                  <a:pt x="3791" y="1092"/>
                </a:cubicBezTo>
                <a:cubicBezTo>
                  <a:pt x="3791" y="1063"/>
                  <a:pt x="3791" y="1063"/>
                  <a:pt x="3791" y="1063"/>
                </a:cubicBezTo>
                <a:cubicBezTo>
                  <a:pt x="3770" y="1063"/>
                  <a:pt x="3770" y="1063"/>
                  <a:pt x="3770" y="1063"/>
                </a:cubicBezTo>
                <a:cubicBezTo>
                  <a:pt x="3770" y="916"/>
                  <a:pt x="3770" y="916"/>
                  <a:pt x="3770" y="916"/>
                </a:cubicBezTo>
                <a:cubicBezTo>
                  <a:pt x="3730" y="916"/>
                  <a:pt x="3730" y="916"/>
                  <a:pt x="3730" y="916"/>
                </a:cubicBezTo>
                <a:cubicBezTo>
                  <a:pt x="3730" y="1020"/>
                  <a:pt x="3730" y="1020"/>
                  <a:pt x="3730" y="1020"/>
                </a:cubicBezTo>
                <a:cubicBezTo>
                  <a:pt x="3718" y="1020"/>
                  <a:pt x="3718" y="1020"/>
                  <a:pt x="3718" y="1020"/>
                </a:cubicBezTo>
                <a:cubicBezTo>
                  <a:pt x="3718" y="1053"/>
                  <a:pt x="3718" y="1053"/>
                  <a:pt x="3718" y="1053"/>
                </a:cubicBezTo>
                <a:cubicBezTo>
                  <a:pt x="3689" y="1053"/>
                  <a:pt x="3689" y="1053"/>
                  <a:pt x="3689" y="1053"/>
                </a:cubicBezTo>
                <a:cubicBezTo>
                  <a:pt x="3689" y="954"/>
                  <a:pt x="3689" y="954"/>
                  <a:pt x="3689" y="954"/>
                </a:cubicBezTo>
                <a:cubicBezTo>
                  <a:pt x="3674" y="954"/>
                  <a:pt x="3674" y="954"/>
                  <a:pt x="3674" y="954"/>
                </a:cubicBezTo>
                <a:cubicBezTo>
                  <a:pt x="3674" y="940"/>
                  <a:pt x="3674" y="940"/>
                  <a:pt x="3674" y="940"/>
                </a:cubicBezTo>
                <a:cubicBezTo>
                  <a:pt x="3645" y="932"/>
                  <a:pt x="3645" y="932"/>
                  <a:pt x="3645" y="932"/>
                </a:cubicBezTo>
                <a:cubicBezTo>
                  <a:pt x="3645" y="931"/>
                  <a:pt x="3644" y="930"/>
                  <a:pt x="3643" y="929"/>
                </a:cubicBezTo>
                <a:cubicBezTo>
                  <a:pt x="3642" y="927"/>
                  <a:pt x="3641" y="925"/>
                  <a:pt x="3641" y="923"/>
                </a:cubicBezTo>
                <a:cubicBezTo>
                  <a:pt x="3641" y="890"/>
                  <a:pt x="3641" y="890"/>
                  <a:pt x="3641" y="890"/>
                </a:cubicBezTo>
                <a:cubicBezTo>
                  <a:pt x="3634" y="890"/>
                  <a:pt x="3634" y="890"/>
                  <a:pt x="3634" y="890"/>
                </a:cubicBezTo>
                <a:cubicBezTo>
                  <a:pt x="3634" y="889"/>
                  <a:pt x="3634" y="888"/>
                  <a:pt x="3634" y="887"/>
                </a:cubicBezTo>
                <a:cubicBezTo>
                  <a:pt x="3633" y="875"/>
                  <a:pt x="3631" y="862"/>
                  <a:pt x="3630" y="855"/>
                </a:cubicBezTo>
                <a:cubicBezTo>
                  <a:pt x="3630" y="848"/>
                  <a:pt x="3631" y="839"/>
                  <a:pt x="3631" y="839"/>
                </a:cubicBezTo>
                <a:cubicBezTo>
                  <a:pt x="3631" y="839"/>
                  <a:pt x="3637" y="836"/>
                  <a:pt x="3636" y="829"/>
                </a:cubicBezTo>
                <a:cubicBezTo>
                  <a:pt x="3634" y="823"/>
                  <a:pt x="3633" y="807"/>
                  <a:pt x="3633" y="807"/>
                </a:cubicBezTo>
                <a:cubicBezTo>
                  <a:pt x="3633" y="807"/>
                  <a:pt x="3636" y="808"/>
                  <a:pt x="3635" y="799"/>
                </a:cubicBezTo>
                <a:cubicBezTo>
                  <a:pt x="3634" y="790"/>
                  <a:pt x="3627" y="695"/>
                  <a:pt x="3627" y="695"/>
                </a:cubicBezTo>
                <a:cubicBezTo>
                  <a:pt x="3627" y="695"/>
                  <a:pt x="3633" y="696"/>
                  <a:pt x="3635" y="698"/>
                </a:cubicBezTo>
                <a:cubicBezTo>
                  <a:pt x="3638" y="700"/>
                  <a:pt x="3650" y="700"/>
                  <a:pt x="3656" y="690"/>
                </a:cubicBezTo>
                <a:cubicBezTo>
                  <a:pt x="3662" y="680"/>
                  <a:pt x="3664" y="672"/>
                  <a:pt x="3664" y="666"/>
                </a:cubicBezTo>
                <a:cubicBezTo>
                  <a:pt x="3665" y="661"/>
                  <a:pt x="3669" y="653"/>
                  <a:pt x="3669" y="648"/>
                </a:cubicBezTo>
                <a:cubicBezTo>
                  <a:pt x="3669" y="643"/>
                  <a:pt x="3670" y="631"/>
                  <a:pt x="3667" y="628"/>
                </a:cubicBezTo>
                <a:cubicBezTo>
                  <a:pt x="3664" y="624"/>
                  <a:pt x="3665" y="619"/>
                  <a:pt x="3664" y="615"/>
                </a:cubicBezTo>
                <a:cubicBezTo>
                  <a:pt x="3663" y="611"/>
                  <a:pt x="3663" y="610"/>
                  <a:pt x="3662" y="608"/>
                </a:cubicBezTo>
                <a:cubicBezTo>
                  <a:pt x="3660" y="606"/>
                  <a:pt x="3658" y="603"/>
                  <a:pt x="3658" y="603"/>
                </a:cubicBezTo>
                <a:cubicBezTo>
                  <a:pt x="3667" y="582"/>
                  <a:pt x="3667" y="582"/>
                  <a:pt x="3667" y="582"/>
                </a:cubicBezTo>
                <a:cubicBezTo>
                  <a:pt x="3659" y="567"/>
                  <a:pt x="3659" y="567"/>
                  <a:pt x="3659" y="567"/>
                </a:cubicBezTo>
                <a:cubicBezTo>
                  <a:pt x="3650" y="565"/>
                  <a:pt x="3650" y="565"/>
                  <a:pt x="3650" y="565"/>
                </a:cubicBezTo>
                <a:cubicBezTo>
                  <a:pt x="3642" y="582"/>
                  <a:pt x="3642" y="582"/>
                  <a:pt x="3642" y="582"/>
                </a:cubicBezTo>
                <a:cubicBezTo>
                  <a:pt x="3642" y="582"/>
                  <a:pt x="3639" y="581"/>
                  <a:pt x="3638" y="579"/>
                </a:cubicBezTo>
                <a:cubicBezTo>
                  <a:pt x="3636" y="578"/>
                  <a:pt x="3626" y="559"/>
                  <a:pt x="3624" y="553"/>
                </a:cubicBezTo>
                <a:cubicBezTo>
                  <a:pt x="3621" y="547"/>
                  <a:pt x="3617" y="542"/>
                  <a:pt x="3614" y="538"/>
                </a:cubicBezTo>
                <a:cubicBezTo>
                  <a:pt x="3610" y="534"/>
                  <a:pt x="3609" y="533"/>
                  <a:pt x="3606" y="532"/>
                </a:cubicBezTo>
                <a:cubicBezTo>
                  <a:pt x="3603" y="530"/>
                  <a:pt x="3607" y="529"/>
                  <a:pt x="3601" y="526"/>
                </a:cubicBezTo>
                <a:cubicBezTo>
                  <a:pt x="3595" y="523"/>
                  <a:pt x="3590" y="519"/>
                  <a:pt x="3588" y="514"/>
                </a:cubicBezTo>
                <a:cubicBezTo>
                  <a:pt x="3587" y="512"/>
                  <a:pt x="3587" y="511"/>
                  <a:pt x="3587" y="510"/>
                </a:cubicBezTo>
                <a:cubicBezTo>
                  <a:pt x="3587" y="510"/>
                  <a:pt x="3587" y="510"/>
                  <a:pt x="3587" y="510"/>
                </a:cubicBezTo>
                <a:cubicBezTo>
                  <a:pt x="3587" y="510"/>
                  <a:pt x="3587" y="510"/>
                  <a:pt x="3587" y="510"/>
                </a:cubicBezTo>
                <a:cubicBezTo>
                  <a:pt x="3587" y="510"/>
                  <a:pt x="3590" y="511"/>
                  <a:pt x="3590" y="508"/>
                </a:cubicBezTo>
                <a:cubicBezTo>
                  <a:pt x="3591" y="506"/>
                  <a:pt x="3588" y="500"/>
                  <a:pt x="3588" y="500"/>
                </a:cubicBezTo>
                <a:cubicBezTo>
                  <a:pt x="3588" y="500"/>
                  <a:pt x="3590" y="493"/>
                  <a:pt x="3589" y="489"/>
                </a:cubicBezTo>
                <a:cubicBezTo>
                  <a:pt x="3588" y="485"/>
                  <a:pt x="3585" y="483"/>
                  <a:pt x="3585" y="483"/>
                </a:cubicBezTo>
                <a:cubicBezTo>
                  <a:pt x="3584" y="477"/>
                  <a:pt x="3584" y="477"/>
                  <a:pt x="3584" y="477"/>
                </a:cubicBezTo>
                <a:cubicBezTo>
                  <a:pt x="3584" y="477"/>
                  <a:pt x="3585" y="480"/>
                  <a:pt x="3587" y="477"/>
                </a:cubicBezTo>
                <a:cubicBezTo>
                  <a:pt x="3589" y="474"/>
                  <a:pt x="3588" y="472"/>
                  <a:pt x="3587" y="467"/>
                </a:cubicBezTo>
                <a:cubicBezTo>
                  <a:pt x="3586" y="466"/>
                  <a:pt x="3586" y="464"/>
                  <a:pt x="3585" y="462"/>
                </a:cubicBezTo>
                <a:cubicBezTo>
                  <a:pt x="3616" y="455"/>
                  <a:pt x="3616" y="455"/>
                  <a:pt x="3616" y="455"/>
                </a:cubicBezTo>
                <a:cubicBezTo>
                  <a:pt x="3581" y="456"/>
                  <a:pt x="3581" y="456"/>
                  <a:pt x="3581" y="456"/>
                </a:cubicBezTo>
                <a:cubicBezTo>
                  <a:pt x="3580" y="454"/>
                  <a:pt x="3579" y="452"/>
                  <a:pt x="3577" y="450"/>
                </a:cubicBezTo>
                <a:cubicBezTo>
                  <a:pt x="3600" y="432"/>
                  <a:pt x="3600" y="432"/>
                  <a:pt x="3600" y="432"/>
                </a:cubicBezTo>
                <a:cubicBezTo>
                  <a:pt x="3572" y="445"/>
                  <a:pt x="3572" y="445"/>
                  <a:pt x="3572" y="445"/>
                </a:cubicBezTo>
                <a:cubicBezTo>
                  <a:pt x="3571" y="444"/>
                  <a:pt x="3570" y="443"/>
                  <a:pt x="3569" y="442"/>
                </a:cubicBezTo>
                <a:cubicBezTo>
                  <a:pt x="3567" y="442"/>
                  <a:pt x="3566" y="441"/>
                  <a:pt x="3564" y="440"/>
                </a:cubicBezTo>
                <a:cubicBezTo>
                  <a:pt x="3567" y="420"/>
                  <a:pt x="3567" y="420"/>
                  <a:pt x="3567" y="420"/>
                </a:cubicBezTo>
                <a:cubicBezTo>
                  <a:pt x="3569" y="412"/>
                  <a:pt x="3569" y="412"/>
                  <a:pt x="3569" y="412"/>
                </a:cubicBezTo>
                <a:cubicBezTo>
                  <a:pt x="3560" y="430"/>
                  <a:pt x="3560" y="430"/>
                  <a:pt x="3560" y="430"/>
                </a:cubicBezTo>
                <a:cubicBezTo>
                  <a:pt x="3556" y="438"/>
                  <a:pt x="3556" y="438"/>
                  <a:pt x="3556" y="438"/>
                </a:cubicBezTo>
                <a:cubicBezTo>
                  <a:pt x="3556" y="437"/>
                  <a:pt x="3555" y="437"/>
                  <a:pt x="3555" y="437"/>
                </a:cubicBezTo>
                <a:cubicBezTo>
                  <a:pt x="3552" y="437"/>
                  <a:pt x="3550" y="436"/>
                  <a:pt x="3547" y="436"/>
                </a:cubicBezTo>
                <a:cubicBezTo>
                  <a:pt x="3544" y="432"/>
                  <a:pt x="3544" y="432"/>
                  <a:pt x="3544" y="432"/>
                </a:cubicBezTo>
                <a:cubicBezTo>
                  <a:pt x="3539" y="424"/>
                  <a:pt x="3539" y="424"/>
                  <a:pt x="3539" y="424"/>
                </a:cubicBezTo>
                <a:cubicBezTo>
                  <a:pt x="3526" y="405"/>
                  <a:pt x="3526" y="405"/>
                  <a:pt x="3526" y="405"/>
                </a:cubicBezTo>
                <a:cubicBezTo>
                  <a:pt x="3536" y="429"/>
                  <a:pt x="3536" y="429"/>
                  <a:pt x="3536" y="429"/>
                </a:cubicBezTo>
                <a:cubicBezTo>
                  <a:pt x="3540" y="437"/>
                  <a:pt x="3540" y="437"/>
                  <a:pt x="3540" y="437"/>
                </a:cubicBezTo>
                <a:cubicBezTo>
                  <a:pt x="3537" y="438"/>
                  <a:pt x="3534" y="439"/>
                  <a:pt x="3531" y="441"/>
                </a:cubicBezTo>
                <a:cubicBezTo>
                  <a:pt x="3528" y="440"/>
                  <a:pt x="3528" y="440"/>
                  <a:pt x="3528" y="440"/>
                </a:cubicBezTo>
                <a:cubicBezTo>
                  <a:pt x="3497" y="424"/>
                  <a:pt x="3497" y="424"/>
                  <a:pt x="3497" y="424"/>
                </a:cubicBezTo>
                <a:cubicBezTo>
                  <a:pt x="3525" y="444"/>
                  <a:pt x="3525" y="444"/>
                  <a:pt x="3525" y="444"/>
                </a:cubicBezTo>
                <a:cubicBezTo>
                  <a:pt x="3528" y="446"/>
                  <a:pt x="3528" y="446"/>
                  <a:pt x="3528" y="446"/>
                </a:cubicBezTo>
                <a:cubicBezTo>
                  <a:pt x="3526" y="448"/>
                  <a:pt x="3525" y="451"/>
                  <a:pt x="3524" y="453"/>
                </a:cubicBezTo>
                <a:cubicBezTo>
                  <a:pt x="3518" y="454"/>
                  <a:pt x="3518" y="454"/>
                  <a:pt x="3518" y="454"/>
                </a:cubicBezTo>
                <a:cubicBezTo>
                  <a:pt x="3499" y="456"/>
                  <a:pt x="3499" y="456"/>
                  <a:pt x="3499" y="456"/>
                </a:cubicBezTo>
                <a:cubicBezTo>
                  <a:pt x="3499" y="456"/>
                  <a:pt x="3499" y="456"/>
                  <a:pt x="3499" y="456"/>
                </a:cubicBezTo>
                <a:cubicBezTo>
                  <a:pt x="3498" y="450"/>
                  <a:pt x="3493" y="431"/>
                  <a:pt x="3486" y="416"/>
                </a:cubicBezTo>
                <a:cubicBezTo>
                  <a:pt x="3480" y="401"/>
                  <a:pt x="3481" y="403"/>
                  <a:pt x="3478" y="393"/>
                </a:cubicBezTo>
                <a:cubicBezTo>
                  <a:pt x="3475" y="382"/>
                  <a:pt x="3476" y="379"/>
                  <a:pt x="3473" y="373"/>
                </a:cubicBezTo>
                <a:cubicBezTo>
                  <a:pt x="3471" y="366"/>
                  <a:pt x="3469" y="360"/>
                  <a:pt x="3466" y="356"/>
                </a:cubicBezTo>
                <a:cubicBezTo>
                  <a:pt x="3463" y="352"/>
                  <a:pt x="3462" y="352"/>
                  <a:pt x="3462" y="352"/>
                </a:cubicBezTo>
                <a:cubicBezTo>
                  <a:pt x="3463" y="344"/>
                  <a:pt x="3463" y="344"/>
                  <a:pt x="3463" y="344"/>
                </a:cubicBezTo>
                <a:cubicBezTo>
                  <a:pt x="3463" y="344"/>
                  <a:pt x="3466" y="343"/>
                  <a:pt x="3466" y="342"/>
                </a:cubicBezTo>
                <a:cubicBezTo>
                  <a:pt x="3466" y="340"/>
                  <a:pt x="3464" y="338"/>
                  <a:pt x="3464" y="338"/>
                </a:cubicBezTo>
                <a:cubicBezTo>
                  <a:pt x="3464" y="338"/>
                  <a:pt x="3476" y="336"/>
                  <a:pt x="3476" y="334"/>
                </a:cubicBezTo>
                <a:cubicBezTo>
                  <a:pt x="3476" y="332"/>
                  <a:pt x="3480" y="331"/>
                  <a:pt x="3478" y="328"/>
                </a:cubicBezTo>
                <a:cubicBezTo>
                  <a:pt x="3477" y="325"/>
                  <a:pt x="3474" y="323"/>
                  <a:pt x="3476" y="320"/>
                </a:cubicBezTo>
                <a:cubicBezTo>
                  <a:pt x="3477" y="318"/>
                  <a:pt x="3479" y="316"/>
                  <a:pt x="3479" y="316"/>
                </a:cubicBezTo>
                <a:cubicBezTo>
                  <a:pt x="3476" y="316"/>
                  <a:pt x="3476" y="316"/>
                  <a:pt x="3476" y="316"/>
                </a:cubicBezTo>
                <a:cubicBezTo>
                  <a:pt x="3477" y="313"/>
                  <a:pt x="3477" y="313"/>
                  <a:pt x="3477" y="313"/>
                </a:cubicBezTo>
                <a:cubicBezTo>
                  <a:pt x="3472" y="314"/>
                  <a:pt x="3472" y="314"/>
                  <a:pt x="3472" y="314"/>
                </a:cubicBezTo>
                <a:cubicBezTo>
                  <a:pt x="3471" y="311"/>
                  <a:pt x="3471" y="311"/>
                  <a:pt x="3471" y="311"/>
                </a:cubicBezTo>
                <a:cubicBezTo>
                  <a:pt x="3463" y="312"/>
                  <a:pt x="3463" y="312"/>
                  <a:pt x="3463" y="312"/>
                </a:cubicBezTo>
                <a:cubicBezTo>
                  <a:pt x="3463" y="311"/>
                  <a:pt x="3463" y="310"/>
                  <a:pt x="3463" y="308"/>
                </a:cubicBezTo>
                <a:cubicBezTo>
                  <a:pt x="3463" y="308"/>
                  <a:pt x="3463" y="308"/>
                  <a:pt x="3463" y="308"/>
                </a:cubicBezTo>
                <a:cubicBezTo>
                  <a:pt x="3463" y="307"/>
                  <a:pt x="3462" y="305"/>
                  <a:pt x="3463" y="305"/>
                </a:cubicBezTo>
                <a:cubicBezTo>
                  <a:pt x="3465" y="305"/>
                  <a:pt x="3465" y="303"/>
                  <a:pt x="3467" y="299"/>
                </a:cubicBezTo>
                <a:cubicBezTo>
                  <a:pt x="3469" y="296"/>
                  <a:pt x="3477" y="289"/>
                  <a:pt x="3477" y="286"/>
                </a:cubicBezTo>
                <a:cubicBezTo>
                  <a:pt x="3478" y="283"/>
                  <a:pt x="3479" y="281"/>
                  <a:pt x="3478" y="279"/>
                </a:cubicBezTo>
                <a:cubicBezTo>
                  <a:pt x="3477" y="278"/>
                  <a:pt x="3474" y="283"/>
                  <a:pt x="3471" y="285"/>
                </a:cubicBezTo>
                <a:cubicBezTo>
                  <a:pt x="3468" y="287"/>
                  <a:pt x="3466" y="284"/>
                  <a:pt x="3463" y="286"/>
                </a:cubicBezTo>
                <a:cubicBezTo>
                  <a:pt x="3461" y="288"/>
                  <a:pt x="3464" y="279"/>
                  <a:pt x="3461" y="278"/>
                </a:cubicBezTo>
                <a:cubicBezTo>
                  <a:pt x="3458" y="276"/>
                  <a:pt x="3455" y="280"/>
                  <a:pt x="3452" y="284"/>
                </a:cubicBezTo>
                <a:cubicBezTo>
                  <a:pt x="3449" y="287"/>
                  <a:pt x="3447" y="284"/>
                  <a:pt x="3443" y="289"/>
                </a:cubicBezTo>
                <a:cubicBezTo>
                  <a:pt x="3439" y="294"/>
                  <a:pt x="3443" y="301"/>
                  <a:pt x="3445" y="305"/>
                </a:cubicBezTo>
                <a:cubicBezTo>
                  <a:pt x="3447" y="307"/>
                  <a:pt x="3447" y="308"/>
                  <a:pt x="3447" y="310"/>
                </a:cubicBezTo>
                <a:cubicBezTo>
                  <a:pt x="3444" y="308"/>
                  <a:pt x="3444" y="308"/>
                  <a:pt x="3444" y="308"/>
                </a:cubicBezTo>
                <a:cubicBezTo>
                  <a:pt x="3441" y="312"/>
                  <a:pt x="3441" y="312"/>
                  <a:pt x="3441" y="312"/>
                </a:cubicBezTo>
                <a:cubicBezTo>
                  <a:pt x="3435" y="311"/>
                  <a:pt x="3435" y="311"/>
                  <a:pt x="3435" y="311"/>
                </a:cubicBezTo>
                <a:cubicBezTo>
                  <a:pt x="3434" y="314"/>
                  <a:pt x="3434" y="314"/>
                  <a:pt x="3434" y="314"/>
                </a:cubicBezTo>
                <a:cubicBezTo>
                  <a:pt x="3430" y="313"/>
                  <a:pt x="3430" y="313"/>
                  <a:pt x="3430" y="313"/>
                </a:cubicBezTo>
                <a:cubicBezTo>
                  <a:pt x="3431" y="316"/>
                  <a:pt x="3431" y="316"/>
                  <a:pt x="3431" y="316"/>
                </a:cubicBezTo>
                <a:cubicBezTo>
                  <a:pt x="3428" y="316"/>
                  <a:pt x="3428" y="316"/>
                  <a:pt x="3428" y="316"/>
                </a:cubicBezTo>
                <a:cubicBezTo>
                  <a:pt x="3428" y="316"/>
                  <a:pt x="3432" y="318"/>
                  <a:pt x="3433" y="321"/>
                </a:cubicBezTo>
                <a:cubicBezTo>
                  <a:pt x="3432" y="322"/>
                  <a:pt x="3431" y="326"/>
                  <a:pt x="3430" y="327"/>
                </a:cubicBezTo>
                <a:cubicBezTo>
                  <a:pt x="3429" y="328"/>
                  <a:pt x="3429" y="330"/>
                  <a:pt x="3430" y="331"/>
                </a:cubicBezTo>
                <a:cubicBezTo>
                  <a:pt x="3432" y="332"/>
                  <a:pt x="3433" y="335"/>
                  <a:pt x="3436" y="336"/>
                </a:cubicBezTo>
                <a:cubicBezTo>
                  <a:pt x="3437" y="336"/>
                  <a:pt x="3438" y="337"/>
                  <a:pt x="3439" y="337"/>
                </a:cubicBezTo>
                <a:cubicBezTo>
                  <a:pt x="3438" y="338"/>
                  <a:pt x="3440" y="341"/>
                  <a:pt x="3443" y="342"/>
                </a:cubicBezTo>
                <a:cubicBezTo>
                  <a:pt x="3444" y="344"/>
                  <a:pt x="3445" y="346"/>
                  <a:pt x="3445" y="346"/>
                </a:cubicBezTo>
                <a:cubicBezTo>
                  <a:pt x="3445" y="349"/>
                  <a:pt x="3445" y="349"/>
                  <a:pt x="3445" y="349"/>
                </a:cubicBezTo>
                <a:cubicBezTo>
                  <a:pt x="3445" y="349"/>
                  <a:pt x="3442" y="349"/>
                  <a:pt x="3441" y="351"/>
                </a:cubicBezTo>
                <a:cubicBezTo>
                  <a:pt x="3441" y="354"/>
                  <a:pt x="3443" y="356"/>
                  <a:pt x="3443" y="356"/>
                </a:cubicBezTo>
                <a:cubicBezTo>
                  <a:pt x="3443" y="356"/>
                  <a:pt x="3442" y="356"/>
                  <a:pt x="3442" y="359"/>
                </a:cubicBezTo>
                <a:cubicBezTo>
                  <a:pt x="3442" y="362"/>
                  <a:pt x="3444" y="363"/>
                  <a:pt x="3444" y="363"/>
                </a:cubicBezTo>
                <a:cubicBezTo>
                  <a:pt x="3444" y="363"/>
                  <a:pt x="3441" y="365"/>
                  <a:pt x="3443" y="368"/>
                </a:cubicBezTo>
                <a:cubicBezTo>
                  <a:pt x="3444" y="371"/>
                  <a:pt x="3447" y="372"/>
                  <a:pt x="3447" y="372"/>
                </a:cubicBezTo>
                <a:cubicBezTo>
                  <a:pt x="3447" y="372"/>
                  <a:pt x="3448" y="380"/>
                  <a:pt x="3447" y="382"/>
                </a:cubicBezTo>
                <a:cubicBezTo>
                  <a:pt x="3446" y="385"/>
                  <a:pt x="3446" y="387"/>
                  <a:pt x="3446" y="387"/>
                </a:cubicBezTo>
                <a:cubicBezTo>
                  <a:pt x="3446" y="387"/>
                  <a:pt x="3444" y="388"/>
                  <a:pt x="3445" y="390"/>
                </a:cubicBezTo>
                <a:cubicBezTo>
                  <a:pt x="3446" y="392"/>
                  <a:pt x="3448" y="392"/>
                  <a:pt x="3448" y="396"/>
                </a:cubicBezTo>
                <a:cubicBezTo>
                  <a:pt x="3448" y="400"/>
                  <a:pt x="3449" y="401"/>
                  <a:pt x="3449" y="401"/>
                </a:cubicBezTo>
                <a:cubicBezTo>
                  <a:pt x="3449" y="401"/>
                  <a:pt x="3452" y="407"/>
                  <a:pt x="3454" y="407"/>
                </a:cubicBezTo>
                <a:cubicBezTo>
                  <a:pt x="3456" y="407"/>
                  <a:pt x="3458" y="404"/>
                  <a:pt x="3458" y="403"/>
                </a:cubicBezTo>
                <a:cubicBezTo>
                  <a:pt x="3458" y="401"/>
                  <a:pt x="3459" y="411"/>
                  <a:pt x="3460" y="417"/>
                </a:cubicBezTo>
                <a:cubicBezTo>
                  <a:pt x="3461" y="424"/>
                  <a:pt x="3464" y="445"/>
                  <a:pt x="3469" y="456"/>
                </a:cubicBezTo>
                <a:cubicBezTo>
                  <a:pt x="3473" y="467"/>
                  <a:pt x="3475" y="473"/>
                  <a:pt x="3477" y="479"/>
                </a:cubicBezTo>
                <a:cubicBezTo>
                  <a:pt x="3478" y="484"/>
                  <a:pt x="3479" y="489"/>
                  <a:pt x="3478" y="492"/>
                </a:cubicBezTo>
                <a:cubicBezTo>
                  <a:pt x="3476" y="496"/>
                  <a:pt x="3471" y="509"/>
                  <a:pt x="3471" y="519"/>
                </a:cubicBezTo>
                <a:cubicBezTo>
                  <a:pt x="3471" y="519"/>
                  <a:pt x="3471" y="519"/>
                  <a:pt x="3471" y="519"/>
                </a:cubicBezTo>
                <a:cubicBezTo>
                  <a:pt x="3470" y="525"/>
                  <a:pt x="3470" y="530"/>
                  <a:pt x="3471" y="533"/>
                </a:cubicBezTo>
                <a:cubicBezTo>
                  <a:pt x="3471" y="535"/>
                  <a:pt x="3472" y="535"/>
                  <a:pt x="3474" y="535"/>
                </a:cubicBezTo>
                <a:cubicBezTo>
                  <a:pt x="3479" y="535"/>
                  <a:pt x="3480" y="537"/>
                  <a:pt x="3481" y="537"/>
                </a:cubicBezTo>
                <a:cubicBezTo>
                  <a:pt x="3481" y="536"/>
                  <a:pt x="3482" y="537"/>
                  <a:pt x="3482" y="538"/>
                </a:cubicBezTo>
                <a:cubicBezTo>
                  <a:pt x="3482" y="540"/>
                  <a:pt x="3482" y="544"/>
                  <a:pt x="3484" y="546"/>
                </a:cubicBezTo>
                <a:cubicBezTo>
                  <a:pt x="3487" y="550"/>
                  <a:pt x="3488" y="547"/>
                  <a:pt x="3490" y="558"/>
                </a:cubicBezTo>
                <a:cubicBezTo>
                  <a:pt x="3491" y="568"/>
                  <a:pt x="3491" y="569"/>
                  <a:pt x="3494" y="577"/>
                </a:cubicBezTo>
                <a:cubicBezTo>
                  <a:pt x="3497" y="584"/>
                  <a:pt x="3498" y="586"/>
                  <a:pt x="3498" y="586"/>
                </a:cubicBezTo>
                <a:cubicBezTo>
                  <a:pt x="3498" y="586"/>
                  <a:pt x="3487" y="599"/>
                  <a:pt x="3483" y="617"/>
                </a:cubicBezTo>
                <a:cubicBezTo>
                  <a:pt x="3479" y="634"/>
                  <a:pt x="3479" y="650"/>
                  <a:pt x="3482" y="654"/>
                </a:cubicBezTo>
                <a:cubicBezTo>
                  <a:pt x="3484" y="658"/>
                  <a:pt x="3486" y="661"/>
                  <a:pt x="3486" y="661"/>
                </a:cubicBezTo>
                <a:cubicBezTo>
                  <a:pt x="3486" y="661"/>
                  <a:pt x="3483" y="676"/>
                  <a:pt x="3483" y="688"/>
                </a:cubicBezTo>
                <a:cubicBezTo>
                  <a:pt x="3484" y="700"/>
                  <a:pt x="3484" y="708"/>
                  <a:pt x="3486" y="714"/>
                </a:cubicBezTo>
                <a:cubicBezTo>
                  <a:pt x="3487" y="720"/>
                  <a:pt x="3488" y="723"/>
                  <a:pt x="3488" y="723"/>
                </a:cubicBezTo>
                <a:cubicBezTo>
                  <a:pt x="3488" y="723"/>
                  <a:pt x="3489" y="729"/>
                  <a:pt x="3490" y="733"/>
                </a:cubicBezTo>
                <a:cubicBezTo>
                  <a:pt x="3491" y="737"/>
                  <a:pt x="3491" y="741"/>
                  <a:pt x="3491" y="741"/>
                </a:cubicBezTo>
                <a:cubicBezTo>
                  <a:pt x="3491" y="741"/>
                  <a:pt x="3491" y="768"/>
                  <a:pt x="3493" y="777"/>
                </a:cubicBezTo>
                <a:cubicBezTo>
                  <a:pt x="3495" y="786"/>
                  <a:pt x="3495" y="791"/>
                  <a:pt x="3496" y="797"/>
                </a:cubicBezTo>
                <a:cubicBezTo>
                  <a:pt x="3497" y="803"/>
                  <a:pt x="3500" y="811"/>
                  <a:pt x="3502" y="819"/>
                </a:cubicBezTo>
                <a:cubicBezTo>
                  <a:pt x="3505" y="828"/>
                  <a:pt x="3508" y="837"/>
                  <a:pt x="3508" y="837"/>
                </a:cubicBezTo>
                <a:cubicBezTo>
                  <a:pt x="3508" y="837"/>
                  <a:pt x="3509" y="842"/>
                  <a:pt x="3508" y="853"/>
                </a:cubicBezTo>
                <a:cubicBezTo>
                  <a:pt x="3507" y="862"/>
                  <a:pt x="3505" y="886"/>
                  <a:pt x="3502" y="899"/>
                </a:cubicBezTo>
                <a:cubicBezTo>
                  <a:pt x="3471" y="899"/>
                  <a:pt x="3471" y="899"/>
                  <a:pt x="3471" y="899"/>
                </a:cubicBezTo>
                <a:cubicBezTo>
                  <a:pt x="3471" y="921"/>
                  <a:pt x="3471" y="921"/>
                  <a:pt x="3471" y="921"/>
                </a:cubicBezTo>
                <a:cubicBezTo>
                  <a:pt x="3442" y="921"/>
                  <a:pt x="3442" y="921"/>
                  <a:pt x="3442" y="921"/>
                </a:cubicBezTo>
                <a:cubicBezTo>
                  <a:pt x="3442" y="950"/>
                  <a:pt x="3442" y="950"/>
                  <a:pt x="3442" y="950"/>
                </a:cubicBezTo>
                <a:cubicBezTo>
                  <a:pt x="3434" y="956"/>
                  <a:pt x="3434" y="956"/>
                  <a:pt x="3434" y="956"/>
                </a:cubicBezTo>
                <a:cubicBezTo>
                  <a:pt x="3440" y="966"/>
                  <a:pt x="3440" y="966"/>
                  <a:pt x="3440" y="966"/>
                </a:cubicBezTo>
                <a:cubicBezTo>
                  <a:pt x="3440" y="973"/>
                  <a:pt x="3440" y="973"/>
                  <a:pt x="3440" y="973"/>
                </a:cubicBezTo>
                <a:cubicBezTo>
                  <a:pt x="3399" y="973"/>
                  <a:pt x="3399" y="973"/>
                  <a:pt x="3399" y="973"/>
                </a:cubicBezTo>
                <a:cubicBezTo>
                  <a:pt x="3399" y="927"/>
                  <a:pt x="3399" y="927"/>
                  <a:pt x="3399" y="927"/>
                </a:cubicBezTo>
                <a:cubicBezTo>
                  <a:pt x="3365" y="927"/>
                  <a:pt x="3365" y="927"/>
                  <a:pt x="3365" y="927"/>
                </a:cubicBezTo>
                <a:cubicBezTo>
                  <a:pt x="3365" y="875"/>
                  <a:pt x="3365" y="875"/>
                  <a:pt x="3365" y="875"/>
                </a:cubicBezTo>
                <a:cubicBezTo>
                  <a:pt x="3356" y="866"/>
                  <a:pt x="3356" y="866"/>
                  <a:pt x="3356" y="866"/>
                </a:cubicBezTo>
                <a:cubicBezTo>
                  <a:pt x="3356" y="861"/>
                  <a:pt x="3356" y="861"/>
                  <a:pt x="3356" y="861"/>
                </a:cubicBezTo>
                <a:cubicBezTo>
                  <a:pt x="3350" y="861"/>
                  <a:pt x="3350" y="861"/>
                  <a:pt x="3350" y="861"/>
                </a:cubicBezTo>
                <a:cubicBezTo>
                  <a:pt x="3335" y="846"/>
                  <a:pt x="3335" y="846"/>
                  <a:pt x="3335" y="846"/>
                </a:cubicBezTo>
                <a:cubicBezTo>
                  <a:pt x="3324" y="861"/>
                  <a:pt x="3324" y="861"/>
                  <a:pt x="3324" y="861"/>
                </a:cubicBezTo>
                <a:cubicBezTo>
                  <a:pt x="3296" y="861"/>
                  <a:pt x="3296" y="861"/>
                  <a:pt x="3296" y="861"/>
                </a:cubicBezTo>
                <a:cubicBezTo>
                  <a:pt x="3296" y="830"/>
                  <a:pt x="3296" y="830"/>
                  <a:pt x="3296" y="830"/>
                </a:cubicBezTo>
                <a:cubicBezTo>
                  <a:pt x="3285" y="830"/>
                  <a:pt x="3285" y="830"/>
                  <a:pt x="3285" y="830"/>
                </a:cubicBezTo>
                <a:cubicBezTo>
                  <a:pt x="3284" y="765"/>
                  <a:pt x="3284" y="765"/>
                  <a:pt x="3284" y="765"/>
                </a:cubicBezTo>
                <a:cubicBezTo>
                  <a:pt x="3276" y="765"/>
                  <a:pt x="3276" y="765"/>
                  <a:pt x="3276" y="765"/>
                </a:cubicBezTo>
                <a:cubicBezTo>
                  <a:pt x="3274" y="711"/>
                  <a:pt x="3274" y="711"/>
                  <a:pt x="3274" y="711"/>
                </a:cubicBezTo>
                <a:cubicBezTo>
                  <a:pt x="3280" y="707"/>
                  <a:pt x="3280" y="707"/>
                  <a:pt x="3280" y="707"/>
                </a:cubicBezTo>
                <a:cubicBezTo>
                  <a:pt x="3280" y="703"/>
                  <a:pt x="3280" y="703"/>
                  <a:pt x="3280" y="703"/>
                </a:cubicBezTo>
                <a:cubicBezTo>
                  <a:pt x="3280" y="701"/>
                  <a:pt x="3278" y="700"/>
                  <a:pt x="3274" y="699"/>
                </a:cubicBezTo>
                <a:cubicBezTo>
                  <a:pt x="3272" y="649"/>
                  <a:pt x="3272" y="649"/>
                  <a:pt x="3272" y="649"/>
                </a:cubicBezTo>
                <a:cubicBezTo>
                  <a:pt x="3277" y="644"/>
                  <a:pt x="3277" y="644"/>
                  <a:pt x="3277" y="644"/>
                </a:cubicBezTo>
                <a:cubicBezTo>
                  <a:pt x="3277" y="641"/>
                  <a:pt x="3277" y="641"/>
                  <a:pt x="3277" y="641"/>
                </a:cubicBezTo>
                <a:cubicBezTo>
                  <a:pt x="3277" y="639"/>
                  <a:pt x="3275" y="637"/>
                  <a:pt x="3272" y="636"/>
                </a:cubicBezTo>
                <a:cubicBezTo>
                  <a:pt x="3270" y="579"/>
                  <a:pt x="3270" y="579"/>
                  <a:pt x="3270" y="579"/>
                </a:cubicBezTo>
                <a:cubicBezTo>
                  <a:pt x="3276" y="574"/>
                  <a:pt x="3276" y="574"/>
                  <a:pt x="3276" y="574"/>
                </a:cubicBezTo>
                <a:cubicBezTo>
                  <a:pt x="3276" y="571"/>
                  <a:pt x="3276" y="571"/>
                  <a:pt x="3276" y="571"/>
                </a:cubicBezTo>
                <a:cubicBezTo>
                  <a:pt x="3276" y="569"/>
                  <a:pt x="3273" y="567"/>
                  <a:pt x="3270" y="566"/>
                </a:cubicBezTo>
                <a:cubicBezTo>
                  <a:pt x="3269" y="552"/>
                  <a:pt x="3269" y="552"/>
                  <a:pt x="3269" y="552"/>
                </a:cubicBezTo>
                <a:cubicBezTo>
                  <a:pt x="3272" y="552"/>
                  <a:pt x="3272" y="552"/>
                  <a:pt x="3272" y="552"/>
                </a:cubicBezTo>
                <a:cubicBezTo>
                  <a:pt x="3276" y="548"/>
                  <a:pt x="3276" y="548"/>
                  <a:pt x="3276" y="548"/>
                </a:cubicBezTo>
                <a:cubicBezTo>
                  <a:pt x="3270" y="545"/>
                  <a:pt x="3270" y="545"/>
                  <a:pt x="3270" y="545"/>
                </a:cubicBezTo>
                <a:cubicBezTo>
                  <a:pt x="3270" y="542"/>
                  <a:pt x="3270" y="542"/>
                  <a:pt x="3270" y="542"/>
                </a:cubicBezTo>
                <a:cubicBezTo>
                  <a:pt x="3269" y="542"/>
                  <a:pt x="3269" y="542"/>
                  <a:pt x="3269" y="542"/>
                </a:cubicBezTo>
                <a:cubicBezTo>
                  <a:pt x="3269" y="542"/>
                  <a:pt x="3269" y="542"/>
                  <a:pt x="3269" y="542"/>
                </a:cubicBezTo>
                <a:cubicBezTo>
                  <a:pt x="3269" y="541"/>
                  <a:pt x="3269" y="540"/>
                  <a:pt x="3268" y="539"/>
                </a:cubicBezTo>
                <a:cubicBezTo>
                  <a:pt x="3268" y="537"/>
                  <a:pt x="3267" y="535"/>
                  <a:pt x="3265" y="534"/>
                </a:cubicBezTo>
                <a:cubicBezTo>
                  <a:pt x="3264" y="533"/>
                  <a:pt x="3263" y="533"/>
                  <a:pt x="3262" y="532"/>
                </a:cubicBezTo>
                <a:cubicBezTo>
                  <a:pt x="3262" y="531"/>
                  <a:pt x="3260" y="531"/>
                  <a:pt x="3259" y="530"/>
                </a:cubicBezTo>
                <a:cubicBezTo>
                  <a:pt x="3259" y="530"/>
                  <a:pt x="3259" y="530"/>
                  <a:pt x="3259" y="530"/>
                </a:cubicBezTo>
                <a:cubicBezTo>
                  <a:pt x="3259" y="530"/>
                  <a:pt x="3258" y="529"/>
                  <a:pt x="3258" y="529"/>
                </a:cubicBezTo>
                <a:cubicBezTo>
                  <a:pt x="3258" y="529"/>
                  <a:pt x="3258" y="529"/>
                  <a:pt x="3258" y="529"/>
                </a:cubicBezTo>
                <a:cubicBezTo>
                  <a:pt x="3257" y="529"/>
                  <a:pt x="3257" y="530"/>
                  <a:pt x="3257" y="530"/>
                </a:cubicBezTo>
                <a:cubicBezTo>
                  <a:pt x="3257" y="530"/>
                  <a:pt x="3257" y="530"/>
                  <a:pt x="3257" y="530"/>
                </a:cubicBezTo>
                <a:cubicBezTo>
                  <a:pt x="3255" y="531"/>
                  <a:pt x="3254" y="531"/>
                  <a:pt x="3253" y="532"/>
                </a:cubicBezTo>
                <a:cubicBezTo>
                  <a:pt x="3253" y="532"/>
                  <a:pt x="3253" y="532"/>
                  <a:pt x="3253" y="532"/>
                </a:cubicBezTo>
                <a:cubicBezTo>
                  <a:pt x="3253" y="532"/>
                  <a:pt x="3252" y="533"/>
                  <a:pt x="3252" y="533"/>
                </a:cubicBezTo>
                <a:cubicBezTo>
                  <a:pt x="3249" y="535"/>
                  <a:pt x="3247" y="538"/>
                  <a:pt x="3247" y="542"/>
                </a:cubicBezTo>
                <a:cubicBezTo>
                  <a:pt x="3245" y="542"/>
                  <a:pt x="3245" y="542"/>
                  <a:pt x="3245" y="542"/>
                </a:cubicBezTo>
                <a:cubicBezTo>
                  <a:pt x="3245" y="545"/>
                  <a:pt x="3245" y="545"/>
                  <a:pt x="3245" y="545"/>
                </a:cubicBezTo>
                <a:cubicBezTo>
                  <a:pt x="3239" y="548"/>
                  <a:pt x="3239" y="548"/>
                  <a:pt x="3239" y="548"/>
                </a:cubicBezTo>
                <a:cubicBezTo>
                  <a:pt x="3244" y="552"/>
                  <a:pt x="3244" y="552"/>
                  <a:pt x="3244" y="552"/>
                </a:cubicBezTo>
                <a:cubicBezTo>
                  <a:pt x="3247" y="552"/>
                  <a:pt x="3247" y="552"/>
                  <a:pt x="3247" y="552"/>
                </a:cubicBezTo>
                <a:cubicBezTo>
                  <a:pt x="3246" y="566"/>
                  <a:pt x="3246" y="566"/>
                  <a:pt x="3246" y="566"/>
                </a:cubicBezTo>
                <a:cubicBezTo>
                  <a:pt x="3243" y="567"/>
                  <a:pt x="3241" y="569"/>
                  <a:pt x="3240" y="570"/>
                </a:cubicBezTo>
                <a:cubicBezTo>
                  <a:pt x="3240" y="571"/>
                  <a:pt x="3240" y="571"/>
                  <a:pt x="3240" y="571"/>
                </a:cubicBezTo>
                <a:cubicBezTo>
                  <a:pt x="3240" y="575"/>
                  <a:pt x="3240" y="575"/>
                  <a:pt x="3240" y="575"/>
                </a:cubicBezTo>
                <a:cubicBezTo>
                  <a:pt x="3246" y="579"/>
                  <a:pt x="3246" y="579"/>
                  <a:pt x="3246" y="579"/>
                </a:cubicBezTo>
                <a:cubicBezTo>
                  <a:pt x="3246" y="581"/>
                  <a:pt x="3246" y="581"/>
                  <a:pt x="3246" y="581"/>
                </a:cubicBezTo>
                <a:cubicBezTo>
                  <a:pt x="3246" y="595"/>
                  <a:pt x="3246" y="595"/>
                  <a:pt x="3246" y="595"/>
                </a:cubicBezTo>
                <a:cubicBezTo>
                  <a:pt x="3245" y="631"/>
                  <a:pt x="3245" y="631"/>
                  <a:pt x="3245" y="631"/>
                </a:cubicBezTo>
                <a:cubicBezTo>
                  <a:pt x="3245" y="636"/>
                  <a:pt x="3245" y="636"/>
                  <a:pt x="3245" y="636"/>
                </a:cubicBezTo>
                <a:cubicBezTo>
                  <a:pt x="3245" y="636"/>
                  <a:pt x="3244" y="637"/>
                  <a:pt x="3244" y="637"/>
                </a:cubicBezTo>
                <a:cubicBezTo>
                  <a:pt x="3242" y="637"/>
                  <a:pt x="3241" y="638"/>
                  <a:pt x="3240" y="639"/>
                </a:cubicBezTo>
                <a:cubicBezTo>
                  <a:pt x="3240" y="640"/>
                  <a:pt x="3240" y="640"/>
                  <a:pt x="3240" y="640"/>
                </a:cubicBezTo>
                <a:cubicBezTo>
                  <a:pt x="3240" y="640"/>
                  <a:pt x="3240" y="640"/>
                  <a:pt x="3240" y="640"/>
                </a:cubicBezTo>
                <a:cubicBezTo>
                  <a:pt x="3240" y="641"/>
                  <a:pt x="3240" y="641"/>
                  <a:pt x="3240" y="641"/>
                </a:cubicBezTo>
                <a:cubicBezTo>
                  <a:pt x="3240" y="644"/>
                  <a:pt x="3240" y="644"/>
                  <a:pt x="3240" y="644"/>
                </a:cubicBezTo>
                <a:cubicBezTo>
                  <a:pt x="3240" y="645"/>
                  <a:pt x="3240" y="645"/>
                  <a:pt x="3240" y="645"/>
                </a:cubicBezTo>
                <a:cubicBezTo>
                  <a:pt x="3243" y="647"/>
                  <a:pt x="3243" y="647"/>
                  <a:pt x="3243" y="647"/>
                </a:cubicBezTo>
                <a:cubicBezTo>
                  <a:pt x="3245" y="649"/>
                  <a:pt x="3245" y="649"/>
                  <a:pt x="3245" y="649"/>
                </a:cubicBezTo>
                <a:cubicBezTo>
                  <a:pt x="3244" y="699"/>
                  <a:pt x="3244" y="699"/>
                  <a:pt x="3244" y="699"/>
                </a:cubicBezTo>
                <a:cubicBezTo>
                  <a:pt x="3240" y="700"/>
                  <a:pt x="3238" y="701"/>
                  <a:pt x="3238" y="703"/>
                </a:cubicBezTo>
                <a:cubicBezTo>
                  <a:pt x="3238" y="703"/>
                  <a:pt x="3238" y="703"/>
                  <a:pt x="3238" y="703"/>
                </a:cubicBezTo>
                <a:cubicBezTo>
                  <a:pt x="3238" y="703"/>
                  <a:pt x="3238" y="703"/>
                  <a:pt x="3238" y="703"/>
                </a:cubicBezTo>
                <a:cubicBezTo>
                  <a:pt x="3238" y="703"/>
                  <a:pt x="3237" y="703"/>
                  <a:pt x="3237" y="703"/>
                </a:cubicBezTo>
                <a:cubicBezTo>
                  <a:pt x="3238" y="707"/>
                  <a:pt x="3238" y="707"/>
                  <a:pt x="3238" y="707"/>
                </a:cubicBezTo>
                <a:cubicBezTo>
                  <a:pt x="3243" y="711"/>
                  <a:pt x="3243" y="711"/>
                  <a:pt x="3243" y="711"/>
                </a:cubicBezTo>
                <a:cubicBezTo>
                  <a:pt x="3243" y="711"/>
                  <a:pt x="3243" y="711"/>
                  <a:pt x="3243" y="711"/>
                </a:cubicBezTo>
                <a:cubicBezTo>
                  <a:pt x="3243" y="745"/>
                  <a:pt x="3243" y="745"/>
                  <a:pt x="3243" y="745"/>
                </a:cubicBezTo>
                <a:cubicBezTo>
                  <a:pt x="3242" y="760"/>
                  <a:pt x="3242" y="760"/>
                  <a:pt x="3242" y="760"/>
                </a:cubicBezTo>
                <a:cubicBezTo>
                  <a:pt x="3242" y="765"/>
                  <a:pt x="3242" y="765"/>
                  <a:pt x="3242" y="765"/>
                </a:cubicBezTo>
                <a:cubicBezTo>
                  <a:pt x="3242" y="765"/>
                  <a:pt x="3242" y="765"/>
                  <a:pt x="3242" y="765"/>
                </a:cubicBezTo>
                <a:cubicBezTo>
                  <a:pt x="3240" y="765"/>
                  <a:pt x="3240" y="765"/>
                  <a:pt x="3240" y="765"/>
                </a:cubicBezTo>
                <a:cubicBezTo>
                  <a:pt x="3236" y="766"/>
                  <a:pt x="3236" y="766"/>
                  <a:pt x="3236" y="766"/>
                </a:cubicBezTo>
                <a:cubicBezTo>
                  <a:pt x="3228" y="766"/>
                  <a:pt x="3228" y="766"/>
                  <a:pt x="3228" y="766"/>
                </a:cubicBezTo>
                <a:cubicBezTo>
                  <a:pt x="3225" y="766"/>
                  <a:pt x="3225" y="766"/>
                  <a:pt x="3225" y="766"/>
                </a:cubicBezTo>
                <a:cubicBezTo>
                  <a:pt x="3223" y="766"/>
                  <a:pt x="3223" y="766"/>
                  <a:pt x="3223" y="766"/>
                </a:cubicBezTo>
                <a:cubicBezTo>
                  <a:pt x="3163" y="766"/>
                  <a:pt x="3163" y="766"/>
                  <a:pt x="3163" y="766"/>
                </a:cubicBezTo>
                <a:cubicBezTo>
                  <a:pt x="3162" y="745"/>
                  <a:pt x="3162" y="745"/>
                  <a:pt x="3162" y="745"/>
                </a:cubicBezTo>
                <a:cubicBezTo>
                  <a:pt x="3166" y="743"/>
                  <a:pt x="3166" y="743"/>
                  <a:pt x="3166" y="743"/>
                </a:cubicBezTo>
                <a:cubicBezTo>
                  <a:pt x="3166" y="740"/>
                  <a:pt x="3166" y="740"/>
                  <a:pt x="3166" y="740"/>
                </a:cubicBezTo>
                <a:cubicBezTo>
                  <a:pt x="3166" y="739"/>
                  <a:pt x="3164" y="738"/>
                  <a:pt x="3162" y="738"/>
                </a:cubicBezTo>
                <a:cubicBezTo>
                  <a:pt x="3161" y="707"/>
                  <a:pt x="3161" y="707"/>
                  <a:pt x="3161" y="707"/>
                </a:cubicBezTo>
                <a:cubicBezTo>
                  <a:pt x="3164" y="704"/>
                  <a:pt x="3164" y="704"/>
                  <a:pt x="3164" y="704"/>
                </a:cubicBezTo>
                <a:cubicBezTo>
                  <a:pt x="3164" y="702"/>
                  <a:pt x="3164" y="702"/>
                  <a:pt x="3164" y="702"/>
                </a:cubicBezTo>
                <a:cubicBezTo>
                  <a:pt x="3164" y="701"/>
                  <a:pt x="3163" y="700"/>
                  <a:pt x="3160" y="699"/>
                </a:cubicBezTo>
                <a:cubicBezTo>
                  <a:pt x="3159" y="664"/>
                  <a:pt x="3159" y="664"/>
                  <a:pt x="3159" y="664"/>
                </a:cubicBezTo>
                <a:cubicBezTo>
                  <a:pt x="3163" y="661"/>
                  <a:pt x="3163" y="661"/>
                  <a:pt x="3163" y="661"/>
                </a:cubicBezTo>
                <a:cubicBezTo>
                  <a:pt x="3163" y="659"/>
                  <a:pt x="3163" y="659"/>
                  <a:pt x="3163" y="659"/>
                </a:cubicBezTo>
                <a:cubicBezTo>
                  <a:pt x="3163" y="658"/>
                  <a:pt x="3161" y="657"/>
                  <a:pt x="3159" y="656"/>
                </a:cubicBezTo>
                <a:cubicBezTo>
                  <a:pt x="3159" y="647"/>
                  <a:pt x="3159" y="647"/>
                  <a:pt x="3159" y="647"/>
                </a:cubicBezTo>
                <a:cubicBezTo>
                  <a:pt x="3160" y="647"/>
                  <a:pt x="3160" y="647"/>
                  <a:pt x="3160" y="647"/>
                </a:cubicBezTo>
                <a:cubicBezTo>
                  <a:pt x="3163" y="645"/>
                  <a:pt x="3163" y="645"/>
                  <a:pt x="3163" y="645"/>
                </a:cubicBezTo>
                <a:cubicBezTo>
                  <a:pt x="3159" y="643"/>
                  <a:pt x="3159" y="643"/>
                  <a:pt x="3159" y="643"/>
                </a:cubicBezTo>
                <a:cubicBezTo>
                  <a:pt x="3159" y="641"/>
                  <a:pt x="3159" y="641"/>
                  <a:pt x="3159" y="641"/>
                </a:cubicBezTo>
                <a:cubicBezTo>
                  <a:pt x="3159" y="641"/>
                  <a:pt x="3159" y="641"/>
                  <a:pt x="3159" y="641"/>
                </a:cubicBezTo>
                <a:cubicBezTo>
                  <a:pt x="3159" y="641"/>
                  <a:pt x="3159" y="641"/>
                  <a:pt x="3159" y="641"/>
                </a:cubicBezTo>
                <a:cubicBezTo>
                  <a:pt x="3159" y="640"/>
                  <a:pt x="3158" y="640"/>
                  <a:pt x="3158" y="639"/>
                </a:cubicBezTo>
                <a:cubicBezTo>
                  <a:pt x="3158" y="638"/>
                  <a:pt x="3157" y="637"/>
                  <a:pt x="3156" y="636"/>
                </a:cubicBezTo>
                <a:cubicBezTo>
                  <a:pt x="3156" y="636"/>
                  <a:pt x="3155" y="635"/>
                  <a:pt x="3154" y="635"/>
                </a:cubicBezTo>
                <a:cubicBezTo>
                  <a:pt x="3154" y="635"/>
                  <a:pt x="3153" y="634"/>
                  <a:pt x="3152" y="634"/>
                </a:cubicBezTo>
                <a:cubicBezTo>
                  <a:pt x="3152" y="634"/>
                  <a:pt x="3152" y="634"/>
                  <a:pt x="3152" y="634"/>
                </a:cubicBezTo>
                <a:cubicBezTo>
                  <a:pt x="3152" y="634"/>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2" y="633"/>
                  <a:pt x="3152" y="633"/>
                </a:cubicBezTo>
                <a:cubicBezTo>
                  <a:pt x="3152" y="633"/>
                  <a:pt x="3151" y="633"/>
                  <a:pt x="3151" y="633"/>
                </a:cubicBezTo>
                <a:cubicBezTo>
                  <a:pt x="3151" y="633"/>
                  <a:pt x="3152" y="633"/>
                  <a:pt x="3152" y="633"/>
                </a:cubicBezTo>
                <a:cubicBezTo>
                  <a:pt x="3152" y="633"/>
                  <a:pt x="3152" y="633"/>
                  <a:pt x="3152" y="633"/>
                </a:cubicBezTo>
                <a:cubicBezTo>
                  <a:pt x="3152" y="633"/>
                  <a:pt x="3152" y="633"/>
                  <a:pt x="3152" y="633"/>
                </a:cubicBezTo>
                <a:cubicBezTo>
                  <a:pt x="3151" y="633"/>
                  <a:pt x="3151" y="634"/>
                  <a:pt x="3151" y="634"/>
                </a:cubicBezTo>
                <a:cubicBezTo>
                  <a:pt x="3151" y="634"/>
                  <a:pt x="3151" y="634"/>
                  <a:pt x="3151" y="634"/>
                </a:cubicBezTo>
                <a:cubicBezTo>
                  <a:pt x="3150" y="634"/>
                  <a:pt x="3149" y="635"/>
                  <a:pt x="3149" y="635"/>
                </a:cubicBezTo>
                <a:cubicBezTo>
                  <a:pt x="3149" y="635"/>
                  <a:pt x="3149" y="635"/>
                  <a:pt x="3149" y="635"/>
                </a:cubicBezTo>
                <a:cubicBezTo>
                  <a:pt x="3147" y="636"/>
                  <a:pt x="3145" y="638"/>
                  <a:pt x="3145" y="641"/>
                </a:cubicBezTo>
                <a:cubicBezTo>
                  <a:pt x="3144" y="641"/>
                  <a:pt x="3144" y="641"/>
                  <a:pt x="3144" y="641"/>
                </a:cubicBezTo>
                <a:cubicBezTo>
                  <a:pt x="3144" y="643"/>
                  <a:pt x="3144" y="643"/>
                  <a:pt x="3144" y="643"/>
                </a:cubicBezTo>
                <a:cubicBezTo>
                  <a:pt x="3140" y="645"/>
                  <a:pt x="3140" y="645"/>
                  <a:pt x="3140" y="645"/>
                </a:cubicBezTo>
                <a:cubicBezTo>
                  <a:pt x="3143" y="647"/>
                  <a:pt x="3143" y="647"/>
                  <a:pt x="3143" y="647"/>
                </a:cubicBezTo>
                <a:cubicBezTo>
                  <a:pt x="3145" y="648"/>
                  <a:pt x="3145" y="648"/>
                  <a:pt x="3145" y="648"/>
                </a:cubicBezTo>
                <a:cubicBezTo>
                  <a:pt x="3145" y="656"/>
                  <a:pt x="3145" y="656"/>
                  <a:pt x="3145" y="656"/>
                </a:cubicBezTo>
                <a:cubicBezTo>
                  <a:pt x="3143" y="657"/>
                  <a:pt x="3141" y="658"/>
                  <a:pt x="3141" y="659"/>
                </a:cubicBezTo>
                <a:cubicBezTo>
                  <a:pt x="3141" y="659"/>
                  <a:pt x="3141" y="659"/>
                  <a:pt x="3141" y="659"/>
                </a:cubicBezTo>
                <a:cubicBezTo>
                  <a:pt x="3141" y="661"/>
                  <a:pt x="3141" y="661"/>
                  <a:pt x="3141" y="661"/>
                </a:cubicBezTo>
                <a:cubicBezTo>
                  <a:pt x="3144" y="664"/>
                  <a:pt x="3144" y="664"/>
                  <a:pt x="3144" y="664"/>
                </a:cubicBezTo>
                <a:cubicBezTo>
                  <a:pt x="3144" y="674"/>
                  <a:pt x="3144" y="674"/>
                  <a:pt x="3144" y="674"/>
                </a:cubicBezTo>
                <a:cubicBezTo>
                  <a:pt x="3144" y="696"/>
                  <a:pt x="3144" y="696"/>
                  <a:pt x="3144" y="696"/>
                </a:cubicBezTo>
                <a:cubicBezTo>
                  <a:pt x="3144" y="699"/>
                  <a:pt x="3144" y="699"/>
                  <a:pt x="3144" y="699"/>
                </a:cubicBezTo>
                <a:cubicBezTo>
                  <a:pt x="3143" y="699"/>
                  <a:pt x="3143" y="699"/>
                  <a:pt x="3143" y="699"/>
                </a:cubicBezTo>
                <a:cubicBezTo>
                  <a:pt x="3142" y="700"/>
                  <a:pt x="3141" y="701"/>
                  <a:pt x="3141" y="701"/>
                </a:cubicBezTo>
                <a:cubicBezTo>
                  <a:pt x="3141" y="701"/>
                  <a:pt x="3141" y="702"/>
                  <a:pt x="3141" y="702"/>
                </a:cubicBezTo>
                <a:cubicBezTo>
                  <a:pt x="3141" y="702"/>
                  <a:pt x="3141" y="702"/>
                  <a:pt x="3141" y="702"/>
                </a:cubicBezTo>
                <a:cubicBezTo>
                  <a:pt x="3141" y="702"/>
                  <a:pt x="3141" y="702"/>
                  <a:pt x="3141" y="702"/>
                </a:cubicBezTo>
                <a:cubicBezTo>
                  <a:pt x="3141" y="704"/>
                  <a:pt x="3141" y="704"/>
                  <a:pt x="3141" y="704"/>
                </a:cubicBezTo>
                <a:cubicBezTo>
                  <a:pt x="3141" y="704"/>
                  <a:pt x="3141" y="704"/>
                  <a:pt x="3141" y="704"/>
                </a:cubicBezTo>
                <a:cubicBezTo>
                  <a:pt x="3143" y="706"/>
                  <a:pt x="3143" y="706"/>
                  <a:pt x="3143" y="706"/>
                </a:cubicBezTo>
                <a:cubicBezTo>
                  <a:pt x="3144" y="707"/>
                  <a:pt x="3144" y="707"/>
                  <a:pt x="3144" y="707"/>
                </a:cubicBezTo>
                <a:cubicBezTo>
                  <a:pt x="3143" y="738"/>
                  <a:pt x="3143" y="738"/>
                  <a:pt x="3143" y="738"/>
                </a:cubicBezTo>
                <a:cubicBezTo>
                  <a:pt x="3141" y="738"/>
                  <a:pt x="3140" y="739"/>
                  <a:pt x="3139" y="740"/>
                </a:cubicBezTo>
                <a:cubicBezTo>
                  <a:pt x="3139" y="740"/>
                  <a:pt x="3139" y="740"/>
                  <a:pt x="3139" y="741"/>
                </a:cubicBezTo>
                <a:cubicBezTo>
                  <a:pt x="3139" y="743"/>
                  <a:pt x="3139" y="743"/>
                  <a:pt x="3139" y="743"/>
                </a:cubicBezTo>
                <a:cubicBezTo>
                  <a:pt x="3143" y="745"/>
                  <a:pt x="3143" y="745"/>
                  <a:pt x="3143" y="745"/>
                </a:cubicBezTo>
                <a:cubicBezTo>
                  <a:pt x="3143" y="745"/>
                  <a:pt x="3143" y="745"/>
                  <a:pt x="3143" y="745"/>
                </a:cubicBezTo>
                <a:cubicBezTo>
                  <a:pt x="3142" y="766"/>
                  <a:pt x="3142" y="766"/>
                  <a:pt x="3142" y="766"/>
                </a:cubicBezTo>
                <a:cubicBezTo>
                  <a:pt x="3140" y="766"/>
                  <a:pt x="3140" y="766"/>
                  <a:pt x="3140" y="766"/>
                </a:cubicBezTo>
                <a:cubicBezTo>
                  <a:pt x="3135" y="766"/>
                  <a:pt x="3135" y="766"/>
                  <a:pt x="3135" y="766"/>
                </a:cubicBezTo>
                <a:cubicBezTo>
                  <a:pt x="3133" y="766"/>
                  <a:pt x="3133" y="766"/>
                  <a:pt x="3133" y="766"/>
                </a:cubicBezTo>
                <a:cubicBezTo>
                  <a:pt x="3128" y="766"/>
                  <a:pt x="3128" y="766"/>
                  <a:pt x="3128" y="766"/>
                </a:cubicBezTo>
                <a:cubicBezTo>
                  <a:pt x="3128" y="659"/>
                  <a:pt x="3128" y="659"/>
                  <a:pt x="3128" y="659"/>
                </a:cubicBezTo>
                <a:cubicBezTo>
                  <a:pt x="3128" y="659"/>
                  <a:pt x="3128" y="659"/>
                  <a:pt x="3128" y="659"/>
                </a:cubicBezTo>
                <a:cubicBezTo>
                  <a:pt x="3127" y="643"/>
                  <a:pt x="3127" y="643"/>
                  <a:pt x="3127" y="643"/>
                </a:cubicBezTo>
                <a:cubicBezTo>
                  <a:pt x="3128" y="642"/>
                  <a:pt x="3128" y="642"/>
                  <a:pt x="3128" y="642"/>
                </a:cubicBezTo>
                <a:cubicBezTo>
                  <a:pt x="3128" y="642"/>
                  <a:pt x="3128" y="642"/>
                  <a:pt x="3127" y="641"/>
                </a:cubicBezTo>
                <a:cubicBezTo>
                  <a:pt x="3128" y="641"/>
                  <a:pt x="3128" y="641"/>
                  <a:pt x="3128" y="640"/>
                </a:cubicBezTo>
                <a:cubicBezTo>
                  <a:pt x="3128" y="638"/>
                  <a:pt x="3129" y="639"/>
                  <a:pt x="3129" y="638"/>
                </a:cubicBezTo>
                <a:cubicBezTo>
                  <a:pt x="3129" y="638"/>
                  <a:pt x="3129" y="638"/>
                  <a:pt x="3128" y="638"/>
                </a:cubicBezTo>
                <a:cubicBezTo>
                  <a:pt x="3128" y="638"/>
                  <a:pt x="3128" y="638"/>
                  <a:pt x="3128" y="637"/>
                </a:cubicBezTo>
                <a:cubicBezTo>
                  <a:pt x="3128" y="636"/>
                  <a:pt x="3127" y="636"/>
                  <a:pt x="3126" y="636"/>
                </a:cubicBezTo>
                <a:cubicBezTo>
                  <a:pt x="3126" y="635"/>
                  <a:pt x="3126" y="635"/>
                  <a:pt x="3126" y="635"/>
                </a:cubicBezTo>
                <a:cubicBezTo>
                  <a:pt x="3126" y="635"/>
                  <a:pt x="3126" y="635"/>
                  <a:pt x="3126" y="635"/>
                </a:cubicBezTo>
                <a:cubicBezTo>
                  <a:pt x="3126" y="635"/>
                  <a:pt x="3126" y="635"/>
                  <a:pt x="3126" y="634"/>
                </a:cubicBezTo>
                <a:cubicBezTo>
                  <a:pt x="3126" y="634"/>
                  <a:pt x="3127" y="634"/>
                  <a:pt x="3127" y="634"/>
                </a:cubicBezTo>
                <a:cubicBezTo>
                  <a:pt x="3127" y="634"/>
                  <a:pt x="3126" y="634"/>
                  <a:pt x="3126" y="634"/>
                </a:cubicBezTo>
                <a:cubicBezTo>
                  <a:pt x="3126" y="634"/>
                  <a:pt x="3126" y="634"/>
                  <a:pt x="3126" y="633"/>
                </a:cubicBezTo>
                <a:cubicBezTo>
                  <a:pt x="3126" y="633"/>
                  <a:pt x="3126" y="633"/>
                  <a:pt x="3126" y="633"/>
                </a:cubicBezTo>
                <a:cubicBezTo>
                  <a:pt x="3126" y="633"/>
                  <a:pt x="3126" y="633"/>
                  <a:pt x="3126" y="633"/>
                </a:cubicBezTo>
                <a:cubicBezTo>
                  <a:pt x="3126" y="633"/>
                  <a:pt x="3126" y="632"/>
                  <a:pt x="3126" y="632"/>
                </a:cubicBezTo>
                <a:cubicBezTo>
                  <a:pt x="3126" y="632"/>
                  <a:pt x="3126" y="632"/>
                  <a:pt x="3126" y="632"/>
                </a:cubicBezTo>
                <a:cubicBezTo>
                  <a:pt x="3126" y="632"/>
                  <a:pt x="3126" y="632"/>
                  <a:pt x="3126" y="632"/>
                </a:cubicBezTo>
                <a:cubicBezTo>
                  <a:pt x="3126" y="632"/>
                  <a:pt x="3126" y="632"/>
                  <a:pt x="3126" y="632"/>
                </a:cubicBezTo>
                <a:cubicBezTo>
                  <a:pt x="3126" y="631"/>
                  <a:pt x="3126" y="630"/>
                  <a:pt x="3126" y="630"/>
                </a:cubicBezTo>
                <a:cubicBezTo>
                  <a:pt x="3126" y="630"/>
                  <a:pt x="3126" y="631"/>
                  <a:pt x="3126" y="632"/>
                </a:cubicBezTo>
                <a:cubicBezTo>
                  <a:pt x="3126" y="632"/>
                  <a:pt x="3126" y="632"/>
                  <a:pt x="3126" y="632"/>
                </a:cubicBezTo>
                <a:cubicBezTo>
                  <a:pt x="3126" y="632"/>
                  <a:pt x="3126" y="632"/>
                  <a:pt x="3126" y="632"/>
                </a:cubicBezTo>
                <a:cubicBezTo>
                  <a:pt x="3126" y="632"/>
                  <a:pt x="3126" y="632"/>
                  <a:pt x="3126" y="632"/>
                </a:cubicBezTo>
                <a:cubicBezTo>
                  <a:pt x="3125" y="632"/>
                  <a:pt x="3125" y="633"/>
                  <a:pt x="3125" y="633"/>
                </a:cubicBezTo>
                <a:cubicBezTo>
                  <a:pt x="3125" y="633"/>
                  <a:pt x="3125" y="633"/>
                  <a:pt x="3126" y="633"/>
                </a:cubicBezTo>
                <a:cubicBezTo>
                  <a:pt x="3126" y="633"/>
                  <a:pt x="3125" y="633"/>
                  <a:pt x="3125" y="633"/>
                </a:cubicBezTo>
                <a:cubicBezTo>
                  <a:pt x="3126" y="634"/>
                  <a:pt x="3126" y="634"/>
                  <a:pt x="3126" y="634"/>
                </a:cubicBezTo>
                <a:cubicBezTo>
                  <a:pt x="3125" y="634"/>
                  <a:pt x="3125" y="634"/>
                  <a:pt x="3125" y="634"/>
                </a:cubicBezTo>
                <a:cubicBezTo>
                  <a:pt x="3125" y="634"/>
                  <a:pt x="3125" y="634"/>
                  <a:pt x="3126" y="634"/>
                </a:cubicBezTo>
                <a:cubicBezTo>
                  <a:pt x="3126" y="635"/>
                  <a:pt x="3126" y="635"/>
                  <a:pt x="3126" y="635"/>
                </a:cubicBezTo>
                <a:cubicBezTo>
                  <a:pt x="3126" y="635"/>
                  <a:pt x="3126" y="635"/>
                  <a:pt x="3126" y="635"/>
                </a:cubicBezTo>
                <a:cubicBezTo>
                  <a:pt x="3126" y="635"/>
                  <a:pt x="3126" y="635"/>
                  <a:pt x="3126" y="636"/>
                </a:cubicBezTo>
                <a:cubicBezTo>
                  <a:pt x="3125" y="636"/>
                  <a:pt x="3124" y="637"/>
                  <a:pt x="3124" y="637"/>
                </a:cubicBezTo>
                <a:cubicBezTo>
                  <a:pt x="3124" y="638"/>
                  <a:pt x="3124" y="638"/>
                  <a:pt x="3124" y="638"/>
                </a:cubicBezTo>
                <a:cubicBezTo>
                  <a:pt x="3123" y="638"/>
                  <a:pt x="3122" y="638"/>
                  <a:pt x="3122" y="638"/>
                </a:cubicBezTo>
                <a:cubicBezTo>
                  <a:pt x="3122" y="639"/>
                  <a:pt x="3124" y="638"/>
                  <a:pt x="3124" y="640"/>
                </a:cubicBezTo>
                <a:cubicBezTo>
                  <a:pt x="3124" y="641"/>
                  <a:pt x="3124" y="641"/>
                  <a:pt x="3125" y="641"/>
                </a:cubicBezTo>
                <a:cubicBezTo>
                  <a:pt x="3124" y="642"/>
                  <a:pt x="3124" y="642"/>
                  <a:pt x="3124" y="642"/>
                </a:cubicBezTo>
                <a:cubicBezTo>
                  <a:pt x="3124" y="642"/>
                  <a:pt x="3124" y="642"/>
                  <a:pt x="3124" y="643"/>
                </a:cubicBezTo>
                <a:cubicBezTo>
                  <a:pt x="3125" y="658"/>
                  <a:pt x="3125" y="658"/>
                  <a:pt x="3125" y="658"/>
                </a:cubicBezTo>
                <a:cubicBezTo>
                  <a:pt x="3120" y="657"/>
                  <a:pt x="3120" y="657"/>
                  <a:pt x="3120" y="657"/>
                </a:cubicBezTo>
                <a:cubicBezTo>
                  <a:pt x="3119" y="628"/>
                  <a:pt x="3119" y="628"/>
                  <a:pt x="3119" y="628"/>
                </a:cubicBezTo>
                <a:cubicBezTo>
                  <a:pt x="3120" y="628"/>
                  <a:pt x="3120" y="627"/>
                  <a:pt x="3120" y="627"/>
                </a:cubicBezTo>
                <a:cubicBezTo>
                  <a:pt x="3120" y="627"/>
                  <a:pt x="3120" y="627"/>
                  <a:pt x="3119" y="627"/>
                </a:cubicBezTo>
                <a:cubicBezTo>
                  <a:pt x="3120" y="626"/>
                  <a:pt x="3120" y="626"/>
                  <a:pt x="3120" y="625"/>
                </a:cubicBezTo>
                <a:cubicBezTo>
                  <a:pt x="3120" y="623"/>
                  <a:pt x="3121" y="624"/>
                  <a:pt x="3121" y="623"/>
                </a:cubicBezTo>
                <a:cubicBezTo>
                  <a:pt x="3121" y="623"/>
                  <a:pt x="3121" y="623"/>
                  <a:pt x="3120" y="623"/>
                </a:cubicBezTo>
                <a:cubicBezTo>
                  <a:pt x="3120" y="623"/>
                  <a:pt x="3120" y="623"/>
                  <a:pt x="3120" y="623"/>
                </a:cubicBezTo>
                <a:cubicBezTo>
                  <a:pt x="3120" y="622"/>
                  <a:pt x="3119" y="621"/>
                  <a:pt x="3118" y="621"/>
                </a:cubicBezTo>
                <a:cubicBezTo>
                  <a:pt x="3118" y="621"/>
                  <a:pt x="3118" y="620"/>
                  <a:pt x="3118" y="620"/>
                </a:cubicBezTo>
                <a:cubicBezTo>
                  <a:pt x="3118" y="620"/>
                  <a:pt x="3118" y="620"/>
                  <a:pt x="3118" y="620"/>
                </a:cubicBezTo>
                <a:cubicBezTo>
                  <a:pt x="3118" y="620"/>
                  <a:pt x="3118" y="620"/>
                  <a:pt x="3118" y="620"/>
                </a:cubicBezTo>
                <a:cubicBezTo>
                  <a:pt x="3118" y="620"/>
                  <a:pt x="3119" y="619"/>
                  <a:pt x="3119" y="619"/>
                </a:cubicBezTo>
                <a:cubicBezTo>
                  <a:pt x="3119" y="619"/>
                  <a:pt x="3118" y="619"/>
                  <a:pt x="3118" y="619"/>
                </a:cubicBezTo>
                <a:cubicBezTo>
                  <a:pt x="3118" y="619"/>
                  <a:pt x="3118" y="619"/>
                  <a:pt x="3118" y="619"/>
                </a:cubicBezTo>
                <a:cubicBezTo>
                  <a:pt x="3118" y="618"/>
                  <a:pt x="3118" y="618"/>
                  <a:pt x="3118" y="618"/>
                </a:cubicBezTo>
                <a:cubicBezTo>
                  <a:pt x="3118" y="618"/>
                  <a:pt x="3118" y="618"/>
                  <a:pt x="3118" y="618"/>
                </a:cubicBezTo>
                <a:cubicBezTo>
                  <a:pt x="3118" y="618"/>
                  <a:pt x="3118" y="618"/>
                  <a:pt x="3118" y="618"/>
                </a:cubicBezTo>
                <a:cubicBezTo>
                  <a:pt x="3118" y="618"/>
                  <a:pt x="3118" y="617"/>
                  <a:pt x="3118" y="617"/>
                </a:cubicBezTo>
                <a:cubicBezTo>
                  <a:pt x="3118" y="617"/>
                  <a:pt x="3118" y="617"/>
                  <a:pt x="3118" y="617"/>
                </a:cubicBezTo>
                <a:cubicBezTo>
                  <a:pt x="3118" y="617"/>
                  <a:pt x="3118" y="617"/>
                  <a:pt x="3118" y="617"/>
                </a:cubicBezTo>
                <a:cubicBezTo>
                  <a:pt x="3118" y="617"/>
                  <a:pt x="3118" y="615"/>
                  <a:pt x="3118" y="615"/>
                </a:cubicBezTo>
                <a:cubicBezTo>
                  <a:pt x="3118" y="615"/>
                  <a:pt x="3118" y="617"/>
                  <a:pt x="3118" y="617"/>
                </a:cubicBezTo>
                <a:cubicBezTo>
                  <a:pt x="3118" y="617"/>
                  <a:pt x="3118" y="617"/>
                  <a:pt x="3118" y="617"/>
                </a:cubicBezTo>
                <a:cubicBezTo>
                  <a:pt x="3118" y="617"/>
                  <a:pt x="3118" y="617"/>
                  <a:pt x="3118" y="617"/>
                </a:cubicBezTo>
                <a:cubicBezTo>
                  <a:pt x="3118" y="617"/>
                  <a:pt x="3118" y="618"/>
                  <a:pt x="3118" y="618"/>
                </a:cubicBezTo>
                <a:cubicBezTo>
                  <a:pt x="3117" y="618"/>
                  <a:pt x="3117" y="618"/>
                  <a:pt x="3117" y="618"/>
                </a:cubicBezTo>
                <a:cubicBezTo>
                  <a:pt x="3117" y="618"/>
                  <a:pt x="3117" y="618"/>
                  <a:pt x="3118" y="618"/>
                </a:cubicBezTo>
                <a:cubicBezTo>
                  <a:pt x="3118" y="618"/>
                  <a:pt x="3117" y="618"/>
                  <a:pt x="3118" y="619"/>
                </a:cubicBezTo>
                <a:cubicBezTo>
                  <a:pt x="3118" y="619"/>
                  <a:pt x="3118" y="619"/>
                  <a:pt x="3118" y="619"/>
                </a:cubicBezTo>
                <a:cubicBezTo>
                  <a:pt x="3117" y="619"/>
                  <a:pt x="3117" y="619"/>
                  <a:pt x="3117" y="619"/>
                </a:cubicBezTo>
                <a:cubicBezTo>
                  <a:pt x="3117" y="619"/>
                  <a:pt x="3117" y="620"/>
                  <a:pt x="3118" y="620"/>
                </a:cubicBezTo>
                <a:cubicBezTo>
                  <a:pt x="3118" y="620"/>
                  <a:pt x="3118" y="620"/>
                  <a:pt x="3118" y="620"/>
                </a:cubicBezTo>
                <a:cubicBezTo>
                  <a:pt x="3118" y="620"/>
                  <a:pt x="3118" y="620"/>
                  <a:pt x="3118" y="620"/>
                </a:cubicBezTo>
                <a:cubicBezTo>
                  <a:pt x="3118" y="620"/>
                  <a:pt x="3118" y="621"/>
                  <a:pt x="3118" y="621"/>
                </a:cubicBezTo>
                <a:cubicBezTo>
                  <a:pt x="3117" y="621"/>
                  <a:pt x="3116" y="622"/>
                  <a:pt x="3116" y="623"/>
                </a:cubicBezTo>
                <a:cubicBezTo>
                  <a:pt x="3116" y="623"/>
                  <a:pt x="3116" y="623"/>
                  <a:pt x="3116" y="623"/>
                </a:cubicBezTo>
                <a:cubicBezTo>
                  <a:pt x="3115" y="623"/>
                  <a:pt x="3114" y="623"/>
                  <a:pt x="3114" y="623"/>
                </a:cubicBezTo>
                <a:cubicBezTo>
                  <a:pt x="3114" y="624"/>
                  <a:pt x="3116" y="623"/>
                  <a:pt x="3116" y="626"/>
                </a:cubicBezTo>
                <a:cubicBezTo>
                  <a:pt x="3116" y="626"/>
                  <a:pt x="3116" y="626"/>
                  <a:pt x="3117" y="627"/>
                </a:cubicBezTo>
                <a:cubicBezTo>
                  <a:pt x="3116" y="627"/>
                  <a:pt x="3116" y="627"/>
                  <a:pt x="3116" y="627"/>
                </a:cubicBezTo>
                <a:cubicBezTo>
                  <a:pt x="3116" y="627"/>
                  <a:pt x="3116" y="628"/>
                  <a:pt x="3116" y="628"/>
                </a:cubicBezTo>
                <a:cubicBezTo>
                  <a:pt x="3117" y="642"/>
                  <a:pt x="3117" y="642"/>
                  <a:pt x="3117" y="642"/>
                </a:cubicBezTo>
                <a:cubicBezTo>
                  <a:pt x="3111" y="642"/>
                  <a:pt x="3111" y="642"/>
                  <a:pt x="3111" y="642"/>
                </a:cubicBezTo>
                <a:cubicBezTo>
                  <a:pt x="3110" y="642"/>
                  <a:pt x="3110" y="642"/>
                  <a:pt x="3110" y="642"/>
                </a:cubicBezTo>
                <a:cubicBezTo>
                  <a:pt x="3105" y="648"/>
                  <a:pt x="3105" y="648"/>
                  <a:pt x="3105" y="648"/>
                </a:cubicBezTo>
                <a:cubicBezTo>
                  <a:pt x="3105" y="646"/>
                  <a:pt x="3105" y="646"/>
                  <a:pt x="3105" y="646"/>
                </a:cubicBezTo>
                <a:cubicBezTo>
                  <a:pt x="3105" y="646"/>
                  <a:pt x="3105" y="645"/>
                  <a:pt x="3105" y="645"/>
                </a:cubicBezTo>
                <a:cubicBezTo>
                  <a:pt x="3105" y="645"/>
                  <a:pt x="3105" y="645"/>
                  <a:pt x="3104" y="645"/>
                </a:cubicBezTo>
                <a:cubicBezTo>
                  <a:pt x="3105" y="645"/>
                  <a:pt x="3105" y="644"/>
                  <a:pt x="3105" y="644"/>
                </a:cubicBezTo>
                <a:cubicBezTo>
                  <a:pt x="3105" y="642"/>
                  <a:pt x="3106" y="643"/>
                  <a:pt x="3106" y="643"/>
                </a:cubicBezTo>
                <a:cubicBezTo>
                  <a:pt x="3106" y="642"/>
                  <a:pt x="3106" y="642"/>
                  <a:pt x="3105" y="642"/>
                </a:cubicBezTo>
                <a:cubicBezTo>
                  <a:pt x="3105" y="642"/>
                  <a:pt x="3105" y="642"/>
                  <a:pt x="3105" y="642"/>
                </a:cubicBezTo>
                <a:cubicBezTo>
                  <a:pt x="3105" y="641"/>
                  <a:pt x="3104" y="641"/>
                  <a:pt x="3104" y="640"/>
                </a:cubicBezTo>
                <a:cubicBezTo>
                  <a:pt x="3104" y="640"/>
                  <a:pt x="3104" y="640"/>
                  <a:pt x="3104" y="640"/>
                </a:cubicBezTo>
                <a:cubicBezTo>
                  <a:pt x="3104" y="640"/>
                  <a:pt x="3104" y="640"/>
                  <a:pt x="3104" y="640"/>
                </a:cubicBezTo>
                <a:cubicBezTo>
                  <a:pt x="3104" y="640"/>
                  <a:pt x="3104" y="640"/>
                  <a:pt x="3104" y="640"/>
                </a:cubicBezTo>
                <a:cubicBezTo>
                  <a:pt x="3104" y="640"/>
                  <a:pt x="3104" y="640"/>
                  <a:pt x="3104" y="639"/>
                </a:cubicBezTo>
                <a:cubicBezTo>
                  <a:pt x="3104" y="639"/>
                  <a:pt x="3104" y="639"/>
                  <a:pt x="3104" y="639"/>
                </a:cubicBezTo>
                <a:cubicBezTo>
                  <a:pt x="3104" y="639"/>
                  <a:pt x="3104" y="639"/>
                  <a:pt x="3104" y="639"/>
                </a:cubicBezTo>
                <a:cubicBezTo>
                  <a:pt x="3104" y="639"/>
                  <a:pt x="3104" y="639"/>
                  <a:pt x="3104" y="639"/>
                </a:cubicBezTo>
                <a:cubicBezTo>
                  <a:pt x="3104" y="639"/>
                  <a:pt x="3104" y="639"/>
                  <a:pt x="3104" y="638"/>
                </a:cubicBezTo>
                <a:cubicBezTo>
                  <a:pt x="3104" y="638"/>
                  <a:pt x="3104" y="638"/>
                  <a:pt x="3104" y="638"/>
                </a:cubicBezTo>
                <a:cubicBezTo>
                  <a:pt x="3104" y="638"/>
                  <a:pt x="3104" y="638"/>
                  <a:pt x="3104" y="638"/>
                </a:cubicBezTo>
                <a:cubicBezTo>
                  <a:pt x="3104" y="638"/>
                  <a:pt x="3104" y="638"/>
                  <a:pt x="3104" y="638"/>
                </a:cubicBezTo>
                <a:cubicBezTo>
                  <a:pt x="3104" y="638"/>
                  <a:pt x="3104" y="638"/>
                  <a:pt x="3104" y="638"/>
                </a:cubicBezTo>
                <a:cubicBezTo>
                  <a:pt x="3104" y="637"/>
                  <a:pt x="3104" y="636"/>
                  <a:pt x="3103" y="636"/>
                </a:cubicBezTo>
                <a:cubicBezTo>
                  <a:pt x="3103" y="636"/>
                  <a:pt x="3103" y="637"/>
                  <a:pt x="3103" y="638"/>
                </a:cubicBezTo>
                <a:cubicBezTo>
                  <a:pt x="3103" y="638"/>
                  <a:pt x="3103" y="638"/>
                  <a:pt x="3103" y="638"/>
                </a:cubicBezTo>
                <a:cubicBezTo>
                  <a:pt x="3103" y="638"/>
                  <a:pt x="3103" y="638"/>
                  <a:pt x="3103" y="638"/>
                </a:cubicBezTo>
                <a:cubicBezTo>
                  <a:pt x="3103" y="638"/>
                  <a:pt x="3103" y="638"/>
                  <a:pt x="3103" y="638"/>
                </a:cubicBezTo>
                <a:cubicBezTo>
                  <a:pt x="3103" y="638"/>
                  <a:pt x="3103" y="638"/>
                  <a:pt x="3103" y="638"/>
                </a:cubicBezTo>
                <a:cubicBezTo>
                  <a:pt x="3103" y="639"/>
                  <a:pt x="3103" y="639"/>
                  <a:pt x="3103" y="639"/>
                </a:cubicBezTo>
                <a:cubicBezTo>
                  <a:pt x="3103" y="639"/>
                  <a:pt x="3103" y="639"/>
                  <a:pt x="3103" y="639"/>
                </a:cubicBezTo>
                <a:cubicBezTo>
                  <a:pt x="3103" y="639"/>
                  <a:pt x="3103" y="639"/>
                  <a:pt x="3103" y="639"/>
                </a:cubicBezTo>
                <a:cubicBezTo>
                  <a:pt x="3103" y="639"/>
                  <a:pt x="3103" y="639"/>
                  <a:pt x="3103" y="639"/>
                </a:cubicBezTo>
                <a:cubicBezTo>
                  <a:pt x="3103" y="640"/>
                  <a:pt x="3103" y="640"/>
                  <a:pt x="3103" y="640"/>
                </a:cubicBezTo>
                <a:cubicBezTo>
                  <a:pt x="3103" y="640"/>
                  <a:pt x="3103" y="640"/>
                  <a:pt x="3103" y="640"/>
                </a:cubicBezTo>
                <a:cubicBezTo>
                  <a:pt x="3103" y="640"/>
                  <a:pt x="3103" y="640"/>
                  <a:pt x="3103" y="640"/>
                </a:cubicBezTo>
                <a:cubicBezTo>
                  <a:pt x="3103" y="640"/>
                  <a:pt x="3103" y="640"/>
                  <a:pt x="3103" y="640"/>
                </a:cubicBezTo>
                <a:cubicBezTo>
                  <a:pt x="3103" y="641"/>
                  <a:pt x="3102" y="641"/>
                  <a:pt x="3102" y="642"/>
                </a:cubicBezTo>
                <a:cubicBezTo>
                  <a:pt x="3102" y="642"/>
                  <a:pt x="3102" y="642"/>
                  <a:pt x="3102" y="642"/>
                </a:cubicBezTo>
                <a:cubicBezTo>
                  <a:pt x="3101" y="642"/>
                  <a:pt x="3101" y="642"/>
                  <a:pt x="3101" y="643"/>
                </a:cubicBezTo>
                <a:cubicBezTo>
                  <a:pt x="3101" y="643"/>
                  <a:pt x="3102" y="642"/>
                  <a:pt x="3102" y="644"/>
                </a:cubicBezTo>
                <a:cubicBezTo>
                  <a:pt x="3102" y="644"/>
                  <a:pt x="3102" y="645"/>
                  <a:pt x="3103" y="645"/>
                </a:cubicBezTo>
                <a:cubicBezTo>
                  <a:pt x="3102" y="645"/>
                  <a:pt x="3102" y="645"/>
                  <a:pt x="3102" y="645"/>
                </a:cubicBezTo>
                <a:cubicBezTo>
                  <a:pt x="3102" y="646"/>
                  <a:pt x="3102" y="646"/>
                  <a:pt x="3102" y="646"/>
                </a:cubicBezTo>
                <a:cubicBezTo>
                  <a:pt x="3102" y="651"/>
                  <a:pt x="3102" y="651"/>
                  <a:pt x="3102" y="651"/>
                </a:cubicBezTo>
                <a:cubicBezTo>
                  <a:pt x="3101" y="653"/>
                  <a:pt x="3101" y="653"/>
                  <a:pt x="3101" y="653"/>
                </a:cubicBezTo>
                <a:cubicBezTo>
                  <a:pt x="3096" y="652"/>
                  <a:pt x="3096" y="652"/>
                  <a:pt x="3096" y="652"/>
                </a:cubicBezTo>
                <a:cubicBezTo>
                  <a:pt x="3096" y="636"/>
                  <a:pt x="3096" y="636"/>
                  <a:pt x="3096" y="636"/>
                </a:cubicBezTo>
                <a:cubicBezTo>
                  <a:pt x="3097" y="636"/>
                  <a:pt x="3097" y="636"/>
                  <a:pt x="3097" y="636"/>
                </a:cubicBezTo>
                <a:cubicBezTo>
                  <a:pt x="3097" y="635"/>
                  <a:pt x="3096" y="635"/>
                  <a:pt x="3096" y="635"/>
                </a:cubicBezTo>
                <a:cubicBezTo>
                  <a:pt x="3096" y="635"/>
                  <a:pt x="3096" y="634"/>
                  <a:pt x="3097" y="634"/>
                </a:cubicBezTo>
                <a:cubicBezTo>
                  <a:pt x="3097" y="632"/>
                  <a:pt x="3098" y="633"/>
                  <a:pt x="3098" y="632"/>
                </a:cubicBezTo>
                <a:cubicBezTo>
                  <a:pt x="3098" y="632"/>
                  <a:pt x="3098" y="631"/>
                  <a:pt x="3097" y="631"/>
                </a:cubicBezTo>
                <a:cubicBezTo>
                  <a:pt x="3097" y="631"/>
                  <a:pt x="3097" y="631"/>
                  <a:pt x="3097" y="631"/>
                </a:cubicBezTo>
                <a:cubicBezTo>
                  <a:pt x="3097" y="630"/>
                  <a:pt x="3096" y="629"/>
                  <a:pt x="3095" y="629"/>
                </a:cubicBezTo>
                <a:cubicBezTo>
                  <a:pt x="3095" y="629"/>
                  <a:pt x="3095" y="629"/>
                  <a:pt x="3095" y="629"/>
                </a:cubicBezTo>
                <a:cubicBezTo>
                  <a:pt x="3095" y="629"/>
                  <a:pt x="3095" y="629"/>
                  <a:pt x="3095" y="628"/>
                </a:cubicBezTo>
                <a:cubicBezTo>
                  <a:pt x="3095" y="628"/>
                  <a:pt x="3095" y="628"/>
                  <a:pt x="3095" y="628"/>
                </a:cubicBezTo>
                <a:cubicBezTo>
                  <a:pt x="3095" y="628"/>
                  <a:pt x="3095" y="628"/>
                  <a:pt x="3095" y="628"/>
                </a:cubicBezTo>
                <a:cubicBezTo>
                  <a:pt x="3095" y="628"/>
                  <a:pt x="3095" y="627"/>
                  <a:pt x="3095" y="627"/>
                </a:cubicBezTo>
                <a:cubicBezTo>
                  <a:pt x="3095" y="627"/>
                  <a:pt x="3095" y="627"/>
                  <a:pt x="3095" y="627"/>
                </a:cubicBezTo>
                <a:cubicBezTo>
                  <a:pt x="3095" y="627"/>
                  <a:pt x="3095" y="627"/>
                  <a:pt x="3095" y="627"/>
                </a:cubicBezTo>
                <a:cubicBezTo>
                  <a:pt x="3095" y="627"/>
                  <a:pt x="3095" y="627"/>
                  <a:pt x="3095" y="626"/>
                </a:cubicBezTo>
                <a:cubicBezTo>
                  <a:pt x="3095" y="626"/>
                  <a:pt x="3095" y="626"/>
                  <a:pt x="3095" y="626"/>
                </a:cubicBezTo>
                <a:cubicBezTo>
                  <a:pt x="3095" y="626"/>
                  <a:pt x="3095" y="626"/>
                  <a:pt x="3095" y="626"/>
                </a:cubicBezTo>
                <a:cubicBezTo>
                  <a:pt x="3095" y="626"/>
                  <a:pt x="3095" y="626"/>
                  <a:pt x="3095" y="626"/>
                </a:cubicBezTo>
                <a:cubicBezTo>
                  <a:pt x="3095" y="626"/>
                  <a:pt x="3095" y="625"/>
                  <a:pt x="3095" y="625"/>
                </a:cubicBezTo>
                <a:cubicBezTo>
                  <a:pt x="3095" y="625"/>
                  <a:pt x="3095" y="624"/>
                  <a:pt x="3095" y="624"/>
                </a:cubicBezTo>
                <a:cubicBezTo>
                  <a:pt x="3094" y="624"/>
                  <a:pt x="3094" y="625"/>
                  <a:pt x="3094" y="625"/>
                </a:cubicBezTo>
                <a:cubicBezTo>
                  <a:pt x="3094" y="625"/>
                  <a:pt x="3094" y="626"/>
                  <a:pt x="3094" y="626"/>
                </a:cubicBezTo>
                <a:cubicBezTo>
                  <a:pt x="3094" y="626"/>
                  <a:pt x="3094" y="626"/>
                  <a:pt x="3094" y="626"/>
                </a:cubicBezTo>
                <a:cubicBezTo>
                  <a:pt x="3094" y="626"/>
                  <a:pt x="3094" y="626"/>
                  <a:pt x="3094" y="626"/>
                </a:cubicBezTo>
                <a:cubicBezTo>
                  <a:pt x="3094" y="626"/>
                  <a:pt x="3094" y="626"/>
                  <a:pt x="3094" y="627"/>
                </a:cubicBezTo>
                <a:cubicBezTo>
                  <a:pt x="3094" y="627"/>
                  <a:pt x="3094" y="627"/>
                  <a:pt x="3094" y="627"/>
                </a:cubicBezTo>
                <a:cubicBezTo>
                  <a:pt x="3094" y="627"/>
                  <a:pt x="3094" y="627"/>
                  <a:pt x="3094" y="627"/>
                </a:cubicBezTo>
                <a:cubicBezTo>
                  <a:pt x="3094" y="627"/>
                  <a:pt x="3094" y="627"/>
                  <a:pt x="3094" y="627"/>
                </a:cubicBezTo>
                <a:cubicBezTo>
                  <a:pt x="3094" y="627"/>
                  <a:pt x="3094" y="628"/>
                  <a:pt x="3094" y="628"/>
                </a:cubicBezTo>
                <a:cubicBezTo>
                  <a:pt x="3094" y="628"/>
                  <a:pt x="3094" y="628"/>
                  <a:pt x="3094" y="628"/>
                </a:cubicBezTo>
                <a:cubicBezTo>
                  <a:pt x="3094" y="628"/>
                  <a:pt x="3094" y="628"/>
                  <a:pt x="3094" y="628"/>
                </a:cubicBezTo>
                <a:cubicBezTo>
                  <a:pt x="3094" y="629"/>
                  <a:pt x="3094" y="629"/>
                  <a:pt x="3094" y="629"/>
                </a:cubicBezTo>
                <a:cubicBezTo>
                  <a:pt x="3094" y="629"/>
                  <a:pt x="3094" y="629"/>
                  <a:pt x="3094" y="629"/>
                </a:cubicBezTo>
                <a:cubicBezTo>
                  <a:pt x="3093" y="629"/>
                  <a:pt x="3093" y="630"/>
                  <a:pt x="3093" y="631"/>
                </a:cubicBezTo>
                <a:cubicBezTo>
                  <a:pt x="3093" y="631"/>
                  <a:pt x="3093" y="631"/>
                  <a:pt x="3093" y="631"/>
                </a:cubicBezTo>
                <a:cubicBezTo>
                  <a:pt x="3092" y="631"/>
                  <a:pt x="3092" y="631"/>
                  <a:pt x="3092" y="632"/>
                </a:cubicBezTo>
                <a:cubicBezTo>
                  <a:pt x="3090" y="630"/>
                  <a:pt x="3090" y="630"/>
                  <a:pt x="3090" y="630"/>
                </a:cubicBezTo>
                <a:cubicBezTo>
                  <a:pt x="3085" y="627"/>
                  <a:pt x="3085" y="627"/>
                  <a:pt x="3085" y="627"/>
                </a:cubicBezTo>
                <a:cubicBezTo>
                  <a:pt x="3085" y="622"/>
                  <a:pt x="3085" y="622"/>
                  <a:pt x="3085" y="622"/>
                </a:cubicBezTo>
                <a:cubicBezTo>
                  <a:pt x="3082" y="622"/>
                  <a:pt x="3082" y="622"/>
                  <a:pt x="3082" y="622"/>
                </a:cubicBezTo>
                <a:cubicBezTo>
                  <a:pt x="3082" y="622"/>
                  <a:pt x="3082" y="622"/>
                  <a:pt x="3082" y="622"/>
                </a:cubicBezTo>
                <a:cubicBezTo>
                  <a:pt x="3082" y="616"/>
                  <a:pt x="3079" y="612"/>
                  <a:pt x="3074" y="609"/>
                </a:cubicBezTo>
                <a:cubicBezTo>
                  <a:pt x="3073" y="608"/>
                  <a:pt x="3072" y="607"/>
                  <a:pt x="3070" y="606"/>
                </a:cubicBezTo>
                <a:cubicBezTo>
                  <a:pt x="3069" y="605"/>
                  <a:pt x="3067" y="604"/>
                  <a:pt x="3064" y="603"/>
                </a:cubicBezTo>
                <a:cubicBezTo>
                  <a:pt x="3064" y="603"/>
                  <a:pt x="3064" y="603"/>
                  <a:pt x="3064" y="603"/>
                </a:cubicBezTo>
                <a:cubicBezTo>
                  <a:pt x="3064" y="602"/>
                  <a:pt x="3063" y="602"/>
                  <a:pt x="3062" y="602"/>
                </a:cubicBezTo>
                <a:cubicBezTo>
                  <a:pt x="3062" y="602"/>
                  <a:pt x="3061" y="602"/>
                  <a:pt x="3061" y="602"/>
                </a:cubicBezTo>
                <a:cubicBezTo>
                  <a:pt x="3061" y="602"/>
                  <a:pt x="3060" y="603"/>
                  <a:pt x="3060" y="603"/>
                </a:cubicBezTo>
                <a:cubicBezTo>
                  <a:pt x="3060" y="603"/>
                  <a:pt x="3060" y="603"/>
                  <a:pt x="3060" y="603"/>
                </a:cubicBezTo>
                <a:cubicBezTo>
                  <a:pt x="3058" y="604"/>
                  <a:pt x="3055" y="605"/>
                  <a:pt x="3055" y="607"/>
                </a:cubicBezTo>
                <a:cubicBezTo>
                  <a:pt x="3053" y="607"/>
                  <a:pt x="3052" y="608"/>
                  <a:pt x="3051" y="609"/>
                </a:cubicBezTo>
                <a:cubicBezTo>
                  <a:pt x="3047" y="611"/>
                  <a:pt x="3044" y="614"/>
                  <a:pt x="3043" y="619"/>
                </a:cubicBezTo>
                <a:cubicBezTo>
                  <a:pt x="3043" y="614"/>
                  <a:pt x="3043" y="614"/>
                  <a:pt x="3043" y="614"/>
                </a:cubicBezTo>
                <a:cubicBezTo>
                  <a:pt x="3046" y="607"/>
                  <a:pt x="3047" y="599"/>
                  <a:pt x="3047" y="591"/>
                </a:cubicBezTo>
                <a:cubicBezTo>
                  <a:pt x="3047" y="565"/>
                  <a:pt x="3032" y="543"/>
                  <a:pt x="3010" y="533"/>
                </a:cubicBezTo>
                <a:cubicBezTo>
                  <a:pt x="3011" y="533"/>
                  <a:pt x="3011" y="532"/>
                  <a:pt x="3011" y="532"/>
                </a:cubicBezTo>
                <a:cubicBezTo>
                  <a:pt x="3010" y="532"/>
                  <a:pt x="3010" y="532"/>
                  <a:pt x="3010" y="532"/>
                </a:cubicBezTo>
                <a:cubicBezTo>
                  <a:pt x="3010" y="532"/>
                  <a:pt x="3011" y="531"/>
                  <a:pt x="3011" y="530"/>
                </a:cubicBezTo>
                <a:cubicBezTo>
                  <a:pt x="3010" y="530"/>
                  <a:pt x="3009" y="530"/>
                  <a:pt x="3009" y="530"/>
                </a:cubicBezTo>
                <a:cubicBezTo>
                  <a:pt x="3009" y="530"/>
                  <a:pt x="3010" y="529"/>
                  <a:pt x="3010" y="528"/>
                </a:cubicBezTo>
                <a:cubicBezTo>
                  <a:pt x="3009" y="529"/>
                  <a:pt x="3007" y="529"/>
                  <a:pt x="3007" y="528"/>
                </a:cubicBezTo>
                <a:cubicBezTo>
                  <a:pt x="3007" y="528"/>
                  <a:pt x="3007" y="527"/>
                  <a:pt x="3007" y="526"/>
                </a:cubicBezTo>
                <a:cubicBezTo>
                  <a:pt x="3006" y="527"/>
                  <a:pt x="3004" y="527"/>
                  <a:pt x="3003" y="527"/>
                </a:cubicBezTo>
                <a:cubicBezTo>
                  <a:pt x="3004" y="526"/>
                  <a:pt x="3003" y="525"/>
                  <a:pt x="3003" y="525"/>
                </a:cubicBezTo>
                <a:cubicBezTo>
                  <a:pt x="2999" y="526"/>
                  <a:pt x="2997" y="522"/>
                  <a:pt x="2995" y="521"/>
                </a:cubicBezTo>
                <a:cubicBezTo>
                  <a:pt x="2994" y="519"/>
                  <a:pt x="2991" y="516"/>
                  <a:pt x="2989" y="515"/>
                </a:cubicBezTo>
                <a:cubicBezTo>
                  <a:pt x="2989" y="515"/>
                  <a:pt x="2989" y="515"/>
                  <a:pt x="2989" y="515"/>
                </a:cubicBezTo>
                <a:cubicBezTo>
                  <a:pt x="2989" y="514"/>
                  <a:pt x="2988" y="514"/>
                  <a:pt x="2987" y="513"/>
                </a:cubicBezTo>
                <a:cubicBezTo>
                  <a:pt x="2987" y="513"/>
                  <a:pt x="2986" y="512"/>
                  <a:pt x="2986" y="511"/>
                </a:cubicBezTo>
                <a:cubicBezTo>
                  <a:pt x="2985" y="510"/>
                  <a:pt x="2984" y="509"/>
                  <a:pt x="2983" y="509"/>
                </a:cubicBezTo>
                <a:cubicBezTo>
                  <a:pt x="2983" y="509"/>
                  <a:pt x="2983" y="508"/>
                  <a:pt x="2983" y="508"/>
                </a:cubicBezTo>
                <a:cubicBezTo>
                  <a:pt x="2985" y="508"/>
                  <a:pt x="2985" y="507"/>
                  <a:pt x="2985" y="506"/>
                </a:cubicBezTo>
                <a:cubicBezTo>
                  <a:pt x="2985" y="504"/>
                  <a:pt x="2984" y="503"/>
                  <a:pt x="2983" y="503"/>
                </a:cubicBezTo>
                <a:cubicBezTo>
                  <a:pt x="2983" y="503"/>
                  <a:pt x="2983" y="502"/>
                  <a:pt x="2983" y="502"/>
                </a:cubicBezTo>
                <a:cubicBezTo>
                  <a:pt x="2983" y="502"/>
                  <a:pt x="2983" y="502"/>
                  <a:pt x="2983" y="502"/>
                </a:cubicBezTo>
                <a:cubicBezTo>
                  <a:pt x="2985" y="502"/>
                  <a:pt x="2986" y="500"/>
                  <a:pt x="2986" y="498"/>
                </a:cubicBezTo>
                <a:cubicBezTo>
                  <a:pt x="2986" y="496"/>
                  <a:pt x="2983" y="494"/>
                  <a:pt x="2983" y="493"/>
                </a:cubicBezTo>
                <a:cubicBezTo>
                  <a:pt x="2983" y="492"/>
                  <a:pt x="2983" y="492"/>
                  <a:pt x="2983" y="492"/>
                </a:cubicBezTo>
                <a:cubicBezTo>
                  <a:pt x="2983" y="492"/>
                  <a:pt x="2983" y="492"/>
                  <a:pt x="2983" y="492"/>
                </a:cubicBezTo>
                <a:cubicBezTo>
                  <a:pt x="2983" y="492"/>
                  <a:pt x="2983" y="492"/>
                  <a:pt x="2983" y="492"/>
                </a:cubicBezTo>
                <a:cubicBezTo>
                  <a:pt x="2983" y="491"/>
                  <a:pt x="2983" y="491"/>
                  <a:pt x="2984" y="491"/>
                </a:cubicBezTo>
                <a:cubicBezTo>
                  <a:pt x="2984" y="490"/>
                  <a:pt x="2984" y="490"/>
                  <a:pt x="2983" y="490"/>
                </a:cubicBezTo>
                <a:cubicBezTo>
                  <a:pt x="2983" y="490"/>
                  <a:pt x="2983" y="490"/>
                  <a:pt x="2983" y="490"/>
                </a:cubicBezTo>
                <a:cubicBezTo>
                  <a:pt x="2983" y="490"/>
                  <a:pt x="2983" y="490"/>
                  <a:pt x="2983" y="490"/>
                </a:cubicBezTo>
                <a:cubicBezTo>
                  <a:pt x="2983" y="490"/>
                  <a:pt x="2983" y="490"/>
                  <a:pt x="2983" y="489"/>
                </a:cubicBezTo>
                <a:cubicBezTo>
                  <a:pt x="2983" y="489"/>
                  <a:pt x="2983" y="489"/>
                  <a:pt x="2983" y="489"/>
                </a:cubicBezTo>
                <a:cubicBezTo>
                  <a:pt x="2983" y="489"/>
                  <a:pt x="2983" y="489"/>
                  <a:pt x="2983" y="489"/>
                </a:cubicBezTo>
                <a:cubicBezTo>
                  <a:pt x="2983" y="489"/>
                  <a:pt x="2983" y="489"/>
                  <a:pt x="2983" y="489"/>
                </a:cubicBezTo>
                <a:cubicBezTo>
                  <a:pt x="2984" y="489"/>
                  <a:pt x="2985" y="488"/>
                  <a:pt x="2985" y="487"/>
                </a:cubicBezTo>
                <a:cubicBezTo>
                  <a:pt x="2985" y="486"/>
                  <a:pt x="2984" y="485"/>
                  <a:pt x="2983" y="485"/>
                </a:cubicBezTo>
                <a:cubicBezTo>
                  <a:pt x="2983" y="484"/>
                  <a:pt x="2983" y="484"/>
                  <a:pt x="2983" y="484"/>
                </a:cubicBezTo>
                <a:cubicBezTo>
                  <a:pt x="2983" y="484"/>
                  <a:pt x="2983" y="484"/>
                  <a:pt x="2982" y="484"/>
                </a:cubicBezTo>
                <a:cubicBezTo>
                  <a:pt x="2983" y="484"/>
                  <a:pt x="2983" y="483"/>
                  <a:pt x="2983" y="483"/>
                </a:cubicBezTo>
                <a:cubicBezTo>
                  <a:pt x="2983" y="483"/>
                  <a:pt x="2983" y="483"/>
                  <a:pt x="2982" y="482"/>
                </a:cubicBezTo>
                <a:cubicBezTo>
                  <a:pt x="2982" y="482"/>
                  <a:pt x="2982" y="482"/>
                  <a:pt x="2982" y="482"/>
                </a:cubicBezTo>
                <a:cubicBezTo>
                  <a:pt x="2982" y="482"/>
                  <a:pt x="2982" y="482"/>
                  <a:pt x="2982" y="482"/>
                </a:cubicBezTo>
                <a:cubicBezTo>
                  <a:pt x="2982" y="482"/>
                  <a:pt x="2983" y="482"/>
                  <a:pt x="2983" y="481"/>
                </a:cubicBezTo>
                <a:cubicBezTo>
                  <a:pt x="2983" y="481"/>
                  <a:pt x="2982" y="481"/>
                  <a:pt x="2982" y="481"/>
                </a:cubicBezTo>
                <a:cubicBezTo>
                  <a:pt x="2982" y="481"/>
                  <a:pt x="2982" y="481"/>
                  <a:pt x="2982" y="481"/>
                </a:cubicBezTo>
                <a:cubicBezTo>
                  <a:pt x="2982" y="481"/>
                  <a:pt x="2982" y="481"/>
                  <a:pt x="2982" y="481"/>
                </a:cubicBezTo>
                <a:cubicBezTo>
                  <a:pt x="2984" y="481"/>
                  <a:pt x="2986" y="479"/>
                  <a:pt x="2986" y="477"/>
                </a:cubicBezTo>
                <a:cubicBezTo>
                  <a:pt x="2986" y="477"/>
                  <a:pt x="2986" y="477"/>
                  <a:pt x="2986" y="477"/>
                </a:cubicBezTo>
                <a:cubicBezTo>
                  <a:pt x="2986" y="478"/>
                  <a:pt x="2984" y="480"/>
                  <a:pt x="2983" y="480"/>
                </a:cubicBezTo>
                <a:cubicBezTo>
                  <a:pt x="2983" y="480"/>
                  <a:pt x="2983" y="480"/>
                  <a:pt x="2983" y="480"/>
                </a:cubicBezTo>
                <a:cubicBezTo>
                  <a:pt x="2983" y="479"/>
                  <a:pt x="2983" y="479"/>
                  <a:pt x="2982" y="479"/>
                </a:cubicBezTo>
                <a:cubicBezTo>
                  <a:pt x="2982" y="479"/>
                  <a:pt x="2982" y="479"/>
                  <a:pt x="2982" y="479"/>
                </a:cubicBezTo>
                <a:cubicBezTo>
                  <a:pt x="2982" y="479"/>
                  <a:pt x="2982" y="479"/>
                  <a:pt x="2982" y="479"/>
                </a:cubicBezTo>
                <a:cubicBezTo>
                  <a:pt x="2983" y="478"/>
                  <a:pt x="2983" y="478"/>
                  <a:pt x="2983" y="477"/>
                </a:cubicBezTo>
                <a:cubicBezTo>
                  <a:pt x="2983" y="477"/>
                  <a:pt x="2983" y="476"/>
                  <a:pt x="2982" y="476"/>
                </a:cubicBezTo>
                <a:cubicBezTo>
                  <a:pt x="2982" y="476"/>
                  <a:pt x="2982" y="476"/>
                  <a:pt x="2982" y="476"/>
                </a:cubicBezTo>
                <a:cubicBezTo>
                  <a:pt x="2982" y="476"/>
                  <a:pt x="2982" y="476"/>
                  <a:pt x="2982" y="476"/>
                </a:cubicBezTo>
                <a:cubicBezTo>
                  <a:pt x="2982" y="476"/>
                  <a:pt x="2982" y="476"/>
                  <a:pt x="2982" y="476"/>
                </a:cubicBezTo>
                <a:cubicBezTo>
                  <a:pt x="2983" y="475"/>
                  <a:pt x="2983" y="475"/>
                  <a:pt x="2983" y="475"/>
                </a:cubicBezTo>
                <a:cubicBezTo>
                  <a:pt x="2983" y="475"/>
                  <a:pt x="2983" y="476"/>
                  <a:pt x="2983" y="476"/>
                </a:cubicBezTo>
                <a:cubicBezTo>
                  <a:pt x="2983" y="476"/>
                  <a:pt x="2983" y="476"/>
                  <a:pt x="2983" y="476"/>
                </a:cubicBezTo>
                <a:cubicBezTo>
                  <a:pt x="2983" y="475"/>
                  <a:pt x="2983" y="475"/>
                  <a:pt x="2983" y="475"/>
                </a:cubicBezTo>
                <a:cubicBezTo>
                  <a:pt x="2983" y="475"/>
                  <a:pt x="2983" y="475"/>
                  <a:pt x="2983" y="475"/>
                </a:cubicBezTo>
                <a:cubicBezTo>
                  <a:pt x="2983" y="474"/>
                  <a:pt x="2982" y="473"/>
                  <a:pt x="2982" y="473"/>
                </a:cubicBezTo>
                <a:cubicBezTo>
                  <a:pt x="2982" y="473"/>
                  <a:pt x="2982" y="474"/>
                  <a:pt x="2982" y="475"/>
                </a:cubicBezTo>
                <a:cubicBezTo>
                  <a:pt x="2981" y="475"/>
                  <a:pt x="2981" y="475"/>
                  <a:pt x="2981" y="475"/>
                </a:cubicBezTo>
                <a:cubicBezTo>
                  <a:pt x="2981" y="475"/>
                  <a:pt x="2981" y="475"/>
                  <a:pt x="2981" y="476"/>
                </a:cubicBezTo>
                <a:cubicBezTo>
                  <a:pt x="2981" y="476"/>
                  <a:pt x="2981" y="476"/>
                  <a:pt x="2981" y="476"/>
                </a:cubicBezTo>
                <a:cubicBezTo>
                  <a:pt x="2981" y="476"/>
                  <a:pt x="2981" y="475"/>
                  <a:pt x="2981" y="475"/>
                </a:cubicBezTo>
                <a:cubicBezTo>
                  <a:pt x="2981" y="475"/>
                  <a:pt x="2982" y="476"/>
                  <a:pt x="2982" y="476"/>
                </a:cubicBezTo>
                <a:cubicBezTo>
                  <a:pt x="2982" y="476"/>
                  <a:pt x="2982" y="476"/>
                  <a:pt x="2982" y="476"/>
                </a:cubicBezTo>
                <a:cubicBezTo>
                  <a:pt x="2982" y="476"/>
                  <a:pt x="2982" y="476"/>
                  <a:pt x="2982" y="476"/>
                </a:cubicBezTo>
                <a:cubicBezTo>
                  <a:pt x="2982" y="476"/>
                  <a:pt x="2982" y="476"/>
                  <a:pt x="2982" y="476"/>
                </a:cubicBezTo>
                <a:cubicBezTo>
                  <a:pt x="2982" y="476"/>
                  <a:pt x="2982" y="476"/>
                  <a:pt x="2982" y="476"/>
                </a:cubicBezTo>
                <a:cubicBezTo>
                  <a:pt x="2981" y="476"/>
                  <a:pt x="2981" y="477"/>
                  <a:pt x="2981" y="477"/>
                </a:cubicBezTo>
                <a:cubicBezTo>
                  <a:pt x="2981" y="478"/>
                  <a:pt x="2981" y="478"/>
                  <a:pt x="2982" y="479"/>
                </a:cubicBezTo>
                <a:cubicBezTo>
                  <a:pt x="2982" y="479"/>
                  <a:pt x="2982" y="479"/>
                  <a:pt x="2982" y="479"/>
                </a:cubicBezTo>
                <a:cubicBezTo>
                  <a:pt x="2982" y="479"/>
                  <a:pt x="2982" y="479"/>
                  <a:pt x="2982" y="479"/>
                </a:cubicBezTo>
                <a:cubicBezTo>
                  <a:pt x="2982" y="479"/>
                  <a:pt x="2981" y="479"/>
                  <a:pt x="2981" y="480"/>
                </a:cubicBezTo>
                <a:cubicBezTo>
                  <a:pt x="2981" y="480"/>
                  <a:pt x="2981" y="480"/>
                  <a:pt x="2981" y="480"/>
                </a:cubicBezTo>
                <a:cubicBezTo>
                  <a:pt x="2980" y="480"/>
                  <a:pt x="2979" y="478"/>
                  <a:pt x="2978" y="477"/>
                </a:cubicBezTo>
                <a:cubicBezTo>
                  <a:pt x="2978" y="477"/>
                  <a:pt x="2978" y="477"/>
                  <a:pt x="2978" y="477"/>
                </a:cubicBezTo>
                <a:cubicBezTo>
                  <a:pt x="2978" y="479"/>
                  <a:pt x="2980" y="481"/>
                  <a:pt x="2982" y="481"/>
                </a:cubicBezTo>
                <a:cubicBezTo>
                  <a:pt x="2982" y="481"/>
                  <a:pt x="2982" y="481"/>
                  <a:pt x="2982" y="481"/>
                </a:cubicBezTo>
                <a:cubicBezTo>
                  <a:pt x="2982" y="481"/>
                  <a:pt x="2982" y="481"/>
                  <a:pt x="2982" y="481"/>
                </a:cubicBezTo>
                <a:cubicBezTo>
                  <a:pt x="2982" y="481"/>
                  <a:pt x="2982" y="481"/>
                  <a:pt x="2982" y="482"/>
                </a:cubicBezTo>
                <a:cubicBezTo>
                  <a:pt x="2982" y="482"/>
                  <a:pt x="2982" y="482"/>
                  <a:pt x="2982" y="482"/>
                </a:cubicBezTo>
                <a:cubicBezTo>
                  <a:pt x="2982" y="482"/>
                  <a:pt x="2982" y="482"/>
                  <a:pt x="2982" y="482"/>
                </a:cubicBezTo>
                <a:cubicBezTo>
                  <a:pt x="2982" y="482"/>
                  <a:pt x="2982" y="482"/>
                  <a:pt x="2982" y="482"/>
                </a:cubicBezTo>
                <a:cubicBezTo>
                  <a:pt x="2982" y="483"/>
                  <a:pt x="2981" y="483"/>
                  <a:pt x="2981" y="483"/>
                </a:cubicBezTo>
                <a:cubicBezTo>
                  <a:pt x="2981" y="483"/>
                  <a:pt x="2981" y="484"/>
                  <a:pt x="2982" y="484"/>
                </a:cubicBezTo>
                <a:cubicBezTo>
                  <a:pt x="2981" y="484"/>
                  <a:pt x="2981" y="484"/>
                  <a:pt x="2981" y="484"/>
                </a:cubicBezTo>
                <a:cubicBezTo>
                  <a:pt x="2981" y="484"/>
                  <a:pt x="2981" y="484"/>
                  <a:pt x="2981" y="485"/>
                </a:cubicBezTo>
                <a:cubicBezTo>
                  <a:pt x="2980" y="485"/>
                  <a:pt x="2980" y="486"/>
                  <a:pt x="2980" y="487"/>
                </a:cubicBezTo>
                <a:cubicBezTo>
                  <a:pt x="2980" y="488"/>
                  <a:pt x="2980" y="489"/>
                  <a:pt x="2981" y="489"/>
                </a:cubicBezTo>
                <a:cubicBezTo>
                  <a:pt x="2981" y="489"/>
                  <a:pt x="2981" y="489"/>
                  <a:pt x="2981" y="489"/>
                </a:cubicBezTo>
                <a:cubicBezTo>
                  <a:pt x="2981" y="489"/>
                  <a:pt x="2981" y="489"/>
                  <a:pt x="2981" y="489"/>
                </a:cubicBezTo>
                <a:cubicBezTo>
                  <a:pt x="2981" y="489"/>
                  <a:pt x="2981" y="489"/>
                  <a:pt x="2981" y="489"/>
                </a:cubicBezTo>
                <a:cubicBezTo>
                  <a:pt x="2981" y="490"/>
                  <a:pt x="2981" y="490"/>
                  <a:pt x="2981" y="490"/>
                </a:cubicBezTo>
                <a:cubicBezTo>
                  <a:pt x="2981" y="490"/>
                  <a:pt x="2981" y="490"/>
                  <a:pt x="2981" y="490"/>
                </a:cubicBezTo>
                <a:cubicBezTo>
                  <a:pt x="2981" y="490"/>
                  <a:pt x="2981" y="490"/>
                  <a:pt x="2981" y="490"/>
                </a:cubicBezTo>
                <a:cubicBezTo>
                  <a:pt x="2981" y="490"/>
                  <a:pt x="2980" y="490"/>
                  <a:pt x="2981" y="491"/>
                </a:cubicBezTo>
                <a:cubicBezTo>
                  <a:pt x="2981" y="491"/>
                  <a:pt x="2981" y="491"/>
                  <a:pt x="2981" y="492"/>
                </a:cubicBezTo>
                <a:cubicBezTo>
                  <a:pt x="2981" y="492"/>
                  <a:pt x="2981" y="492"/>
                  <a:pt x="2981" y="492"/>
                </a:cubicBezTo>
                <a:cubicBezTo>
                  <a:pt x="2981" y="492"/>
                  <a:pt x="2981" y="492"/>
                  <a:pt x="2981" y="492"/>
                </a:cubicBezTo>
                <a:cubicBezTo>
                  <a:pt x="2981" y="492"/>
                  <a:pt x="2981" y="492"/>
                  <a:pt x="2981" y="493"/>
                </a:cubicBezTo>
                <a:cubicBezTo>
                  <a:pt x="2981" y="494"/>
                  <a:pt x="2978" y="496"/>
                  <a:pt x="2978" y="498"/>
                </a:cubicBezTo>
                <a:cubicBezTo>
                  <a:pt x="2978" y="500"/>
                  <a:pt x="2980" y="502"/>
                  <a:pt x="2981" y="502"/>
                </a:cubicBezTo>
                <a:cubicBezTo>
                  <a:pt x="2981" y="502"/>
                  <a:pt x="2981" y="502"/>
                  <a:pt x="2981" y="502"/>
                </a:cubicBezTo>
                <a:cubicBezTo>
                  <a:pt x="2981" y="502"/>
                  <a:pt x="2981" y="503"/>
                  <a:pt x="2981" y="503"/>
                </a:cubicBezTo>
                <a:cubicBezTo>
                  <a:pt x="2980" y="503"/>
                  <a:pt x="2979" y="504"/>
                  <a:pt x="2979" y="506"/>
                </a:cubicBezTo>
                <a:cubicBezTo>
                  <a:pt x="2979" y="507"/>
                  <a:pt x="2980" y="508"/>
                  <a:pt x="2981" y="508"/>
                </a:cubicBezTo>
                <a:cubicBezTo>
                  <a:pt x="2981" y="508"/>
                  <a:pt x="2981" y="509"/>
                  <a:pt x="2981" y="509"/>
                </a:cubicBezTo>
                <a:cubicBezTo>
                  <a:pt x="2980" y="509"/>
                  <a:pt x="2979" y="510"/>
                  <a:pt x="2979" y="511"/>
                </a:cubicBezTo>
                <a:cubicBezTo>
                  <a:pt x="2978" y="512"/>
                  <a:pt x="2978" y="513"/>
                  <a:pt x="2977" y="513"/>
                </a:cubicBezTo>
                <a:cubicBezTo>
                  <a:pt x="2977" y="514"/>
                  <a:pt x="2975" y="514"/>
                  <a:pt x="2976" y="516"/>
                </a:cubicBezTo>
                <a:cubicBezTo>
                  <a:pt x="2976" y="516"/>
                  <a:pt x="2976" y="516"/>
                  <a:pt x="2976" y="516"/>
                </a:cubicBezTo>
                <a:cubicBezTo>
                  <a:pt x="2974" y="517"/>
                  <a:pt x="2971" y="520"/>
                  <a:pt x="2970" y="521"/>
                </a:cubicBezTo>
                <a:cubicBezTo>
                  <a:pt x="2969" y="523"/>
                  <a:pt x="2967" y="526"/>
                  <a:pt x="2963" y="525"/>
                </a:cubicBezTo>
                <a:cubicBezTo>
                  <a:pt x="2962" y="526"/>
                  <a:pt x="2962" y="527"/>
                  <a:pt x="2962" y="527"/>
                </a:cubicBezTo>
                <a:cubicBezTo>
                  <a:pt x="2961" y="527"/>
                  <a:pt x="2959" y="527"/>
                  <a:pt x="2959" y="527"/>
                </a:cubicBezTo>
                <a:cubicBezTo>
                  <a:pt x="2958" y="527"/>
                  <a:pt x="2959" y="528"/>
                  <a:pt x="2959" y="529"/>
                </a:cubicBezTo>
                <a:cubicBezTo>
                  <a:pt x="2958" y="529"/>
                  <a:pt x="2957" y="529"/>
                  <a:pt x="2956" y="529"/>
                </a:cubicBezTo>
                <a:cubicBezTo>
                  <a:pt x="2956" y="530"/>
                  <a:pt x="2957" y="530"/>
                  <a:pt x="2957" y="530"/>
                </a:cubicBezTo>
                <a:cubicBezTo>
                  <a:pt x="2956" y="531"/>
                  <a:pt x="2956" y="531"/>
                  <a:pt x="2955" y="530"/>
                </a:cubicBezTo>
                <a:cubicBezTo>
                  <a:pt x="2955" y="531"/>
                  <a:pt x="2956" y="532"/>
                  <a:pt x="2956" y="532"/>
                </a:cubicBezTo>
                <a:cubicBezTo>
                  <a:pt x="2956" y="533"/>
                  <a:pt x="2955" y="533"/>
                  <a:pt x="2955" y="532"/>
                </a:cubicBezTo>
                <a:cubicBezTo>
                  <a:pt x="2955" y="533"/>
                  <a:pt x="2955" y="533"/>
                  <a:pt x="2955" y="534"/>
                </a:cubicBezTo>
                <a:cubicBezTo>
                  <a:pt x="2945" y="539"/>
                  <a:pt x="2936" y="547"/>
                  <a:pt x="2929" y="556"/>
                </a:cubicBezTo>
                <a:cubicBezTo>
                  <a:pt x="2923" y="567"/>
                  <a:pt x="2919" y="579"/>
                  <a:pt x="2919" y="592"/>
                </a:cubicBezTo>
                <a:cubicBezTo>
                  <a:pt x="2919" y="596"/>
                  <a:pt x="2920" y="600"/>
                  <a:pt x="2920" y="603"/>
                </a:cubicBezTo>
                <a:cubicBezTo>
                  <a:pt x="2920" y="619"/>
                  <a:pt x="2920" y="619"/>
                  <a:pt x="2920" y="619"/>
                </a:cubicBezTo>
                <a:cubicBezTo>
                  <a:pt x="2919" y="615"/>
                  <a:pt x="2917" y="612"/>
                  <a:pt x="2913" y="610"/>
                </a:cubicBezTo>
                <a:cubicBezTo>
                  <a:pt x="2912" y="609"/>
                  <a:pt x="2910" y="608"/>
                  <a:pt x="2909" y="607"/>
                </a:cubicBezTo>
                <a:cubicBezTo>
                  <a:pt x="2908" y="606"/>
                  <a:pt x="2906" y="605"/>
                  <a:pt x="2903" y="604"/>
                </a:cubicBezTo>
                <a:cubicBezTo>
                  <a:pt x="2903" y="604"/>
                  <a:pt x="2903" y="604"/>
                  <a:pt x="2903" y="604"/>
                </a:cubicBezTo>
                <a:cubicBezTo>
                  <a:pt x="2903" y="603"/>
                  <a:pt x="2902" y="603"/>
                  <a:pt x="2901" y="603"/>
                </a:cubicBezTo>
                <a:cubicBezTo>
                  <a:pt x="2901" y="603"/>
                  <a:pt x="2900" y="603"/>
                  <a:pt x="2900" y="603"/>
                </a:cubicBezTo>
                <a:cubicBezTo>
                  <a:pt x="2899" y="603"/>
                  <a:pt x="2899" y="604"/>
                  <a:pt x="2899" y="604"/>
                </a:cubicBezTo>
                <a:cubicBezTo>
                  <a:pt x="2899" y="604"/>
                  <a:pt x="2899" y="604"/>
                  <a:pt x="2899" y="604"/>
                </a:cubicBezTo>
                <a:cubicBezTo>
                  <a:pt x="2896" y="605"/>
                  <a:pt x="2894" y="606"/>
                  <a:pt x="2893" y="608"/>
                </a:cubicBezTo>
                <a:cubicBezTo>
                  <a:pt x="2892" y="608"/>
                  <a:pt x="2891" y="609"/>
                  <a:pt x="2890" y="610"/>
                </a:cubicBezTo>
                <a:cubicBezTo>
                  <a:pt x="2885" y="613"/>
                  <a:pt x="2882" y="617"/>
                  <a:pt x="2881" y="623"/>
                </a:cubicBezTo>
                <a:cubicBezTo>
                  <a:pt x="2879" y="624"/>
                  <a:pt x="2879" y="624"/>
                  <a:pt x="2879" y="624"/>
                </a:cubicBezTo>
                <a:cubicBezTo>
                  <a:pt x="2879" y="628"/>
                  <a:pt x="2879" y="628"/>
                  <a:pt x="2879" y="628"/>
                </a:cubicBezTo>
                <a:cubicBezTo>
                  <a:pt x="2877" y="630"/>
                  <a:pt x="2877" y="630"/>
                  <a:pt x="2877" y="630"/>
                </a:cubicBezTo>
                <a:cubicBezTo>
                  <a:pt x="2872" y="633"/>
                  <a:pt x="2872" y="633"/>
                  <a:pt x="2872" y="633"/>
                </a:cubicBezTo>
                <a:cubicBezTo>
                  <a:pt x="2872" y="633"/>
                  <a:pt x="2872" y="633"/>
                  <a:pt x="2872" y="633"/>
                </a:cubicBezTo>
                <a:cubicBezTo>
                  <a:pt x="2872" y="633"/>
                  <a:pt x="2871" y="633"/>
                  <a:pt x="2871" y="633"/>
                </a:cubicBezTo>
                <a:cubicBezTo>
                  <a:pt x="2871" y="633"/>
                  <a:pt x="2871" y="633"/>
                  <a:pt x="2871" y="633"/>
                </a:cubicBezTo>
                <a:cubicBezTo>
                  <a:pt x="2871" y="632"/>
                  <a:pt x="2870" y="631"/>
                  <a:pt x="2869" y="631"/>
                </a:cubicBezTo>
                <a:cubicBezTo>
                  <a:pt x="2869" y="630"/>
                  <a:pt x="2869" y="630"/>
                  <a:pt x="2869" y="630"/>
                </a:cubicBezTo>
                <a:cubicBezTo>
                  <a:pt x="2869" y="630"/>
                  <a:pt x="2869" y="630"/>
                  <a:pt x="2869" y="630"/>
                </a:cubicBezTo>
                <a:cubicBezTo>
                  <a:pt x="2869" y="630"/>
                  <a:pt x="2869" y="630"/>
                  <a:pt x="2869" y="630"/>
                </a:cubicBezTo>
                <a:cubicBezTo>
                  <a:pt x="2870" y="630"/>
                  <a:pt x="2870" y="629"/>
                  <a:pt x="2870" y="629"/>
                </a:cubicBezTo>
                <a:cubicBezTo>
                  <a:pt x="2870" y="629"/>
                  <a:pt x="2870" y="629"/>
                  <a:pt x="2869" y="629"/>
                </a:cubicBezTo>
                <a:cubicBezTo>
                  <a:pt x="2869" y="629"/>
                  <a:pt x="2869" y="629"/>
                  <a:pt x="2869" y="629"/>
                </a:cubicBezTo>
                <a:cubicBezTo>
                  <a:pt x="2869" y="628"/>
                  <a:pt x="2869" y="628"/>
                  <a:pt x="2869" y="628"/>
                </a:cubicBezTo>
                <a:cubicBezTo>
                  <a:pt x="2869" y="628"/>
                  <a:pt x="2870" y="628"/>
                  <a:pt x="2870" y="628"/>
                </a:cubicBezTo>
                <a:cubicBezTo>
                  <a:pt x="2870" y="628"/>
                  <a:pt x="2869" y="628"/>
                  <a:pt x="2869" y="628"/>
                </a:cubicBezTo>
                <a:cubicBezTo>
                  <a:pt x="2869" y="628"/>
                  <a:pt x="2869" y="627"/>
                  <a:pt x="2869" y="627"/>
                </a:cubicBezTo>
                <a:cubicBezTo>
                  <a:pt x="2869" y="627"/>
                  <a:pt x="2869" y="627"/>
                  <a:pt x="2869" y="627"/>
                </a:cubicBezTo>
                <a:cubicBezTo>
                  <a:pt x="2869" y="627"/>
                  <a:pt x="2869" y="627"/>
                  <a:pt x="2869" y="627"/>
                </a:cubicBezTo>
                <a:cubicBezTo>
                  <a:pt x="2869" y="627"/>
                  <a:pt x="2869" y="625"/>
                  <a:pt x="2869" y="625"/>
                </a:cubicBezTo>
                <a:cubicBezTo>
                  <a:pt x="2869" y="625"/>
                  <a:pt x="2869" y="627"/>
                  <a:pt x="2869" y="627"/>
                </a:cubicBezTo>
                <a:cubicBezTo>
                  <a:pt x="2869" y="627"/>
                  <a:pt x="2869" y="627"/>
                  <a:pt x="2869" y="627"/>
                </a:cubicBezTo>
                <a:cubicBezTo>
                  <a:pt x="2869" y="627"/>
                  <a:pt x="2869" y="627"/>
                  <a:pt x="2869" y="627"/>
                </a:cubicBezTo>
                <a:cubicBezTo>
                  <a:pt x="2869" y="627"/>
                  <a:pt x="2869" y="628"/>
                  <a:pt x="2869" y="628"/>
                </a:cubicBezTo>
                <a:cubicBezTo>
                  <a:pt x="2869" y="628"/>
                  <a:pt x="2868" y="628"/>
                  <a:pt x="2868" y="628"/>
                </a:cubicBezTo>
                <a:cubicBezTo>
                  <a:pt x="2868" y="628"/>
                  <a:pt x="2869" y="628"/>
                  <a:pt x="2869" y="628"/>
                </a:cubicBezTo>
                <a:cubicBezTo>
                  <a:pt x="2869" y="628"/>
                  <a:pt x="2869" y="628"/>
                  <a:pt x="2869" y="629"/>
                </a:cubicBezTo>
                <a:cubicBezTo>
                  <a:pt x="2869" y="629"/>
                  <a:pt x="2869" y="629"/>
                  <a:pt x="2869" y="629"/>
                </a:cubicBezTo>
                <a:cubicBezTo>
                  <a:pt x="2869" y="629"/>
                  <a:pt x="2868" y="629"/>
                  <a:pt x="2868" y="629"/>
                </a:cubicBezTo>
                <a:cubicBezTo>
                  <a:pt x="2868" y="629"/>
                  <a:pt x="2869" y="630"/>
                  <a:pt x="2869" y="630"/>
                </a:cubicBezTo>
                <a:cubicBezTo>
                  <a:pt x="2869" y="630"/>
                  <a:pt x="2869" y="630"/>
                  <a:pt x="2869" y="630"/>
                </a:cubicBezTo>
                <a:cubicBezTo>
                  <a:pt x="2869" y="630"/>
                  <a:pt x="2869" y="630"/>
                  <a:pt x="2869" y="630"/>
                </a:cubicBezTo>
                <a:cubicBezTo>
                  <a:pt x="2869" y="630"/>
                  <a:pt x="2869" y="631"/>
                  <a:pt x="2869" y="631"/>
                </a:cubicBezTo>
                <a:cubicBezTo>
                  <a:pt x="2868" y="631"/>
                  <a:pt x="2867" y="632"/>
                  <a:pt x="2867" y="633"/>
                </a:cubicBezTo>
                <a:cubicBezTo>
                  <a:pt x="2867" y="633"/>
                  <a:pt x="2867" y="633"/>
                  <a:pt x="2867" y="633"/>
                </a:cubicBezTo>
                <a:cubicBezTo>
                  <a:pt x="2866" y="633"/>
                  <a:pt x="2866" y="633"/>
                  <a:pt x="2866" y="633"/>
                </a:cubicBezTo>
                <a:cubicBezTo>
                  <a:pt x="2866" y="634"/>
                  <a:pt x="2867" y="633"/>
                  <a:pt x="2867" y="635"/>
                </a:cubicBezTo>
                <a:cubicBezTo>
                  <a:pt x="2867" y="636"/>
                  <a:pt x="2867" y="636"/>
                  <a:pt x="2868" y="637"/>
                </a:cubicBezTo>
                <a:cubicBezTo>
                  <a:pt x="2867" y="637"/>
                  <a:pt x="2867" y="637"/>
                  <a:pt x="2867" y="637"/>
                </a:cubicBezTo>
                <a:cubicBezTo>
                  <a:pt x="2867" y="637"/>
                  <a:pt x="2867" y="638"/>
                  <a:pt x="2868" y="638"/>
                </a:cubicBezTo>
                <a:cubicBezTo>
                  <a:pt x="2868" y="654"/>
                  <a:pt x="2868" y="654"/>
                  <a:pt x="2868" y="654"/>
                </a:cubicBezTo>
                <a:cubicBezTo>
                  <a:pt x="2863" y="655"/>
                  <a:pt x="2863" y="655"/>
                  <a:pt x="2863" y="655"/>
                </a:cubicBezTo>
                <a:cubicBezTo>
                  <a:pt x="2862" y="653"/>
                  <a:pt x="2862" y="653"/>
                  <a:pt x="2862" y="653"/>
                </a:cubicBezTo>
                <a:cubicBezTo>
                  <a:pt x="2862" y="647"/>
                  <a:pt x="2862" y="647"/>
                  <a:pt x="2862" y="647"/>
                </a:cubicBezTo>
                <a:cubicBezTo>
                  <a:pt x="2862" y="647"/>
                  <a:pt x="2862" y="647"/>
                  <a:pt x="2862" y="647"/>
                </a:cubicBezTo>
                <a:cubicBezTo>
                  <a:pt x="2862" y="647"/>
                  <a:pt x="2862" y="647"/>
                  <a:pt x="2861" y="646"/>
                </a:cubicBezTo>
                <a:cubicBezTo>
                  <a:pt x="2862" y="646"/>
                  <a:pt x="2862" y="646"/>
                  <a:pt x="2862" y="646"/>
                </a:cubicBezTo>
                <a:cubicBezTo>
                  <a:pt x="2862" y="644"/>
                  <a:pt x="2863" y="645"/>
                  <a:pt x="2863" y="644"/>
                </a:cubicBezTo>
                <a:cubicBezTo>
                  <a:pt x="2863" y="644"/>
                  <a:pt x="2863" y="644"/>
                  <a:pt x="2862" y="644"/>
                </a:cubicBezTo>
                <a:cubicBezTo>
                  <a:pt x="2862" y="644"/>
                  <a:pt x="2862" y="644"/>
                  <a:pt x="2862" y="643"/>
                </a:cubicBezTo>
                <a:cubicBezTo>
                  <a:pt x="2862" y="643"/>
                  <a:pt x="2861" y="642"/>
                  <a:pt x="2861" y="642"/>
                </a:cubicBezTo>
                <a:cubicBezTo>
                  <a:pt x="2861" y="642"/>
                  <a:pt x="2861" y="642"/>
                  <a:pt x="2861" y="642"/>
                </a:cubicBezTo>
                <a:cubicBezTo>
                  <a:pt x="2861" y="642"/>
                  <a:pt x="2861" y="642"/>
                  <a:pt x="2861" y="641"/>
                </a:cubicBezTo>
                <a:cubicBezTo>
                  <a:pt x="2861" y="641"/>
                  <a:pt x="2861" y="641"/>
                  <a:pt x="2861" y="641"/>
                </a:cubicBezTo>
                <a:cubicBezTo>
                  <a:pt x="2861" y="641"/>
                  <a:pt x="2861" y="641"/>
                  <a:pt x="2861" y="641"/>
                </a:cubicBezTo>
                <a:cubicBezTo>
                  <a:pt x="2861" y="641"/>
                  <a:pt x="2861" y="641"/>
                  <a:pt x="2861" y="641"/>
                </a:cubicBezTo>
                <a:cubicBezTo>
                  <a:pt x="2861" y="641"/>
                  <a:pt x="2861" y="641"/>
                  <a:pt x="2861" y="640"/>
                </a:cubicBezTo>
                <a:cubicBezTo>
                  <a:pt x="2861" y="640"/>
                  <a:pt x="2861" y="640"/>
                  <a:pt x="2861" y="640"/>
                </a:cubicBezTo>
                <a:cubicBezTo>
                  <a:pt x="2861" y="640"/>
                  <a:pt x="2861" y="640"/>
                  <a:pt x="2861" y="640"/>
                </a:cubicBezTo>
                <a:cubicBezTo>
                  <a:pt x="2861" y="640"/>
                  <a:pt x="2861" y="640"/>
                  <a:pt x="2861" y="640"/>
                </a:cubicBezTo>
                <a:cubicBezTo>
                  <a:pt x="2861" y="640"/>
                  <a:pt x="2861" y="640"/>
                  <a:pt x="2861" y="640"/>
                </a:cubicBezTo>
                <a:cubicBezTo>
                  <a:pt x="2861" y="639"/>
                  <a:pt x="2861" y="639"/>
                  <a:pt x="2861" y="639"/>
                </a:cubicBezTo>
                <a:cubicBezTo>
                  <a:pt x="2861" y="639"/>
                  <a:pt x="2861" y="639"/>
                  <a:pt x="2861" y="639"/>
                </a:cubicBezTo>
                <a:cubicBezTo>
                  <a:pt x="2861" y="639"/>
                  <a:pt x="2860" y="638"/>
                  <a:pt x="2860" y="638"/>
                </a:cubicBezTo>
                <a:cubicBezTo>
                  <a:pt x="2860" y="638"/>
                  <a:pt x="2860" y="639"/>
                  <a:pt x="2860" y="639"/>
                </a:cubicBezTo>
                <a:cubicBezTo>
                  <a:pt x="2860" y="639"/>
                  <a:pt x="2860" y="639"/>
                  <a:pt x="2860" y="639"/>
                </a:cubicBezTo>
                <a:cubicBezTo>
                  <a:pt x="2860" y="639"/>
                  <a:pt x="2860" y="639"/>
                  <a:pt x="2860" y="640"/>
                </a:cubicBezTo>
                <a:cubicBezTo>
                  <a:pt x="2860" y="640"/>
                  <a:pt x="2860" y="640"/>
                  <a:pt x="2860" y="640"/>
                </a:cubicBezTo>
                <a:cubicBezTo>
                  <a:pt x="2860" y="640"/>
                  <a:pt x="2860" y="640"/>
                  <a:pt x="2860" y="640"/>
                </a:cubicBezTo>
                <a:cubicBezTo>
                  <a:pt x="2860" y="640"/>
                  <a:pt x="2860" y="640"/>
                  <a:pt x="2860" y="640"/>
                </a:cubicBezTo>
                <a:cubicBezTo>
                  <a:pt x="2860" y="640"/>
                  <a:pt x="2860" y="640"/>
                  <a:pt x="2860" y="640"/>
                </a:cubicBezTo>
                <a:cubicBezTo>
                  <a:pt x="2860" y="641"/>
                  <a:pt x="2860" y="641"/>
                  <a:pt x="2860" y="641"/>
                </a:cubicBezTo>
                <a:cubicBezTo>
                  <a:pt x="2860" y="641"/>
                  <a:pt x="2860" y="641"/>
                  <a:pt x="2860" y="641"/>
                </a:cubicBezTo>
                <a:cubicBezTo>
                  <a:pt x="2860" y="641"/>
                  <a:pt x="2860" y="641"/>
                  <a:pt x="2860" y="641"/>
                </a:cubicBezTo>
                <a:cubicBezTo>
                  <a:pt x="2860" y="641"/>
                  <a:pt x="2860" y="641"/>
                  <a:pt x="2860" y="641"/>
                </a:cubicBezTo>
                <a:cubicBezTo>
                  <a:pt x="2860" y="642"/>
                  <a:pt x="2860" y="642"/>
                  <a:pt x="2860" y="642"/>
                </a:cubicBezTo>
                <a:cubicBezTo>
                  <a:pt x="2860" y="642"/>
                  <a:pt x="2860" y="642"/>
                  <a:pt x="2860" y="642"/>
                </a:cubicBezTo>
                <a:cubicBezTo>
                  <a:pt x="2859" y="642"/>
                  <a:pt x="2859" y="643"/>
                  <a:pt x="2859" y="644"/>
                </a:cubicBezTo>
                <a:cubicBezTo>
                  <a:pt x="2859" y="644"/>
                  <a:pt x="2859" y="644"/>
                  <a:pt x="2859" y="644"/>
                </a:cubicBezTo>
                <a:cubicBezTo>
                  <a:pt x="2858" y="644"/>
                  <a:pt x="2858" y="644"/>
                  <a:pt x="2858" y="644"/>
                </a:cubicBezTo>
                <a:cubicBezTo>
                  <a:pt x="2858" y="645"/>
                  <a:pt x="2859" y="644"/>
                  <a:pt x="2859" y="646"/>
                </a:cubicBezTo>
                <a:cubicBezTo>
                  <a:pt x="2859" y="646"/>
                  <a:pt x="2859" y="646"/>
                  <a:pt x="2859" y="646"/>
                </a:cubicBezTo>
                <a:cubicBezTo>
                  <a:pt x="2859" y="647"/>
                  <a:pt x="2859" y="647"/>
                  <a:pt x="2859" y="647"/>
                </a:cubicBezTo>
                <a:cubicBezTo>
                  <a:pt x="2859" y="647"/>
                  <a:pt x="2859" y="647"/>
                  <a:pt x="2859" y="647"/>
                </a:cubicBezTo>
                <a:cubicBezTo>
                  <a:pt x="2859" y="650"/>
                  <a:pt x="2859" y="650"/>
                  <a:pt x="2859" y="650"/>
                </a:cubicBezTo>
                <a:cubicBezTo>
                  <a:pt x="2856" y="646"/>
                  <a:pt x="2856" y="646"/>
                  <a:pt x="2856" y="646"/>
                </a:cubicBezTo>
                <a:cubicBezTo>
                  <a:pt x="2854" y="643"/>
                  <a:pt x="2854" y="643"/>
                  <a:pt x="2854" y="643"/>
                </a:cubicBezTo>
                <a:cubicBezTo>
                  <a:pt x="2847" y="644"/>
                  <a:pt x="2847" y="644"/>
                  <a:pt x="2847" y="644"/>
                </a:cubicBezTo>
                <a:cubicBezTo>
                  <a:pt x="2847" y="629"/>
                  <a:pt x="2847" y="629"/>
                  <a:pt x="2847" y="629"/>
                </a:cubicBezTo>
                <a:cubicBezTo>
                  <a:pt x="2848" y="629"/>
                  <a:pt x="2848" y="629"/>
                  <a:pt x="2848" y="629"/>
                </a:cubicBezTo>
                <a:cubicBezTo>
                  <a:pt x="2848" y="629"/>
                  <a:pt x="2847" y="628"/>
                  <a:pt x="2847" y="628"/>
                </a:cubicBezTo>
                <a:cubicBezTo>
                  <a:pt x="2847" y="628"/>
                  <a:pt x="2848" y="628"/>
                  <a:pt x="2848" y="627"/>
                </a:cubicBezTo>
                <a:cubicBezTo>
                  <a:pt x="2848" y="625"/>
                  <a:pt x="2849" y="626"/>
                  <a:pt x="2849" y="625"/>
                </a:cubicBezTo>
                <a:cubicBezTo>
                  <a:pt x="2849" y="625"/>
                  <a:pt x="2849" y="625"/>
                  <a:pt x="2848" y="625"/>
                </a:cubicBezTo>
                <a:cubicBezTo>
                  <a:pt x="2848" y="624"/>
                  <a:pt x="2848" y="624"/>
                  <a:pt x="2848" y="624"/>
                </a:cubicBezTo>
                <a:cubicBezTo>
                  <a:pt x="2848" y="623"/>
                  <a:pt x="2847" y="623"/>
                  <a:pt x="2846" y="622"/>
                </a:cubicBezTo>
                <a:cubicBezTo>
                  <a:pt x="2846" y="622"/>
                  <a:pt x="2846" y="622"/>
                  <a:pt x="2846" y="622"/>
                </a:cubicBezTo>
                <a:cubicBezTo>
                  <a:pt x="2846" y="622"/>
                  <a:pt x="2846" y="622"/>
                  <a:pt x="2846" y="622"/>
                </a:cubicBezTo>
                <a:cubicBezTo>
                  <a:pt x="2846" y="622"/>
                  <a:pt x="2846" y="621"/>
                  <a:pt x="2846" y="621"/>
                </a:cubicBezTo>
                <a:cubicBezTo>
                  <a:pt x="2846" y="621"/>
                  <a:pt x="2846" y="621"/>
                  <a:pt x="2846" y="621"/>
                </a:cubicBezTo>
                <a:cubicBezTo>
                  <a:pt x="2846" y="621"/>
                  <a:pt x="2846" y="621"/>
                  <a:pt x="2846" y="621"/>
                </a:cubicBezTo>
                <a:cubicBezTo>
                  <a:pt x="2846" y="621"/>
                  <a:pt x="2846" y="620"/>
                  <a:pt x="2846" y="620"/>
                </a:cubicBezTo>
                <a:cubicBezTo>
                  <a:pt x="2846" y="620"/>
                  <a:pt x="2846" y="620"/>
                  <a:pt x="2846" y="620"/>
                </a:cubicBezTo>
                <a:cubicBezTo>
                  <a:pt x="2846" y="620"/>
                  <a:pt x="2846" y="620"/>
                  <a:pt x="2846" y="620"/>
                </a:cubicBezTo>
                <a:cubicBezTo>
                  <a:pt x="2846" y="620"/>
                  <a:pt x="2846" y="619"/>
                  <a:pt x="2846" y="619"/>
                </a:cubicBezTo>
                <a:cubicBezTo>
                  <a:pt x="2846" y="619"/>
                  <a:pt x="2846" y="619"/>
                  <a:pt x="2846" y="619"/>
                </a:cubicBezTo>
                <a:cubicBezTo>
                  <a:pt x="2846" y="619"/>
                  <a:pt x="2846" y="619"/>
                  <a:pt x="2846" y="619"/>
                </a:cubicBezTo>
                <a:cubicBezTo>
                  <a:pt x="2846" y="619"/>
                  <a:pt x="2846" y="619"/>
                  <a:pt x="2846" y="619"/>
                </a:cubicBezTo>
                <a:cubicBezTo>
                  <a:pt x="2846" y="618"/>
                  <a:pt x="2846" y="617"/>
                  <a:pt x="2846" y="617"/>
                </a:cubicBezTo>
                <a:cubicBezTo>
                  <a:pt x="2845" y="617"/>
                  <a:pt x="2845" y="618"/>
                  <a:pt x="2845" y="619"/>
                </a:cubicBezTo>
                <a:cubicBezTo>
                  <a:pt x="2845" y="619"/>
                  <a:pt x="2845" y="619"/>
                  <a:pt x="2845" y="619"/>
                </a:cubicBezTo>
                <a:cubicBezTo>
                  <a:pt x="2845" y="619"/>
                  <a:pt x="2845" y="619"/>
                  <a:pt x="2845" y="619"/>
                </a:cubicBezTo>
                <a:cubicBezTo>
                  <a:pt x="2845" y="619"/>
                  <a:pt x="2845" y="619"/>
                  <a:pt x="2846" y="619"/>
                </a:cubicBezTo>
                <a:cubicBezTo>
                  <a:pt x="2845" y="619"/>
                  <a:pt x="2845" y="620"/>
                  <a:pt x="2845" y="620"/>
                </a:cubicBezTo>
                <a:cubicBezTo>
                  <a:pt x="2845" y="620"/>
                  <a:pt x="2845" y="620"/>
                  <a:pt x="2845" y="620"/>
                </a:cubicBezTo>
                <a:cubicBezTo>
                  <a:pt x="2845" y="620"/>
                  <a:pt x="2845" y="620"/>
                  <a:pt x="2845" y="620"/>
                </a:cubicBezTo>
                <a:cubicBezTo>
                  <a:pt x="2845" y="620"/>
                  <a:pt x="2845" y="621"/>
                  <a:pt x="2845" y="621"/>
                </a:cubicBezTo>
                <a:cubicBezTo>
                  <a:pt x="2845" y="621"/>
                  <a:pt x="2845" y="621"/>
                  <a:pt x="2845" y="621"/>
                </a:cubicBezTo>
                <a:cubicBezTo>
                  <a:pt x="2845" y="621"/>
                  <a:pt x="2845" y="621"/>
                  <a:pt x="2845" y="621"/>
                </a:cubicBezTo>
                <a:cubicBezTo>
                  <a:pt x="2845" y="621"/>
                  <a:pt x="2845" y="622"/>
                  <a:pt x="2845" y="622"/>
                </a:cubicBezTo>
                <a:cubicBezTo>
                  <a:pt x="2845" y="622"/>
                  <a:pt x="2845" y="622"/>
                  <a:pt x="2846" y="622"/>
                </a:cubicBezTo>
                <a:cubicBezTo>
                  <a:pt x="2845" y="622"/>
                  <a:pt x="2845" y="622"/>
                  <a:pt x="2845" y="622"/>
                </a:cubicBezTo>
                <a:cubicBezTo>
                  <a:pt x="2844" y="623"/>
                  <a:pt x="2844" y="623"/>
                  <a:pt x="2844" y="624"/>
                </a:cubicBezTo>
                <a:cubicBezTo>
                  <a:pt x="2844" y="624"/>
                  <a:pt x="2844" y="625"/>
                  <a:pt x="2844" y="625"/>
                </a:cubicBezTo>
                <a:cubicBezTo>
                  <a:pt x="2843" y="625"/>
                  <a:pt x="2842" y="625"/>
                  <a:pt x="2842" y="625"/>
                </a:cubicBezTo>
                <a:cubicBezTo>
                  <a:pt x="2842" y="626"/>
                  <a:pt x="2844" y="625"/>
                  <a:pt x="2844" y="627"/>
                </a:cubicBezTo>
                <a:cubicBezTo>
                  <a:pt x="2844" y="628"/>
                  <a:pt x="2844" y="628"/>
                  <a:pt x="2845" y="628"/>
                </a:cubicBezTo>
                <a:cubicBezTo>
                  <a:pt x="2844" y="628"/>
                  <a:pt x="2844" y="629"/>
                  <a:pt x="2844" y="629"/>
                </a:cubicBezTo>
                <a:cubicBezTo>
                  <a:pt x="2844" y="629"/>
                  <a:pt x="2844" y="629"/>
                  <a:pt x="2844" y="629"/>
                </a:cubicBezTo>
                <a:cubicBezTo>
                  <a:pt x="2844" y="659"/>
                  <a:pt x="2844" y="659"/>
                  <a:pt x="2844" y="659"/>
                </a:cubicBezTo>
                <a:cubicBezTo>
                  <a:pt x="2840" y="660"/>
                  <a:pt x="2840" y="660"/>
                  <a:pt x="2840" y="660"/>
                </a:cubicBezTo>
                <a:cubicBezTo>
                  <a:pt x="2839" y="644"/>
                  <a:pt x="2839" y="644"/>
                  <a:pt x="2839" y="644"/>
                </a:cubicBezTo>
                <a:cubicBezTo>
                  <a:pt x="2840" y="644"/>
                  <a:pt x="2840" y="644"/>
                  <a:pt x="2840" y="644"/>
                </a:cubicBezTo>
                <a:cubicBezTo>
                  <a:pt x="2840" y="644"/>
                  <a:pt x="2840" y="643"/>
                  <a:pt x="2839" y="643"/>
                </a:cubicBezTo>
                <a:cubicBezTo>
                  <a:pt x="2840" y="643"/>
                  <a:pt x="2840" y="643"/>
                  <a:pt x="2840" y="642"/>
                </a:cubicBezTo>
                <a:cubicBezTo>
                  <a:pt x="2840" y="640"/>
                  <a:pt x="2841" y="641"/>
                  <a:pt x="2841" y="640"/>
                </a:cubicBezTo>
                <a:cubicBezTo>
                  <a:pt x="2841" y="640"/>
                  <a:pt x="2841" y="640"/>
                  <a:pt x="2840" y="639"/>
                </a:cubicBezTo>
                <a:cubicBezTo>
                  <a:pt x="2840" y="639"/>
                  <a:pt x="2840" y="639"/>
                  <a:pt x="2840" y="639"/>
                </a:cubicBezTo>
                <a:cubicBezTo>
                  <a:pt x="2840" y="638"/>
                  <a:pt x="2839" y="638"/>
                  <a:pt x="2838" y="637"/>
                </a:cubicBezTo>
                <a:cubicBezTo>
                  <a:pt x="2838" y="637"/>
                  <a:pt x="2838" y="637"/>
                  <a:pt x="2838" y="637"/>
                </a:cubicBezTo>
                <a:cubicBezTo>
                  <a:pt x="2838" y="637"/>
                  <a:pt x="2838" y="637"/>
                  <a:pt x="2838" y="637"/>
                </a:cubicBezTo>
                <a:cubicBezTo>
                  <a:pt x="2838" y="636"/>
                  <a:pt x="2838" y="636"/>
                  <a:pt x="2838" y="636"/>
                </a:cubicBezTo>
                <a:cubicBezTo>
                  <a:pt x="2838" y="636"/>
                  <a:pt x="2839" y="636"/>
                  <a:pt x="2839" y="636"/>
                </a:cubicBezTo>
                <a:cubicBezTo>
                  <a:pt x="2839" y="636"/>
                  <a:pt x="2838" y="636"/>
                  <a:pt x="2838" y="636"/>
                </a:cubicBezTo>
                <a:cubicBezTo>
                  <a:pt x="2838" y="635"/>
                  <a:pt x="2838" y="635"/>
                  <a:pt x="2838" y="635"/>
                </a:cubicBezTo>
                <a:cubicBezTo>
                  <a:pt x="2838" y="635"/>
                  <a:pt x="2838" y="635"/>
                  <a:pt x="2838" y="635"/>
                </a:cubicBezTo>
                <a:cubicBezTo>
                  <a:pt x="2838" y="635"/>
                  <a:pt x="2838" y="635"/>
                  <a:pt x="2838" y="635"/>
                </a:cubicBezTo>
                <a:cubicBezTo>
                  <a:pt x="2838" y="634"/>
                  <a:pt x="2838" y="634"/>
                  <a:pt x="2838" y="634"/>
                </a:cubicBezTo>
                <a:cubicBezTo>
                  <a:pt x="2838" y="634"/>
                  <a:pt x="2838" y="634"/>
                  <a:pt x="2838" y="634"/>
                </a:cubicBezTo>
                <a:cubicBezTo>
                  <a:pt x="2838" y="634"/>
                  <a:pt x="2838" y="634"/>
                  <a:pt x="2838" y="634"/>
                </a:cubicBezTo>
                <a:cubicBezTo>
                  <a:pt x="2838" y="634"/>
                  <a:pt x="2838" y="634"/>
                  <a:pt x="2838" y="633"/>
                </a:cubicBezTo>
                <a:cubicBezTo>
                  <a:pt x="2838" y="633"/>
                  <a:pt x="2838" y="632"/>
                  <a:pt x="2838" y="632"/>
                </a:cubicBezTo>
                <a:cubicBezTo>
                  <a:pt x="2838" y="632"/>
                  <a:pt x="2838" y="633"/>
                  <a:pt x="2838" y="633"/>
                </a:cubicBezTo>
                <a:cubicBezTo>
                  <a:pt x="2838" y="634"/>
                  <a:pt x="2838" y="634"/>
                  <a:pt x="2838" y="634"/>
                </a:cubicBezTo>
                <a:cubicBezTo>
                  <a:pt x="2838" y="634"/>
                  <a:pt x="2838" y="634"/>
                  <a:pt x="2838" y="634"/>
                </a:cubicBezTo>
                <a:cubicBezTo>
                  <a:pt x="2838" y="634"/>
                  <a:pt x="2838" y="634"/>
                  <a:pt x="2838" y="634"/>
                </a:cubicBezTo>
                <a:cubicBezTo>
                  <a:pt x="2837" y="634"/>
                  <a:pt x="2837" y="634"/>
                  <a:pt x="2837" y="635"/>
                </a:cubicBezTo>
                <a:cubicBezTo>
                  <a:pt x="2837" y="635"/>
                  <a:pt x="2837" y="635"/>
                  <a:pt x="2838" y="635"/>
                </a:cubicBezTo>
                <a:cubicBezTo>
                  <a:pt x="2838" y="635"/>
                  <a:pt x="2838" y="635"/>
                  <a:pt x="2838" y="635"/>
                </a:cubicBezTo>
                <a:cubicBezTo>
                  <a:pt x="2837" y="635"/>
                  <a:pt x="2838" y="635"/>
                  <a:pt x="2838" y="636"/>
                </a:cubicBezTo>
                <a:cubicBezTo>
                  <a:pt x="2837" y="636"/>
                  <a:pt x="2837" y="636"/>
                  <a:pt x="2837" y="636"/>
                </a:cubicBezTo>
                <a:cubicBezTo>
                  <a:pt x="2837" y="636"/>
                  <a:pt x="2837" y="636"/>
                  <a:pt x="2838" y="636"/>
                </a:cubicBezTo>
                <a:cubicBezTo>
                  <a:pt x="2838" y="636"/>
                  <a:pt x="2838" y="636"/>
                  <a:pt x="2838" y="637"/>
                </a:cubicBezTo>
                <a:cubicBezTo>
                  <a:pt x="2838" y="637"/>
                  <a:pt x="2838" y="637"/>
                  <a:pt x="2838" y="637"/>
                </a:cubicBezTo>
                <a:cubicBezTo>
                  <a:pt x="2838" y="637"/>
                  <a:pt x="2838" y="637"/>
                  <a:pt x="2838" y="637"/>
                </a:cubicBezTo>
                <a:cubicBezTo>
                  <a:pt x="2837" y="638"/>
                  <a:pt x="2836" y="638"/>
                  <a:pt x="2836" y="639"/>
                </a:cubicBezTo>
                <a:cubicBezTo>
                  <a:pt x="2836" y="639"/>
                  <a:pt x="2836" y="639"/>
                  <a:pt x="2836" y="639"/>
                </a:cubicBezTo>
                <a:cubicBezTo>
                  <a:pt x="2835" y="640"/>
                  <a:pt x="2834" y="640"/>
                  <a:pt x="2834" y="640"/>
                </a:cubicBezTo>
                <a:cubicBezTo>
                  <a:pt x="2834" y="641"/>
                  <a:pt x="2836" y="640"/>
                  <a:pt x="2836" y="642"/>
                </a:cubicBezTo>
                <a:cubicBezTo>
                  <a:pt x="2836" y="643"/>
                  <a:pt x="2836" y="643"/>
                  <a:pt x="2837" y="643"/>
                </a:cubicBezTo>
                <a:cubicBezTo>
                  <a:pt x="2836" y="643"/>
                  <a:pt x="2836" y="644"/>
                  <a:pt x="2836" y="644"/>
                </a:cubicBezTo>
                <a:cubicBezTo>
                  <a:pt x="2836" y="644"/>
                  <a:pt x="2836" y="644"/>
                  <a:pt x="2836" y="644"/>
                </a:cubicBezTo>
                <a:cubicBezTo>
                  <a:pt x="2837" y="661"/>
                  <a:pt x="2837" y="661"/>
                  <a:pt x="2837" y="661"/>
                </a:cubicBezTo>
                <a:cubicBezTo>
                  <a:pt x="2837" y="661"/>
                  <a:pt x="2837" y="661"/>
                  <a:pt x="2837" y="661"/>
                </a:cubicBezTo>
                <a:cubicBezTo>
                  <a:pt x="2837" y="768"/>
                  <a:pt x="2837" y="768"/>
                  <a:pt x="2837" y="768"/>
                </a:cubicBezTo>
                <a:cubicBezTo>
                  <a:pt x="2823" y="768"/>
                  <a:pt x="2823" y="768"/>
                  <a:pt x="2823" y="768"/>
                </a:cubicBezTo>
                <a:cubicBezTo>
                  <a:pt x="2822" y="747"/>
                  <a:pt x="2822" y="747"/>
                  <a:pt x="2822" y="747"/>
                </a:cubicBezTo>
                <a:cubicBezTo>
                  <a:pt x="2826" y="745"/>
                  <a:pt x="2826" y="745"/>
                  <a:pt x="2826" y="745"/>
                </a:cubicBezTo>
                <a:cubicBezTo>
                  <a:pt x="2826" y="743"/>
                  <a:pt x="2826" y="743"/>
                  <a:pt x="2826" y="743"/>
                </a:cubicBezTo>
                <a:cubicBezTo>
                  <a:pt x="2826" y="742"/>
                  <a:pt x="2826" y="742"/>
                  <a:pt x="2826" y="742"/>
                </a:cubicBezTo>
                <a:cubicBezTo>
                  <a:pt x="2826" y="742"/>
                  <a:pt x="2826" y="742"/>
                  <a:pt x="2826" y="742"/>
                </a:cubicBezTo>
                <a:cubicBezTo>
                  <a:pt x="2826" y="741"/>
                  <a:pt x="2824" y="740"/>
                  <a:pt x="2822" y="740"/>
                </a:cubicBezTo>
                <a:cubicBezTo>
                  <a:pt x="2821" y="709"/>
                  <a:pt x="2821" y="709"/>
                  <a:pt x="2821" y="709"/>
                </a:cubicBezTo>
                <a:cubicBezTo>
                  <a:pt x="2824" y="706"/>
                  <a:pt x="2824" y="706"/>
                  <a:pt x="2824" y="706"/>
                </a:cubicBezTo>
                <a:cubicBezTo>
                  <a:pt x="2824" y="704"/>
                  <a:pt x="2824" y="704"/>
                  <a:pt x="2824" y="704"/>
                </a:cubicBezTo>
                <a:cubicBezTo>
                  <a:pt x="2824" y="704"/>
                  <a:pt x="2824" y="704"/>
                  <a:pt x="2824" y="704"/>
                </a:cubicBezTo>
                <a:cubicBezTo>
                  <a:pt x="2824" y="703"/>
                  <a:pt x="2823" y="702"/>
                  <a:pt x="2821" y="701"/>
                </a:cubicBezTo>
                <a:cubicBezTo>
                  <a:pt x="2820" y="666"/>
                  <a:pt x="2820" y="666"/>
                  <a:pt x="2820" y="666"/>
                </a:cubicBezTo>
                <a:cubicBezTo>
                  <a:pt x="2823" y="663"/>
                  <a:pt x="2823" y="663"/>
                  <a:pt x="2823" y="663"/>
                </a:cubicBezTo>
                <a:cubicBezTo>
                  <a:pt x="2823" y="661"/>
                  <a:pt x="2823" y="661"/>
                  <a:pt x="2823" y="661"/>
                </a:cubicBezTo>
                <a:cubicBezTo>
                  <a:pt x="2823" y="661"/>
                  <a:pt x="2823" y="661"/>
                  <a:pt x="2823" y="661"/>
                </a:cubicBezTo>
                <a:cubicBezTo>
                  <a:pt x="2823" y="661"/>
                  <a:pt x="2823" y="661"/>
                  <a:pt x="2823" y="661"/>
                </a:cubicBezTo>
                <a:cubicBezTo>
                  <a:pt x="2823" y="660"/>
                  <a:pt x="2822" y="659"/>
                  <a:pt x="2819" y="658"/>
                </a:cubicBezTo>
                <a:cubicBezTo>
                  <a:pt x="2819" y="650"/>
                  <a:pt x="2819" y="650"/>
                  <a:pt x="2819" y="650"/>
                </a:cubicBezTo>
                <a:cubicBezTo>
                  <a:pt x="2821" y="649"/>
                  <a:pt x="2821" y="649"/>
                  <a:pt x="2821" y="649"/>
                </a:cubicBezTo>
                <a:cubicBezTo>
                  <a:pt x="2824" y="647"/>
                  <a:pt x="2824" y="647"/>
                  <a:pt x="2824" y="647"/>
                </a:cubicBezTo>
                <a:cubicBezTo>
                  <a:pt x="2820" y="645"/>
                  <a:pt x="2820" y="645"/>
                  <a:pt x="2820" y="645"/>
                </a:cubicBezTo>
                <a:cubicBezTo>
                  <a:pt x="2820" y="643"/>
                  <a:pt x="2820" y="643"/>
                  <a:pt x="2820" y="643"/>
                </a:cubicBezTo>
                <a:cubicBezTo>
                  <a:pt x="2819" y="643"/>
                  <a:pt x="2819" y="643"/>
                  <a:pt x="2819" y="643"/>
                </a:cubicBezTo>
                <a:cubicBezTo>
                  <a:pt x="2819" y="643"/>
                  <a:pt x="2819" y="643"/>
                  <a:pt x="2819" y="643"/>
                </a:cubicBezTo>
                <a:cubicBezTo>
                  <a:pt x="2819" y="643"/>
                  <a:pt x="2819" y="642"/>
                  <a:pt x="2819" y="641"/>
                </a:cubicBezTo>
                <a:cubicBezTo>
                  <a:pt x="2818" y="640"/>
                  <a:pt x="2818" y="639"/>
                  <a:pt x="2817" y="639"/>
                </a:cubicBezTo>
                <a:cubicBezTo>
                  <a:pt x="2816" y="638"/>
                  <a:pt x="2815" y="638"/>
                  <a:pt x="2815" y="637"/>
                </a:cubicBezTo>
                <a:cubicBezTo>
                  <a:pt x="2814" y="637"/>
                  <a:pt x="2814" y="636"/>
                  <a:pt x="2813" y="636"/>
                </a:cubicBezTo>
                <a:cubicBezTo>
                  <a:pt x="2813" y="636"/>
                  <a:pt x="2813" y="636"/>
                  <a:pt x="2813" y="636"/>
                </a:cubicBezTo>
                <a:cubicBezTo>
                  <a:pt x="2813" y="636"/>
                  <a:pt x="2812" y="635"/>
                  <a:pt x="2812" y="635"/>
                </a:cubicBezTo>
                <a:cubicBezTo>
                  <a:pt x="2812" y="636"/>
                  <a:pt x="2812" y="636"/>
                  <a:pt x="2812" y="636"/>
                </a:cubicBezTo>
                <a:cubicBezTo>
                  <a:pt x="2812" y="636"/>
                  <a:pt x="2811" y="636"/>
                  <a:pt x="2811" y="636"/>
                </a:cubicBezTo>
                <a:cubicBezTo>
                  <a:pt x="2811" y="636"/>
                  <a:pt x="2811" y="636"/>
                  <a:pt x="2811" y="636"/>
                </a:cubicBezTo>
                <a:cubicBezTo>
                  <a:pt x="2810" y="636"/>
                  <a:pt x="2810" y="637"/>
                  <a:pt x="2809" y="637"/>
                </a:cubicBezTo>
                <a:cubicBezTo>
                  <a:pt x="2809" y="637"/>
                  <a:pt x="2809" y="637"/>
                  <a:pt x="2809" y="637"/>
                </a:cubicBezTo>
                <a:cubicBezTo>
                  <a:pt x="2809" y="638"/>
                  <a:pt x="2809" y="638"/>
                  <a:pt x="2809" y="638"/>
                </a:cubicBezTo>
                <a:cubicBezTo>
                  <a:pt x="2807" y="639"/>
                  <a:pt x="2805" y="641"/>
                  <a:pt x="2805" y="643"/>
                </a:cubicBezTo>
                <a:cubicBezTo>
                  <a:pt x="2805" y="644"/>
                  <a:pt x="2805" y="644"/>
                  <a:pt x="2805" y="644"/>
                </a:cubicBezTo>
                <a:cubicBezTo>
                  <a:pt x="2805" y="645"/>
                  <a:pt x="2805" y="645"/>
                  <a:pt x="2805" y="645"/>
                </a:cubicBezTo>
                <a:cubicBezTo>
                  <a:pt x="2801" y="647"/>
                  <a:pt x="2801" y="647"/>
                  <a:pt x="2801" y="647"/>
                </a:cubicBezTo>
                <a:cubicBezTo>
                  <a:pt x="2803" y="649"/>
                  <a:pt x="2803" y="649"/>
                  <a:pt x="2803" y="649"/>
                </a:cubicBezTo>
                <a:cubicBezTo>
                  <a:pt x="2805" y="650"/>
                  <a:pt x="2805" y="650"/>
                  <a:pt x="2805" y="650"/>
                </a:cubicBezTo>
                <a:cubicBezTo>
                  <a:pt x="2805" y="658"/>
                  <a:pt x="2805" y="658"/>
                  <a:pt x="2805" y="658"/>
                </a:cubicBezTo>
                <a:cubicBezTo>
                  <a:pt x="2803" y="659"/>
                  <a:pt x="2801" y="660"/>
                  <a:pt x="2801" y="661"/>
                </a:cubicBezTo>
                <a:cubicBezTo>
                  <a:pt x="2801" y="664"/>
                  <a:pt x="2801" y="664"/>
                  <a:pt x="2801" y="664"/>
                </a:cubicBezTo>
                <a:cubicBezTo>
                  <a:pt x="2805" y="666"/>
                  <a:pt x="2805" y="666"/>
                  <a:pt x="2805" y="666"/>
                </a:cubicBezTo>
                <a:cubicBezTo>
                  <a:pt x="2805" y="668"/>
                  <a:pt x="2805" y="668"/>
                  <a:pt x="2805" y="668"/>
                </a:cubicBezTo>
                <a:cubicBezTo>
                  <a:pt x="2805" y="676"/>
                  <a:pt x="2805" y="676"/>
                  <a:pt x="2805" y="676"/>
                </a:cubicBezTo>
                <a:cubicBezTo>
                  <a:pt x="2804" y="698"/>
                  <a:pt x="2804" y="698"/>
                  <a:pt x="2804" y="698"/>
                </a:cubicBezTo>
                <a:cubicBezTo>
                  <a:pt x="2804" y="702"/>
                  <a:pt x="2804" y="702"/>
                  <a:pt x="2804" y="702"/>
                </a:cubicBezTo>
                <a:cubicBezTo>
                  <a:pt x="2804" y="702"/>
                  <a:pt x="2804" y="702"/>
                  <a:pt x="2804" y="702"/>
                </a:cubicBezTo>
                <a:cubicBezTo>
                  <a:pt x="2803" y="702"/>
                  <a:pt x="2802" y="703"/>
                  <a:pt x="2801" y="703"/>
                </a:cubicBezTo>
                <a:cubicBezTo>
                  <a:pt x="2801" y="704"/>
                  <a:pt x="2801" y="704"/>
                  <a:pt x="2801" y="704"/>
                </a:cubicBezTo>
                <a:cubicBezTo>
                  <a:pt x="2801" y="707"/>
                  <a:pt x="2801" y="707"/>
                  <a:pt x="2801" y="707"/>
                </a:cubicBezTo>
                <a:cubicBezTo>
                  <a:pt x="2801" y="707"/>
                  <a:pt x="2801" y="707"/>
                  <a:pt x="2801" y="707"/>
                </a:cubicBezTo>
                <a:cubicBezTo>
                  <a:pt x="2803" y="708"/>
                  <a:pt x="2803" y="708"/>
                  <a:pt x="2803" y="708"/>
                </a:cubicBezTo>
                <a:cubicBezTo>
                  <a:pt x="2804" y="709"/>
                  <a:pt x="2804" y="709"/>
                  <a:pt x="2804" y="709"/>
                </a:cubicBezTo>
                <a:cubicBezTo>
                  <a:pt x="2803" y="740"/>
                  <a:pt x="2803" y="740"/>
                  <a:pt x="2803" y="740"/>
                </a:cubicBezTo>
                <a:cubicBezTo>
                  <a:pt x="2801" y="741"/>
                  <a:pt x="2800" y="742"/>
                  <a:pt x="2800" y="743"/>
                </a:cubicBezTo>
                <a:cubicBezTo>
                  <a:pt x="2800" y="745"/>
                  <a:pt x="2800" y="745"/>
                  <a:pt x="2800" y="745"/>
                </a:cubicBezTo>
                <a:cubicBezTo>
                  <a:pt x="2803" y="748"/>
                  <a:pt x="2803" y="748"/>
                  <a:pt x="2803" y="748"/>
                </a:cubicBezTo>
                <a:cubicBezTo>
                  <a:pt x="2803" y="748"/>
                  <a:pt x="2803" y="748"/>
                  <a:pt x="2803" y="748"/>
                </a:cubicBezTo>
                <a:cubicBezTo>
                  <a:pt x="2803" y="768"/>
                  <a:pt x="2803" y="768"/>
                  <a:pt x="2803" y="768"/>
                </a:cubicBezTo>
                <a:cubicBezTo>
                  <a:pt x="2801" y="768"/>
                  <a:pt x="2801" y="768"/>
                  <a:pt x="2801" y="768"/>
                </a:cubicBezTo>
                <a:cubicBezTo>
                  <a:pt x="2796" y="768"/>
                  <a:pt x="2796" y="768"/>
                  <a:pt x="2796" y="768"/>
                </a:cubicBezTo>
                <a:cubicBezTo>
                  <a:pt x="2793" y="768"/>
                  <a:pt x="2793" y="768"/>
                  <a:pt x="2793" y="768"/>
                </a:cubicBezTo>
                <a:cubicBezTo>
                  <a:pt x="2792" y="768"/>
                  <a:pt x="2792" y="768"/>
                  <a:pt x="2792" y="768"/>
                </a:cubicBezTo>
                <a:cubicBezTo>
                  <a:pt x="2723" y="769"/>
                  <a:pt x="2723" y="769"/>
                  <a:pt x="2723" y="769"/>
                </a:cubicBezTo>
                <a:cubicBezTo>
                  <a:pt x="2721" y="715"/>
                  <a:pt x="2721" y="715"/>
                  <a:pt x="2721" y="715"/>
                </a:cubicBezTo>
                <a:cubicBezTo>
                  <a:pt x="2727" y="710"/>
                  <a:pt x="2727" y="710"/>
                  <a:pt x="2727" y="710"/>
                </a:cubicBezTo>
                <a:cubicBezTo>
                  <a:pt x="2727" y="707"/>
                  <a:pt x="2727" y="707"/>
                  <a:pt x="2727" y="707"/>
                </a:cubicBezTo>
                <a:cubicBezTo>
                  <a:pt x="2727" y="706"/>
                  <a:pt x="2727" y="706"/>
                  <a:pt x="2727" y="706"/>
                </a:cubicBezTo>
                <a:cubicBezTo>
                  <a:pt x="2727" y="704"/>
                  <a:pt x="2724" y="703"/>
                  <a:pt x="2721" y="702"/>
                </a:cubicBezTo>
                <a:cubicBezTo>
                  <a:pt x="2719" y="652"/>
                  <a:pt x="2719" y="652"/>
                  <a:pt x="2719" y="652"/>
                </a:cubicBezTo>
                <a:cubicBezTo>
                  <a:pt x="2724" y="648"/>
                  <a:pt x="2724" y="648"/>
                  <a:pt x="2724" y="648"/>
                </a:cubicBezTo>
                <a:cubicBezTo>
                  <a:pt x="2724" y="644"/>
                  <a:pt x="2724" y="644"/>
                  <a:pt x="2724" y="644"/>
                </a:cubicBezTo>
                <a:cubicBezTo>
                  <a:pt x="2724" y="644"/>
                  <a:pt x="2724" y="644"/>
                  <a:pt x="2724" y="644"/>
                </a:cubicBezTo>
                <a:cubicBezTo>
                  <a:pt x="2724" y="642"/>
                  <a:pt x="2722" y="641"/>
                  <a:pt x="2719" y="640"/>
                </a:cubicBezTo>
                <a:cubicBezTo>
                  <a:pt x="2717" y="583"/>
                  <a:pt x="2717" y="583"/>
                  <a:pt x="2717" y="583"/>
                </a:cubicBezTo>
                <a:cubicBezTo>
                  <a:pt x="2723" y="578"/>
                  <a:pt x="2723" y="578"/>
                  <a:pt x="2723" y="578"/>
                </a:cubicBezTo>
                <a:cubicBezTo>
                  <a:pt x="2723" y="574"/>
                  <a:pt x="2723" y="574"/>
                  <a:pt x="2723" y="574"/>
                </a:cubicBezTo>
                <a:cubicBezTo>
                  <a:pt x="2723" y="574"/>
                  <a:pt x="2723" y="574"/>
                  <a:pt x="2723" y="574"/>
                </a:cubicBezTo>
                <a:cubicBezTo>
                  <a:pt x="2723" y="574"/>
                  <a:pt x="2723" y="574"/>
                  <a:pt x="2723" y="574"/>
                </a:cubicBezTo>
                <a:cubicBezTo>
                  <a:pt x="2722" y="572"/>
                  <a:pt x="2720" y="571"/>
                  <a:pt x="2717" y="569"/>
                </a:cubicBezTo>
                <a:cubicBezTo>
                  <a:pt x="2716" y="556"/>
                  <a:pt x="2716" y="556"/>
                  <a:pt x="2716" y="556"/>
                </a:cubicBezTo>
                <a:cubicBezTo>
                  <a:pt x="2719" y="555"/>
                  <a:pt x="2719" y="555"/>
                  <a:pt x="2719" y="555"/>
                </a:cubicBezTo>
                <a:cubicBezTo>
                  <a:pt x="2723" y="551"/>
                  <a:pt x="2723" y="551"/>
                  <a:pt x="2723" y="551"/>
                </a:cubicBezTo>
                <a:cubicBezTo>
                  <a:pt x="2717" y="549"/>
                  <a:pt x="2717" y="549"/>
                  <a:pt x="2717" y="549"/>
                </a:cubicBezTo>
                <a:cubicBezTo>
                  <a:pt x="2717" y="546"/>
                  <a:pt x="2717" y="546"/>
                  <a:pt x="2717" y="546"/>
                </a:cubicBezTo>
                <a:cubicBezTo>
                  <a:pt x="2716" y="545"/>
                  <a:pt x="2716" y="545"/>
                  <a:pt x="2716" y="545"/>
                </a:cubicBezTo>
                <a:cubicBezTo>
                  <a:pt x="2716" y="545"/>
                  <a:pt x="2716" y="545"/>
                  <a:pt x="2716" y="545"/>
                </a:cubicBezTo>
                <a:cubicBezTo>
                  <a:pt x="2716" y="544"/>
                  <a:pt x="2716" y="543"/>
                  <a:pt x="2715" y="542"/>
                </a:cubicBezTo>
                <a:cubicBezTo>
                  <a:pt x="2715" y="540"/>
                  <a:pt x="2714" y="539"/>
                  <a:pt x="2712" y="538"/>
                </a:cubicBezTo>
                <a:cubicBezTo>
                  <a:pt x="2711" y="537"/>
                  <a:pt x="2710" y="536"/>
                  <a:pt x="2709" y="536"/>
                </a:cubicBezTo>
                <a:cubicBezTo>
                  <a:pt x="2709" y="535"/>
                  <a:pt x="2707" y="534"/>
                  <a:pt x="2706" y="534"/>
                </a:cubicBezTo>
                <a:cubicBezTo>
                  <a:pt x="2706" y="534"/>
                  <a:pt x="2706" y="534"/>
                  <a:pt x="2706" y="534"/>
                </a:cubicBezTo>
                <a:cubicBezTo>
                  <a:pt x="2706" y="533"/>
                  <a:pt x="2705" y="533"/>
                  <a:pt x="2705" y="533"/>
                </a:cubicBezTo>
                <a:cubicBezTo>
                  <a:pt x="2705" y="533"/>
                  <a:pt x="2705" y="532"/>
                  <a:pt x="2705" y="532"/>
                </a:cubicBezTo>
                <a:cubicBezTo>
                  <a:pt x="2705" y="532"/>
                  <a:pt x="2705" y="532"/>
                  <a:pt x="2705" y="532"/>
                </a:cubicBezTo>
                <a:cubicBezTo>
                  <a:pt x="2705" y="532"/>
                  <a:pt x="2706" y="531"/>
                  <a:pt x="2706" y="531"/>
                </a:cubicBezTo>
                <a:cubicBezTo>
                  <a:pt x="2706" y="530"/>
                  <a:pt x="2706" y="530"/>
                  <a:pt x="2705" y="530"/>
                </a:cubicBezTo>
                <a:cubicBezTo>
                  <a:pt x="2705" y="530"/>
                  <a:pt x="2705" y="530"/>
                  <a:pt x="2705" y="530"/>
                </a:cubicBezTo>
                <a:cubicBezTo>
                  <a:pt x="2704" y="530"/>
                  <a:pt x="2703" y="530"/>
                  <a:pt x="2703" y="531"/>
                </a:cubicBezTo>
                <a:cubicBezTo>
                  <a:pt x="2703" y="531"/>
                  <a:pt x="2704" y="532"/>
                  <a:pt x="2705" y="532"/>
                </a:cubicBezTo>
                <a:cubicBezTo>
                  <a:pt x="2704" y="532"/>
                  <a:pt x="2704" y="532"/>
                  <a:pt x="2704" y="532"/>
                </a:cubicBezTo>
                <a:cubicBezTo>
                  <a:pt x="2704" y="532"/>
                  <a:pt x="2704" y="533"/>
                  <a:pt x="2705" y="533"/>
                </a:cubicBezTo>
                <a:cubicBezTo>
                  <a:pt x="2705" y="533"/>
                  <a:pt x="2705" y="533"/>
                  <a:pt x="2705" y="533"/>
                </a:cubicBezTo>
                <a:cubicBezTo>
                  <a:pt x="2705" y="533"/>
                  <a:pt x="2705" y="533"/>
                  <a:pt x="2705" y="533"/>
                </a:cubicBezTo>
                <a:cubicBezTo>
                  <a:pt x="2704" y="533"/>
                  <a:pt x="2704" y="533"/>
                  <a:pt x="2704" y="534"/>
                </a:cubicBezTo>
                <a:cubicBezTo>
                  <a:pt x="2704" y="534"/>
                  <a:pt x="2704" y="534"/>
                  <a:pt x="2704" y="534"/>
                </a:cubicBezTo>
                <a:cubicBezTo>
                  <a:pt x="2702" y="534"/>
                  <a:pt x="2701" y="535"/>
                  <a:pt x="2700" y="536"/>
                </a:cubicBezTo>
                <a:cubicBezTo>
                  <a:pt x="2700" y="536"/>
                  <a:pt x="2700" y="536"/>
                  <a:pt x="2700" y="536"/>
                </a:cubicBezTo>
                <a:cubicBezTo>
                  <a:pt x="2700" y="536"/>
                  <a:pt x="2699" y="536"/>
                  <a:pt x="2699" y="537"/>
                </a:cubicBezTo>
                <a:cubicBezTo>
                  <a:pt x="2696" y="538"/>
                  <a:pt x="2694" y="542"/>
                  <a:pt x="2694" y="545"/>
                </a:cubicBezTo>
                <a:cubicBezTo>
                  <a:pt x="2692" y="546"/>
                  <a:pt x="2692" y="546"/>
                  <a:pt x="2692" y="546"/>
                </a:cubicBezTo>
                <a:cubicBezTo>
                  <a:pt x="2692" y="549"/>
                  <a:pt x="2692" y="549"/>
                  <a:pt x="2692" y="549"/>
                </a:cubicBezTo>
                <a:cubicBezTo>
                  <a:pt x="2686" y="551"/>
                  <a:pt x="2686" y="551"/>
                  <a:pt x="2686" y="551"/>
                </a:cubicBezTo>
                <a:cubicBezTo>
                  <a:pt x="2691" y="555"/>
                  <a:pt x="2691" y="555"/>
                  <a:pt x="2691" y="555"/>
                </a:cubicBezTo>
                <a:cubicBezTo>
                  <a:pt x="2694" y="556"/>
                  <a:pt x="2694" y="556"/>
                  <a:pt x="2694" y="556"/>
                </a:cubicBezTo>
                <a:cubicBezTo>
                  <a:pt x="2693" y="570"/>
                  <a:pt x="2693" y="570"/>
                  <a:pt x="2693" y="570"/>
                </a:cubicBezTo>
                <a:cubicBezTo>
                  <a:pt x="2689" y="571"/>
                  <a:pt x="2687" y="573"/>
                  <a:pt x="2687" y="575"/>
                </a:cubicBezTo>
                <a:cubicBezTo>
                  <a:pt x="2687" y="578"/>
                  <a:pt x="2687" y="578"/>
                  <a:pt x="2687" y="578"/>
                </a:cubicBezTo>
                <a:cubicBezTo>
                  <a:pt x="2693" y="583"/>
                  <a:pt x="2693" y="583"/>
                  <a:pt x="2693" y="583"/>
                </a:cubicBezTo>
                <a:cubicBezTo>
                  <a:pt x="2693" y="585"/>
                  <a:pt x="2693" y="585"/>
                  <a:pt x="2693" y="585"/>
                </a:cubicBezTo>
                <a:cubicBezTo>
                  <a:pt x="2693" y="599"/>
                  <a:pt x="2693" y="599"/>
                  <a:pt x="2693" y="599"/>
                </a:cubicBezTo>
                <a:cubicBezTo>
                  <a:pt x="2692" y="635"/>
                  <a:pt x="2692" y="635"/>
                  <a:pt x="2692" y="635"/>
                </a:cubicBezTo>
                <a:cubicBezTo>
                  <a:pt x="2692" y="640"/>
                  <a:pt x="2692" y="640"/>
                  <a:pt x="2692" y="640"/>
                </a:cubicBezTo>
                <a:cubicBezTo>
                  <a:pt x="2692" y="640"/>
                  <a:pt x="2691" y="640"/>
                  <a:pt x="2691" y="640"/>
                </a:cubicBezTo>
                <a:cubicBezTo>
                  <a:pt x="2689" y="641"/>
                  <a:pt x="2688" y="642"/>
                  <a:pt x="2687" y="643"/>
                </a:cubicBezTo>
                <a:cubicBezTo>
                  <a:pt x="2687" y="643"/>
                  <a:pt x="2687" y="644"/>
                  <a:pt x="2687" y="645"/>
                </a:cubicBezTo>
                <a:cubicBezTo>
                  <a:pt x="2687" y="648"/>
                  <a:pt x="2687" y="648"/>
                  <a:pt x="2687" y="648"/>
                </a:cubicBezTo>
                <a:cubicBezTo>
                  <a:pt x="2687" y="648"/>
                  <a:pt x="2687" y="648"/>
                  <a:pt x="2687" y="648"/>
                </a:cubicBezTo>
                <a:cubicBezTo>
                  <a:pt x="2690" y="651"/>
                  <a:pt x="2690" y="651"/>
                  <a:pt x="2690" y="651"/>
                </a:cubicBezTo>
                <a:cubicBezTo>
                  <a:pt x="2692" y="652"/>
                  <a:pt x="2692" y="652"/>
                  <a:pt x="2692" y="652"/>
                </a:cubicBezTo>
                <a:cubicBezTo>
                  <a:pt x="2691" y="702"/>
                  <a:pt x="2691" y="702"/>
                  <a:pt x="2691" y="702"/>
                </a:cubicBezTo>
                <a:cubicBezTo>
                  <a:pt x="2687" y="704"/>
                  <a:pt x="2684" y="705"/>
                  <a:pt x="2684" y="707"/>
                </a:cubicBezTo>
                <a:cubicBezTo>
                  <a:pt x="2685" y="711"/>
                  <a:pt x="2685" y="711"/>
                  <a:pt x="2685" y="711"/>
                </a:cubicBezTo>
                <a:cubicBezTo>
                  <a:pt x="2690" y="715"/>
                  <a:pt x="2690" y="715"/>
                  <a:pt x="2690" y="715"/>
                </a:cubicBezTo>
                <a:cubicBezTo>
                  <a:pt x="2690" y="715"/>
                  <a:pt x="2690" y="715"/>
                  <a:pt x="2690" y="715"/>
                </a:cubicBezTo>
                <a:cubicBezTo>
                  <a:pt x="2690" y="749"/>
                  <a:pt x="2690" y="749"/>
                  <a:pt x="2690" y="749"/>
                </a:cubicBezTo>
                <a:cubicBezTo>
                  <a:pt x="2689" y="764"/>
                  <a:pt x="2689" y="764"/>
                  <a:pt x="2689" y="764"/>
                </a:cubicBezTo>
                <a:cubicBezTo>
                  <a:pt x="2689" y="769"/>
                  <a:pt x="2689" y="769"/>
                  <a:pt x="2689" y="769"/>
                </a:cubicBezTo>
                <a:cubicBezTo>
                  <a:pt x="2689" y="769"/>
                  <a:pt x="2689" y="769"/>
                  <a:pt x="2689" y="769"/>
                </a:cubicBezTo>
                <a:cubicBezTo>
                  <a:pt x="2687" y="769"/>
                  <a:pt x="2687" y="769"/>
                  <a:pt x="2687" y="769"/>
                </a:cubicBezTo>
                <a:cubicBezTo>
                  <a:pt x="2684" y="769"/>
                  <a:pt x="2684" y="769"/>
                  <a:pt x="2684" y="769"/>
                </a:cubicBezTo>
                <a:cubicBezTo>
                  <a:pt x="2684" y="793"/>
                  <a:pt x="2684" y="793"/>
                  <a:pt x="2684" y="793"/>
                </a:cubicBezTo>
                <a:cubicBezTo>
                  <a:pt x="2684" y="805"/>
                  <a:pt x="2684" y="805"/>
                  <a:pt x="2684" y="805"/>
                </a:cubicBezTo>
                <a:cubicBezTo>
                  <a:pt x="2685" y="867"/>
                  <a:pt x="2685" y="867"/>
                  <a:pt x="2685" y="867"/>
                </a:cubicBezTo>
                <a:cubicBezTo>
                  <a:pt x="2685" y="867"/>
                  <a:pt x="2685" y="867"/>
                  <a:pt x="2685" y="867"/>
                </a:cubicBezTo>
                <a:cubicBezTo>
                  <a:pt x="2685" y="861"/>
                  <a:pt x="2685" y="861"/>
                  <a:pt x="2685" y="861"/>
                </a:cubicBezTo>
                <a:cubicBezTo>
                  <a:pt x="2665" y="861"/>
                  <a:pt x="2665" y="861"/>
                  <a:pt x="2665" y="861"/>
                </a:cubicBezTo>
                <a:cubicBezTo>
                  <a:pt x="2673" y="905"/>
                  <a:pt x="2677" y="950"/>
                  <a:pt x="2665" y="996"/>
                </a:cubicBezTo>
                <a:cubicBezTo>
                  <a:pt x="2657" y="996"/>
                  <a:pt x="2657" y="996"/>
                  <a:pt x="2657" y="996"/>
                </a:cubicBezTo>
                <a:cubicBezTo>
                  <a:pt x="2657" y="940"/>
                  <a:pt x="2657" y="940"/>
                  <a:pt x="2657" y="940"/>
                </a:cubicBezTo>
                <a:cubicBezTo>
                  <a:pt x="2640" y="940"/>
                  <a:pt x="2640" y="940"/>
                  <a:pt x="2640" y="940"/>
                </a:cubicBezTo>
                <a:cubicBezTo>
                  <a:pt x="2640" y="921"/>
                  <a:pt x="2640" y="921"/>
                  <a:pt x="2640" y="921"/>
                </a:cubicBezTo>
                <a:cubicBezTo>
                  <a:pt x="2600" y="921"/>
                  <a:pt x="2600" y="921"/>
                  <a:pt x="2600" y="921"/>
                </a:cubicBezTo>
                <a:cubicBezTo>
                  <a:pt x="2600" y="942"/>
                  <a:pt x="2600" y="942"/>
                  <a:pt x="2600" y="942"/>
                </a:cubicBezTo>
                <a:cubicBezTo>
                  <a:pt x="2583" y="942"/>
                  <a:pt x="2583" y="942"/>
                  <a:pt x="2583" y="942"/>
                </a:cubicBezTo>
                <a:cubicBezTo>
                  <a:pt x="2583" y="925"/>
                  <a:pt x="2583" y="925"/>
                  <a:pt x="2583" y="925"/>
                </a:cubicBezTo>
                <a:cubicBezTo>
                  <a:pt x="2568" y="925"/>
                  <a:pt x="2568" y="925"/>
                  <a:pt x="2568" y="925"/>
                </a:cubicBezTo>
                <a:cubicBezTo>
                  <a:pt x="2568" y="946"/>
                  <a:pt x="2568" y="946"/>
                  <a:pt x="2568" y="946"/>
                </a:cubicBezTo>
                <a:cubicBezTo>
                  <a:pt x="2556" y="946"/>
                  <a:pt x="2556" y="946"/>
                  <a:pt x="2556" y="946"/>
                </a:cubicBezTo>
                <a:cubicBezTo>
                  <a:pt x="2550" y="607"/>
                  <a:pt x="2550" y="607"/>
                  <a:pt x="2550" y="607"/>
                </a:cubicBezTo>
                <a:cubicBezTo>
                  <a:pt x="2550" y="607"/>
                  <a:pt x="2548" y="605"/>
                  <a:pt x="2542" y="600"/>
                </a:cubicBezTo>
                <a:cubicBezTo>
                  <a:pt x="2538" y="596"/>
                  <a:pt x="2531" y="591"/>
                  <a:pt x="2521" y="585"/>
                </a:cubicBezTo>
                <a:cubicBezTo>
                  <a:pt x="2514" y="580"/>
                  <a:pt x="2505" y="575"/>
                  <a:pt x="2495" y="569"/>
                </a:cubicBezTo>
                <a:cubicBezTo>
                  <a:pt x="2492" y="567"/>
                  <a:pt x="2492" y="567"/>
                  <a:pt x="2492" y="567"/>
                </a:cubicBezTo>
                <a:cubicBezTo>
                  <a:pt x="2484" y="563"/>
                  <a:pt x="2475" y="559"/>
                  <a:pt x="2465" y="557"/>
                </a:cubicBezTo>
                <a:cubicBezTo>
                  <a:pt x="2454" y="554"/>
                  <a:pt x="2443" y="552"/>
                  <a:pt x="2431" y="550"/>
                </a:cubicBezTo>
                <a:cubicBezTo>
                  <a:pt x="2418" y="549"/>
                  <a:pt x="2404" y="548"/>
                  <a:pt x="2392" y="548"/>
                </a:cubicBezTo>
                <a:cubicBezTo>
                  <a:pt x="2373" y="548"/>
                  <a:pt x="2357" y="549"/>
                  <a:pt x="2349" y="549"/>
                </a:cubicBezTo>
                <a:cubicBezTo>
                  <a:pt x="2346" y="550"/>
                  <a:pt x="2344" y="550"/>
                  <a:pt x="2344" y="550"/>
                </a:cubicBezTo>
                <a:cubicBezTo>
                  <a:pt x="2339" y="567"/>
                  <a:pt x="2339" y="567"/>
                  <a:pt x="2339" y="567"/>
                </a:cubicBezTo>
                <a:cubicBezTo>
                  <a:pt x="2302" y="568"/>
                  <a:pt x="2302" y="568"/>
                  <a:pt x="2302" y="568"/>
                </a:cubicBezTo>
                <a:cubicBezTo>
                  <a:pt x="2287" y="568"/>
                  <a:pt x="2287" y="568"/>
                  <a:pt x="2287" y="568"/>
                </a:cubicBezTo>
                <a:cubicBezTo>
                  <a:pt x="2274" y="545"/>
                  <a:pt x="2274" y="545"/>
                  <a:pt x="2274" y="545"/>
                </a:cubicBezTo>
                <a:cubicBezTo>
                  <a:pt x="2237" y="545"/>
                  <a:pt x="2237" y="545"/>
                  <a:pt x="2237" y="545"/>
                </a:cubicBezTo>
                <a:cubicBezTo>
                  <a:pt x="2205" y="480"/>
                  <a:pt x="2205" y="480"/>
                  <a:pt x="2205" y="480"/>
                </a:cubicBezTo>
                <a:cubicBezTo>
                  <a:pt x="2168" y="405"/>
                  <a:pt x="2168" y="405"/>
                  <a:pt x="2168" y="405"/>
                </a:cubicBezTo>
                <a:cubicBezTo>
                  <a:pt x="2168" y="405"/>
                  <a:pt x="2166" y="405"/>
                  <a:pt x="2162" y="406"/>
                </a:cubicBezTo>
                <a:cubicBezTo>
                  <a:pt x="2156" y="408"/>
                  <a:pt x="2144" y="412"/>
                  <a:pt x="2124" y="419"/>
                </a:cubicBezTo>
                <a:cubicBezTo>
                  <a:pt x="2117" y="422"/>
                  <a:pt x="2109" y="425"/>
                  <a:pt x="2101" y="428"/>
                </a:cubicBezTo>
                <a:cubicBezTo>
                  <a:pt x="2097" y="430"/>
                  <a:pt x="2093" y="432"/>
                  <a:pt x="2089" y="434"/>
                </a:cubicBezTo>
                <a:cubicBezTo>
                  <a:pt x="2079" y="439"/>
                  <a:pt x="2069" y="446"/>
                  <a:pt x="2059" y="453"/>
                </a:cubicBezTo>
                <a:cubicBezTo>
                  <a:pt x="2050" y="460"/>
                  <a:pt x="2041" y="467"/>
                  <a:pt x="2034" y="474"/>
                </a:cubicBezTo>
                <a:cubicBezTo>
                  <a:pt x="2025" y="482"/>
                  <a:pt x="2018" y="489"/>
                  <a:pt x="2012" y="495"/>
                </a:cubicBezTo>
                <a:cubicBezTo>
                  <a:pt x="2005" y="502"/>
                  <a:pt x="2001" y="507"/>
                  <a:pt x="2001" y="507"/>
                </a:cubicBezTo>
                <a:cubicBezTo>
                  <a:pt x="1995" y="883"/>
                  <a:pt x="1995" y="883"/>
                  <a:pt x="1995" y="883"/>
                </a:cubicBezTo>
                <a:cubicBezTo>
                  <a:pt x="1978" y="883"/>
                  <a:pt x="1978" y="883"/>
                  <a:pt x="1978" y="883"/>
                </a:cubicBezTo>
                <a:cubicBezTo>
                  <a:pt x="1978" y="857"/>
                  <a:pt x="1978" y="857"/>
                  <a:pt x="1978" y="857"/>
                </a:cubicBezTo>
                <a:cubicBezTo>
                  <a:pt x="1871" y="857"/>
                  <a:pt x="1871" y="857"/>
                  <a:pt x="1871" y="857"/>
                </a:cubicBezTo>
                <a:cubicBezTo>
                  <a:pt x="1871" y="923"/>
                  <a:pt x="1871" y="923"/>
                  <a:pt x="1871" y="923"/>
                </a:cubicBezTo>
                <a:cubicBezTo>
                  <a:pt x="1848" y="923"/>
                  <a:pt x="1848" y="923"/>
                  <a:pt x="1848" y="923"/>
                </a:cubicBezTo>
                <a:cubicBezTo>
                  <a:pt x="1848" y="857"/>
                  <a:pt x="1848" y="857"/>
                  <a:pt x="1848" y="857"/>
                </a:cubicBezTo>
                <a:cubicBezTo>
                  <a:pt x="1780" y="857"/>
                  <a:pt x="1780" y="857"/>
                  <a:pt x="1780" y="857"/>
                </a:cubicBezTo>
                <a:cubicBezTo>
                  <a:pt x="1780" y="856"/>
                  <a:pt x="1780" y="856"/>
                  <a:pt x="1780" y="856"/>
                </a:cubicBezTo>
                <a:cubicBezTo>
                  <a:pt x="1802" y="856"/>
                  <a:pt x="1802" y="856"/>
                  <a:pt x="1802" y="856"/>
                </a:cubicBezTo>
                <a:cubicBezTo>
                  <a:pt x="1802" y="843"/>
                  <a:pt x="1801" y="831"/>
                  <a:pt x="1800" y="818"/>
                </a:cubicBezTo>
                <a:cubicBezTo>
                  <a:pt x="1725" y="818"/>
                  <a:pt x="1725" y="818"/>
                  <a:pt x="1725" y="818"/>
                </a:cubicBezTo>
                <a:cubicBezTo>
                  <a:pt x="1725" y="786"/>
                  <a:pt x="1725" y="786"/>
                  <a:pt x="1725" y="786"/>
                </a:cubicBezTo>
                <a:cubicBezTo>
                  <a:pt x="1800" y="786"/>
                  <a:pt x="1800" y="786"/>
                  <a:pt x="1800" y="786"/>
                </a:cubicBezTo>
                <a:cubicBezTo>
                  <a:pt x="1799" y="773"/>
                  <a:pt x="1799" y="773"/>
                  <a:pt x="1799" y="773"/>
                </a:cubicBezTo>
                <a:cubicBezTo>
                  <a:pt x="1775" y="772"/>
                  <a:pt x="1751" y="772"/>
                  <a:pt x="1725" y="771"/>
                </a:cubicBezTo>
                <a:cubicBezTo>
                  <a:pt x="1725" y="766"/>
                  <a:pt x="1725" y="761"/>
                  <a:pt x="1725" y="756"/>
                </a:cubicBezTo>
                <a:cubicBezTo>
                  <a:pt x="1750" y="756"/>
                  <a:pt x="1774" y="757"/>
                  <a:pt x="1798" y="757"/>
                </a:cubicBezTo>
                <a:cubicBezTo>
                  <a:pt x="1798" y="744"/>
                  <a:pt x="1798" y="744"/>
                  <a:pt x="1798" y="744"/>
                </a:cubicBezTo>
                <a:cubicBezTo>
                  <a:pt x="1775" y="743"/>
                  <a:pt x="1752" y="742"/>
                  <a:pt x="1725" y="741"/>
                </a:cubicBezTo>
                <a:cubicBezTo>
                  <a:pt x="1725" y="736"/>
                  <a:pt x="1725" y="731"/>
                  <a:pt x="1725" y="726"/>
                </a:cubicBezTo>
                <a:cubicBezTo>
                  <a:pt x="1750" y="726"/>
                  <a:pt x="1774" y="728"/>
                  <a:pt x="1797" y="729"/>
                </a:cubicBezTo>
                <a:cubicBezTo>
                  <a:pt x="1797" y="716"/>
                  <a:pt x="1797" y="716"/>
                  <a:pt x="1797" y="716"/>
                </a:cubicBezTo>
                <a:cubicBezTo>
                  <a:pt x="1775" y="715"/>
                  <a:pt x="1752" y="712"/>
                  <a:pt x="1725" y="711"/>
                </a:cubicBezTo>
                <a:cubicBezTo>
                  <a:pt x="1725" y="706"/>
                  <a:pt x="1725" y="701"/>
                  <a:pt x="1725" y="696"/>
                </a:cubicBezTo>
                <a:cubicBezTo>
                  <a:pt x="1751" y="697"/>
                  <a:pt x="1774" y="699"/>
                  <a:pt x="1796" y="701"/>
                </a:cubicBezTo>
                <a:cubicBezTo>
                  <a:pt x="1795" y="689"/>
                  <a:pt x="1795" y="689"/>
                  <a:pt x="1795" y="689"/>
                </a:cubicBezTo>
                <a:cubicBezTo>
                  <a:pt x="1775" y="687"/>
                  <a:pt x="1753" y="683"/>
                  <a:pt x="1725" y="682"/>
                </a:cubicBezTo>
                <a:cubicBezTo>
                  <a:pt x="1725" y="677"/>
                  <a:pt x="1725" y="672"/>
                  <a:pt x="1725" y="668"/>
                </a:cubicBezTo>
                <a:cubicBezTo>
                  <a:pt x="1751" y="669"/>
                  <a:pt x="1773" y="672"/>
                  <a:pt x="1795" y="674"/>
                </a:cubicBezTo>
                <a:cubicBezTo>
                  <a:pt x="1795" y="670"/>
                  <a:pt x="1794" y="666"/>
                  <a:pt x="1794" y="662"/>
                </a:cubicBezTo>
                <a:cubicBezTo>
                  <a:pt x="1775" y="660"/>
                  <a:pt x="1754" y="655"/>
                  <a:pt x="1725" y="653"/>
                </a:cubicBezTo>
                <a:cubicBezTo>
                  <a:pt x="1725" y="649"/>
                  <a:pt x="1725" y="644"/>
                  <a:pt x="1725" y="639"/>
                </a:cubicBezTo>
                <a:cubicBezTo>
                  <a:pt x="1751" y="641"/>
                  <a:pt x="1773" y="645"/>
                  <a:pt x="1793" y="648"/>
                </a:cubicBezTo>
                <a:cubicBezTo>
                  <a:pt x="1793" y="644"/>
                  <a:pt x="1793" y="640"/>
                  <a:pt x="1793" y="636"/>
                </a:cubicBezTo>
                <a:cubicBezTo>
                  <a:pt x="1775" y="633"/>
                  <a:pt x="1754" y="628"/>
                  <a:pt x="1725" y="625"/>
                </a:cubicBezTo>
                <a:cubicBezTo>
                  <a:pt x="1725" y="621"/>
                  <a:pt x="1725" y="616"/>
                  <a:pt x="1725" y="612"/>
                </a:cubicBezTo>
                <a:cubicBezTo>
                  <a:pt x="1751" y="613"/>
                  <a:pt x="1773" y="618"/>
                  <a:pt x="1792" y="622"/>
                </a:cubicBezTo>
                <a:cubicBezTo>
                  <a:pt x="1792" y="618"/>
                  <a:pt x="1792" y="614"/>
                  <a:pt x="1791" y="610"/>
                </a:cubicBezTo>
                <a:cubicBezTo>
                  <a:pt x="1775" y="607"/>
                  <a:pt x="1755" y="601"/>
                  <a:pt x="1725" y="598"/>
                </a:cubicBezTo>
                <a:cubicBezTo>
                  <a:pt x="1725" y="594"/>
                  <a:pt x="1725" y="589"/>
                  <a:pt x="1725" y="585"/>
                </a:cubicBezTo>
                <a:cubicBezTo>
                  <a:pt x="1751" y="587"/>
                  <a:pt x="1772" y="592"/>
                  <a:pt x="1791" y="596"/>
                </a:cubicBezTo>
                <a:cubicBezTo>
                  <a:pt x="1790" y="592"/>
                  <a:pt x="1790" y="588"/>
                  <a:pt x="1790" y="584"/>
                </a:cubicBezTo>
                <a:cubicBezTo>
                  <a:pt x="1774" y="581"/>
                  <a:pt x="1755" y="574"/>
                  <a:pt x="1725" y="571"/>
                </a:cubicBezTo>
                <a:cubicBezTo>
                  <a:pt x="1725" y="567"/>
                  <a:pt x="1725" y="563"/>
                  <a:pt x="1725" y="558"/>
                </a:cubicBezTo>
                <a:cubicBezTo>
                  <a:pt x="1751" y="560"/>
                  <a:pt x="1771" y="566"/>
                  <a:pt x="1789" y="571"/>
                </a:cubicBezTo>
                <a:cubicBezTo>
                  <a:pt x="1789" y="567"/>
                  <a:pt x="1788" y="563"/>
                  <a:pt x="1788" y="559"/>
                </a:cubicBezTo>
                <a:cubicBezTo>
                  <a:pt x="1774" y="555"/>
                  <a:pt x="1755" y="548"/>
                  <a:pt x="1725" y="545"/>
                </a:cubicBezTo>
                <a:cubicBezTo>
                  <a:pt x="1725" y="540"/>
                  <a:pt x="1725" y="536"/>
                  <a:pt x="1725" y="532"/>
                </a:cubicBezTo>
                <a:cubicBezTo>
                  <a:pt x="1751" y="534"/>
                  <a:pt x="1770" y="541"/>
                  <a:pt x="1787" y="547"/>
                </a:cubicBezTo>
                <a:cubicBezTo>
                  <a:pt x="1787" y="543"/>
                  <a:pt x="1786" y="539"/>
                  <a:pt x="1786" y="535"/>
                </a:cubicBezTo>
                <a:cubicBezTo>
                  <a:pt x="1773" y="530"/>
                  <a:pt x="1755" y="522"/>
                  <a:pt x="1725" y="519"/>
                </a:cubicBezTo>
                <a:cubicBezTo>
                  <a:pt x="1725" y="515"/>
                  <a:pt x="1725" y="511"/>
                  <a:pt x="1725" y="507"/>
                </a:cubicBezTo>
                <a:cubicBezTo>
                  <a:pt x="1751" y="509"/>
                  <a:pt x="1769" y="516"/>
                  <a:pt x="1785" y="522"/>
                </a:cubicBezTo>
                <a:cubicBezTo>
                  <a:pt x="1784" y="518"/>
                  <a:pt x="1784" y="514"/>
                  <a:pt x="1784" y="510"/>
                </a:cubicBezTo>
                <a:cubicBezTo>
                  <a:pt x="1772" y="504"/>
                  <a:pt x="1754" y="497"/>
                  <a:pt x="1725" y="493"/>
                </a:cubicBezTo>
                <a:cubicBezTo>
                  <a:pt x="1725" y="489"/>
                  <a:pt x="1725" y="485"/>
                  <a:pt x="1725" y="482"/>
                </a:cubicBezTo>
                <a:cubicBezTo>
                  <a:pt x="1750" y="484"/>
                  <a:pt x="1768" y="491"/>
                  <a:pt x="1782" y="498"/>
                </a:cubicBezTo>
                <a:cubicBezTo>
                  <a:pt x="1782" y="494"/>
                  <a:pt x="1782" y="489"/>
                  <a:pt x="1781" y="485"/>
                </a:cubicBezTo>
                <a:cubicBezTo>
                  <a:pt x="1770" y="479"/>
                  <a:pt x="1753" y="472"/>
                  <a:pt x="1725" y="468"/>
                </a:cubicBezTo>
                <a:cubicBezTo>
                  <a:pt x="1725" y="464"/>
                  <a:pt x="1725" y="461"/>
                  <a:pt x="1725" y="457"/>
                </a:cubicBezTo>
                <a:cubicBezTo>
                  <a:pt x="1749" y="460"/>
                  <a:pt x="1766" y="467"/>
                  <a:pt x="1780" y="474"/>
                </a:cubicBezTo>
                <a:cubicBezTo>
                  <a:pt x="1779" y="469"/>
                  <a:pt x="1779" y="465"/>
                  <a:pt x="1778" y="460"/>
                </a:cubicBezTo>
                <a:cubicBezTo>
                  <a:pt x="1768" y="454"/>
                  <a:pt x="1752" y="447"/>
                  <a:pt x="1725" y="443"/>
                </a:cubicBezTo>
                <a:cubicBezTo>
                  <a:pt x="1725" y="433"/>
                  <a:pt x="1725" y="433"/>
                  <a:pt x="1725" y="433"/>
                </a:cubicBezTo>
                <a:cubicBezTo>
                  <a:pt x="1748" y="435"/>
                  <a:pt x="1764" y="442"/>
                  <a:pt x="1777" y="450"/>
                </a:cubicBezTo>
                <a:cubicBezTo>
                  <a:pt x="1775" y="438"/>
                  <a:pt x="1774" y="426"/>
                  <a:pt x="1772" y="414"/>
                </a:cubicBezTo>
                <a:cubicBezTo>
                  <a:pt x="1738" y="390"/>
                  <a:pt x="1733" y="388"/>
                  <a:pt x="1690" y="388"/>
                </a:cubicBezTo>
                <a:cubicBezTo>
                  <a:pt x="1690" y="464"/>
                  <a:pt x="1690" y="464"/>
                  <a:pt x="1690" y="464"/>
                </a:cubicBezTo>
                <a:cubicBezTo>
                  <a:pt x="1689" y="464"/>
                  <a:pt x="1689" y="464"/>
                  <a:pt x="1689" y="464"/>
                </a:cubicBezTo>
                <a:cubicBezTo>
                  <a:pt x="1666" y="464"/>
                  <a:pt x="1666" y="464"/>
                  <a:pt x="1666" y="464"/>
                </a:cubicBezTo>
                <a:cubicBezTo>
                  <a:pt x="1661" y="464"/>
                  <a:pt x="1661" y="464"/>
                  <a:pt x="1661" y="464"/>
                </a:cubicBezTo>
                <a:cubicBezTo>
                  <a:pt x="1658" y="303"/>
                  <a:pt x="1658" y="303"/>
                  <a:pt x="1658" y="303"/>
                </a:cubicBezTo>
                <a:cubicBezTo>
                  <a:pt x="1661" y="303"/>
                  <a:pt x="1661" y="303"/>
                  <a:pt x="1661" y="303"/>
                </a:cubicBezTo>
                <a:cubicBezTo>
                  <a:pt x="1680" y="303"/>
                  <a:pt x="1680" y="303"/>
                  <a:pt x="1680" y="303"/>
                </a:cubicBezTo>
                <a:cubicBezTo>
                  <a:pt x="1680" y="257"/>
                  <a:pt x="1680" y="257"/>
                  <a:pt x="1680" y="257"/>
                </a:cubicBezTo>
                <a:cubicBezTo>
                  <a:pt x="1659" y="257"/>
                  <a:pt x="1659" y="257"/>
                  <a:pt x="1659" y="257"/>
                </a:cubicBezTo>
                <a:cubicBezTo>
                  <a:pt x="1657" y="257"/>
                  <a:pt x="1657" y="257"/>
                  <a:pt x="1657" y="257"/>
                </a:cubicBezTo>
                <a:cubicBezTo>
                  <a:pt x="1654" y="200"/>
                  <a:pt x="1654" y="200"/>
                  <a:pt x="1654" y="200"/>
                </a:cubicBezTo>
                <a:cubicBezTo>
                  <a:pt x="1662" y="197"/>
                  <a:pt x="1668" y="190"/>
                  <a:pt x="1668" y="181"/>
                </a:cubicBezTo>
                <a:cubicBezTo>
                  <a:pt x="1668" y="172"/>
                  <a:pt x="1662" y="164"/>
                  <a:pt x="1654" y="162"/>
                </a:cubicBezTo>
                <a:cubicBezTo>
                  <a:pt x="1651" y="89"/>
                  <a:pt x="1651" y="89"/>
                  <a:pt x="1651" y="89"/>
                </a:cubicBezTo>
                <a:cubicBezTo>
                  <a:pt x="1648" y="0"/>
                  <a:pt x="1648" y="0"/>
                  <a:pt x="1648" y="0"/>
                </a:cubicBezTo>
                <a:cubicBezTo>
                  <a:pt x="1646" y="26"/>
                  <a:pt x="1646" y="26"/>
                  <a:pt x="1646" y="26"/>
                </a:cubicBezTo>
                <a:cubicBezTo>
                  <a:pt x="1644" y="89"/>
                  <a:pt x="1644" y="89"/>
                  <a:pt x="1644" y="89"/>
                </a:cubicBezTo>
                <a:cubicBezTo>
                  <a:pt x="1641" y="162"/>
                  <a:pt x="1641" y="162"/>
                  <a:pt x="1641" y="162"/>
                </a:cubicBezTo>
                <a:cubicBezTo>
                  <a:pt x="1633" y="164"/>
                  <a:pt x="1627" y="172"/>
                  <a:pt x="1627" y="181"/>
                </a:cubicBezTo>
                <a:cubicBezTo>
                  <a:pt x="1627" y="190"/>
                  <a:pt x="1633" y="197"/>
                  <a:pt x="1641" y="200"/>
                </a:cubicBezTo>
                <a:cubicBezTo>
                  <a:pt x="1639" y="257"/>
                  <a:pt x="1639" y="257"/>
                  <a:pt x="1639" y="257"/>
                </a:cubicBezTo>
                <a:cubicBezTo>
                  <a:pt x="1636" y="257"/>
                  <a:pt x="1636" y="257"/>
                  <a:pt x="1636" y="257"/>
                </a:cubicBezTo>
                <a:cubicBezTo>
                  <a:pt x="1606" y="257"/>
                  <a:pt x="1606" y="257"/>
                  <a:pt x="1606" y="257"/>
                </a:cubicBezTo>
                <a:cubicBezTo>
                  <a:pt x="1605" y="257"/>
                  <a:pt x="1605" y="257"/>
                  <a:pt x="1605" y="257"/>
                </a:cubicBezTo>
                <a:cubicBezTo>
                  <a:pt x="1605" y="143"/>
                  <a:pt x="1605" y="143"/>
                  <a:pt x="1605" y="143"/>
                </a:cubicBezTo>
                <a:cubicBezTo>
                  <a:pt x="1550" y="143"/>
                  <a:pt x="1536" y="140"/>
                  <a:pt x="1489" y="187"/>
                </a:cubicBezTo>
                <a:cubicBezTo>
                  <a:pt x="1487" y="202"/>
                  <a:pt x="1486" y="218"/>
                  <a:pt x="1484" y="233"/>
                </a:cubicBezTo>
                <a:cubicBezTo>
                  <a:pt x="1507" y="218"/>
                  <a:pt x="1541" y="201"/>
                  <a:pt x="1582" y="201"/>
                </a:cubicBezTo>
                <a:cubicBezTo>
                  <a:pt x="1582" y="206"/>
                  <a:pt x="1581" y="208"/>
                  <a:pt x="1581" y="213"/>
                </a:cubicBezTo>
                <a:cubicBezTo>
                  <a:pt x="1541" y="212"/>
                  <a:pt x="1506" y="228"/>
                  <a:pt x="1484" y="242"/>
                </a:cubicBezTo>
                <a:cubicBezTo>
                  <a:pt x="1483" y="248"/>
                  <a:pt x="1482" y="254"/>
                  <a:pt x="1482" y="260"/>
                </a:cubicBezTo>
                <a:cubicBezTo>
                  <a:pt x="1504" y="245"/>
                  <a:pt x="1539" y="227"/>
                  <a:pt x="1582" y="227"/>
                </a:cubicBezTo>
                <a:cubicBezTo>
                  <a:pt x="1582" y="232"/>
                  <a:pt x="1580" y="234"/>
                  <a:pt x="1580" y="239"/>
                </a:cubicBezTo>
                <a:cubicBezTo>
                  <a:pt x="1540" y="238"/>
                  <a:pt x="1503" y="255"/>
                  <a:pt x="1481" y="269"/>
                </a:cubicBezTo>
                <a:cubicBezTo>
                  <a:pt x="1481" y="275"/>
                  <a:pt x="1480" y="281"/>
                  <a:pt x="1480" y="287"/>
                </a:cubicBezTo>
                <a:cubicBezTo>
                  <a:pt x="1501" y="272"/>
                  <a:pt x="1537" y="254"/>
                  <a:pt x="1581" y="254"/>
                </a:cubicBezTo>
                <a:cubicBezTo>
                  <a:pt x="1581" y="259"/>
                  <a:pt x="1580" y="261"/>
                  <a:pt x="1580" y="266"/>
                </a:cubicBezTo>
                <a:cubicBezTo>
                  <a:pt x="1538" y="265"/>
                  <a:pt x="1501" y="282"/>
                  <a:pt x="1479" y="295"/>
                </a:cubicBezTo>
                <a:cubicBezTo>
                  <a:pt x="1479" y="301"/>
                  <a:pt x="1478" y="308"/>
                  <a:pt x="1478" y="314"/>
                </a:cubicBezTo>
                <a:cubicBezTo>
                  <a:pt x="1499" y="299"/>
                  <a:pt x="1536" y="280"/>
                  <a:pt x="1580" y="280"/>
                </a:cubicBezTo>
                <a:cubicBezTo>
                  <a:pt x="1580" y="285"/>
                  <a:pt x="1579" y="287"/>
                  <a:pt x="1579" y="292"/>
                </a:cubicBezTo>
                <a:cubicBezTo>
                  <a:pt x="1537" y="291"/>
                  <a:pt x="1499" y="309"/>
                  <a:pt x="1477" y="322"/>
                </a:cubicBezTo>
                <a:cubicBezTo>
                  <a:pt x="1477" y="328"/>
                  <a:pt x="1476" y="334"/>
                  <a:pt x="1476" y="340"/>
                </a:cubicBezTo>
                <a:cubicBezTo>
                  <a:pt x="1497" y="327"/>
                  <a:pt x="1534" y="307"/>
                  <a:pt x="1580" y="307"/>
                </a:cubicBezTo>
                <a:cubicBezTo>
                  <a:pt x="1580" y="312"/>
                  <a:pt x="1579" y="314"/>
                  <a:pt x="1579" y="319"/>
                </a:cubicBezTo>
                <a:cubicBezTo>
                  <a:pt x="1535" y="318"/>
                  <a:pt x="1497" y="336"/>
                  <a:pt x="1475" y="349"/>
                </a:cubicBezTo>
                <a:cubicBezTo>
                  <a:pt x="1475" y="355"/>
                  <a:pt x="1474" y="361"/>
                  <a:pt x="1474" y="367"/>
                </a:cubicBezTo>
                <a:cubicBezTo>
                  <a:pt x="1495" y="354"/>
                  <a:pt x="1533" y="333"/>
                  <a:pt x="1579" y="333"/>
                </a:cubicBezTo>
                <a:cubicBezTo>
                  <a:pt x="1579" y="338"/>
                  <a:pt x="1578" y="341"/>
                  <a:pt x="1578" y="346"/>
                </a:cubicBezTo>
                <a:cubicBezTo>
                  <a:pt x="1534" y="345"/>
                  <a:pt x="1495" y="364"/>
                  <a:pt x="1474" y="375"/>
                </a:cubicBezTo>
                <a:cubicBezTo>
                  <a:pt x="1473" y="381"/>
                  <a:pt x="1473" y="387"/>
                  <a:pt x="1472" y="393"/>
                </a:cubicBezTo>
                <a:cubicBezTo>
                  <a:pt x="1493" y="382"/>
                  <a:pt x="1531" y="360"/>
                  <a:pt x="1579" y="360"/>
                </a:cubicBezTo>
                <a:cubicBezTo>
                  <a:pt x="1579" y="365"/>
                  <a:pt x="1578" y="368"/>
                  <a:pt x="1578" y="373"/>
                </a:cubicBezTo>
                <a:cubicBezTo>
                  <a:pt x="1533" y="372"/>
                  <a:pt x="1494" y="391"/>
                  <a:pt x="1472" y="402"/>
                </a:cubicBezTo>
                <a:cubicBezTo>
                  <a:pt x="1472" y="408"/>
                  <a:pt x="1471" y="414"/>
                  <a:pt x="1471" y="420"/>
                </a:cubicBezTo>
                <a:cubicBezTo>
                  <a:pt x="1491" y="409"/>
                  <a:pt x="1530" y="387"/>
                  <a:pt x="1578" y="387"/>
                </a:cubicBezTo>
                <a:cubicBezTo>
                  <a:pt x="1578" y="392"/>
                  <a:pt x="1577" y="395"/>
                  <a:pt x="1577" y="400"/>
                </a:cubicBezTo>
                <a:cubicBezTo>
                  <a:pt x="1532" y="400"/>
                  <a:pt x="1492" y="418"/>
                  <a:pt x="1470" y="428"/>
                </a:cubicBezTo>
                <a:cubicBezTo>
                  <a:pt x="1470" y="434"/>
                  <a:pt x="1470" y="440"/>
                  <a:pt x="1470" y="446"/>
                </a:cubicBezTo>
                <a:cubicBezTo>
                  <a:pt x="1489" y="437"/>
                  <a:pt x="1529" y="415"/>
                  <a:pt x="1578" y="415"/>
                </a:cubicBezTo>
                <a:cubicBezTo>
                  <a:pt x="1578" y="420"/>
                  <a:pt x="1577" y="423"/>
                  <a:pt x="1577" y="428"/>
                </a:cubicBezTo>
                <a:cubicBezTo>
                  <a:pt x="1532" y="427"/>
                  <a:pt x="1491" y="445"/>
                  <a:pt x="1469" y="454"/>
                </a:cubicBezTo>
                <a:cubicBezTo>
                  <a:pt x="1469" y="460"/>
                  <a:pt x="1469" y="466"/>
                  <a:pt x="1468" y="471"/>
                </a:cubicBezTo>
                <a:cubicBezTo>
                  <a:pt x="1488" y="464"/>
                  <a:pt x="1528" y="442"/>
                  <a:pt x="1577" y="442"/>
                </a:cubicBezTo>
                <a:cubicBezTo>
                  <a:pt x="1577" y="447"/>
                  <a:pt x="1576" y="450"/>
                  <a:pt x="1576" y="455"/>
                </a:cubicBezTo>
                <a:cubicBezTo>
                  <a:pt x="1531" y="455"/>
                  <a:pt x="1490" y="472"/>
                  <a:pt x="1468" y="480"/>
                </a:cubicBezTo>
                <a:cubicBezTo>
                  <a:pt x="1468" y="486"/>
                  <a:pt x="1467" y="492"/>
                  <a:pt x="1467" y="497"/>
                </a:cubicBezTo>
                <a:cubicBezTo>
                  <a:pt x="1487" y="491"/>
                  <a:pt x="1527" y="469"/>
                  <a:pt x="1577" y="469"/>
                </a:cubicBezTo>
                <a:cubicBezTo>
                  <a:pt x="1577" y="474"/>
                  <a:pt x="1576" y="478"/>
                  <a:pt x="1576" y="483"/>
                </a:cubicBezTo>
                <a:cubicBezTo>
                  <a:pt x="1531" y="482"/>
                  <a:pt x="1490" y="499"/>
                  <a:pt x="1467" y="507"/>
                </a:cubicBezTo>
                <a:cubicBezTo>
                  <a:pt x="1466" y="512"/>
                  <a:pt x="1466" y="517"/>
                  <a:pt x="1466" y="523"/>
                </a:cubicBezTo>
                <a:cubicBezTo>
                  <a:pt x="1486" y="518"/>
                  <a:pt x="1527" y="497"/>
                  <a:pt x="1576" y="497"/>
                </a:cubicBezTo>
                <a:cubicBezTo>
                  <a:pt x="1576" y="502"/>
                  <a:pt x="1575" y="506"/>
                  <a:pt x="1575" y="511"/>
                </a:cubicBezTo>
                <a:cubicBezTo>
                  <a:pt x="1530" y="510"/>
                  <a:pt x="1489" y="527"/>
                  <a:pt x="1466" y="533"/>
                </a:cubicBezTo>
                <a:cubicBezTo>
                  <a:pt x="1465" y="538"/>
                  <a:pt x="1465" y="543"/>
                  <a:pt x="1465" y="548"/>
                </a:cubicBezTo>
                <a:cubicBezTo>
                  <a:pt x="1486" y="545"/>
                  <a:pt x="1527" y="525"/>
                  <a:pt x="1576" y="525"/>
                </a:cubicBezTo>
                <a:cubicBezTo>
                  <a:pt x="1576" y="530"/>
                  <a:pt x="1575" y="534"/>
                  <a:pt x="1575" y="539"/>
                </a:cubicBezTo>
                <a:cubicBezTo>
                  <a:pt x="1530" y="538"/>
                  <a:pt x="1489" y="554"/>
                  <a:pt x="1465" y="559"/>
                </a:cubicBezTo>
                <a:cubicBezTo>
                  <a:pt x="1464" y="564"/>
                  <a:pt x="1464" y="569"/>
                  <a:pt x="1464" y="574"/>
                </a:cubicBezTo>
                <a:cubicBezTo>
                  <a:pt x="1486" y="572"/>
                  <a:pt x="1527" y="553"/>
                  <a:pt x="1575" y="553"/>
                </a:cubicBezTo>
                <a:cubicBezTo>
                  <a:pt x="1575" y="558"/>
                  <a:pt x="1574" y="562"/>
                  <a:pt x="1574" y="567"/>
                </a:cubicBezTo>
                <a:cubicBezTo>
                  <a:pt x="1530" y="567"/>
                  <a:pt x="1489" y="581"/>
                  <a:pt x="1464" y="585"/>
                </a:cubicBezTo>
                <a:cubicBezTo>
                  <a:pt x="1463" y="600"/>
                  <a:pt x="1463" y="600"/>
                  <a:pt x="1463" y="600"/>
                </a:cubicBezTo>
                <a:cubicBezTo>
                  <a:pt x="1487" y="598"/>
                  <a:pt x="1527" y="581"/>
                  <a:pt x="1574" y="581"/>
                </a:cubicBezTo>
                <a:cubicBezTo>
                  <a:pt x="1574" y="586"/>
                  <a:pt x="1574" y="591"/>
                  <a:pt x="1574" y="596"/>
                </a:cubicBezTo>
                <a:cubicBezTo>
                  <a:pt x="1530" y="595"/>
                  <a:pt x="1490" y="608"/>
                  <a:pt x="1463" y="612"/>
                </a:cubicBezTo>
                <a:cubicBezTo>
                  <a:pt x="1462" y="625"/>
                  <a:pt x="1462" y="625"/>
                  <a:pt x="1462" y="625"/>
                </a:cubicBezTo>
                <a:cubicBezTo>
                  <a:pt x="1487" y="624"/>
                  <a:pt x="1527" y="610"/>
                  <a:pt x="1574" y="609"/>
                </a:cubicBezTo>
                <a:cubicBezTo>
                  <a:pt x="1574" y="615"/>
                  <a:pt x="1573" y="619"/>
                  <a:pt x="1573" y="624"/>
                </a:cubicBezTo>
                <a:cubicBezTo>
                  <a:pt x="1530" y="624"/>
                  <a:pt x="1490" y="635"/>
                  <a:pt x="1462" y="638"/>
                </a:cubicBezTo>
                <a:cubicBezTo>
                  <a:pt x="1462" y="651"/>
                  <a:pt x="1462" y="651"/>
                  <a:pt x="1462" y="651"/>
                </a:cubicBezTo>
                <a:cubicBezTo>
                  <a:pt x="1488" y="651"/>
                  <a:pt x="1528" y="638"/>
                  <a:pt x="1573" y="638"/>
                </a:cubicBezTo>
                <a:cubicBezTo>
                  <a:pt x="1573" y="643"/>
                  <a:pt x="1573" y="648"/>
                  <a:pt x="1573" y="653"/>
                </a:cubicBezTo>
                <a:cubicBezTo>
                  <a:pt x="1531" y="653"/>
                  <a:pt x="1491" y="662"/>
                  <a:pt x="1461" y="665"/>
                </a:cubicBezTo>
                <a:cubicBezTo>
                  <a:pt x="1461" y="677"/>
                  <a:pt x="1461" y="677"/>
                  <a:pt x="1461" y="677"/>
                </a:cubicBezTo>
                <a:cubicBezTo>
                  <a:pt x="1489" y="677"/>
                  <a:pt x="1529" y="667"/>
                  <a:pt x="1573" y="667"/>
                </a:cubicBezTo>
                <a:cubicBezTo>
                  <a:pt x="1573" y="672"/>
                  <a:pt x="1572" y="677"/>
                  <a:pt x="1572" y="682"/>
                </a:cubicBezTo>
                <a:cubicBezTo>
                  <a:pt x="1531" y="682"/>
                  <a:pt x="1491" y="689"/>
                  <a:pt x="1460" y="691"/>
                </a:cubicBezTo>
                <a:cubicBezTo>
                  <a:pt x="1460" y="704"/>
                  <a:pt x="1460" y="704"/>
                  <a:pt x="1460" y="704"/>
                </a:cubicBezTo>
                <a:cubicBezTo>
                  <a:pt x="1491" y="704"/>
                  <a:pt x="1530" y="696"/>
                  <a:pt x="1572" y="696"/>
                </a:cubicBezTo>
                <a:cubicBezTo>
                  <a:pt x="1572" y="701"/>
                  <a:pt x="1572" y="706"/>
                  <a:pt x="1572" y="711"/>
                </a:cubicBezTo>
                <a:cubicBezTo>
                  <a:pt x="1531" y="711"/>
                  <a:pt x="1492" y="717"/>
                  <a:pt x="1460" y="718"/>
                </a:cubicBezTo>
                <a:cubicBezTo>
                  <a:pt x="1459" y="730"/>
                  <a:pt x="1459" y="730"/>
                  <a:pt x="1459" y="730"/>
                </a:cubicBezTo>
                <a:cubicBezTo>
                  <a:pt x="1492" y="730"/>
                  <a:pt x="1531" y="725"/>
                  <a:pt x="1572" y="725"/>
                </a:cubicBezTo>
                <a:cubicBezTo>
                  <a:pt x="1572" y="730"/>
                  <a:pt x="1571" y="735"/>
                  <a:pt x="1571" y="740"/>
                </a:cubicBezTo>
                <a:cubicBezTo>
                  <a:pt x="1532" y="740"/>
                  <a:pt x="1493" y="744"/>
                  <a:pt x="1459" y="745"/>
                </a:cubicBezTo>
                <a:cubicBezTo>
                  <a:pt x="1459" y="757"/>
                  <a:pt x="1459" y="757"/>
                  <a:pt x="1459" y="757"/>
                </a:cubicBezTo>
                <a:cubicBezTo>
                  <a:pt x="1494" y="757"/>
                  <a:pt x="1532" y="754"/>
                  <a:pt x="1571" y="754"/>
                </a:cubicBezTo>
                <a:cubicBezTo>
                  <a:pt x="1571" y="759"/>
                  <a:pt x="1571" y="764"/>
                  <a:pt x="1571" y="770"/>
                </a:cubicBezTo>
                <a:cubicBezTo>
                  <a:pt x="1532" y="770"/>
                  <a:pt x="1494" y="772"/>
                  <a:pt x="1458" y="772"/>
                </a:cubicBezTo>
                <a:cubicBezTo>
                  <a:pt x="1458" y="783"/>
                  <a:pt x="1458" y="783"/>
                  <a:pt x="1458" y="783"/>
                </a:cubicBezTo>
                <a:cubicBezTo>
                  <a:pt x="1570" y="783"/>
                  <a:pt x="1570" y="783"/>
                  <a:pt x="1570" y="783"/>
                </a:cubicBezTo>
                <a:cubicBezTo>
                  <a:pt x="1570" y="798"/>
                  <a:pt x="1570" y="798"/>
                  <a:pt x="1570" y="798"/>
                </a:cubicBezTo>
                <a:cubicBezTo>
                  <a:pt x="1570" y="799"/>
                  <a:pt x="1570" y="799"/>
                  <a:pt x="1570" y="799"/>
                </a:cubicBezTo>
                <a:cubicBezTo>
                  <a:pt x="1458" y="799"/>
                  <a:pt x="1458" y="799"/>
                  <a:pt x="1458" y="799"/>
                </a:cubicBezTo>
                <a:cubicBezTo>
                  <a:pt x="1457" y="840"/>
                  <a:pt x="1457" y="840"/>
                  <a:pt x="1457" y="840"/>
                </a:cubicBezTo>
                <a:cubicBezTo>
                  <a:pt x="1480" y="840"/>
                  <a:pt x="1480" y="840"/>
                  <a:pt x="1480" y="840"/>
                </a:cubicBezTo>
                <a:cubicBezTo>
                  <a:pt x="1480" y="865"/>
                  <a:pt x="1480" y="865"/>
                  <a:pt x="1480" y="865"/>
                </a:cubicBezTo>
                <a:cubicBezTo>
                  <a:pt x="1480" y="867"/>
                  <a:pt x="1480" y="867"/>
                  <a:pt x="1480" y="867"/>
                </a:cubicBezTo>
                <a:cubicBezTo>
                  <a:pt x="1432" y="867"/>
                  <a:pt x="1432" y="867"/>
                  <a:pt x="1432" y="867"/>
                </a:cubicBezTo>
                <a:cubicBezTo>
                  <a:pt x="1432" y="954"/>
                  <a:pt x="1432" y="954"/>
                  <a:pt x="1432" y="954"/>
                </a:cubicBezTo>
                <a:cubicBezTo>
                  <a:pt x="1422" y="954"/>
                  <a:pt x="1422" y="954"/>
                  <a:pt x="1422" y="954"/>
                </a:cubicBezTo>
                <a:cubicBezTo>
                  <a:pt x="1422" y="989"/>
                  <a:pt x="1422" y="989"/>
                  <a:pt x="1422" y="989"/>
                </a:cubicBezTo>
                <a:cubicBezTo>
                  <a:pt x="1396" y="989"/>
                  <a:pt x="1396" y="989"/>
                  <a:pt x="1396" y="989"/>
                </a:cubicBezTo>
                <a:cubicBezTo>
                  <a:pt x="1396" y="840"/>
                  <a:pt x="1396" y="840"/>
                  <a:pt x="1396" y="840"/>
                </a:cubicBezTo>
                <a:cubicBezTo>
                  <a:pt x="1381" y="840"/>
                  <a:pt x="1381" y="840"/>
                  <a:pt x="1381" y="840"/>
                </a:cubicBezTo>
                <a:cubicBezTo>
                  <a:pt x="1381" y="737"/>
                  <a:pt x="1381" y="737"/>
                  <a:pt x="1381" y="737"/>
                </a:cubicBezTo>
                <a:cubicBezTo>
                  <a:pt x="1367" y="737"/>
                  <a:pt x="1367" y="737"/>
                  <a:pt x="1367" y="737"/>
                </a:cubicBezTo>
                <a:cubicBezTo>
                  <a:pt x="1367" y="657"/>
                  <a:pt x="1367" y="657"/>
                  <a:pt x="1367" y="657"/>
                </a:cubicBezTo>
                <a:cubicBezTo>
                  <a:pt x="1357" y="657"/>
                  <a:pt x="1357" y="657"/>
                  <a:pt x="1357" y="657"/>
                </a:cubicBezTo>
                <a:cubicBezTo>
                  <a:pt x="1357" y="616"/>
                  <a:pt x="1357" y="616"/>
                  <a:pt x="1357" y="616"/>
                </a:cubicBezTo>
                <a:cubicBezTo>
                  <a:pt x="1344" y="616"/>
                  <a:pt x="1344" y="616"/>
                  <a:pt x="1344" y="616"/>
                </a:cubicBezTo>
                <a:cubicBezTo>
                  <a:pt x="1344" y="564"/>
                  <a:pt x="1344" y="564"/>
                  <a:pt x="1344" y="564"/>
                </a:cubicBezTo>
                <a:cubicBezTo>
                  <a:pt x="1329" y="564"/>
                  <a:pt x="1329" y="564"/>
                  <a:pt x="1329" y="564"/>
                </a:cubicBezTo>
                <a:cubicBezTo>
                  <a:pt x="1329" y="618"/>
                  <a:pt x="1329" y="618"/>
                  <a:pt x="1329" y="618"/>
                </a:cubicBezTo>
                <a:cubicBezTo>
                  <a:pt x="1319" y="618"/>
                  <a:pt x="1319" y="618"/>
                  <a:pt x="1319" y="618"/>
                </a:cubicBezTo>
                <a:cubicBezTo>
                  <a:pt x="1319" y="668"/>
                  <a:pt x="1319" y="668"/>
                  <a:pt x="1319" y="668"/>
                </a:cubicBezTo>
                <a:cubicBezTo>
                  <a:pt x="1308" y="668"/>
                  <a:pt x="1308" y="668"/>
                  <a:pt x="1308" y="668"/>
                </a:cubicBezTo>
                <a:cubicBezTo>
                  <a:pt x="1308" y="733"/>
                  <a:pt x="1308" y="733"/>
                  <a:pt x="1308" y="733"/>
                </a:cubicBezTo>
                <a:cubicBezTo>
                  <a:pt x="1294" y="733"/>
                  <a:pt x="1294" y="733"/>
                  <a:pt x="1294" y="733"/>
                </a:cubicBezTo>
                <a:cubicBezTo>
                  <a:pt x="1294" y="835"/>
                  <a:pt x="1294" y="835"/>
                  <a:pt x="1294" y="835"/>
                </a:cubicBezTo>
                <a:cubicBezTo>
                  <a:pt x="1274" y="835"/>
                  <a:pt x="1274" y="835"/>
                  <a:pt x="1274" y="835"/>
                </a:cubicBezTo>
                <a:cubicBezTo>
                  <a:pt x="1274" y="967"/>
                  <a:pt x="1274" y="967"/>
                  <a:pt x="1274" y="967"/>
                </a:cubicBezTo>
                <a:cubicBezTo>
                  <a:pt x="1243" y="967"/>
                  <a:pt x="1243" y="967"/>
                  <a:pt x="1243" y="967"/>
                </a:cubicBezTo>
                <a:cubicBezTo>
                  <a:pt x="1243" y="894"/>
                  <a:pt x="1243" y="894"/>
                  <a:pt x="1243" y="894"/>
                </a:cubicBezTo>
                <a:cubicBezTo>
                  <a:pt x="1229" y="894"/>
                  <a:pt x="1229" y="894"/>
                  <a:pt x="1229" y="894"/>
                </a:cubicBezTo>
                <a:cubicBezTo>
                  <a:pt x="1229" y="808"/>
                  <a:pt x="1229" y="808"/>
                  <a:pt x="1229" y="808"/>
                </a:cubicBezTo>
                <a:cubicBezTo>
                  <a:pt x="1213" y="808"/>
                  <a:pt x="1213" y="808"/>
                  <a:pt x="1213" y="808"/>
                </a:cubicBezTo>
                <a:cubicBezTo>
                  <a:pt x="1213" y="785"/>
                  <a:pt x="1213" y="785"/>
                  <a:pt x="1213" y="785"/>
                </a:cubicBezTo>
                <a:cubicBezTo>
                  <a:pt x="1175" y="785"/>
                  <a:pt x="1175" y="785"/>
                  <a:pt x="1175" y="785"/>
                </a:cubicBezTo>
                <a:cubicBezTo>
                  <a:pt x="1175" y="808"/>
                  <a:pt x="1175" y="808"/>
                  <a:pt x="1175" y="808"/>
                </a:cubicBezTo>
                <a:cubicBezTo>
                  <a:pt x="1160" y="808"/>
                  <a:pt x="1160" y="808"/>
                  <a:pt x="1160" y="808"/>
                </a:cubicBezTo>
                <a:cubicBezTo>
                  <a:pt x="1160" y="906"/>
                  <a:pt x="1160" y="906"/>
                  <a:pt x="1160" y="906"/>
                </a:cubicBezTo>
                <a:cubicBezTo>
                  <a:pt x="1125" y="906"/>
                  <a:pt x="1125" y="906"/>
                  <a:pt x="1125" y="906"/>
                </a:cubicBezTo>
                <a:cubicBezTo>
                  <a:pt x="1125" y="951"/>
                  <a:pt x="1125" y="951"/>
                  <a:pt x="1125" y="951"/>
                </a:cubicBezTo>
                <a:cubicBezTo>
                  <a:pt x="1093" y="951"/>
                  <a:pt x="1093" y="951"/>
                  <a:pt x="1093" y="951"/>
                </a:cubicBezTo>
                <a:cubicBezTo>
                  <a:pt x="1093" y="906"/>
                  <a:pt x="1093" y="906"/>
                  <a:pt x="1093" y="906"/>
                </a:cubicBezTo>
                <a:cubicBezTo>
                  <a:pt x="1034" y="906"/>
                  <a:pt x="1034" y="906"/>
                  <a:pt x="1034" y="906"/>
                </a:cubicBezTo>
                <a:cubicBezTo>
                  <a:pt x="1034" y="946"/>
                  <a:pt x="1034" y="946"/>
                  <a:pt x="1034" y="946"/>
                </a:cubicBezTo>
                <a:cubicBezTo>
                  <a:pt x="939" y="946"/>
                  <a:pt x="939" y="946"/>
                  <a:pt x="939" y="946"/>
                </a:cubicBezTo>
                <a:cubicBezTo>
                  <a:pt x="939" y="992"/>
                  <a:pt x="939" y="992"/>
                  <a:pt x="939" y="992"/>
                </a:cubicBezTo>
                <a:cubicBezTo>
                  <a:pt x="0" y="1168"/>
                  <a:pt x="0" y="1168"/>
                  <a:pt x="0" y="1168"/>
                </a:cubicBezTo>
                <a:cubicBezTo>
                  <a:pt x="0" y="1412"/>
                  <a:pt x="0" y="1412"/>
                  <a:pt x="0" y="1412"/>
                </a:cubicBezTo>
                <a:cubicBezTo>
                  <a:pt x="5380" y="1412"/>
                  <a:pt x="5380" y="1412"/>
                  <a:pt x="5380" y="1412"/>
                </a:cubicBezTo>
                <a:cubicBezTo>
                  <a:pt x="5380" y="1248"/>
                  <a:pt x="5380" y="1248"/>
                  <a:pt x="5380" y="1248"/>
                </a:cubicBezTo>
                <a:lnTo>
                  <a:pt x="4116" y="1071"/>
                </a:lnTo>
                <a:close/>
                <a:moveTo>
                  <a:pt x="2017" y="853"/>
                </a:moveTo>
                <a:cubicBezTo>
                  <a:pt x="2012" y="853"/>
                  <a:pt x="2012" y="853"/>
                  <a:pt x="2012" y="853"/>
                </a:cubicBezTo>
                <a:cubicBezTo>
                  <a:pt x="2007" y="853"/>
                  <a:pt x="2007" y="853"/>
                  <a:pt x="2007" y="853"/>
                </a:cubicBezTo>
                <a:cubicBezTo>
                  <a:pt x="2007" y="801"/>
                  <a:pt x="2007" y="801"/>
                  <a:pt x="2007" y="801"/>
                </a:cubicBezTo>
                <a:cubicBezTo>
                  <a:pt x="2007" y="798"/>
                  <a:pt x="2010" y="795"/>
                  <a:pt x="2012" y="795"/>
                </a:cubicBezTo>
                <a:cubicBezTo>
                  <a:pt x="2015" y="795"/>
                  <a:pt x="2017" y="797"/>
                  <a:pt x="2017" y="801"/>
                </a:cubicBezTo>
                <a:lnTo>
                  <a:pt x="2017" y="853"/>
                </a:lnTo>
                <a:close/>
                <a:moveTo>
                  <a:pt x="2017" y="772"/>
                </a:moveTo>
                <a:cubicBezTo>
                  <a:pt x="2012" y="773"/>
                  <a:pt x="2012" y="773"/>
                  <a:pt x="2012" y="773"/>
                </a:cubicBezTo>
                <a:cubicBezTo>
                  <a:pt x="2007" y="774"/>
                  <a:pt x="2007" y="774"/>
                  <a:pt x="2007" y="774"/>
                </a:cubicBezTo>
                <a:cubicBezTo>
                  <a:pt x="2007" y="717"/>
                  <a:pt x="2007" y="717"/>
                  <a:pt x="2007" y="717"/>
                </a:cubicBezTo>
                <a:cubicBezTo>
                  <a:pt x="2007" y="713"/>
                  <a:pt x="2010" y="710"/>
                  <a:pt x="2012" y="710"/>
                </a:cubicBezTo>
                <a:cubicBezTo>
                  <a:pt x="2015" y="709"/>
                  <a:pt x="2017" y="711"/>
                  <a:pt x="2017" y="715"/>
                </a:cubicBezTo>
                <a:lnTo>
                  <a:pt x="2017" y="772"/>
                </a:lnTo>
                <a:close/>
                <a:moveTo>
                  <a:pt x="2017" y="696"/>
                </a:moveTo>
                <a:cubicBezTo>
                  <a:pt x="2012" y="698"/>
                  <a:pt x="2012" y="698"/>
                  <a:pt x="2012" y="698"/>
                </a:cubicBezTo>
                <a:cubicBezTo>
                  <a:pt x="2007" y="699"/>
                  <a:pt x="2007" y="699"/>
                  <a:pt x="2007" y="699"/>
                </a:cubicBezTo>
                <a:cubicBezTo>
                  <a:pt x="2007" y="655"/>
                  <a:pt x="2007" y="655"/>
                  <a:pt x="2007" y="655"/>
                </a:cubicBezTo>
                <a:cubicBezTo>
                  <a:pt x="2007" y="652"/>
                  <a:pt x="2010" y="649"/>
                  <a:pt x="2012" y="648"/>
                </a:cubicBezTo>
                <a:cubicBezTo>
                  <a:pt x="2015" y="647"/>
                  <a:pt x="2017" y="648"/>
                  <a:pt x="2017" y="651"/>
                </a:cubicBezTo>
                <a:lnTo>
                  <a:pt x="2017" y="696"/>
                </a:lnTo>
                <a:close/>
                <a:moveTo>
                  <a:pt x="2040" y="853"/>
                </a:moveTo>
                <a:cubicBezTo>
                  <a:pt x="2027" y="853"/>
                  <a:pt x="2027" y="853"/>
                  <a:pt x="2027" y="853"/>
                </a:cubicBezTo>
                <a:cubicBezTo>
                  <a:pt x="2027" y="801"/>
                  <a:pt x="2027" y="801"/>
                  <a:pt x="2027" y="801"/>
                </a:cubicBezTo>
                <a:cubicBezTo>
                  <a:pt x="2027" y="795"/>
                  <a:pt x="2030" y="792"/>
                  <a:pt x="2034" y="792"/>
                </a:cubicBezTo>
                <a:cubicBezTo>
                  <a:pt x="2037" y="792"/>
                  <a:pt x="2040" y="794"/>
                  <a:pt x="2040" y="800"/>
                </a:cubicBezTo>
                <a:lnTo>
                  <a:pt x="2040" y="853"/>
                </a:lnTo>
                <a:close/>
                <a:moveTo>
                  <a:pt x="2040" y="767"/>
                </a:moveTo>
                <a:cubicBezTo>
                  <a:pt x="2034" y="768"/>
                  <a:pt x="2034" y="768"/>
                  <a:pt x="2034" y="768"/>
                </a:cubicBezTo>
                <a:cubicBezTo>
                  <a:pt x="2027" y="770"/>
                  <a:pt x="2027" y="770"/>
                  <a:pt x="2027" y="770"/>
                </a:cubicBezTo>
                <a:cubicBezTo>
                  <a:pt x="2027" y="714"/>
                  <a:pt x="2027" y="714"/>
                  <a:pt x="2027" y="714"/>
                </a:cubicBezTo>
                <a:cubicBezTo>
                  <a:pt x="2027" y="708"/>
                  <a:pt x="2030" y="704"/>
                  <a:pt x="2034" y="704"/>
                </a:cubicBezTo>
                <a:cubicBezTo>
                  <a:pt x="2037" y="703"/>
                  <a:pt x="2040" y="705"/>
                  <a:pt x="2040" y="711"/>
                </a:cubicBezTo>
                <a:lnTo>
                  <a:pt x="2040" y="767"/>
                </a:lnTo>
                <a:close/>
                <a:moveTo>
                  <a:pt x="2040" y="687"/>
                </a:moveTo>
                <a:cubicBezTo>
                  <a:pt x="2034" y="689"/>
                  <a:pt x="2034" y="689"/>
                  <a:pt x="2034" y="689"/>
                </a:cubicBezTo>
                <a:cubicBezTo>
                  <a:pt x="2027" y="692"/>
                  <a:pt x="2027" y="692"/>
                  <a:pt x="2027" y="692"/>
                </a:cubicBezTo>
                <a:cubicBezTo>
                  <a:pt x="2027" y="648"/>
                  <a:pt x="2027" y="648"/>
                  <a:pt x="2027" y="648"/>
                </a:cubicBezTo>
                <a:cubicBezTo>
                  <a:pt x="2027" y="643"/>
                  <a:pt x="2030" y="639"/>
                  <a:pt x="2034" y="638"/>
                </a:cubicBezTo>
                <a:cubicBezTo>
                  <a:pt x="2037" y="636"/>
                  <a:pt x="2040" y="637"/>
                  <a:pt x="2040" y="642"/>
                </a:cubicBezTo>
                <a:lnTo>
                  <a:pt x="2040" y="687"/>
                </a:lnTo>
                <a:close/>
                <a:moveTo>
                  <a:pt x="2068" y="853"/>
                </a:moveTo>
                <a:cubicBezTo>
                  <a:pt x="2050" y="853"/>
                  <a:pt x="2050" y="853"/>
                  <a:pt x="2050" y="853"/>
                </a:cubicBezTo>
                <a:cubicBezTo>
                  <a:pt x="2050" y="800"/>
                  <a:pt x="2050" y="800"/>
                  <a:pt x="2050" y="800"/>
                </a:cubicBezTo>
                <a:cubicBezTo>
                  <a:pt x="2050" y="793"/>
                  <a:pt x="2055" y="789"/>
                  <a:pt x="2059" y="788"/>
                </a:cubicBezTo>
                <a:cubicBezTo>
                  <a:pt x="2064" y="788"/>
                  <a:pt x="2068" y="792"/>
                  <a:pt x="2068" y="799"/>
                </a:cubicBezTo>
                <a:lnTo>
                  <a:pt x="2068" y="853"/>
                </a:lnTo>
                <a:close/>
                <a:moveTo>
                  <a:pt x="2068" y="762"/>
                </a:moveTo>
                <a:cubicBezTo>
                  <a:pt x="2059" y="763"/>
                  <a:pt x="2059" y="763"/>
                  <a:pt x="2059" y="763"/>
                </a:cubicBezTo>
                <a:cubicBezTo>
                  <a:pt x="2050" y="765"/>
                  <a:pt x="2050" y="765"/>
                  <a:pt x="2050" y="765"/>
                </a:cubicBezTo>
                <a:cubicBezTo>
                  <a:pt x="2050" y="711"/>
                  <a:pt x="2050" y="711"/>
                  <a:pt x="2050" y="711"/>
                </a:cubicBezTo>
                <a:cubicBezTo>
                  <a:pt x="2050" y="703"/>
                  <a:pt x="2055" y="698"/>
                  <a:pt x="2059" y="697"/>
                </a:cubicBezTo>
                <a:cubicBezTo>
                  <a:pt x="2064" y="697"/>
                  <a:pt x="2068" y="700"/>
                  <a:pt x="2068" y="707"/>
                </a:cubicBezTo>
                <a:lnTo>
                  <a:pt x="2068" y="762"/>
                </a:lnTo>
                <a:close/>
                <a:moveTo>
                  <a:pt x="2068" y="677"/>
                </a:moveTo>
                <a:cubicBezTo>
                  <a:pt x="2059" y="680"/>
                  <a:pt x="2059" y="680"/>
                  <a:pt x="2059" y="680"/>
                </a:cubicBezTo>
                <a:cubicBezTo>
                  <a:pt x="2050" y="683"/>
                  <a:pt x="2050" y="683"/>
                  <a:pt x="2050" y="683"/>
                </a:cubicBezTo>
                <a:cubicBezTo>
                  <a:pt x="2050" y="639"/>
                  <a:pt x="2050" y="639"/>
                  <a:pt x="2050" y="639"/>
                </a:cubicBezTo>
                <a:cubicBezTo>
                  <a:pt x="2050" y="633"/>
                  <a:pt x="2055" y="628"/>
                  <a:pt x="2059" y="626"/>
                </a:cubicBezTo>
                <a:cubicBezTo>
                  <a:pt x="2064" y="625"/>
                  <a:pt x="2068" y="626"/>
                  <a:pt x="2068" y="632"/>
                </a:cubicBezTo>
                <a:lnTo>
                  <a:pt x="2068" y="677"/>
                </a:lnTo>
                <a:close/>
                <a:moveTo>
                  <a:pt x="2100" y="854"/>
                </a:moveTo>
                <a:cubicBezTo>
                  <a:pt x="2078" y="854"/>
                  <a:pt x="2078" y="854"/>
                  <a:pt x="2078" y="854"/>
                </a:cubicBezTo>
                <a:cubicBezTo>
                  <a:pt x="2078" y="800"/>
                  <a:pt x="2078" y="800"/>
                  <a:pt x="2078" y="800"/>
                </a:cubicBezTo>
                <a:cubicBezTo>
                  <a:pt x="2078" y="790"/>
                  <a:pt x="2084" y="785"/>
                  <a:pt x="2089" y="785"/>
                </a:cubicBezTo>
                <a:cubicBezTo>
                  <a:pt x="2095" y="784"/>
                  <a:pt x="2100" y="789"/>
                  <a:pt x="2100" y="799"/>
                </a:cubicBezTo>
                <a:lnTo>
                  <a:pt x="2100" y="854"/>
                </a:lnTo>
                <a:close/>
                <a:moveTo>
                  <a:pt x="2100" y="757"/>
                </a:moveTo>
                <a:cubicBezTo>
                  <a:pt x="2089" y="758"/>
                  <a:pt x="2089" y="758"/>
                  <a:pt x="2089" y="758"/>
                </a:cubicBezTo>
                <a:cubicBezTo>
                  <a:pt x="2078" y="760"/>
                  <a:pt x="2078" y="760"/>
                  <a:pt x="2078" y="760"/>
                </a:cubicBezTo>
                <a:cubicBezTo>
                  <a:pt x="2078" y="707"/>
                  <a:pt x="2078" y="707"/>
                  <a:pt x="2078" y="707"/>
                </a:cubicBezTo>
                <a:cubicBezTo>
                  <a:pt x="2078" y="697"/>
                  <a:pt x="2084" y="692"/>
                  <a:pt x="2089" y="691"/>
                </a:cubicBezTo>
                <a:cubicBezTo>
                  <a:pt x="2095" y="690"/>
                  <a:pt x="2100" y="694"/>
                  <a:pt x="2100" y="703"/>
                </a:cubicBezTo>
                <a:lnTo>
                  <a:pt x="2100" y="757"/>
                </a:lnTo>
                <a:close/>
                <a:moveTo>
                  <a:pt x="2100" y="668"/>
                </a:moveTo>
                <a:cubicBezTo>
                  <a:pt x="2089" y="671"/>
                  <a:pt x="2089" y="671"/>
                  <a:pt x="2089" y="671"/>
                </a:cubicBezTo>
                <a:cubicBezTo>
                  <a:pt x="2078" y="674"/>
                  <a:pt x="2078" y="674"/>
                  <a:pt x="2078" y="674"/>
                </a:cubicBezTo>
                <a:cubicBezTo>
                  <a:pt x="2078" y="630"/>
                  <a:pt x="2078" y="630"/>
                  <a:pt x="2078" y="630"/>
                </a:cubicBezTo>
                <a:cubicBezTo>
                  <a:pt x="2078" y="622"/>
                  <a:pt x="2084" y="616"/>
                  <a:pt x="2089" y="614"/>
                </a:cubicBezTo>
                <a:cubicBezTo>
                  <a:pt x="2095" y="613"/>
                  <a:pt x="2100" y="615"/>
                  <a:pt x="2100" y="623"/>
                </a:cubicBezTo>
                <a:lnTo>
                  <a:pt x="2100" y="668"/>
                </a:lnTo>
                <a:close/>
                <a:moveTo>
                  <a:pt x="2137" y="854"/>
                </a:moveTo>
                <a:cubicBezTo>
                  <a:pt x="2110" y="854"/>
                  <a:pt x="2110" y="854"/>
                  <a:pt x="2110" y="854"/>
                </a:cubicBezTo>
                <a:cubicBezTo>
                  <a:pt x="2110" y="799"/>
                  <a:pt x="2110" y="799"/>
                  <a:pt x="2110" y="799"/>
                </a:cubicBezTo>
                <a:cubicBezTo>
                  <a:pt x="2110" y="787"/>
                  <a:pt x="2117" y="781"/>
                  <a:pt x="2124" y="781"/>
                </a:cubicBezTo>
                <a:cubicBezTo>
                  <a:pt x="2130" y="781"/>
                  <a:pt x="2137" y="786"/>
                  <a:pt x="2137" y="798"/>
                </a:cubicBezTo>
                <a:lnTo>
                  <a:pt x="2137" y="854"/>
                </a:lnTo>
                <a:close/>
                <a:moveTo>
                  <a:pt x="2137" y="751"/>
                </a:moveTo>
                <a:cubicBezTo>
                  <a:pt x="2124" y="753"/>
                  <a:pt x="2124" y="753"/>
                  <a:pt x="2124" y="753"/>
                </a:cubicBezTo>
                <a:cubicBezTo>
                  <a:pt x="2110" y="755"/>
                  <a:pt x="2110" y="755"/>
                  <a:pt x="2110" y="755"/>
                </a:cubicBezTo>
                <a:cubicBezTo>
                  <a:pt x="2110" y="703"/>
                  <a:pt x="2110" y="703"/>
                  <a:pt x="2110" y="703"/>
                </a:cubicBezTo>
                <a:cubicBezTo>
                  <a:pt x="2110" y="691"/>
                  <a:pt x="2117" y="685"/>
                  <a:pt x="2124" y="684"/>
                </a:cubicBezTo>
                <a:cubicBezTo>
                  <a:pt x="2130" y="683"/>
                  <a:pt x="2137" y="688"/>
                  <a:pt x="2137" y="699"/>
                </a:cubicBezTo>
                <a:lnTo>
                  <a:pt x="2137" y="751"/>
                </a:lnTo>
                <a:close/>
                <a:moveTo>
                  <a:pt x="2137" y="659"/>
                </a:moveTo>
                <a:cubicBezTo>
                  <a:pt x="2124" y="662"/>
                  <a:pt x="2124" y="662"/>
                  <a:pt x="2124" y="662"/>
                </a:cubicBezTo>
                <a:cubicBezTo>
                  <a:pt x="2110" y="665"/>
                  <a:pt x="2110" y="665"/>
                  <a:pt x="2110" y="665"/>
                </a:cubicBezTo>
                <a:cubicBezTo>
                  <a:pt x="2110" y="620"/>
                  <a:pt x="2110" y="620"/>
                  <a:pt x="2110" y="620"/>
                </a:cubicBezTo>
                <a:cubicBezTo>
                  <a:pt x="2110" y="611"/>
                  <a:pt x="2117" y="604"/>
                  <a:pt x="2124" y="602"/>
                </a:cubicBezTo>
                <a:cubicBezTo>
                  <a:pt x="2130" y="601"/>
                  <a:pt x="2137" y="604"/>
                  <a:pt x="2137" y="613"/>
                </a:cubicBezTo>
                <a:lnTo>
                  <a:pt x="2137" y="659"/>
                </a:lnTo>
                <a:close/>
                <a:moveTo>
                  <a:pt x="2178" y="854"/>
                </a:moveTo>
                <a:cubicBezTo>
                  <a:pt x="2147" y="854"/>
                  <a:pt x="2147" y="854"/>
                  <a:pt x="2147" y="854"/>
                </a:cubicBezTo>
                <a:cubicBezTo>
                  <a:pt x="2147" y="800"/>
                  <a:pt x="2147" y="800"/>
                  <a:pt x="2147" y="800"/>
                </a:cubicBezTo>
                <a:cubicBezTo>
                  <a:pt x="2147" y="786"/>
                  <a:pt x="2154" y="779"/>
                  <a:pt x="2162" y="779"/>
                </a:cubicBezTo>
                <a:cubicBezTo>
                  <a:pt x="2170" y="778"/>
                  <a:pt x="2178" y="785"/>
                  <a:pt x="2178" y="799"/>
                </a:cubicBezTo>
                <a:lnTo>
                  <a:pt x="2178" y="854"/>
                </a:lnTo>
                <a:close/>
                <a:moveTo>
                  <a:pt x="2178" y="747"/>
                </a:moveTo>
                <a:cubicBezTo>
                  <a:pt x="2173" y="748"/>
                  <a:pt x="2167" y="748"/>
                  <a:pt x="2162" y="749"/>
                </a:cubicBezTo>
                <a:cubicBezTo>
                  <a:pt x="2157" y="749"/>
                  <a:pt x="2152" y="750"/>
                  <a:pt x="2147" y="750"/>
                </a:cubicBezTo>
                <a:cubicBezTo>
                  <a:pt x="2147" y="700"/>
                  <a:pt x="2147" y="700"/>
                  <a:pt x="2147" y="700"/>
                </a:cubicBezTo>
                <a:cubicBezTo>
                  <a:pt x="2147" y="688"/>
                  <a:pt x="2154" y="681"/>
                  <a:pt x="2162" y="680"/>
                </a:cubicBezTo>
                <a:cubicBezTo>
                  <a:pt x="2170" y="679"/>
                  <a:pt x="2178" y="685"/>
                  <a:pt x="2178" y="697"/>
                </a:cubicBezTo>
                <a:lnTo>
                  <a:pt x="2178" y="747"/>
                </a:lnTo>
                <a:close/>
                <a:moveTo>
                  <a:pt x="2178" y="651"/>
                </a:moveTo>
                <a:cubicBezTo>
                  <a:pt x="2173" y="652"/>
                  <a:pt x="2167" y="653"/>
                  <a:pt x="2162" y="654"/>
                </a:cubicBezTo>
                <a:cubicBezTo>
                  <a:pt x="2157" y="655"/>
                  <a:pt x="2152" y="656"/>
                  <a:pt x="2147" y="656"/>
                </a:cubicBezTo>
                <a:cubicBezTo>
                  <a:pt x="2147" y="613"/>
                  <a:pt x="2147" y="613"/>
                  <a:pt x="2147" y="613"/>
                </a:cubicBezTo>
                <a:cubicBezTo>
                  <a:pt x="2147" y="602"/>
                  <a:pt x="2154" y="595"/>
                  <a:pt x="2162" y="593"/>
                </a:cubicBezTo>
                <a:cubicBezTo>
                  <a:pt x="2170" y="591"/>
                  <a:pt x="2178" y="595"/>
                  <a:pt x="2178" y="607"/>
                </a:cubicBezTo>
                <a:lnTo>
                  <a:pt x="2178" y="651"/>
                </a:lnTo>
                <a:close/>
                <a:moveTo>
                  <a:pt x="2223" y="853"/>
                </a:moveTo>
                <a:cubicBezTo>
                  <a:pt x="2188" y="853"/>
                  <a:pt x="2188" y="853"/>
                  <a:pt x="2188" y="853"/>
                </a:cubicBezTo>
                <a:cubicBezTo>
                  <a:pt x="2188" y="801"/>
                  <a:pt x="2188" y="801"/>
                  <a:pt x="2188" y="801"/>
                </a:cubicBezTo>
                <a:cubicBezTo>
                  <a:pt x="2188" y="786"/>
                  <a:pt x="2196" y="778"/>
                  <a:pt x="2205" y="778"/>
                </a:cubicBezTo>
                <a:cubicBezTo>
                  <a:pt x="2214" y="778"/>
                  <a:pt x="2223" y="785"/>
                  <a:pt x="2223" y="801"/>
                </a:cubicBezTo>
                <a:lnTo>
                  <a:pt x="2223" y="853"/>
                </a:lnTo>
                <a:close/>
                <a:moveTo>
                  <a:pt x="2223" y="744"/>
                </a:moveTo>
                <a:cubicBezTo>
                  <a:pt x="2217" y="744"/>
                  <a:pt x="2211" y="745"/>
                  <a:pt x="2205" y="745"/>
                </a:cubicBezTo>
                <a:cubicBezTo>
                  <a:pt x="2199" y="745"/>
                  <a:pt x="2193" y="746"/>
                  <a:pt x="2188" y="746"/>
                </a:cubicBezTo>
                <a:cubicBezTo>
                  <a:pt x="2188" y="699"/>
                  <a:pt x="2188" y="699"/>
                  <a:pt x="2188" y="699"/>
                </a:cubicBezTo>
                <a:cubicBezTo>
                  <a:pt x="2188" y="685"/>
                  <a:pt x="2196" y="678"/>
                  <a:pt x="2205" y="677"/>
                </a:cubicBezTo>
                <a:cubicBezTo>
                  <a:pt x="2214" y="677"/>
                  <a:pt x="2223" y="683"/>
                  <a:pt x="2223" y="697"/>
                </a:cubicBezTo>
                <a:lnTo>
                  <a:pt x="2223" y="744"/>
                </a:lnTo>
                <a:close/>
                <a:moveTo>
                  <a:pt x="2223" y="645"/>
                </a:moveTo>
                <a:cubicBezTo>
                  <a:pt x="2217" y="646"/>
                  <a:pt x="2211" y="647"/>
                  <a:pt x="2205" y="647"/>
                </a:cubicBezTo>
                <a:cubicBezTo>
                  <a:pt x="2199" y="648"/>
                  <a:pt x="2193" y="649"/>
                  <a:pt x="2188" y="649"/>
                </a:cubicBezTo>
                <a:cubicBezTo>
                  <a:pt x="2188" y="607"/>
                  <a:pt x="2188" y="607"/>
                  <a:pt x="2188" y="607"/>
                </a:cubicBezTo>
                <a:cubicBezTo>
                  <a:pt x="2188" y="595"/>
                  <a:pt x="2196" y="588"/>
                  <a:pt x="2205" y="586"/>
                </a:cubicBezTo>
                <a:cubicBezTo>
                  <a:pt x="2214" y="585"/>
                  <a:pt x="2223" y="590"/>
                  <a:pt x="2223" y="603"/>
                </a:cubicBezTo>
                <a:lnTo>
                  <a:pt x="2223" y="645"/>
                </a:lnTo>
                <a:close/>
                <a:moveTo>
                  <a:pt x="2272" y="853"/>
                </a:moveTo>
                <a:cubicBezTo>
                  <a:pt x="2233" y="853"/>
                  <a:pt x="2233" y="853"/>
                  <a:pt x="2233" y="853"/>
                </a:cubicBezTo>
                <a:cubicBezTo>
                  <a:pt x="2233" y="803"/>
                  <a:pt x="2233" y="803"/>
                  <a:pt x="2233" y="803"/>
                </a:cubicBezTo>
                <a:cubicBezTo>
                  <a:pt x="2233" y="787"/>
                  <a:pt x="2243" y="778"/>
                  <a:pt x="2252" y="778"/>
                </a:cubicBezTo>
                <a:cubicBezTo>
                  <a:pt x="2262" y="778"/>
                  <a:pt x="2272" y="786"/>
                  <a:pt x="2272" y="803"/>
                </a:cubicBezTo>
                <a:lnTo>
                  <a:pt x="2272" y="853"/>
                </a:lnTo>
                <a:close/>
                <a:moveTo>
                  <a:pt x="2272" y="742"/>
                </a:moveTo>
                <a:cubicBezTo>
                  <a:pt x="2266" y="742"/>
                  <a:pt x="2259" y="743"/>
                  <a:pt x="2252" y="743"/>
                </a:cubicBezTo>
                <a:cubicBezTo>
                  <a:pt x="2246" y="743"/>
                  <a:pt x="2239" y="743"/>
                  <a:pt x="2233" y="743"/>
                </a:cubicBezTo>
                <a:cubicBezTo>
                  <a:pt x="2233" y="699"/>
                  <a:pt x="2233" y="699"/>
                  <a:pt x="2233" y="699"/>
                </a:cubicBezTo>
                <a:cubicBezTo>
                  <a:pt x="2233" y="684"/>
                  <a:pt x="2243" y="676"/>
                  <a:pt x="2252" y="676"/>
                </a:cubicBezTo>
                <a:cubicBezTo>
                  <a:pt x="2262" y="676"/>
                  <a:pt x="2272" y="683"/>
                  <a:pt x="2272" y="698"/>
                </a:cubicBezTo>
                <a:lnTo>
                  <a:pt x="2272" y="742"/>
                </a:lnTo>
                <a:close/>
                <a:moveTo>
                  <a:pt x="2272" y="643"/>
                </a:moveTo>
                <a:cubicBezTo>
                  <a:pt x="2266" y="643"/>
                  <a:pt x="2259" y="643"/>
                  <a:pt x="2252" y="643"/>
                </a:cubicBezTo>
                <a:cubicBezTo>
                  <a:pt x="2246" y="644"/>
                  <a:pt x="2239" y="644"/>
                  <a:pt x="2233" y="644"/>
                </a:cubicBezTo>
                <a:cubicBezTo>
                  <a:pt x="2233" y="604"/>
                  <a:pt x="2233" y="604"/>
                  <a:pt x="2233" y="604"/>
                </a:cubicBezTo>
                <a:cubicBezTo>
                  <a:pt x="2233" y="590"/>
                  <a:pt x="2243" y="583"/>
                  <a:pt x="2252" y="582"/>
                </a:cubicBezTo>
                <a:cubicBezTo>
                  <a:pt x="2262" y="582"/>
                  <a:pt x="2272" y="588"/>
                  <a:pt x="2272" y="602"/>
                </a:cubicBezTo>
                <a:lnTo>
                  <a:pt x="2272" y="643"/>
                </a:lnTo>
                <a:close/>
                <a:moveTo>
                  <a:pt x="2322" y="853"/>
                </a:moveTo>
                <a:cubicBezTo>
                  <a:pt x="2282" y="853"/>
                  <a:pt x="2282" y="853"/>
                  <a:pt x="2282" y="853"/>
                </a:cubicBezTo>
                <a:cubicBezTo>
                  <a:pt x="2282" y="803"/>
                  <a:pt x="2282" y="803"/>
                  <a:pt x="2282" y="803"/>
                </a:cubicBezTo>
                <a:cubicBezTo>
                  <a:pt x="2282" y="786"/>
                  <a:pt x="2292" y="778"/>
                  <a:pt x="2302" y="778"/>
                </a:cubicBezTo>
                <a:cubicBezTo>
                  <a:pt x="2312" y="778"/>
                  <a:pt x="2322" y="787"/>
                  <a:pt x="2322" y="803"/>
                </a:cubicBezTo>
                <a:lnTo>
                  <a:pt x="2322" y="853"/>
                </a:lnTo>
                <a:close/>
                <a:moveTo>
                  <a:pt x="2322" y="743"/>
                </a:moveTo>
                <a:cubicBezTo>
                  <a:pt x="2315" y="743"/>
                  <a:pt x="2309" y="743"/>
                  <a:pt x="2302" y="743"/>
                </a:cubicBezTo>
                <a:cubicBezTo>
                  <a:pt x="2295" y="743"/>
                  <a:pt x="2289" y="742"/>
                  <a:pt x="2282" y="742"/>
                </a:cubicBezTo>
                <a:cubicBezTo>
                  <a:pt x="2282" y="698"/>
                  <a:pt x="2282" y="698"/>
                  <a:pt x="2282" y="698"/>
                </a:cubicBezTo>
                <a:cubicBezTo>
                  <a:pt x="2282" y="683"/>
                  <a:pt x="2292" y="676"/>
                  <a:pt x="2302" y="676"/>
                </a:cubicBezTo>
                <a:cubicBezTo>
                  <a:pt x="2312" y="676"/>
                  <a:pt x="2322" y="684"/>
                  <a:pt x="2322" y="699"/>
                </a:cubicBezTo>
                <a:lnTo>
                  <a:pt x="2322" y="743"/>
                </a:lnTo>
                <a:close/>
                <a:moveTo>
                  <a:pt x="2322" y="645"/>
                </a:moveTo>
                <a:cubicBezTo>
                  <a:pt x="2315" y="644"/>
                  <a:pt x="2309" y="644"/>
                  <a:pt x="2302" y="643"/>
                </a:cubicBezTo>
                <a:cubicBezTo>
                  <a:pt x="2295" y="643"/>
                  <a:pt x="2289" y="643"/>
                  <a:pt x="2282" y="643"/>
                </a:cubicBezTo>
                <a:cubicBezTo>
                  <a:pt x="2282" y="602"/>
                  <a:pt x="2282" y="602"/>
                  <a:pt x="2282" y="602"/>
                </a:cubicBezTo>
                <a:cubicBezTo>
                  <a:pt x="2282" y="588"/>
                  <a:pt x="2292" y="581"/>
                  <a:pt x="2302" y="581"/>
                </a:cubicBezTo>
                <a:cubicBezTo>
                  <a:pt x="2312" y="582"/>
                  <a:pt x="2322" y="589"/>
                  <a:pt x="2322" y="603"/>
                </a:cubicBezTo>
                <a:lnTo>
                  <a:pt x="2322" y="645"/>
                </a:lnTo>
                <a:close/>
                <a:moveTo>
                  <a:pt x="2367" y="853"/>
                </a:moveTo>
                <a:cubicBezTo>
                  <a:pt x="2331" y="853"/>
                  <a:pt x="2331" y="853"/>
                  <a:pt x="2331" y="853"/>
                </a:cubicBezTo>
                <a:cubicBezTo>
                  <a:pt x="2331" y="801"/>
                  <a:pt x="2331" y="801"/>
                  <a:pt x="2331" y="801"/>
                </a:cubicBezTo>
                <a:cubicBezTo>
                  <a:pt x="2331" y="786"/>
                  <a:pt x="2340" y="778"/>
                  <a:pt x="2349" y="778"/>
                </a:cubicBezTo>
                <a:cubicBezTo>
                  <a:pt x="2358" y="779"/>
                  <a:pt x="2367" y="786"/>
                  <a:pt x="2367" y="801"/>
                </a:cubicBezTo>
                <a:lnTo>
                  <a:pt x="2367" y="853"/>
                </a:lnTo>
                <a:close/>
                <a:moveTo>
                  <a:pt x="2367" y="746"/>
                </a:moveTo>
                <a:cubicBezTo>
                  <a:pt x="2361" y="746"/>
                  <a:pt x="2355" y="745"/>
                  <a:pt x="2349" y="745"/>
                </a:cubicBezTo>
                <a:cubicBezTo>
                  <a:pt x="2343" y="745"/>
                  <a:pt x="2337" y="744"/>
                  <a:pt x="2331" y="744"/>
                </a:cubicBezTo>
                <a:cubicBezTo>
                  <a:pt x="2331" y="697"/>
                  <a:pt x="2331" y="697"/>
                  <a:pt x="2331" y="697"/>
                </a:cubicBezTo>
                <a:cubicBezTo>
                  <a:pt x="2331" y="683"/>
                  <a:pt x="2340" y="677"/>
                  <a:pt x="2349" y="677"/>
                </a:cubicBezTo>
                <a:cubicBezTo>
                  <a:pt x="2358" y="677"/>
                  <a:pt x="2367" y="685"/>
                  <a:pt x="2367" y="699"/>
                </a:cubicBezTo>
                <a:lnTo>
                  <a:pt x="2367" y="746"/>
                </a:lnTo>
                <a:close/>
                <a:moveTo>
                  <a:pt x="2367" y="650"/>
                </a:moveTo>
                <a:cubicBezTo>
                  <a:pt x="2361" y="649"/>
                  <a:pt x="2355" y="648"/>
                  <a:pt x="2349" y="647"/>
                </a:cubicBezTo>
                <a:cubicBezTo>
                  <a:pt x="2343" y="647"/>
                  <a:pt x="2337" y="646"/>
                  <a:pt x="2331" y="646"/>
                </a:cubicBezTo>
                <a:cubicBezTo>
                  <a:pt x="2331" y="601"/>
                  <a:pt x="2331" y="601"/>
                  <a:pt x="2331" y="601"/>
                </a:cubicBezTo>
                <a:cubicBezTo>
                  <a:pt x="2331" y="589"/>
                  <a:pt x="2340" y="583"/>
                  <a:pt x="2349" y="584"/>
                </a:cubicBezTo>
                <a:cubicBezTo>
                  <a:pt x="2358" y="585"/>
                  <a:pt x="2367" y="592"/>
                  <a:pt x="2367" y="605"/>
                </a:cubicBezTo>
                <a:lnTo>
                  <a:pt x="2367" y="650"/>
                </a:lnTo>
                <a:close/>
                <a:moveTo>
                  <a:pt x="2408" y="854"/>
                </a:moveTo>
                <a:cubicBezTo>
                  <a:pt x="2377" y="854"/>
                  <a:pt x="2377" y="854"/>
                  <a:pt x="2377" y="854"/>
                </a:cubicBezTo>
                <a:cubicBezTo>
                  <a:pt x="2377" y="799"/>
                  <a:pt x="2377" y="799"/>
                  <a:pt x="2377" y="799"/>
                </a:cubicBezTo>
                <a:cubicBezTo>
                  <a:pt x="2377" y="785"/>
                  <a:pt x="2384" y="779"/>
                  <a:pt x="2392" y="779"/>
                </a:cubicBezTo>
                <a:cubicBezTo>
                  <a:pt x="2400" y="779"/>
                  <a:pt x="2408" y="786"/>
                  <a:pt x="2408" y="800"/>
                </a:cubicBezTo>
                <a:lnTo>
                  <a:pt x="2408" y="854"/>
                </a:lnTo>
                <a:close/>
                <a:moveTo>
                  <a:pt x="2408" y="750"/>
                </a:moveTo>
                <a:cubicBezTo>
                  <a:pt x="2392" y="749"/>
                  <a:pt x="2392" y="749"/>
                  <a:pt x="2392" y="749"/>
                </a:cubicBezTo>
                <a:cubicBezTo>
                  <a:pt x="2377" y="747"/>
                  <a:pt x="2377" y="747"/>
                  <a:pt x="2377" y="747"/>
                </a:cubicBezTo>
                <a:cubicBezTo>
                  <a:pt x="2377" y="697"/>
                  <a:pt x="2377" y="697"/>
                  <a:pt x="2377" y="697"/>
                </a:cubicBezTo>
                <a:cubicBezTo>
                  <a:pt x="2377" y="684"/>
                  <a:pt x="2384" y="679"/>
                  <a:pt x="2392" y="679"/>
                </a:cubicBezTo>
                <a:cubicBezTo>
                  <a:pt x="2400" y="680"/>
                  <a:pt x="2408" y="687"/>
                  <a:pt x="2408" y="700"/>
                </a:cubicBezTo>
                <a:lnTo>
                  <a:pt x="2408" y="750"/>
                </a:lnTo>
                <a:close/>
                <a:moveTo>
                  <a:pt x="2408" y="657"/>
                </a:moveTo>
                <a:cubicBezTo>
                  <a:pt x="2392" y="654"/>
                  <a:pt x="2392" y="654"/>
                  <a:pt x="2392" y="654"/>
                </a:cubicBezTo>
                <a:cubicBezTo>
                  <a:pt x="2377" y="651"/>
                  <a:pt x="2377" y="651"/>
                  <a:pt x="2377" y="651"/>
                </a:cubicBezTo>
                <a:cubicBezTo>
                  <a:pt x="2377" y="604"/>
                  <a:pt x="2377" y="604"/>
                  <a:pt x="2377" y="604"/>
                </a:cubicBezTo>
                <a:cubicBezTo>
                  <a:pt x="2377" y="592"/>
                  <a:pt x="2384" y="588"/>
                  <a:pt x="2392" y="589"/>
                </a:cubicBezTo>
                <a:cubicBezTo>
                  <a:pt x="2400" y="591"/>
                  <a:pt x="2408" y="598"/>
                  <a:pt x="2408" y="610"/>
                </a:cubicBezTo>
                <a:lnTo>
                  <a:pt x="2408" y="657"/>
                </a:lnTo>
                <a:close/>
                <a:moveTo>
                  <a:pt x="2444" y="854"/>
                </a:moveTo>
                <a:cubicBezTo>
                  <a:pt x="2417" y="854"/>
                  <a:pt x="2417" y="854"/>
                  <a:pt x="2417" y="854"/>
                </a:cubicBezTo>
                <a:cubicBezTo>
                  <a:pt x="2417" y="798"/>
                  <a:pt x="2417" y="798"/>
                  <a:pt x="2417" y="798"/>
                </a:cubicBezTo>
                <a:cubicBezTo>
                  <a:pt x="2417" y="786"/>
                  <a:pt x="2424" y="781"/>
                  <a:pt x="2431" y="781"/>
                </a:cubicBezTo>
                <a:cubicBezTo>
                  <a:pt x="2437" y="781"/>
                  <a:pt x="2444" y="788"/>
                  <a:pt x="2444" y="799"/>
                </a:cubicBezTo>
                <a:lnTo>
                  <a:pt x="2444" y="854"/>
                </a:lnTo>
                <a:close/>
                <a:moveTo>
                  <a:pt x="2444" y="755"/>
                </a:moveTo>
                <a:cubicBezTo>
                  <a:pt x="2431" y="753"/>
                  <a:pt x="2431" y="753"/>
                  <a:pt x="2431" y="753"/>
                </a:cubicBezTo>
                <a:cubicBezTo>
                  <a:pt x="2417" y="751"/>
                  <a:pt x="2417" y="751"/>
                  <a:pt x="2417" y="751"/>
                </a:cubicBezTo>
                <a:cubicBezTo>
                  <a:pt x="2417" y="699"/>
                  <a:pt x="2417" y="699"/>
                  <a:pt x="2417" y="699"/>
                </a:cubicBezTo>
                <a:cubicBezTo>
                  <a:pt x="2417" y="688"/>
                  <a:pt x="2424" y="683"/>
                  <a:pt x="2431" y="684"/>
                </a:cubicBezTo>
                <a:cubicBezTo>
                  <a:pt x="2437" y="685"/>
                  <a:pt x="2444" y="691"/>
                  <a:pt x="2444" y="702"/>
                </a:cubicBezTo>
                <a:lnTo>
                  <a:pt x="2444" y="755"/>
                </a:lnTo>
                <a:close/>
                <a:moveTo>
                  <a:pt x="2444" y="665"/>
                </a:moveTo>
                <a:cubicBezTo>
                  <a:pt x="2440" y="664"/>
                  <a:pt x="2435" y="663"/>
                  <a:pt x="2431" y="662"/>
                </a:cubicBezTo>
                <a:cubicBezTo>
                  <a:pt x="2426" y="661"/>
                  <a:pt x="2422" y="660"/>
                  <a:pt x="2417" y="659"/>
                </a:cubicBezTo>
                <a:cubicBezTo>
                  <a:pt x="2417" y="610"/>
                  <a:pt x="2417" y="610"/>
                  <a:pt x="2417" y="610"/>
                </a:cubicBezTo>
                <a:cubicBezTo>
                  <a:pt x="2417" y="600"/>
                  <a:pt x="2424" y="596"/>
                  <a:pt x="2431" y="598"/>
                </a:cubicBezTo>
                <a:cubicBezTo>
                  <a:pt x="2437" y="600"/>
                  <a:pt x="2444" y="607"/>
                  <a:pt x="2444" y="617"/>
                </a:cubicBezTo>
                <a:lnTo>
                  <a:pt x="2444" y="665"/>
                </a:lnTo>
                <a:close/>
                <a:moveTo>
                  <a:pt x="2476" y="854"/>
                </a:moveTo>
                <a:cubicBezTo>
                  <a:pt x="2454" y="854"/>
                  <a:pt x="2454" y="854"/>
                  <a:pt x="2454" y="854"/>
                </a:cubicBezTo>
                <a:cubicBezTo>
                  <a:pt x="2454" y="799"/>
                  <a:pt x="2454" y="799"/>
                  <a:pt x="2454" y="799"/>
                </a:cubicBezTo>
                <a:cubicBezTo>
                  <a:pt x="2454" y="789"/>
                  <a:pt x="2459" y="785"/>
                  <a:pt x="2465" y="785"/>
                </a:cubicBezTo>
                <a:cubicBezTo>
                  <a:pt x="2471" y="785"/>
                  <a:pt x="2476" y="790"/>
                  <a:pt x="2476" y="800"/>
                </a:cubicBezTo>
                <a:lnTo>
                  <a:pt x="2476" y="854"/>
                </a:lnTo>
                <a:close/>
                <a:moveTo>
                  <a:pt x="2476" y="760"/>
                </a:moveTo>
                <a:cubicBezTo>
                  <a:pt x="2465" y="758"/>
                  <a:pt x="2465" y="758"/>
                  <a:pt x="2465" y="758"/>
                </a:cubicBezTo>
                <a:cubicBezTo>
                  <a:pt x="2454" y="756"/>
                  <a:pt x="2454" y="756"/>
                  <a:pt x="2454" y="756"/>
                </a:cubicBezTo>
                <a:cubicBezTo>
                  <a:pt x="2454" y="703"/>
                  <a:pt x="2454" y="703"/>
                  <a:pt x="2454" y="703"/>
                </a:cubicBezTo>
                <a:cubicBezTo>
                  <a:pt x="2454" y="693"/>
                  <a:pt x="2459" y="690"/>
                  <a:pt x="2465" y="690"/>
                </a:cubicBezTo>
                <a:cubicBezTo>
                  <a:pt x="2471" y="691"/>
                  <a:pt x="2476" y="697"/>
                  <a:pt x="2476" y="706"/>
                </a:cubicBezTo>
                <a:lnTo>
                  <a:pt x="2476" y="760"/>
                </a:lnTo>
                <a:close/>
                <a:moveTo>
                  <a:pt x="2476" y="674"/>
                </a:moveTo>
                <a:cubicBezTo>
                  <a:pt x="2465" y="671"/>
                  <a:pt x="2465" y="671"/>
                  <a:pt x="2465" y="671"/>
                </a:cubicBezTo>
                <a:cubicBezTo>
                  <a:pt x="2454" y="668"/>
                  <a:pt x="2454" y="668"/>
                  <a:pt x="2454" y="668"/>
                </a:cubicBezTo>
                <a:cubicBezTo>
                  <a:pt x="2454" y="619"/>
                  <a:pt x="2454" y="619"/>
                  <a:pt x="2454" y="619"/>
                </a:cubicBezTo>
                <a:cubicBezTo>
                  <a:pt x="2454" y="610"/>
                  <a:pt x="2459" y="608"/>
                  <a:pt x="2465" y="610"/>
                </a:cubicBezTo>
                <a:cubicBezTo>
                  <a:pt x="2471" y="611"/>
                  <a:pt x="2476" y="617"/>
                  <a:pt x="2476" y="626"/>
                </a:cubicBezTo>
                <a:lnTo>
                  <a:pt x="2476" y="674"/>
                </a:lnTo>
                <a:close/>
                <a:moveTo>
                  <a:pt x="2504" y="853"/>
                </a:moveTo>
                <a:cubicBezTo>
                  <a:pt x="2486" y="853"/>
                  <a:pt x="2486" y="853"/>
                  <a:pt x="2486" y="853"/>
                </a:cubicBezTo>
                <a:cubicBezTo>
                  <a:pt x="2486" y="800"/>
                  <a:pt x="2486" y="800"/>
                  <a:pt x="2486" y="800"/>
                </a:cubicBezTo>
                <a:cubicBezTo>
                  <a:pt x="2486" y="792"/>
                  <a:pt x="2491" y="788"/>
                  <a:pt x="2495" y="789"/>
                </a:cubicBezTo>
                <a:cubicBezTo>
                  <a:pt x="2500" y="789"/>
                  <a:pt x="2504" y="793"/>
                  <a:pt x="2504" y="801"/>
                </a:cubicBezTo>
                <a:lnTo>
                  <a:pt x="2504" y="853"/>
                </a:lnTo>
                <a:close/>
                <a:moveTo>
                  <a:pt x="2504" y="765"/>
                </a:moveTo>
                <a:cubicBezTo>
                  <a:pt x="2495" y="763"/>
                  <a:pt x="2495" y="763"/>
                  <a:pt x="2495" y="763"/>
                </a:cubicBezTo>
                <a:cubicBezTo>
                  <a:pt x="2486" y="762"/>
                  <a:pt x="2486" y="762"/>
                  <a:pt x="2486" y="762"/>
                </a:cubicBezTo>
                <a:cubicBezTo>
                  <a:pt x="2486" y="707"/>
                  <a:pt x="2486" y="707"/>
                  <a:pt x="2486" y="707"/>
                </a:cubicBezTo>
                <a:cubicBezTo>
                  <a:pt x="2486" y="699"/>
                  <a:pt x="2491" y="696"/>
                  <a:pt x="2495" y="697"/>
                </a:cubicBezTo>
                <a:cubicBezTo>
                  <a:pt x="2500" y="698"/>
                  <a:pt x="2504" y="702"/>
                  <a:pt x="2504" y="710"/>
                </a:cubicBezTo>
                <a:lnTo>
                  <a:pt x="2504" y="765"/>
                </a:lnTo>
                <a:close/>
                <a:moveTo>
                  <a:pt x="2504" y="684"/>
                </a:moveTo>
                <a:cubicBezTo>
                  <a:pt x="2495" y="681"/>
                  <a:pt x="2495" y="681"/>
                  <a:pt x="2495" y="681"/>
                </a:cubicBezTo>
                <a:cubicBezTo>
                  <a:pt x="2486" y="677"/>
                  <a:pt x="2486" y="677"/>
                  <a:pt x="2486" y="677"/>
                </a:cubicBezTo>
                <a:cubicBezTo>
                  <a:pt x="2486" y="629"/>
                  <a:pt x="2486" y="629"/>
                  <a:pt x="2486" y="629"/>
                </a:cubicBezTo>
                <a:cubicBezTo>
                  <a:pt x="2486" y="622"/>
                  <a:pt x="2491" y="620"/>
                  <a:pt x="2495" y="621"/>
                </a:cubicBezTo>
                <a:cubicBezTo>
                  <a:pt x="2500" y="623"/>
                  <a:pt x="2504" y="628"/>
                  <a:pt x="2504" y="635"/>
                </a:cubicBezTo>
                <a:lnTo>
                  <a:pt x="2504" y="684"/>
                </a:lnTo>
                <a:close/>
                <a:moveTo>
                  <a:pt x="2528" y="853"/>
                </a:moveTo>
                <a:cubicBezTo>
                  <a:pt x="2521" y="853"/>
                  <a:pt x="2521" y="853"/>
                  <a:pt x="2521" y="853"/>
                </a:cubicBezTo>
                <a:cubicBezTo>
                  <a:pt x="2514" y="853"/>
                  <a:pt x="2514" y="853"/>
                  <a:pt x="2514" y="853"/>
                </a:cubicBezTo>
                <a:cubicBezTo>
                  <a:pt x="2514" y="800"/>
                  <a:pt x="2514" y="800"/>
                  <a:pt x="2514" y="800"/>
                </a:cubicBezTo>
                <a:cubicBezTo>
                  <a:pt x="2514" y="794"/>
                  <a:pt x="2517" y="792"/>
                  <a:pt x="2521" y="792"/>
                </a:cubicBezTo>
                <a:cubicBezTo>
                  <a:pt x="2524" y="792"/>
                  <a:pt x="2528" y="795"/>
                  <a:pt x="2528" y="801"/>
                </a:cubicBezTo>
                <a:lnTo>
                  <a:pt x="2528" y="853"/>
                </a:lnTo>
                <a:close/>
                <a:moveTo>
                  <a:pt x="2528" y="770"/>
                </a:moveTo>
                <a:cubicBezTo>
                  <a:pt x="2521" y="768"/>
                  <a:pt x="2521" y="768"/>
                  <a:pt x="2521" y="768"/>
                </a:cubicBezTo>
                <a:cubicBezTo>
                  <a:pt x="2514" y="767"/>
                  <a:pt x="2514" y="767"/>
                  <a:pt x="2514" y="767"/>
                </a:cubicBezTo>
                <a:cubicBezTo>
                  <a:pt x="2514" y="711"/>
                  <a:pt x="2514" y="711"/>
                  <a:pt x="2514" y="711"/>
                </a:cubicBezTo>
                <a:cubicBezTo>
                  <a:pt x="2514" y="705"/>
                  <a:pt x="2517" y="703"/>
                  <a:pt x="2521" y="704"/>
                </a:cubicBezTo>
                <a:cubicBezTo>
                  <a:pt x="2524" y="704"/>
                  <a:pt x="2528" y="708"/>
                  <a:pt x="2528" y="714"/>
                </a:cubicBezTo>
                <a:lnTo>
                  <a:pt x="2528" y="770"/>
                </a:lnTo>
                <a:close/>
                <a:moveTo>
                  <a:pt x="2528" y="692"/>
                </a:moveTo>
                <a:cubicBezTo>
                  <a:pt x="2521" y="689"/>
                  <a:pt x="2521" y="689"/>
                  <a:pt x="2521" y="689"/>
                </a:cubicBezTo>
                <a:cubicBezTo>
                  <a:pt x="2514" y="687"/>
                  <a:pt x="2514" y="687"/>
                  <a:pt x="2514" y="687"/>
                </a:cubicBezTo>
                <a:cubicBezTo>
                  <a:pt x="2514" y="638"/>
                  <a:pt x="2514" y="638"/>
                  <a:pt x="2514" y="638"/>
                </a:cubicBezTo>
                <a:cubicBezTo>
                  <a:pt x="2514" y="633"/>
                  <a:pt x="2517" y="632"/>
                  <a:pt x="2521" y="633"/>
                </a:cubicBezTo>
                <a:cubicBezTo>
                  <a:pt x="2524" y="634"/>
                  <a:pt x="2528" y="638"/>
                  <a:pt x="2528" y="644"/>
                </a:cubicBezTo>
                <a:lnTo>
                  <a:pt x="2528" y="692"/>
                </a:lnTo>
                <a:close/>
                <a:moveTo>
                  <a:pt x="2547" y="853"/>
                </a:moveTo>
                <a:cubicBezTo>
                  <a:pt x="2542" y="853"/>
                  <a:pt x="2542" y="853"/>
                  <a:pt x="2542" y="853"/>
                </a:cubicBezTo>
                <a:cubicBezTo>
                  <a:pt x="2537" y="853"/>
                  <a:pt x="2537" y="853"/>
                  <a:pt x="2537" y="853"/>
                </a:cubicBezTo>
                <a:cubicBezTo>
                  <a:pt x="2537" y="801"/>
                  <a:pt x="2537" y="801"/>
                  <a:pt x="2537" y="801"/>
                </a:cubicBezTo>
                <a:cubicBezTo>
                  <a:pt x="2537" y="797"/>
                  <a:pt x="2540" y="795"/>
                  <a:pt x="2542" y="795"/>
                </a:cubicBezTo>
                <a:cubicBezTo>
                  <a:pt x="2545" y="795"/>
                  <a:pt x="2547" y="798"/>
                  <a:pt x="2547" y="801"/>
                </a:cubicBezTo>
                <a:lnTo>
                  <a:pt x="2547" y="853"/>
                </a:lnTo>
                <a:close/>
                <a:moveTo>
                  <a:pt x="2547" y="774"/>
                </a:moveTo>
                <a:cubicBezTo>
                  <a:pt x="2542" y="773"/>
                  <a:pt x="2542" y="773"/>
                  <a:pt x="2542" y="773"/>
                </a:cubicBezTo>
                <a:cubicBezTo>
                  <a:pt x="2537" y="772"/>
                  <a:pt x="2537" y="772"/>
                  <a:pt x="2537" y="772"/>
                </a:cubicBezTo>
                <a:cubicBezTo>
                  <a:pt x="2537" y="715"/>
                  <a:pt x="2537" y="715"/>
                  <a:pt x="2537" y="715"/>
                </a:cubicBezTo>
                <a:cubicBezTo>
                  <a:pt x="2537" y="711"/>
                  <a:pt x="2540" y="709"/>
                  <a:pt x="2542" y="710"/>
                </a:cubicBezTo>
                <a:cubicBezTo>
                  <a:pt x="2545" y="710"/>
                  <a:pt x="2547" y="713"/>
                  <a:pt x="2547" y="717"/>
                </a:cubicBezTo>
                <a:lnTo>
                  <a:pt x="2547" y="774"/>
                </a:lnTo>
                <a:close/>
                <a:moveTo>
                  <a:pt x="2547" y="699"/>
                </a:moveTo>
                <a:cubicBezTo>
                  <a:pt x="2542" y="698"/>
                  <a:pt x="2542" y="698"/>
                  <a:pt x="2542" y="698"/>
                </a:cubicBezTo>
                <a:cubicBezTo>
                  <a:pt x="2537" y="696"/>
                  <a:pt x="2537" y="696"/>
                  <a:pt x="2537" y="696"/>
                </a:cubicBezTo>
                <a:cubicBezTo>
                  <a:pt x="2537" y="647"/>
                  <a:pt x="2537" y="647"/>
                  <a:pt x="2537" y="647"/>
                </a:cubicBezTo>
                <a:cubicBezTo>
                  <a:pt x="2537" y="643"/>
                  <a:pt x="2540" y="643"/>
                  <a:pt x="2542" y="644"/>
                </a:cubicBezTo>
                <a:cubicBezTo>
                  <a:pt x="2545" y="645"/>
                  <a:pt x="2547" y="647"/>
                  <a:pt x="2547" y="651"/>
                </a:cubicBezTo>
                <a:lnTo>
                  <a:pt x="2547" y="699"/>
                </a:lnTo>
                <a:close/>
                <a:moveTo>
                  <a:pt x="3507" y="468"/>
                </a:moveTo>
                <a:cubicBezTo>
                  <a:pt x="3506" y="465"/>
                  <a:pt x="3505" y="463"/>
                  <a:pt x="3503" y="463"/>
                </a:cubicBezTo>
                <a:cubicBezTo>
                  <a:pt x="3502" y="463"/>
                  <a:pt x="3499" y="461"/>
                  <a:pt x="3499" y="457"/>
                </a:cubicBezTo>
                <a:cubicBezTo>
                  <a:pt x="3515" y="458"/>
                  <a:pt x="3515" y="458"/>
                  <a:pt x="3515" y="458"/>
                </a:cubicBezTo>
                <a:cubicBezTo>
                  <a:pt x="3524" y="458"/>
                  <a:pt x="3524" y="458"/>
                  <a:pt x="3524" y="458"/>
                </a:cubicBezTo>
                <a:cubicBezTo>
                  <a:pt x="3524" y="459"/>
                  <a:pt x="3524" y="459"/>
                  <a:pt x="3524" y="459"/>
                </a:cubicBezTo>
                <a:cubicBezTo>
                  <a:pt x="3525" y="462"/>
                  <a:pt x="3527" y="464"/>
                  <a:pt x="3527" y="464"/>
                </a:cubicBezTo>
                <a:cubicBezTo>
                  <a:pt x="3527" y="465"/>
                  <a:pt x="3527" y="465"/>
                  <a:pt x="3527" y="465"/>
                </a:cubicBezTo>
                <a:cubicBezTo>
                  <a:pt x="3518" y="467"/>
                  <a:pt x="3518" y="467"/>
                  <a:pt x="3518" y="467"/>
                </a:cubicBezTo>
                <a:cubicBezTo>
                  <a:pt x="3509" y="470"/>
                  <a:pt x="3509" y="470"/>
                  <a:pt x="3509" y="470"/>
                </a:cubicBezTo>
                <a:cubicBezTo>
                  <a:pt x="3508" y="470"/>
                  <a:pt x="3508" y="469"/>
                  <a:pt x="3507" y="468"/>
                </a:cubicBezTo>
                <a:close/>
                <a:moveTo>
                  <a:pt x="3532" y="495"/>
                </a:moveTo>
                <a:cubicBezTo>
                  <a:pt x="3530" y="497"/>
                  <a:pt x="3529" y="501"/>
                  <a:pt x="3529" y="501"/>
                </a:cubicBezTo>
                <a:cubicBezTo>
                  <a:pt x="3529" y="501"/>
                  <a:pt x="3522" y="498"/>
                  <a:pt x="3519" y="495"/>
                </a:cubicBezTo>
                <a:cubicBezTo>
                  <a:pt x="3517" y="493"/>
                  <a:pt x="3516" y="493"/>
                  <a:pt x="3516" y="491"/>
                </a:cubicBezTo>
                <a:cubicBezTo>
                  <a:pt x="3515" y="491"/>
                  <a:pt x="3515" y="490"/>
                  <a:pt x="3515" y="490"/>
                </a:cubicBezTo>
                <a:cubicBezTo>
                  <a:pt x="3514" y="486"/>
                  <a:pt x="3515" y="484"/>
                  <a:pt x="3513" y="482"/>
                </a:cubicBezTo>
                <a:cubicBezTo>
                  <a:pt x="3512" y="480"/>
                  <a:pt x="3512" y="479"/>
                  <a:pt x="3511" y="477"/>
                </a:cubicBezTo>
                <a:cubicBezTo>
                  <a:pt x="3511" y="475"/>
                  <a:pt x="3511" y="473"/>
                  <a:pt x="3509" y="471"/>
                </a:cubicBezTo>
                <a:cubicBezTo>
                  <a:pt x="3516" y="471"/>
                  <a:pt x="3516" y="471"/>
                  <a:pt x="3516" y="471"/>
                </a:cubicBezTo>
                <a:cubicBezTo>
                  <a:pt x="3527" y="470"/>
                  <a:pt x="3527" y="470"/>
                  <a:pt x="3527" y="470"/>
                </a:cubicBezTo>
                <a:cubicBezTo>
                  <a:pt x="3527" y="472"/>
                  <a:pt x="3527" y="473"/>
                  <a:pt x="3527" y="475"/>
                </a:cubicBezTo>
                <a:cubicBezTo>
                  <a:pt x="3528" y="477"/>
                  <a:pt x="3528" y="478"/>
                  <a:pt x="3528" y="479"/>
                </a:cubicBezTo>
                <a:cubicBezTo>
                  <a:pt x="3529" y="484"/>
                  <a:pt x="3529" y="486"/>
                  <a:pt x="3531" y="486"/>
                </a:cubicBezTo>
                <a:cubicBezTo>
                  <a:pt x="3533" y="486"/>
                  <a:pt x="3534" y="485"/>
                  <a:pt x="3534" y="485"/>
                </a:cubicBezTo>
                <a:cubicBezTo>
                  <a:pt x="3535" y="488"/>
                  <a:pt x="3535" y="488"/>
                  <a:pt x="3535" y="488"/>
                </a:cubicBezTo>
                <a:cubicBezTo>
                  <a:pt x="3535" y="488"/>
                  <a:pt x="3533" y="492"/>
                  <a:pt x="3532" y="495"/>
                </a:cubicBezTo>
                <a:close/>
                <a:moveTo>
                  <a:pt x="3983" y="1003"/>
                </a:moveTo>
                <a:cubicBezTo>
                  <a:pt x="3951" y="1003"/>
                  <a:pt x="3951" y="1003"/>
                  <a:pt x="3951" y="1003"/>
                </a:cubicBezTo>
                <a:cubicBezTo>
                  <a:pt x="3932" y="1003"/>
                  <a:pt x="3932" y="1003"/>
                  <a:pt x="3932" y="1003"/>
                </a:cubicBezTo>
                <a:cubicBezTo>
                  <a:pt x="3936" y="961"/>
                  <a:pt x="3936" y="961"/>
                  <a:pt x="3936" y="961"/>
                </a:cubicBezTo>
                <a:cubicBezTo>
                  <a:pt x="3941" y="909"/>
                  <a:pt x="3941" y="909"/>
                  <a:pt x="3941" y="909"/>
                </a:cubicBezTo>
                <a:cubicBezTo>
                  <a:pt x="3942" y="898"/>
                  <a:pt x="3942" y="898"/>
                  <a:pt x="3942" y="898"/>
                </a:cubicBezTo>
                <a:cubicBezTo>
                  <a:pt x="3943" y="888"/>
                  <a:pt x="3943" y="888"/>
                  <a:pt x="3943" y="888"/>
                </a:cubicBezTo>
                <a:cubicBezTo>
                  <a:pt x="3943" y="885"/>
                  <a:pt x="3943" y="885"/>
                  <a:pt x="3943" y="885"/>
                </a:cubicBezTo>
                <a:cubicBezTo>
                  <a:pt x="3945" y="864"/>
                  <a:pt x="3961" y="857"/>
                  <a:pt x="3974" y="861"/>
                </a:cubicBezTo>
                <a:cubicBezTo>
                  <a:pt x="3977" y="862"/>
                  <a:pt x="3980" y="863"/>
                  <a:pt x="3982" y="864"/>
                </a:cubicBezTo>
                <a:cubicBezTo>
                  <a:pt x="3984" y="866"/>
                  <a:pt x="3986" y="867"/>
                  <a:pt x="3987" y="869"/>
                </a:cubicBezTo>
                <a:cubicBezTo>
                  <a:pt x="3992" y="874"/>
                  <a:pt x="3994" y="881"/>
                  <a:pt x="3993" y="890"/>
                </a:cubicBezTo>
                <a:cubicBezTo>
                  <a:pt x="3991" y="914"/>
                  <a:pt x="3991" y="914"/>
                  <a:pt x="3991" y="914"/>
                </a:cubicBezTo>
                <a:cubicBezTo>
                  <a:pt x="3986" y="973"/>
                  <a:pt x="3986" y="973"/>
                  <a:pt x="3986" y="973"/>
                </a:cubicBezTo>
                <a:lnTo>
                  <a:pt x="3983" y="1003"/>
                </a:lnTo>
                <a:close/>
                <a:moveTo>
                  <a:pt x="4029" y="658"/>
                </a:moveTo>
                <a:cubicBezTo>
                  <a:pt x="4029" y="660"/>
                  <a:pt x="4030" y="661"/>
                  <a:pt x="4029" y="663"/>
                </a:cubicBezTo>
                <a:cubicBezTo>
                  <a:pt x="4029" y="673"/>
                  <a:pt x="4029" y="673"/>
                  <a:pt x="4029" y="673"/>
                </a:cubicBezTo>
                <a:cubicBezTo>
                  <a:pt x="4028" y="682"/>
                  <a:pt x="4028" y="682"/>
                  <a:pt x="4028" y="682"/>
                </a:cubicBezTo>
                <a:cubicBezTo>
                  <a:pt x="4027" y="693"/>
                  <a:pt x="4027" y="693"/>
                  <a:pt x="4027" y="693"/>
                </a:cubicBezTo>
                <a:cubicBezTo>
                  <a:pt x="4027" y="696"/>
                  <a:pt x="4027" y="696"/>
                  <a:pt x="4027" y="696"/>
                </a:cubicBezTo>
                <a:cubicBezTo>
                  <a:pt x="4027" y="703"/>
                  <a:pt x="4026" y="710"/>
                  <a:pt x="4026" y="718"/>
                </a:cubicBezTo>
                <a:cubicBezTo>
                  <a:pt x="4025" y="729"/>
                  <a:pt x="4025" y="729"/>
                  <a:pt x="4025" y="729"/>
                </a:cubicBezTo>
                <a:cubicBezTo>
                  <a:pt x="4021" y="728"/>
                  <a:pt x="4018" y="727"/>
                  <a:pt x="4015" y="727"/>
                </a:cubicBezTo>
                <a:cubicBezTo>
                  <a:pt x="4012" y="726"/>
                  <a:pt x="4008" y="726"/>
                  <a:pt x="4005" y="725"/>
                </a:cubicBezTo>
                <a:cubicBezTo>
                  <a:pt x="4006" y="710"/>
                  <a:pt x="4006" y="710"/>
                  <a:pt x="4006" y="710"/>
                </a:cubicBezTo>
                <a:cubicBezTo>
                  <a:pt x="4007" y="700"/>
                  <a:pt x="4007" y="700"/>
                  <a:pt x="4007" y="700"/>
                </a:cubicBezTo>
                <a:cubicBezTo>
                  <a:pt x="4008" y="692"/>
                  <a:pt x="4008" y="692"/>
                  <a:pt x="4008" y="692"/>
                </a:cubicBezTo>
                <a:cubicBezTo>
                  <a:pt x="4008" y="691"/>
                  <a:pt x="4008" y="691"/>
                  <a:pt x="4008" y="691"/>
                </a:cubicBezTo>
                <a:cubicBezTo>
                  <a:pt x="4009" y="675"/>
                  <a:pt x="4009" y="675"/>
                  <a:pt x="4009" y="675"/>
                </a:cubicBezTo>
                <a:cubicBezTo>
                  <a:pt x="4010" y="670"/>
                  <a:pt x="4010" y="665"/>
                  <a:pt x="4011" y="660"/>
                </a:cubicBezTo>
                <a:cubicBezTo>
                  <a:pt x="4012" y="646"/>
                  <a:pt x="4027" y="647"/>
                  <a:pt x="4029" y="658"/>
                </a:cubicBezTo>
                <a:close/>
                <a:moveTo>
                  <a:pt x="4013" y="631"/>
                </a:moveTo>
                <a:cubicBezTo>
                  <a:pt x="4013" y="629"/>
                  <a:pt x="4013" y="629"/>
                  <a:pt x="4013" y="629"/>
                </a:cubicBezTo>
                <a:cubicBezTo>
                  <a:pt x="4014" y="618"/>
                  <a:pt x="4014" y="618"/>
                  <a:pt x="4014" y="618"/>
                </a:cubicBezTo>
                <a:cubicBezTo>
                  <a:pt x="4014" y="613"/>
                  <a:pt x="4014" y="613"/>
                  <a:pt x="4014" y="613"/>
                </a:cubicBezTo>
                <a:cubicBezTo>
                  <a:pt x="4015" y="599"/>
                  <a:pt x="4015" y="599"/>
                  <a:pt x="4015" y="599"/>
                </a:cubicBezTo>
                <a:cubicBezTo>
                  <a:pt x="4017" y="584"/>
                  <a:pt x="4017" y="584"/>
                  <a:pt x="4017" y="584"/>
                </a:cubicBezTo>
                <a:cubicBezTo>
                  <a:pt x="4017" y="574"/>
                  <a:pt x="4017" y="574"/>
                  <a:pt x="4017" y="574"/>
                </a:cubicBezTo>
                <a:cubicBezTo>
                  <a:pt x="4018" y="566"/>
                  <a:pt x="4018" y="566"/>
                  <a:pt x="4018" y="566"/>
                </a:cubicBezTo>
                <a:cubicBezTo>
                  <a:pt x="4018" y="565"/>
                  <a:pt x="4018" y="564"/>
                  <a:pt x="4019" y="563"/>
                </a:cubicBezTo>
                <a:cubicBezTo>
                  <a:pt x="4020" y="559"/>
                  <a:pt x="4023" y="557"/>
                  <a:pt x="4026" y="557"/>
                </a:cubicBezTo>
                <a:cubicBezTo>
                  <a:pt x="4029" y="556"/>
                  <a:pt x="4031" y="558"/>
                  <a:pt x="4033" y="560"/>
                </a:cubicBezTo>
                <a:cubicBezTo>
                  <a:pt x="4035" y="562"/>
                  <a:pt x="4036" y="565"/>
                  <a:pt x="4036" y="568"/>
                </a:cubicBezTo>
                <a:cubicBezTo>
                  <a:pt x="4036" y="569"/>
                  <a:pt x="4036" y="569"/>
                  <a:pt x="4036" y="570"/>
                </a:cubicBezTo>
                <a:cubicBezTo>
                  <a:pt x="4035" y="579"/>
                  <a:pt x="4035" y="588"/>
                  <a:pt x="4034" y="597"/>
                </a:cubicBezTo>
                <a:cubicBezTo>
                  <a:pt x="4034" y="601"/>
                  <a:pt x="4034" y="601"/>
                  <a:pt x="4034" y="601"/>
                </a:cubicBezTo>
                <a:cubicBezTo>
                  <a:pt x="4034" y="603"/>
                  <a:pt x="4034" y="603"/>
                  <a:pt x="4034" y="603"/>
                </a:cubicBezTo>
                <a:cubicBezTo>
                  <a:pt x="4033" y="612"/>
                  <a:pt x="4033" y="612"/>
                  <a:pt x="4033" y="612"/>
                </a:cubicBezTo>
                <a:cubicBezTo>
                  <a:pt x="4032" y="621"/>
                  <a:pt x="4032" y="621"/>
                  <a:pt x="4032" y="621"/>
                </a:cubicBezTo>
                <a:cubicBezTo>
                  <a:pt x="4032" y="628"/>
                  <a:pt x="4032" y="628"/>
                  <a:pt x="4032" y="628"/>
                </a:cubicBezTo>
                <a:cubicBezTo>
                  <a:pt x="4031" y="635"/>
                  <a:pt x="4031" y="635"/>
                  <a:pt x="4031" y="635"/>
                </a:cubicBezTo>
                <a:cubicBezTo>
                  <a:pt x="4029" y="635"/>
                  <a:pt x="4027" y="634"/>
                  <a:pt x="4025" y="634"/>
                </a:cubicBezTo>
                <a:cubicBezTo>
                  <a:pt x="4023" y="633"/>
                  <a:pt x="4021" y="633"/>
                  <a:pt x="4019" y="632"/>
                </a:cubicBezTo>
                <a:cubicBezTo>
                  <a:pt x="4017" y="632"/>
                  <a:pt x="4015" y="632"/>
                  <a:pt x="4013" y="631"/>
                </a:cubicBezTo>
                <a:close/>
                <a:moveTo>
                  <a:pt x="4023" y="759"/>
                </a:moveTo>
                <a:cubicBezTo>
                  <a:pt x="4022" y="764"/>
                  <a:pt x="4022" y="764"/>
                  <a:pt x="4022" y="764"/>
                </a:cubicBezTo>
                <a:cubicBezTo>
                  <a:pt x="4022" y="776"/>
                  <a:pt x="4021" y="787"/>
                  <a:pt x="4020" y="798"/>
                </a:cubicBezTo>
                <a:cubicBezTo>
                  <a:pt x="4020" y="798"/>
                  <a:pt x="4020" y="798"/>
                  <a:pt x="4020" y="798"/>
                </a:cubicBezTo>
                <a:cubicBezTo>
                  <a:pt x="4018" y="824"/>
                  <a:pt x="4018" y="824"/>
                  <a:pt x="4018" y="824"/>
                </a:cubicBezTo>
                <a:cubicBezTo>
                  <a:pt x="4017" y="834"/>
                  <a:pt x="4017" y="834"/>
                  <a:pt x="4017" y="834"/>
                </a:cubicBezTo>
                <a:cubicBezTo>
                  <a:pt x="4017" y="838"/>
                  <a:pt x="4017" y="838"/>
                  <a:pt x="4017" y="838"/>
                </a:cubicBezTo>
                <a:cubicBezTo>
                  <a:pt x="4013" y="837"/>
                  <a:pt x="4013" y="837"/>
                  <a:pt x="4013" y="837"/>
                </a:cubicBezTo>
                <a:cubicBezTo>
                  <a:pt x="4010" y="837"/>
                  <a:pt x="4007" y="837"/>
                  <a:pt x="4003" y="837"/>
                </a:cubicBezTo>
                <a:cubicBezTo>
                  <a:pt x="3996" y="836"/>
                  <a:pt x="3996" y="836"/>
                  <a:pt x="3996" y="836"/>
                </a:cubicBezTo>
                <a:cubicBezTo>
                  <a:pt x="3998" y="817"/>
                  <a:pt x="3998" y="817"/>
                  <a:pt x="3998" y="817"/>
                </a:cubicBezTo>
                <a:cubicBezTo>
                  <a:pt x="4000" y="796"/>
                  <a:pt x="4000" y="796"/>
                  <a:pt x="4000" y="796"/>
                </a:cubicBezTo>
                <a:cubicBezTo>
                  <a:pt x="4001" y="783"/>
                  <a:pt x="4001" y="783"/>
                  <a:pt x="4001" y="783"/>
                </a:cubicBezTo>
                <a:cubicBezTo>
                  <a:pt x="4002" y="768"/>
                  <a:pt x="4002" y="768"/>
                  <a:pt x="4002" y="768"/>
                </a:cubicBezTo>
                <a:cubicBezTo>
                  <a:pt x="4003" y="756"/>
                  <a:pt x="4003" y="756"/>
                  <a:pt x="4003" y="756"/>
                </a:cubicBezTo>
                <a:cubicBezTo>
                  <a:pt x="4003" y="755"/>
                  <a:pt x="4003" y="754"/>
                  <a:pt x="4003" y="754"/>
                </a:cubicBezTo>
                <a:cubicBezTo>
                  <a:pt x="4004" y="745"/>
                  <a:pt x="4010" y="742"/>
                  <a:pt x="4015" y="743"/>
                </a:cubicBezTo>
                <a:cubicBezTo>
                  <a:pt x="4018" y="744"/>
                  <a:pt x="4021" y="747"/>
                  <a:pt x="4022" y="751"/>
                </a:cubicBezTo>
                <a:cubicBezTo>
                  <a:pt x="4023" y="753"/>
                  <a:pt x="4023" y="756"/>
                  <a:pt x="4023" y="759"/>
                </a:cubicBezTo>
                <a:close/>
                <a:moveTo>
                  <a:pt x="4008" y="566"/>
                </a:moveTo>
                <a:cubicBezTo>
                  <a:pt x="4007" y="572"/>
                  <a:pt x="4007" y="572"/>
                  <a:pt x="4007" y="572"/>
                </a:cubicBezTo>
                <a:cubicBezTo>
                  <a:pt x="4006" y="583"/>
                  <a:pt x="4006" y="583"/>
                  <a:pt x="4006" y="583"/>
                </a:cubicBezTo>
                <a:cubicBezTo>
                  <a:pt x="4005" y="594"/>
                  <a:pt x="4005" y="594"/>
                  <a:pt x="4005" y="594"/>
                </a:cubicBezTo>
                <a:cubicBezTo>
                  <a:pt x="4005" y="598"/>
                  <a:pt x="4005" y="598"/>
                  <a:pt x="4005" y="598"/>
                </a:cubicBezTo>
                <a:cubicBezTo>
                  <a:pt x="4004" y="606"/>
                  <a:pt x="4003" y="614"/>
                  <a:pt x="4003" y="623"/>
                </a:cubicBezTo>
                <a:cubicBezTo>
                  <a:pt x="4002" y="628"/>
                  <a:pt x="4002" y="628"/>
                  <a:pt x="4002" y="628"/>
                </a:cubicBezTo>
                <a:cubicBezTo>
                  <a:pt x="4002" y="630"/>
                  <a:pt x="4002" y="630"/>
                  <a:pt x="4002" y="630"/>
                </a:cubicBezTo>
                <a:cubicBezTo>
                  <a:pt x="4000" y="629"/>
                  <a:pt x="4000" y="629"/>
                  <a:pt x="4000" y="629"/>
                </a:cubicBezTo>
                <a:cubicBezTo>
                  <a:pt x="3999" y="629"/>
                  <a:pt x="3997" y="629"/>
                  <a:pt x="3996" y="629"/>
                </a:cubicBezTo>
                <a:cubicBezTo>
                  <a:pt x="3991" y="628"/>
                  <a:pt x="3986" y="628"/>
                  <a:pt x="3981" y="627"/>
                </a:cubicBezTo>
                <a:cubicBezTo>
                  <a:pt x="3981" y="623"/>
                  <a:pt x="3981" y="618"/>
                  <a:pt x="3982" y="613"/>
                </a:cubicBezTo>
                <a:cubicBezTo>
                  <a:pt x="3983" y="603"/>
                  <a:pt x="3983" y="603"/>
                  <a:pt x="3983" y="603"/>
                </a:cubicBezTo>
                <a:cubicBezTo>
                  <a:pt x="3984" y="596"/>
                  <a:pt x="3984" y="596"/>
                  <a:pt x="3984" y="596"/>
                </a:cubicBezTo>
                <a:cubicBezTo>
                  <a:pt x="3984" y="592"/>
                  <a:pt x="3984" y="592"/>
                  <a:pt x="3984" y="592"/>
                </a:cubicBezTo>
                <a:cubicBezTo>
                  <a:pt x="3986" y="576"/>
                  <a:pt x="3986" y="576"/>
                  <a:pt x="3986" y="576"/>
                </a:cubicBezTo>
                <a:cubicBezTo>
                  <a:pt x="3987" y="564"/>
                  <a:pt x="3987" y="564"/>
                  <a:pt x="3987" y="564"/>
                </a:cubicBezTo>
                <a:cubicBezTo>
                  <a:pt x="3987" y="563"/>
                  <a:pt x="3987" y="562"/>
                  <a:pt x="3987" y="561"/>
                </a:cubicBezTo>
                <a:cubicBezTo>
                  <a:pt x="3987" y="561"/>
                  <a:pt x="3988" y="560"/>
                  <a:pt x="3988" y="560"/>
                </a:cubicBezTo>
                <a:cubicBezTo>
                  <a:pt x="3989" y="556"/>
                  <a:pt x="3993" y="553"/>
                  <a:pt x="3996" y="553"/>
                </a:cubicBezTo>
                <a:cubicBezTo>
                  <a:pt x="3997" y="553"/>
                  <a:pt x="3997" y="553"/>
                  <a:pt x="3997" y="553"/>
                </a:cubicBezTo>
                <a:cubicBezTo>
                  <a:pt x="4001" y="553"/>
                  <a:pt x="4005" y="555"/>
                  <a:pt x="4007" y="558"/>
                </a:cubicBezTo>
                <a:cubicBezTo>
                  <a:pt x="4007" y="560"/>
                  <a:pt x="4008" y="563"/>
                  <a:pt x="4008" y="566"/>
                </a:cubicBezTo>
                <a:close/>
                <a:moveTo>
                  <a:pt x="3985" y="482"/>
                </a:moveTo>
                <a:cubicBezTo>
                  <a:pt x="3985" y="483"/>
                  <a:pt x="3985" y="483"/>
                  <a:pt x="3985" y="483"/>
                </a:cubicBezTo>
                <a:cubicBezTo>
                  <a:pt x="3984" y="489"/>
                  <a:pt x="3984" y="489"/>
                  <a:pt x="3984" y="489"/>
                </a:cubicBezTo>
                <a:cubicBezTo>
                  <a:pt x="3984" y="491"/>
                  <a:pt x="3984" y="491"/>
                  <a:pt x="3984" y="491"/>
                </a:cubicBezTo>
                <a:cubicBezTo>
                  <a:pt x="3983" y="503"/>
                  <a:pt x="3983" y="503"/>
                  <a:pt x="3983" y="503"/>
                </a:cubicBezTo>
                <a:cubicBezTo>
                  <a:pt x="3982" y="512"/>
                  <a:pt x="3982" y="512"/>
                  <a:pt x="3982" y="512"/>
                </a:cubicBezTo>
                <a:cubicBezTo>
                  <a:pt x="3981" y="519"/>
                  <a:pt x="3981" y="519"/>
                  <a:pt x="3981" y="519"/>
                </a:cubicBezTo>
                <a:cubicBezTo>
                  <a:pt x="3980" y="528"/>
                  <a:pt x="3980" y="528"/>
                  <a:pt x="3980" y="528"/>
                </a:cubicBezTo>
                <a:cubicBezTo>
                  <a:pt x="3979" y="541"/>
                  <a:pt x="3979" y="541"/>
                  <a:pt x="3979" y="541"/>
                </a:cubicBezTo>
                <a:cubicBezTo>
                  <a:pt x="3979" y="541"/>
                  <a:pt x="3979" y="541"/>
                  <a:pt x="3979" y="541"/>
                </a:cubicBezTo>
                <a:cubicBezTo>
                  <a:pt x="3978" y="541"/>
                  <a:pt x="3978" y="541"/>
                  <a:pt x="3978" y="541"/>
                </a:cubicBezTo>
                <a:cubicBezTo>
                  <a:pt x="3973" y="542"/>
                  <a:pt x="3968" y="542"/>
                  <a:pt x="3963" y="542"/>
                </a:cubicBezTo>
                <a:cubicBezTo>
                  <a:pt x="3961" y="542"/>
                  <a:pt x="3961" y="542"/>
                  <a:pt x="3961" y="542"/>
                </a:cubicBezTo>
                <a:cubicBezTo>
                  <a:pt x="3962" y="535"/>
                  <a:pt x="3962" y="535"/>
                  <a:pt x="3962" y="535"/>
                </a:cubicBezTo>
                <a:cubicBezTo>
                  <a:pt x="3964" y="520"/>
                  <a:pt x="3964" y="520"/>
                  <a:pt x="3964" y="520"/>
                </a:cubicBezTo>
                <a:cubicBezTo>
                  <a:pt x="3964" y="512"/>
                  <a:pt x="3964" y="512"/>
                  <a:pt x="3964" y="512"/>
                </a:cubicBezTo>
                <a:cubicBezTo>
                  <a:pt x="3965" y="507"/>
                  <a:pt x="3965" y="507"/>
                  <a:pt x="3965" y="507"/>
                </a:cubicBezTo>
                <a:cubicBezTo>
                  <a:pt x="3965" y="505"/>
                  <a:pt x="3965" y="505"/>
                  <a:pt x="3965" y="505"/>
                </a:cubicBezTo>
                <a:cubicBezTo>
                  <a:pt x="3966" y="499"/>
                  <a:pt x="3966" y="499"/>
                  <a:pt x="3966" y="499"/>
                </a:cubicBezTo>
                <a:cubicBezTo>
                  <a:pt x="3967" y="494"/>
                  <a:pt x="3967" y="488"/>
                  <a:pt x="3968" y="482"/>
                </a:cubicBezTo>
                <a:cubicBezTo>
                  <a:pt x="3968" y="482"/>
                  <a:pt x="3968" y="481"/>
                  <a:pt x="3968" y="481"/>
                </a:cubicBezTo>
                <a:cubicBezTo>
                  <a:pt x="3968" y="479"/>
                  <a:pt x="3969" y="478"/>
                  <a:pt x="3970" y="477"/>
                </a:cubicBezTo>
                <a:cubicBezTo>
                  <a:pt x="3971" y="474"/>
                  <a:pt x="3973" y="472"/>
                  <a:pt x="3976" y="472"/>
                </a:cubicBezTo>
                <a:cubicBezTo>
                  <a:pt x="3977" y="471"/>
                  <a:pt x="3978" y="471"/>
                  <a:pt x="3979" y="471"/>
                </a:cubicBezTo>
                <a:cubicBezTo>
                  <a:pt x="3983" y="472"/>
                  <a:pt x="3986" y="475"/>
                  <a:pt x="3985" y="482"/>
                </a:cubicBezTo>
                <a:close/>
                <a:moveTo>
                  <a:pt x="3933" y="645"/>
                </a:moveTo>
                <a:cubicBezTo>
                  <a:pt x="3936" y="644"/>
                  <a:pt x="3939" y="646"/>
                  <a:pt x="3940" y="649"/>
                </a:cubicBezTo>
                <a:cubicBezTo>
                  <a:pt x="3941" y="650"/>
                  <a:pt x="3941" y="652"/>
                  <a:pt x="3941" y="655"/>
                </a:cubicBezTo>
                <a:cubicBezTo>
                  <a:pt x="3938" y="677"/>
                  <a:pt x="3938" y="677"/>
                  <a:pt x="3938" y="677"/>
                </a:cubicBezTo>
                <a:cubicBezTo>
                  <a:pt x="3937" y="683"/>
                  <a:pt x="3937" y="683"/>
                  <a:pt x="3937" y="683"/>
                </a:cubicBezTo>
                <a:cubicBezTo>
                  <a:pt x="3937" y="688"/>
                  <a:pt x="3937" y="688"/>
                  <a:pt x="3937" y="688"/>
                </a:cubicBezTo>
                <a:cubicBezTo>
                  <a:pt x="3936" y="693"/>
                  <a:pt x="3936" y="693"/>
                  <a:pt x="3936" y="693"/>
                </a:cubicBezTo>
                <a:cubicBezTo>
                  <a:pt x="3935" y="703"/>
                  <a:pt x="3935" y="703"/>
                  <a:pt x="3935" y="703"/>
                </a:cubicBezTo>
                <a:cubicBezTo>
                  <a:pt x="3934" y="711"/>
                  <a:pt x="3934" y="711"/>
                  <a:pt x="3934" y="711"/>
                </a:cubicBezTo>
                <a:cubicBezTo>
                  <a:pt x="3933" y="720"/>
                  <a:pt x="3933" y="720"/>
                  <a:pt x="3933" y="720"/>
                </a:cubicBezTo>
                <a:cubicBezTo>
                  <a:pt x="3929" y="721"/>
                  <a:pt x="3926" y="721"/>
                  <a:pt x="3922" y="721"/>
                </a:cubicBezTo>
                <a:cubicBezTo>
                  <a:pt x="3920" y="721"/>
                  <a:pt x="3918" y="721"/>
                  <a:pt x="3916" y="721"/>
                </a:cubicBezTo>
                <a:cubicBezTo>
                  <a:pt x="3916" y="719"/>
                  <a:pt x="3916" y="719"/>
                  <a:pt x="3916" y="719"/>
                </a:cubicBezTo>
                <a:cubicBezTo>
                  <a:pt x="3918" y="709"/>
                  <a:pt x="3918" y="709"/>
                  <a:pt x="3918" y="709"/>
                </a:cubicBezTo>
                <a:cubicBezTo>
                  <a:pt x="3919" y="698"/>
                  <a:pt x="3919" y="698"/>
                  <a:pt x="3919" y="698"/>
                </a:cubicBezTo>
                <a:cubicBezTo>
                  <a:pt x="3920" y="693"/>
                  <a:pt x="3920" y="693"/>
                  <a:pt x="3920" y="693"/>
                </a:cubicBezTo>
                <a:cubicBezTo>
                  <a:pt x="3920" y="689"/>
                  <a:pt x="3920" y="689"/>
                  <a:pt x="3920" y="689"/>
                </a:cubicBezTo>
                <a:cubicBezTo>
                  <a:pt x="3921" y="680"/>
                  <a:pt x="3922" y="671"/>
                  <a:pt x="3924" y="663"/>
                </a:cubicBezTo>
                <a:cubicBezTo>
                  <a:pt x="3924" y="656"/>
                  <a:pt x="3924" y="656"/>
                  <a:pt x="3924" y="656"/>
                </a:cubicBezTo>
                <a:cubicBezTo>
                  <a:pt x="3925" y="654"/>
                  <a:pt x="3925" y="652"/>
                  <a:pt x="3926" y="651"/>
                </a:cubicBezTo>
                <a:cubicBezTo>
                  <a:pt x="3927" y="647"/>
                  <a:pt x="3930" y="645"/>
                  <a:pt x="3933" y="645"/>
                </a:cubicBezTo>
                <a:close/>
                <a:moveTo>
                  <a:pt x="3928" y="629"/>
                </a:moveTo>
                <a:cubicBezTo>
                  <a:pt x="3929" y="624"/>
                  <a:pt x="3929" y="624"/>
                  <a:pt x="3929" y="624"/>
                </a:cubicBezTo>
                <a:cubicBezTo>
                  <a:pt x="3931" y="609"/>
                  <a:pt x="3931" y="609"/>
                  <a:pt x="3931" y="609"/>
                </a:cubicBezTo>
                <a:cubicBezTo>
                  <a:pt x="3931" y="608"/>
                  <a:pt x="3931" y="608"/>
                  <a:pt x="3931" y="608"/>
                </a:cubicBezTo>
                <a:cubicBezTo>
                  <a:pt x="3932" y="601"/>
                  <a:pt x="3932" y="601"/>
                  <a:pt x="3932" y="601"/>
                </a:cubicBezTo>
                <a:cubicBezTo>
                  <a:pt x="3932" y="598"/>
                  <a:pt x="3932" y="598"/>
                  <a:pt x="3932" y="598"/>
                </a:cubicBezTo>
                <a:cubicBezTo>
                  <a:pt x="3935" y="578"/>
                  <a:pt x="3935" y="578"/>
                  <a:pt x="3935" y="578"/>
                </a:cubicBezTo>
                <a:cubicBezTo>
                  <a:pt x="3936" y="566"/>
                  <a:pt x="3936" y="566"/>
                  <a:pt x="3936" y="566"/>
                </a:cubicBezTo>
                <a:cubicBezTo>
                  <a:pt x="3936" y="566"/>
                  <a:pt x="3936" y="565"/>
                  <a:pt x="3936" y="565"/>
                </a:cubicBezTo>
                <a:cubicBezTo>
                  <a:pt x="3938" y="557"/>
                  <a:pt x="3944" y="553"/>
                  <a:pt x="3948" y="555"/>
                </a:cubicBezTo>
                <a:cubicBezTo>
                  <a:pt x="3951" y="556"/>
                  <a:pt x="3952" y="559"/>
                  <a:pt x="3952" y="564"/>
                </a:cubicBezTo>
                <a:cubicBezTo>
                  <a:pt x="3952" y="564"/>
                  <a:pt x="3952" y="564"/>
                  <a:pt x="3952" y="564"/>
                </a:cubicBezTo>
                <a:cubicBezTo>
                  <a:pt x="3949" y="587"/>
                  <a:pt x="3949" y="587"/>
                  <a:pt x="3949" y="587"/>
                </a:cubicBezTo>
                <a:cubicBezTo>
                  <a:pt x="3948" y="593"/>
                  <a:pt x="3948" y="593"/>
                  <a:pt x="3948" y="593"/>
                </a:cubicBezTo>
                <a:cubicBezTo>
                  <a:pt x="3948" y="594"/>
                  <a:pt x="3948" y="594"/>
                  <a:pt x="3948" y="594"/>
                </a:cubicBezTo>
                <a:cubicBezTo>
                  <a:pt x="3948" y="596"/>
                  <a:pt x="3948" y="596"/>
                  <a:pt x="3948" y="596"/>
                </a:cubicBezTo>
                <a:cubicBezTo>
                  <a:pt x="3946" y="609"/>
                  <a:pt x="3946" y="609"/>
                  <a:pt x="3946" y="609"/>
                </a:cubicBezTo>
                <a:cubicBezTo>
                  <a:pt x="3944" y="625"/>
                  <a:pt x="3944" y="625"/>
                  <a:pt x="3944" y="625"/>
                </a:cubicBezTo>
                <a:cubicBezTo>
                  <a:pt x="3944" y="628"/>
                  <a:pt x="3944" y="628"/>
                  <a:pt x="3944" y="628"/>
                </a:cubicBezTo>
                <a:cubicBezTo>
                  <a:pt x="3942" y="628"/>
                  <a:pt x="3942" y="628"/>
                  <a:pt x="3942" y="628"/>
                </a:cubicBezTo>
                <a:cubicBezTo>
                  <a:pt x="3937" y="628"/>
                  <a:pt x="3933" y="629"/>
                  <a:pt x="3928" y="629"/>
                </a:cubicBezTo>
                <a:close/>
                <a:moveTo>
                  <a:pt x="3942" y="704"/>
                </a:moveTo>
                <a:cubicBezTo>
                  <a:pt x="3943" y="697"/>
                  <a:pt x="3943" y="697"/>
                  <a:pt x="3943" y="697"/>
                </a:cubicBezTo>
                <a:cubicBezTo>
                  <a:pt x="3944" y="688"/>
                  <a:pt x="3944" y="688"/>
                  <a:pt x="3944" y="688"/>
                </a:cubicBezTo>
                <a:cubicBezTo>
                  <a:pt x="3944" y="687"/>
                  <a:pt x="3944" y="687"/>
                  <a:pt x="3944" y="687"/>
                </a:cubicBezTo>
                <a:cubicBezTo>
                  <a:pt x="3944" y="683"/>
                  <a:pt x="3945" y="680"/>
                  <a:pt x="3945" y="676"/>
                </a:cubicBezTo>
                <a:cubicBezTo>
                  <a:pt x="3946" y="671"/>
                  <a:pt x="3946" y="671"/>
                  <a:pt x="3946" y="671"/>
                </a:cubicBezTo>
                <a:cubicBezTo>
                  <a:pt x="3946" y="666"/>
                  <a:pt x="3947" y="661"/>
                  <a:pt x="3948" y="656"/>
                </a:cubicBezTo>
                <a:cubicBezTo>
                  <a:pt x="3949" y="641"/>
                  <a:pt x="3966" y="640"/>
                  <a:pt x="3967" y="653"/>
                </a:cubicBezTo>
                <a:cubicBezTo>
                  <a:pt x="3967" y="654"/>
                  <a:pt x="3967" y="655"/>
                  <a:pt x="3967" y="656"/>
                </a:cubicBezTo>
                <a:cubicBezTo>
                  <a:pt x="3966" y="658"/>
                  <a:pt x="3966" y="658"/>
                  <a:pt x="3966" y="658"/>
                </a:cubicBezTo>
                <a:cubicBezTo>
                  <a:pt x="3965" y="669"/>
                  <a:pt x="3965" y="669"/>
                  <a:pt x="3965" y="669"/>
                </a:cubicBezTo>
                <a:cubicBezTo>
                  <a:pt x="3964" y="678"/>
                  <a:pt x="3964" y="678"/>
                  <a:pt x="3964" y="678"/>
                </a:cubicBezTo>
                <a:cubicBezTo>
                  <a:pt x="3964" y="686"/>
                  <a:pt x="3964" y="686"/>
                  <a:pt x="3964" y="686"/>
                </a:cubicBezTo>
                <a:cubicBezTo>
                  <a:pt x="3963" y="688"/>
                  <a:pt x="3963" y="688"/>
                  <a:pt x="3963" y="688"/>
                </a:cubicBezTo>
                <a:cubicBezTo>
                  <a:pt x="3962" y="698"/>
                  <a:pt x="3961" y="707"/>
                  <a:pt x="3960" y="716"/>
                </a:cubicBezTo>
                <a:cubicBezTo>
                  <a:pt x="3960" y="721"/>
                  <a:pt x="3960" y="721"/>
                  <a:pt x="3960" y="721"/>
                </a:cubicBezTo>
                <a:cubicBezTo>
                  <a:pt x="3959" y="720"/>
                  <a:pt x="3957" y="720"/>
                  <a:pt x="3956" y="720"/>
                </a:cubicBezTo>
                <a:cubicBezTo>
                  <a:pt x="3951" y="720"/>
                  <a:pt x="3945" y="720"/>
                  <a:pt x="3940" y="720"/>
                </a:cubicBezTo>
                <a:cubicBezTo>
                  <a:pt x="3941" y="715"/>
                  <a:pt x="3941" y="710"/>
                  <a:pt x="3942" y="704"/>
                </a:cubicBezTo>
                <a:close/>
                <a:moveTo>
                  <a:pt x="3962" y="815"/>
                </a:moveTo>
                <a:cubicBezTo>
                  <a:pt x="3963" y="800"/>
                  <a:pt x="3963" y="800"/>
                  <a:pt x="3963" y="800"/>
                </a:cubicBezTo>
                <a:cubicBezTo>
                  <a:pt x="3964" y="793"/>
                  <a:pt x="3964" y="793"/>
                  <a:pt x="3964" y="793"/>
                </a:cubicBezTo>
                <a:cubicBezTo>
                  <a:pt x="3965" y="786"/>
                  <a:pt x="3965" y="786"/>
                  <a:pt x="3965" y="786"/>
                </a:cubicBezTo>
                <a:cubicBezTo>
                  <a:pt x="3967" y="767"/>
                  <a:pt x="3967" y="767"/>
                  <a:pt x="3967" y="767"/>
                </a:cubicBezTo>
                <a:cubicBezTo>
                  <a:pt x="3968" y="753"/>
                  <a:pt x="3968" y="753"/>
                  <a:pt x="3968" y="753"/>
                </a:cubicBezTo>
                <a:cubicBezTo>
                  <a:pt x="3970" y="736"/>
                  <a:pt x="3986" y="735"/>
                  <a:pt x="3990" y="747"/>
                </a:cubicBezTo>
                <a:cubicBezTo>
                  <a:pt x="3991" y="749"/>
                  <a:pt x="3992" y="752"/>
                  <a:pt x="3991" y="755"/>
                </a:cubicBezTo>
                <a:cubicBezTo>
                  <a:pt x="3990" y="764"/>
                  <a:pt x="3990" y="764"/>
                  <a:pt x="3990" y="764"/>
                </a:cubicBezTo>
                <a:cubicBezTo>
                  <a:pt x="3989" y="778"/>
                  <a:pt x="3989" y="778"/>
                  <a:pt x="3989" y="778"/>
                </a:cubicBezTo>
                <a:cubicBezTo>
                  <a:pt x="3988" y="793"/>
                  <a:pt x="3988" y="793"/>
                  <a:pt x="3988" y="793"/>
                </a:cubicBezTo>
                <a:cubicBezTo>
                  <a:pt x="3988" y="795"/>
                  <a:pt x="3988" y="795"/>
                  <a:pt x="3988" y="795"/>
                </a:cubicBezTo>
                <a:cubicBezTo>
                  <a:pt x="3987" y="806"/>
                  <a:pt x="3986" y="817"/>
                  <a:pt x="3985" y="827"/>
                </a:cubicBezTo>
                <a:cubicBezTo>
                  <a:pt x="3984" y="835"/>
                  <a:pt x="3984" y="835"/>
                  <a:pt x="3984" y="835"/>
                </a:cubicBezTo>
                <a:cubicBezTo>
                  <a:pt x="3977" y="834"/>
                  <a:pt x="3977" y="834"/>
                  <a:pt x="3977" y="834"/>
                </a:cubicBezTo>
                <a:cubicBezTo>
                  <a:pt x="3972" y="834"/>
                  <a:pt x="3966" y="833"/>
                  <a:pt x="3960" y="832"/>
                </a:cubicBezTo>
                <a:lnTo>
                  <a:pt x="3962" y="815"/>
                </a:lnTo>
                <a:close/>
                <a:moveTo>
                  <a:pt x="3970" y="627"/>
                </a:moveTo>
                <a:cubicBezTo>
                  <a:pt x="3969" y="627"/>
                  <a:pt x="3967" y="627"/>
                  <a:pt x="3966" y="627"/>
                </a:cubicBezTo>
                <a:cubicBezTo>
                  <a:pt x="3962" y="627"/>
                  <a:pt x="3958" y="627"/>
                  <a:pt x="3954" y="627"/>
                </a:cubicBezTo>
                <a:cubicBezTo>
                  <a:pt x="3951" y="627"/>
                  <a:pt x="3951" y="627"/>
                  <a:pt x="3951" y="627"/>
                </a:cubicBezTo>
                <a:cubicBezTo>
                  <a:pt x="3952" y="619"/>
                  <a:pt x="3952" y="619"/>
                  <a:pt x="3952" y="619"/>
                </a:cubicBezTo>
                <a:cubicBezTo>
                  <a:pt x="3954" y="603"/>
                  <a:pt x="3954" y="603"/>
                  <a:pt x="3954" y="603"/>
                </a:cubicBezTo>
                <a:cubicBezTo>
                  <a:pt x="3955" y="595"/>
                  <a:pt x="3955" y="595"/>
                  <a:pt x="3955" y="595"/>
                </a:cubicBezTo>
                <a:cubicBezTo>
                  <a:pt x="3955" y="588"/>
                  <a:pt x="3955" y="588"/>
                  <a:pt x="3955" y="588"/>
                </a:cubicBezTo>
                <a:cubicBezTo>
                  <a:pt x="3956" y="587"/>
                  <a:pt x="3956" y="587"/>
                  <a:pt x="3956" y="587"/>
                </a:cubicBezTo>
                <a:cubicBezTo>
                  <a:pt x="3956" y="580"/>
                  <a:pt x="3956" y="580"/>
                  <a:pt x="3956" y="580"/>
                </a:cubicBezTo>
                <a:cubicBezTo>
                  <a:pt x="3957" y="575"/>
                  <a:pt x="3958" y="569"/>
                  <a:pt x="3958" y="563"/>
                </a:cubicBezTo>
                <a:cubicBezTo>
                  <a:pt x="3959" y="560"/>
                  <a:pt x="3960" y="558"/>
                  <a:pt x="3961" y="556"/>
                </a:cubicBezTo>
                <a:cubicBezTo>
                  <a:pt x="3962" y="554"/>
                  <a:pt x="3964" y="553"/>
                  <a:pt x="3965" y="552"/>
                </a:cubicBezTo>
                <a:cubicBezTo>
                  <a:pt x="3971" y="550"/>
                  <a:pt x="3978" y="553"/>
                  <a:pt x="3977" y="563"/>
                </a:cubicBezTo>
                <a:cubicBezTo>
                  <a:pt x="3976" y="563"/>
                  <a:pt x="3976" y="563"/>
                  <a:pt x="3976" y="563"/>
                </a:cubicBezTo>
                <a:cubicBezTo>
                  <a:pt x="3976" y="570"/>
                  <a:pt x="3976" y="570"/>
                  <a:pt x="3976" y="570"/>
                </a:cubicBezTo>
                <a:cubicBezTo>
                  <a:pt x="3976" y="571"/>
                  <a:pt x="3976" y="571"/>
                  <a:pt x="3976" y="571"/>
                </a:cubicBezTo>
                <a:cubicBezTo>
                  <a:pt x="3974" y="586"/>
                  <a:pt x="3974" y="586"/>
                  <a:pt x="3974" y="586"/>
                </a:cubicBezTo>
                <a:cubicBezTo>
                  <a:pt x="3973" y="595"/>
                  <a:pt x="3973" y="595"/>
                  <a:pt x="3973" y="595"/>
                </a:cubicBezTo>
                <a:cubicBezTo>
                  <a:pt x="3972" y="602"/>
                  <a:pt x="3972" y="602"/>
                  <a:pt x="3972" y="602"/>
                </a:cubicBezTo>
                <a:cubicBezTo>
                  <a:pt x="3971" y="612"/>
                  <a:pt x="3971" y="612"/>
                  <a:pt x="3971" y="612"/>
                </a:cubicBezTo>
                <a:cubicBezTo>
                  <a:pt x="3970" y="623"/>
                  <a:pt x="3970" y="623"/>
                  <a:pt x="3970" y="623"/>
                </a:cubicBezTo>
                <a:lnTo>
                  <a:pt x="3970" y="627"/>
                </a:lnTo>
                <a:close/>
                <a:moveTo>
                  <a:pt x="3962" y="484"/>
                </a:moveTo>
                <a:cubicBezTo>
                  <a:pt x="3961" y="487"/>
                  <a:pt x="3961" y="487"/>
                  <a:pt x="3961" y="487"/>
                </a:cubicBezTo>
                <a:cubicBezTo>
                  <a:pt x="3961" y="493"/>
                  <a:pt x="3960" y="499"/>
                  <a:pt x="3959" y="505"/>
                </a:cubicBezTo>
                <a:cubicBezTo>
                  <a:pt x="3958" y="511"/>
                  <a:pt x="3958" y="511"/>
                  <a:pt x="3958" y="511"/>
                </a:cubicBezTo>
                <a:cubicBezTo>
                  <a:pt x="3958" y="513"/>
                  <a:pt x="3958" y="513"/>
                  <a:pt x="3958" y="513"/>
                </a:cubicBezTo>
                <a:cubicBezTo>
                  <a:pt x="3958" y="514"/>
                  <a:pt x="3958" y="514"/>
                  <a:pt x="3958" y="514"/>
                </a:cubicBezTo>
                <a:cubicBezTo>
                  <a:pt x="3957" y="526"/>
                  <a:pt x="3957" y="526"/>
                  <a:pt x="3957" y="526"/>
                </a:cubicBezTo>
                <a:cubicBezTo>
                  <a:pt x="3955" y="541"/>
                  <a:pt x="3955" y="541"/>
                  <a:pt x="3955" y="541"/>
                </a:cubicBezTo>
                <a:cubicBezTo>
                  <a:pt x="3955" y="543"/>
                  <a:pt x="3955" y="543"/>
                  <a:pt x="3955" y="543"/>
                </a:cubicBezTo>
                <a:cubicBezTo>
                  <a:pt x="3952" y="544"/>
                  <a:pt x="3952" y="544"/>
                  <a:pt x="3952" y="544"/>
                </a:cubicBezTo>
                <a:cubicBezTo>
                  <a:pt x="3948" y="544"/>
                  <a:pt x="3943" y="545"/>
                  <a:pt x="3939" y="546"/>
                </a:cubicBezTo>
                <a:cubicBezTo>
                  <a:pt x="3940" y="540"/>
                  <a:pt x="3940" y="540"/>
                  <a:pt x="3940" y="540"/>
                </a:cubicBezTo>
                <a:cubicBezTo>
                  <a:pt x="3942" y="527"/>
                  <a:pt x="3942" y="527"/>
                  <a:pt x="3942" y="527"/>
                </a:cubicBezTo>
                <a:cubicBezTo>
                  <a:pt x="3942" y="525"/>
                  <a:pt x="3942" y="525"/>
                  <a:pt x="3942" y="525"/>
                </a:cubicBezTo>
                <a:cubicBezTo>
                  <a:pt x="3943" y="519"/>
                  <a:pt x="3943" y="519"/>
                  <a:pt x="3943" y="519"/>
                </a:cubicBezTo>
                <a:cubicBezTo>
                  <a:pt x="3943" y="516"/>
                  <a:pt x="3943" y="516"/>
                  <a:pt x="3943" y="516"/>
                </a:cubicBezTo>
                <a:cubicBezTo>
                  <a:pt x="3945" y="501"/>
                  <a:pt x="3945" y="501"/>
                  <a:pt x="3945" y="501"/>
                </a:cubicBezTo>
                <a:cubicBezTo>
                  <a:pt x="3945" y="497"/>
                  <a:pt x="3945" y="497"/>
                  <a:pt x="3945" y="497"/>
                </a:cubicBezTo>
                <a:cubicBezTo>
                  <a:pt x="3947" y="487"/>
                  <a:pt x="3947" y="487"/>
                  <a:pt x="3947" y="487"/>
                </a:cubicBezTo>
                <a:cubicBezTo>
                  <a:pt x="3948" y="474"/>
                  <a:pt x="3962" y="472"/>
                  <a:pt x="3962" y="483"/>
                </a:cubicBezTo>
                <a:cubicBezTo>
                  <a:pt x="3962" y="484"/>
                  <a:pt x="3962" y="484"/>
                  <a:pt x="3962" y="484"/>
                </a:cubicBezTo>
                <a:close/>
                <a:moveTo>
                  <a:pt x="3942" y="488"/>
                </a:moveTo>
                <a:cubicBezTo>
                  <a:pt x="3940" y="502"/>
                  <a:pt x="3940" y="502"/>
                  <a:pt x="3940" y="502"/>
                </a:cubicBezTo>
                <a:cubicBezTo>
                  <a:pt x="3939" y="505"/>
                  <a:pt x="3939" y="505"/>
                  <a:pt x="3939" y="505"/>
                </a:cubicBezTo>
                <a:cubicBezTo>
                  <a:pt x="3938" y="518"/>
                  <a:pt x="3938" y="518"/>
                  <a:pt x="3938" y="518"/>
                </a:cubicBezTo>
                <a:cubicBezTo>
                  <a:pt x="3937" y="524"/>
                  <a:pt x="3937" y="524"/>
                  <a:pt x="3937" y="524"/>
                </a:cubicBezTo>
                <a:cubicBezTo>
                  <a:pt x="3936" y="529"/>
                  <a:pt x="3936" y="529"/>
                  <a:pt x="3936" y="529"/>
                </a:cubicBezTo>
                <a:cubicBezTo>
                  <a:pt x="3936" y="532"/>
                  <a:pt x="3936" y="532"/>
                  <a:pt x="3936" y="532"/>
                </a:cubicBezTo>
                <a:cubicBezTo>
                  <a:pt x="3935" y="536"/>
                  <a:pt x="3935" y="540"/>
                  <a:pt x="3934" y="544"/>
                </a:cubicBezTo>
                <a:cubicBezTo>
                  <a:pt x="3934" y="547"/>
                  <a:pt x="3934" y="547"/>
                  <a:pt x="3934" y="547"/>
                </a:cubicBezTo>
                <a:cubicBezTo>
                  <a:pt x="3933" y="547"/>
                  <a:pt x="3932" y="547"/>
                  <a:pt x="3931" y="547"/>
                </a:cubicBezTo>
                <a:cubicBezTo>
                  <a:pt x="3928" y="548"/>
                  <a:pt x="3924" y="549"/>
                  <a:pt x="3921" y="550"/>
                </a:cubicBezTo>
                <a:cubicBezTo>
                  <a:pt x="3922" y="544"/>
                  <a:pt x="3922" y="544"/>
                  <a:pt x="3922" y="544"/>
                </a:cubicBezTo>
                <a:cubicBezTo>
                  <a:pt x="3922" y="541"/>
                  <a:pt x="3922" y="541"/>
                  <a:pt x="3922" y="541"/>
                </a:cubicBezTo>
                <a:cubicBezTo>
                  <a:pt x="3923" y="535"/>
                  <a:pt x="3923" y="535"/>
                  <a:pt x="3923" y="535"/>
                </a:cubicBezTo>
                <a:cubicBezTo>
                  <a:pt x="3924" y="530"/>
                  <a:pt x="3925" y="525"/>
                  <a:pt x="3925" y="520"/>
                </a:cubicBezTo>
                <a:cubicBezTo>
                  <a:pt x="3926" y="517"/>
                  <a:pt x="3926" y="517"/>
                  <a:pt x="3926" y="517"/>
                </a:cubicBezTo>
                <a:cubicBezTo>
                  <a:pt x="3926" y="513"/>
                  <a:pt x="3926" y="513"/>
                  <a:pt x="3926" y="513"/>
                </a:cubicBezTo>
                <a:cubicBezTo>
                  <a:pt x="3927" y="506"/>
                  <a:pt x="3928" y="500"/>
                  <a:pt x="3929" y="493"/>
                </a:cubicBezTo>
                <a:cubicBezTo>
                  <a:pt x="3929" y="491"/>
                  <a:pt x="3929" y="491"/>
                  <a:pt x="3929" y="491"/>
                </a:cubicBezTo>
                <a:cubicBezTo>
                  <a:pt x="3931" y="482"/>
                  <a:pt x="3939" y="478"/>
                  <a:pt x="3941" y="483"/>
                </a:cubicBezTo>
                <a:cubicBezTo>
                  <a:pt x="3942" y="484"/>
                  <a:pt x="3942" y="486"/>
                  <a:pt x="3942" y="488"/>
                </a:cubicBezTo>
                <a:close/>
                <a:moveTo>
                  <a:pt x="3930" y="562"/>
                </a:moveTo>
                <a:cubicBezTo>
                  <a:pt x="3931" y="564"/>
                  <a:pt x="3931" y="566"/>
                  <a:pt x="3931" y="569"/>
                </a:cubicBezTo>
                <a:cubicBezTo>
                  <a:pt x="3931" y="570"/>
                  <a:pt x="3931" y="570"/>
                  <a:pt x="3931" y="570"/>
                </a:cubicBezTo>
                <a:cubicBezTo>
                  <a:pt x="3929" y="583"/>
                  <a:pt x="3929" y="583"/>
                  <a:pt x="3929" y="583"/>
                </a:cubicBezTo>
                <a:cubicBezTo>
                  <a:pt x="3927" y="599"/>
                  <a:pt x="3927" y="599"/>
                  <a:pt x="3927" y="599"/>
                </a:cubicBezTo>
                <a:cubicBezTo>
                  <a:pt x="3926" y="606"/>
                  <a:pt x="3926" y="606"/>
                  <a:pt x="3926" y="606"/>
                </a:cubicBezTo>
                <a:cubicBezTo>
                  <a:pt x="3925" y="613"/>
                  <a:pt x="3925" y="613"/>
                  <a:pt x="3925" y="613"/>
                </a:cubicBezTo>
                <a:cubicBezTo>
                  <a:pt x="3925" y="614"/>
                  <a:pt x="3925" y="614"/>
                  <a:pt x="3925" y="614"/>
                </a:cubicBezTo>
                <a:cubicBezTo>
                  <a:pt x="3924" y="619"/>
                  <a:pt x="3923" y="624"/>
                  <a:pt x="3923" y="629"/>
                </a:cubicBezTo>
                <a:cubicBezTo>
                  <a:pt x="3923" y="630"/>
                  <a:pt x="3923" y="630"/>
                  <a:pt x="3923" y="630"/>
                </a:cubicBezTo>
                <a:cubicBezTo>
                  <a:pt x="3922" y="630"/>
                  <a:pt x="3922" y="630"/>
                  <a:pt x="3922" y="630"/>
                </a:cubicBezTo>
                <a:cubicBezTo>
                  <a:pt x="3918" y="631"/>
                  <a:pt x="3913" y="631"/>
                  <a:pt x="3909" y="632"/>
                </a:cubicBezTo>
                <a:cubicBezTo>
                  <a:pt x="3910" y="626"/>
                  <a:pt x="3910" y="626"/>
                  <a:pt x="3910" y="626"/>
                </a:cubicBezTo>
                <a:cubicBezTo>
                  <a:pt x="3910" y="625"/>
                  <a:pt x="3910" y="625"/>
                  <a:pt x="3910" y="625"/>
                </a:cubicBezTo>
                <a:cubicBezTo>
                  <a:pt x="3911" y="618"/>
                  <a:pt x="3911" y="618"/>
                  <a:pt x="3911" y="618"/>
                </a:cubicBezTo>
                <a:cubicBezTo>
                  <a:pt x="3912" y="613"/>
                  <a:pt x="3913" y="607"/>
                  <a:pt x="3914" y="602"/>
                </a:cubicBezTo>
                <a:cubicBezTo>
                  <a:pt x="3915" y="595"/>
                  <a:pt x="3915" y="595"/>
                  <a:pt x="3915" y="595"/>
                </a:cubicBezTo>
                <a:cubicBezTo>
                  <a:pt x="3916" y="582"/>
                  <a:pt x="3916" y="582"/>
                  <a:pt x="3916" y="582"/>
                </a:cubicBezTo>
                <a:cubicBezTo>
                  <a:pt x="3918" y="572"/>
                  <a:pt x="3918" y="572"/>
                  <a:pt x="3918" y="572"/>
                </a:cubicBezTo>
                <a:cubicBezTo>
                  <a:pt x="3918" y="571"/>
                  <a:pt x="3918" y="571"/>
                  <a:pt x="3918" y="571"/>
                </a:cubicBezTo>
                <a:cubicBezTo>
                  <a:pt x="3919" y="562"/>
                  <a:pt x="3927" y="558"/>
                  <a:pt x="3930" y="562"/>
                </a:cubicBezTo>
                <a:close/>
                <a:moveTo>
                  <a:pt x="3917" y="649"/>
                </a:moveTo>
                <a:cubicBezTo>
                  <a:pt x="3918" y="650"/>
                  <a:pt x="3919" y="653"/>
                  <a:pt x="3919" y="657"/>
                </a:cubicBezTo>
                <a:cubicBezTo>
                  <a:pt x="3919" y="657"/>
                  <a:pt x="3919" y="657"/>
                  <a:pt x="3919" y="657"/>
                </a:cubicBezTo>
                <a:cubicBezTo>
                  <a:pt x="3917" y="668"/>
                  <a:pt x="3917" y="668"/>
                  <a:pt x="3917" y="668"/>
                </a:cubicBezTo>
                <a:cubicBezTo>
                  <a:pt x="3916" y="675"/>
                  <a:pt x="3916" y="682"/>
                  <a:pt x="3915" y="689"/>
                </a:cubicBezTo>
                <a:cubicBezTo>
                  <a:pt x="3913" y="698"/>
                  <a:pt x="3913" y="698"/>
                  <a:pt x="3913" y="698"/>
                </a:cubicBezTo>
                <a:cubicBezTo>
                  <a:pt x="3913" y="703"/>
                  <a:pt x="3913" y="703"/>
                  <a:pt x="3913" y="703"/>
                </a:cubicBezTo>
                <a:cubicBezTo>
                  <a:pt x="3911" y="714"/>
                  <a:pt x="3911" y="714"/>
                  <a:pt x="3911" y="714"/>
                </a:cubicBezTo>
                <a:cubicBezTo>
                  <a:pt x="3910" y="722"/>
                  <a:pt x="3910" y="722"/>
                  <a:pt x="3910" y="722"/>
                </a:cubicBezTo>
                <a:cubicBezTo>
                  <a:pt x="3907" y="722"/>
                  <a:pt x="3904" y="722"/>
                  <a:pt x="3901" y="723"/>
                </a:cubicBezTo>
                <a:cubicBezTo>
                  <a:pt x="3896" y="723"/>
                  <a:pt x="3896" y="723"/>
                  <a:pt x="3896" y="723"/>
                </a:cubicBezTo>
                <a:cubicBezTo>
                  <a:pt x="3897" y="716"/>
                  <a:pt x="3897" y="716"/>
                  <a:pt x="3897" y="716"/>
                </a:cubicBezTo>
                <a:cubicBezTo>
                  <a:pt x="3898" y="711"/>
                  <a:pt x="3898" y="711"/>
                  <a:pt x="3898" y="711"/>
                </a:cubicBezTo>
                <a:cubicBezTo>
                  <a:pt x="3901" y="691"/>
                  <a:pt x="3901" y="691"/>
                  <a:pt x="3901" y="691"/>
                </a:cubicBezTo>
                <a:cubicBezTo>
                  <a:pt x="3902" y="681"/>
                  <a:pt x="3902" y="681"/>
                  <a:pt x="3902" y="681"/>
                </a:cubicBezTo>
                <a:cubicBezTo>
                  <a:pt x="3904" y="669"/>
                  <a:pt x="3904" y="669"/>
                  <a:pt x="3904" y="669"/>
                </a:cubicBezTo>
                <a:cubicBezTo>
                  <a:pt x="3905" y="658"/>
                  <a:pt x="3905" y="658"/>
                  <a:pt x="3905" y="658"/>
                </a:cubicBezTo>
                <a:cubicBezTo>
                  <a:pt x="3905" y="658"/>
                  <a:pt x="3905" y="658"/>
                  <a:pt x="3905" y="658"/>
                </a:cubicBezTo>
                <a:cubicBezTo>
                  <a:pt x="3907" y="649"/>
                  <a:pt x="3913" y="646"/>
                  <a:pt x="3917" y="649"/>
                </a:cubicBezTo>
                <a:close/>
                <a:moveTo>
                  <a:pt x="3906" y="752"/>
                </a:moveTo>
                <a:cubicBezTo>
                  <a:pt x="3905" y="763"/>
                  <a:pt x="3905" y="763"/>
                  <a:pt x="3905" y="763"/>
                </a:cubicBezTo>
                <a:cubicBezTo>
                  <a:pt x="3903" y="780"/>
                  <a:pt x="3903" y="780"/>
                  <a:pt x="3903" y="780"/>
                </a:cubicBezTo>
                <a:cubicBezTo>
                  <a:pt x="3901" y="789"/>
                  <a:pt x="3901" y="789"/>
                  <a:pt x="3901" y="789"/>
                </a:cubicBezTo>
                <a:cubicBezTo>
                  <a:pt x="3901" y="789"/>
                  <a:pt x="3901" y="789"/>
                  <a:pt x="3901" y="789"/>
                </a:cubicBezTo>
                <a:cubicBezTo>
                  <a:pt x="3900" y="800"/>
                  <a:pt x="3900" y="800"/>
                  <a:pt x="3900" y="800"/>
                </a:cubicBezTo>
                <a:cubicBezTo>
                  <a:pt x="3899" y="809"/>
                  <a:pt x="3898" y="818"/>
                  <a:pt x="3896" y="827"/>
                </a:cubicBezTo>
                <a:cubicBezTo>
                  <a:pt x="3896" y="827"/>
                  <a:pt x="3896" y="827"/>
                  <a:pt x="3896" y="827"/>
                </a:cubicBezTo>
                <a:cubicBezTo>
                  <a:pt x="3896" y="827"/>
                  <a:pt x="3896" y="827"/>
                  <a:pt x="3896" y="827"/>
                </a:cubicBezTo>
                <a:cubicBezTo>
                  <a:pt x="3882" y="826"/>
                  <a:pt x="3882" y="826"/>
                  <a:pt x="3882" y="826"/>
                </a:cubicBezTo>
                <a:cubicBezTo>
                  <a:pt x="3884" y="814"/>
                  <a:pt x="3884" y="814"/>
                  <a:pt x="3884" y="814"/>
                </a:cubicBezTo>
                <a:cubicBezTo>
                  <a:pt x="3885" y="802"/>
                  <a:pt x="3885" y="802"/>
                  <a:pt x="3885" y="802"/>
                </a:cubicBezTo>
                <a:cubicBezTo>
                  <a:pt x="3887" y="793"/>
                  <a:pt x="3887" y="793"/>
                  <a:pt x="3887" y="793"/>
                </a:cubicBezTo>
                <a:cubicBezTo>
                  <a:pt x="3887" y="789"/>
                  <a:pt x="3887" y="789"/>
                  <a:pt x="3887" y="789"/>
                </a:cubicBezTo>
                <a:cubicBezTo>
                  <a:pt x="3889" y="777"/>
                  <a:pt x="3889" y="777"/>
                  <a:pt x="3889" y="777"/>
                </a:cubicBezTo>
                <a:cubicBezTo>
                  <a:pt x="3890" y="769"/>
                  <a:pt x="3891" y="761"/>
                  <a:pt x="3892" y="753"/>
                </a:cubicBezTo>
                <a:cubicBezTo>
                  <a:pt x="3894" y="738"/>
                  <a:pt x="3908" y="736"/>
                  <a:pt x="3906" y="752"/>
                </a:cubicBezTo>
                <a:close/>
                <a:moveTo>
                  <a:pt x="3903" y="821"/>
                </a:moveTo>
                <a:cubicBezTo>
                  <a:pt x="3907" y="794"/>
                  <a:pt x="3907" y="794"/>
                  <a:pt x="3907" y="794"/>
                </a:cubicBezTo>
                <a:cubicBezTo>
                  <a:pt x="3907" y="790"/>
                  <a:pt x="3907" y="790"/>
                  <a:pt x="3907" y="790"/>
                </a:cubicBezTo>
                <a:cubicBezTo>
                  <a:pt x="3908" y="783"/>
                  <a:pt x="3908" y="783"/>
                  <a:pt x="3908" y="783"/>
                </a:cubicBezTo>
                <a:cubicBezTo>
                  <a:pt x="3909" y="774"/>
                  <a:pt x="3909" y="774"/>
                  <a:pt x="3909" y="774"/>
                </a:cubicBezTo>
                <a:cubicBezTo>
                  <a:pt x="3911" y="758"/>
                  <a:pt x="3911" y="758"/>
                  <a:pt x="3911" y="758"/>
                </a:cubicBezTo>
                <a:cubicBezTo>
                  <a:pt x="3912" y="752"/>
                  <a:pt x="3912" y="752"/>
                  <a:pt x="3912" y="752"/>
                </a:cubicBezTo>
                <a:cubicBezTo>
                  <a:pt x="3914" y="738"/>
                  <a:pt x="3925" y="735"/>
                  <a:pt x="3929" y="743"/>
                </a:cubicBezTo>
                <a:cubicBezTo>
                  <a:pt x="3929" y="745"/>
                  <a:pt x="3930" y="748"/>
                  <a:pt x="3929" y="751"/>
                </a:cubicBezTo>
                <a:cubicBezTo>
                  <a:pt x="3928" y="758"/>
                  <a:pt x="3928" y="758"/>
                  <a:pt x="3928" y="758"/>
                </a:cubicBezTo>
                <a:cubicBezTo>
                  <a:pt x="3927" y="767"/>
                  <a:pt x="3927" y="767"/>
                  <a:pt x="3927" y="767"/>
                </a:cubicBezTo>
                <a:cubicBezTo>
                  <a:pt x="3926" y="778"/>
                  <a:pt x="3926" y="778"/>
                  <a:pt x="3926" y="778"/>
                </a:cubicBezTo>
                <a:cubicBezTo>
                  <a:pt x="3925" y="790"/>
                  <a:pt x="3925" y="790"/>
                  <a:pt x="3925" y="790"/>
                </a:cubicBezTo>
                <a:cubicBezTo>
                  <a:pt x="3923" y="804"/>
                  <a:pt x="3923" y="804"/>
                  <a:pt x="3923" y="804"/>
                </a:cubicBezTo>
                <a:cubicBezTo>
                  <a:pt x="3921" y="823"/>
                  <a:pt x="3921" y="823"/>
                  <a:pt x="3921" y="823"/>
                </a:cubicBezTo>
                <a:cubicBezTo>
                  <a:pt x="3920" y="829"/>
                  <a:pt x="3920" y="829"/>
                  <a:pt x="3920" y="829"/>
                </a:cubicBezTo>
                <a:cubicBezTo>
                  <a:pt x="3914" y="828"/>
                  <a:pt x="3914" y="828"/>
                  <a:pt x="3914" y="828"/>
                </a:cubicBezTo>
                <a:cubicBezTo>
                  <a:pt x="3902" y="827"/>
                  <a:pt x="3902" y="827"/>
                  <a:pt x="3902" y="827"/>
                </a:cubicBezTo>
                <a:lnTo>
                  <a:pt x="3903" y="821"/>
                </a:lnTo>
                <a:close/>
                <a:moveTo>
                  <a:pt x="3929" y="816"/>
                </a:moveTo>
                <a:cubicBezTo>
                  <a:pt x="3931" y="797"/>
                  <a:pt x="3931" y="797"/>
                  <a:pt x="3931" y="797"/>
                </a:cubicBezTo>
                <a:cubicBezTo>
                  <a:pt x="3932" y="790"/>
                  <a:pt x="3932" y="790"/>
                  <a:pt x="3932" y="790"/>
                </a:cubicBezTo>
                <a:cubicBezTo>
                  <a:pt x="3934" y="771"/>
                  <a:pt x="3934" y="771"/>
                  <a:pt x="3934" y="771"/>
                </a:cubicBezTo>
                <a:cubicBezTo>
                  <a:pt x="3935" y="760"/>
                  <a:pt x="3935" y="760"/>
                  <a:pt x="3935" y="760"/>
                </a:cubicBezTo>
                <a:cubicBezTo>
                  <a:pt x="3936" y="751"/>
                  <a:pt x="3936" y="751"/>
                  <a:pt x="3936" y="751"/>
                </a:cubicBezTo>
                <a:cubicBezTo>
                  <a:pt x="3936" y="751"/>
                  <a:pt x="3936" y="751"/>
                  <a:pt x="3936" y="751"/>
                </a:cubicBezTo>
                <a:cubicBezTo>
                  <a:pt x="3938" y="739"/>
                  <a:pt x="3946" y="735"/>
                  <a:pt x="3952" y="738"/>
                </a:cubicBezTo>
                <a:cubicBezTo>
                  <a:pt x="3954" y="739"/>
                  <a:pt x="3955" y="741"/>
                  <a:pt x="3956" y="743"/>
                </a:cubicBezTo>
                <a:cubicBezTo>
                  <a:pt x="3957" y="745"/>
                  <a:pt x="3957" y="748"/>
                  <a:pt x="3957" y="752"/>
                </a:cubicBezTo>
                <a:cubicBezTo>
                  <a:pt x="3957" y="752"/>
                  <a:pt x="3957" y="752"/>
                  <a:pt x="3957" y="752"/>
                </a:cubicBezTo>
                <a:cubicBezTo>
                  <a:pt x="3954" y="778"/>
                  <a:pt x="3954" y="778"/>
                  <a:pt x="3954" y="778"/>
                </a:cubicBezTo>
                <a:cubicBezTo>
                  <a:pt x="3952" y="791"/>
                  <a:pt x="3952" y="791"/>
                  <a:pt x="3952" y="791"/>
                </a:cubicBezTo>
                <a:cubicBezTo>
                  <a:pt x="3952" y="797"/>
                  <a:pt x="3952" y="797"/>
                  <a:pt x="3952" y="797"/>
                </a:cubicBezTo>
                <a:cubicBezTo>
                  <a:pt x="3951" y="802"/>
                  <a:pt x="3951" y="806"/>
                  <a:pt x="3950" y="811"/>
                </a:cubicBezTo>
                <a:cubicBezTo>
                  <a:pt x="3949" y="826"/>
                  <a:pt x="3949" y="826"/>
                  <a:pt x="3949" y="826"/>
                </a:cubicBezTo>
                <a:cubicBezTo>
                  <a:pt x="3948" y="831"/>
                  <a:pt x="3948" y="831"/>
                  <a:pt x="3948" y="831"/>
                </a:cubicBezTo>
                <a:cubicBezTo>
                  <a:pt x="3943" y="831"/>
                  <a:pt x="3943" y="831"/>
                  <a:pt x="3943" y="831"/>
                </a:cubicBezTo>
                <a:cubicBezTo>
                  <a:pt x="3938" y="831"/>
                  <a:pt x="3933" y="830"/>
                  <a:pt x="3929" y="830"/>
                </a:cubicBezTo>
                <a:cubicBezTo>
                  <a:pt x="3927" y="830"/>
                  <a:pt x="3927" y="830"/>
                  <a:pt x="3927" y="830"/>
                </a:cubicBezTo>
                <a:lnTo>
                  <a:pt x="3929" y="816"/>
                </a:lnTo>
                <a:close/>
                <a:moveTo>
                  <a:pt x="3991" y="723"/>
                </a:moveTo>
                <a:cubicBezTo>
                  <a:pt x="3988" y="723"/>
                  <a:pt x="3984" y="722"/>
                  <a:pt x="3981" y="722"/>
                </a:cubicBezTo>
                <a:cubicBezTo>
                  <a:pt x="3978" y="722"/>
                  <a:pt x="3975" y="721"/>
                  <a:pt x="3972" y="721"/>
                </a:cubicBezTo>
                <a:cubicBezTo>
                  <a:pt x="3971" y="721"/>
                  <a:pt x="3971" y="721"/>
                  <a:pt x="3971" y="721"/>
                </a:cubicBezTo>
                <a:cubicBezTo>
                  <a:pt x="3973" y="706"/>
                  <a:pt x="3973" y="706"/>
                  <a:pt x="3973" y="706"/>
                </a:cubicBezTo>
                <a:cubicBezTo>
                  <a:pt x="3974" y="689"/>
                  <a:pt x="3974" y="689"/>
                  <a:pt x="3974" y="689"/>
                </a:cubicBezTo>
                <a:cubicBezTo>
                  <a:pt x="3976" y="676"/>
                  <a:pt x="3976" y="676"/>
                  <a:pt x="3976" y="676"/>
                </a:cubicBezTo>
                <a:cubicBezTo>
                  <a:pt x="3976" y="668"/>
                  <a:pt x="3976" y="668"/>
                  <a:pt x="3976" y="668"/>
                </a:cubicBezTo>
                <a:cubicBezTo>
                  <a:pt x="3977" y="659"/>
                  <a:pt x="3977" y="659"/>
                  <a:pt x="3977" y="659"/>
                </a:cubicBezTo>
                <a:cubicBezTo>
                  <a:pt x="3978" y="657"/>
                  <a:pt x="3978" y="657"/>
                  <a:pt x="3978" y="657"/>
                </a:cubicBezTo>
                <a:cubicBezTo>
                  <a:pt x="3978" y="648"/>
                  <a:pt x="3986" y="644"/>
                  <a:pt x="3992" y="646"/>
                </a:cubicBezTo>
                <a:cubicBezTo>
                  <a:pt x="3994" y="647"/>
                  <a:pt x="3996" y="648"/>
                  <a:pt x="3998" y="650"/>
                </a:cubicBezTo>
                <a:cubicBezTo>
                  <a:pt x="3999" y="652"/>
                  <a:pt x="3999" y="654"/>
                  <a:pt x="4000" y="656"/>
                </a:cubicBezTo>
                <a:cubicBezTo>
                  <a:pt x="4000" y="657"/>
                  <a:pt x="4000" y="658"/>
                  <a:pt x="4000" y="659"/>
                </a:cubicBezTo>
                <a:cubicBezTo>
                  <a:pt x="3999" y="668"/>
                  <a:pt x="3998" y="677"/>
                  <a:pt x="3997" y="685"/>
                </a:cubicBezTo>
                <a:cubicBezTo>
                  <a:pt x="3997" y="691"/>
                  <a:pt x="3997" y="691"/>
                  <a:pt x="3997" y="691"/>
                </a:cubicBezTo>
                <a:cubicBezTo>
                  <a:pt x="3996" y="701"/>
                  <a:pt x="3996" y="701"/>
                  <a:pt x="3996" y="701"/>
                </a:cubicBezTo>
                <a:cubicBezTo>
                  <a:pt x="3995" y="710"/>
                  <a:pt x="3995" y="710"/>
                  <a:pt x="3995" y="710"/>
                </a:cubicBezTo>
                <a:cubicBezTo>
                  <a:pt x="3994" y="720"/>
                  <a:pt x="3994" y="720"/>
                  <a:pt x="3994" y="720"/>
                </a:cubicBezTo>
                <a:cubicBezTo>
                  <a:pt x="3994" y="723"/>
                  <a:pt x="3994" y="723"/>
                  <a:pt x="3994" y="723"/>
                </a:cubicBezTo>
                <a:lnTo>
                  <a:pt x="3991" y="723"/>
                </a:lnTo>
                <a:close/>
                <a:moveTo>
                  <a:pt x="3997" y="964"/>
                </a:moveTo>
                <a:cubicBezTo>
                  <a:pt x="4003" y="904"/>
                  <a:pt x="4003" y="904"/>
                  <a:pt x="4003" y="904"/>
                </a:cubicBezTo>
                <a:cubicBezTo>
                  <a:pt x="4004" y="896"/>
                  <a:pt x="4004" y="896"/>
                  <a:pt x="4004" y="896"/>
                </a:cubicBezTo>
                <a:cubicBezTo>
                  <a:pt x="4006" y="872"/>
                  <a:pt x="4026" y="865"/>
                  <a:pt x="4038" y="875"/>
                </a:cubicBezTo>
                <a:cubicBezTo>
                  <a:pt x="4044" y="879"/>
                  <a:pt x="4047" y="888"/>
                  <a:pt x="4046" y="900"/>
                </a:cubicBezTo>
                <a:cubicBezTo>
                  <a:pt x="4044" y="924"/>
                  <a:pt x="4044" y="924"/>
                  <a:pt x="4044" y="924"/>
                </a:cubicBezTo>
                <a:cubicBezTo>
                  <a:pt x="4040" y="968"/>
                  <a:pt x="4040" y="968"/>
                  <a:pt x="4040" y="968"/>
                </a:cubicBezTo>
                <a:cubicBezTo>
                  <a:pt x="4037" y="1002"/>
                  <a:pt x="4037" y="1002"/>
                  <a:pt x="4037" y="1002"/>
                </a:cubicBezTo>
                <a:cubicBezTo>
                  <a:pt x="3998" y="1003"/>
                  <a:pt x="3998" y="1003"/>
                  <a:pt x="3998" y="1003"/>
                </a:cubicBezTo>
                <a:cubicBezTo>
                  <a:pt x="3994" y="1003"/>
                  <a:pt x="3994" y="1003"/>
                  <a:pt x="3994" y="1003"/>
                </a:cubicBezTo>
                <a:lnTo>
                  <a:pt x="3997" y="964"/>
                </a:lnTo>
                <a:close/>
                <a:moveTo>
                  <a:pt x="4046" y="776"/>
                </a:moveTo>
                <a:cubicBezTo>
                  <a:pt x="4045" y="785"/>
                  <a:pt x="4045" y="793"/>
                  <a:pt x="4044" y="802"/>
                </a:cubicBezTo>
                <a:cubicBezTo>
                  <a:pt x="4044" y="802"/>
                  <a:pt x="4044" y="802"/>
                  <a:pt x="4044" y="802"/>
                </a:cubicBezTo>
                <a:cubicBezTo>
                  <a:pt x="4044" y="812"/>
                  <a:pt x="4044" y="812"/>
                  <a:pt x="4044" y="812"/>
                </a:cubicBezTo>
                <a:cubicBezTo>
                  <a:pt x="4043" y="822"/>
                  <a:pt x="4043" y="822"/>
                  <a:pt x="4043" y="822"/>
                </a:cubicBezTo>
                <a:cubicBezTo>
                  <a:pt x="4043" y="828"/>
                  <a:pt x="4043" y="834"/>
                  <a:pt x="4042" y="840"/>
                </a:cubicBezTo>
                <a:cubicBezTo>
                  <a:pt x="4036" y="840"/>
                  <a:pt x="4031" y="839"/>
                  <a:pt x="4025" y="839"/>
                </a:cubicBezTo>
                <a:cubicBezTo>
                  <a:pt x="4025" y="838"/>
                  <a:pt x="4025" y="838"/>
                  <a:pt x="4025" y="838"/>
                </a:cubicBezTo>
                <a:cubicBezTo>
                  <a:pt x="4025" y="827"/>
                  <a:pt x="4025" y="827"/>
                  <a:pt x="4025" y="827"/>
                </a:cubicBezTo>
                <a:cubicBezTo>
                  <a:pt x="4026" y="817"/>
                  <a:pt x="4026" y="817"/>
                  <a:pt x="4026" y="817"/>
                </a:cubicBezTo>
                <a:cubicBezTo>
                  <a:pt x="4027" y="799"/>
                  <a:pt x="4027" y="799"/>
                  <a:pt x="4027" y="799"/>
                </a:cubicBezTo>
                <a:cubicBezTo>
                  <a:pt x="4028" y="791"/>
                  <a:pt x="4028" y="791"/>
                  <a:pt x="4028" y="791"/>
                </a:cubicBezTo>
                <a:cubicBezTo>
                  <a:pt x="4030" y="760"/>
                  <a:pt x="4030" y="760"/>
                  <a:pt x="4030" y="760"/>
                </a:cubicBezTo>
                <a:cubicBezTo>
                  <a:pt x="4030" y="759"/>
                  <a:pt x="4030" y="758"/>
                  <a:pt x="4030" y="758"/>
                </a:cubicBezTo>
                <a:cubicBezTo>
                  <a:pt x="4031" y="750"/>
                  <a:pt x="4036" y="747"/>
                  <a:pt x="4040" y="749"/>
                </a:cubicBezTo>
                <a:cubicBezTo>
                  <a:pt x="4044" y="751"/>
                  <a:pt x="4047" y="756"/>
                  <a:pt x="4047" y="764"/>
                </a:cubicBezTo>
                <a:lnTo>
                  <a:pt x="4046" y="776"/>
                </a:lnTo>
                <a:close/>
                <a:moveTo>
                  <a:pt x="4043" y="733"/>
                </a:moveTo>
                <a:cubicBezTo>
                  <a:pt x="4039" y="732"/>
                  <a:pt x="4036" y="731"/>
                  <a:pt x="4032" y="730"/>
                </a:cubicBezTo>
                <a:cubicBezTo>
                  <a:pt x="4032" y="729"/>
                  <a:pt x="4032" y="729"/>
                  <a:pt x="4032" y="729"/>
                </a:cubicBezTo>
                <a:cubicBezTo>
                  <a:pt x="4033" y="711"/>
                  <a:pt x="4033" y="711"/>
                  <a:pt x="4033" y="711"/>
                </a:cubicBezTo>
                <a:cubicBezTo>
                  <a:pt x="4034" y="697"/>
                  <a:pt x="4034" y="697"/>
                  <a:pt x="4034" y="697"/>
                </a:cubicBezTo>
                <a:cubicBezTo>
                  <a:pt x="4035" y="686"/>
                  <a:pt x="4035" y="686"/>
                  <a:pt x="4035" y="686"/>
                </a:cubicBezTo>
                <a:cubicBezTo>
                  <a:pt x="4035" y="676"/>
                  <a:pt x="4035" y="676"/>
                  <a:pt x="4035" y="676"/>
                </a:cubicBezTo>
                <a:cubicBezTo>
                  <a:pt x="4036" y="667"/>
                  <a:pt x="4036" y="667"/>
                  <a:pt x="4036" y="667"/>
                </a:cubicBezTo>
                <a:cubicBezTo>
                  <a:pt x="4036" y="664"/>
                  <a:pt x="4036" y="664"/>
                  <a:pt x="4036" y="664"/>
                </a:cubicBezTo>
                <a:cubicBezTo>
                  <a:pt x="4037" y="654"/>
                  <a:pt x="4044" y="652"/>
                  <a:pt x="4049" y="657"/>
                </a:cubicBezTo>
                <a:cubicBezTo>
                  <a:pt x="4050" y="658"/>
                  <a:pt x="4051" y="660"/>
                  <a:pt x="4052" y="662"/>
                </a:cubicBezTo>
                <a:cubicBezTo>
                  <a:pt x="4052" y="664"/>
                  <a:pt x="4052" y="665"/>
                  <a:pt x="4052" y="667"/>
                </a:cubicBezTo>
                <a:cubicBezTo>
                  <a:pt x="4052" y="672"/>
                  <a:pt x="4052" y="672"/>
                  <a:pt x="4052" y="672"/>
                </a:cubicBezTo>
                <a:cubicBezTo>
                  <a:pt x="4051" y="680"/>
                  <a:pt x="4051" y="688"/>
                  <a:pt x="4050" y="697"/>
                </a:cubicBezTo>
                <a:cubicBezTo>
                  <a:pt x="4050" y="701"/>
                  <a:pt x="4050" y="701"/>
                  <a:pt x="4050" y="701"/>
                </a:cubicBezTo>
                <a:cubicBezTo>
                  <a:pt x="4050" y="705"/>
                  <a:pt x="4050" y="710"/>
                  <a:pt x="4049" y="714"/>
                </a:cubicBezTo>
                <a:cubicBezTo>
                  <a:pt x="4049" y="728"/>
                  <a:pt x="4049" y="728"/>
                  <a:pt x="4049" y="728"/>
                </a:cubicBezTo>
                <a:cubicBezTo>
                  <a:pt x="4048" y="734"/>
                  <a:pt x="4048" y="734"/>
                  <a:pt x="4048" y="734"/>
                </a:cubicBezTo>
                <a:cubicBezTo>
                  <a:pt x="4047" y="734"/>
                  <a:pt x="4045" y="733"/>
                  <a:pt x="4043" y="733"/>
                </a:cubicBezTo>
                <a:close/>
                <a:moveTo>
                  <a:pt x="4082" y="670"/>
                </a:moveTo>
                <a:cubicBezTo>
                  <a:pt x="4084" y="672"/>
                  <a:pt x="4085" y="675"/>
                  <a:pt x="4085" y="680"/>
                </a:cubicBezTo>
                <a:cubicBezTo>
                  <a:pt x="4085" y="684"/>
                  <a:pt x="4085" y="684"/>
                  <a:pt x="4085" y="684"/>
                </a:cubicBezTo>
                <a:cubicBezTo>
                  <a:pt x="4085" y="698"/>
                  <a:pt x="4085" y="698"/>
                  <a:pt x="4085" y="698"/>
                </a:cubicBezTo>
                <a:cubicBezTo>
                  <a:pt x="4084" y="703"/>
                  <a:pt x="4084" y="707"/>
                  <a:pt x="4084" y="712"/>
                </a:cubicBezTo>
                <a:cubicBezTo>
                  <a:pt x="4084" y="713"/>
                  <a:pt x="4084" y="713"/>
                  <a:pt x="4084" y="713"/>
                </a:cubicBezTo>
                <a:cubicBezTo>
                  <a:pt x="4084" y="723"/>
                  <a:pt x="4083" y="734"/>
                  <a:pt x="4083" y="745"/>
                </a:cubicBezTo>
                <a:cubicBezTo>
                  <a:pt x="4083" y="745"/>
                  <a:pt x="4083" y="745"/>
                  <a:pt x="4083" y="745"/>
                </a:cubicBezTo>
                <a:cubicBezTo>
                  <a:pt x="4082" y="745"/>
                  <a:pt x="4082" y="745"/>
                  <a:pt x="4082" y="745"/>
                </a:cubicBezTo>
                <a:cubicBezTo>
                  <a:pt x="4079" y="744"/>
                  <a:pt x="4076" y="743"/>
                  <a:pt x="4073" y="742"/>
                </a:cubicBezTo>
                <a:cubicBezTo>
                  <a:pt x="4073" y="735"/>
                  <a:pt x="4073" y="728"/>
                  <a:pt x="4073" y="721"/>
                </a:cubicBezTo>
                <a:cubicBezTo>
                  <a:pt x="4074" y="709"/>
                  <a:pt x="4074" y="709"/>
                  <a:pt x="4074" y="709"/>
                </a:cubicBezTo>
                <a:cubicBezTo>
                  <a:pt x="4074" y="707"/>
                  <a:pt x="4074" y="707"/>
                  <a:pt x="4074" y="707"/>
                </a:cubicBezTo>
                <a:cubicBezTo>
                  <a:pt x="4075" y="693"/>
                  <a:pt x="4075" y="693"/>
                  <a:pt x="4075" y="693"/>
                </a:cubicBezTo>
                <a:cubicBezTo>
                  <a:pt x="4075" y="676"/>
                  <a:pt x="4075" y="676"/>
                  <a:pt x="4075" y="676"/>
                </a:cubicBezTo>
                <a:cubicBezTo>
                  <a:pt x="4075" y="675"/>
                  <a:pt x="4075" y="675"/>
                  <a:pt x="4075" y="675"/>
                </a:cubicBezTo>
                <a:cubicBezTo>
                  <a:pt x="4076" y="669"/>
                  <a:pt x="4080" y="667"/>
                  <a:pt x="4082" y="670"/>
                </a:cubicBezTo>
                <a:close/>
                <a:moveTo>
                  <a:pt x="4076" y="650"/>
                </a:moveTo>
                <a:cubicBezTo>
                  <a:pt x="4077" y="641"/>
                  <a:pt x="4077" y="641"/>
                  <a:pt x="4077" y="641"/>
                </a:cubicBezTo>
                <a:cubicBezTo>
                  <a:pt x="4077" y="633"/>
                  <a:pt x="4077" y="633"/>
                  <a:pt x="4077" y="633"/>
                </a:cubicBezTo>
                <a:cubicBezTo>
                  <a:pt x="4077" y="628"/>
                  <a:pt x="4078" y="623"/>
                  <a:pt x="4078" y="618"/>
                </a:cubicBezTo>
                <a:cubicBezTo>
                  <a:pt x="4078" y="617"/>
                  <a:pt x="4078" y="617"/>
                  <a:pt x="4078" y="617"/>
                </a:cubicBezTo>
                <a:cubicBezTo>
                  <a:pt x="4078" y="608"/>
                  <a:pt x="4079" y="598"/>
                  <a:pt x="4079" y="588"/>
                </a:cubicBezTo>
                <a:cubicBezTo>
                  <a:pt x="4079" y="587"/>
                  <a:pt x="4079" y="587"/>
                  <a:pt x="4079" y="587"/>
                </a:cubicBezTo>
                <a:cubicBezTo>
                  <a:pt x="4080" y="579"/>
                  <a:pt x="4084" y="578"/>
                  <a:pt x="4086" y="582"/>
                </a:cubicBezTo>
                <a:cubicBezTo>
                  <a:pt x="4088" y="584"/>
                  <a:pt x="4089" y="587"/>
                  <a:pt x="4088" y="591"/>
                </a:cubicBezTo>
                <a:cubicBezTo>
                  <a:pt x="4088" y="597"/>
                  <a:pt x="4088" y="603"/>
                  <a:pt x="4088" y="609"/>
                </a:cubicBezTo>
                <a:cubicBezTo>
                  <a:pt x="4087" y="623"/>
                  <a:pt x="4087" y="623"/>
                  <a:pt x="4087" y="623"/>
                </a:cubicBezTo>
                <a:cubicBezTo>
                  <a:pt x="4087" y="624"/>
                  <a:pt x="4087" y="624"/>
                  <a:pt x="4087" y="624"/>
                </a:cubicBezTo>
                <a:cubicBezTo>
                  <a:pt x="4087" y="632"/>
                  <a:pt x="4087" y="632"/>
                  <a:pt x="4087" y="632"/>
                </a:cubicBezTo>
                <a:cubicBezTo>
                  <a:pt x="4087" y="643"/>
                  <a:pt x="4087" y="643"/>
                  <a:pt x="4087" y="643"/>
                </a:cubicBezTo>
                <a:cubicBezTo>
                  <a:pt x="4086" y="654"/>
                  <a:pt x="4086" y="654"/>
                  <a:pt x="4086" y="654"/>
                </a:cubicBezTo>
                <a:cubicBezTo>
                  <a:pt x="4083" y="653"/>
                  <a:pt x="4080" y="651"/>
                  <a:pt x="4077" y="650"/>
                </a:cubicBezTo>
                <a:lnTo>
                  <a:pt x="4076" y="650"/>
                </a:lnTo>
                <a:close/>
                <a:moveTo>
                  <a:pt x="4081" y="771"/>
                </a:moveTo>
                <a:cubicBezTo>
                  <a:pt x="4081" y="772"/>
                  <a:pt x="4082" y="774"/>
                  <a:pt x="4081" y="776"/>
                </a:cubicBezTo>
                <a:cubicBezTo>
                  <a:pt x="4081" y="780"/>
                  <a:pt x="4081" y="780"/>
                  <a:pt x="4081" y="780"/>
                </a:cubicBezTo>
                <a:cubicBezTo>
                  <a:pt x="4081" y="790"/>
                  <a:pt x="4081" y="790"/>
                  <a:pt x="4081" y="790"/>
                </a:cubicBezTo>
                <a:cubicBezTo>
                  <a:pt x="4081" y="797"/>
                  <a:pt x="4081" y="803"/>
                  <a:pt x="4080" y="810"/>
                </a:cubicBezTo>
                <a:cubicBezTo>
                  <a:pt x="4080" y="820"/>
                  <a:pt x="4080" y="830"/>
                  <a:pt x="4079" y="840"/>
                </a:cubicBezTo>
                <a:cubicBezTo>
                  <a:pt x="4079" y="844"/>
                  <a:pt x="4079" y="844"/>
                  <a:pt x="4079" y="844"/>
                </a:cubicBezTo>
                <a:cubicBezTo>
                  <a:pt x="4074" y="844"/>
                  <a:pt x="4074" y="844"/>
                  <a:pt x="4074" y="844"/>
                </a:cubicBezTo>
                <a:cubicBezTo>
                  <a:pt x="4068" y="843"/>
                  <a:pt x="4068" y="843"/>
                  <a:pt x="4068" y="843"/>
                </a:cubicBezTo>
                <a:cubicBezTo>
                  <a:pt x="4069" y="831"/>
                  <a:pt x="4069" y="819"/>
                  <a:pt x="4070" y="808"/>
                </a:cubicBezTo>
                <a:cubicBezTo>
                  <a:pt x="4070" y="800"/>
                  <a:pt x="4070" y="800"/>
                  <a:pt x="4070" y="800"/>
                </a:cubicBezTo>
                <a:cubicBezTo>
                  <a:pt x="4070" y="789"/>
                  <a:pt x="4070" y="789"/>
                  <a:pt x="4070" y="789"/>
                </a:cubicBezTo>
                <a:cubicBezTo>
                  <a:pt x="4071" y="780"/>
                  <a:pt x="4071" y="780"/>
                  <a:pt x="4071" y="780"/>
                </a:cubicBezTo>
                <a:cubicBezTo>
                  <a:pt x="4071" y="772"/>
                  <a:pt x="4071" y="772"/>
                  <a:pt x="4071" y="772"/>
                </a:cubicBezTo>
                <a:cubicBezTo>
                  <a:pt x="4072" y="760"/>
                  <a:pt x="4079" y="762"/>
                  <a:pt x="4081" y="771"/>
                </a:cubicBezTo>
                <a:close/>
                <a:moveTo>
                  <a:pt x="4070" y="680"/>
                </a:moveTo>
                <a:cubicBezTo>
                  <a:pt x="4070" y="686"/>
                  <a:pt x="4069" y="692"/>
                  <a:pt x="4069" y="698"/>
                </a:cubicBezTo>
                <a:cubicBezTo>
                  <a:pt x="4069" y="707"/>
                  <a:pt x="4069" y="707"/>
                  <a:pt x="4069" y="707"/>
                </a:cubicBezTo>
                <a:cubicBezTo>
                  <a:pt x="4068" y="712"/>
                  <a:pt x="4068" y="712"/>
                  <a:pt x="4068" y="712"/>
                </a:cubicBezTo>
                <a:cubicBezTo>
                  <a:pt x="4068" y="726"/>
                  <a:pt x="4068" y="726"/>
                  <a:pt x="4068" y="726"/>
                </a:cubicBezTo>
                <a:cubicBezTo>
                  <a:pt x="4067" y="740"/>
                  <a:pt x="4067" y="740"/>
                  <a:pt x="4067" y="740"/>
                </a:cubicBezTo>
                <a:cubicBezTo>
                  <a:pt x="4063" y="739"/>
                  <a:pt x="4059" y="738"/>
                  <a:pt x="4055" y="736"/>
                </a:cubicBezTo>
                <a:cubicBezTo>
                  <a:pt x="4054" y="736"/>
                  <a:pt x="4054" y="736"/>
                  <a:pt x="4054" y="736"/>
                </a:cubicBezTo>
                <a:cubicBezTo>
                  <a:pt x="4054" y="723"/>
                  <a:pt x="4054" y="723"/>
                  <a:pt x="4054" y="723"/>
                </a:cubicBezTo>
                <a:cubicBezTo>
                  <a:pt x="4055" y="710"/>
                  <a:pt x="4055" y="710"/>
                  <a:pt x="4055" y="710"/>
                </a:cubicBezTo>
                <a:cubicBezTo>
                  <a:pt x="4056" y="703"/>
                  <a:pt x="4056" y="703"/>
                  <a:pt x="4056" y="703"/>
                </a:cubicBezTo>
                <a:cubicBezTo>
                  <a:pt x="4056" y="692"/>
                  <a:pt x="4056" y="692"/>
                  <a:pt x="4056" y="692"/>
                </a:cubicBezTo>
                <a:cubicBezTo>
                  <a:pt x="4057" y="684"/>
                  <a:pt x="4057" y="677"/>
                  <a:pt x="4057" y="669"/>
                </a:cubicBezTo>
                <a:cubicBezTo>
                  <a:pt x="4057" y="668"/>
                  <a:pt x="4058" y="668"/>
                  <a:pt x="4058" y="667"/>
                </a:cubicBezTo>
                <a:cubicBezTo>
                  <a:pt x="4059" y="662"/>
                  <a:pt x="4062" y="660"/>
                  <a:pt x="4065" y="661"/>
                </a:cubicBezTo>
                <a:cubicBezTo>
                  <a:pt x="4068" y="662"/>
                  <a:pt x="4071" y="667"/>
                  <a:pt x="4070" y="673"/>
                </a:cubicBezTo>
                <a:lnTo>
                  <a:pt x="4070" y="680"/>
                </a:lnTo>
                <a:close/>
                <a:moveTo>
                  <a:pt x="4066" y="767"/>
                </a:moveTo>
                <a:cubicBezTo>
                  <a:pt x="4065" y="785"/>
                  <a:pt x="4065" y="785"/>
                  <a:pt x="4065" y="785"/>
                </a:cubicBezTo>
                <a:cubicBezTo>
                  <a:pt x="4065" y="794"/>
                  <a:pt x="4065" y="794"/>
                  <a:pt x="4065" y="794"/>
                </a:cubicBezTo>
                <a:cubicBezTo>
                  <a:pt x="4064" y="805"/>
                  <a:pt x="4064" y="805"/>
                  <a:pt x="4064" y="805"/>
                </a:cubicBezTo>
                <a:cubicBezTo>
                  <a:pt x="4064" y="805"/>
                  <a:pt x="4064" y="805"/>
                  <a:pt x="4064" y="805"/>
                </a:cubicBezTo>
                <a:cubicBezTo>
                  <a:pt x="4064" y="817"/>
                  <a:pt x="4063" y="830"/>
                  <a:pt x="4062" y="843"/>
                </a:cubicBezTo>
                <a:cubicBezTo>
                  <a:pt x="4058" y="842"/>
                  <a:pt x="4053" y="842"/>
                  <a:pt x="4048" y="841"/>
                </a:cubicBezTo>
                <a:cubicBezTo>
                  <a:pt x="4049" y="817"/>
                  <a:pt x="4049" y="817"/>
                  <a:pt x="4049" y="817"/>
                </a:cubicBezTo>
                <a:cubicBezTo>
                  <a:pt x="4050" y="807"/>
                  <a:pt x="4050" y="807"/>
                  <a:pt x="4050" y="807"/>
                </a:cubicBezTo>
                <a:cubicBezTo>
                  <a:pt x="4050" y="802"/>
                  <a:pt x="4050" y="802"/>
                  <a:pt x="4050" y="802"/>
                </a:cubicBezTo>
                <a:cubicBezTo>
                  <a:pt x="4051" y="797"/>
                  <a:pt x="4051" y="797"/>
                  <a:pt x="4051" y="797"/>
                </a:cubicBezTo>
                <a:cubicBezTo>
                  <a:pt x="4052" y="771"/>
                  <a:pt x="4052" y="771"/>
                  <a:pt x="4052" y="771"/>
                </a:cubicBezTo>
                <a:cubicBezTo>
                  <a:pt x="4052" y="763"/>
                  <a:pt x="4052" y="763"/>
                  <a:pt x="4052" y="763"/>
                </a:cubicBezTo>
                <a:cubicBezTo>
                  <a:pt x="4053" y="750"/>
                  <a:pt x="4062" y="751"/>
                  <a:pt x="4065" y="760"/>
                </a:cubicBezTo>
                <a:cubicBezTo>
                  <a:pt x="4066" y="762"/>
                  <a:pt x="4066" y="764"/>
                  <a:pt x="4066" y="767"/>
                </a:cubicBezTo>
                <a:close/>
                <a:moveTo>
                  <a:pt x="4057" y="577"/>
                </a:moveTo>
                <a:cubicBezTo>
                  <a:pt x="4057" y="582"/>
                  <a:pt x="4057" y="582"/>
                  <a:pt x="4057" y="582"/>
                </a:cubicBezTo>
                <a:cubicBezTo>
                  <a:pt x="4056" y="592"/>
                  <a:pt x="4056" y="592"/>
                  <a:pt x="4056" y="592"/>
                </a:cubicBezTo>
                <a:cubicBezTo>
                  <a:pt x="4056" y="601"/>
                  <a:pt x="4056" y="601"/>
                  <a:pt x="4056" y="601"/>
                </a:cubicBezTo>
                <a:cubicBezTo>
                  <a:pt x="4055" y="609"/>
                  <a:pt x="4055" y="609"/>
                  <a:pt x="4055" y="609"/>
                </a:cubicBezTo>
                <a:cubicBezTo>
                  <a:pt x="4055" y="609"/>
                  <a:pt x="4055" y="609"/>
                  <a:pt x="4055" y="609"/>
                </a:cubicBezTo>
                <a:cubicBezTo>
                  <a:pt x="4054" y="638"/>
                  <a:pt x="4054" y="638"/>
                  <a:pt x="4054" y="638"/>
                </a:cubicBezTo>
                <a:cubicBezTo>
                  <a:pt x="4053" y="641"/>
                  <a:pt x="4053" y="641"/>
                  <a:pt x="4053" y="641"/>
                </a:cubicBezTo>
                <a:cubicBezTo>
                  <a:pt x="4052" y="641"/>
                  <a:pt x="4051" y="641"/>
                  <a:pt x="4050" y="640"/>
                </a:cubicBezTo>
                <a:cubicBezTo>
                  <a:pt x="4046" y="639"/>
                  <a:pt x="4042" y="638"/>
                  <a:pt x="4038" y="637"/>
                </a:cubicBezTo>
                <a:cubicBezTo>
                  <a:pt x="4039" y="622"/>
                  <a:pt x="4039" y="622"/>
                  <a:pt x="4039" y="622"/>
                </a:cubicBezTo>
                <a:cubicBezTo>
                  <a:pt x="4039" y="615"/>
                  <a:pt x="4039" y="615"/>
                  <a:pt x="4039" y="615"/>
                </a:cubicBezTo>
                <a:cubicBezTo>
                  <a:pt x="4040" y="606"/>
                  <a:pt x="4040" y="606"/>
                  <a:pt x="4040" y="606"/>
                </a:cubicBezTo>
                <a:cubicBezTo>
                  <a:pt x="4040" y="605"/>
                  <a:pt x="4040" y="605"/>
                  <a:pt x="4040" y="605"/>
                </a:cubicBezTo>
                <a:cubicBezTo>
                  <a:pt x="4041" y="595"/>
                  <a:pt x="4041" y="595"/>
                  <a:pt x="4041" y="595"/>
                </a:cubicBezTo>
                <a:cubicBezTo>
                  <a:pt x="4041" y="591"/>
                  <a:pt x="4041" y="591"/>
                  <a:pt x="4041" y="591"/>
                </a:cubicBezTo>
                <a:cubicBezTo>
                  <a:pt x="4042" y="572"/>
                  <a:pt x="4042" y="572"/>
                  <a:pt x="4042" y="572"/>
                </a:cubicBezTo>
                <a:cubicBezTo>
                  <a:pt x="4043" y="558"/>
                  <a:pt x="4058" y="562"/>
                  <a:pt x="4057" y="577"/>
                </a:cubicBezTo>
                <a:close/>
                <a:moveTo>
                  <a:pt x="4052" y="958"/>
                </a:moveTo>
                <a:cubicBezTo>
                  <a:pt x="4056" y="915"/>
                  <a:pt x="4056" y="915"/>
                  <a:pt x="4056" y="915"/>
                </a:cubicBezTo>
                <a:cubicBezTo>
                  <a:pt x="4057" y="901"/>
                  <a:pt x="4057" y="901"/>
                  <a:pt x="4057" y="901"/>
                </a:cubicBezTo>
                <a:cubicBezTo>
                  <a:pt x="4060" y="872"/>
                  <a:pt x="4082" y="867"/>
                  <a:pt x="4087" y="888"/>
                </a:cubicBezTo>
                <a:cubicBezTo>
                  <a:pt x="4088" y="892"/>
                  <a:pt x="4089" y="897"/>
                  <a:pt x="4088" y="904"/>
                </a:cubicBezTo>
                <a:cubicBezTo>
                  <a:pt x="4086" y="929"/>
                  <a:pt x="4086" y="929"/>
                  <a:pt x="4086" y="929"/>
                </a:cubicBezTo>
                <a:cubicBezTo>
                  <a:pt x="4079" y="1002"/>
                  <a:pt x="4079" y="1002"/>
                  <a:pt x="4079" y="1002"/>
                </a:cubicBezTo>
                <a:cubicBezTo>
                  <a:pt x="4047" y="1002"/>
                  <a:pt x="4047" y="1002"/>
                  <a:pt x="4047" y="1002"/>
                </a:cubicBezTo>
                <a:lnTo>
                  <a:pt x="4052" y="958"/>
                </a:lnTo>
                <a:close/>
                <a:moveTo>
                  <a:pt x="4086" y="845"/>
                </a:moveTo>
                <a:cubicBezTo>
                  <a:pt x="4086" y="834"/>
                  <a:pt x="4086" y="834"/>
                  <a:pt x="4086" y="834"/>
                </a:cubicBezTo>
                <a:cubicBezTo>
                  <a:pt x="4086" y="826"/>
                  <a:pt x="4087" y="819"/>
                  <a:pt x="4087" y="811"/>
                </a:cubicBezTo>
                <a:cubicBezTo>
                  <a:pt x="4087" y="802"/>
                  <a:pt x="4088" y="793"/>
                  <a:pt x="4088" y="785"/>
                </a:cubicBezTo>
                <a:cubicBezTo>
                  <a:pt x="4088" y="776"/>
                  <a:pt x="4088" y="776"/>
                  <a:pt x="4088" y="776"/>
                </a:cubicBezTo>
                <a:cubicBezTo>
                  <a:pt x="4088" y="776"/>
                  <a:pt x="4088" y="775"/>
                  <a:pt x="4088" y="774"/>
                </a:cubicBezTo>
                <a:cubicBezTo>
                  <a:pt x="4089" y="769"/>
                  <a:pt x="4091" y="768"/>
                  <a:pt x="4093" y="770"/>
                </a:cubicBezTo>
                <a:cubicBezTo>
                  <a:pt x="4094" y="772"/>
                  <a:pt x="4095" y="775"/>
                  <a:pt x="4095" y="778"/>
                </a:cubicBezTo>
                <a:cubicBezTo>
                  <a:pt x="4095" y="779"/>
                  <a:pt x="4095" y="779"/>
                  <a:pt x="4095" y="780"/>
                </a:cubicBezTo>
                <a:cubicBezTo>
                  <a:pt x="4095" y="791"/>
                  <a:pt x="4095" y="802"/>
                  <a:pt x="4094" y="813"/>
                </a:cubicBezTo>
                <a:cubicBezTo>
                  <a:pt x="4094" y="827"/>
                  <a:pt x="4094" y="827"/>
                  <a:pt x="4094" y="827"/>
                </a:cubicBezTo>
                <a:cubicBezTo>
                  <a:pt x="4093" y="846"/>
                  <a:pt x="4093" y="846"/>
                  <a:pt x="4093" y="846"/>
                </a:cubicBezTo>
                <a:cubicBezTo>
                  <a:pt x="4091" y="846"/>
                  <a:pt x="4088" y="846"/>
                  <a:pt x="4086" y="845"/>
                </a:cubicBezTo>
                <a:close/>
                <a:moveTo>
                  <a:pt x="4089" y="571"/>
                </a:moveTo>
                <a:cubicBezTo>
                  <a:pt x="4084" y="568"/>
                  <a:pt x="4084" y="568"/>
                  <a:pt x="4084" y="568"/>
                </a:cubicBezTo>
                <a:cubicBezTo>
                  <a:pt x="4083" y="568"/>
                  <a:pt x="4081" y="567"/>
                  <a:pt x="4080" y="566"/>
                </a:cubicBezTo>
                <a:cubicBezTo>
                  <a:pt x="4080" y="562"/>
                  <a:pt x="4080" y="562"/>
                  <a:pt x="4080" y="562"/>
                </a:cubicBezTo>
                <a:cubicBezTo>
                  <a:pt x="4080" y="558"/>
                  <a:pt x="4080" y="558"/>
                  <a:pt x="4080" y="558"/>
                </a:cubicBezTo>
                <a:cubicBezTo>
                  <a:pt x="4080" y="550"/>
                  <a:pt x="4081" y="543"/>
                  <a:pt x="4081" y="536"/>
                </a:cubicBezTo>
                <a:cubicBezTo>
                  <a:pt x="4081" y="530"/>
                  <a:pt x="4081" y="530"/>
                  <a:pt x="4081" y="530"/>
                </a:cubicBezTo>
                <a:cubicBezTo>
                  <a:pt x="4082" y="519"/>
                  <a:pt x="4082" y="519"/>
                  <a:pt x="4082" y="519"/>
                </a:cubicBezTo>
                <a:cubicBezTo>
                  <a:pt x="4082" y="509"/>
                  <a:pt x="4082" y="509"/>
                  <a:pt x="4082" y="509"/>
                </a:cubicBezTo>
                <a:cubicBezTo>
                  <a:pt x="4082" y="506"/>
                  <a:pt x="4082" y="506"/>
                  <a:pt x="4082" y="506"/>
                </a:cubicBezTo>
                <a:cubicBezTo>
                  <a:pt x="4083" y="498"/>
                  <a:pt x="4087" y="498"/>
                  <a:pt x="4090" y="503"/>
                </a:cubicBezTo>
                <a:cubicBezTo>
                  <a:pt x="4091" y="505"/>
                  <a:pt x="4091" y="508"/>
                  <a:pt x="4091" y="511"/>
                </a:cubicBezTo>
                <a:cubicBezTo>
                  <a:pt x="4091" y="511"/>
                  <a:pt x="4091" y="511"/>
                  <a:pt x="4091" y="511"/>
                </a:cubicBezTo>
                <a:cubicBezTo>
                  <a:pt x="4091" y="522"/>
                  <a:pt x="4091" y="522"/>
                  <a:pt x="4091" y="522"/>
                </a:cubicBezTo>
                <a:cubicBezTo>
                  <a:pt x="4090" y="528"/>
                  <a:pt x="4090" y="534"/>
                  <a:pt x="4090" y="541"/>
                </a:cubicBezTo>
                <a:cubicBezTo>
                  <a:pt x="4090" y="550"/>
                  <a:pt x="4090" y="550"/>
                  <a:pt x="4090" y="550"/>
                </a:cubicBezTo>
                <a:cubicBezTo>
                  <a:pt x="4089" y="554"/>
                  <a:pt x="4089" y="554"/>
                  <a:pt x="4089" y="554"/>
                </a:cubicBezTo>
                <a:cubicBezTo>
                  <a:pt x="4089" y="564"/>
                  <a:pt x="4089" y="564"/>
                  <a:pt x="4089" y="564"/>
                </a:cubicBezTo>
                <a:lnTo>
                  <a:pt x="4089" y="571"/>
                </a:lnTo>
                <a:close/>
                <a:moveTo>
                  <a:pt x="4087" y="490"/>
                </a:moveTo>
                <a:cubicBezTo>
                  <a:pt x="4086" y="489"/>
                  <a:pt x="4084" y="488"/>
                  <a:pt x="4083" y="488"/>
                </a:cubicBezTo>
                <a:cubicBezTo>
                  <a:pt x="4083" y="481"/>
                  <a:pt x="4083" y="481"/>
                  <a:pt x="4083" y="481"/>
                </a:cubicBezTo>
                <a:cubicBezTo>
                  <a:pt x="4083" y="480"/>
                  <a:pt x="4083" y="480"/>
                  <a:pt x="4083" y="480"/>
                </a:cubicBezTo>
                <a:cubicBezTo>
                  <a:pt x="4083" y="473"/>
                  <a:pt x="4083" y="473"/>
                  <a:pt x="4083" y="473"/>
                </a:cubicBezTo>
                <a:cubicBezTo>
                  <a:pt x="4083" y="469"/>
                  <a:pt x="4084" y="464"/>
                  <a:pt x="4084" y="459"/>
                </a:cubicBezTo>
                <a:cubicBezTo>
                  <a:pt x="4084" y="452"/>
                  <a:pt x="4084" y="452"/>
                  <a:pt x="4084" y="452"/>
                </a:cubicBezTo>
                <a:cubicBezTo>
                  <a:pt x="4084" y="448"/>
                  <a:pt x="4084" y="444"/>
                  <a:pt x="4085" y="440"/>
                </a:cubicBezTo>
                <a:cubicBezTo>
                  <a:pt x="4085" y="431"/>
                  <a:pt x="4085" y="431"/>
                  <a:pt x="4085" y="431"/>
                </a:cubicBezTo>
                <a:cubicBezTo>
                  <a:pt x="4085" y="430"/>
                  <a:pt x="4085" y="430"/>
                  <a:pt x="4085" y="430"/>
                </a:cubicBezTo>
                <a:cubicBezTo>
                  <a:pt x="4085" y="423"/>
                  <a:pt x="4089" y="423"/>
                  <a:pt x="4091" y="426"/>
                </a:cubicBezTo>
                <a:cubicBezTo>
                  <a:pt x="4092" y="428"/>
                  <a:pt x="4093" y="430"/>
                  <a:pt x="4093" y="433"/>
                </a:cubicBezTo>
                <a:cubicBezTo>
                  <a:pt x="4093" y="433"/>
                  <a:pt x="4093" y="434"/>
                  <a:pt x="4093" y="435"/>
                </a:cubicBezTo>
                <a:cubicBezTo>
                  <a:pt x="4093" y="445"/>
                  <a:pt x="4093" y="445"/>
                  <a:pt x="4093" y="445"/>
                </a:cubicBezTo>
                <a:cubicBezTo>
                  <a:pt x="4093" y="451"/>
                  <a:pt x="4093" y="458"/>
                  <a:pt x="4092" y="464"/>
                </a:cubicBezTo>
                <a:cubicBezTo>
                  <a:pt x="4092" y="466"/>
                  <a:pt x="4092" y="466"/>
                  <a:pt x="4092" y="466"/>
                </a:cubicBezTo>
                <a:cubicBezTo>
                  <a:pt x="4092" y="472"/>
                  <a:pt x="4092" y="472"/>
                  <a:pt x="4092" y="472"/>
                </a:cubicBezTo>
                <a:cubicBezTo>
                  <a:pt x="4092" y="473"/>
                  <a:pt x="4092" y="473"/>
                  <a:pt x="4092" y="473"/>
                </a:cubicBezTo>
                <a:cubicBezTo>
                  <a:pt x="4091" y="487"/>
                  <a:pt x="4091" y="487"/>
                  <a:pt x="4091" y="487"/>
                </a:cubicBezTo>
                <a:cubicBezTo>
                  <a:pt x="4091" y="493"/>
                  <a:pt x="4091" y="493"/>
                  <a:pt x="4091" y="493"/>
                </a:cubicBezTo>
                <a:cubicBezTo>
                  <a:pt x="4090" y="492"/>
                  <a:pt x="4089" y="491"/>
                  <a:pt x="4087" y="490"/>
                </a:cubicBezTo>
                <a:close/>
                <a:moveTo>
                  <a:pt x="4084" y="363"/>
                </a:moveTo>
                <a:cubicBezTo>
                  <a:pt x="4084" y="369"/>
                  <a:pt x="4083" y="375"/>
                  <a:pt x="4083" y="381"/>
                </a:cubicBezTo>
                <a:cubicBezTo>
                  <a:pt x="4083" y="384"/>
                  <a:pt x="4083" y="384"/>
                  <a:pt x="4083" y="384"/>
                </a:cubicBezTo>
                <a:cubicBezTo>
                  <a:pt x="4083" y="384"/>
                  <a:pt x="4083" y="384"/>
                  <a:pt x="4083" y="384"/>
                </a:cubicBezTo>
                <a:cubicBezTo>
                  <a:pt x="4082" y="401"/>
                  <a:pt x="4082" y="401"/>
                  <a:pt x="4082" y="401"/>
                </a:cubicBezTo>
                <a:cubicBezTo>
                  <a:pt x="4082" y="407"/>
                  <a:pt x="4082" y="407"/>
                  <a:pt x="4082" y="407"/>
                </a:cubicBezTo>
                <a:cubicBezTo>
                  <a:pt x="4082" y="409"/>
                  <a:pt x="4082" y="409"/>
                  <a:pt x="4082" y="409"/>
                </a:cubicBezTo>
                <a:cubicBezTo>
                  <a:pt x="4082" y="409"/>
                  <a:pt x="4082" y="409"/>
                  <a:pt x="4082" y="409"/>
                </a:cubicBezTo>
                <a:cubicBezTo>
                  <a:pt x="4082" y="409"/>
                  <a:pt x="4082" y="409"/>
                  <a:pt x="4082" y="409"/>
                </a:cubicBezTo>
                <a:cubicBezTo>
                  <a:pt x="4081" y="409"/>
                  <a:pt x="4081" y="408"/>
                  <a:pt x="4080" y="408"/>
                </a:cubicBezTo>
                <a:cubicBezTo>
                  <a:pt x="4079" y="407"/>
                  <a:pt x="4078" y="407"/>
                  <a:pt x="4076" y="406"/>
                </a:cubicBezTo>
                <a:cubicBezTo>
                  <a:pt x="4075" y="405"/>
                  <a:pt x="4073" y="404"/>
                  <a:pt x="4071" y="403"/>
                </a:cubicBezTo>
                <a:cubicBezTo>
                  <a:pt x="4071" y="394"/>
                  <a:pt x="4071" y="394"/>
                  <a:pt x="4071" y="394"/>
                </a:cubicBezTo>
                <a:cubicBezTo>
                  <a:pt x="4072" y="391"/>
                  <a:pt x="4072" y="391"/>
                  <a:pt x="4072" y="391"/>
                </a:cubicBezTo>
                <a:cubicBezTo>
                  <a:pt x="4072" y="379"/>
                  <a:pt x="4072" y="379"/>
                  <a:pt x="4072" y="379"/>
                </a:cubicBezTo>
                <a:cubicBezTo>
                  <a:pt x="4073" y="372"/>
                  <a:pt x="4073" y="372"/>
                  <a:pt x="4073" y="372"/>
                </a:cubicBezTo>
                <a:cubicBezTo>
                  <a:pt x="4073" y="358"/>
                  <a:pt x="4073" y="358"/>
                  <a:pt x="4073" y="358"/>
                </a:cubicBezTo>
                <a:cubicBezTo>
                  <a:pt x="4074" y="354"/>
                  <a:pt x="4074" y="354"/>
                  <a:pt x="4074" y="354"/>
                </a:cubicBezTo>
                <a:cubicBezTo>
                  <a:pt x="4074" y="347"/>
                  <a:pt x="4079" y="347"/>
                  <a:pt x="4082" y="351"/>
                </a:cubicBezTo>
                <a:cubicBezTo>
                  <a:pt x="4083" y="353"/>
                  <a:pt x="4084" y="355"/>
                  <a:pt x="4084" y="358"/>
                </a:cubicBezTo>
                <a:lnTo>
                  <a:pt x="4084" y="363"/>
                </a:lnTo>
                <a:close/>
                <a:moveTo>
                  <a:pt x="4071" y="418"/>
                </a:moveTo>
                <a:cubicBezTo>
                  <a:pt x="4072" y="417"/>
                  <a:pt x="4072" y="417"/>
                  <a:pt x="4073" y="417"/>
                </a:cubicBezTo>
                <a:cubicBezTo>
                  <a:pt x="4075" y="415"/>
                  <a:pt x="4078" y="418"/>
                  <a:pt x="4080" y="422"/>
                </a:cubicBezTo>
                <a:cubicBezTo>
                  <a:pt x="4080" y="423"/>
                  <a:pt x="4081" y="425"/>
                  <a:pt x="4081" y="428"/>
                </a:cubicBezTo>
                <a:cubicBezTo>
                  <a:pt x="4080" y="435"/>
                  <a:pt x="4080" y="435"/>
                  <a:pt x="4080" y="435"/>
                </a:cubicBezTo>
                <a:cubicBezTo>
                  <a:pt x="4080" y="444"/>
                  <a:pt x="4080" y="444"/>
                  <a:pt x="4080" y="444"/>
                </a:cubicBezTo>
                <a:cubicBezTo>
                  <a:pt x="4079" y="456"/>
                  <a:pt x="4079" y="456"/>
                  <a:pt x="4079" y="456"/>
                </a:cubicBezTo>
                <a:cubicBezTo>
                  <a:pt x="4079" y="456"/>
                  <a:pt x="4079" y="456"/>
                  <a:pt x="4079" y="456"/>
                </a:cubicBezTo>
                <a:cubicBezTo>
                  <a:pt x="4079" y="463"/>
                  <a:pt x="4079" y="470"/>
                  <a:pt x="4078" y="477"/>
                </a:cubicBezTo>
                <a:cubicBezTo>
                  <a:pt x="4078" y="484"/>
                  <a:pt x="4078" y="484"/>
                  <a:pt x="4078" y="484"/>
                </a:cubicBezTo>
                <a:cubicBezTo>
                  <a:pt x="4078" y="485"/>
                  <a:pt x="4078" y="485"/>
                  <a:pt x="4078" y="485"/>
                </a:cubicBezTo>
                <a:cubicBezTo>
                  <a:pt x="4078" y="485"/>
                  <a:pt x="4078" y="485"/>
                  <a:pt x="4078" y="485"/>
                </a:cubicBezTo>
                <a:cubicBezTo>
                  <a:pt x="4078" y="485"/>
                  <a:pt x="4078" y="485"/>
                  <a:pt x="4078" y="485"/>
                </a:cubicBezTo>
                <a:cubicBezTo>
                  <a:pt x="4077" y="484"/>
                  <a:pt x="4077" y="484"/>
                  <a:pt x="4077" y="484"/>
                </a:cubicBezTo>
                <a:cubicBezTo>
                  <a:pt x="4076" y="484"/>
                  <a:pt x="4074" y="483"/>
                  <a:pt x="4073" y="482"/>
                </a:cubicBezTo>
                <a:cubicBezTo>
                  <a:pt x="4071" y="481"/>
                  <a:pt x="4069" y="480"/>
                  <a:pt x="4067" y="479"/>
                </a:cubicBezTo>
                <a:cubicBezTo>
                  <a:pt x="4067" y="466"/>
                  <a:pt x="4067" y="466"/>
                  <a:pt x="4067" y="466"/>
                </a:cubicBezTo>
                <a:cubicBezTo>
                  <a:pt x="4068" y="454"/>
                  <a:pt x="4068" y="454"/>
                  <a:pt x="4068" y="454"/>
                </a:cubicBezTo>
                <a:cubicBezTo>
                  <a:pt x="4068" y="451"/>
                  <a:pt x="4068" y="451"/>
                  <a:pt x="4068" y="451"/>
                </a:cubicBezTo>
                <a:cubicBezTo>
                  <a:pt x="4069" y="445"/>
                  <a:pt x="4069" y="445"/>
                  <a:pt x="4069" y="445"/>
                </a:cubicBezTo>
                <a:cubicBezTo>
                  <a:pt x="4069" y="430"/>
                  <a:pt x="4069" y="430"/>
                  <a:pt x="4069" y="430"/>
                </a:cubicBezTo>
                <a:cubicBezTo>
                  <a:pt x="4070" y="423"/>
                  <a:pt x="4070" y="423"/>
                  <a:pt x="4070" y="423"/>
                </a:cubicBezTo>
                <a:cubicBezTo>
                  <a:pt x="4070" y="421"/>
                  <a:pt x="4070" y="419"/>
                  <a:pt x="4071" y="418"/>
                </a:cubicBezTo>
                <a:close/>
                <a:moveTo>
                  <a:pt x="4067" y="494"/>
                </a:moveTo>
                <a:cubicBezTo>
                  <a:pt x="4068" y="492"/>
                  <a:pt x="4069" y="491"/>
                  <a:pt x="4071" y="491"/>
                </a:cubicBezTo>
                <a:cubicBezTo>
                  <a:pt x="4073" y="491"/>
                  <a:pt x="4076" y="494"/>
                  <a:pt x="4077" y="499"/>
                </a:cubicBezTo>
                <a:cubicBezTo>
                  <a:pt x="4078" y="500"/>
                  <a:pt x="4078" y="501"/>
                  <a:pt x="4078" y="503"/>
                </a:cubicBezTo>
                <a:cubicBezTo>
                  <a:pt x="4077" y="513"/>
                  <a:pt x="4077" y="513"/>
                  <a:pt x="4077" y="513"/>
                </a:cubicBezTo>
                <a:cubicBezTo>
                  <a:pt x="4077" y="524"/>
                  <a:pt x="4077" y="524"/>
                  <a:pt x="4077" y="524"/>
                </a:cubicBezTo>
                <a:cubicBezTo>
                  <a:pt x="4076" y="533"/>
                  <a:pt x="4076" y="533"/>
                  <a:pt x="4076" y="533"/>
                </a:cubicBezTo>
                <a:cubicBezTo>
                  <a:pt x="4076" y="534"/>
                  <a:pt x="4076" y="534"/>
                  <a:pt x="4076" y="534"/>
                </a:cubicBezTo>
                <a:cubicBezTo>
                  <a:pt x="4075" y="562"/>
                  <a:pt x="4075" y="562"/>
                  <a:pt x="4075" y="562"/>
                </a:cubicBezTo>
                <a:cubicBezTo>
                  <a:pt x="4075" y="563"/>
                  <a:pt x="4075" y="563"/>
                  <a:pt x="4075" y="563"/>
                </a:cubicBezTo>
                <a:cubicBezTo>
                  <a:pt x="4074" y="563"/>
                  <a:pt x="4074" y="563"/>
                  <a:pt x="4074" y="563"/>
                </a:cubicBezTo>
                <a:cubicBezTo>
                  <a:pt x="4070" y="561"/>
                  <a:pt x="4067" y="560"/>
                  <a:pt x="4063" y="558"/>
                </a:cubicBezTo>
                <a:cubicBezTo>
                  <a:pt x="4064" y="545"/>
                  <a:pt x="4064" y="545"/>
                  <a:pt x="4064" y="545"/>
                </a:cubicBezTo>
                <a:cubicBezTo>
                  <a:pt x="4064" y="534"/>
                  <a:pt x="4064" y="534"/>
                  <a:pt x="4064" y="534"/>
                </a:cubicBezTo>
                <a:cubicBezTo>
                  <a:pt x="4065" y="528"/>
                  <a:pt x="4065" y="528"/>
                  <a:pt x="4065" y="528"/>
                </a:cubicBezTo>
                <a:cubicBezTo>
                  <a:pt x="4065" y="524"/>
                  <a:pt x="4065" y="524"/>
                  <a:pt x="4065" y="524"/>
                </a:cubicBezTo>
                <a:cubicBezTo>
                  <a:pt x="4066" y="509"/>
                  <a:pt x="4066" y="509"/>
                  <a:pt x="4066" y="509"/>
                </a:cubicBezTo>
                <a:cubicBezTo>
                  <a:pt x="4066" y="498"/>
                  <a:pt x="4066" y="498"/>
                  <a:pt x="4066" y="498"/>
                </a:cubicBezTo>
                <a:cubicBezTo>
                  <a:pt x="4066" y="496"/>
                  <a:pt x="4066" y="495"/>
                  <a:pt x="4067" y="494"/>
                </a:cubicBezTo>
                <a:close/>
                <a:moveTo>
                  <a:pt x="4068" y="573"/>
                </a:moveTo>
                <a:cubicBezTo>
                  <a:pt x="4070" y="573"/>
                  <a:pt x="4072" y="575"/>
                  <a:pt x="4073" y="578"/>
                </a:cubicBezTo>
                <a:cubicBezTo>
                  <a:pt x="4074" y="580"/>
                  <a:pt x="4074" y="582"/>
                  <a:pt x="4074" y="585"/>
                </a:cubicBezTo>
                <a:cubicBezTo>
                  <a:pt x="4074" y="586"/>
                  <a:pt x="4074" y="586"/>
                  <a:pt x="4074" y="586"/>
                </a:cubicBezTo>
                <a:cubicBezTo>
                  <a:pt x="4074" y="593"/>
                  <a:pt x="4074" y="593"/>
                  <a:pt x="4074" y="593"/>
                </a:cubicBezTo>
                <a:cubicBezTo>
                  <a:pt x="4073" y="601"/>
                  <a:pt x="4073" y="609"/>
                  <a:pt x="4073" y="616"/>
                </a:cubicBezTo>
                <a:cubicBezTo>
                  <a:pt x="4072" y="622"/>
                  <a:pt x="4072" y="622"/>
                  <a:pt x="4072" y="622"/>
                </a:cubicBezTo>
                <a:cubicBezTo>
                  <a:pt x="4072" y="637"/>
                  <a:pt x="4072" y="637"/>
                  <a:pt x="4072" y="637"/>
                </a:cubicBezTo>
                <a:cubicBezTo>
                  <a:pt x="4071" y="646"/>
                  <a:pt x="4071" y="646"/>
                  <a:pt x="4071" y="646"/>
                </a:cubicBezTo>
                <a:cubicBezTo>
                  <a:pt x="4071" y="648"/>
                  <a:pt x="4071" y="648"/>
                  <a:pt x="4071" y="648"/>
                </a:cubicBezTo>
                <a:cubicBezTo>
                  <a:pt x="4070" y="647"/>
                  <a:pt x="4070" y="647"/>
                  <a:pt x="4070" y="647"/>
                </a:cubicBezTo>
                <a:cubicBezTo>
                  <a:pt x="4067" y="646"/>
                  <a:pt x="4065" y="645"/>
                  <a:pt x="4063" y="645"/>
                </a:cubicBezTo>
                <a:cubicBezTo>
                  <a:pt x="4061" y="644"/>
                  <a:pt x="4060" y="644"/>
                  <a:pt x="4059" y="643"/>
                </a:cubicBezTo>
                <a:cubicBezTo>
                  <a:pt x="4059" y="633"/>
                  <a:pt x="4059" y="633"/>
                  <a:pt x="4059" y="633"/>
                </a:cubicBezTo>
                <a:cubicBezTo>
                  <a:pt x="4060" y="612"/>
                  <a:pt x="4060" y="612"/>
                  <a:pt x="4060" y="612"/>
                </a:cubicBezTo>
                <a:cubicBezTo>
                  <a:pt x="4061" y="604"/>
                  <a:pt x="4061" y="604"/>
                  <a:pt x="4061" y="604"/>
                </a:cubicBezTo>
                <a:cubicBezTo>
                  <a:pt x="4061" y="597"/>
                  <a:pt x="4061" y="597"/>
                  <a:pt x="4061" y="597"/>
                </a:cubicBezTo>
                <a:cubicBezTo>
                  <a:pt x="4062" y="588"/>
                  <a:pt x="4062" y="588"/>
                  <a:pt x="4062" y="588"/>
                </a:cubicBezTo>
                <a:cubicBezTo>
                  <a:pt x="4062" y="580"/>
                  <a:pt x="4062" y="580"/>
                  <a:pt x="4062" y="580"/>
                </a:cubicBezTo>
                <a:cubicBezTo>
                  <a:pt x="4062" y="579"/>
                  <a:pt x="4062" y="578"/>
                  <a:pt x="4063" y="577"/>
                </a:cubicBezTo>
                <a:cubicBezTo>
                  <a:pt x="4063" y="574"/>
                  <a:pt x="4065" y="572"/>
                  <a:pt x="4068" y="573"/>
                </a:cubicBezTo>
                <a:close/>
                <a:moveTo>
                  <a:pt x="4061" y="498"/>
                </a:moveTo>
                <a:cubicBezTo>
                  <a:pt x="4061" y="499"/>
                  <a:pt x="4061" y="499"/>
                  <a:pt x="4061" y="499"/>
                </a:cubicBezTo>
                <a:cubicBezTo>
                  <a:pt x="4061" y="503"/>
                  <a:pt x="4061" y="508"/>
                  <a:pt x="4060" y="513"/>
                </a:cubicBezTo>
                <a:cubicBezTo>
                  <a:pt x="4060" y="526"/>
                  <a:pt x="4060" y="526"/>
                  <a:pt x="4060" y="526"/>
                </a:cubicBezTo>
                <a:cubicBezTo>
                  <a:pt x="4060" y="528"/>
                  <a:pt x="4060" y="528"/>
                  <a:pt x="4060" y="528"/>
                </a:cubicBezTo>
                <a:cubicBezTo>
                  <a:pt x="4059" y="538"/>
                  <a:pt x="4059" y="538"/>
                  <a:pt x="4059" y="538"/>
                </a:cubicBezTo>
                <a:cubicBezTo>
                  <a:pt x="4058" y="549"/>
                  <a:pt x="4058" y="549"/>
                  <a:pt x="4058" y="549"/>
                </a:cubicBezTo>
                <a:cubicBezTo>
                  <a:pt x="4058" y="556"/>
                  <a:pt x="4058" y="556"/>
                  <a:pt x="4058" y="556"/>
                </a:cubicBezTo>
                <a:cubicBezTo>
                  <a:pt x="4056" y="555"/>
                  <a:pt x="4054" y="555"/>
                  <a:pt x="4052" y="554"/>
                </a:cubicBezTo>
                <a:cubicBezTo>
                  <a:pt x="4050" y="553"/>
                  <a:pt x="4047" y="552"/>
                  <a:pt x="4044" y="551"/>
                </a:cubicBezTo>
                <a:cubicBezTo>
                  <a:pt x="4043" y="551"/>
                  <a:pt x="4043" y="551"/>
                  <a:pt x="4043" y="551"/>
                </a:cubicBezTo>
                <a:cubicBezTo>
                  <a:pt x="4044" y="541"/>
                  <a:pt x="4044" y="541"/>
                  <a:pt x="4044" y="541"/>
                </a:cubicBezTo>
                <a:cubicBezTo>
                  <a:pt x="4044" y="536"/>
                  <a:pt x="4045" y="531"/>
                  <a:pt x="4045" y="526"/>
                </a:cubicBezTo>
                <a:cubicBezTo>
                  <a:pt x="4045" y="521"/>
                  <a:pt x="4045" y="521"/>
                  <a:pt x="4045" y="521"/>
                </a:cubicBezTo>
                <a:cubicBezTo>
                  <a:pt x="4046" y="512"/>
                  <a:pt x="4046" y="512"/>
                  <a:pt x="4046" y="512"/>
                </a:cubicBezTo>
                <a:cubicBezTo>
                  <a:pt x="4046" y="511"/>
                  <a:pt x="4046" y="511"/>
                  <a:pt x="4046" y="511"/>
                </a:cubicBezTo>
                <a:cubicBezTo>
                  <a:pt x="4046" y="504"/>
                  <a:pt x="4046" y="504"/>
                  <a:pt x="4046" y="504"/>
                </a:cubicBezTo>
                <a:cubicBezTo>
                  <a:pt x="4047" y="491"/>
                  <a:pt x="4047" y="491"/>
                  <a:pt x="4047" y="491"/>
                </a:cubicBezTo>
                <a:cubicBezTo>
                  <a:pt x="4048" y="479"/>
                  <a:pt x="4060" y="482"/>
                  <a:pt x="4061" y="492"/>
                </a:cubicBezTo>
                <a:cubicBezTo>
                  <a:pt x="4061" y="493"/>
                  <a:pt x="4062" y="494"/>
                  <a:pt x="4061" y="496"/>
                </a:cubicBezTo>
                <a:lnTo>
                  <a:pt x="4061" y="498"/>
                </a:lnTo>
                <a:close/>
                <a:moveTo>
                  <a:pt x="4046" y="413"/>
                </a:moveTo>
                <a:cubicBezTo>
                  <a:pt x="4046" y="415"/>
                  <a:pt x="4046" y="415"/>
                  <a:pt x="4046" y="415"/>
                </a:cubicBezTo>
                <a:cubicBezTo>
                  <a:pt x="4045" y="433"/>
                  <a:pt x="4045" y="433"/>
                  <a:pt x="4045" y="433"/>
                </a:cubicBezTo>
                <a:cubicBezTo>
                  <a:pt x="4045" y="438"/>
                  <a:pt x="4045" y="438"/>
                  <a:pt x="4045" y="438"/>
                </a:cubicBezTo>
                <a:cubicBezTo>
                  <a:pt x="4044" y="440"/>
                  <a:pt x="4044" y="440"/>
                  <a:pt x="4044" y="440"/>
                </a:cubicBezTo>
                <a:cubicBezTo>
                  <a:pt x="4044" y="441"/>
                  <a:pt x="4044" y="441"/>
                  <a:pt x="4044" y="441"/>
                </a:cubicBezTo>
                <a:cubicBezTo>
                  <a:pt x="4044" y="452"/>
                  <a:pt x="4044" y="452"/>
                  <a:pt x="4044" y="452"/>
                </a:cubicBezTo>
                <a:cubicBezTo>
                  <a:pt x="4043" y="467"/>
                  <a:pt x="4043" y="467"/>
                  <a:pt x="4043" y="467"/>
                </a:cubicBezTo>
                <a:cubicBezTo>
                  <a:pt x="4042" y="470"/>
                  <a:pt x="4042" y="470"/>
                  <a:pt x="4042" y="470"/>
                </a:cubicBezTo>
                <a:cubicBezTo>
                  <a:pt x="4042" y="470"/>
                  <a:pt x="4041" y="469"/>
                  <a:pt x="4040" y="469"/>
                </a:cubicBezTo>
                <a:cubicBezTo>
                  <a:pt x="4036" y="468"/>
                  <a:pt x="4032" y="467"/>
                  <a:pt x="4027" y="466"/>
                </a:cubicBezTo>
                <a:cubicBezTo>
                  <a:pt x="4026" y="466"/>
                  <a:pt x="4026" y="466"/>
                  <a:pt x="4026" y="466"/>
                </a:cubicBezTo>
                <a:cubicBezTo>
                  <a:pt x="4027" y="455"/>
                  <a:pt x="4027" y="455"/>
                  <a:pt x="4027" y="455"/>
                </a:cubicBezTo>
                <a:cubicBezTo>
                  <a:pt x="4027" y="453"/>
                  <a:pt x="4027" y="453"/>
                  <a:pt x="4027" y="453"/>
                </a:cubicBezTo>
                <a:cubicBezTo>
                  <a:pt x="4027" y="448"/>
                  <a:pt x="4027" y="448"/>
                  <a:pt x="4027" y="448"/>
                </a:cubicBezTo>
                <a:cubicBezTo>
                  <a:pt x="4028" y="438"/>
                  <a:pt x="4028" y="438"/>
                  <a:pt x="4028" y="438"/>
                </a:cubicBezTo>
                <a:cubicBezTo>
                  <a:pt x="4029" y="430"/>
                  <a:pt x="4029" y="430"/>
                  <a:pt x="4029" y="430"/>
                </a:cubicBezTo>
                <a:cubicBezTo>
                  <a:pt x="4029" y="427"/>
                  <a:pt x="4029" y="427"/>
                  <a:pt x="4029" y="427"/>
                </a:cubicBezTo>
                <a:cubicBezTo>
                  <a:pt x="4030" y="410"/>
                  <a:pt x="4030" y="410"/>
                  <a:pt x="4030" y="410"/>
                </a:cubicBezTo>
                <a:cubicBezTo>
                  <a:pt x="4030" y="409"/>
                  <a:pt x="4031" y="408"/>
                  <a:pt x="4031" y="407"/>
                </a:cubicBezTo>
                <a:cubicBezTo>
                  <a:pt x="4032" y="403"/>
                  <a:pt x="4035" y="401"/>
                  <a:pt x="4038" y="401"/>
                </a:cubicBezTo>
                <a:cubicBezTo>
                  <a:pt x="4042" y="401"/>
                  <a:pt x="4046" y="405"/>
                  <a:pt x="4046" y="412"/>
                </a:cubicBezTo>
                <a:cubicBezTo>
                  <a:pt x="4046" y="412"/>
                  <a:pt x="4046" y="413"/>
                  <a:pt x="4046" y="413"/>
                </a:cubicBezTo>
                <a:close/>
                <a:moveTo>
                  <a:pt x="4033" y="475"/>
                </a:moveTo>
                <a:cubicBezTo>
                  <a:pt x="4035" y="475"/>
                  <a:pt x="4037" y="476"/>
                  <a:pt x="4039" y="478"/>
                </a:cubicBezTo>
                <a:cubicBezTo>
                  <a:pt x="4041" y="481"/>
                  <a:pt x="4042" y="484"/>
                  <a:pt x="4041" y="488"/>
                </a:cubicBezTo>
                <a:cubicBezTo>
                  <a:pt x="4041" y="488"/>
                  <a:pt x="4041" y="488"/>
                  <a:pt x="4041" y="488"/>
                </a:cubicBezTo>
                <a:cubicBezTo>
                  <a:pt x="4041" y="495"/>
                  <a:pt x="4040" y="503"/>
                  <a:pt x="4040" y="510"/>
                </a:cubicBezTo>
                <a:cubicBezTo>
                  <a:pt x="4039" y="516"/>
                  <a:pt x="4039" y="516"/>
                  <a:pt x="4039" y="516"/>
                </a:cubicBezTo>
                <a:cubicBezTo>
                  <a:pt x="4039" y="517"/>
                  <a:pt x="4039" y="517"/>
                  <a:pt x="4039" y="517"/>
                </a:cubicBezTo>
                <a:cubicBezTo>
                  <a:pt x="4039" y="518"/>
                  <a:pt x="4039" y="518"/>
                  <a:pt x="4039" y="518"/>
                </a:cubicBezTo>
                <a:cubicBezTo>
                  <a:pt x="4038" y="532"/>
                  <a:pt x="4038" y="532"/>
                  <a:pt x="4038" y="532"/>
                </a:cubicBezTo>
                <a:cubicBezTo>
                  <a:pt x="4037" y="547"/>
                  <a:pt x="4037" y="547"/>
                  <a:pt x="4037" y="547"/>
                </a:cubicBezTo>
                <a:cubicBezTo>
                  <a:pt x="4037" y="549"/>
                  <a:pt x="4037" y="549"/>
                  <a:pt x="4037" y="549"/>
                </a:cubicBezTo>
                <a:cubicBezTo>
                  <a:pt x="4035" y="549"/>
                  <a:pt x="4035" y="549"/>
                  <a:pt x="4035" y="549"/>
                </a:cubicBezTo>
                <a:cubicBezTo>
                  <a:pt x="4031" y="547"/>
                  <a:pt x="4026" y="546"/>
                  <a:pt x="4022" y="545"/>
                </a:cubicBezTo>
                <a:cubicBezTo>
                  <a:pt x="4020" y="545"/>
                  <a:pt x="4020" y="545"/>
                  <a:pt x="4020" y="545"/>
                </a:cubicBezTo>
                <a:cubicBezTo>
                  <a:pt x="4021" y="533"/>
                  <a:pt x="4021" y="533"/>
                  <a:pt x="4021" y="533"/>
                </a:cubicBezTo>
                <a:cubicBezTo>
                  <a:pt x="4021" y="532"/>
                  <a:pt x="4021" y="532"/>
                  <a:pt x="4021" y="532"/>
                </a:cubicBezTo>
                <a:cubicBezTo>
                  <a:pt x="4021" y="526"/>
                  <a:pt x="4021" y="526"/>
                  <a:pt x="4021" y="526"/>
                </a:cubicBezTo>
                <a:cubicBezTo>
                  <a:pt x="4022" y="515"/>
                  <a:pt x="4022" y="515"/>
                  <a:pt x="4022" y="515"/>
                </a:cubicBezTo>
                <a:cubicBezTo>
                  <a:pt x="4023" y="504"/>
                  <a:pt x="4023" y="504"/>
                  <a:pt x="4023" y="504"/>
                </a:cubicBezTo>
                <a:cubicBezTo>
                  <a:pt x="4024" y="491"/>
                  <a:pt x="4024" y="491"/>
                  <a:pt x="4024" y="491"/>
                </a:cubicBezTo>
                <a:cubicBezTo>
                  <a:pt x="4025" y="484"/>
                  <a:pt x="4025" y="484"/>
                  <a:pt x="4025" y="484"/>
                </a:cubicBezTo>
                <a:cubicBezTo>
                  <a:pt x="4025" y="484"/>
                  <a:pt x="4025" y="483"/>
                  <a:pt x="4025" y="482"/>
                </a:cubicBezTo>
                <a:cubicBezTo>
                  <a:pt x="4026" y="477"/>
                  <a:pt x="4030" y="475"/>
                  <a:pt x="4033" y="475"/>
                </a:cubicBezTo>
                <a:close/>
                <a:moveTo>
                  <a:pt x="4021" y="409"/>
                </a:moveTo>
                <a:cubicBezTo>
                  <a:pt x="4021" y="416"/>
                  <a:pt x="4021" y="416"/>
                  <a:pt x="4021" y="416"/>
                </a:cubicBezTo>
                <a:cubicBezTo>
                  <a:pt x="4019" y="435"/>
                  <a:pt x="4019" y="435"/>
                  <a:pt x="4019" y="435"/>
                </a:cubicBezTo>
                <a:cubicBezTo>
                  <a:pt x="4019" y="437"/>
                  <a:pt x="4019" y="437"/>
                  <a:pt x="4019" y="437"/>
                </a:cubicBezTo>
                <a:cubicBezTo>
                  <a:pt x="4019" y="438"/>
                  <a:pt x="4019" y="438"/>
                  <a:pt x="4019" y="438"/>
                </a:cubicBezTo>
                <a:cubicBezTo>
                  <a:pt x="4018" y="444"/>
                  <a:pt x="4018" y="450"/>
                  <a:pt x="4017" y="456"/>
                </a:cubicBezTo>
                <a:cubicBezTo>
                  <a:pt x="4017" y="462"/>
                  <a:pt x="4017" y="462"/>
                  <a:pt x="4017" y="462"/>
                </a:cubicBezTo>
                <a:cubicBezTo>
                  <a:pt x="4016" y="464"/>
                  <a:pt x="4016" y="464"/>
                  <a:pt x="4016" y="464"/>
                </a:cubicBezTo>
                <a:cubicBezTo>
                  <a:pt x="4016" y="464"/>
                  <a:pt x="4016" y="464"/>
                  <a:pt x="4016" y="464"/>
                </a:cubicBezTo>
                <a:cubicBezTo>
                  <a:pt x="4016" y="464"/>
                  <a:pt x="4016" y="464"/>
                  <a:pt x="4016" y="464"/>
                </a:cubicBezTo>
                <a:cubicBezTo>
                  <a:pt x="4015" y="464"/>
                  <a:pt x="4015" y="464"/>
                  <a:pt x="4014" y="464"/>
                </a:cubicBezTo>
                <a:cubicBezTo>
                  <a:pt x="4012" y="464"/>
                  <a:pt x="4010" y="463"/>
                  <a:pt x="4009" y="463"/>
                </a:cubicBezTo>
                <a:cubicBezTo>
                  <a:pt x="4005" y="463"/>
                  <a:pt x="4001" y="463"/>
                  <a:pt x="3997" y="463"/>
                </a:cubicBezTo>
                <a:cubicBezTo>
                  <a:pt x="3998" y="456"/>
                  <a:pt x="3998" y="456"/>
                  <a:pt x="3998" y="456"/>
                </a:cubicBezTo>
                <a:cubicBezTo>
                  <a:pt x="3998" y="453"/>
                  <a:pt x="3998" y="453"/>
                  <a:pt x="3998" y="453"/>
                </a:cubicBezTo>
                <a:cubicBezTo>
                  <a:pt x="3999" y="447"/>
                  <a:pt x="3999" y="441"/>
                  <a:pt x="4000" y="435"/>
                </a:cubicBezTo>
                <a:cubicBezTo>
                  <a:pt x="4000" y="433"/>
                  <a:pt x="4000" y="433"/>
                  <a:pt x="4000" y="433"/>
                </a:cubicBezTo>
                <a:cubicBezTo>
                  <a:pt x="4001" y="419"/>
                  <a:pt x="4001" y="419"/>
                  <a:pt x="4001" y="419"/>
                </a:cubicBezTo>
                <a:cubicBezTo>
                  <a:pt x="4002" y="408"/>
                  <a:pt x="4002" y="408"/>
                  <a:pt x="4002" y="408"/>
                </a:cubicBezTo>
                <a:cubicBezTo>
                  <a:pt x="4003" y="406"/>
                  <a:pt x="4003" y="405"/>
                  <a:pt x="4003" y="404"/>
                </a:cubicBezTo>
                <a:cubicBezTo>
                  <a:pt x="4005" y="401"/>
                  <a:pt x="4007" y="399"/>
                  <a:pt x="4010" y="398"/>
                </a:cubicBezTo>
                <a:cubicBezTo>
                  <a:pt x="4014" y="397"/>
                  <a:pt x="4018" y="399"/>
                  <a:pt x="4020" y="403"/>
                </a:cubicBezTo>
                <a:cubicBezTo>
                  <a:pt x="4021" y="405"/>
                  <a:pt x="4021" y="407"/>
                  <a:pt x="4021" y="409"/>
                </a:cubicBezTo>
                <a:close/>
                <a:moveTo>
                  <a:pt x="4004" y="472"/>
                </a:moveTo>
                <a:cubicBezTo>
                  <a:pt x="4005" y="472"/>
                  <a:pt x="4006" y="472"/>
                  <a:pt x="4007" y="472"/>
                </a:cubicBezTo>
                <a:cubicBezTo>
                  <a:pt x="4010" y="472"/>
                  <a:pt x="4012" y="474"/>
                  <a:pt x="4014" y="477"/>
                </a:cubicBezTo>
                <a:cubicBezTo>
                  <a:pt x="4015" y="479"/>
                  <a:pt x="4015" y="481"/>
                  <a:pt x="4015" y="484"/>
                </a:cubicBezTo>
                <a:cubicBezTo>
                  <a:pt x="4014" y="491"/>
                  <a:pt x="4014" y="491"/>
                  <a:pt x="4014" y="491"/>
                </a:cubicBezTo>
                <a:cubicBezTo>
                  <a:pt x="4013" y="500"/>
                  <a:pt x="4013" y="500"/>
                  <a:pt x="4013" y="500"/>
                </a:cubicBezTo>
                <a:cubicBezTo>
                  <a:pt x="4012" y="513"/>
                  <a:pt x="4012" y="513"/>
                  <a:pt x="4012" y="513"/>
                </a:cubicBezTo>
                <a:cubicBezTo>
                  <a:pt x="4012" y="514"/>
                  <a:pt x="4012" y="514"/>
                  <a:pt x="4012" y="514"/>
                </a:cubicBezTo>
                <a:cubicBezTo>
                  <a:pt x="4012" y="521"/>
                  <a:pt x="4011" y="528"/>
                  <a:pt x="4010" y="535"/>
                </a:cubicBezTo>
                <a:cubicBezTo>
                  <a:pt x="4010" y="541"/>
                  <a:pt x="4010" y="541"/>
                  <a:pt x="4010" y="541"/>
                </a:cubicBezTo>
                <a:cubicBezTo>
                  <a:pt x="4010" y="542"/>
                  <a:pt x="4010" y="542"/>
                  <a:pt x="4010" y="542"/>
                </a:cubicBezTo>
                <a:cubicBezTo>
                  <a:pt x="4010" y="543"/>
                  <a:pt x="4010" y="543"/>
                  <a:pt x="4010" y="543"/>
                </a:cubicBezTo>
                <a:cubicBezTo>
                  <a:pt x="4009" y="543"/>
                  <a:pt x="4009" y="543"/>
                  <a:pt x="4009" y="543"/>
                </a:cubicBezTo>
                <a:cubicBezTo>
                  <a:pt x="4008" y="543"/>
                  <a:pt x="4008" y="543"/>
                  <a:pt x="4008" y="543"/>
                </a:cubicBezTo>
                <a:cubicBezTo>
                  <a:pt x="4005" y="543"/>
                  <a:pt x="4003" y="543"/>
                  <a:pt x="4001" y="542"/>
                </a:cubicBezTo>
                <a:cubicBezTo>
                  <a:pt x="3997" y="542"/>
                  <a:pt x="3993" y="542"/>
                  <a:pt x="3989" y="542"/>
                </a:cubicBezTo>
                <a:cubicBezTo>
                  <a:pt x="3990" y="531"/>
                  <a:pt x="3990" y="531"/>
                  <a:pt x="3990" y="531"/>
                </a:cubicBezTo>
                <a:cubicBezTo>
                  <a:pt x="3991" y="518"/>
                  <a:pt x="3991" y="518"/>
                  <a:pt x="3991" y="518"/>
                </a:cubicBezTo>
                <a:cubicBezTo>
                  <a:pt x="3992" y="512"/>
                  <a:pt x="3992" y="512"/>
                  <a:pt x="3992" y="512"/>
                </a:cubicBezTo>
                <a:cubicBezTo>
                  <a:pt x="3992" y="509"/>
                  <a:pt x="3992" y="509"/>
                  <a:pt x="3992" y="509"/>
                </a:cubicBezTo>
                <a:cubicBezTo>
                  <a:pt x="3994" y="494"/>
                  <a:pt x="3994" y="494"/>
                  <a:pt x="3994" y="494"/>
                </a:cubicBezTo>
                <a:cubicBezTo>
                  <a:pt x="3995" y="482"/>
                  <a:pt x="3995" y="482"/>
                  <a:pt x="3995" y="482"/>
                </a:cubicBezTo>
                <a:cubicBezTo>
                  <a:pt x="3995" y="482"/>
                  <a:pt x="3995" y="482"/>
                  <a:pt x="3995" y="482"/>
                </a:cubicBezTo>
                <a:cubicBezTo>
                  <a:pt x="3995" y="481"/>
                  <a:pt x="3995" y="480"/>
                  <a:pt x="3996" y="479"/>
                </a:cubicBezTo>
                <a:cubicBezTo>
                  <a:pt x="3997" y="475"/>
                  <a:pt x="4001" y="472"/>
                  <a:pt x="4004" y="472"/>
                </a:cubicBezTo>
                <a:close/>
                <a:moveTo>
                  <a:pt x="3993" y="407"/>
                </a:moveTo>
                <a:cubicBezTo>
                  <a:pt x="3993" y="408"/>
                  <a:pt x="3993" y="408"/>
                  <a:pt x="3993" y="408"/>
                </a:cubicBezTo>
                <a:cubicBezTo>
                  <a:pt x="3993" y="413"/>
                  <a:pt x="3993" y="413"/>
                  <a:pt x="3993" y="413"/>
                </a:cubicBezTo>
                <a:cubicBezTo>
                  <a:pt x="3991" y="427"/>
                  <a:pt x="3991" y="427"/>
                  <a:pt x="3991" y="427"/>
                </a:cubicBezTo>
                <a:cubicBezTo>
                  <a:pt x="3990" y="435"/>
                  <a:pt x="3990" y="435"/>
                  <a:pt x="3990" y="435"/>
                </a:cubicBezTo>
                <a:cubicBezTo>
                  <a:pt x="3990" y="442"/>
                  <a:pt x="3990" y="442"/>
                  <a:pt x="3990" y="442"/>
                </a:cubicBezTo>
                <a:cubicBezTo>
                  <a:pt x="3987" y="462"/>
                  <a:pt x="3987" y="462"/>
                  <a:pt x="3987" y="462"/>
                </a:cubicBezTo>
                <a:cubicBezTo>
                  <a:pt x="3987" y="463"/>
                  <a:pt x="3987" y="463"/>
                  <a:pt x="3987" y="463"/>
                </a:cubicBezTo>
                <a:cubicBezTo>
                  <a:pt x="3986" y="463"/>
                  <a:pt x="3986" y="463"/>
                  <a:pt x="3986" y="463"/>
                </a:cubicBezTo>
                <a:cubicBezTo>
                  <a:pt x="3981" y="463"/>
                  <a:pt x="3976" y="463"/>
                  <a:pt x="3970" y="464"/>
                </a:cubicBezTo>
                <a:cubicBezTo>
                  <a:pt x="3971" y="458"/>
                  <a:pt x="3971" y="458"/>
                  <a:pt x="3971" y="458"/>
                </a:cubicBezTo>
                <a:cubicBezTo>
                  <a:pt x="3972" y="453"/>
                  <a:pt x="3972" y="448"/>
                  <a:pt x="3973" y="443"/>
                </a:cubicBezTo>
                <a:cubicBezTo>
                  <a:pt x="3974" y="436"/>
                  <a:pt x="3974" y="436"/>
                  <a:pt x="3974" y="436"/>
                </a:cubicBezTo>
                <a:cubicBezTo>
                  <a:pt x="3974" y="428"/>
                  <a:pt x="3974" y="428"/>
                  <a:pt x="3974" y="428"/>
                </a:cubicBezTo>
                <a:cubicBezTo>
                  <a:pt x="3975" y="424"/>
                  <a:pt x="3975" y="424"/>
                  <a:pt x="3975" y="424"/>
                </a:cubicBezTo>
                <a:cubicBezTo>
                  <a:pt x="3976" y="418"/>
                  <a:pt x="3976" y="413"/>
                  <a:pt x="3977" y="408"/>
                </a:cubicBezTo>
                <a:cubicBezTo>
                  <a:pt x="3977" y="405"/>
                  <a:pt x="3978" y="402"/>
                  <a:pt x="3980" y="401"/>
                </a:cubicBezTo>
                <a:cubicBezTo>
                  <a:pt x="3980" y="400"/>
                  <a:pt x="3981" y="399"/>
                  <a:pt x="3982" y="399"/>
                </a:cubicBezTo>
                <a:cubicBezTo>
                  <a:pt x="3987" y="396"/>
                  <a:pt x="3994" y="398"/>
                  <a:pt x="3993" y="407"/>
                </a:cubicBezTo>
                <a:close/>
                <a:moveTo>
                  <a:pt x="3971" y="409"/>
                </a:moveTo>
                <a:cubicBezTo>
                  <a:pt x="3968" y="429"/>
                  <a:pt x="3968" y="429"/>
                  <a:pt x="3968" y="429"/>
                </a:cubicBezTo>
                <a:cubicBezTo>
                  <a:pt x="3968" y="434"/>
                  <a:pt x="3968" y="434"/>
                  <a:pt x="3968" y="434"/>
                </a:cubicBezTo>
                <a:cubicBezTo>
                  <a:pt x="3968" y="437"/>
                  <a:pt x="3968" y="437"/>
                  <a:pt x="3968" y="437"/>
                </a:cubicBezTo>
                <a:cubicBezTo>
                  <a:pt x="3966" y="448"/>
                  <a:pt x="3966" y="448"/>
                  <a:pt x="3966" y="448"/>
                </a:cubicBezTo>
                <a:cubicBezTo>
                  <a:pt x="3964" y="463"/>
                  <a:pt x="3964" y="463"/>
                  <a:pt x="3964" y="463"/>
                </a:cubicBezTo>
                <a:cubicBezTo>
                  <a:pt x="3964" y="465"/>
                  <a:pt x="3964" y="465"/>
                  <a:pt x="3964" y="465"/>
                </a:cubicBezTo>
                <a:cubicBezTo>
                  <a:pt x="3962" y="465"/>
                  <a:pt x="3962" y="465"/>
                  <a:pt x="3962" y="465"/>
                </a:cubicBezTo>
                <a:cubicBezTo>
                  <a:pt x="3958" y="466"/>
                  <a:pt x="3954" y="467"/>
                  <a:pt x="3950" y="467"/>
                </a:cubicBezTo>
                <a:cubicBezTo>
                  <a:pt x="3950" y="462"/>
                  <a:pt x="3950" y="462"/>
                  <a:pt x="3950" y="462"/>
                </a:cubicBezTo>
                <a:cubicBezTo>
                  <a:pt x="3952" y="447"/>
                  <a:pt x="3952" y="447"/>
                  <a:pt x="3952" y="447"/>
                </a:cubicBezTo>
                <a:cubicBezTo>
                  <a:pt x="3953" y="442"/>
                  <a:pt x="3953" y="442"/>
                  <a:pt x="3953" y="442"/>
                </a:cubicBezTo>
                <a:cubicBezTo>
                  <a:pt x="3953" y="439"/>
                  <a:pt x="3953" y="439"/>
                  <a:pt x="3953" y="439"/>
                </a:cubicBezTo>
                <a:cubicBezTo>
                  <a:pt x="3954" y="433"/>
                  <a:pt x="3955" y="427"/>
                  <a:pt x="3956" y="421"/>
                </a:cubicBezTo>
                <a:cubicBezTo>
                  <a:pt x="3957" y="411"/>
                  <a:pt x="3957" y="411"/>
                  <a:pt x="3957" y="411"/>
                </a:cubicBezTo>
                <a:cubicBezTo>
                  <a:pt x="3957" y="411"/>
                  <a:pt x="3957" y="411"/>
                  <a:pt x="3957" y="411"/>
                </a:cubicBezTo>
                <a:cubicBezTo>
                  <a:pt x="3958" y="403"/>
                  <a:pt x="3965" y="399"/>
                  <a:pt x="3968" y="401"/>
                </a:cubicBezTo>
                <a:cubicBezTo>
                  <a:pt x="3970" y="402"/>
                  <a:pt x="3971" y="405"/>
                  <a:pt x="3971" y="408"/>
                </a:cubicBezTo>
                <a:cubicBezTo>
                  <a:pt x="3971" y="408"/>
                  <a:pt x="3971" y="409"/>
                  <a:pt x="3971" y="409"/>
                </a:cubicBezTo>
                <a:close/>
                <a:moveTo>
                  <a:pt x="3952" y="413"/>
                </a:moveTo>
                <a:cubicBezTo>
                  <a:pt x="3952" y="415"/>
                  <a:pt x="3952" y="415"/>
                  <a:pt x="3952" y="415"/>
                </a:cubicBezTo>
                <a:cubicBezTo>
                  <a:pt x="3950" y="425"/>
                  <a:pt x="3950" y="425"/>
                  <a:pt x="3950" y="425"/>
                </a:cubicBezTo>
                <a:cubicBezTo>
                  <a:pt x="3948" y="441"/>
                  <a:pt x="3948" y="441"/>
                  <a:pt x="3948" y="441"/>
                </a:cubicBezTo>
                <a:cubicBezTo>
                  <a:pt x="3948" y="447"/>
                  <a:pt x="3948" y="447"/>
                  <a:pt x="3948" y="447"/>
                </a:cubicBezTo>
                <a:cubicBezTo>
                  <a:pt x="3947" y="451"/>
                  <a:pt x="3947" y="451"/>
                  <a:pt x="3947" y="451"/>
                </a:cubicBezTo>
                <a:cubicBezTo>
                  <a:pt x="3946" y="456"/>
                  <a:pt x="3946" y="461"/>
                  <a:pt x="3945" y="466"/>
                </a:cubicBezTo>
                <a:cubicBezTo>
                  <a:pt x="3945" y="469"/>
                  <a:pt x="3945" y="469"/>
                  <a:pt x="3945" y="469"/>
                </a:cubicBezTo>
                <a:cubicBezTo>
                  <a:pt x="3943" y="469"/>
                  <a:pt x="3942" y="469"/>
                  <a:pt x="3941" y="470"/>
                </a:cubicBezTo>
                <a:cubicBezTo>
                  <a:pt x="3938" y="471"/>
                  <a:pt x="3935" y="471"/>
                  <a:pt x="3933" y="472"/>
                </a:cubicBezTo>
                <a:cubicBezTo>
                  <a:pt x="3934" y="462"/>
                  <a:pt x="3934" y="462"/>
                  <a:pt x="3934" y="462"/>
                </a:cubicBezTo>
                <a:cubicBezTo>
                  <a:pt x="3935" y="458"/>
                  <a:pt x="3935" y="458"/>
                  <a:pt x="3935" y="458"/>
                </a:cubicBezTo>
                <a:cubicBezTo>
                  <a:pt x="3937" y="444"/>
                  <a:pt x="3937" y="444"/>
                  <a:pt x="3937" y="444"/>
                </a:cubicBezTo>
                <a:cubicBezTo>
                  <a:pt x="3938" y="436"/>
                  <a:pt x="3938" y="436"/>
                  <a:pt x="3938" y="436"/>
                </a:cubicBezTo>
                <a:cubicBezTo>
                  <a:pt x="3939" y="426"/>
                  <a:pt x="3939" y="426"/>
                  <a:pt x="3939" y="426"/>
                </a:cubicBezTo>
                <a:cubicBezTo>
                  <a:pt x="3940" y="416"/>
                  <a:pt x="3940" y="416"/>
                  <a:pt x="3940" y="416"/>
                </a:cubicBezTo>
                <a:cubicBezTo>
                  <a:pt x="3942" y="405"/>
                  <a:pt x="3953" y="402"/>
                  <a:pt x="3952" y="413"/>
                </a:cubicBezTo>
                <a:close/>
                <a:moveTo>
                  <a:pt x="3936" y="418"/>
                </a:moveTo>
                <a:cubicBezTo>
                  <a:pt x="3934" y="430"/>
                  <a:pt x="3934" y="430"/>
                  <a:pt x="3934" y="430"/>
                </a:cubicBezTo>
                <a:cubicBezTo>
                  <a:pt x="3932" y="441"/>
                  <a:pt x="3932" y="441"/>
                  <a:pt x="3932" y="441"/>
                </a:cubicBezTo>
                <a:cubicBezTo>
                  <a:pt x="3932" y="446"/>
                  <a:pt x="3932" y="446"/>
                  <a:pt x="3932" y="446"/>
                </a:cubicBezTo>
                <a:cubicBezTo>
                  <a:pt x="3929" y="462"/>
                  <a:pt x="3929" y="462"/>
                  <a:pt x="3929" y="462"/>
                </a:cubicBezTo>
                <a:cubicBezTo>
                  <a:pt x="3929" y="467"/>
                  <a:pt x="3929" y="467"/>
                  <a:pt x="3929" y="467"/>
                </a:cubicBezTo>
                <a:cubicBezTo>
                  <a:pt x="3928" y="474"/>
                  <a:pt x="3928" y="474"/>
                  <a:pt x="3928" y="474"/>
                </a:cubicBezTo>
                <a:cubicBezTo>
                  <a:pt x="3924" y="475"/>
                  <a:pt x="3921" y="476"/>
                  <a:pt x="3918" y="477"/>
                </a:cubicBezTo>
                <a:cubicBezTo>
                  <a:pt x="3918" y="475"/>
                  <a:pt x="3918" y="475"/>
                  <a:pt x="3918" y="475"/>
                </a:cubicBezTo>
                <a:cubicBezTo>
                  <a:pt x="3919" y="471"/>
                  <a:pt x="3919" y="471"/>
                  <a:pt x="3919" y="471"/>
                </a:cubicBezTo>
                <a:cubicBezTo>
                  <a:pt x="3920" y="464"/>
                  <a:pt x="3921" y="456"/>
                  <a:pt x="3922" y="449"/>
                </a:cubicBezTo>
                <a:cubicBezTo>
                  <a:pt x="3922" y="449"/>
                  <a:pt x="3922" y="449"/>
                  <a:pt x="3922" y="449"/>
                </a:cubicBezTo>
                <a:cubicBezTo>
                  <a:pt x="3924" y="439"/>
                  <a:pt x="3924" y="439"/>
                  <a:pt x="3924" y="439"/>
                </a:cubicBezTo>
                <a:cubicBezTo>
                  <a:pt x="3925" y="433"/>
                  <a:pt x="3926" y="427"/>
                  <a:pt x="3926" y="421"/>
                </a:cubicBezTo>
                <a:cubicBezTo>
                  <a:pt x="3928" y="411"/>
                  <a:pt x="3937" y="408"/>
                  <a:pt x="3936" y="418"/>
                </a:cubicBezTo>
                <a:close/>
                <a:moveTo>
                  <a:pt x="3921" y="486"/>
                </a:moveTo>
                <a:cubicBezTo>
                  <a:pt x="3923" y="486"/>
                  <a:pt x="3925" y="488"/>
                  <a:pt x="3924" y="493"/>
                </a:cubicBezTo>
                <a:cubicBezTo>
                  <a:pt x="3924" y="498"/>
                  <a:pt x="3924" y="498"/>
                  <a:pt x="3924" y="498"/>
                </a:cubicBezTo>
                <a:cubicBezTo>
                  <a:pt x="3921" y="518"/>
                  <a:pt x="3921" y="518"/>
                  <a:pt x="3921" y="518"/>
                </a:cubicBezTo>
                <a:cubicBezTo>
                  <a:pt x="3920" y="521"/>
                  <a:pt x="3920" y="521"/>
                  <a:pt x="3920" y="521"/>
                </a:cubicBezTo>
                <a:cubicBezTo>
                  <a:pt x="3920" y="522"/>
                  <a:pt x="3920" y="522"/>
                  <a:pt x="3920" y="522"/>
                </a:cubicBezTo>
                <a:cubicBezTo>
                  <a:pt x="3918" y="540"/>
                  <a:pt x="3918" y="540"/>
                  <a:pt x="3918" y="540"/>
                </a:cubicBezTo>
                <a:cubicBezTo>
                  <a:pt x="3917" y="546"/>
                  <a:pt x="3917" y="546"/>
                  <a:pt x="3917" y="546"/>
                </a:cubicBezTo>
                <a:cubicBezTo>
                  <a:pt x="3916" y="548"/>
                  <a:pt x="3916" y="548"/>
                  <a:pt x="3916" y="548"/>
                </a:cubicBezTo>
                <a:cubicBezTo>
                  <a:pt x="3916" y="551"/>
                  <a:pt x="3916" y="551"/>
                  <a:pt x="3916" y="551"/>
                </a:cubicBezTo>
                <a:cubicBezTo>
                  <a:pt x="3911" y="553"/>
                  <a:pt x="3911" y="553"/>
                  <a:pt x="3911" y="553"/>
                </a:cubicBezTo>
                <a:cubicBezTo>
                  <a:pt x="3907" y="554"/>
                  <a:pt x="3907" y="554"/>
                  <a:pt x="3907" y="554"/>
                </a:cubicBezTo>
                <a:cubicBezTo>
                  <a:pt x="3906" y="554"/>
                  <a:pt x="3906" y="554"/>
                  <a:pt x="3906" y="554"/>
                </a:cubicBezTo>
                <a:cubicBezTo>
                  <a:pt x="3907" y="549"/>
                  <a:pt x="3907" y="549"/>
                  <a:pt x="3907" y="549"/>
                </a:cubicBezTo>
                <a:cubicBezTo>
                  <a:pt x="3908" y="543"/>
                  <a:pt x="3909" y="537"/>
                  <a:pt x="3910" y="530"/>
                </a:cubicBezTo>
                <a:cubicBezTo>
                  <a:pt x="3910" y="527"/>
                  <a:pt x="3910" y="527"/>
                  <a:pt x="3910" y="527"/>
                </a:cubicBezTo>
                <a:cubicBezTo>
                  <a:pt x="3910" y="525"/>
                  <a:pt x="3910" y="525"/>
                  <a:pt x="3910" y="525"/>
                </a:cubicBezTo>
                <a:cubicBezTo>
                  <a:pt x="3911" y="519"/>
                  <a:pt x="3912" y="513"/>
                  <a:pt x="3913" y="506"/>
                </a:cubicBezTo>
                <a:cubicBezTo>
                  <a:pt x="3915" y="496"/>
                  <a:pt x="3915" y="496"/>
                  <a:pt x="3915" y="496"/>
                </a:cubicBezTo>
                <a:cubicBezTo>
                  <a:pt x="3915" y="494"/>
                  <a:pt x="3916" y="492"/>
                  <a:pt x="3917" y="490"/>
                </a:cubicBezTo>
                <a:cubicBezTo>
                  <a:pt x="3918" y="488"/>
                  <a:pt x="3920" y="487"/>
                  <a:pt x="3921" y="486"/>
                </a:cubicBezTo>
                <a:close/>
                <a:moveTo>
                  <a:pt x="3911" y="564"/>
                </a:moveTo>
                <a:cubicBezTo>
                  <a:pt x="3912" y="565"/>
                  <a:pt x="3913" y="567"/>
                  <a:pt x="3913" y="572"/>
                </a:cubicBezTo>
                <a:cubicBezTo>
                  <a:pt x="3912" y="577"/>
                  <a:pt x="3912" y="577"/>
                  <a:pt x="3912" y="577"/>
                </a:cubicBezTo>
                <a:cubicBezTo>
                  <a:pt x="3911" y="587"/>
                  <a:pt x="3911" y="587"/>
                  <a:pt x="3911" y="587"/>
                </a:cubicBezTo>
                <a:cubicBezTo>
                  <a:pt x="3909" y="600"/>
                  <a:pt x="3909" y="600"/>
                  <a:pt x="3909" y="600"/>
                </a:cubicBezTo>
                <a:cubicBezTo>
                  <a:pt x="3908" y="603"/>
                  <a:pt x="3908" y="603"/>
                  <a:pt x="3908" y="603"/>
                </a:cubicBezTo>
                <a:cubicBezTo>
                  <a:pt x="3905" y="623"/>
                  <a:pt x="3905" y="623"/>
                  <a:pt x="3905" y="623"/>
                </a:cubicBezTo>
                <a:cubicBezTo>
                  <a:pt x="3904" y="630"/>
                  <a:pt x="3904" y="630"/>
                  <a:pt x="3904" y="630"/>
                </a:cubicBezTo>
                <a:cubicBezTo>
                  <a:pt x="3904" y="631"/>
                  <a:pt x="3904" y="631"/>
                  <a:pt x="3904" y="631"/>
                </a:cubicBezTo>
                <a:cubicBezTo>
                  <a:pt x="3904" y="633"/>
                  <a:pt x="3904" y="633"/>
                  <a:pt x="3904" y="633"/>
                </a:cubicBezTo>
                <a:cubicBezTo>
                  <a:pt x="3901" y="634"/>
                  <a:pt x="3901" y="634"/>
                  <a:pt x="3901" y="634"/>
                </a:cubicBezTo>
                <a:cubicBezTo>
                  <a:pt x="3900" y="634"/>
                  <a:pt x="3900" y="634"/>
                  <a:pt x="3900" y="634"/>
                </a:cubicBezTo>
                <a:cubicBezTo>
                  <a:pt x="3898" y="635"/>
                  <a:pt x="3896" y="635"/>
                  <a:pt x="3894" y="636"/>
                </a:cubicBezTo>
                <a:cubicBezTo>
                  <a:pt x="3894" y="633"/>
                  <a:pt x="3894" y="633"/>
                  <a:pt x="3894" y="633"/>
                </a:cubicBezTo>
                <a:cubicBezTo>
                  <a:pt x="3895" y="625"/>
                  <a:pt x="3896" y="617"/>
                  <a:pt x="3897" y="610"/>
                </a:cubicBezTo>
                <a:cubicBezTo>
                  <a:pt x="3898" y="605"/>
                  <a:pt x="3898" y="605"/>
                  <a:pt x="3898" y="605"/>
                </a:cubicBezTo>
                <a:cubicBezTo>
                  <a:pt x="3899" y="596"/>
                  <a:pt x="3899" y="596"/>
                  <a:pt x="3899" y="596"/>
                </a:cubicBezTo>
                <a:cubicBezTo>
                  <a:pt x="3901" y="587"/>
                  <a:pt x="3901" y="587"/>
                  <a:pt x="3901" y="587"/>
                </a:cubicBezTo>
                <a:cubicBezTo>
                  <a:pt x="3903" y="575"/>
                  <a:pt x="3903" y="575"/>
                  <a:pt x="3903" y="575"/>
                </a:cubicBezTo>
                <a:cubicBezTo>
                  <a:pt x="3903" y="573"/>
                  <a:pt x="3903" y="571"/>
                  <a:pt x="3904" y="570"/>
                </a:cubicBezTo>
                <a:cubicBezTo>
                  <a:pt x="3906" y="566"/>
                  <a:pt x="3909" y="564"/>
                  <a:pt x="3911" y="564"/>
                </a:cubicBezTo>
                <a:close/>
                <a:moveTo>
                  <a:pt x="3895" y="652"/>
                </a:moveTo>
                <a:cubicBezTo>
                  <a:pt x="3898" y="651"/>
                  <a:pt x="3901" y="654"/>
                  <a:pt x="3900" y="660"/>
                </a:cubicBezTo>
                <a:cubicBezTo>
                  <a:pt x="3899" y="663"/>
                  <a:pt x="3899" y="663"/>
                  <a:pt x="3899" y="663"/>
                </a:cubicBezTo>
                <a:cubicBezTo>
                  <a:pt x="3898" y="674"/>
                  <a:pt x="3898" y="674"/>
                  <a:pt x="3898" y="674"/>
                </a:cubicBezTo>
                <a:cubicBezTo>
                  <a:pt x="3896" y="686"/>
                  <a:pt x="3896" y="686"/>
                  <a:pt x="3896" y="686"/>
                </a:cubicBezTo>
                <a:cubicBezTo>
                  <a:pt x="3895" y="692"/>
                  <a:pt x="3895" y="692"/>
                  <a:pt x="3895" y="692"/>
                </a:cubicBezTo>
                <a:cubicBezTo>
                  <a:pt x="3894" y="700"/>
                  <a:pt x="3893" y="708"/>
                  <a:pt x="3892" y="716"/>
                </a:cubicBezTo>
                <a:cubicBezTo>
                  <a:pt x="3891" y="722"/>
                  <a:pt x="3891" y="722"/>
                  <a:pt x="3891" y="722"/>
                </a:cubicBezTo>
                <a:cubicBezTo>
                  <a:pt x="3891" y="724"/>
                  <a:pt x="3891" y="724"/>
                  <a:pt x="3891" y="724"/>
                </a:cubicBezTo>
                <a:cubicBezTo>
                  <a:pt x="3887" y="725"/>
                  <a:pt x="3887" y="725"/>
                  <a:pt x="3887" y="725"/>
                </a:cubicBezTo>
                <a:cubicBezTo>
                  <a:pt x="3881" y="726"/>
                  <a:pt x="3881" y="726"/>
                  <a:pt x="3881" y="726"/>
                </a:cubicBezTo>
                <a:cubicBezTo>
                  <a:pt x="3880" y="726"/>
                  <a:pt x="3880" y="726"/>
                  <a:pt x="3880" y="726"/>
                </a:cubicBezTo>
                <a:cubicBezTo>
                  <a:pt x="3882" y="716"/>
                  <a:pt x="3883" y="706"/>
                  <a:pt x="3884" y="696"/>
                </a:cubicBezTo>
                <a:cubicBezTo>
                  <a:pt x="3885" y="694"/>
                  <a:pt x="3885" y="694"/>
                  <a:pt x="3885" y="694"/>
                </a:cubicBezTo>
                <a:cubicBezTo>
                  <a:pt x="3886" y="684"/>
                  <a:pt x="3886" y="684"/>
                  <a:pt x="3886" y="684"/>
                </a:cubicBezTo>
                <a:cubicBezTo>
                  <a:pt x="3888" y="673"/>
                  <a:pt x="3888" y="673"/>
                  <a:pt x="3888" y="673"/>
                </a:cubicBezTo>
                <a:cubicBezTo>
                  <a:pt x="3889" y="662"/>
                  <a:pt x="3889" y="662"/>
                  <a:pt x="3889" y="662"/>
                </a:cubicBezTo>
                <a:cubicBezTo>
                  <a:pt x="3890" y="659"/>
                  <a:pt x="3891" y="657"/>
                  <a:pt x="3892" y="655"/>
                </a:cubicBezTo>
                <a:cubicBezTo>
                  <a:pt x="3893" y="654"/>
                  <a:pt x="3894" y="653"/>
                  <a:pt x="3895" y="652"/>
                </a:cubicBezTo>
                <a:close/>
                <a:moveTo>
                  <a:pt x="3885" y="745"/>
                </a:moveTo>
                <a:cubicBezTo>
                  <a:pt x="3886" y="746"/>
                  <a:pt x="3887" y="748"/>
                  <a:pt x="3887" y="751"/>
                </a:cubicBezTo>
                <a:cubicBezTo>
                  <a:pt x="3887" y="752"/>
                  <a:pt x="3887" y="753"/>
                  <a:pt x="3887" y="754"/>
                </a:cubicBezTo>
                <a:cubicBezTo>
                  <a:pt x="3885" y="763"/>
                  <a:pt x="3884" y="773"/>
                  <a:pt x="3883" y="782"/>
                </a:cubicBezTo>
                <a:cubicBezTo>
                  <a:pt x="3881" y="790"/>
                  <a:pt x="3881" y="790"/>
                  <a:pt x="3881" y="790"/>
                </a:cubicBezTo>
                <a:cubicBezTo>
                  <a:pt x="3880" y="799"/>
                  <a:pt x="3880" y="799"/>
                  <a:pt x="3880" y="799"/>
                </a:cubicBezTo>
                <a:cubicBezTo>
                  <a:pt x="3879" y="808"/>
                  <a:pt x="3879" y="808"/>
                  <a:pt x="3879" y="808"/>
                </a:cubicBezTo>
                <a:cubicBezTo>
                  <a:pt x="3877" y="819"/>
                  <a:pt x="3877" y="819"/>
                  <a:pt x="3877" y="819"/>
                </a:cubicBezTo>
                <a:cubicBezTo>
                  <a:pt x="3876" y="825"/>
                  <a:pt x="3876" y="825"/>
                  <a:pt x="3876" y="825"/>
                </a:cubicBezTo>
                <a:cubicBezTo>
                  <a:pt x="3870" y="825"/>
                  <a:pt x="3870" y="825"/>
                  <a:pt x="3870" y="825"/>
                </a:cubicBezTo>
                <a:cubicBezTo>
                  <a:pt x="3865" y="825"/>
                  <a:pt x="3865" y="825"/>
                  <a:pt x="3865" y="825"/>
                </a:cubicBezTo>
                <a:cubicBezTo>
                  <a:pt x="3866" y="819"/>
                  <a:pt x="3866" y="819"/>
                  <a:pt x="3866" y="819"/>
                </a:cubicBezTo>
                <a:cubicBezTo>
                  <a:pt x="3868" y="809"/>
                  <a:pt x="3868" y="809"/>
                  <a:pt x="3868" y="809"/>
                </a:cubicBezTo>
                <a:cubicBezTo>
                  <a:pt x="3870" y="793"/>
                  <a:pt x="3870" y="793"/>
                  <a:pt x="3870" y="793"/>
                </a:cubicBezTo>
                <a:cubicBezTo>
                  <a:pt x="3870" y="790"/>
                  <a:pt x="3870" y="790"/>
                  <a:pt x="3870" y="790"/>
                </a:cubicBezTo>
                <a:cubicBezTo>
                  <a:pt x="3872" y="780"/>
                  <a:pt x="3873" y="771"/>
                  <a:pt x="3875" y="761"/>
                </a:cubicBezTo>
                <a:cubicBezTo>
                  <a:pt x="3876" y="756"/>
                  <a:pt x="3876" y="756"/>
                  <a:pt x="3876" y="756"/>
                </a:cubicBezTo>
                <a:cubicBezTo>
                  <a:pt x="3876" y="755"/>
                  <a:pt x="3876" y="754"/>
                  <a:pt x="3876" y="753"/>
                </a:cubicBezTo>
                <a:cubicBezTo>
                  <a:pt x="3878" y="746"/>
                  <a:pt x="3882" y="744"/>
                  <a:pt x="3885" y="745"/>
                </a:cubicBezTo>
                <a:close/>
                <a:moveTo>
                  <a:pt x="3882" y="958"/>
                </a:moveTo>
                <a:cubicBezTo>
                  <a:pt x="3883" y="947"/>
                  <a:pt x="3883" y="947"/>
                  <a:pt x="3883" y="947"/>
                </a:cubicBezTo>
                <a:cubicBezTo>
                  <a:pt x="3884" y="937"/>
                  <a:pt x="3884" y="937"/>
                  <a:pt x="3884" y="937"/>
                </a:cubicBezTo>
                <a:cubicBezTo>
                  <a:pt x="3887" y="910"/>
                  <a:pt x="3887" y="910"/>
                  <a:pt x="3887" y="910"/>
                </a:cubicBezTo>
                <a:cubicBezTo>
                  <a:pt x="3889" y="885"/>
                  <a:pt x="3889" y="885"/>
                  <a:pt x="3889" y="885"/>
                </a:cubicBezTo>
                <a:cubicBezTo>
                  <a:pt x="3890" y="881"/>
                  <a:pt x="3890" y="878"/>
                  <a:pt x="3891" y="875"/>
                </a:cubicBezTo>
                <a:cubicBezTo>
                  <a:pt x="3895" y="865"/>
                  <a:pt x="3902" y="861"/>
                  <a:pt x="3909" y="860"/>
                </a:cubicBezTo>
                <a:cubicBezTo>
                  <a:pt x="3917" y="859"/>
                  <a:pt x="3926" y="864"/>
                  <a:pt x="3930" y="874"/>
                </a:cubicBezTo>
                <a:cubicBezTo>
                  <a:pt x="3931" y="878"/>
                  <a:pt x="3932" y="883"/>
                  <a:pt x="3932" y="889"/>
                </a:cubicBezTo>
                <a:cubicBezTo>
                  <a:pt x="3931" y="898"/>
                  <a:pt x="3931" y="898"/>
                  <a:pt x="3931" y="898"/>
                </a:cubicBezTo>
                <a:cubicBezTo>
                  <a:pt x="3930" y="908"/>
                  <a:pt x="3930" y="908"/>
                  <a:pt x="3930" y="908"/>
                </a:cubicBezTo>
                <a:cubicBezTo>
                  <a:pt x="3929" y="919"/>
                  <a:pt x="3929" y="919"/>
                  <a:pt x="3929" y="919"/>
                </a:cubicBezTo>
                <a:cubicBezTo>
                  <a:pt x="3924" y="971"/>
                  <a:pt x="3924" y="971"/>
                  <a:pt x="3924" y="971"/>
                </a:cubicBezTo>
                <a:cubicBezTo>
                  <a:pt x="3921" y="1003"/>
                  <a:pt x="3921" y="1003"/>
                  <a:pt x="3921" y="1003"/>
                </a:cubicBezTo>
                <a:cubicBezTo>
                  <a:pt x="3885" y="1004"/>
                  <a:pt x="3885" y="1004"/>
                  <a:pt x="3885" y="1004"/>
                </a:cubicBezTo>
                <a:cubicBezTo>
                  <a:pt x="3878" y="1004"/>
                  <a:pt x="3878" y="1004"/>
                  <a:pt x="3878" y="1004"/>
                </a:cubicBezTo>
                <a:lnTo>
                  <a:pt x="3882" y="958"/>
                </a:lnTo>
                <a:close/>
                <a:moveTo>
                  <a:pt x="4098" y="687"/>
                </a:moveTo>
                <a:cubicBezTo>
                  <a:pt x="4098" y="701"/>
                  <a:pt x="4098" y="701"/>
                  <a:pt x="4098" y="701"/>
                </a:cubicBezTo>
                <a:cubicBezTo>
                  <a:pt x="4098" y="707"/>
                  <a:pt x="4097" y="713"/>
                  <a:pt x="4097" y="719"/>
                </a:cubicBezTo>
                <a:cubicBezTo>
                  <a:pt x="4097" y="733"/>
                  <a:pt x="4097" y="733"/>
                  <a:pt x="4097" y="733"/>
                </a:cubicBezTo>
                <a:cubicBezTo>
                  <a:pt x="4096" y="751"/>
                  <a:pt x="4096" y="751"/>
                  <a:pt x="4096" y="751"/>
                </a:cubicBezTo>
                <a:cubicBezTo>
                  <a:pt x="4094" y="750"/>
                  <a:pt x="4091" y="749"/>
                  <a:pt x="4089" y="748"/>
                </a:cubicBezTo>
                <a:cubicBezTo>
                  <a:pt x="4089" y="739"/>
                  <a:pt x="4089" y="739"/>
                  <a:pt x="4089" y="739"/>
                </a:cubicBezTo>
                <a:cubicBezTo>
                  <a:pt x="4090" y="716"/>
                  <a:pt x="4090" y="716"/>
                  <a:pt x="4090" y="716"/>
                </a:cubicBezTo>
                <a:cubicBezTo>
                  <a:pt x="4090" y="707"/>
                  <a:pt x="4090" y="707"/>
                  <a:pt x="4090" y="707"/>
                </a:cubicBezTo>
                <a:cubicBezTo>
                  <a:pt x="4091" y="693"/>
                  <a:pt x="4091" y="693"/>
                  <a:pt x="4091" y="693"/>
                </a:cubicBezTo>
                <a:cubicBezTo>
                  <a:pt x="4091" y="683"/>
                  <a:pt x="4091" y="683"/>
                  <a:pt x="4091" y="683"/>
                </a:cubicBezTo>
                <a:cubicBezTo>
                  <a:pt x="4091" y="681"/>
                  <a:pt x="4092" y="680"/>
                  <a:pt x="4092" y="678"/>
                </a:cubicBezTo>
                <a:cubicBezTo>
                  <a:pt x="4093" y="677"/>
                  <a:pt x="4094" y="676"/>
                  <a:pt x="4094" y="676"/>
                </a:cubicBezTo>
                <a:cubicBezTo>
                  <a:pt x="4096" y="677"/>
                  <a:pt x="4098" y="681"/>
                  <a:pt x="4098" y="687"/>
                </a:cubicBezTo>
                <a:close/>
                <a:moveTo>
                  <a:pt x="4101" y="598"/>
                </a:moveTo>
                <a:cubicBezTo>
                  <a:pt x="4100" y="613"/>
                  <a:pt x="4100" y="613"/>
                  <a:pt x="4100" y="613"/>
                </a:cubicBezTo>
                <a:cubicBezTo>
                  <a:pt x="4100" y="621"/>
                  <a:pt x="4100" y="621"/>
                  <a:pt x="4100" y="621"/>
                </a:cubicBezTo>
                <a:cubicBezTo>
                  <a:pt x="4100" y="629"/>
                  <a:pt x="4100" y="629"/>
                  <a:pt x="4100" y="629"/>
                </a:cubicBezTo>
                <a:cubicBezTo>
                  <a:pt x="4100" y="631"/>
                  <a:pt x="4100" y="631"/>
                  <a:pt x="4100" y="631"/>
                </a:cubicBezTo>
                <a:cubicBezTo>
                  <a:pt x="4099" y="640"/>
                  <a:pt x="4099" y="648"/>
                  <a:pt x="4099" y="656"/>
                </a:cubicBezTo>
                <a:cubicBezTo>
                  <a:pt x="4099" y="660"/>
                  <a:pt x="4099" y="660"/>
                  <a:pt x="4099" y="660"/>
                </a:cubicBezTo>
                <a:cubicBezTo>
                  <a:pt x="4098" y="659"/>
                  <a:pt x="4097" y="659"/>
                  <a:pt x="4096" y="658"/>
                </a:cubicBezTo>
                <a:cubicBezTo>
                  <a:pt x="4092" y="657"/>
                  <a:pt x="4092" y="657"/>
                  <a:pt x="4092" y="657"/>
                </a:cubicBezTo>
                <a:cubicBezTo>
                  <a:pt x="4093" y="637"/>
                  <a:pt x="4093" y="637"/>
                  <a:pt x="4093" y="637"/>
                </a:cubicBezTo>
                <a:cubicBezTo>
                  <a:pt x="4093" y="627"/>
                  <a:pt x="4093" y="627"/>
                  <a:pt x="4093" y="627"/>
                </a:cubicBezTo>
                <a:cubicBezTo>
                  <a:pt x="4093" y="625"/>
                  <a:pt x="4093" y="625"/>
                  <a:pt x="4093" y="625"/>
                </a:cubicBezTo>
                <a:cubicBezTo>
                  <a:pt x="4093" y="619"/>
                  <a:pt x="4093" y="619"/>
                  <a:pt x="4093" y="619"/>
                </a:cubicBezTo>
                <a:cubicBezTo>
                  <a:pt x="4094" y="604"/>
                  <a:pt x="4094" y="604"/>
                  <a:pt x="4094" y="604"/>
                </a:cubicBezTo>
                <a:cubicBezTo>
                  <a:pt x="4094" y="594"/>
                  <a:pt x="4094" y="594"/>
                  <a:pt x="4094" y="594"/>
                </a:cubicBezTo>
                <a:cubicBezTo>
                  <a:pt x="4095" y="583"/>
                  <a:pt x="4101" y="588"/>
                  <a:pt x="4101" y="598"/>
                </a:cubicBezTo>
                <a:close/>
                <a:moveTo>
                  <a:pt x="4099" y="419"/>
                </a:moveTo>
                <a:cubicBezTo>
                  <a:pt x="4100" y="405"/>
                  <a:pt x="4100" y="405"/>
                  <a:pt x="4100" y="405"/>
                </a:cubicBezTo>
                <a:cubicBezTo>
                  <a:pt x="4100" y="396"/>
                  <a:pt x="4100" y="396"/>
                  <a:pt x="4100" y="396"/>
                </a:cubicBezTo>
                <a:cubicBezTo>
                  <a:pt x="4100" y="393"/>
                  <a:pt x="4100" y="393"/>
                  <a:pt x="4100" y="393"/>
                </a:cubicBezTo>
                <a:cubicBezTo>
                  <a:pt x="4100" y="391"/>
                  <a:pt x="4100" y="391"/>
                  <a:pt x="4100" y="391"/>
                </a:cubicBezTo>
                <a:cubicBezTo>
                  <a:pt x="4101" y="386"/>
                  <a:pt x="4101" y="386"/>
                  <a:pt x="4101" y="386"/>
                </a:cubicBezTo>
                <a:cubicBezTo>
                  <a:pt x="4101" y="369"/>
                  <a:pt x="4101" y="369"/>
                  <a:pt x="4101" y="369"/>
                </a:cubicBezTo>
                <a:cubicBezTo>
                  <a:pt x="4101" y="369"/>
                  <a:pt x="4101" y="369"/>
                  <a:pt x="4101" y="369"/>
                </a:cubicBezTo>
                <a:cubicBezTo>
                  <a:pt x="4101" y="364"/>
                  <a:pt x="4103" y="364"/>
                  <a:pt x="4105" y="366"/>
                </a:cubicBezTo>
                <a:cubicBezTo>
                  <a:pt x="4106" y="367"/>
                  <a:pt x="4107" y="371"/>
                  <a:pt x="4107" y="375"/>
                </a:cubicBezTo>
                <a:cubicBezTo>
                  <a:pt x="4106" y="381"/>
                  <a:pt x="4106" y="381"/>
                  <a:pt x="4106" y="381"/>
                </a:cubicBezTo>
                <a:cubicBezTo>
                  <a:pt x="4106" y="386"/>
                  <a:pt x="4106" y="386"/>
                  <a:pt x="4106" y="386"/>
                </a:cubicBezTo>
                <a:cubicBezTo>
                  <a:pt x="4106" y="388"/>
                  <a:pt x="4106" y="388"/>
                  <a:pt x="4106" y="388"/>
                </a:cubicBezTo>
                <a:cubicBezTo>
                  <a:pt x="4106" y="400"/>
                  <a:pt x="4106" y="400"/>
                  <a:pt x="4106" y="400"/>
                </a:cubicBezTo>
                <a:cubicBezTo>
                  <a:pt x="4106" y="401"/>
                  <a:pt x="4106" y="401"/>
                  <a:pt x="4106" y="401"/>
                </a:cubicBezTo>
                <a:cubicBezTo>
                  <a:pt x="4105" y="414"/>
                  <a:pt x="4105" y="414"/>
                  <a:pt x="4105" y="414"/>
                </a:cubicBezTo>
                <a:cubicBezTo>
                  <a:pt x="4105" y="422"/>
                  <a:pt x="4105" y="422"/>
                  <a:pt x="4105" y="422"/>
                </a:cubicBezTo>
                <a:cubicBezTo>
                  <a:pt x="4105" y="427"/>
                  <a:pt x="4105" y="427"/>
                  <a:pt x="4105" y="427"/>
                </a:cubicBezTo>
                <a:cubicBezTo>
                  <a:pt x="4104" y="426"/>
                  <a:pt x="4103" y="426"/>
                  <a:pt x="4102" y="425"/>
                </a:cubicBezTo>
                <a:cubicBezTo>
                  <a:pt x="4101" y="424"/>
                  <a:pt x="4100" y="423"/>
                  <a:pt x="4099" y="422"/>
                </a:cubicBezTo>
                <a:lnTo>
                  <a:pt x="4099" y="419"/>
                </a:lnTo>
                <a:close/>
                <a:moveTo>
                  <a:pt x="4097" y="482"/>
                </a:moveTo>
                <a:cubicBezTo>
                  <a:pt x="4097" y="468"/>
                  <a:pt x="4097" y="468"/>
                  <a:pt x="4097" y="468"/>
                </a:cubicBezTo>
                <a:cubicBezTo>
                  <a:pt x="4097" y="467"/>
                  <a:pt x="4097" y="467"/>
                  <a:pt x="4097" y="467"/>
                </a:cubicBezTo>
                <a:cubicBezTo>
                  <a:pt x="4098" y="461"/>
                  <a:pt x="4098" y="461"/>
                  <a:pt x="4098" y="461"/>
                </a:cubicBezTo>
                <a:cubicBezTo>
                  <a:pt x="4098" y="440"/>
                  <a:pt x="4098" y="440"/>
                  <a:pt x="4098" y="440"/>
                </a:cubicBezTo>
                <a:cubicBezTo>
                  <a:pt x="4098" y="439"/>
                  <a:pt x="4098" y="439"/>
                  <a:pt x="4098" y="439"/>
                </a:cubicBezTo>
                <a:cubicBezTo>
                  <a:pt x="4099" y="432"/>
                  <a:pt x="4101" y="432"/>
                  <a:pt x="4103" y="436"/>
                </a:cubicBezTo>
                <a:cubicBezTo>
                  <a:pt x="4104" y="438"/>
                  <a:pt x="4104" y="441"/>
                  <a:pt x="4104" y="444"/>
                </a:cubicBezTo>
                <a:cubicBezTo>
                  <a:pt x="4104" y="456"/>
                  <a:pt x="4104" y="456"/>
                  <a:pt x="4104" y="456"/>
                </a:cubicBezTo>
                <a:cubicBezTo>
                  <a:pt x="4104" y="462"/>
                  <a:pt x="4104" y="462"/>
                  <a:pt x="4104" y="462"/>
                </a:cubicBezTo>
                <a:cubicBezTo>
                  <a:pt x="4104" y="463"/>
                  <a:pt x="4104" y="463"/>
                  <a:pt x="4104" y="463"/>
                </a:cubicBezTo>
                <a:cubicBezTo>
                  <a:pt x="4103" y="472"/>
                  <a:pt x="4103" y="472"/>
                  <a:pt x="4103" y="472"/>
                </a:cubicBezTo>
                <a:cubicBezTo>
                  <a:pt x="4103" y="477"/>
                  <a:pt x="4103" y="477"/>
                  <a:pt x="4103" y="477"/>
                </a:cubicBezTo>
                <a:cubicBezTo>
                  <a:pt x="4103" y="492"/>
                  <a:pt x="4103" y="492"/>
                  <a:pt x="4103" y="492"/>
                </a:cubicBezTo>
                <a:cubicBezTo>
                  <a:pt x="4102" y="501"/>
                  <a:pt x="4102" y="501"/>
                  <a:pt x="4102" y="501"/>
                </a:cubicBezTo>
                <a:cubicBezTo>
                  <a:pt x="4101" y="499"/>
                  <a:pt x="4099" y="498"/>
                  <a:pt x="4097" y="497"/>
                </a:cubicBezTo>
                <a:cubicBezTo>
                  <a:pt x="4096" y="496"/>
                  <a:pt x="4096" y="496"/>
                  <a:pt x="4096" y="496"/>
                </a:cubicBezTo>
                <a:lnTo>
                  <a:pt x="4097" y="482"/>
                </a:lnTo>
                <a:close/>
                <a:moveTo>
                  <a:pt x="4096" y="514"/>
                </a:moveTo>
                <a:cubicBezTo>
                  <a:pt x="4097" y="507"/>
                  <a:pt x="4100" y="508"/>
                  <a:pt x="4102" y="512"/>
                </a:cubicBezTo>
                <a:cubicBezTo>
                  <a:pt x="4102" y="514"/>
                  <a:pt x="4103" y="517"/>
                  <a:pt x="4103" y="520"/>
                </a:cubicBezTo>
                <a:cubicBezTo>
                  <a:pt x="4102" y="526"/>
                  <a:pt x="4102" y="533"/>
                  <a:pt x="4102" y="539"/>
                </a:cubicBezTo>
                <a:cubicBezTo>
                  <a:pt x="4102" y="544"/>
                  <a:pt x="4102" y="544"/>
                  <a:pt x="4102" y="544"/>
                </a:cubicBezTo>
                <a:cubicBezTo>
                  <a:pt x="4102" y="549"/>
                  <a:pt x="4102" y="549"/>
                  <a:pt x="4102" y="549"/>
                </a:cubicBezTo>
                <a:cubicBezTo>
                  <a:pt x="4102" y="554"/>
                  <a:pt x="4102" y="554"/>
                  <a:pt x="4102" y="554"/>
                </a:cubicBezTo>
                <a:cubicBezTo>
                  <a:pt x="4101" y="563"/>
                  <a:pt x="4101" y="563"/>
                  <a:pt x="4101" y="563"/>
                </a:cubicBezTo>
                <a:cubicBezTo>
                  <a:pt x="4101" y="570"/>
                  <a:pt x="4101" y="570"/>
                  <a:pt x="4101" y="570"/>
                </a:cubicBezTo>
                <a:cubicBezTo>
                  <a:pt x="4101" y="578"/>
                  <a:pt x="4101" y="578"/>
                  <a:pt x="4101" y="578"/>
                </a:cubicBezTo>
                <a:cubicBezTo>
                  <a:pt x="4099" y="577"/>
                  <a:pt x="4097" y="576"/>
                  <a:pt x="4095" y="575"/>
                </a:cubicBezTo>
                <a:cubicBezTo>
                  <a:pt x="4094" y="574"/>
                  <a:pt x="4094" y="574"/>
                  <a:pt x="4094" y="574"/>
                </a:cubicBezTo>
                <a:cubicBezTo>
                  <a:pt x="4095" y="569"/>
                  <a:pt x="4095" y="569"/>
                  <a:pt x="4095" y="569"/>
                </a:cubicBezTo>
                <a:cubicBezTo>
                  <a:pt x="4095" y="559"/>
                  <a:pt x="4095" y="559"/>
                  <a:pt x="4095" y="559"/>
                </a:cubicBezTo>
                <a:cubicBezTo>
                  <a:pt x="4095" y="549"/>
                  <a:pt x="4095" y="549"/>
                  <a:pt x="4095" y="549"/>
                </a:cubicBezTo>
                <a:cubicBezTo>
                  <a:pt x="4095" y="545"/>
                  <a:pt x="4095" y="545"/>
                  <a:pt x="4095" y="545"/>
                </a:cubicBezTo>
                <a:cubicBezTo>
                  <a:pt x="4095" y="544"/>
                  <a:pt x="4095" y="544"/>
                  <a:pt x="4095" y="544"/>
                </a:cubicBezTo>
                <a:cubicBezTo>
                  <a:pt x="4096" y="535"/>
                  <a:pt x="4096" y="526"/>
                  <a:pt x="4096" y="517"/>
                </a:cubicBezTo>
                <a:lnTo>
                  <a:pt x="4096" y="514"/>
                </a:lnTo>
                <a:close/>
                <a:moveTo>
                  <a:pt x="4086" y="405"/>
                </a:moveTo>
                <a:cubicBezTo>
                  <a:pt x="4086" y="403"/>
                  <a:pt x="4086" y="403"/>
                  <a:pt x="4086" y="403"/>
                </a:cubicBezTo>
                <a:cubicBezTo>
                  <a:pt x="4087" y="398"/>
                  <a:pt x="4087" y="398"/>
                  <a:pt x="4087" y="398"/>
                </a:cubicBezTo>
                <a:cubicBezTo>
                  <a:pt x="4087" y="387"/>
                  <a:pt x="4087" y="387"/>
                  <a:pt x="4087" y="387"/>
                </a:cubicBezTo>
                <a:cubicBezTo>
                  <a:pt x="4087" y="380"/>
                  <a:pt x="4087" y="380"/>
                  <a:pt x="4087" y="380"/>
                </a:cubicBezTo>
                <a:cubicBezTo>
                  <a:pt x="4088" y="377"/>
                  <a:pt x="4088" y="377"/>
                  <a:pt x="4088" y="377"/>
                </a:cubicBezTo>
                <a:cubicBezTo>
                  <a:pt x="4088" y="372"/>
                  <a:pt x="4088" y="367"/>
                  <a:pt x="4088" y="362"/>
                </a:cubicBezTo>
                <a:cubicBezTo>
                  <a:pt x="4088" y="360"/>
                  <a:pt x="4088" y="359"/>
                  <a:pt x="4089" y="358"/>
                </a:cubicBezTo>
                <a:cubicBezTo>
                  <a:pt x="4089" y="357"/>
                  <a:pt x="4090" y="356"/>
                  <a:pt x="4091" y="356"/>
                </a:cubicBezTo>
                <a:cubicBezTo>
                  <a:pt x="4093" y="357"/>
                  <a:pt x="4096" y="361"/>
                  <a:pt x="4096" y="367"/>
                </a:cubicBezTo>
                <a:cubicBezTo>
                  <a:pt x="4096" y="370"/>
                  <a:pt x="4096" y="370"/>
                  <a:pt x="4096" y="370"/>
                </a:cubicBezTo>
                <a:cubicBezTo>
                  <a:pt x="4096" y="373"/>
                  <a:pt x="4096" y="373"/>
                  <a:pt x="4096" y="373"/>
                </a:cubicBezTo>
                <a:cubicBezTo>
                  <a:pt x="4096" y="379"/>
                  <a:pt x="4095" y="385"/>
                  <a:pt x="4095" y="390"/>
                </a:cubicBezTo>
                <a:cubicBezTo>
                  <a:pt x="4095" y="392"/>
                  <a:pt x="4095" y="392"/>
                  <a:pt x="4095" y="392"/>
                </a:cubicBezTo>
                <a:cubicBezTo>
                  <a:pt x="4095" y="395"/>
                  <a:pt x="4095" y="395"/>
                  <a:pt x="4095" y="395"/>
                </a:cubicBezTo>
                <a:cubicBezTo>
                  <a:pt x="4095" y="398"/>
                  <a:pt x="4095" y="398"/>
                  <a:pt x="4095" y="398"/>
                </a:cubicBezTo>
                <a:cubicBezTo>
                  <a:pt x="4095" y="409"/>
                  <a:pt x="4095" y="409"/>
                  <a:pt x="4095" y="409"/>
                </a:cubicBezTo>
                <a:cubicBezTo>
                  <a:pt x="4094" y="418"/>
                  <a:pt x="4094" y="418"/>
                  <a:pt x="4094" y="418"/>
                </a:cubicBezTo>
                <a:cubicBezTo>
                  <a:pt x="4092" y="417"/>
                  <a:pt x="4091" y="415"/>
                  <a:pt x="4089" y="414"/>
                </a:cubicBezTo>
                <a:cubicBezTo>
                  <a:pt x="4088" y="413"/>
                  <a:pt x="4087" y="413"/>
                  <a:pt x="4086" y="412"/>
                </a:cubicBezTo>
                <a:lnTo>
                  <a:pt x="4086" y="405"/>
                </a:lnTo>
                <a:close/>
                <a:moveTo>
                  <a:pt x="4084" y="331"/>
                </a:moveTo>
                <a:cubicBezTo>
                  <a:pt x="4085" y="332"/>
                  <a:pt x="4085" y="333"/>
                  <a:pt x="4086" y="334"/>
                </a:cubicBezTo>
                <a:cubicBezTo>
                  <a:pt x="4086" y="336"/>
                  <a:pt x="4086" y="338"/>
                  <a:pt x="4086" y="340"/>
                </a:cubicBezTo>
                <a:cubicBezTo>
                  <a:pt x="4085" y="339"/>
                  <a:pt x="4083" y="338"/>
                  <a:pt x="4082" y="337"/>
                </a:cubicBezTo>
                <a:cubicBezTo>
                  <a:pt x="4081" y="337"/>
                  <a:pt x="4080" y="336"/>
                  <a:pt x="4079" y="336"/>
                </a:cubicBezTo>
                <a:cubicBezTo>
                  <a:pt x="4077" y="335"/>
                  <a:pt x="4075" y="334"/>
                  <a:pt x="4073" y="333"/>
                </a:cubicBezTo>
                <a:cubicBezTo>
                  <a:pt x="4075" y="326"/>
                  <a:pt x="4081" y="327"/>
                  <a:pt x="4084" y="331"/>
                </a:cubicBezTo>
                <a:close/>
                <a:moveTo>
                  <a:pt x="4067" y="318"/>
                </a:moveTo>
                <a:cubicBezTo>
                  <a:pt x="4067" y="315"/>
                  <a:pt x="4067" y="315"/>
                  <a:pt x="4067" y="315"/>
                </a:cubicBezTo>
                <a:cubicBezTo>
                  <a:pt x="4068" y="311"/>
                  <a:pt x="4068" y="307"/>
                  <a:pt x="4068" y="303"/>
                </a:cubicBezTo>
                <a:cubicBezTo>
                  <a:pt x="4069" y="298"/>
                  <a:pt x="4075" y="300"/>
                  <a:pt x="4074" y="306"/>
                </a:cubicBezTo>
                <a:cubicBezTo>
                  <a:pt x="4074" y="312"/>
                  <a:pt x="4074" y="312"/>
                  <a:pt x="4074" y="312"/>
                </a:cubicBezTo>
                <a:cubicBezTo>
                  <a:pt x="4073" y="317"/>
                  <a:pt x="4073" y="317"/>
                  <a:pt x="4073" y="317"/>
                </a:cubicBezTo>
                <a:cubicBezTo>
                  <a:pt x="4073" y="322"/>
                  <a:pt x="4073" y="322"/>
                  <a:pt x="4073" y="322"/>
                </a:cubicBezTo>
                <a:cubicBezTo>
                  <a:pt x="4072" y="329"/>
                  <a:pt x="4072" y="329"/>
                  <a:pt x="4072" y="329"/>
                </a:cubicBezTo>
                <a:cubicBezTo>
                  <a:pt x="4071" y="328"/>
                  <a:pt x="4069" y="327"/>
                  <a:pt x="4068" y="326"/>
                </a:cubicBezTo>
                <a:cubicBezTo>
                  <a:pt x="4067" y="326"/>
                  <a:pt x="4067" y="326"/>
                  <a:pt x="4066" y="326"/>
                </a:cubicBezTo>
                <a:cubicBezTo>
                  <a:pt x="4067" y="323"/>
                  <a:pt x="4067" y="321"/>
                  <a:pt x="4067" y="318"/>
                </a:cubicBezTo>
                <a:close/>
                <a:moveTo>
                  <a:pt x="4054" y="388"/>
                </a:moveTo>
                <a:cubicBezTo>
                  <a:pt x="4055" y="374"/>
                  <a:pt x="4055" y="374"/>
                  <a:pt x="4055" y="374"/>
                </a:cubicBezTo>
                <a:cubicBezTo>
                  <a:pt x="4055" y="371"/>
                  <a:pt x="4055" y="371"/>
                  <a:pt x="4055" y="371"/>
                </a:cubicBezTo>
                <a:cubicBezTo>
                  <a:pt x="4056" y="360"/>
                  <a:pt x="4056" y="360"/>
                  <a:pt x="4056" y="360"/>
                </a:cubicBezTo>
                <a:cubicBezTo>
                  <a:pt x="4056" y="355"/>
                  <a:pt x="4056" y="355"/>
                  <a:pt x="4056" y="355"/>
                </a:cubicBezTo>
                <a:cubicBezTo>
                  <a:pt x="4057" y="347"/>
                  <a:pt x="4057" y="347"/>
                  <a:pt x="4057" y="347"/>
                </a:cubicBezTo>
                <a:cubicBezTo>
                  <a:pt x="4057" y="338"/>
                  <a:pt x="4065" y="339"/>
                  <a:pt x="4068" y="345"/>
                </a:cubicBezTo>
                <a:cubicBezTo>
                  <a:pt x="4069" y="346"/>
                  <a:pt x="4069" y="347"/>
                  <a:pt x="4069" y="348"/>
                </a:cubicBezTo>
                <a:cubicBezTo>
                  <a:pt x="4069" y="349"/>
                  <a:pt x="4069" y="350"/>
                  <a:pt x="4069" y="351"/>
                </a:cubicBezTo>
                <a:cubicBezTo>
                  <a:pt x="4069" y="362"/>
                  <a:pt x="4069" y="362"/>
                  <a:pt x="4069" y="362"/>
                </a:cubicBezTo>
                <a:cubicBezTo>
                  <a:pt x="4068" y="376"/>
                  <a:pt x="4068" y="376"/>
                  <a:pt x="4068" y="376"/>
                </a:cubicBezTo>
                <a:cubicBezTo>
                  <a:pt x="4068" y="376"/>
                  <a:pt x="4068" y="376"/>
                  <a:pt x="4068" y="376"/>
                </a:cubicBezTo>
                <a:cubicBezTo>
                  <a:pt x="4067" y="395"/>
                  <a:pt x="4067" y="395"/>
                  <a:pt x="4067" y="395"/>
                </a:cubicBezTo>
                <a:cubicBezTo>
                  <a:pt x="4067" y="398"/>
                  <a:pt x="4067" y="398"/>
                  <a:pt x="4067" y="398"/>
                </a:cubicBezTo>
                <a:cubicBezTo>
                  <a:pt x="4067" y="401"/>
                  <a:pt x="4067" y="401"/>
                  <a:pt x="4067" y="401"/>
                </a:cubicBezTo>
                <a:cubicBezTo>
                  <a:pt x="4064" y="400"/>
                  <a:pt x="4064" y="400"/>
                  <a:pt x="4064" y="400"/>
                </a:cubicBezTo>
                <a:cubicBezTo>
                  <a:pt x="4062" y="399"/>
                  <a:pt x="4062" y="399"/>
                  <a:pt x="4062" y="399"/>
                </a:cubicBezTo>
                <a:cubicBezTo>
                  <a:pt x="4059" y="398"/>
                  <a:pt x="4056" y="397"/>
                  <a:pt x="4053" y="396"/>
                </a:cubicBezTo>
                <a:lnTo>
                  <a:pt x="4054" y="388"/>
                </a:lnTo>
                <a:close/>
                <a:moveTo>
                  <a:pt x="4065" y="416"/>
                </a:moveTo>
                <a:cubicBezTo>
                  <a:pt x="4065" y="417"/>
                  <a:pt x="4065" y="418"/>
                  <a:pt x="4065" y="420"/>
                </a:cubicBezTo>
                <a:cubicBezTo>
                  <a:pt x="4065" y="420"/>
                  <a:pt x="4065" y="420"/>
                  <a:pt x="4065" y="420"/>
                </a:cubicBezTo>
                <a:cubicBezTo>
                  <a:pt x="4065" y="423"/>
                  <a:pt x="4065" y="423"/>
                  <a:pt x="4065" y="423"/>
                </a:cubicBezTo>
                <a:cubicBezTo>
                  <a:pt x="4065" y="435"/>
                  <a:pt x="4065" y="435"/>
                  <a:pt x="4065" y="435"/>
                </a:cubicBezTo>
                <a:cubicBezTo>
                  <a:pt x="4064" y="439"/>
                  <a:pt x="4064" y="444"/>
                  <a:pt x="4064" y="448"/>
                </a:cubicBezTo>
                <a:cubicBezTo>
                  <a:pt x="4064" y="449"/>
                  <a:pt x="4064" y="449"/>
                  <a:pt x="4064" y="449"/>
                </a:cubicBezTo>
                <a:cubicBezTo>
                  <a:pt x="4063" y="458"/>
                  <a:pt x="4063" y="458"/>
                  <a:pt x="4063" y="458"/>
                </a:cubicBezTo>
                <a:cubicBezTo>
                  <a:pt x="4062" y="470"/>
                  <a:pt x="4062" y="470"/>
                  <a:pt x="4062" y="470"/>
                </a:cubicBezTo>
                <a:cubicBezTo>
                  <a:pt x="4062" y="477"/>
                  <a:pt x="4062" y="477"/>
                  <a:pt x="4062" y="477"/>
                </a:cubicBezTo>
                <a:cubicBezTo>
                  <a:pt x="4060" y="476"/>
                  <a:pt x="4059" y="476"/>
                  <a:pt x="4057" y="475"/>
                </a:cubicBezTo>
                <a:cubicBezTo>
                  <a:pt x="4054" y="474"/>
                  <a:pt x="4051" y="473"/>
                  <a:pt x="4048" y="472"/>
                </a:cubicBezTo>
                <a:cubicBezTo>
                  <a:pt x="4048" y="470"/>
                  <a:pt x="4048" y="470"/>
                  <a:pt x="4048" y="470"/>
                </a:cubicBezTo>
                <a:cubicBezTo>
                  <a:pt x="4049" y="462"/>
                  <a:pt x="4049" y="462"/>
                  <a:pt x="4049" y="462"/>
                </a:cubicBezTo>
                <a:cubicBezTo>
                  <a:pt x="4050" y="447"/>
                  <a:pt x="4050" y="447"/>
                  <a:pt x="4050" y="447"/>
                </a:cubicBezTo>
                <a:cubicBezTo>
                  <a:pt x="4050" y="444"/>
                  <a:pt x="4050" y="444"/>
                  <a:pt x="4050" y="444"/>
                </a:cubicBezTo>
                <a:cubicBezTo>
                  <a:pt x="4051" y="435"/>
                  <a:pt x="4051" y="435"/>
                  <a:pt x="4051" y="435"/>
                </a:cubicBezTo>
                <a:cubicBezTo>
                  <a:pt x="4051" y="433"/>
                  <a:pt x="4051" y="433"/>
                  <a:pt x="4051" y="433"/>
                </a:cubicBezTo>
                <a:cubicBezTo>
                  <a:pt x="4051" y="427"/>
                  <a:pt x="4051" y="427"/>
                  <a:pt x="4051" y="427"/>
                </a:cubicBezTo>
                <a:cubicBezTo>
                  <a:pt x="4052" y="415"/>
                  <a:pt x="4052" y="415"/>
                  <a:pt x="4052" y="415"/>
                </a:cubicBezTo>
                <a:cubicBezTo>
                  <a:pt x="4053" y="404"/>
                  <a:pt x="4063" y="406"/>
                  <a:pt x="4065" y="416"/>
                </a:cubicBezTo>
                <a:close/>
                <a:moveTo>
                  <a:pt x="4051" y="340"/>
                </a:moveTo>
                <a:cubicBezTo>
                  <a:pt x="4051" y="341"/>
                  <a:pt x="4051" y="342"/>
                  <a:pt x="4051" y="343"/>
                </a:cubicBezTo>
                <a:cubicBezTo>
                  <a:pt x="4050" y="360"/>
                  <a:pt x="4050" y="360"/>
                  <a:pt x="4050" y="360"/>
                </a:cubicBezTo>
                <a:cubicBezTo>
                  <a:pt x="4050" y="365"/>
                  <a:pt x="4050" y="365"/>
                  <a:pt x="4050" y="365"/>
                </a:cubicBezTo>
                <a:cubicBezTo>
                  <a:pt x="4050" y="369"/>
                  <a:pt x="4050" y="369"/>
                  <a:pt x="4050" y="369"/>
                </a:cubicBezTo>
                <a:cubicBezTo>
                  <a:pt x="4049" y="379"/>
                  <a:pt x="4049" y="379"/>
                  <a:pt x="4049" y="379"/>
                </a:cubicBezTo>
                <a:cubicBezTo>
                  <a:pt x="4049" y="383"/>
                  <a:pt x="4048" y="388"/>
                  <a:pt x="4048" y="393"/>
                </a:cubicBezTo>
                <a:cubicBezTo>
                  <a:pt x="4048" y="394"/>
                  <a:pt x="4048" y="394"/>
                  <a:pt x="4048" y="394"/>
                </a:cubicBezTo>
                <a:cubicBezTo>
                  <a:pt x="4047" y="393"/>
                  <a:pt x="4047" y="393"/>
                  <a:pt x="4047" y="393"/>
                </a:cubicBezTo>
                <a:cubicBezTo>
                  <a:pt x="4043" y="392"/>
                  <a:pt x="4039" y="391"/>
                  <a:pt x="4035" y="390"/>
                </a:cubicBezTo>
                <a:cubicBezTo>
                  <a:pt x="4032" y="390"/>
                  <a:pt x="4032" y="390"/>
                  <a:pt x="4032" y="390"/>
                </a:cubicBezTo>
                <a:cubicBezTo>
                  <a:pt x="4033" y="379"/>
                  <a:pt x="4033" y="379"/>
                  <a:pt x="4033" y="379"/>
                </a:cubicBezTo>
                <a:cubicBezTo>
                  <a:pt x="4033" y="374"/>
                  <a:pt x="4033" y="374"/>
                  <a:pt x="4033" y="374"/>
                </a:cubicBezTo>
                <a:cubicBezTo>
                  <a:pt x="4034" y="365"/>
                  <a:pt x="4034" y="365"/>
                  <a:pt x="4034" y="365"/>
                </a:cubicBezTo>
                <a:cubicBezTo>
                  <a:pt x="4035" y="354"/>
                  <a:pt x="4035" y="354"/>
                  <a:pt x="4035" y="354"/>
                </a:cubicBezTo>
                <a:cubicBezTo>
                  <a:pt x="4036" y="344"/>
                  <a:pt x="4036" y="344"/>
                  <a:pt x="4036" y="344"/>
                </a:cubicBezTo>
                <a:cubicBezTo>
                  <a:pt x="4036" y="340"/>
                  <a:pt x="4036" y="340"/>
                  <a:pt x="4036" y="340"/>
                </a:cubicBezTo>
                <a:cubicBezTo>
                  <a:pt x="4037" y="333"/>
                  <a:pt x="4043" y="331"/>
                  <a:pt x="4048" y="334"/>
                </a:cubicBezTo>
                <a:cubicBezTo>
                  <a:pt x="4049" y="336"/>
                  <a:pt x="4051" y="338"/>
                  <a:pt x="4051" y="340"/>
                </a:cubicBezTo>
                <a:close/>
                <a:moveTo>
                  <a:pt x="4028" y="313"/>
                </a:moveTo>
                <a:cubicBezTo>
                  <a:pt x="4029" y="303"/>
                  <a:pt x="4041" y="302"/>
                  <a:pt x="4045" y="309"/>
                </a:cubicBezTo>
                <a:cubicBezTo>
                  <a:pt x="4046" y="311"/>
                  <a:pt x="4046" y="312"/>
                  <a:pt x="4046" y="315"/>
                </a:cubicBezTo>
                <a:cubicBezTo>
                  <a:pt x="4045" y="323"/>
                  <a:pt x="4045" y="323"/>
                  <a:pt x="4045" y="323"/>
                </a:cubicBezTo>
                <a:cubicBezTo>
                  <a:pt x="4041" y="322"/>
                  <a:pt x="4036" y="321"/>
                  <a:pt x="4032" y="320"/>
                </a:cubicBezTo>
                <a:cubicBezTo>
                  <a:pt x="4030" y="320"/>
                  <a:pt x="4029" y="320"/>
                  <a:pt x="4027" y="320"/>
                </a:cubicBezTo>
                <a:lnTo>
                  <a:pt x="4028" y="313"/>
                </a:lnTo>
                <a:close/>
                <a:moveTo>
                  <a:pt x="4020" y="330"/>
                </a:moveTo>
                <a:cubicBezTo>
                  <a:pt x="4024" y="331"/>
                  <a:pt x="4028" y="334"/>
                  <a:pt x="4027" y="340"/>
                </a:cubicBezTo>
                <a:cubicBezTo>
                  <a:pt x="4026" y="353"/>
                  <a:pt x="4026" y="353"/>
                  <a:pt x="4026" y="353"/>
                </a:cubicBezTo>
                <a:cubicBezTo>
                  <a:pt x="4025" y="362"/>
                  <a:pt x="4025" y="362"/>
                  <a:pt x="4025" y="362"/>
                </a:cubicBezTo>
                <a:cubicBezTo>
                  <a:pt x="4025" y="364"/>
                  <a:pt x="4025" y="364"/>
                  <a:pt x="4025" y="364"/>
                </a:cubicBezTo>
                <a:cubicBezTo>
                  <a:pt x="4025" y="370"/>
                  <a:pt x="4024" y="377"/>
                  <a:pt x="4023" y="383"/>
                </a:cubicBezTo>
                <a:cubicBezTo>
                  <a:pt x="4023" y="387"/>
                  <a:pt x="4023" y="387"/>
                  <a:pt x="4023" y="387"/>
                </a:cubicBezTo>
                <a:cubicBezTo>
                  <a:pt x="4023" y="389"/>
                  <a:pt x="4023" y="389"/>
                  <a:pt x="4023" y="389"/>
                </a:cubicBezTo>
                <a:cubicBezTo>
                  <a:pt x="4022" y="388"/>
                  <a:pt x="4022" y="388"/>
                  <a:pt x="4022" y="388"/>
                </a:cubicBezTo>
                <a:cubicBezTo>
                  <a:pt x="4020" y="388"/>
                  <a:pt x="4019" y="388"/>
                  <a:pt x="4017" y="388"/>
                </a:cubicBezTo>
                <a:cubicBezTo>
                  <a:pt x="4013" y="388"/>
                  <a:pt x="4009" y="388"/>
                  <a:pt x="4004" y="387"/>
                </a:cubicBezTo>
                <a:cubicBezTo>
                  <a:pt x="4005" y="379"/>
                  <a:pt x="4005" y="379"/>
                  <a:pt x="4005" y="379"/>
                </a:cubicBezTo>
                <a:cubicBezTo>
                  <a:pt x="4006" y="369"/>
                  <a:pt x="4006" y="369"/>
                  <a:pt x="4006" y="369"/>
                </a:cubicBezTo>
                <a:cubicBezTo>
                  <a:pt x="4007" y="363"/>
                  <a:pt x="4007" y="363"/>
                  <a:pt x="4007" y="363"/>
                </a:cubicBezTo>
                <a:cubicBezTo>
                  <a:pt x="4008" y="355"/>
                  <a:pt x="4008" y="347"/>
                  <a:pt x="4009" y="339"/>
                </a:cubicBezTo>
                <a:cubicBezTo>
                  <a:pt x="4009" y="338"/>
                  <a:pt x="4009" y="338"/>
                  <a:pt x="4009" y="338"/>
                </a:cubicBezTo>
                <a:cubicBezTo>
                  <a:pt x="4010" y="332"/>
                  <a:pt x="4015" y="329"/>
                  <a:pt x="4020" y="330"/>
                </a:cubicBezTo>
                <a:close/>
                <a:moveTo>
                  <a:pt x="4000" y="300"/>
                </a:moveTo>
                <a:cubicBezTo>
                  <a:pt x="4000" y="297"/>
                  <a:pt x="4000" y="297"/>
                  <a:pt x="4000" y="297"/>
                </a:cubicBezTo>
                <a:cubicBezTo>
                  <a:pt x="4001" y="290"/>
                  <a:pt x="4001" y="290"/>
                  <a:pt x="4001" y="290"/>
                </a:cubicBezTo>
                <a:cubicBezTo>
                  <a:pt x="4001" y="286"/>
                  <a:pt x="4008" y="285"/>
                  <a:pt x="4009" y="289"/>
                </a:cubicBezTo>
                <a:cubicBezTo>
                  <a:pt x="4009" y="289"/>
                  <a:pt x="4009" y="290"/>
                  <a:pt x="4009" y="290"/>
                </a:cubicBezTo>
                <a:cubicBezTo>
                  <a:pt x="4009" y="293"/>
                  <a:pt x="4009" y="297"/>
                  <a:pt x="4009" y="300"/>
                </a:cubicBezTo>
                <a:cubicBezTo>
                  <a:pt x="4008" y="303"/>
                  <a:pt x="4008" y="306"/>
                  <a:pt x="4008" y="309"/>
                </a:cubicBezTo>
                <a:cubicBezTo>
                  <a:pt x="4005" y="309"/>
                  <a:pt x="4002" y="309"/>
                  <a:pt x="3999" y="309"/>
                </a:cubicBezTo>
                <a:cubicBezTo>
                  <a:pt x="3999" y="306"/>
                  <a:pt x="4000" y="303"/>
                  <a:pt x="4000" y="300"/>
                </a:cubicBezTo>
                <a:close/>
                <a:moveTo>
                  <a:pt x="3985" y="339"/>
                </a:moveTo>
                <a:cubicBezTo>
                  <a:pt x="3986" y="331"/>
                  <a:pt x="3992" y="328"/>
                  <a:pt x="3996" y="329"/>
                </a:cubicBezTo>
                <a:cubicBezTo>
                  <a:pt x="3999" y="330"/>
                  <a:pt x="4001" y="333"/>
                  <a:pt x="4000" y="338"/>
                </a:cubicBezTo>
                <a:cubicBezTo>
                  <a:pt x="3999" y="347"/>
                  <a:pt x="3999" y="347"/>
                  <a:pt x="3999" y="347"/>
                </a:cubicBezTo>
                <a:cubicBezTo>
                  <a:pt x="3999" y="352"/>
                  <a:pt x="3998" y="358"/>
                  <a:pt x="3998" y="363"/>
                </a:cubicBezTo>
                <a:cubicBezTo>
                  <a:pt x="3997" y="368"/>
                  <a:pt x="3997" y="373"/>
                  <a:pt x="3996" y="378"/>
                </a:cubicBezTo>
                <a:cubicBezTo>
                  <a:pt x="3995" y="388"/>
                  <a:pt x="3995" y="388"/>
                  <a:pt x="3995" y="388"/>
                </a:cubicBezTo>
                <a:cubicBezTo>
                  <a:pt x="3995" y="388"/>
                  <a:pt x="3995" y="388"/>
                  <a:pt x="3995" y="388"/>
                </a:cubicBezTo>
                <a:cubicBezTo>
                  <a:pt x="3995" y="388"/>
                  <a:pt x="3995" y="388"/>
                  <a:pt x="3995" y="388"/>
                </a:cubicBezTo>
                <a:cubicBezTo>
                  <a:pt x="3991" y="388"/>
                  <a:pt x="3987" y="388"/>
                  <a:pt x="3983" y="389"/>
                </a:cubicBezTo>
                <a:cubicBezTo>
                  <a:pt x="3979" y="389"/>
                  <a:pt x="3979" y="389"/>
                  <a:pt x="3979" y="389"/>
                </a:cubicBezTo>
                <a:cubicBezTo>
                  <a:pt x="3980" y="381"/>
                  <a:pt x="3981" y="372"/>
                  <a:pt x="3982" y="364"/>
                </a:cubicBezTo>
                <a:cubicBezTo>
                  <a:pt x="3982" y="362"/>
                  <a:pt x="3982" y="362"/>
                  <a:pt x="3982" y="362"/>
                </a:cubicBezTo>
                <a:cubicBezTo>
                  <a:pt x="3983" y="354"/>
                  <a:pt x="3984" y="347"/>
                  <a:pt x="3985" y="339"/>
                </a:cubicBezTo>
                <a:close/>
                <a:moveTo>
                  <a:pt x="3964" y="322"/>
                </a:moveTo>
                <a:cubicBezTo>
                  <a:pt x="3965" y="312"/>
                  <a:pt x="3977" y="308"/>
                  <a:pt x="3981" y="313"/>
                </a:cubicBezTo>
                <a:cubicBezTo>
                  <a:pt x="3982" y="314"/>
                  <a:pt x="3983" y="316"/>
                  <a:pt x="3983" y="319"/>
                </a:cubicBezTo>
                <a:cubicBezTo>
                  <a:pt x="3982" y="322"/>
                  <a:pt x="3982" y="322"/>
                  <a:pt x="3982" y="322"/>
                </a:cubicBezTo>
                <a:cubicBezTo>
                  <a:pt x="3977" y="322"/>
                  <a:pt x="3972" y="324"/>
                  <a:pt x="3967" y="325"/>
                </a:cubicBezTo>
                <a:cubicBezTo>
                  <a:pt x="3966" y="325"/>
                  <a:pt x="3965" y="326"/>
                  <a:pt x="3964" y="326"/>
                </a:cubicBezTo>
                <a:lnTo>
                  <a:pt x="3964" y="322"/>
                </a:lnTo>
                <a:close/>
                <a:moveTo>
                  <a:pt x="3964" y="357"/>
                </a:moveTo>
                <a:cubicBezTo>
                  <a:pt x="3966" y="343"/>
                  <a:pt x="3966" y="343"/>
                  <a:pt x="3966" y="343"/>
                </a:cubicBezTo>
                <a:cubicBezTo>
                  <a:pt x="3967" y="332"/>
                  <a:pt x="3980" y="330"/>
                  <a:pt x="3979" y="341"/>
                </a:cubicBezTo>
                <a:cubicBezTo>
                  <a:pt x="3979" y="344"/>
                  <a:pt x="3979" y="344"/>
                  <a:pt x="3979" y="344"/>
                </a:cubicBezTo>
                <a:cubicBezTo>
                  <a:pt x="3976" y="366"/>
                  <a:pt x="3976" y="366"/>
                  <a:pt x="3976" y="366"/>
                </a:cubicBezTo>
                <a:cubicBezTo>
                  <a:pt x="3976" y="367"/>
                  <a:pt x="3976" y="367"/>
                  <a:pt x="3976" y="367"/>
                </a:cubicBezTo>
                <a:cubicBezTo>
                  <a:pt x="3973" y="391"/>
                  <a:pt x="3973" y="391"/>
                  <a:pt x="3973" y="391"/>
                </a:cubicBezTo>
                <a:cubicBezTo>
                  <a:pt x="3968" y="392"/>
                  <a:pt x="3964" y="392"/>
                  <a:pt x="3959" y="394"/>
                </a:cubicBezTo>
                <a:cubicBezTo>
                  <a:pt x="3961" y="380"/>
                  <a:pt x="3961" y="380"/>
                  <a:pt x="3961" y="380"/>
                </a:cubicBezTo>
                <a:cubicBezTo>
                  <a:pt x="3962" y="368"/>
                  <a:pt x="3962" y="368"/>
                  <a:pt x="3962" y="368"/>
                </a:cubicBezTo>
                <a:lnTo>
                  <a:pt x="3964" y="357"/>
                </a:lnTo>
                <a:close/>
                <a:moveTo>
                  <a:pt x="3947" y="371"/>
                </a:moveTo>
                <a:cubicBezTo>
                  <a:pt x="3948" y="363"/>
                  <a:pt x="3949" y="356"/>
                  <a:pt x="3950" y="348"/>
                </a:cubicBezTo>
                <a:cubicBezTo>
                  <a:pt x="3951" y="337"/>
                  <a:pt x="3962" y="335"/>
                  <a:pt x="3961" y="345"/>
                </a:cubicBezTo>
                <a:cubicBezTo>
                  <a:pt x="3959" y="361"/>
                  <a:pt x="3959" y="361"/>
                  <a:pt x="3959" y="361"/>
                </a:cubicBezTo>
                <a:cubicBezTo>
                  <a:pt x="3958" y="370"/>
                  <a:pt x="3958" y="370"/>
                  <a:pt x="3958" y="370"/>
                </a:cubicBezTo>
                <a:cubicBezTo>
                  <a:pt x="3956" y="384"/>
                  <a:pt x="3956" y="384"/>
                  <a:pt x="3956" y="384"/>
                </a:cubicBezTo>
                <a:cubicBezTo>
                  <a:pt x="3954" y="395"/>
                  <a:pt x="3954" y="395"/>
                  <a:pt x="3954" y="395"/>
                </a:cubicBezTo>
                <a:cubicBezTo>
                  <a:pt x="3950" y="396"/>
                  <a:pt x="3947" y="398"/>
                  <a:pt x="3943" y="399"/>
                </a:cubicBezTo>
                <a:cubicBezTo>
                  <a:pt x="3943" y="395"/>
                  <a:pt x="3943" y="395"/>
                  <a:pt x="3943" y="395"/>
                </a:cubicBezTo>
                <a:cubicBezTo>
                  <a:pt x="3944" y="388"/>
                  <a:pt x="3945" y="380"/>
                  <a:pt x="3946" y="373"/>
                </a:cubicBezTo>
                <a:lnTo>
                  <a:pt x="3947" y="371"/>
                </a:lnTo>
                <a:close/>
                <a:moveTo>
                  <a:pt x="3933" y="379"/>
                </a:moveTo>
                <a:cubicBezTo>
                  <a:pt x="3934" y="370"/>
                  <a:pt x="3935" y="362"/>
                  <a:pt x="3936" y="354"/>
                </a:cubicBezTo>
                <a:cubicBezTo>
                  <a:pt x="3937" y="352"/>
                  <a:pt x="3937" y="351"/>
                  <a:pt x="3937" y="350"/>
                </a:cubicBezTo>
                <a:cubicBezTo>
                  <a:pt x="3939" y="346"/>
                  <a:pt x="3942" y="344"/>
                  <a:pt x="3943" y="345"/>
                </a:cubicBezTo>
                <a:cubicBezTo>
                  <a:pt x="3945" y="345"/>
                  <a:pt x="3946" y="347"/>
                  <a:pt x="3945" y="350"/>
                </a:cubicBezTo>
                <a:cubicBezTo>
                  <a:pt x="3944" y="359"/>
                  <a:pt x="3943" y="367"/>
                  <a:pt x="3941" y="375"/>
                </a:cubicBezTo>
                <a:cubicBezTo>
                  <a:pt x="3941" y="376"/>
                  <a:pt x="3941" y="376"/>
                  <a:pt x="3941" y="376"/>
                </a:cubicBezTo>
                <a:cubicBezTo>
                  <a:pt x="3940" y="383"/>
                  <a:pt x="3939" y="391"/>
                  <a:pt x="3938" y="399"/>
                </a:cubicBezTo>
                <a:cubicBezTo>
                  <a:pt x="3938" y="401"/>
                  <a:pt x="3938" y="401"/>
                  <a:pt x="3938" y="401"/>
                </a:cubicBezTo>
                <a:cubicBezTo>
                  <a:pt x="3934" y="402"/>
                  <a:pt x="3934" y="402"/>
                  <a:pt x="3934" y="402"/>
                </a:cubicBezTo>
                <a:cubicBezTo>
                  <a:pt x="3932" y="403"/>
                  <a:pt x="3931" y="404"/>
                  <a:pt x="3929" y="404"/>
                </a:cubicBezTo>
                <a:cubicBezTo>
                  <a:pt x="3930" y="398"/>
                  <a:pt x="3931" y="391"/>
                  <a:pt x="3932" y="384"/>
                </a:cubicBezTo>
                <a:lnTo>
                  <a:pt x="3933" y="379"/>
                </a:lnTo>
                <a:close/>
                <a:moveTo>
                  <a:pt x="3919" y="394"/>
                </a:moveTo>
                <a:cubicBezTo>
                  <a:pt x="3921" y="385"/>
                  <a:pt x="3921" y="385"/>
                  <a:pt x="3921" y="385"/>
                </a:cubicBezTo>
                <a:cubicBezTo>
                  <a:pt x="3922" y="377"/>
                  <a:pt x="3923" y="369"/>
                  <a:pt x="3924" y="361"/>
                </a:cubicBezTo>
                <a:cubicBezTo>
                  <a:pt x="3925" y="359"/>
                  <a:pt x="3925" y="359"/>
                  <a:pt x="3925" y="359"/>
                </a:cubicBezTo>
                <a:cubicBezTo>
                  <a:pt x="3926" y="350"/>
                  <a:pt x="3932" y="346"/>
                  <a:pt x="3931" y="355"/>
                </a:cubicBezTo>
                <a:cubicBezTo>
                  <a:pt x="3931" y="355"/>
                  <a:pt x="3931" y="355"/>
                  <a:pt x="3931" y="355"/>
                </a:cubicBezTo>
                <a:cubicBezTo>
                  <a:pt x="3930" y="364"/>
                  <a:pt x="3928" y="373"/>
                  <a:pt x="3927" y="381"/>
                </a:cubicBezTo>
                <a:cubicBezTo>
                  <a:pt x="3926" y="389"/>
                  <a:pt x="3926" y="389"/>
                  <a:pt x="3926" y="389"/>
                </a:cubicBezTo>
                <a:cubicBezTo>
                  <a:pt x="3923" y="407"/>
                  <a:pt x="3923" y="407"/>
                  <a:pt x="3923" y="407"/>
                </a:cubicBezTo>
                <a:cubicBezTo>
                  <a:pt x="3921" y="408"/>
                  <a:pt x="3919" y="409"/>
                  <a:pt x="3917" y="410"/>
                </a:cubicBezTo>
                <a:cubicBezTo>
                  <a:pt x="3917" y="405"/>
                  <a:pt x="3918" y="400"/>
                  <a:pt x="3919" y="394"/>
                </a:cubicBezTo>
                <a:close/>
                <a:moveTo>
                  <a:pt x="3906" y="482"/>
                </a:moveTo>
                <a:cubicBezTo>
                  <a:pt x="3909" y="460"/>
                  <a:pt x="3909" y="460"/>
                  <a:pt x="3909" y="460"/>
                </a:cubicBezTo>
                <a:cubicBezTo>
                  <a:pt x="3910" y="455"/>
                  <a:pt x="3910" y="455"/>
                  <a:pt x="3910" y="455"/>
                </a:cubicBezTo>
                <a:cubicBezTo>
                  <a:pt x="3911" y="450"/>
                  <a:pt x="3911" y="450"/>
                  <a:pt x="3911" y="450"/>
                </a:cubicBezTo>
                <a:cubicBezTo>
                  <a:pt x="3912" y="443"/>
                  <a:pt x="3913" y="435"/>
                  <a:pt x="3914" y="428"/>
                </a:cubicBezTo>
                <a:cubicBezTo>
                  <a:pt x="3916" y="418"/>
                  <a:pt x="3922" y="414"/>
                  <a:pt x="3921" y="424"/>
                </a:cubicBezTo>
                <a:cubicBezTo>
                  <a:pt x="3918" y="444"/>
                  <a:pt x="3918" y="444"/>
                  <a:pt x="3918" y="444"/>
                </a:cubicBezTo>
                <a:cubicBezTo>
                  <a:pt x="3917" y="452"/>
                  <a:pt x="3917" y="452"/>
                  <a:pt x="3917" y="452"/>
                </a:cubicBezTo>
                <a:cubicBezTo>
                  <a:pt x="3916" y="454"/>
                  <a:pt x="3916" y="454"/>
                  <a:pt x="3916" y="454"/>
                </a:cubicBezTo>
                <a:cubicBezTo>
                  <a:pt x="3913" y="476"/>
                  <a:pt x="3913" y="476"/>
                  <a:pt x="3913" y="476"/>
                </a:cubicBezTo>
                <a:cubicBezTo>
                  <a:pt x="3912" y="480"/>
                  <a:pt x="3912" y="480"/>
                  <a:pt x="3912" y="480"/>
                </a:cubicBezTo>
                <a:cubicBezTo>
                  <a:pt x="3910" y="481"/>
                  <a:pt x="3908" y="482"/>
                  <a:pt x="3906" y="483"/>
                </a:cubicBezTo>
                <a:lnTo>
                  <a:pt x="3906" y="482"/>
                </a:lnTo>
                <a:close/>
                <a:moveTo>
                  <a:pt x="3896" y="542"/>
                </a:moveTo>
                <a:cubicBezTo>
                  <a:pt x="3896" y="539"/>
                  <a:pt x="3896" y="539"/>
                  <a:pt x="3896" y="539"/>
                </a:cubicBezTo>
                <a:cubicBezTo>
                  <a:pt x="3897" y="531"/>
                  <a:pt x="3897" y="531"/>
                  <a:pt x="3897" y="531"/>
                </a:cubicBezTo>
                <a:cubicBezTo>
                  <a:pt x="3899" y="518"/>
                  <a:pt x="3899" y="518"/>
                  <a:pt x="3899" y="518"/>
                </a:cubicBezTo>
                <a:cubicBezTo>
                  <a:pt x="3902" y="503"/>
                  <a:pt x="3902" y="503"/>
                  <a:pt x="3902" y="503"/>
                </a:cubicBezTo>
                <a:cubicBezTo>
                  <a:pt x="3902" y="502"/>
                  <a:pt x="3902" y="502"/>
                  <a:pt x="3902" y="502"/>
                </a:cubicBezTo>
                <a:cubicBezTo>
                  <a:pt x="3903" y="493"/>
                  <a:pt x="3910" y="489"/>
                  <a:pt x="3909" y="497"/>
                </a:cubicBezTo>
                <a:cubicBezTo>
                  <a:pt x="3909" y="497"/>
                  <a:pt x="3909" y="498"/>
                  <a:pt x="3909" y="498"/>
                </a:cubicBezTo>
                <a:cubicBezTo>
                  <a:pt x="3907" y="512"/>
                  <a:pt x="3907" y="512"/>
                  <a:pt x="3907" y="512"/>
                </a:cubicBezTo>
                <a:cubicBezTo>
                  <a:pt x="3904" y="527"/>
                  <a:pt x="3904" y="527"/>
                  <a:pt x="3904" y="527"/>
                </a:cubicBezTo>
                <a:cubicBezTo>
                  <a:pt x="3904" y="532"/>
                  <a:pt x="3904" y="532"/>
                  <a:pt x="3904" y="532"/>
                </a:cubicBezTo>
                <a:cubicBezTo>
                  <a:pt x="3903" y="536"/>
                  <a:pt x="3903" y="536"/>
                  <a:pt x="3903" y="536"/>
                </a:cubicBezTo>
                <a:cubicBezTo>
                  <a:pt x="3900" y="555"/>
                  <a:pt x="3900" y="555"/>
                  <a:pt x="3900" y="555"/>
                </a:cubicBezTo>
                <a:cubicBezTo>
                  <a:pt x="3900" y="557"/>
                  <a:pt x="3900" y="557"/>
                  <a:pt x="3900" y="557"/>
                </a:cubicBezTo>
                <a:cubicBezTo>
                  <a:pt x="3897" y="558"/>
                  <a:pt x="3897" y="558"/>
                  <a:pt x="3897" y="558"/>
                </a:cubicBezTo>
                <a:cubicBezTo>
                  <a:pt x="3896" y="558"/>
                  <a:pt x="3894" y="559"/>
                  <a:pt x="3893" y="559"/>
                </a:cubicBezTo>
                <a:cubicBezTo>
                  <a:pt x="3894" y="553"/>
                  <a:pt x="3895" y="548"/>
                  <a:pt x="3896" y="542"/>
                </a:cubicBezTo>
                <a:close/>
                <a:moveTo>
                  <a:pt x="3883" y="622"/>
                </a:moveTo>
                <a:cubicBezTo>
                  <a:pt x="3885" y="609"/>
                  <a:pt x="3885" y="609"/>
                  <a:pt x="3885" y="609"/>
                </a:cubicBezTo>
                <a:cubicBezTo>
                  <a:pt x="3885" y="608"/>
                  <a:pt x="3885" y="608"/>
                  <a:pt x="3885" y="608"/>
                </a:cubicBezTo>
                <a:cubicBezTo>
                  <a:pt x="3886" y="599"/>
                  <a:pt x="3886" y="599"/>
                  <a:pt x="3886" y="599"/>
                </a:cubicBezTo>
                <a:cubicBezTo>
                  <a:pt x="3887" y="594"/>
                  <a:pt x="3888" y="588"/>
                  <a:pt x="3889" y="583"/>
                </a:cubicBezTo>
                <a:cubicBezTo>
                  <a:pt x="3889" y="579"/>
                  <a:pt x="3889" y="579"/>
                  <a:pt x="3889" y="579"/>
                </a:cubicBezTo>
                <a:cubicBezTo>
                  <a:pt x="3891" y="569"/>
                  <a:pt x="3898" y="565"/>
                  <a:pt x="3896" y="576"/>
                </a:cubicBezTo>
                <a:cubicBezTo>
                  <a:pt x="3896" y="576"/>
                  <a:pt x="3896" y="576"/>
                  <a:pt x="3896" y="576"/>
                </a:cubicBezTo>
                <a:cubicBezTo>
                  <a:pt x="3894" y="592"/>
                  <a:pt x="3894" y="592"/>
                  <a:pt x="3894" y="592"/>
                </a:cubicBezTo>
                <a:cubicBezTo>
                  <a:pt x="3893" y="602"/>
                  <a:pt x="3893" y="602"/>
                  <a:pt x="3893" y="602"/>
                </a:cubicBezTo>
                <a:cubicBezTo>
                  <a:pt x="3892" y="607"/>
                  <a:pt x="3892" y="607"/>
                  <a:pt x="3892" y="607"/>
                </a:cubicBezTo>
                <a:cubicBezTo>
                  <a:pt x="3891" y="616"/>
                  <a:pt x="3891" y="616"/>
                  <a:pt x="3891" y="616"/>
                </a:cubicBezTo>
                <a:cubicBezTo>
                  <a:pt x="3887" y="637"/>
                  <a:pt x="3887" y="637"/>
                  <a:pt x="3887" y="637"/>
                </a:cubicBezTo>
                <a:cubicBezTo>
                  <a:pt x="3885" y="638"/>
                  <a:pt x="3882" y="639"/>
                  <a:pt x="3880" y="639"/>
                </a:cubicBezTo>
                <a:lnTo>
                  <a:pt x="3883" y="622"/>
                </a:lnTo>
                <a:close/>
                <a:moveTo>
                  <a:pt x="3869" y="709"/>
                </a:moveTo>
                <a:cubicBezTo>
                  <a:pt x="3871" y="698"/>
                  <a:pt x="3871" y="698"/>
                  <a:pt x="3871" y="698"/>
                </a:cubicBezTo>
                <a:cubicBezTo>
                  <a:pt x="3871" y="697"/>
                  <a:pt x="3871" y="697"/>
                  <a:pt x="3871" y="697"/>
                </a:cubicBezTo>
                <a:cubicBezTo>
                  <a:pt x="3872" y="686"/>
                  <a:pt x="3872" y="686"/>
                  <a:pt x="3872" y="686"/>
                </a:cubicBezTo>
                <a:cubicBezTo>
                  <a:pt x="3873" y="680"/>
                  <a:pt x="3874" y="675"/>
                  <a:pt x="3875" y="669"/>
                </a:cubicBezTo>
                <a:cubicBezTo>
                  <a:pt x="3876" y="666"/>
                  <a:pt x="3876" y="666"/>
                  <a:pt x="3876" y="666"/>
                </a:cubicBezTo>
                <a:cubicBezTo>
                  <a:pt x="3877" y="656"/>
                  <a:pt x="3884" y="654"/>
                  <a:pt x="3883" y="663"/>
                </a:cubicBezTo>
                <a:cubicBezTo>
                  <a:pt x="3883" y="663"/>
                  <a:pt x="3883" y="664"/>
                  <a:pt x="3883" y="664"/>
                </a:cubicBezTo>
                <a:cubicBezTo>
                  <a:pt x="3881" y="679"/>
                  <a:pt x="3881" y="679"/>
                  <a:pt x="3881" y="679"/>
                </a:cubicBezTo>
                <a:cubicBezTo>
                  <a:pt x="3879" y="690"/>
                  <a:pt x="3879" y="690"/>
                  <a:pt x="3879" y="690"/>
                </a:cubicBezTo>
                <a:cubicBezTo>
                  <a:pt x="3878" y="696"/>
                  <a:pt x="3878" y="696"/>
                  <a:pt x="3878" y="696"/>
                </a:cubicBezTo>
                <a:cubicBezTo>
                  <a:pt x="3877" y="702"/>
                  <a:pt x="3877" y="702"/>
                  <a:pt x="3877" y="702"/>
                </a:cubicBezTo>
                <a:cubicBezTo>
                  <a:pt x="3873" y="727"/>
                  <a:pt x="3873" y="727"/>
                  <a:pt x="3873" y="727"/>
                </a:cubicBezTo>
                <a:cubicBezTo>
                  <a:pt x="3871" y="728"/>
                  <a:pt x="3868" y="728"/>
                  <a:pt x="3866" y="729"/>
                </a:cubicBezTo>
                <a:lnTo>
                  <a:pt x="3869" y="709"/>
                </a:lnTo>
                <a:close/>
                <a:moveTo>
                  <a:pt x="3851" y="823"/>
                </a:moveTo>
                <a:cubicBezTo>
                  <a:pt x="3854" y="807"/>
                  <a:pt x="3854" y="807"/>
                  <a:pt x="3854" y="807"/>
                </a:cubicBezTo>
                <a:cubicBezTo>
                  <a:pt x="3856" y="791"/>
                  <a:pt x="3856" y="791"/>
                  <a:pt x="3856" y="791"/>
                </a:cubicBezTo>
                <a:cubicBezTo>
                  <a:pt x="3857" y="785"/>
                  <a:pt x="3858" y="780"/>
                  <a:pt x="3859" y="774"/>
                </a:cubicBezTo>
                <a:cubicBezTo>
                  <a:pt x="3860" y="767"/>
                  <a:pt x="3860" y="767"/>
                  <a:pt x="3860" y="767"/>
                </a:cubicBezTo>
                <a:cubicBezTo>
                  <a:pt x="3861" y="758"/>
                  <a:pt x="3861" y="758"/>
                  <a:pt x="3861" y="758"/>
                </a:cubicBezTo>
                <a:cubicBezTo>
                  <a:pt x="3861" y="758"/>
                  <a:pt x="3862" y="757"/>
                  <a:pt x="3862" y="756"/>
                </a:cubicBezTo>
                <a:cubicBezTo>
                  <a:pt x="3863" y="749"/>
                  <a:pt x="3868" y="747"/>
                  <a:pt x="3869" y="750"/>
                </a:cubicBezTo>
                <a:cubicBezTo>
                  <a:pt x="3869" y="751"/>
                  <a:pt x="3869" y="753"/>
                  <a:pt x="3869" y="756"/>
                </a:cubicBezTo>
                <a:cubicBezTo>
                  <a:pt x="3869" y="759"/>
                  <a:pt x="3869" y="759"/>
                  <a:pt x="3869" y="759"/>
                </a:cubicBezTo>
                <a:cubicBezTo>
                  <a:pt x="3867" y="767"/>
                  <a:pt x="3867" y="767"/>
                  <a:pt x="3867" y="767"/>
                </a:cubicBezTo>
                <a:cubicBezTo>
                  <a:pt x="3866" y="775"/>
                  <a:pt x="3865" y="783"/>
                  <a:pt x="3864" y="790"/>
                </a:cubicBezTo>
                <a:cubicBezTo>
                  <a:pt x="3862" y="799"/>
                  <a:pt x="3862" y="799"/>
                  <a:pt x="3862" y="799"/>
                </a:cubicBezTo>
                <a:cubicBezTo>
                  <a:pt x="3860" y="816"/>
                  <a:pt x="3860" y="816"/>
                  <a:pt x="3860" y="816"/>
                </a:cubicBezTo>
                <a:cubicBezTo>
                  <a:pt x="3859" y="824"/>
                  <a:pt x="3859" y="824"/>
                  <a:pt x="3859" y="824"/>
                </a:cubicBezTo>
                <a:cubicBezTo>
                  <a:pt x="3856" y="824"/>
                  <a:pt x="3853" y="824"/>
                  <a:pt x="3851" y="824"/>
                </a:cubicBezTo>
                <a:lnTo>
                  <a:pt x="3851" y="823"/>
                </a:lnTo>
                <a:close/>
                <a:moveTo>
                  <a:pt x="3837" y="996"/>
                </a:moveTo>
                <a:cubicBezTo>
                  <a:pt x="3838" y="986"/>
                  <a:pt x="3838" y="986"/>
                  <a:pt x="3838" y="986"/>
                </a:cubicBezTo>
                <a:cubicBezTo>
                  <a:pt x="3839" y="976"/>
                  <a:pt x="3839" y="976"/>
                  <a:pt x="3839" y="976"/>
                </a:cubicBezTo>
                <a:cubicBezTo>
                  <a:pt x="3841" y="949"/>
                  <a:pt x="3841" y="949"/>
                  <a:pt x="3841" y="949"/>
                </a:cubicBezTo>
                <a:cubicBezTo>
                  <a:pt x="3844" y="915"/>
                  <a:pt x="3844" y="915"/>
                  <a:pt x="3844" y="915"/>
                </a:cubicBezTo>
                <a:cubicBezTo>
                  <a:pt x="3846" y="900"/>
                  <a:pt x="3846" y="900"/>
                  <a:pt x="3846" y="900"/>
                </a:cubicBezTo>
                <a:cubicBezTo>
                  <a:pt x="3847" y="885"/>
                  <a:pt x="3847" y="885"/>
                  <a:pt x="3847" y="885"/>
                </a:cubicBezTo>
                <a:cubicBezTo>
                  <a:pt x="3847" y="881"/>
                  <a:pt x="3847" y="881"/>
                  <a:pt x="3847" y="881"/>
                </a:cubicBezTo>
                <a:cubicBezTo>
                  <a:pt x="3848" y="874"/>
                  <a:pt x="3850" y="868"/>
                  <a:pt x="3852" y="864"/>
                </a:cubicBezTo>
                <a:cubicBezTo>
                  <a:pt x="3855" y="859"/>
                  <a:pt x="3858" y="857"/>
                  <a:pt x="3862" y="856"/>
                </a:cubicBezTo>
                <a:cubicBezTo>
                  <a:pt x="3866" y="855"/>
                  <a:pt x="3871" y="857"/>
                  <a:pt x="3874" y="862"/>
                </a:cubicBezTo>
                <a:cubicBezTo>
                  <a:pt x="3876" y="865"/>
                  <a:pt x="3877" y="868"/>
                  <a:pt x="3878" y="872"/>
                </a:cubicBezTo>
                <a:cubicBezTo>
                  <a:pt x="3879" y="876"/>
                  <a:pt x="3879" y="880"/>
                  <a:pt x="3878" y="884"/>
                </a:cubicBezTo>
                <a:cubicBezTo>
                  <a:pt x="3878" y="886"/>
                  <a:pt x="3878" y="886"/>
                  <a:pt x="3878" y="886"/>
                </a:cubicBezTo>
                <a:cubicBezTo>
                  <a:pt x="3875" y="920"/>
                  <a:pt x="3875" y="920"/>
                  <a:pt x="3875" y="920"/>
                </a:cubicBezTo>
                <a:cubicBezTo>
                  <a:pt x="3873" y="947"/>
                  <a:pt x="3873" y="947"/>
                  <a:pt x="3873" y="947"/>
                </a:cubicBezTo>
                <a:cubicBezTo>
                  <a:pt x="3872" y="957"/>
                  <a:pt x="3872" y="957"/>
                  <a:pt x="3872" y="957"/>
                </a:cubicBezTo>
                <a:cubicBezTo>
                  <a:pt x="3871" y="968"/>
                  <a:pt x="3871" y="968"/>
                  <a:pt x="3871" y="968"/>
                </a:cubicBezTo>
                <a:cubicBezTo>
                  <a:pt x="3867" y="1004"/>
                  <a:pt x="3867" y="1004"/>
                  <a:pt x="3867" y="1004"/>
                </a:cubicBezTo>
                <a:cubicBezTo>
                  <a:pt x="3836" y="1004"/>
                  <a:pt x="3836" y="1004"/>
                  <a:pt x="3836" y="1004"/>
                </a:cubicBezTo>
                <a:lnTo>
                  <a:pt x="3837" y="996"/>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19"/>
          <p:cNvSpPr/>
          <p:nvPr/>
        </p:nvSpPr>
        <p:spPr>
          <a:xfrm>
            <a:off x="4523026" y="1174198"/>
            <a:ext cx="2984269" cy="553702"/>
          </a:xfrm>
          <a:prstGeom prst="rec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5"/>
          <p:cNvSpPr>
            <a:spLocks noEditPoints="1"/>
          </p:cNvSpPr>
          <p:nvPr/>
        </p:nvSpPr>
        <p:spPr bwMode="auto">
          <a:xfrm>
            <a:off x="5799131" y="1855878"/>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sp>
        <p:nvSpPr>
          <p:cNvPr id="22" name="Rectangle 21"/>
          <p:cNvSpPr/>
          <p:nvPr/>
        </p:nvSpPr>
        <p:spPr>
          <a:xfrm>
            <a:off x="4523026" y="1116949"/>
            <a:ext cx="2984269" cy="553702"/>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p:cNvSpPr txBox="1"/>
          <p:nvPr/>
        </p:nvSpPr>
        <p:spPr>
          <a:xfrm>
            <a:off x="5122223" y="1132634"/>
            <a:ext cx="1785874" cy="307777"/>
          </a:xfrm>
          <a:prstGeom prst="rect">
            <a:avLst/>
          </a:prstGeom>
          <a:noFill/>
        </p:spPr>
        <p:txBody>
          <a:bodyPr wrap="none" rtlCol="0">
            <a:spAutoFit/>
          </a:bodyPr>
          <a:lstStyle/>
          <a:p>
            <a:pPr algn="ctr"/>
            <a:r>
              <a:rPr lang="en-ID" sz="1400" b="1" dirty="0">
                <a:solidFill>
                  <a:schemeClr val="bg1"/>
                </a:solidFill>
              </a:rPr>
              <a:t>Olathe, Kansas, USA</a:t>
            </a:r>
          </a:p>
        </p:txBody>
      </p:sp>
      <p:sp>
        <p:nvSpPr>
          <p:cNvPr id="24" name="TextBox 23"/>
          <p:cNvSpPr txBox="1"/>
          <p:nvPr/>
        </p:nvSpPr>
        <p:spPr>
          <a:xfrm>
            <a:off x="4835515" y="1393800"/>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25" name="TextBox 24"/>
          <p:cNvSpPr txBox="1"/>
          <p:nvPr/>
        </p:nvSpPr>
        <p:spPr>
          <a:xfrm>
            <a:off x="5948760" y="1393800"/>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26" name="TextBox 25"/>
          <p:cNvSpPr txBox="1"/>
          <p:nvPr/>
        </p:nvSpPr>
        <p:spPr>
          <a:xfrm>
            <a:off x="2434502" y="5156523"/>
            <a:ext cx="7322999" cy="367729"/>
          </a:xfrm>
          <a:prstGeom prst="rect">
            <a:avLst/>
          </a:prstGeom>
          <a:noFill/>
        </p:spPr>
        <p:txBody>
          <a:bodyPr wrap="square" rtlCol="0">
            <a:spAutoFit/>
          </a:bodyPr>
          <a:lstStyle/>
          <a:p>
            <a:pPr algn="ctr">
              <a:lnSpc>
                <a:spcPct val="150000"/>
              </a:lnSpc>
            </a:pPr>
            <a:r>
              <a:rPr lang="id-ID" sz="1333" dirty="0">
                <a:solidFill>
                  <a:schemeClr val="bg1"/>
                </a:solidFill>
              </a:rPr>
              <a:t>Midlle Easton, 245 Eva. </a:t>
            </a:r>
            <a:r>
              <a:rPr lang="en-ID" sz="1333" dirty="0">
                <a:solidFill>
                  <a:schemeClr val="bg1"/>
                </a:solidFill>
              </a:rPr>
              <a:t>4304 Market Street Grand Island, NE 68801</a:t>
            </a:r>
            <a:endParaRPr lang="id-ID" sz="1333" dirty="0">
              <a:solidFill>
                <a:schemeClr val="bg1"/>
              </a:solidFill>
            </a:endParaRPr>
          </a:p>
        </p:txBody>
      </p:sp>
      <p:sp>
        <p:nvSpPr>
          <p:cNvPr id="27" name="TextBox 26"/>
          <p:cNvSpPr txBox="1"/>
          <p:nvPr/>
        </p:nvSpPr>
        <p:spPr>
          <a:xfrm>
            <a:off x="2268530"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28" name="Freeform 5"/>
          <p:cNvSpPr>
            <a:spLocks noEditPoints="1"/>
          </p:cNvSpPr>
          <p:nvPr/>
        </p:nvSpPr>
        <p:spPr bwMode="auto">
          <a:xfrm>
            <a:off x="1950713" y="5968395"/>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29" name="Freeform 14"/>
          <p:cNvSpPr>
            <a:spLocks/>
          </p:cNvSpPr>
          <p:nvPr/>
        </p:nvSpPr>
        <p:spPr bwMode="auto">
          <a:xfrm>
            <a:off x="4236418" y="5945166"/>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0" name="TextBox 29"/>
          <p:cNvSpPr txBox="1"/>
          <p:nvPr/>
        </p:nvSpPr>
        <p:spPr>
          <a:xfrm>
            <a:off x="4523026"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1" name="Freeform 18"/>
          <p:cNvSpPr>
            <a:spLocks noEditPoints="1"/>
          </p:cNvSpPr>
          <p:nvPr/>
        </p:nvSpPr>
        <p:spPr bwMode="auto">
          <a:xfrm>
            <a:off x="6490914" y="5936067"/>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5" name="TextBox 34"/>
          <p:cNvSpPr txBox="1"/>
          <p:nvPr/>
        </p:nvSpPr>
        <p:spPr>
          <a:xfrm>
            <a:off x="6798951"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6" name="Freeform 12"/>
          <p:cNvSpPr>
            <a:spLocks/>
          </p:cNvSpPr>
          <p:nvPr/>
        </p:nvSpPr>
        <p:spPr bwMode="auto">
          <a:xfrm>
            <a:off x="8766839" y="5915920"/>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bg1">
                  <a:lumMod val="50000"/>
                </a:schemeClr>
              </a:solidFill>
            </a:endParaRPr>
          </a:p>
        </p:txBody>
      </p:sp>
      <p:sp>
        <p:nvSpPr>
          <p:cNvPr id="37" name="TextBox 36"/>
          <p:cNvSpPr txBox="1"/>
          <p:nvPr/>
        </p:nvSpPr>
        <p:spPr>
          <a:xfrm>
            <a:off x="8954417" y="5915920"/>
            <a:ext cx="1329641" cy="288147"/>
          </a:xfrm>
          <a:prstGeom prst="rect">
            <a:avLst/>
          </a:prstGeom>
          <a:noFill/>
        </p:spPr>
        <p:txBody>
          <a:bodyPr wrap="none" lIns="72000" tIns="36000" rIns="72000" bIns="36000" rtlCol="0" anchor="t">
            <a:spAutoFit/>
          </a:bodyPr>
          <a:lstStyle/>
          <a:p>
            <a:r>
              <a:rPr lang="en-US" sz="1400" dirty="0">
                <a:solidFill>
                  <a:schemeClr val="bg1"/>
                </a:solidFill>
              </a:rPr>
              <a:t>mail@mail.com</a:t>
            </a:r>
          </a:p>
        </p:txBody>
      </p:sp>
      <p:sp>
        <p:nvSpPr>
          <p:cNvPr id="32" name="Freeform 31"/>
          <p:cNvSpPr>
            <a:spLocks noEditPoints="1"/>
          </p:cNvSpPr>
          <p:nvPr/>
        </p:nvSpPr>
        <p:spPr bwMode="auto">
          <a:xfrm rot="17100000">
            <a:off x="309265" y="4472852"/>
            <a:ext cx="3300113" cy="3563870"/>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8000"/>
            </a:schemeClr>
          </a:solidFill>
          <a:ln>
            <a:noFill/>
          </a:ln>
        </p:spPr>
        <p:txBody>
          <a:bodyPr vert="horz" wrap="square" lIns="91440" tIns="45720" rIns="91440" bIns="45720" numCol="1" anchor="t" anchorCtr="0" compatLnSpc="1">
            <a:prstTxWarp prst="textNoShape">
              <a:avLst/>
            </a:prstTxWarp>
          </a:bodyPr>
          <a:lstStyle/>
          <a:p>
            <a:endParaRPr lang="en-ID" dirty="0"/>
          </a:p>
        </p:txBody>
      </p:sp>
    </p:spTree>
    <p:extLst>
      <p:ext uri="{BB962C8B-B14F-4D97-AF65-F5344CB8AC3E}">
        <p14:creationId xmlns:p14="http://schemas.microsoft.com/office/powerpoint/2010/main" val="1229553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6" name="Freeform 16"/>
          <p:cNvSpPr>
            <a:spLocks noEditPoints="1"/>
          </p:cNvSpPr>
          <p:nvPr/>
        </p:nvSpPr>
        <p:spPr bwMode="auto">
          <a:xfrm>
            <a:off x="11215396" y="238412"/>
            <a:ext cx="753415" cy="701443"/>
          </a:xfrm>
          <a:custGeom>
            <a:avLst/>
            <a:gdLst>
              <a:gd name="T0" fmla="*/ 1059 w 1103"/>
              <a:gd name="T1" fmla="*/ 511 h 1030"/>
              <a:gd name="T2" fmla="*/ 1090 w 1103"/>
              <a:gd name="T3" fmla="*/ 198 h 1030"/>
              <a:gd name="T4" fmla="*/ 1103 w 1103"/>
              <a:gd name="T5" fmla="*/ 145 h 1030"/>
              <a:gd name="T6" fmla="*/ 901 w 1103"/>
              <a:gd name="T7" fmla="*/ 145 h 1030"/>
              <a:gd name="T8" fmla="*/ 543 w 1103"/>
              <a:gd name="T9" fmla="*/ 0 h 1030"/>
              <a:gd name="T10" fmla="*/ 28 w 1103"/>
              <a:gd name="T11" fmla="*/ 515 h 1030"/>
              <a:gd name="T12" fmla="*/ 31 w 1103"/>
              <a:gd name="T13" fmla="*/ 565 h 1030"/>
              <a:gd name="T14" fmla="*/ 31 w 1103"/>
              <a:gd name="T15" fmla="*/ 565 h 1030"/>
              <a:gd name="T16" fmla="*/ 31 w 1103"/>
              <a:gd name="T17" fmla="*/ 568 h 1030"/>
              <a:gd name="T18" fmla="*/ 31 w 1103"/>
              <a:gd name="T19" fmla="*/ 574 h 1030"/>
              <a:gd name="T20" fmla="*/ 7 w 1103"/>
              <a:gd name="T21" fmla="*/ 891 h 1030"/>
              <a:gd name="T22" fmla="*/ 7 w 1103"/>
              <a:gd name="T23" fmla="*/ 891 h 1030"/>
              <a:gd name="T24" fmla="*/ 4 w 1103"/>
              <a:gd name="T25" fmla="*/ 905 h 1030"/>
              <a:gd name="T26" fmla="*/ 12 w 1103"/>
              <a:gd name="T27" fmla="*/ 947 h 1030"/>
              <a:gd name="T28" fmla="*/ 50 w 1103"/>
              <a:gd name="T29" fmla="*/ 965 h 1030"/>
              <a:gd name="T30" fmla="*/ 84 w 1103"/>
              <a:gd name="T31" fmla="*/ 951 h 1030"/>
              <a:gd name="T32" fmla="*/ 181 w 1103"/>
              <a:gd name="T33" fmla="*/ 881 h 1030"/>
              <a:gd name="T34" fmla="*/ 543 w 1103"/>
              <a:gd name="T35" fmla="*/ 1030 h 1030"/>
              <a:gd name="T36" fmla="*/ 1059 w 1103"/>
              <a:gd name="T37" fmla="*/ 515 h 1030"/>
              <a:gd name="T38" fmla="*/ 1058 w 1103"/>
              <a:gd name="T39" fmla="*/ 511 h 1030"/>
              <a:gd name="T40" fmla="*/ 1059 w 1103"/>
              <a:gd name="T41" fmla="*/ 511 h 1030"/>
              <a:gd name="T42" fmla="*/ 891 w 1103"/>
              <a:gd name="T43" fmla="*/ 626 h 1030"/>
              <a:gd name="T44" fmla="*/ 657 w 1103"/>
              <a:gd name="T45" fmla="*/ 809 h 1030"/>
              <a:gd name="T46" fmla="*/ 311 w 1103"/>
              <a:gd name="T47" fmla="*/ 809 h 1030"/>
              <a:gd name="T48" fmla="*/ 56 w 1103"/>
              <a:gd name="T49" fmla="*/ 923 h 1030"/>
              <a:gd name="T50" fmla="*/ 42 w 1103"/>
              <a:gd name="T51" fmla="*/ 915 h 1030"/>
              <a:gd name="T52" fmla="*/ 80 w 1103"/>
              <a:gd name="T53" fmla="*/ 765 h 1030"/>
              <a:gd name="T54" fmla="*/ 328 w 1103"/>
              <a:gd name="T55" fmla="*/ 529 h 1030"/>
              <a:gd name="T56" fmla="*/ 305 w 1103"/>
              <a:gd name="T57" fmla="*/ 582 h 1030"/>
              <a:gd name="T58" fmla="*/ 326 w 1103"/>
              <a:gd name="T59" fmla="*/ 610 h 1030"/>
              <a:gd name="T60" fmla="*/ 916 w 1103"/>
              <a:gd name="T61" fmla="*/ 525 h 1030"/>
              <a:gd name="T62" fmla="*/ 891 w 1103"/>
              <a:gd name="T63" fmla="*/ 626 h 1030"/>
              <a:gd name="T64" fmla="*/ 792 w 1103"/>
              <a:gd name="T65" fmla="*/ 470 h 1030"/>
              <a:gd name="T66" fmla="*/ 394 w 1103"/>
              <a:gd name="T67" fmla="*/ 470 h 1030"/>
              <a:gd name="T68" fmla="*/ 118 w 1103"/>
              <a:gd name="T69" fmla="*/ 607 h 1030"/>
              <a:gd name="T70" fmla="*/ 163 w 1103"/>
              <a:gd name="T71" fmla="*/ 426 h 1030"/>
              <a:gd name="T72" fmla="*/ 465 w 1103"/>
              <a:gd name="T73" fmla="*/ 185 h 1030"/>
              <a:gd name="T74" fmla="*/ 1052 w 1103"/>
              <a:gd name="T75" fmla="*/ 185 h 1030"/>
              <a:gd name="T76" fmla="*/ 1026 w 1103"/>
              <a:gd name="T77" fmla="*/ 287 h 1030"/>
              <a:gd name="T78" fmla="*/ 792 w 1103"/>
              <a:gd name="T79" fmla="*/ 47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3" h="1030">
                <a:moveTo>
                  <a:pt x="1059" y="511"/>
                </a:moveTo>
                <a:cubicBezTo>
                  <a:pt x="1056" y="337"/>
                  <a:pt x="1087" y="208"/>
                  <a:pt x="1090" y="198"/>
                </a:cubicBezTo>
                <a:cubicBezTo>
                  <a:pt x="1103" y="145"/>
                  <a:pt x="1103" y="145"/>
                  <a:pt x="1103" y="145"/>
                </a:cubicBezTo>
                <a:cubicBezTo>
                  <a:pt x="901" y="145"/>
                  <a:pt x="901" y="145"/>
                  <a:pt x="901" y="145"/>
                </a:cubicBezTo>
                <a:cubicBezTo>
                  <a:pt x="809" y="55"/>
                  <a:pt x="682" y="0"/>
                  <a:pt x="543" y="0"/>
                </a:cubicBezTo>
                <a:cubicBezTo>
                  <a:pt x="259" y="0"/>
                  <a:pt x="28" y="231"/>
                  <a:pt x="28" y="515"/>
                </a:cubicBezTo>
                <a:cubicBezTo>
                  <a:pt x="28" y="532"/>
                  <a:pt x="29" y="549"/>
                  <a:pt x="31" y="565"/>
                </a:cubicBezTo>
                <a:cubicBezTo>
                  <a:pt x="31" y="565"/>
                  <a:pt x="31" y="565"/>
                  <a:pt x="31" y="565"/>
                </a:cubicBezTo>
                <a:cubicBezTo>
                  <a:pt x="31" y="566"/>
                  <a:pt x="31" y="567"/>
                  <a:pt x="31" y="568"/>
                </a:cubicBezTo>
                <a:cubicBezTo>
                  <a:pt x="31" y="570"/>
                  <a:pt x="31" y="572"/>
                  <a:pt x="31" y="574"/>
                </a:cubicBezTo>
                <a:cubicBezTo>
                  <a:pt x="44" y="700"/>
                  <a:pt x="7" y="891"/>
                  <a:pt x="7" y="891"/>
                </a:cubicBezTo>
                <a:cubicBezTo>
                  <a:pt x="7" y="891"/>
                  <a:pt x="7" y="891"/>
                  <a:pt x="7" y="891"/>
                </a:cubicBezTo>
                <a:cubicBezTo>
                  <a:pt x="4" y="905"/>
                  <a:pt x="4" y="905"/>
                  <a:pt x="4" y="905"/>
                </a:cubicBezTo>
                <a:cubicBezTo>
                  <a:pt x="0" y="920"/>
                  <a:pt x="3" y="935"/>
                  <a:pt x="12" y="947"/>
                </a:cubicBezTo>
                <a:cubicBezTo>
                  <a:pt x="21" y="958"/>
                  <a:pt x="36" y="965"/>
                  <a:pt x="50" y="965"/>
                </a:cubicBezTo>
                <a:cubicBezTo>
                  <a:pt x="63" y="965"/>
                  <a:pt x="75" y="960"/>
                  <a:pt x="84" y="951"/>
                </a:cubicBezTo>
                <a:cubicBezTo>
                  <a:pt x="113" y="922"/>
                  <a:pt x="146" y="899"/>
                  <a:pt x="181" y="881"/>
                </a:cubicBezTo>
                <a:cubicBezTo>
                  <a:pt x="274" y="973"/>
                  <a:pt x="402" y="1030"/>
                  <a:pt x="543" y="1030"/>
                </a:cubicBezTo>
                <a:cubicBezTo>
                  <a:pt x="828" y="1030"/>
                  <a:pt x="1059" y="800"/>
                  <a:pt x="1059" y="515"/>
                </a:cubicBezTo>
                <a:cubicBezTo>
                  <a:pt x="1059" y="514"/>
                  <a:pt x="1058" y="512"/>
                  <a:pt x="1058" y="511"/>
                </a:cubicBezTo>
                <a:cubicBezTo>
                  <a:pt x="1058" y="511"/>
                  <a:pt x="1059" y="511"/>
                  <a:pt x="1059" y="511"/>
                </a:cubicBezTo>
                <a:close/>
                <a:moveTo>
                  <a:pt x="891" y="626"/>
                </a:moveTo>
                <a:cubicBezTo>
                  <a:pt x="864" y="735"/>
                  <a:pt x="769" y="809"/>
                  <a:pt x="657" y="809"/>
                </a:cubicBezTo>
                <a:cubicBezTo>
                  <a:pt x="311" y="809"/>
                  <a:pt x="311" y="809"/>
                  <a:pt x="311" y="809"/>
                </a:cubicBezTo>
                <a:cubicBezTo>
                  <a:pt x="218" y="809"/>
                  <a:pt x="125" y="854"/>
                  <a:pt x="56" y="923"/>
                </a:cubicBezTo>
                <a:cubicBezTo>
                  <a:pt x="50" y="929"/>
                  <a:pt x="41" y="923"/>
                  <a:pt x="42" y="915"/>
                </a:cubicBezTo>
                <a:cubicBezTo>
                  <a:pt x="80" y="765"/>
                  <a:pt x="80" y="765"/>
                  <a:pt x="80" y="765"/>
                </a:cubicBezTo>
                <a:cubicBezTo>
                  <a:pt x="109" y="650"/>
                  <a:pt x="214" y="553"/>
                  <a:pt x="328" y="529"/>
                </a:cubicBezTo>
                <a:cubicBezTo>
                  <a:pt x="305" y="582"/>
                  <a:pt x="305" y="582"/>
                  <a:pt x="305" y="582"/>
                </a:cubicBezTo>
                <a:cubicBezTo>
                  <a:pt x="298" y="596"/>
                  <a:pt x="310" y="612"/>
                  <a:pt x="326" y="610"/>
                </a:cubicBezTo>
                <a:cubicBezTo>
                  <a:pt x="916" y="525"/>
                  <a:pt x="916" y="525"/>
                  <a:pt x="916" y="525"/>
                </a:cubicBezTo>
                <a:lnTo>
                  <a:pt x="891" y="626"/>
                </a:lnTo>
                <a:close/>
                <a:moveTo>
                  <a:pt x="792" y="470"/>
                </a:moveTo>
                <a:cubicBezTo>
                  <a:pt x="394" y="470"/>
                  <a:pt x="394" y="470"/>
                  <a:pt x="394" y="470"/>
                </a:cubicBezTo>
                <a:cubicBezTo>
                  <a:pt x="291" y="470"/>
                  <a:pt x="188" y="525"/>
                  <a:pt x="118" y="607"/>
                </a:cubicBezTo>
                <a:cubicBezTo>
                  <a:pt x="163" y="426"/>
                  <a:pt x="163" y="426"/>
                  <a:pt x="163" y="426"/>
                </a:cubicBezTo>
                <a:cubicBezTo>
                  <a:pt x="197" y="293"/>
                  <a:pt x="332" y="185"/>
                  <a:pt x="465" y="185"/>
                </a:cubicBezTo>
                <a:cubicBezTo>
                  <a:pt x="1052" y="185"/>
                  <a:pt x="1052" y="185"/>
                  <a:pt x="1052" y="185"/>
                </a:cubicBezTo>
                <a:cubicBezTo>
                  <a:pt x="1026" y="287"/>
                  <a:pt x="1026" y="287"/>
                  <a:pt x="1026" y="287"/>
                </a:cubicBezTo>
                <a:cubicBezTo>
                  <a:pt x="999" y="396"/>
                  <a:pt x="904" y="470"/>
                  <a:pt x="792" y="470"/>
                </a:cubicBezTo>
                <a:close/>
              </a:path>
            </a:pathLst>
          </a:custGeom>
          <a:solidFill>
            <a:schemeClr val="tx1">
              <a:lumMod val="85000"/>
              <a:lumOff val="15000"/>
              <a:alpha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3430069" y="2639291"/>
            <a:ext cx="5331908" cy="1323439"/>
          </a:xfrm>
          <a:prstGeom prst="rect">
            <a:avLst/>
          </a:prstGeom>
          <a:noFill/>
        </p:spPr>
        <p:txBody>
          <a:bodyPr wrap="none" rtlCol="0">
            <a:spAutoFit/>
          </a:bodyPr>
          <a:lstStyle/>
          <a:p>
            <a:pPr algn="ctr"/>
            <a:r>
              <a:rPr lang="en-ID" sz="4000" b="1" dirty="0">
                <a:solidFill>
                  <a:schemeClr val="bg1"/>
                </a:solidFill>
                <a:latin typeface="+mj-lt"/>
              </a:rPr>
              <a:t>THANKS FOR YOUR </a:t>
            </a:r>
          </a:p>
          <a:p>
            <a:pPr algn="ctr"/>
            <a:r>
              <a:rPr lang="en-ID" sz="4000" b="1" dirty="0">
                <a:solidFill>
                  <a:schemeClr val="bg1"/>
                </a:solidFill>
                <a:latin typeface="+mj-lt"/>
              </a:rPr>
              <a:t>ATTENTION</a:t>
            </a:r>
          </a:p>
        </p:txBody>
      </p:sp>
      <p:sp>
        <p:nvSpPr>
          <p:cNvPr id="14" name="TextBox 13"/>
          <p:cNvSpPr txBox="1"/>
          <p:nvPr/>
        </p:nvSpPr>
        <p:spPr>
          <a:xfrm>
            <a:off x="5257089" y="4056689"/>
            <a:ext cx="1677832" cy="338554"/>
          </a:xfrm>
          <a:prstGeom prst="rect">
            <a:avLst/>
          </a:prstGeom>
          <a:noFill/>
        </p:spPr>
        <p:txBody>
          <a:bodyPr wrap="none" rtlCol="0">
            <a:spAutoFit/>
          </a:bodyPr>
          <a:lstStyle/>
          <a:p>
            <a:pPr algn="ctr"/>
            <a:r>
              <a:rPr lang="en-ID" sz="1600" i="1" dirty="0">
                <a:solidFill>
                  <a:schemeClr val="bg1"/>
                </a:solidFill>
              </a:rPr>
              <a:t>-Planner Template</a:t>
            </a:r>
          </a:p>
        </p:txBody>
      </p:sp>
      <p:sp>
        <p:nvSpPr>
          <p:cNvPr id="6" name="Freeform 22"/>
          <p:cNvSpPr>
            <a:spLocks noEditPoints="1"/>
          </p:cNvSpPr>
          <p:nvPr/>
        </p:nvSpPr>
        <p:spPr bwMode="auto">
          <a:xfrm>
            <a:off x="5840077" y="-1588"/>
            <a:ext cx="6351923" cy="6859587"/>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10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7715291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4007769" y="587093"/>
            <a:ext cx="4176464" cy="523220"/>
          </a:xfrm>
          <a:prstGeom prst="rect">
            <a:avLst/>
          </a:prstGeom>
          <a:noFill/>
        </p:spPr>
        <p:txBody>
          <a:bodyPr wrap="none" rtlCol="0">
            <a:spAutoFit/>
          </a:bodyPr>
          <a:lstStyle/>
          <a:p>
            <a:pPr algn="ctr"/>
            <a:r>
              <a:rPr lang="en-ID" sz="2800" b="1" dirty="0">
                <a:solidFill>
                  <a:schemeClr val="tx1">
                    <a:lumMod val="65000"/>
                    <a:lumOff val="35000"/>
                  </a:schemeClr>
                </a:solidFill>
                <a:latin typeface="+mj-lt"/>
              </a:rPr>
              <a:t>PLANNER FEATURED LIST</a:t>
            </a:r>
          </a:p>
        </p:txBody>
      </p:sp>
      <p:grpSp>
        <p:nvGrpSpPr>
          <p:cNvPr id="4" name="Group 3"/>
          <p:cNvGrpSpPr/>
          <p:nvPr/>
        </p:nvGrpSpPr>
        <p:grpSpPr>
          <a:xfrm>
            <a:off x="4938369" y="1133044"/>
            <a:ext cx="2315262" cy="0"/>
            <a:chOff x="4496005" y="1133044"/>
            <a:chExt cx="2315262" cy="0"/>
          </a:xfrm>
        </p:grpSpPr>
        <p:cxnSp>
          <p:nvCxnSpPr>
            <p:cNvPr id="33" name="Straight Connector 32"/>
            <p:cNvCxnSpPr/>
            <p:nvPr/>
          </p:nvCxnSpPr>
          <p:spPr>
            <a:xfrm>
              <a:off x="4496005"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653636"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477893" y="2695448"/>
            <a:ext cx="123623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SIMPLE &amp; CLEAN</a:t>
            </a:r>
            <a:endParaRPr lang="en-US" sz="1200" dirty="0">
              <a:solidFill>
                <a:schemeClr val="tx1">
                  <a:lumMod val="65000"/>
                  <a:lumOff val="35000"/>
                </a:schemeClr>
              </a:solidFill>
              <a:latin typeface="+mj-lt"/>
            </a:endParaRPr>
          </a:p>
        </p:txBody>
      </p:sp>
      <p:sp>
        <p:nvSpPr>
          <p:cNvPr id="45" name="Rectangle 44"/>
          <p:cNvSpPr/>
          <p:nvPr/>
        </p:nvSpPr>
        <p:spPr>
          <a:xfrm>
            <a:off x="5091959"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7" name="TextBox 46"/>
          <p:cNvSpPr txBox="1"/>
          <p:nvPr/>
        </p:nvSpPr>
        <p:spPr>
          <a:xfrm>
            <a:off x="5099584" y="4835498"/>
            <a:ext cx="1992853"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MULTIUSE &amp; MULTIPURPOSE</a:t>
            </a:r>
            <a:endParaRPr lang="en-US" sz="1200" dirty="0">
              <a:solidFill>
                <a:schemeClr val="tx1">
                  <a:lumMod val="65000"/>
                  <a:lumOff val="35000"/>
                </a:schemeClr>
              </a:solidFill>
              <a:latin typeface="+mj-lt"/>
            </a:endParaRPr>
          </a:p>
        </p:txBody>
      </p:sp>
      <p:sp>
        <p:nvSpPr>
          <p:cNvPr id="48" name="Rectangle 47"/>
          <p:cNvSpPr/>
          <p:nvPr/>
        </p:nvSpPr>
        <p:spPr>
          <a:xfrm>
            <a:off x="5091959"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6" name="Oval 55"/>
          <p:cNvSpPr/>
          <p:nvPr/>
        </p:nvSpPr>
        <p:spPr>
          <a:xfrm>
            <a:off x="5685693" y="1759351"/>
            <a:ext cx="820615" cy="8206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57" name="Freeform 67"/>
          <p:cNvSpPr>
            <a:spLocks noEditPoints="1"/>
          </p:cNvSpPr>
          <p:nvPr/>
        </p:nvSpPr>
        <p:spPr bwMode="auto">
          <a:xfrm>
            <a:off x="5954624" y="2039587"/>
            <a:ext cx="273147" cy="281628"/>
          </a:xfrm>
          <a:custGeom>
            <a:avLst/>
            <a:gdLst>
              <a:gd name="T0" fmla="*/ 18 w 68"/>
              <a:gd name="T1" fmla="*/ 0 h 68"/>
              <a:gd name="T2" fmla="*/ 6 w 68"/>
              <a:gd name="T3" fmla="*/ 16 h 68"/>
              <a:gd name="T4" fmla="*/ 9 w 68"/>
              <a:gd name="T5" fmla="*/ 68 h 68"/>
              <a:gd name="T6" fmla="*/ 68 w 68"/>
              <a:gd name="T7" fmla="*/ 59 h 68"/>
              <a:gd name="T8" fmla="*/ 5 w 68"/>
              <a:gd name="T9" fmla="*/ 63 h 68"/>
              <a:gd name="T10" fmla="*/ 6 w 68"/>
              <a:gd name="T11" fmla="*/ 20 h 68"/>
              <a:gd name="T12" fmla="*/ 5 w 68"/>
              <a:gd name="T13" fmla="*/ 63 h 68"/>
              <a:gd name="T14" fmla="*/ 9 w 68"/>
              <a:gd name="T15" fmla="*/ 6 h 68"/>
              <a:gd name="T16" fmla="*/ 11 w 68"/>
              <a:gd name="T17" fmla="*/ 6 h 68"/>
              <a:gd name="T18" fmla="*/ 7 w 68"/>
              <a:gd name="T19" fmla="*/ 64 h 68"/>
              <a:gd name="T20" fmla="*/ 16 w 68"/>
              <a:gd name="T21" fmla="*/ 6 h 68"/>
              <a:gd name="T22" fmla="*/ 13 w 68"/>
              <a:gd name="T23" fmla="*/ 59 h 68"/>
              <a:gd name="T24" fmla="*/ 18 w 68"/>
              <a:gd name="T25" fmla="*/ 59 h 68"/>
              <a:gd name="T26" fmla="*/ 23 w 68"/>
              <a:gd name="T27" fmla="*/ 3 h 68"/>
              <a:gd name="T28" fmla="*/ 65 w 68"/>
              <a:gd name="T29" fmla="*/ 59 h 68"/>
              <a:gd name="T30" fmla="*/ 18 w 68"/>
              <a:gd name="T31" fmla="*/ 59 h 68"/>
              <a:gd name="T32" fmla="*/ 23 w 68"/>
              <a:gd name="T33" fmla="*/ 11 h 68"/>
              <a:gd name="T34" fmla="*/ 29 w 68"/>
              <a:gd name="T35" fmla="*/ 17 h 68"/>
              <a:gd name="T36" fmla="*/ 29 w 68"/>
              <a:gd name="T37" fmla="*/ 11 h 68"/>
              <a:gd name="T38" fmla="*/ 29 w 68"/>
              <a:gd name="T39" fmla="*/ 20 h 68"/>
              <a:gd name="T40" fmla="*/ 25 w 68"/>
              <a:gd name="T41" fmla="*/ 13 h 68"/>
              <a:gd name="T42" fmla="*/ 39 w 68"/>
              <a:gd name="T43" fmla="*/ 20 h 68"/>
              <a:gd name="T44" fmla="*/ 39 w 68"/>
              <a:gd name="T45" fmla="*/ 11 h 68"/>
              <a:gd name="T46" fmla="*/ 35 w 68"/>
              <a:gd name="T47" fmla="*/ 14 h 68"/>
              <a:gd name="T48" fmla="*/ 35 w 68"/>
              <a:gd name="T49" fmla="*/ 16 h 68"/>
              <a:gd name="T50" fmla="*/ 39 w 68"/>
              <a:gd name="T51" fmla="*/ 20 h 68"/>
              <a:gd name="T52" fmla="*/ 42 w 68"/>
              <a:gd name="T53" fmla="*/ 11 h 68"/>
              <a:gd name="T54" fmla="*/ 43 w 68"/>
              <a:gd name="T55" fmla="*/ 18 h 68"/>
              <a:gd name="T56" fmla="*/ 47 w 68"/>
              <a:gd name="T57" fmla="*/ 11 h 68"/>
              <a:gd name="T58" fmla="*/ 48 w 68"/>
              <a:gd name="T59" fmla="*/ 18 h 68"/>
              <a:gd name="T60" fmla="*/ 52 w 68"/>
              <a:gd name="T61" fmla="*/ 11 h 68"/>
              <a:gd name="T62" fmla="*/ 46 w 68"/>
              <a:gd name="T63" fmla="*/ 16 h 68"/>
              <a:gd name="T64" fmla="*/ 45 w 68"/>
              <a:gd name="T65" fmla="*/ 16 h 68"/>
              <a:gd name="T66" fmla="*/ 57 w 68"/>
              <a:gd name="T67" fmla="*/ 18 h 68"/>
              <a:gd name="T68" fmla="*/ 56 w 68"/>
              <a:gd name="T69" fmla="*/ 11 h 68"/>
              <a:gd name="T70" fmla="*/ 56 w 68"/>
              <a:gd name="T71" fmla="*/ 12 h 68"/>
              <a:gd name="T72" fmla="*/ 59 w 68"/>
              <a:gd name="T73" fmla="*/ 17 h 68"/>
              <a:gd name="T74" fmla="*/ 53 w 68"/>
              <a:gd name="T75" fmla="*/ 18 h 68"/>
              <a:gd name="T76" fmla="*/ 60 w 68"/>
              <a:gd name="T77" fmla="*/ 25 h 68"/>
              <a:gd name="T78" fmla="*/ 60 w 68"/>
              <a:gd name="T79" fmla="*/ 23 h 68"/>
              <a:gd name="T80" fmla="*/ 23 w 68"/>
              <a:gd name="T81" fmla="*/ 34 h 68"/>
              <a:gd name="T82" fmla="*/ 60 w 68"/>
              <a:gd name="T83" fmla="*/ 34 h 68"/>
              <a:gd name="T84" fmla="*/ 40 w 68"/>
              <a:gd name="T85" fmla="*/ 39 h 68"/>
              <a:gd name="T86" fmla="*/ 23 w 68"/>
              <a:gd name="T87" fmla="*/ 42 h 68"/>
              <a:gd name="T88" fmla="*/ 23 w 68"/>
              <a:gd name="T89" fmla="*/ 44 h 68"/>
              <a:gd name="T90" fmla="*/ 40 w 68"/>
              <a:gd name="T91" fmla="*/ 47 h 68"/>
              <a:gd name="T92" fmla="*/ 23 w 68"/>
              <a:gd name="T93" fmla="*/ 47 h 68"/>
              <a:gd name="T94" fmla="*/ 40 w 68"/>
              <a:gd name="T95" fmla="*/ 54 h 68"/>
              <a:gd name="T96" fmla="*/ 23 w 68"/>
              <a:gd name="T97" fmla="*/ 57 h 68"/>
              <a:gd name="T98" fmla="*/ 23 w 68"/>
              <a:gd name="T99" fmla="*/ 59 h 68"/>
              <a:gd name="T100" fmla="*/ 42 w 68"/>
              <a:gd name="T101" fmla="*/ 37 h 68"/>
              <a:gd name="T102" fmla="*/ 60 w 68"/>
              <a:gd name="T103" fmla="*/ 37 h 68"/>
              <a:gd name="T104" fmla="*/ 44 w 68"/>
              <a:gd name="T10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2" y="0"/>
                </a:moveTo>
                <a:cubicBezTo>
                  <a:pt x="21" y="0"/>
                  <a:pt x="21" y="0"/>
                  <a:pt x="21" y="0"/>
                </a:cubicBezTo>
                <a:cubicBezTo>
                  <a:pt x="18" y="0"/>
                  <a:pt x="18" y="0"/>
                  <a:pt x="18" y="0"/>
                </a:cubicBezTo>
                <a:cubicBezTo>
                  <a:pt x="12" y="0"/>
                  <a:pt x="12" y="0"/>
                  <a:pt x="12" y="0"/>
                </a:cubicBezTo>
                <a:cubicBezTo>
                  <a:pt x="8" y="0"/>
                  <a:pt x="6" y="3"/>
                  <a:pt x="6" y="6"/>
                </a:cubicBezTo>
                <a:cubicBezTo>
                  <a:pt x="6" y="16"/>
                  <a:pt x="6" y="16"/>
                  <a:pt x="6" y="16"/>
                </a:cubicBezTo>
                <a:cubicBezTo>
                  <a:pt x="2" y="16"/>
                  <a:pt x="0" y="19"/>
                  <a:pt x="0" y="22"/>
                </a:cubicBezTo>
                <a:cubicBezTo>
                  <a:pt x="0" y="59"/>
                  <a:pt x="0" y="59"/>
                  <a:pt x="0" y="59"/>
                </a:cubicBezTo>
                <a:cubicBezTo>
                  <a:pt x="0" y="64"/>
                  <a:pt x="4" y="68"/>
                  <a:pt x="9" y="68"/>
                </a:cubicBezTo>
                <a:cubicBezTo>
                  <a:pt x="11" y="68"/>
                  <a:pt x="11" y="68"/>
                  <a:pt x="11" y="68"/>
                </a:cubicBezTo>
                <a:cubicBezTo>
                  <a:pt x="58" y="68"/>
                  <a:pt x="58" y="68"/>
                  <a:pt x="58" y="68"/>
                </a:cubicBezTo>
                <a:cubicBezTo>
                  <a:pt x="64" y="68"/>
                  <a:pt x="68" y="64"/>
                  <a:pt x="68" y="59"/>
                </a:cubicBezTo>
                <a:cubicBezTo>
                  <a:pt x="68" y="6"/>
                  <a:pt x="68" y="6"/>
                  <a:pt x="68" y="6"/>
                </a:cubicBezTo>
                <a:cubicBezTo>
                  <a:pt x="68" y="3"/>
                  <a:pt x="65" y="0"/>
                  <a:pt x="62" y="0"/>
                </a:cubicBezTo>
                <a:close/>
                <a:moveTo>
                  <a:pt x="5" y="63"/>
                </a:moveTo>
                <a:cubicBezTo>
                  <a:pt x="4" y="62"/>
                  <a:pt x="3" y="60"/>
                  <a:pt x="3" y="59"/>
                </a:cubicBezTo>
                <a:cubicBezTo>
                  <a:pt x="3" y="22"/>
                  <a:pt x="3" y="22"/>
                  <a:pt x="3" y="22"/>
                </a:cubicBezTo>
                <a:cubicBezTo>
                  <a:pt x="3" y="21"/>
                  <a:pt x="4" y="20"/>
                  <a:pt x="6" y="20"/>
                </a:cubicBezTo>
                <a:cubicBezTo>
                  <a:pt x="7" y="20"/>
                  <a:pt x="7" y="20"/>
                  <a:pt x="7" y="20"/>
                </a:cubicBezTo>
                <a:cubicBezTo>
                  <a:pt x="7" y="59"/>
                  <a:pt x="7" y="59"/>
                  <a:pt x="7" y="59"/>
                </a:cubicBezTo>
                <a:cubicBezTo>
                  <a:pt x="7" y="60"/>
                  <a:pt x="6" y="62"/>
                  <a:pt x="5" y="63"/>
                </a:cubicBezTo>
                <a:close/>
                <a:moveTo>
                  <a:pt x="7" y="64"/>
                </a:moveTo>
                <a:cubicBezTo>
                  <a:pt x="8" y="63"/>
                  <a:pt x="9" y="61"/>
                  <a:pt x="9" y="59"/>
                </a:cubicBezTo>
                <a:cubicBezTo>
                  <a:pt x="9" y="6"/>
                  <a:pt x="9" y="6"/>
                  <a:pt x="9" y="6"/>
                </a:cubicBezTo>
                <a:cubicBezTo>
                  <a:pt x="9" y="5"/>
                  <a:pt x="10" y="3"/>
                  <a:pt x="12" y="3"/>
                </a:cubicBezTo>
                <a:cubicBezTo>
                  <a:pt x="12" y="3"/>
                  <a:pt x="12" y="3"/>
                  <a:pt x="12" y="3"/>
                </a:cubicBezTo>
                <a:cubicBezTo>
                  <a:pt x="12" y="4"/>
                  <a:pt x="11" y="5"/>
                  <a:pt x="11" y="6"/>
                </a:cubicBezTo>
                <a:cubicBezTo>
                  <a:pt x="11" y="59"/>
                  <a:pt x="11" y="59"/>
                  <a:pt x="11" y="59"/>
                </a:cubicBezTo>
                <a:cubicBezTo>
                  <a:pt x="11" y="61"/>
                  <a:pt x="10" y="63"/>
                  <a:pt x="8" y="65"/>
                </a:cubicBezTo>
                <a:cubicBezTo>
                  <a:pt x="7" y="64"/>
                  <a:pt x="7" y="64"/>
                  <a:pt x="7" y="64"/>
                </a:cubicBezTo>
                <a:close/>
                <a:moveTo>
                  <a:pt x="16" y="3"/>
                </a:moveTo>
                <a:cubicBezTo>
                  <a:pt x="17" y="3"/>
                  <a:pt x="17" y="3"/>
                  <a:pt x="17" y="3"/>
                </a:cubicBezTo>
                <a:cubicBezTo>
                  <a:pt x="16" y="4"/>
                  <a:pt x="16" y="5"/>
                  <a:pt x="16" y="6"/>
                </a:cubicBezTo>
                <a:cubicBezTo>
                  <a:pt x="16" y="59"/>
                  <a:pt x="16" y="59"/>
                  <a:pt x="16" y="59"/>
                </a:cubicBezTo>
                <a:cubicBezTo>
                  <a:pt x="16" y="62"/>
                  <a:pt x="13" y="65"/>
                  <a:pt x="10" y="65"/>
                </a:cubicBezTo>
                <a:cubicBezTo>
                  <a:pt x="12" y="64"/>
                  <a:pt x="13" y="61"/>
                  <a:pt x="13" y="59"/>
                </a:cubicBezTo>
                <a:cubicBezTo>
                  <a:pt x="13" y="6"/>
                  <a:pt x="13" y="6"/>
                  <a:pt x="13" y="6"/>
                </a:cubicBezTo>
                <a:cubicBezTo>
                  <a:pt x="13" y="5"/>
                  <a:pt x="15" y="3"/>
                  <a:pt x="16" y="3"/>
                </a:cubicBezTo>
                <a:close/>
                <a:moveTo>
                  <a:pt x="18" y="59"/>
                </a:moveTo>
                <a:cubicBezTo>
                  <a:pt x="18" y="6"/>
                  <a:pt x="18" y="6"/>
                  <a:pt x="18" y="6"/>
                </a:cubicBezTo>
                <a:cubicBezTo>
                  <a:pt x="18" y="5"/>
                  <a:pt x="19" y="3"/>
                  <a:pt x="21" y="3"/>
                </a:cubicBezTo>
                <a:cubicBezTo>
                  <a:pt x="23" y="3"/>
                  <a:pt x="23" y="3"/>
                  <a:pt x="23" y="3"/>
                </a:cubicBezTo>
                <a:cubicBezTo>
                  <a:pt x="62" y="3"/>
                  <a:pt x="62" y="3"/>
                  <a:pt x="62" y="3"/>
                </a:cubicBezTo>
                <a:cubicBezTo>
                  <a:pt x="63" y="3"/>
                  <a:pt x="65" y="5"/>
                  <a:pt x="65" y="6"/>
                </a:cubicBezTo>
                <a:cubicBezTo>
                  <a:pt x="65" y="59"/>
                  <a:pt x="65" y="59"/>
                  <a:pt x="65" y="59"/>
                </a:cubicBezTo>
                <a:cubicBezTo>
                  <a:pt x="65" y="62"/>
                  <a:pt x="62" y="65"/>
                  <a:pt x="58" y="65"/>
                </a:cubicBezTo>
                <a:cubicBezTo>
                  <a:pt x="15" y="65"/>
                  <a:pt x="15" y="65"/>
                  <a:pt x="15" y="65"/>
                </a:cubicBezTo>
                <a:cubicBezTo>
                  <a:pt x="17" y="64"/>
                  <a:pt x="18" y="61"/>
                  <a:pt x="18" y="59"/>
                </a:cubicBezTo>
                <a:close/>
                <a:moveTo>
                  <a:pt x="25" y="20"/>
                </a:moveTo>
                <a:cubicBezTo>
                  <a:pt x="23" y="20"/>
                  <a:pt x="23" y="20"/>
                  <a:pt x="23" y="20"/>
                </a:cubicBezTo>
                <a:cubicBezTo>
                  <a:pt x="23" y="11"/>
                  <a:pt x="23" y="11"/>
                  <a:pt x="23" y="11"/>
                </a:cubicBezTo>
                <a:cubicBezTo>
                  <a:pt x="26" y="11"/>
                  <a:pt x="26" y="11"/>
                  <a:pt x="26" y="11"/>
                </a:cubicBezTo>
                <a:cubicBezTo>
                  <a:pt x="28" y="14"/>
                  <a:pt x="28" y="14"/>
                  <a:pt x="28" y="14"/>
                </a:cubicBezTo>
                <a:cubicBezTo>
                  <a:pt x="28" y="15"/>
                  <a:pt x="29" y="16"/>
                  <a:pt x="29" y="17"/>
                </a:cubicBezTo>
                <a:cubicBezTo>
                  <a:pt x="29" y="17"/>
                  <a:pt x="29" y="17"/>
                  <a:pt x="29" y="17"/>
                </a:cubicBezTo>
                <a:cubicBezTo>
                  <a:pt x="29" y="16"/>
                  <a:pt x="29" y="15"/>
                  <a:pt x="29" y="14"/>
                </a:cubicBezTo>
                <a:cubicBezTo>
                  <a:pt x="29" y="11"/>
                  <a:pt x="29" y="11"/>
                  <a:pt x="29" y="11"/>
                </a:cubicBezTo>
                <a:cubicBezTo>
                  <a:pt x="31" y="11"/>
                  <a:pt x="31" y="11"/>
                  <a:pt x="31" y="11"/>
                </a:cubicBezTo>
                <a:cubicBezTo>
                  <a:pt x="31" y="20"/>
                  <a:pt x="31" y="20"/>
                  <a:pt x="31" y="20"/>
                </a:cubicBezTo>
                <a:cubicBezTo>
                  <a:pt x="29" y="20"/>
                  <a:pt x="29" y="20"/>
                  <a:pt x="29" y="20"/>
                </a:cubicBezTo>
                <a:cubicBezTo>
                  <a:pt x="27" y="17"/>
                  <a:pt x="27" y="17"/>
                  <a:pt x="27" y="17"/>
                </a:cubicBezTo>
                <a:cubicBezTo>
                  <a:pt x="26" y="16"/>
                  <a:pt x="26" y="14"/>
                  <a:pt x="25" y="13"/>
                </a:cubicBezTo>
                <a:cubicBezTo>
                  <a:pt x="25" y="13"/>
                  <a:pt x="25" y="13"/>
                  <a:pt x="25" y="13"/>
                </a:cubicBezTo>
                <a:cubicBezTo>
                  <a:pt x="25" y="14"/>
                  <a:pt x="25" y="16"/>
                  <a:pt x="25" y="17"/>
                </a:cubicBezTo>
                <a:lnTo>
                  <a:pt x="25" y="20"/>
                </a:lnTo>
                <a:close/>
                <a:moveTo>
                  <a:pt x="39" y="20"/>
                </a:moveTo>
                <a:cubicBezTo>
                  <a:pt x="33" y="20"/>
                  <a:pt x="33" y="20"/>
                  <a:pt x="33" y="20"/>
                </a:cubicBezTo>
                <a:cubicBezTo>
                  <a:pt x="33" y="11"/>
                  <a:pt x="33" y="11"/>
                  <a:pt x="33" y="11"/>
                </a:cubicBezTo>
                <a:cubicBezTo>
                  <a:pt x="39" y="11"/>
                  <a:pt x="39" y="11"/>
                  <a:pt x="39" y="11"/>
                </a:cubicBezTo>
                <a:cubicBezTo>
                  <a:pt x="39" y="13"/>
                  <a:pt x="39" y="13"/>
                  <a:pt x="39" y="13"/>
                </a:cubicBezTo>
                <a:cubicBezTo>
                  <a:pt x="35" y="13"/>
                  <a:pt x="35" y="13"/>
                  <a:pt x="35" y="13"/>
                </a:cubicBezTo>
                <a:cubicBezTo>
                  <a:pt x="35" y="14"/>
                  <a:pt x="35" y="14"/>
                  <a:pt x="35" y="14"/>
                </a:cubicBezTo>
                <a:cubicBezTo>
                  <a:pt x="39" y="14"/>
                  <a:pt x="39" y="14"/>
                  <a:pt x="39" y="14"/>
                </a:cubicBezTo>
                <a:cubicBezTo>
                  <a:pt x="39" y="16"/>
                  <a:pt x="39" y="16"/>
                  <a:pt x="39" y="16"/>
                </a:cubicBezTo>
                <a:cubicBezTo>
                  <a:pt x="35" y="16"/>
                  <a:pt x="35" y="16"/>
                  <a:pt x="35" y="16"/>
                </a:cubicBezTo>
                <a:cubicBezTo>
                  <a:pt x="35" y="18"/>
                  <a:pt x="35" y="18"/>
                  <a:pt x="35" y="18"/>
                </a:cubicBezTo>
                <a:cubicBezTo>
                  <a:pt x="39" y="18"/>
                  <a:pt x="39" y="18"/>
                  <a:pt x="39" y="18"/>
                </a:cubicBezTo>
                <a:lnTo>
                  <a:pt x="39" y="20"/>
                </a:lnTo>
                <a:close/>
                <a:moveTo>
                  <a:pt x="42" y="20"/>
                </a:moveTo>
                <a:cubicBezTo>
                  <a:pt x="40" y="11"/>
                  <a:pt x="40" y="11"/>
                  <a:pt x="40" y="11"/>
                </a:cubicBezTo>
                <a:cubicBezTo>
                  <a:pt x="42" y="11"/>
                  <a:pt x="42" y="11"/>
                  <a:pt x="42" y="11"/>
                </a:cubicBezTo>
                <a:cubicBezTo>
                  <a:pt x="43" y="15"/>
                  <a:pt x="43" y="15"/>
                  <a:pt x="43" y="15"/>
                </a:cubicBezTo>
                <a:cubicBezTo>
                  <a:pt x="43" y="16"/>
                  <a:pt x="43" y="17"/>
                  <a:pt x="43" y="18"/>
                </a:cubicBezTo>
                <a:cubicBezTo>
                  <a:pt x="43" y="18"/>
                  <a:pt x="43" y="18"/>
                  <a:pt x="43" y="18"/>
                </a:cubicBezTo>
                <a:cubicBezTo>
                  <a:pt x="44" y="17"/>
                  <a:pt x="44" y="16"/>
                  <a:pt x="44" y="15"/>
                </a:cubicBezTo>
                <a:cubicBezTo>
                  <a:pt x="45" y="11"/>
                  <a:pt x="45" y="11"/>
                  <a:pt x="45" y="11"/>
                </a:cubicBezTo>
                <a:cubicBezTo>
                  <a:pt x="47" y="11"/>
                  <a:pt x="47" y="11"/>
                  <a:pt x="47" y="11"/>
                </a:cubicBezTo>
                <a:cubicBezTo>
                  <a:pt x="48" y="15"/>
                  <a:pt x="48" y="15"/>
                  <a:pt x="48" y="15"/>
                </a:cubicBezTo>
                <a:cubicBezTo>
                  <a:pt x="48" y="16"/>
                  <a:pt x="48" y="17"/>
                  <a:pt x="48" y="18"/>
                </a:cubicBezTo>
                <a:cubicBezTo>
                  <a:pt x="48" y="18"/>
                  <a:pt x="48" y="18"/>
                  <a:pt x="48" y="18"/>
                </a:cubicBezTo>
                <a:cubicBezTo>
                  <a:pt x="49" y="17"/>
                  <a:pt x="49" y="16"/>
                  <a:pt x="49" y="15"/>
                </a:cubicBezTo>
                <a:cubicBezTo>
                  <a:pt x="50" y="11"/>
                  <a:pt x="50" y="11"/>
                  <a:pt x="50" y="11"/>
                </a:cubicBezTo>
                <a:cubicBezTo>
                  <a:pt x="52" y="11"/>
                  <a:pt x="52" y="11"/>
                  <a:pt x="52" y="11"/>
                </a:cubicBezTo>
                <a:cubicBezTo>
                  <a:pt x="50" y="20"/>
                  <a:pt x="50" y="20"/>
                  <a:pt x="50" y="20"/>
                </a:cubicBezTo>
                <a:cubicBezTo>
                  <a:pt x="47" y="20"/>
                  <a:pt x="47" y="20"/>
                  <a:pt x="47" y="20"/>
                </a:cubicBezTo>
                <a:cubicBezTo>
                  <a:pt x="46" y="16"/>
                  <a:pt x="46" y="16"/>
                  <a:pt x="46" y="16"/>
                </a:cubicBezTo>
                <a:cubicBezTo>
                  <a:pt x="46" y="15"/>
                  <a:pt x="46" y="14"/>
                  <a:pt x="46" y="13"/>
                </a:cubicBezTo>
                <a:cubicBezTo>
                  <a:pt x="46" y="13"/>
                  <a:pt x="46" y="13"/>
                  <a:pt x="46" y="13"/>
                </a:cubicBezTo>
                <a:cubicBezTo>
                  <a:pt x="46" y="14"/>
                  <a:pt x="46" y="15"/>
                  <a:pt x="45" y="16"/>
                </a:cubicBezTo>
                <a:cubicBezTo>
                  <a:pt x="44" y="20"/>
                  <a:pt x="44" y="20"/>
                  <a:pt x="44" y="20"/>
                </a:cubicBezTo>
                <a:lnTo>
                  <a:pt x="42" y="20"/>
                </a:lnTo>
                <a:close/>
                <a:moveTo>
                  <a:pt x="57" y="18"/>
                </a:moveTo>
                <a:cubicBezTo>
                  <a:pt x="57" y="17"/>
                  <a:pt x="57" y="17"/>
                  <a:pt x="55" y="16"/>
                </a:cubicBezTo>
                <a:cubicBezTo>
                  <a:pt x="54" y="16"/>
                  <a:pt x="53" y="15"/>
                  <a:pt x="53" y="13"/>
                </a:cubicBezTo>
                <a:cubicBezTo>
                  <a:pt x="53" y="12"/>
                  <a:pt x="54" y="11"/>
                  <a:pt x="56" y="11"/>
                </a:cubicBezTo>
                <a:cubicBezTo>
                  <a:pt x="57" y="11"/>
                  <a:pt x="58" y="11"/>
                  <a:pt x="59" y="11"/>
                </a:cubicBezTo>
                <a:cubicBezTo>
                  <a:pt x="58" y="13"/>
                  <a:pt x="58" y="13"/>
                  <a:pt x="58" y="13"/>
                </a:cubicBezTo>
                <a:cubicBezTo>
                  <a:pt x="58" y="13"/>
                  <a:pt x="57" y="12"/>
                  <a:pt x="56" y="12"/>
                </a:cubicBezTo>
                <a:cubicBezTo>
                  <a:pt x="55" y="12"/>
                  <a:pt x="55" y="13"/>
                  <a:pt x="55" y="13"/>
                </a:cubicBezTo>
                <a:cubicBezTo>
                  <a:pt x="55" y="14"/>
                  <a:pt x="55" y="14"/>
                  <a:pt x="57" y="15"/>
                </a:cubicBezTo>
                <a:cubicBezTo>
                  <a:pt x="58" y="15"/>
                  <a:pt x="59" y="16"/>
                  <a:pt x="59" y="17"/>
                </a:cubicBezTo>
                <a:cubicBezTo>
                  <a:pt x="59" y="19"/>
                  <a:pt x="58" y="20"/>
                  <a:pt x="55" y="20"/>
                </a:cubicBezTo>
                <a:cubicBezTo>
                  <a:pt x="54" y="20"/>
                  <a:pt x="53" y="20"/>
                  <a:pt x="53" y="20"/>
                </a:cubicBezTo>
                <a:cubicBezTo>
                  <a:pt x="53" y="18"/>
                  <a:pt x="53" y="18"/>
                  <a:pt x="53" y="18"/>
                </a:cubicBezTo>
                <a:cubicBezTo>
                  <a:pt x="54" y="18"/>
                  <a:pt x="55" y="19"/>
                  <a:pt x="55" y="19"/>
                </a:cubicBezTo>
                <a:cubicBezTo>
                  <a:pt x="56" y="19"/>
                  <a:pt x="57" y="18"/>
                  <a:pt x="57" y="18"/>
                </a:cubicBezTo>
                <a:close/>
                <a:moveTo>
                  <a:pt x="60" y="25"/>
                </a:moveTo>
                <a:cubicBezTo>
                  <a:pt x="23" y="25"/>
                  <a:pt x="23" y="25"/>
                  <a:pt x="23" y="25"/>
                </a:cubicBezTo>
                <a:cubicBezTo>
                  <a:pt x="23" y="23"/>
                  <a:pt x="23" y="23"/>
                  <a:pt x="23" y="23"/>
                </a:cubicBezTo>
                <a:cubicBezTo>
                  <a:pt x="60" y="23"/>
                  <a:pt x="60" y="23"/>
                  <a:pt x="60" y="23"/>
                </a:cubicBezTo>
                <a:lnTo>
                  <a:pt x="60" y="25"/>
                </a:lnTo>
                <a:close/>
                <a:moveTo>
                  <a:pt x="60" y="34"/>
                </a:moveTo>
                <a:cubicBezTo>
                  <a:pt x="23" y="34"/>
                  <a:pt x="23" y="34"/>
                  <a:pt x="23" y="34"/>
                </a:cubicBezTo>
                <a:cubicBezTo>
                  <a:pt x="23" y="32"/>
                  <a:pt x="23" y="32"/>
                  <a:pt x="23" y="32"/>
                </a:cubicBezTo>
                <a:cubicBezTo>
                  <a:pt x="60" y="32"/>
                  <a:pt x="60" y="32"/>
                  <a:pt x="60" y="32"/>
                </a:cubicBezTo>
                <a:lnTo>
                  <a:pt x="60" y="34"/>
                </a:lnTo>
                <a:close/>
                <a:moveTo>
                  <a:pt x="23" y="37"/>
                </a:moveTo>
                <a:cubicBezTo>
                  <a:pt x="40" y="37"/>
                  <a:pt x="40" y="37"/>
                  <a:pt x="40" y="37"/>
                </a:cubicBezTo>
                <a:cubicBezTo>
                  <a:pt x="40" y="39"/>
                  <a:pt x="40" y="39"/>
                  <a:pt x="40" y="39"/>
                </a:cubicBezTo>
                <a:cubicBezTo>
                  <a:pt x="23" y="39"/>
                  <a:pt x="23" y="39"/>
                  <a:pt x="23" y="39"/>
                </a:cubicBezTo>
                <a:lnTo>
                  <a:pt x="23" y="37"/>
                </a:lnTo>
                <a:close/>
                <a:moveTo>
                  <a:pt x="23" y="42"/>
                </a:moveTo>
                <a:cubicBezTo>
                  <a:pt x="40" y="42"/>
                  <a:pt x="40" y="42"/>
                  <a:pt x="40" y="42"/>
                </a:cubicBezTo>
                <a:cubicBezTo>
                  <a:pt x="40" y="44"/>
                  <a:pt x="40" y="44"/>
                  <a:pt x="40" y="44"/>
                </a:cubicBezTo>
                <a:cubicBezTo>
                  <a:pt x="23" y="44"/>
                  <a:pt x="23" y="44"/>
                  <a:pt x="23" y="44"/>
                </a:cubicBezTo>
                <a:lnTo>
                  <a:pt x="23" y="42"/>
                </a:lnTo>
                <a:close/>
                <a:moveTo>
                  <a:pt x="23" y="47"/>
                </a:moveTo>
                <a:cubicBezTo>
                  <a:pt x="40" y="47"/>
                  <a:pt x="40" y="47"/>
                  <a:pt x="40" y="47"/>
                </a:cubicBezTo>
                <a:cubicBezTo>
                  <a:pt x="40" y="49"/>
                  <a:pt x="40" y="49"/>
                  <a:pt x="40" y="49"/>
                </a:cubicBezTo>
                <a:cubicBezTo>
                  <a:pt x="23" y="49"/>
                  <a:pt x="23" y="49"/>
                  <a:pt x="23" y="49"/>
                </a:cubicBezTo>
                <a:lnTo>
                  <a:pt x="23" y="47"/>
                </a:lnTo>
                <a:close/>
                <a:moveTo>
                  <a:pt x="23" y="52"/>
                </a:moveTo>
                <a:cubicBezTo>
                  <a:pt x="40" y="52"/>
                  <a:pt x="40" y="52"/>
                  <a:pt x="40" y="52"/>
                </a:cubicBezTo>
                <a:cubicBezTo>
                  <a:pt x="40" y="54"/>
                  <a:pt x="40" y="54"/>
                  <a:pt x="40" y="54"/>
                </a:cubicBezTo>
                <a:cubicBezTo>
                  <a:pt x="23" y="54"/>
                  <a:pt x="23" y="54"/>
                  <a:pt x="23" y="54"/>
                </a:cubicBezTo>
                <a:lnTo>
                  <a:pt x="23" y="52"/>
                </a:lnTo>
                <a:close/>
                <a:moveTo>
                  <a:pt x="23" y="57"/>
                </a:moveTo>
                <a:cubicBezTo>
                  <a:pt x="40" y="57"/>
                  <a:pt x="40" y="57"/>
                  <a:pt x="40" y="57"/>
                </a:cubicBezTo>
                <a:cubicBezTo>
                  <a:pt x="40" y="59"/>
                  <a:pt x="40" y="59"/>
                  <a:pt x="40" y="59"/>
                </a:cubicBezTo>
                <a:cubicBezTo>
                  <a:pt x="23" y="59"/>
                  <a:pt x="23" y="59"/>
                  <a:pt x="23" y="59"/>
                </a:cubicBezTo>
                <a:lnTo>
                  <a:pt x="23" y="57"/>
                </a:lnTo>
                <a:close/>
                <a:moveTo>
                  <a:pt x="60" y="37"/>
                </a:moveTo>
                <a:cubicBezTo>
                  <a:pt x="42" y="37"/>
                  <a:pt x="42" y="37"/>
                  <a:pt x="42" y="37"/>
                </a:cubicBezTo>
                <a:cubicBezTo>
                  <a:pt x="42" y="59"/>
                  <a:pt x="42" y="59"/>
                  <a:pt x="42" y="59"/>
                </a:cubicBezTo>
                <a:cubicBezTo>
                  <a:pt x="60" y="59"/>
                  <a:pt x="60" y="59"/>
                  <a:pt x="60" y="59"/>
                </a:cubicBezTo>
                <a:lnTo>
                  <a:pt x="60" y="37"/>
                </a:lnTo>
                <a:close/>
                <a:moveTo>
                  <a:pt x="58" y="57"/>
                </a:moveTo>
                <a:cubicBezTo>
                  <a:pt x="44" y="57"/>
                  <a:pt x="44" y="57"/>
                  <a:pt x="44" y="57"/>
                </a:cubicBezTo>
                <a:cubicBezTo>
                  <a:pt x="44" y="39"/>
                  <a:pt x="44" y="39"/>
                  <a:pt x="44" y="39"/>
                </a:cubicBezTo>
                <a:cubicBezTo>
                  <a:pt x="58" y="39"/>
                  <a:pt x="58" y="39"/>
                  <a:pt x="58" y="39"/>
                </a:cubicBezTo>
                <a:lnTo>
                  <a:pt x="58" y="57"/>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38" name="TextBox 37"/>
          <p:cNvSpPr txBox="1"/>
          <p:nvPr/>
        </p:nvSpPr>
        <p:spPr>
          <a:xfrm>
            <a:off x="2100411" y="2695448"/>
            <a:ext cx="1600887"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EASY CUSTOMIZATION</a:t>
            </a:r>
            <a:endParaRPr lang="en-US" sz="1200" dirty="0">
              <a:solidFill>
                <a:schemeClr val="tx1">
                  <a:lumMod val="65000"/>
                  <a:lumOff val="35000"/>
                </a:schemeClr>
              </a:solidFill>
              <a:latin typeface="+mj-lt"/>
            </a:endParaRPr>
          </a:p>
        </p:txBody>
      </p:sp>
      <p:sp>
        <p:nvSpPr>
          <p:cNvPr id="39" name="Rectangle 38"/>
          <p:cNvSpPr/>
          <p:nvPr/>
        </p:nvSpPr>
        <p:spPr>
          <a:xfrm>
            <a:off x="1900718"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41" name="TextBox 40"/>
          <p:cNvSpPr txBox="1"/>
          <p:nvPr/>
        </p:nvSpPr>
        <p:spPr>
          <a:xfrm>
            <a:off x="2267667" y="4835498"/>
            <a:ext cx="1266372"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DEVELOP A PLAN</a:t>
            </a:r>
            <a:endParaRPr lang="en-US" sz="1200" dirty="0">
              <a:solidFill>
                <a:schemeClr val="tx1">
                  <a:lumMod val="65000"/>
                  <a:lumOff val="35000"/>
                </a:schemeClr>
              </a:solidFill>
              <a:latin typeface="+mj-lt"/>
            </a:endParaRPr>
          </a:p>
        </p:txBody>
      </p:sp>
      <p:sp>
        <p:nvSpPr>
          <p:cNvPr id="42" name="Rectangle 41"/>
          <p:cNvSpPr/>
          <p:nvPr/>
        </p:nvSpPr>
        <p:spPr>
          <a:xfrm>
            <a:off x="1900718"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0" name="TextBox 49"/>
          <p:cNvSpPr txBox="1"/>
          <p:nvPr/>
        </p:nvSpPr>
        <p:spPr>
          <a:xfrm>
            <a:off x="8436959" y="2695448"/>
            <a:ext cx="1708416"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PROFFESIONAL LAYOUT</a:t>
            </a:r>
            <a:endParaRPr lang="en-US" sz="1200" dirty="0">
              <a:solidFill>
                <a:schemeClr val="tx1">
                  <a:lumMod val="65000"/>
                  <a:lumOff val="35000"/>
                </a:schemeClr>
              </a:solidFill>
              <a:latin typeface="+mj-lt"/>
            </a:endParaRPr>
          </a:p>
        </p:txBody>
      </p:sp>
      <p:sp>
        <p:nvSpPr>
          <p:cNvPr id="51" name="Rectangle 50"/>
          <p:cNvSpPr/>
          <p:nvPr/>
        </p:nvSpPr>
        <p:spPr>
          <a:xfrm>
            <a:off x="8282505" y="294584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sp>
        <p:nvSpPr>
          <p:cNvPr id="53" name="TextBox 52"/>
          <p:cNvSpPr txBox="1"/>
          <p:nvPr/>
        </p:nvSpPr>
        <p:spPr>
          <a:xfrm>
            <a:off x="8842967" y="4835498"/>
            <a:ext cx="896399" cy="276999"/>
          </a:xfrm>
          <a:prstGeom prst="rect">
            <a:avLst/>
          </a:prstGeom>
          <a:noFill/>
        </p:spPr>
        <p:txBody>
          <a:bodyPr wrap="none" rtlCol="0">
            <a:spAutoFit/>
          </a:bodyPr>
          <a:lstStyle/>
          <a:p>
            <a:pPr algn="ctr"/>
            <a:r>
              <a:rPr lang="en-ID" sz="1200" dirty="0">
                <a:solidFill>
                  <a:schemeClr val="tx1">
                    <a:lumMod val="65000"/>
                    <a:lumOff val="35000"/>
                  </a:schemeClr>
                </a:solidFill>
                <a:latin typeface="+mj-lt"/>
              </a:rPr>
              <a:t>ALL IN ONE</a:t>
            </a:r>
            <a:endParaRPr lang="en-US" sz="1200" dirty="0">
              <a:solidFill>
                <a:schemeClr val="tx1">
                  <a:lumMod val="65000"/>
                  <a:lumOff val="35000"/>
                </a:schemeClr>
              </a:solidFill>
              <a:latin typeface="+mj-lt"/>
            </a:endParaRPr>
          </a:p>
        </p:txBody>
      </p:sp>
      <p:sp>
        <p:nvSpPr>
          <p:cNvPr id="54" name="Rectangle 53"/>
          <p:cNvSpPr/>
          <p:nvPr/>
        </p:nvSpPr>
        <p:spPr>
          <a:xfrm>
            <a:off x="8282505" y="5085890"/>
            <a:ext cx="1994008" cy="585032"/>
          </a:xfrm>
          <a:prstGeom prst="rect">
            <a:avLst/>
          </a:prstGeom>
        </p:spPr>
        <p:txBody>
          <a:bodyPr wrap="square">
            <a:spAutoFit/>
          </a:bodyPr>
          <a:lstStyle/>
          <a:p>
            <a:pPr algn="ctr">
              <a:lnSpc>
                <a:spcPct val="150000"/>
              </a:lnSpc>
            </a:pPr>
            <a:r>
              <a:rPr lang="id-ID" sz="1067" dirty="0">
                <a:solidFill>
                  <a:schemeClr val="tx1">
                    <a:lumMod val="50000"/>
                    <a:lumOff val="50000"/>
                  </a:schemeClr>
                </a:solidFill>
              </a:rPr>
              <a:t>Powerfull presentation material for all business</a:t>
            </a:r>
          </a:p>
        </p:txBody>
      </p:sp>
      <p:grpSp>
        <p:nvGrpSpPr>
          <p:cNvPr id="58" name="Group 57"/>
          <p:cNvGrpSpPr/>
          <p:nvPr/>
        </p:nvGrpSpPr>
        <p:grpSpPr>
          <a:xfrm>
            <a:off x="2495339" y="1759351"/>
            <a:ext cx="820615" cy="820615"/>
            <a:chOff x="1329045" y="1781908"/>
            <a:chExt cx="615461" cy="615461"/>
          </a:xfrm>
        </p:grpSpPr>
        <p:sp>
          <p:nvSpPr>
            <p:cNvPr id="59" name="Oval 58"/>
            <p:cNvSpPr/>
            <p:nvPr/>
          </p:nvSpPr>
          <p:spPr>
            <a:xfrm>
              <a:off x="1329045" y="1781908"/>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0" name="Freeform 96"/>
            <p:cNvSpPr>
              <a:spLocks noEditPoints="1"/>
            </p:cNvSpPr>
            <p:nvPr/>
          </p:nvSpPr>
          <p:spPr bwMode="auto">
            <a:xfrm>
              <a:off x="1538377" y="1983813"/>
              <a:ext cx="204860" cy="227764"/>
            </a:xfrm>
            <a:custGeom>
              <a:avLst/>
              <a:gdLst>
                <a:gd name="T0" fmla="*/ 46 w 68"/>
                <a:gd name="T1" fmla="*/ 26 h 73"/>
                <a:gd name="T2" fmla="*/ 63 w 68"/>
                <a:gd name="T3" fmla="*/ 29 h 73"/>
                <a:gd name="T4" fmla="*/ 65 w 68"/>
                <a:gd name="T5" fmla="*/ 34 h 73"/>
                <a:gd name="T6" fmla="*/ 34 w 68"/>
                <a:gd name="T7" fmla="*/ 36 h 73"/>
                <a:gd name="T8" fmla="*/ 35 w 68"/>
                <a:gd name="T9" fmla="*/ 36 h 73"/>
                <a:gd name="T10" fmla="*/ 35 w 68"/>
                <a:gd name="T11" fmla="*/ 36 h 73"/>
                <a:gd name="T12" fmla="*/ 38 w 68"/>
                <a:gd name="T13" fmla="*/ 35 h 73"/>
                <a:gd name="T14" fmla="*/ 63 w 68"/>
                <a:gd name="T15" fmla="*/ 9 h 73"/>
                <a:gd name="T16" fmla="*/ 63 w 68"/>
                <a:gd name="T17" fmla="*/ 2 h 73"/>
                <a:gd name="T18" fmla="*/ 32 w 68"/>
                <a:gd name="T19" fmla="*/ 27 h 73"/>
                <a:gd name="T20" fmla="*/ 12 w 68"/>
                <a:gd name="T21" fmla="*/ 2 h 73"/>
                <a:gd name="T22" fmla="*/ 3 w 68"/>
                <a:gd name="T23" fmla="*/ 5 h 73"/>
                <a:gd name="T24" fmla="*/ 30 w 68"/>
                <a:gd name="T25" fmla="*/ 35 h 73"/>
                <a:gd name="T26" fmla="*/ 30 w 68"/>
                <a:gd name="T27" fmla="*/ 35 h 73"/>
                <a:gd name="T28" fmla="*/ 33 w 68"/>
                <a:gd name="T29" fmla="*/ 36 h 73"/>
                <a:gd name="T30" fmla="*/ 3 w 68"/>
                <a:gd name="T31" fmla="*/ 34 h 73"/>
                <a:gd name="T32" fmla="*/ 5 w 68"/>
                <a:gd name="T33" fmla="*/ 29 h 73"/>
                <a:gd name="T34" fmla="*/ 22 w 68"/>
                <a:gd name="T35" fmla="*/ 26 h 73"/>
                <a:gd name="T36" fmla="*/ 0 w 68"/>
                <a:gd name="T37" fmla="*/ 32 h 73"/>
                <a:gd name="T38" fmla="*/ 4 w 68"/>
                <a:gd name="T39" fmla="*/ 39 h 73"/>
                <a:gd name="T40" fmla="*/ 8 w 68"/>
                <a:gd name="T41" fmla="*/ 73 h 73"/>
                <a:gd name="T42" fmla="*/ 61 w 68"/>
                <a:gd name="T43" fmla="*/ 72 h 73"/>
                <a:gd name="T44" fmla="*/ 68 w 68"/>
                <a:gd name="T45" fmla="*/ 34 h 73"/>
                <a:gd name="T46" fmla="*/ 63 w 68"/>
                <a:gd name="T47" fmla="*/ 26 h 73"/>
                <a:gd name="T48" fmla="*/ 36 w 68"/>
                <a:gd name="T49" fmla="*/ 35 h 73"/>
                <a:gd name="T50" fmla="*/ 29 w 68"/>
                <a:gd name="T51" fmla="*/ 32 h 73"/>
                <a:gd name="T52" fmla="*/ 29 w 68"/>
                <a:gd name="T53" fmla="*/ 32 h 73"/>
                <a:gd name="T54" fmla="*/ 29 w 68"/>
                <a:gd name="T55" fmla="*/ 30 h 73"/>
                <a:gd name="T56" fmla="*/ 6 w 68"/>
                <a:gd name="T57" fmla="*/ 5 h 73"/>
                <a:gd name="T58" fmla="*/ 8 w 68"/>
                <a:gd name="T59" fmla="*/ 3 h 73"/>
                <a:gd name="T60" fmla="*/ 32 w 68"/>
                <a:gd name="T61" fmla="*/ 27 h 73"/>
                <a:gd name="T62" fmla="*/ 29 w 68"/>
                <a:gd name="T63" fmla="*/ 30 h 73"/>
                <a:gd name="T64" fmla="*/ 33 w 68"/>
                <a:gd name="T65" fmla="*/ 30 h 73"/>
                <a:gd name="T66" fmla="*/ 60 w 68"/>
                <a:gd name="T67" fmla="*/ 3 h 73"/>
                <a:gd name="T68" fmla="*/ 62 w 68"/>
                <a:gd name="T69" fmla="*/ 5 h 73"/>
                <a:gd name="T70" fmla="*/ 36 w 68"/>
                <a:gd name="T71" fmla="*/ 32 h 73"/>
                <a:gd name="T72" fmla="*/ 32 w 68"/>
                <a:gd name="T73" fmla="*/ 33 h 73"/>
                <a:gd name="T74" fmla="*/ 58 w 68"/>
                <a:gd name="T75" fmla="*/ 70 h 73"/>
                <a:gd name="T76" fmla="*/ 7 w 68"/>
                <a:gd name="T77" fmla="*/ 39 h 73"/>
                <a:gd name="T78" fmla="*/ 58 w 68"/>
                <a:gd name="T79" fmla="*/ 70 h 73"/>
                <a:gd name="T80" fmla="*/ 32 w 68"/>
                <a:gd name="T81" fmla="*/ 31 h 73"/>
                <a:gd name="T82" fmla="*/ 36 w 68"/>
                <a:gd name="T83" fmla="*/ 31 h 73"/>
                <a:gd name="T84" fmla="*/ 17 w 68"/>
                <a:gd name="T85" fmla="*/ 66 h 73"/>
                <a:gd name="T86" fmla="*/ 18 w 68"/>
                <a:gd name="T87" fmla="*/ 40 h 73"/>
                <a:gd name="T88" fmla="*/ 19 w 68"/>
                <a:gd name="T89" fmla="*/ 66 h 73"/>
                <a:gd name="T90" fmla="*/ 17 w 68"/>
                <a:gd name="T91" fmla="*/ 66 h 73"/>
                <a:gd name="T92" fmla="*/ 25 w 68"/>
                <a:gd name="T93" fmla="*/ 41 h 73"/>
                <a:gd name="T94" fmla="*/ 27 w 68"/>
                <a:gd name="T95" fmla="*/ 41 h 73"/>
                <a:gd name="T96" fmla="*/ 26 w 68"/>
                <a:gd name="T97" fmla="*/ 67 h 73"/>
                <a:gd name="T98" fmla="*/ 34 w 68"/>
                <a:gd name="T99" fmla="*/ 66 h 73"/>
                <a:gd name="T100" fmla="*/ 35 w 68"/>
                <a:gd name="T101" fmla="*/ 40 h 73"/>
                <a:gd name="T102" fmla="*/ 36 w 68"/>
                <a:gd name="T103" fmla="*/ 66 h 73"/>
                <a:gd name="T104" fmla="*/ 34 w 68"/>
                <a:gd name="T105" fmla="*/ 66 h 73"/>
                <a:gd name="T106" fmla="*/ 42 w 68"/>
                <a:gd name="T107" fmla="*/ 41 h 73"/>
                <a:gd name="T108" fmla="*/ 44 w 68"/>
                <a:gd name="T109" fmla="*/ 41 h 73"/>
                <a:gd name="T110" fmla="*/ 43 w 68"/>
                <a:gd name="T111" fmla="*/ 67 h 73"/>
                <a:gd name="T112" fmla="*/ 50 w 68"/>
                <a:gd name="T113" fmla="*/ 66 h 73"/>
                <a:gd name="T114" fmla="*/ 51 w 68"/>
                <a:gd name="T115" fmla="*/ 40 h 73"/>
                <a:gd name="T116" fmla="*/ 52 w 68"/>
                <a:gd name="T117" fmla="*/ 66 h 73"/>
                <a:gd name="T118" fmla="*/ 50 w 68"/>
                <a:gd name="T1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 h="73">
                  <a:moveTo>
                    <a:pt x="63" y="26"/>
                  </a:moveTo>
                  <a:cubicBezTo>
                    <a:pt x="46" y="26"/>
                    <a:pt x="46" y="26"/>
                    <a:pt x="46" y="26"/>
                  </a:cubicBezTo>
                  <a:cubicBezTo>
                    <a:pt x="43" y="29"/>
                    <a:pt x="43" y="29"/>
                    <a:pt x="43" y="29"/>
                  </a:cubicBezTo>
                  <a:cubicBezTo>
                    <a:pt x="63" y="29"/>
                    <a:pt x="63" y="29"/>
                    <a:pt x="63" y="29"/>
                  </a:cubicBezTo>
                  <a:cubicBezTo>
                    <a:pt x="64" y="29"/>
                    <a:pt x="65" y="30"/>
                    <a:pt x="65" y="32"/>
                  </a:cubicBezTo>
                  <a:cubicBezTo>
                    <a:pt x="65" y="34"/>
                    <a:pt x="65" y="34"/>
                    <a:pt x="65" y="34"/>
                  </a:cubicBezTo>
                  <a:cubicBezTo>
                    <a:pt x="65" y="35"/>
                    <a:pt x="64" y="36"/>
                    <a:pt x="63" y="36"/>
                  </a:cubicBezTo>
                  <a:cubicBezTo>
                    <a:pt x="34" y="36"/>
                    <a:pt x="34" y="36"/>
                    <a:pt x="34" y="36"/>
                  </a:cubicBezTo>
                  <a:cubicBezTo>
                    <a:pt x="34" y="36"/>
                    <a:pt x="34" y="36"/>
                    <a:pt x="34" y="36"/>
                  </a:cubicBezTo>
                  <a:cubicBezTo>
                    <a:pt x="34" y="36"/>
                    <a:pt x="35" y="36"/>
                    <a:pt x="35" y="36"/>
                  </a:cubicBezTo>
                  <a:cubicBezTo>
                    <a:pt x="35" y="36"/>
                    <a:pt x="34" y="36"/>
                    <a:pt x="34" y="36"/>
                  </a:cubicBezTo>
                  <a:cubicBezTo>
                    <a:pt x="35" y="36"/>
                    <a:pt x="35" y="36"/>
                    <a:pt x="35" y="36"/>
                  </a:cubicBezTo>
                  <a:cubicBezTo>
                    <a:pt x="36" y="36"/>
                    <a:pt x="37" y="36"/>
                    <a:pt x="37" y="35"/>
                  </a:cubicBezTo>
                  <a:cubicBezTo>
                    <a:pt x="38" y="35"/>
                    <a:pt x="38" y="35"/>
                    <a:pt x="38" y="35"/>
                  </a:cubicBezTo>
                  <a:cubicBezTo>
                    <a:pt x="38" y="35"/>
                    <a:pt x="38" y="35"/>
                    <a:pt x="38" y="35"/>
                  </a:cubicBezTo>
                  <a:cubicBezTo>
                    <a:pt x="63" y="9"/>
                    <a:pt x="63" y="9"/>
                    <a:pt x="63" y="9"/>
                  </a:cubicBezTo>
                  <a:cubicBezTo>
                    <a:pt x="64" y="8"/>
                    <a:pt x="65" y="7"/>
                    <a:pt x="65" y="5"/>
                  </a:cubicBezTo>
                  <a:cubicBezTo>
                    <a:pt x="65" y="4"/>
                    <a:pt x="64" y="3"/>
                    <a:pt x="63" y="2"/>
                  </a:cubicBezTo>
                  <a:cubicBezTo>
                    <a:pt x="62" y="0"/>
                    <a:pt x="58" y="0"/>
                    <a:pt x="56" y="2"/>
                  </a:cubicBezTo>
                  <a:cubicBezTo>
                    <a:pt x="32" y="27"/>
                    <a:pt x="32" y="27"/>
                    <a:pt x="32" y="27"/>
                  </a:cubicBezTo>
                  <a:cubicBezTo>
                    <a:pt x="34" y="24"/>
                    <a:pt x="34" y="24"/>
                    <a:pt x="34" y="24"/>
                  </a:cubicBezTo>
                  <a:cubicBezTo>
                    <a:pt x="12" y="2"/>
                    <a:pt x="12" y="2"/>
                    <a:pt x="12" y="2"/>
                  </a:cubicBezTo>
                  <a:cubicBezTo>
                    <a:pt x="10" y="0"/>
                    <a:pt x="6" y="0"/>
                    <a:pt x="4" y="2"/>
                  </a:cubicBezTo>
                  <a:cubicBezTo>
                    <a:pt x="3" y="3"/>
                    <a:pt x="3" y="4"/>
                    <a:pt x="3" y="5"/>
                  </a:cubicBezTo>
                  <a:cubicBezTo>
                    <a:pt x="3" y="7"/>
                    <a:pt x="4" y="8"/>
                    <a:pt x="5" y="9"/>
                  </a:cubicBezTo>
                  <a:cubicBezTo>
                    <a:pt x="30" y="35"/>
                    <a:pt x="30" y="35"/>
                    <a:pt x="30" y="35"/>
                  </a:cubicBezTo>
                  <a:cubicBezTo>
                    <a:pt x="30" y="35"/>
                    <a:pt x="30" y="35"/>
                    <a:pt x="30" y="35"/>
                  </a:cubicBezTo>
                  <a:cubicBezTo>
                    <a:pt x="30" y="35"/>
                    <a:pt x="30" y="35"/>
                    <a:pt x="30" y="35"/>
                  </a:cubicBezTo>
                  <a:cubicBezTo>
                    <a:pt x="31" y="36"/>
                    <a:pt x="32" y="36"/>
                    <a:pt x="33" y="36"/>
                  </a:cubicBezTo>
                  <a:cubicBezTo>
                    <a:pt x="33" y="36"/>
                    <a:pt x="33" y="36"/>
                    <a:pt x="33" y="36"/>
                  </a:cubicBezTo>
                  <a:cubicBezTo>
                    <a:pt x="5" y="36"/>
                    <a:pt x="5" y="36"/>
                    <a:pt x="5" y="36"/>
                  </a:cubicBezTo>
                  <a:cubicBezTo>
                    <a:pt x="4" y="36"/>
                    <a:pt x="3" y="35"/>
                    <a:pt x="3" y="34"/>
                  </a:cubicBezTo>
                  <a:cubicBezTo>
                    <a:pt x="3" y="32"/>
                    <a:pt x="3" y="32"/>
                    <a:pt x="3" y="32"/>
                  </a:cubicBezTo>
                  <a:cubicBezTo>
                    <a:pt x="3" y="30"/>
                    <a:pt x="4" y="29"/>
                    <a:pt x="5" y="29"/>
                  </a:cubicBezTo>
                  <a:cubicBezTo>
                    <a:pt x="25" y="29"/>
                    <a:pt x="25" y="29"/>
                    <a:pt x="25" y="29"/>
                  </a:cubicBezTo>
                  <a:cubicBezTo>
                    <a:pt x="22" y="26"/>
                    <a:pt x="22" y="26"/>
                    <a:pt x="22" y="26"/>
                  </a:cubicBezTo>
                  <a:cubicBezTo>
                    <a:pt x="5" y="26"/>
                    <a:pt x="5" y="26"/>
                    <a:pt x="5" y="26"/>
                  </a:cubicBezTo>
                  <a:cubicBezTo>
                    <a:pt x="2" y="26"/>
                    <a:pt x="0" y="28"/>
                    <a:pt x="0" y="32"/>
                  </a:cubicBezTo>
                  <a:cubicBezTo>
                    <a:pt x="0" y="34"/>
                    <a:pt x="0" y="34"/>
                    <a:pt x="0" y="34"/>
                  </a:cubicBezTo>
                  <a:cubicBezTo>
                    <a:pt x="0" y="36"/>
                    <a:pt x="1" y="38"/>
                    <a:pt x="4" y="39"/>
                  </a:cubicBezTo>
                  <a:cubicBezTo>
                    <a:pt x="7" y="72"/>
                    <a:pt x="7" y="72"/>
                    <a:pt x="7" y="72"/>
                  </a:cubicBezTo>
                  <a:cubicBezTo>
                    <a:pt x="7" y="73"/>
                    <a:pt x="8" y="73"/>
                    <a:pt x="8" y="73"/>
                  </a:cubicBezTo>
                  <a:cubicBezTo>
                    <a:pt x="59" y="73"/>
                    <a:pt x="59" y="73"/>
                    <a:pt x="59" y="73"/>
                  </a:cubicBezTo>
                  <a:cubicBezTo>
                    <a:pt x="60" y="73"/>
                    <a:pt x="61" y="73"/>
                    <a:pt x="61" y="72"/>
                  </a:cubicBezTo>
                  <a:cubicBezTo>
                    <a:pt x="64" y="39"/>
                    <a:pt x="64" y="39"/>
                    <a:pt x="64" y="39"/>
                  </a:cubicBezTo>
                  <a:cubicBezTo>
                    <a:pt x="66" y="38"/>
                    <a:pt x="68" y="36"/>
                    <a:pt x="68" y="34"/>
                  </a:cubicBezTo>
                  <a:cubicBezTo>
                    <a:pt x="68" y="32"/>
                    <a:pt x="68" y="32"/>
                    <a:pt x="68" y="32"/>
                  </a:cubicBezTo>
                  <a:cubicBezTo>
                    <a:pt x="68" y="28"/>
                    <a:pt x="66" y="26"/>
                    <a:pt x="63" y="26"/>
                  </a:cubicBezTo>
                  <a:close/>
                  <a:moveTo>
                    <a:pt x="36" y="36"/>
                  </a:moveTo>
                  <a:cubicBezTo>
                    <a:pt x="36" y="36"/>
                    <a:pt x="36" y="36"/>
                    <a:pt x="36" y="35"/>
                  </a:cubicBezTo>
                  <a:cubicBezTo>
                    <a:pt x="36" y="36"/>
                    <a:pt x="36" y="36"/>
                    <a:pt x="36" y="36"/>
                  </a:cubicBezTo>
                  <a:close/>
                  <a:moveTo>
                    <a:pt x="29" y="32"/>
                  </a:moveTo>
                  <a:cubicBezTo>
                    <a:pt x="29" y="32"/>
                    <a:pt x="29" y="33"/>
                    <a:pt x="29" y="33"/>
                  </a:cubicBezTo>
                  <a:cubicBezTo>
                    <a:pt x="29" y="33"/>
                    <a:pt x="29" y="32"/>
                    <a:pt x="29" y="32"/>
                  </a:cubicBezTo>
                  <a:close/>
                  <a:moveTo>
                    <a:pt x="29" y="30"/>
                  </a:moveTo>
                  <a:cubicBezTo>
                    <a:pt x="29" y="30"/>
                    <a:pt x="29" y="30"/>
                    <a:pt x="29" y="30"/>
                  </a:cubicBezTo>
                  <a:cubicBezTo>
                    <a:pt x="7" y="7"/>
                    <a:pt x="7" y="7"/>
                    <a:pt x="7" y="7"/>
                  </a:cubicBezTo>
                  <a:cubicBezTo>
                    <a:pt x="6" y="7"/>
                    <a:pt x="6" y="6"/>
                    <a:pt x="6" y="5"/>
                  </a:cubicBezTo>
                  <a:cubicBezTo>
                    <a:pt x="6" y="5"/>
                    <a:pt x="6" y="4"/>
                    <a:pt x="6" y="4"/>
                  </a:cubicBezTo>
                  <a:cubicBezTo>
                    <a:pt x="7" y="4"/>
                    <a:pt x="7" y="3"/>
                    <a:pt x="8" y="3"/>
                  </a:cubicBezTo>
                  <a:cubicBezTo>
                    <a:pt x="8" y="3"/>
                    <a:pt x="9" y="4"/>
                    <a:pt x="10" y="4"/>
                  </a:cubicBezTo>
                  <a:cubicBezTo>
                    <a:pt x="32" y="27"/>
                    <a:pt x="32" y="27"/>
                    <a:pt x="32" y="27"/>
                  </a:cubicBezTo>
                  <a:cubicBezTo>
                    <a:pt x="31" y="28"/>
                    <a:pt x="31" y="28"/>
                    <a:pt x="31" y="28"/>
                  </a:cubicBezTo>
                  <a:cubicBezTo>
                    <a:pt x="30" y="28"/>
                    <a:pt x="30" y="29"/>
                    <a:pt x="29" y="30"/>
                  </a:cubicBezTo>
                  <a:close/>
                  <a:moveTo>
                    <a:pt x="32" y="32"/>
                  </a:moveTo>
                  <a:cubicBezTo>
                    <a:pt x="32" y="31"/>
                    <a:pt x="32" y="30"/>
                    <a:pt x="33" y="30"/>
                  </a:cubicBezTo>
                  <a:cubicBezTo>
                    <a:pt x="58" y="4"/>
                    <a:pt x="58" y="4"/>
                    <a:pt x="58" y="4"/>
                  </a:cubicBezTo>
                  <a:cubicBezTo>
                    <a:pt x="59" y="4"/>
                    <a:pt x="59" y="3"/>
                    <a:pt x="60" y="3"/>
                  </a:cubicBezTo>
                  <a:cubicBezTo>
                    <a:pt x="60" y="3"/>
                    <a:pt x="61" y="4"/>
                    <a:pt x="61" y="4"/>
                  </a:cubicBezTo>
                  <a:cubicBezTo>
                    <a:pt x="62" y="4"/>
                    <a:pt x="62" y="5"/>
                    <a:pt x="62" y="5"/>
                  </a:cubicBezTo>
                  <a:cubicBezTo>
                    <a:pt x="62" y="6"/>
                    <a:pt x="61" y="7"/>
                    <a:pt x="61" y="7"/>
                  </a:cubicBezTo>
                  <a:cubicBezTo>
                    <a:pt x="36" y="32"/>
                    <a:pt x="36" y="32"/>
                    <a:pt x="36" y="32"/>
                  </a:cubicBezTo>
                  <a:cubicBezTo>
                    <a:pt x="35" y="33"/>
                    <a:pt x="34" y="33"/>
                    <a:pt x="34" y="33"/>
                  </a:cubicBezTo>
                  <a:cubicBezTo>
                    <a:pt x="33" y="33"/>
                    <a:pt x="33" y="33"/>
                    <a:pt x="32" y="33"/>
                  </a:cubicBezTo>
                  <a:cubicBezTo>
                    <a:pt x="32" y="32"/>
                    <a:pt x="32" y="32"/>
                    <a:pt x="32" y="32"/>
                  </a:cubicBezTo>
                  <a:close/>
                  <a:moveTo>
                    <a:pt x="58" y="70"/>
                  </a:moveTo>
                  <a:cubicBezTo>
                    <a:pt x="10" y="70"/>
                    <a:pt x="10" y="70"/>
                    <a:pt x="10" y="70"/>
                  </a:cubicBezTo>
                  <a:cubicBezTo>
                    <a:pt x="7" y="39"/>
                    <a:pt x="7" y="39"/>
                    <a:pt x="7" y="39"/>
                  </a:cubicBezTo>
                  <a:cubicBezTo>
                    <a:pt x="61" y="39"/>
                    <a:pt x="61" y="39"/>
                    <a:pt x="61" y="39"/>
                  </a:cubicBezTo>
                  <a:lnTo>
                    <a:pt x="58" y="70"/>
                  </a:lnTo>
                  <a:close/>
                  <a:moveTo>
                    <a:pt x="34" y="33"/>
                  </a:moveTo>
                  <a:cubicBezTo>
                    <a:pt x="33" y="33"/>
                    <a:pt x="32" y="32"/>
                    <a:pt x="32" y="31"/>
                  </a:cubicBezTo>
                  <a:cubicBezTo>
                    <a:pt x="32" y="31"/>
                    <a:pt x="33" y="30"/>
                    <a:pt x="34" y="30"/>
                  </a:cubicBezTo>
                  <a:cubicBezTo>
                    <a:pt x="35" y="30"/>
                    <a:pt x="36" y="31"/>
                    <a:pt x="36" y="31"/>
                  </a:cubicBezTo>
                  <a:cubicBezTo>
                    <a:pt x="36" y="32"/>
                    <a:pt x="35" y="33"/>
                    <a:pt x="34" y="33"/>
                  </a:cubicBezTo>
                  <a:close/>
                  <a:moveTo>
                    <a:pt x="17" y="66"/>
                  </a:moveTo>
                  <a:cubicBezTo>
                    <a:pt x="17" y="41"/>
                    <a:pt x="17" y="41"/>
                    <a:pt x="17" y="41"/>
                  </a:cubicBezTo>
                  <a:cubicBezTo>
                    <a:pt x="17" y="41"/>
                    <a:pt x="17" y="40"/>
                    <a:pt x="18" y="40"/>
                  </a:cubicBezTo>
                  <a:cubicBezTo>
                    <a:pt x="19" y="40"/>
                    <a:pt x="19" y="41"/>
                    <a:pt x="19" y="41"/>
                  </a:cubicBezTo>
                  <a:cubicBezTo>
                    <a:pt x="19" y="66"/>
                    <a:pt x="19" y="66"/>
                    <a:pt x="19" y="66"/>
                  </a:cubicBezTo>
                  <a:cubicBezTo>
                    <a:pt x="19" y="66"/>
                    <a:pt x="19" y="67"/>
                    <a:pt x="18" y="67"/>
                  </a:cubicBezTo>
                  <a:cubicBezTo>
                    <a:pt x="17" y="67"/>
                    <a:pt x="17" y="66"/>
                    <a:pt x="17" y="66"/>
                  </a:cubicBezTo>
                  <a:close/>
                  <a:moveTo>
                    <a:pt x="25" y="66"/>
                  </a:moveTo>
                  <a:cubicBezTo>
                    <a:pt x="25" y="41"/>
                    <a:pt x="25" y="41"/>
                    <a:pt x="25" y="41"/>
                  </a:cubicBezTo>
                  <a:cubicBezTo>
                    <a:pt x="25" y="41"/>
                    <a:pt x="26" y="40"/>
                    <a:pt x="26" y="40"/>
                  </a:cubicBezTo>
                  <a:cubicBezTo>
                    <a:pt x="27" y="40"/>
                    <a:pt x="27" y="41"/>
                    <a:pt x="27" y="41"/>
                  </a:cubicBezTo>
                  <a:cubicBezTo>
                    <a:pt x="27" y="66"/>
                    <a:pt x="27" y="66"/>
                    <a:pt x="27" y="66"/>
                  </a:cubicBezTo>
                  <a:cubicBezTo>
                    <a:pt x="27" y="66"/>
                    <a:pt x="27" y="67"/>
                    <a:pt x="26" y="67"/>
                  </a:cubicBezTo>
                  <a:cubicBezTo>
                    <a:pt x="26" y="67"/>
                    <a:pt x="25" y="66"/>
                    <a:pt x="25" y="66"/>
                  </a:cubicBezTo>
                  <a:close/>
                  <a:moveTo>
                    <a:pt x="34" y="66"/>
                  </a:moveTo>
                  <a:cubicBezTo>
                    <a:pt x="34" y="41"/>
                    <a:pt x="34" y="41"/>
                    <a:pt x="34" y="41"/>
                  </a:cubicBezTo>
                  <a:cubicBezTo>
                    <a:pt x="34" y="41"/>
                    <a:pt x="34" y="40"/>
                    <a:pt x="35" y="40"/>
                  </a:cubicBezTo>
                  <a:cubicBezTo>
                    <a:pt x="35" y="40"/>
                    <a:pt x="36" y="41"/>
                    <a:pt x="36" y="41"/>
                  </a:cubicBezTo>
                  <a:cubicBezTo>
                    <a:pt x="36" y="66"/>
                    <a:pt x="36" y="66"/>
                    <a:pt x="36" y="66"/>
                  </a:cubicBezTo>
                  <a:cubicBezTo>
                    <a:pt x="36" y="66"/>
                    <a:pt x="35" y="67"/>
                    <a:pt x="35" y="67"/>
                  </a:cubicBezTo>
                  <a:cubicBezTo>
                    <a:pt x="34" y="67"/>
                    <a:pt x="34" y="66"/>
                    <a:pt x="34" y="66"/>
                  </a:cubicBezTo>
                  <a:close/>
                  <a:moveTo>
                    <a:pt x="42" y="66"/>
                  </a:moveTo>
                  <a:cubicBezTo>
                    <a:pt x="42" y="41"/>
                    <a:pt x="42" y="41"/>
                    <a:pt x="42" y="41"/>
                  </a:cubicBezTo>
                  <a:cubicBezTo>
                    <a:pt x="42" y="41"/>
                    <a:pt x="42" y="40"/>
                    <a:pt x="43" y="40"/>
                  </a:cubicBezTo>
                  <a:cubicBezTo>
                    <a:pt x="43" y="40"/>
                    <a:pt x="44" y="41"/>
                    <a:pt x="44" y="41"/>
                  </a:cubicBezTo>
                  <a:cubicBezTo>
                    <a:pt x="44" y="66"/>
                    <a:pt x="44" y="66"/>
                    <a:pt x="44" y="66"/>
                  </a:cubicBezTo>
                  <a:cubicBezTo>
                    <a:pt x="44" y="66"/>
                    <a:pt x="43" y="67"/>
                    <a:pt x="43" y="67"/>
                  </a:cubicBezTo>
                  <a:cubicBezTo>
                    <a:pt x="42" y="67"/>
                    <a:pt x="42" y="66"/>
                    <a:pt x="42" y="66"/>
                  </a:cubicBezTo>
                  <a:close/>
                  <a:moveTo>
                    <a:pt x="50" y="66"/>
                  </a:moveTo>
                  <a:cubicBezTo>
                    <a:pt x="50" y="41"/>
                    <a:pt x="50" y="41"/>
                    <a:pt x="50" y="41"/>
                  </a:cubicBezTo>
                  <a:cubicBezTo>
                    <a:pt x="50" y="41"/>
                    <a:pt x="50" y="40"/>
                    <a:pt x="51" y="40"/>
                  </a:cubicBezTo>
                  <a:cubicBezTo>
                    <a:pt x="52" y="40"/>
                    <a:pt x="52" y="41"/>
                    <a:pt x="52" y="41"/>
                  </a:cubicBezTo>
                  <a:cubicBezTo>
                    <a:pt x="52" y="66"/>
                    <a:pt x="52" y="66"/>
                    <a:pt x="52" y="66"/>
                  </a:cubicBezTo>
                  <a:cubicBezTo>
                    <a:pt x="52" y="66"/>
                    <a:pt x="52" y="67"/>
                    <a:pt x="51" y="67"/>
                  </a:cubicBezTo>
                  <a:cubicBezTo>
                    <a:pt x="50" y="67"/>
                    <a:pt x="50" y="66"/>
                    <a:pt x="50" y="6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0"/>
          <p:cNvGrpSpPr/>
          <p:nvPr/>
        </p:nvGrpSpPr>
        <p:grpSpPr>
          <a:xfrm>
            <a:off x="8885652" y="1759351"/>
            <a:ext cx="820615" cy="820615"/>
            <a:chOff x="5243748" y="1781908"/>
            <a:chExt cx="615461" cy="615461"/>
          </a:xfrm>
        </p:grpSpPr>
        <p:sp>
          <p:nvSpPr>
            <p:cNvPr id="62" name="Oval 61"/>
            <p:cNvSpPr/>
            <p:nvPr/>
          </p:nvSpPr>
          <p:spPr>
            <a:xfrm>
              <a:off x="5243748" y="1781908"/>
              <a:ext cx="615461" cy="615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Freeform 134"/>
            <p:cNvSpPr>
              <a:spLocks noEditPoints="1"/>
            </p:cNvSpPr>
            <p:nvPr/>
          </p:nvSpPr>
          <p:spPr bwMode="auto">
            <a:xfrm>
              <a:off x="5442901" y="1981905"/>
              <a:ext cx="209950" cy="231580"/>
            </a:xfrm>
            <a:custGeom>
              <a:avLst/>
              <a:gdLst>
                <a:gd name="T0" fmla="*/ 10 w 70"/>
                <a:gd name="T1" fmla="*/ 68 h 74"/>
                <a:gd name="T2" fmla="*/ 7 w 70"/>
                <a:gd name="T3" fmla="*/ 49 h 74"/>
                <a:gd name="T4" fmla="*/ 10 w 70"/>
                <a:gd name="T5" fmla="*/ 66 h 74"/>
                <a:gd name="T6" fmla="*/ 22 w 70"/>
                <a:gd name="T7" fmla="*/ 66 h 74"/>
                <a:gd name="T8" fmla="*/ 20 w 70"/>
                <a:gd name="T9" fmla="*/ 68 h 74"/>
                <a:gd name="T10" fmla="*/ 22 w 70"/>
                <a:gd name="T11" fmla="*/ 66 h 74"/>
                <a:gd name="T12" fmla="*/ 65 w 70"/>
                <a:gd name="T13" fmla="*/ 74 h 74"/>
                <a:gd name="T14" fmla="*/ 0 w 70"/>
                <a:gd name="T15" fmla="*/ 40 h 74"/>
                <a:gd name="T16" fmla="*/ 12 w 70"/>
                <a:gd name="T17" fmla="*/ 11 h 74"/>
                <a:gd name="T18" fmla="*/ 29 w 70"/>
                <a:gd name="T19" fmla="*/ 0 h 74"/>
                <a:gd name="T20" fmla="*/ 46 w 70"/>
                <a:gd name="T21" fmla="*/ 11 h 74"/>
                <a:gd name="T22" fmla="*/ 70 w 70"/>
                <a:gd name="T23" fmla="*/ 39 h 74"/>
                <a:gd name="T24" fmla="*/ 46 w 70"/>
                <a:gd name="T25" fmla="*/ 16 h 74"/>
                <a:gd name="T26" fmla="*/ 63 w 70"/>
                <a:gd name="T27" fmla="*/ 37 h 74"/>
                <a:gd name="T28" fmla="*/ 57 w 70"/>
                <a:gd name="T29" fmla="*/ 14 h 74"/>
                <a:gd name="T30" fmla="*/ 19 w 70"/>
                <a:gd name="T31" fmla="*/ 22 h 74"/>
                <a:gd name="T32" fmla="*/ 14 w 70"/>
                <a:gd name="T33" fmla="*/ 18 h 74"/>
                <a:gd name="T34" fmla="*/ 20 w 70"/>
                <a:gd name="T35" fmla="*/ 37 h 74"/>
                <a:gd name="T36" fmla="*/ 31 w 70"/>
                <a:gd name="T37" fmla="*/ 41 h 74"/>
                <a:gd name="T38" fmla="*/ 15 w 70"/>
                <a:gd name="T39" fmla="*/ 23 h 74"/>
                <a:gd name="T40" fmla="*/ 26 w 70"/>
                <a:gd name="T41" fmla="*/ 49 h 74"/>
                <a:gd name="T42" fmla="*/ 46 w 70"/>
                <a:gd name="T43" fmla="*/ 43 h 74"/>
                <a:gd name="T44" fmla="*/ 61 w 70"/>
                <a:gd name="T45" fmla="*/ 37 h 74"/>
                <a:gd name="T46" fmla="*/ 46 w 70"/>
                <a:gd name="T47" fmla="*/ 18 h 74"/>
                <a:gd name="T48" fmla="*/ 54 w 70"/>
                <a:gd name="T49" fmla="*/ 23 h 74"/>
                <a:gd name="T50" fmla="*/ 38 w 70"/>
                <a:gd name="T51" fmla="*/ 41 h 74"/>
                <a:gd name="T52" fmla="*/ 49 w 70"/>
                <a:gd name="T53" fmla="*/ 37 h 74"/>
                <a:gd name="T54" fmla="*/ 18 w 70"/>
                <a:gd name="T55" fmla="*/ 25 h 74"/>
                <a:gd name="T56" fmla="*/ 36 w 70"/>
                <a:gd name="T57" fmla="*/ 39 h 74"/>
                <a:gd name="T58" fmla="*/ 51 w 70"/>
                <a:gd name="T59" fmla="*/ 25 h 74"/>
                <a:gd name="T60" fmla="*/ 43 w 70"/>
                <a:gd name="T61" fmla="*/ 5 h 74"/>
                <a:gd name="T62" fmla="*/ 26 w 70"/>
                <a:gd name="T63" fmla="*/ 5 h 74"/>
                <a:gd name="T64" fmla="*/ 3 w 70"/>
                <a:gd name="T65" fmla="*/ 37 h 74"/>
                <a:gd name="T66" fmla="*/ 14 w 70"/>
                <a:gd name="T67" fmla="*/ 16 h 74"/>
                <a:gd name="T68" fmla="*/ 12 w 70"/>
                <a:gd name="T69" fmla="*/ 14 h 74"/>
                <a:gd name="T70" fmla="*/ 67 w 70"/>
                <a:gd name="T71" fmla="*/ 69 h 74"/>
                <a:gd name="T72" fmla="*/ 48 w 70"/>
                <a:gd name="T73" fmla="*/ 48 h 74"/>
                <a:gd name="T74" fmla="*/ 20 w 70"/>
                <a:gd name="T75" fmla="*/ 48 h 74"/>
                <a:gd name="T76" fmla="*/ 3 w 70"/>
                <a:gd name="T77" fmla="*/ 69 h 74"/>
                <a:gd name="T78" fmla="*/ 67 w 70"/>
                <a:gd name="T79" fmla="*/ 69 h 74"/>
                <a:gd name="T80" fmla="*/ 31 w 70"/>
                <a:gd name="T81" fmla="*/ 59 h 74"/>
                <a:gd name="T82" fmla="*/ 35 w 70"/>
                <a:gd name="T83" fmla="*/ 59 h 74"/>
                <a:gd name="T84" fmla="*/ 35 w 70"/>
                <a:gd name="T85"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4">
                  <a:moveTo>
                    <a:pt x="17" y="67"/>
                  </a:moveTo>
                  <a:cubicBezTo>
                    <a:pt x="17" y="68"/>
                    <a:pt x="16" y="68"/>
                    <a:pt x="16" y="68"/>
                  </a:cubicBezTo>
                  <a:cubicBezTo>
                    <a:pt x="10" y="68"/>
                    <a:pt x="10" y="68"/>
                    <a:pt x="10" y="68"/>
                  </a:cubicBezTo>
                  <a:cubicBezTo>
                    <a:pt x="8" y="68"/>
                    <a:pt x="6" y="66"/>
                    <a:pt x="6" y="63"/>
                  </a:cubicBezTo>
                  <a:cubicBezTo>
                    <a:pt x="6" y="50"/>
                    <a:pt x="6" y="50"/>
                    <a:pt x="6" y="50"/>
                  </a:cubicBezTo>
                  <a:cubicBezTo>
                    <a:pt x="6" y="49"/>
                    <a:pt x="6" y="49"/>
                    <a:pt x="7" y="49"/>
                  </a:cubicBezTo>
                  <a:cubicBezTo>
                    <a:pt x="7" y="49"/>
                    <a:pt x="8" y="49"/>
                    <a:pt x="8" y="50"/>
                  </a:cubicBezTo>
                  <a:cubicBezTo>
                    <a:pt x="8" y="63"/>
                    <a:pt x="8" y="63"/>
                    <a:pt x="8" y="63"/>
                  </a:cubicBezTo>
                  <a:cubicBezTo>
                    <a:pt x="8" y="65"/>
                    <a:pt x="9" y="66"/>
                    <a:pt x="10" y="66"/>
                  </a:cubicBezTo>
                  <a:cubicBezTo>
                    <a:pt x="16" y="66"/>
                    <a:pt x="16" y="66"/>
                    <a:pt x="16" y="66"/>
                  </a:cubicBezTo>
                  <a:cubicBezTo>
                    <a:pt x="16" y="66"/>
                    <a:pt x="17" y="66"/>
                    <a:pt x="17" y="67"/>
                  </a:cubicBezTo>
                  <a:close/>
                  <a:moveTo>
                    <a:pt x="22" y="66"/>
                  </a:moveTo>
                  <a:cubicBezTo>
                    <a:pt x="20" y="66"/>
                    <a:pt x="20" y="66"/>
                    <a:pt x="20" y="66"/>
                  </a:cubicBezTo>
                  <a:cubicBezTo>
                    <a:pt x="19" y="66"/>
                    <a:pt x="19" y="66"/>
                    <a:pt x="19" y="67"/>
                  </a:cubicBezTo>
                  <a:cubicBezTo>
                    <a:pt x="19" y="68"/>
                    <a:pt x="19" y="68"/>
                    <a:pt x="20" y="68"/>
                  </a:cubicBezTo>
                  <a:cubicBezTo>
                    <a:pt x="22" y="68"/>
                    <a:pt x="22" y="68"/>
                    <a:pt x="22" y="68"/>
                  </a:cubicBezTo>
                  <a:cubicBezTo>
                    <a:pt x="23" y="68"/>
                    <a:pt x="23" y="68"/>
                    <a:pt x="23" y="67"/>
                  </a:cubicBezTo>
                  <a:cubicBezTo>
                    <a:pt x="23" y="66"/>
                    <a:pt x="23" y="66"/>
                    <a:pt x="22" y="66"/>
                  </a:cubicBezTo>
                  <a:close/>
                  <a:moveTo>
                    <a:pt x="70" y="40"/>
                  </a:moveTo>
                  <a:cubicBezTo>
                    <a:pt x="70" y="69"/>
                    <a:pt x="70" y="69"/>
                    <a:pt x="70" y="69"/>
                  </a:cubicBezTo>
                  <a:cubicBezTo>
                    <a:pt x="70" y="72"/>
                    <a:pt x="67" y="74"/>
                    <a:pt x="65" y="74"/>
                  </a:cubicBezTo>
                  <a:cubicBezTo>
                    <a:pt x="5" y="74"/>
                    <a:pt x="5" y="74"/>
                    <a:pt x="5" y="74"/>
                  </a:cubicBezTo>
                  <a:cubicBezTo>
                    <a:pt x="2" y="74"/>
                    <a:pt x="0" y="72"/>
                    <a:pt x="0" y="69"/>
                  </a:cubicBezTo>
                  <a:cubicBezTo>
                    <a:pt x="0" y="40"/>
                    <a:pt x="0" y="40"/>
                    <a:pt x="0" y="40"/>
                  </a:cubicBezTo>
                  <a:cubicBezTo>
                    <a:pt x="0" y="39"/>
                    <a:pt x="0" y="39"/>
                    <a:pt x="0" y="39"/>
                  </a:cubicBezTo>
                  <a:cubicBezTo>
                    <a:pt x="6" y="16"/>
                    <a:pt x="6" y="16"/>
                    <a:pt x="6" y="16"/>
                  </a:cubicBezTo>
                  <a:cubicBezTo>
                    <a:pt x="7" y="13"/>
                    <a:pt x="9" y="11"/>
                    <a:pt x="12" y="11"/>
                  </a:cubicBezTo>
                  <a:cubicBezTo>
                    <a:pt x="23" y="11"/>
                    <a:pt x="23" y="11"/>
                    <a:pt x="23" y="11"/>
                  </a:cubicBezTo>
                  <a:cubicBezTo>
                    <a:pt x="23" y="5"/>
                    <a:pt x="23" y="5"/>
                    <a:pt x="23" y="5"/>
                  </a:cubicBezTo>
                  <a:cubicBezTo>
                    <a:pt x="23" y="3"/>
                    <a:pt x="26" y="0"/>
                    <a:pt x="29" y="0"/>
                  </a:cubicBezTo>
                  <a:cubicBezTo>
                    <a:pt x="41" y="0"/>
                    <a:pt x="41" y="0"/>
                    <a:pt x="41" y="0"/>
                  </a:cubicBezTo>
                  <a:cubicBezTo>
                    <a:pt x="44" y="0"/>
                    <a:pt x="46" y="3"/>
                    <a:pt x="46" y="5"/>
                  </a:cubicBezTo>
                  <a:cubicBezTo>
                    <a:pt x="46" y="11"/>
                    <a:pt x="46" y="11"/>
                    <a:pt x="46" y="11"/>
                  </a:cubicBezTo>
                  <a:cubicBezTo>
                    <a:pt x="57" y="11"/>
                    <a:pt x="57" y="11"/>
                    <a:pt x="57" y="11"/>
                  </a:cubicBezTo>
                  <a:cubicBezTo>
                    <a:pt x="60" y="11"/>
                    <a:pt x="63" y="13"/>
                    <a:pt x="63" y="16"/>
                  </a:cubicBezTo>
                  <a:cubicBezTo>
                    <a:pt x="70" y="39"/>
                    <a:pt x="70" y="39"/>
                    <a:pt x="70" y="39"/>
                  </a:cubicBezTo>
                  <a:cubicBezTo>
                    <a:pt x="70" y="39"/>
                    <a:pt x="70" y="39"/>
                    <a:pt x="70" y="40"/>
                  </a:cubicBezTo>
                  <a:close/>
                  <a:moveTo>
                    <a:pt x="46" y="14"/>
                  </a:moveTo>
                  <a:cubicBezTo>
                    <a:pt x="46" y="16"/>
                    <a:pt x="46" y="16"/>
                    <a:pt x="46" y="16"/>
                  </a:cubicBezTo>
                  <a:cubicBezTo>
                    <a:pt x="55" y="16"/>
                    <a:pt x="55" y="16"/>
                    <a:pt x="55" y="16"/>
                  </a:cubicBezTo>
                  <a:cubicBezTo>
                    <a:pt x="57" y="16"/>
                    <a:pt x="58" y="17"/>
                    <a:pt x="59" y="19"/>
                  </a:cubicBezTo>
                  <a:cubicBezTo>
                    <a:pt x="63" y="37"/>
                    <a:pt x="63" y="37"/>
                    <a:pt x="63" y="37"/>
                  </a:cubicBezTo>
                  <a:cubicBezTo>
                    <a:pt x="66" y="37"/>
                    <a:pt x="66" y="37"/>
                    <a:pt x="66" y="37"/>
                  </a:cubicBezTo>
                  <a:cubicBezTo>
                    <a:pt x="60" y="17"/>
                    <a:pt x="60" y="17"/>
                    <a:pt x="60" y="17"/>
                  </a:cubicBezTo>
                  <a:cubicBezTo>
                    <a:pt x="60" y="15"/>
                    <a:pt x="59" y="14"/>
                    <a:pt x="57" y="14"/>
                  </a:cubicBezTo>
                  <a:lnTo>
                    <a:pt x="46" y="14"/>
                  </a:lnTo>
                  <a:close/>
                  <a:moveTo>
                    <a:pt x="15" y="23"/>
                  </a:moveTo>
                  <a:cubicBezTo>
                    <a:pt x="16" y="23"/>
                    <a:pt x="16" y="22"/>
                    <a:pt x="19" y="22"/>
                  </a:cubicBezTo>
                  <a:cubicBezTo>
                    <a:pt x="23" y="22"/>
                    <a:pt x="23" y="22"/>
                    <a:pt x="23" y="22"/>
                  </a:cubicBezTo>
                  <a:cubicBezTo>
                    <a:pt x="23" y="18"/>
                    <a:pt x="23" y="18"/>
                    <a:pt x="23" y="18"/>
                  </a:cubicBezTo>
                  <a:cubicBezTo>
                    <a:pt x="14" y="18"/>
                    <a:pt x="14" y="18"/>
                    <a:pt x="14" y="18"/>
                  </a:cubicBezTo>
                  <a:cubicBezTo>
                    <a:pt x="13" y="18"/>
                    <a:pt x="13" y="19"/>
                    <a:pt x="12" y="19"/>
                  </a:cubicBezTo>
                  <a:cubicBezTo>
                    <a:pt x="8" y="37"/>
                    <a:pt x="8" y="37"/>
                    <a:pt x="8" y="37"/>
                  </a:cubicBezTo>
                  <a:cubicBezTo>
                    <a:pt x="20" y="37"/>
                    <a:pt x="20" y="37"/>
                    <a:pt x="20" y="37"/>
                  </a:cubicBezTo>
                  <a:cubicBezTo>
                    <a:pt x="21" y="37"/>
                    <a:pt x="21" y="37"/>
                    <a:pt x="21" y="38"/>
                  </a:cubicBezTo>
                  <a:cubicBezTo>
                    <a:pt x="22" y="41"/>
                    <a:pt x="22" y="41"/>
                    <a:pt x="22" y="41"/>
                  </a:cubicBezTo>
                  <a:cubicBezTo>
                    <a:pt x="31" y="41"/>
                    <a:pt x="31" y="41"/>
                    <a:pt x="31" y="41"/>
                  </a:cubicBezTo>
                  <a:cubicBezTo>
                    <a:pt x="31" y="41"/>
                    <a:pt x="31" y="41"/>
                    <a:pt x="31" y="41"/>
                  </a:cubicBezTo>
                  <a:cubicBezTo>
                    <a:pt x="16" y="27"/>
                    <a:pt x="16" y="27"/>
                    <a:pt x="16" y="27"/>
                  </a:cubicBezTo>
                  <a:cubicBezTo>
                    <a:pt x="15" y="25"/>
                    <a:pt x="15" y="24"/>
                    <a:pt x="15" y="23"/>
                  </a:cubicBezTo>
                  <a:close/>
                  <a:moveTo>
                    <a:pt x="22" y="43"/>
                  </a:moveTo>
                  <a:cubicBezTo>
                    <a:pt x="23" y="47"/>
                    <a:pt x="23" y="47"/>
                    <a:pt x="23" y="47"/>
                  </a:cubicBezTo>
                  <a:cubicBezTo>
                    <a:pt x="24" y="48"/>
                    <a:pt x="25" y="49"/>
                    <a:pt x="26" y="49"/>
                  </a:cubicBezTo>
                  <a:cubicBezTo>
                    <a:pt x="43" y="49"/>
                    <a:pt x="43" y="49"/>
                    <a:pt x="43" y="49"/>
                  </a:cubicBezTo>
                  <a:cubicBezTo>
                    <a:pt x="44" y="49"/>
                    <a:pt x="45" y="48"/>
                    <a:pt x="46" y="47"/>
                  </a:cubicBezTo>
                  <a:cubicBezTo>
                    <a:pt x="46" y="43"/>
                    <a:pt x="46" y="43"/>
                    <a:pt x="46" y="43"/>
                  </a:cubicBezTo>
                  <a:lnTo>
                    <a:pt x="22" y="43"/>
                  </a:lnTo>
                  <a:close/>
                  <a:moveTo>
                    <a:pt x="49" y="37"/>
                  </a:moveTo>
                  <a:cubicBezTo>
                    <a:pt x="61" y="37"/>
                    <a:pt x="61" y="37"/>
                    <a:pt x="61" y="37"/>
                  </a:cubicBezTo>
                  <a:cubicBezTo>
                    <a:pt x="57" y="19"/>
                    <a:pt x="57" y="19"/>
                    <a:pt x="57" y="19"/>
                  </a:cubicBezTo>
                  <a:cubicBezTo>
                    <a:pt x="57" y="19"/>
                    <a:pt x="56" y="18"/>
                    <a:pt x="55" y="18"/>
                  </a:cubicBezTo>
                  <a:cubicBezTo>
                    <a:pt x="46" y="18"/>
                    <a:pt x="46" y="18"/>
                    <a:pt x="46" y="18"/>
                  </a:cubicBezTo>
                  <a:cubicBezTo>
                    <a:pt x="46" y="22"/>
                    <a:pt x="46" y="22"/>
                    <a:pt x="46" y="22"/>
                  </a:cubicBezTo>
                  <a:cubicBezTo>
                    <a:pt x="51" y="22"/>
                    <a:pt x="51" y="22"/>
                    <a:pt x="51" y="22"/>
                  </a:cubicBezTo>
                  <a:cubicBezTo>
                    <a:pt x="53" y="22"/>
                    <a:pt x="54" y="23"/>
                    <a:pt x="54" y="23"/>
                  </a:cubicBezTo>
                  <a:cubicBezTo>
                    <a:pt x="54" y="24"/>
                    <a:pt x="54" y="25"/>
                    <a:pt x="53" y="27"/>
                  </a:cubicBezTo>
                  <a:cubicBezTo>
                    <a:pt x="38" y="41"/>
                    <a:pt x="38" y="41"/>
                    <a:pt x="38" y="41"/>
                  </a:cubicBezTo>
                  <a:cubicBezTo>
                    <a:pt x="38" y="41"/>
                    <a:pt x="38" y="41"/>
                    <a:pt x="38" y="41"/>
                  </a:cubicBezTo>
                  <a:cubicBezTo>
                    <a:pt x="47" y="41"/>
                    <a:pt x="47" y="41"/>
                    <a:pt x="47" y="41"/>
                  </a:cubicBezTo>
                  <a:cubicBezTo>
                    <a:pt x="48" y="38"/>
                    <a:pt x="48" y="38"/>
                    <a:pt x="48" y="38"/>
                  </a:cubicBezTo>
                  <a:cubicBezTo>
                    <a:pt x="48" y="37"/>
                    <a:pt x="48" y="37"/>
                    <a:pt x="49" y="37"/>
                  </a:cubicBezTo>
                  <a:close/>
                  <a:moveTo>
                    <a:pt x="25" y="25"/>
                  </a:moveTo>
                  <a:cubicBezTo>
                    <a:pt x="19" y="25"/>
                    <a:pt x="19" y="25"/>
                    <a:pt x="19" y="25"/>
                  </a:cubicBezTo>
                  <a:cubicBezTo>
                    <a:pt x="18" y="25"/>
                    <a:pt x="18" y="25"/>
                    <a:pt x="18" y="25"/>
                  </a:cubicBezTo>
                  <a:cubicBezTo>
                    <a:pt x="18" y="25"/>
                    <a:pt x="18" y="25"/>
                    <a:pt x="18" y="25"/>
                  </a:cubicBezTo>
                  <a:cubicBezTo>
                    <a:pt x="33" y="39"/>
                    <a:pt x="33" y="39"/>
                    <a:pt x="33" y="39"/>
                  </a:cubicBezTo>
                  <a:cubicBezTo>
                    <a:pt x="34" y="40"/>
                    <a:pt x="35" y="40"/>
                    <a:pt x="36" y="39"/>
                  </a:cubicBezTo>
                  <a:cubicBezTo>
                    <a:pt x="51" y="25"/>
                    <a:pt x="51" y="25"/>
                    <a:pt x="51" y="25"/>
                  </a:cubicBezTo>
                  <a:cubicBezTo>
                    <a:pt x="51" y="25"/>
                    <a:pt x="51" y="25"/>
                    <a:pt x="51" y="25"/>
                  </a:cubicBezTo>
                  <a:cubicBezTo>
                    <a:pt x="51" y="25"/>
                    <a:pt x="51" y="25"/>
                    <a:pt x="51" y="25"/>
                  </a:cubicBezTo>
                  <a:cubicBezTo>
                    <a:pt x="44" y="25"/>
                    <a:pt x="44" y="25"/>
                    <a:pt x="44" y="25"/>
                  </a:cubicBezTo>
                  <a:cubicBezTo>
                    <a:pt x="44" y="25"/>
                    <a:pt x="43" y="24"/>
                    <a:pt x="43" y="23"/>
                  </a:cubicBezTo>
                  <a:cubicBezTo>
                    <a:pt x="43" y="5"/>
                    <a:pt x="43" y="5"/>
                    <a:pt x="43" y="5"/>
                  </a:cubicBezTo>
                  <a:cubicBezTo>
                    <a:pt x="43" y="4"/>
                    <a:pt x="42" y="3"/>
                    <a:pt x="41" y="3"/>
                  </a:cubicBezTo>
                  <a:cubicBezTo>
                    <a:pt x="29" y="3"/>
                    <a:pt x="29" y="3"/>
                    <a:pt x="29" y="3"/>
                  </a:cubicBezTo>
                  <a:cubicBezTo>
                    <a:pt x="27" y="3"/>
                    <a:pt x="26" y="4"/>
                    <a:pt x="26" y="5"/>
                  </a:cubicBezTo>
                  <a:cubicBezTo>
                    <a:pt x="26" y="23"/>
                    <a:pt x="26" y="23"/>
                    <a:pt x="26" y="23"/>
                  </a:cubicBezTo>
                  <a:cubicBezTo>
                    <a:pt x="26" y="24"/>
                    <a:pt x="26" y="25"/>
                    <a:pt x="25" y="25"/>
                  </a:cubicBezTo>
                  <a:close/>
                  <a:moveTo>
                    <a:pt x="3" y="37"/>
                  </a:moveTo>
                  <a:cubicBezTo>
                    <a:pt x="6" y="37"/>
                    <a:pt x="6" y="37"/>
                    <a:pt x="6" y="37"/>
                  </a:cubicBezTo>
                  <a:cubicBezTo>
                    <a:pt x="11" y="19"/>
                    <a:pt x="11" y="19"/>
                    <a:pt x="11" y="19"/>
                  </a:cubicBezTo>
                  <a:cubicBezTo>
                    <a:pt x="11" y="17"/>
                    <a:pt x="12" y="16"/>
                    <a:pt x="14" y="16"/>
                  </a:cubicBezTo>
                  <a:cubicBezTo>
                    <a:pt x="23" y="16"/>
                    <a:pt x="23" y="16"/>
                    <a:pt x="23" y="16"/>
                  </a:cubicBezTo>
                  <a:cubicBezTo>
                    <a:pt x="23" y="14"/>
                    <a:pt x="23" y="14"/>
                    <a:pt x="23" y="14"/>
                  </a:cubicBezTo>
                  <a:cubicBezTo>
                    <a:pt x="12" y="14"/>
                    <a:pt x="12" y="14"/>
                    <a:pt x="12" y="14"/>
                  </a:cubicBezTo>
                  <a:cubicBezTo>
                    <a:pt x="11" y="14"/>
                    <a:pt x="9" y="15"/>
                    <a:pt x="9" y="16"/>
                  </a:cubicBezTo>
                  <a:lnTo>
                    <a:pt x="3" y="37"/>
                  </a:lnTo>
                  <a:close/>
                  <a:moveTo>
                    <a:pt x="67" y="69"/>
                  </a:moveTo>
                  <a:cubicBezTo>
                    <a:pt x="67" y="40"/>
                    <a:pt x="67" y="40"/>
                    <a:pt x="67" y="40"/>
                  </a:cubicBezTo>
                  <a:cubicBezTo>
                    <a:pt x="50" y="40"/>
                    <a:pt x="50" y="40"/>
                    <a:pt x="50" y="40"/>
                  </a:cubicBezTo>
                  <a:cubicBezTo>
                    <a:pt x="48" y="48"/>
                    <a:pt x="48" y="48"/>
                    <a:pt x="48" y="48"/>
                  </a:cubicBezTo>
                  <a:cubicBezTo>
                    <a:pt x="48" y="50"/>
                    <a:pt x="45" y="52"/>
                    <a:pt x="43" y="52"/>
                  </a:cubicBezTo>
                  <a:cubicBezTo>
                    <a:pt x="26" y="52"/>
                    <a:pt x="26" y="52"/>
                    <a:pt x="26" y="52"/>
                  </a:cubicBezTo>
                  <a:cubicBezTo>
                    <a:pt x="24" y="52"/>
                    <a:pt x="21" y="50"/>
                    <a:pt x="20" y="48"/>
                  </a:cubicBezTo>
                  <a:cubicBezTo>
                    <a:pt x="19" y="40"/>
                    <a:pt x="19" y="40"/>
                    <a:pt x="19" y="40"/>
                  </a:cubicBezTo>
                  <a:cubicBezTo>
                    <a:pt x="3" y="40"/>
                    <a:pt x="3" y="40"/>
                    <a:pt x="3" y="40"/>
                  </a:cubicBezTo>
                  <a:cubicBezTo>
                    <a:pt x="3" y="69"/>
                    <a:pt x="3" y="69"/>
                    <a:pt x="3" y="69"/>
                  </a:cubicBezTo>
                  <a:cubicBezTo>
                    <a:pt x="3" y="70"/>
                    <a:pt x="4" y="71"/>
                    <a:pt x="5" y="71"/>
                  </a:cubicBezTo>
                  <a:cubicBezTo>
                    <a:pt x="65" y="71"/>
                    <a:pt x="65" y="71"/>
                    <a:pt x="65" y="71"/>
                  </a:cubicBezTo>
                  <a:cubicBezTo>
                    <a:pt x="66" y="71"/>
                    <a:pt x="67" y="70"/>
                    <a:pt x="67" y="69"/>
                  </a:cubicBezTo>
                  <a:close/>
                  <a:moveTo>
                    <a:pt x="38" y="59"/>
                  </a:moveTo>
                  <a:cubicBezTo>
                    <a:pt x="38" y="61"/>
                    <a:pt x="37" y="63"/>
                    <a:pt x="35" y="63"/>
                  </a:cubicBezTo>
                  <a:cubicBezTo>
                    <a:pt x="32" y="63"/>
                    <a:pt x="31" y="61"/>
                    <a:pt x="31" y="59"/>
                  </a:cubicBezTo>
                  <a:cubicBezTo>
                    <a:pt x="31" y="57"/>
                    <a:pt x="32" y="55"/>
                    <a:pt x="35" y="55"/>
                  </a:cubicBezTo>
                  <a:cubicBezTo>
                    <a:pt x="37" y="55"/>
                    <a:pt x="38" y="57"/>
                    <a:pt x="38" y="59"/>
                  </a:cubicBezTo>
                  <a:close/>
                  <a:moveTo>
                    <a:pt x="35" y="59"/>
                  </a:moveTo>
                  <a:cubicBezTo>
                    <a:pt x="35" y="58"/>
                    <a:pt x="35" y="58"/>
                    <a:pt x="35" y="58"/>
                  </a:cubicBezTo>
                  <a:cubicBezTo>
                    <a:pt x="34" y="58"/>
                    <a:pt x="34" y="58"/>
                    <a:pt x="34" y="59"/>
                  </a:cubicBezTo>
                  <a:cubicBezTo>
                    <a:pt x="34" y="60"/>
                    <a:pt x="35" y="60"/>
                    <a:pt x="35" y="5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4" name="Group 63"/>
          <p:cNvGrpSpPr/>
          <p:nvPr/>
        </p:nvGrpSpPr>
        <p:grpSpPr>
          <a:xfrm>
            <a:off x="2495339" y="3899402"/>
            <a:ext cx="820615" cy="820615"/>
            <a:chOff x="1329045" y="3233967"/>
            <a:chExt cx="615461" cy="615461"/>
          </a:xfrm>
        </p:grpSpPr>
        <p:sp>
          <p:nvSpPr>
            <p:cNvPr id="65" name="Oval 64"/>
            <p:cNvSpPr/>
            <p:nvPr/>
          </p:nvSpPr>
          <p:spPr>
            <a:xfrm>
              <a:off x="1329045" y="3233967"/>
              <a:ext cx="615461" cy="6154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139"/>
            <p:cNvSpPr>
              <a:spLocks noEditPoints="1"/>
            </p:cNvSpPr>
            <p:nvPr/>
          </p:nvSpPr>
          <p:spPr bwMode="auto">
            <a:xfrm>
              <a:off x="1530743" y="3428696"/>
              <a:ext cx="220128" cy="235397"/>
            </a:xfrm>
            <a:custGeom>
              <a:avLst/>
              <a:gdLst>
                <a:gd name="T0" fmla="*/ 67 w 73"/>
                <a:gd name="T1" fmla="*/ 36 h 75"/>
                <a:gd name="T2" fmla="*/ 60 w 73"/>
                <a:gd name="T3" fmla="*/ 0 h 75"/>
                <a:gd name="T4" fmla="*/ 26 w 73"/>
                <a:gd name="T5" fmla="*/ 6 h 75"/>
                <a:gd name="T6" fmla="*/ 12 w 73"/>
                <a:gd name="T7" fmla="*/ 7 h 75"/>
                <a:gd name="T8" fmla="*/ 6 w 73"/>
                <a:gd name="T9" fmla="*/ 36 h 75"/>
                <a:gd name="T10" fmla="*/ 0 w 73"/>
                <a:gd name="T11" fmla="*/ 42 h 75"/>
                <a:gd name="T12" fmla="*/ 5 w 73"/>
                <a:gd name="T13" fmla="*/ 75 h 75"/>
                <a:gd name="T14" fmla="*/ 73 w 73"/>
                <a:gd name="T15" fmla="*/ 69 h 75"/>
                <a:gd name="T16" fmla="*/ 68 w 73"/>
                <a:gd name="T17" fmla="*/ 36 h 75"/>
                <a:gd name="T18" fmla="*/ 12 w 73"/>
                <a:gd name="T19" fmla="*/ 10 h 75"/>
                <a:gd name="T20" fmla="*/ 30 w 73"/>
                <a:gd name="T21" fmla="*/ 10 h 75"/>
                <a:gd name="T22" fmla="*/ 21 w 73"/>
                <a:gd name="T23" fmla="*/ 16 h 75"/>
                <a:gd name="T24" fmla="*/ 21 w 73"/>
                <a:gd name="T25" fmla="*/ 18 h 75"/>
                <a:gd name="T26" fmla="*/ 35 w 73"/>
                <a:gd name="T27" fmla="*/ 22 h 75"/>
                <a:gd name="T28" fmla="*/ 42 w 73"/>
                <a:gd name="T29" fmla="*/ 22 h 75"/>
                <a:gd name="T30" fmla="*/ 9 w 73"/>
                <a:gd name="T31" fmla="*/ 36 h 75"/>
                <a:gd name="T32" fmla="*/ 32 w 73"/>
                <a:gd name="T33" fmla="*/ 17 h 75"/>
                <a:gd name="T34" fmla="*/ 35 w 73"/>
                <a:gd name="T35" fmla="*/ 12 h 75"/>
                <a:gd name="T36" fmla="*/ 42 w 73"/>
                <a:gd name="T37" fmla="*/ 20 h 75"/>
                <a:gd name="T38" fmla="*/ 32 w 73"/>
                <a:gd name="T39" fmla="*/ 17 h 75"/>
                <a:gd name="T40" fmla="*/ 44 w 73"/>
                <a:gd name="T41" fmla="*/ 21 h 75"/>
                <a:gd name="T42" fmla="*/ 42 w 73"/>
                <a:gd name="T43" fmla="*/ 15 h 75"/>
                <a:gd name="T44" fmla="*/ 31 w 73"/>
                <a:gd name="T45" fmla="*/ 8 h 75"/>
                <a:gd name="T46" fmla="*/ 31 w 73"/>
                <a:gd name="T47" fmla="*/ 8 h 75"/>
                <a:gd name="T48" fmla="*/ 29 w 73"/>
                <a:gd name="T49" fmla="*/ 8 h 75"/>
                <a:gd name="T50" fmla="*/ 32 w 73"/>
                <a:gd name="T51" fmla="*/ 3 h 75"/>
                <a:gd name="T52" fmla="*/ 64 w 73"/>
                <a:gd name="T53" fmla="*/ 6 h 75"/>
                <a:gd name="T54" fmla="*/ 44 w 73"/>
                <a:gd name="T55" fmla="*/ 36 h 75"/>
                <a:gd name="T56" fmla="*/ 44 w 73"/>
                <a:gd name="T57" fmla="*/ 21 h 75"/>
                <a:gd name="T58" fmla="*/ 68 w 73"/>
                <a:gd name="T59" fmla="*/ 72 h 75"/>
                <a:gd name="T60" fmla="*/ 3 w 73"/>
                <a:gd name="T61" fmla="*/ 69 h 75"/>
                <a:gd name="T62" fmla="*/ 5 w 73"/>
                <a:gd name="T63" fmla="*/ 39 h 75"/>
                <a:gd name="T64" fmla="*/ 70 w 73"/>
                <a:gd name="T65" fmla="*/ 42 h 75"/>
                <a:gd name="T66" fmla="*/ 18 w 73"/>
                <a:gd name="T67" fmla="*/ 67 h 75"/>
                <a:gd name="T68" fmla="*/ 11 w 73"/>
                <a:gd name="T69" fmla="*/ 68 h 75"/>
                <a:gd name="T70" fmla="*/ 6 w 73"/>
                <a:gd name="T71" fmla="*/ 47 h 75"/>
                <a:gd name="T72" fmla="*/ 8 w 73"/>
                <a:gd name="T73" fmla="*/ 47 h 75"/>
                <a:gd name="T74" fmla="*/ 11 w 73"/>
                <a:gd name="T75" fmla="*/ 66 h 75"/>
                <a:gd name="T76" fmla="*/ 18 w 73"/>
                <a:gd name="T77" fmla="*/ 67 h 75"/>
                <a:gd name="T78" fmla="*/ 25 w 73"/>
                <a:gd name="T79" fmla="*/ 68 h 75"/>
                <a:gd name="T80" fmla="*/ 21 w 73"/>
                <a:gd name="T81" fmla="*/ 67 h 75"/>
                <a:gd name="T82" fmla="*/ 25 w 73"/>
                <a:gd name="T83" fmla="*/ 66 h 75"/>
                <a:gd name="T84" fmla="*/ 47 w 73"/>
                <a:gd name="T85" fmla="*/ 51 h 75"/>
                <a:gd name="T86" fmla="*/ 30 w 73"/>
                <a:gd name="T87" fmla="*/ 53 h 75"/>
                <a:gd name="T88" fmla="*/ 21 w 73"/>
                <a:gd name="T89" fmla="*/ 55 h 75"/>
                <a:gd name="T90" fmla="*/ 30 w 73"/>
                <a:gd name="T91" fmla="*/ 57 h 75"/>
                <a:gd name="T92" fmla="*/ 47 w 73"/>
                <a:gd name="T93" fmla="*/ 60 h 75"/>
                <a:gd name="T94" fmla="*/ 47 w 73"/>
                <a:gd name="T95" fmla="*/ 51 h 75"/>
                <a:gd name="T96" fmla="*/ 24 w 73"/>
                <a:gd name="T97" fmla="*/ 55 h 75"/>
                <a:gd name="T98" fmla="*/ 27 w 73"/>
                <a:gd name="T99" fmla="*/ 54 h 75"/>
                <a:gd name="T100" fmla="*/ 27 w 73"/>
                <a:gd name="T101" fmla="*/ 56 h 75"/>
                <a:gd name="T102" fmla="*/ 47 w 73"/>
                <a:gd name="T103" fmla="*/ 57 h 75"/>
                <a:gd name="T104" fmla="*/ 46 w 73"/>
                <a:gd name="T105" fmla="*/ 55 h 75"/>
                <a:gd name="T106" fmla="*/ 47 w 73"/>
                <a:gd name="T107" fmla="*/ 54 h 75"/>
                <a:gd name="T108" fmla="*/ 47 w 73"/>
                <a:gd name="T109" fmla="*/ 57 h 75"/>
                <a:gd name="T110" fmla="*/ 37 w 73"/>
                <a:gd name="T111" fmla="*/ 32 h 75"/>
                <a:gd name="T112" fmla="*/ 14 w 73"/>
                <a:gd name="T113" fmla="*/ 31 h 75"/>
                <a:gd name="T114" fmla="*/ 37 w 73"/>
                <a:gd name="T115" fmla="*/ 30 h 75"/>
                <a:gd name="T116" fmla="*/ 38 w 73"/>
                <a:gd name="T117" fmla="*/ 24 h 75"/>
                <a:gd name="T118" fmla="*/ 15 w 73"/>
                <a:gd name="T119" fmla="*/ 25 h 75"/>
                <a:gd name="T120" fmla="*/ 15 w 73"/>
                <a:gd name="T121" fmla="*/ 23 h 75"/>
                <a:gd name="T122" fmla="*/ 38 w 73"/>
                <a:gd name="T123" fmla="*/ 2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75">
                  <a:moveTo>
                    <a:pt x="68" y="36"/>
                  </a:moveTo>
                  <a:cubicBezTo>
                    <a:pt x="67" y="36"/>
                    <a:pt x="67" y="36"/>
                    <a:pt x="67" y="36"/>
                  </a:cubicBezTo>
                  <a:cubicBezTo>
                    <a:pt x="67" y="6"/>
                    <a:pt x="67" y="6"/>
                    <a:pt x="67" y="6"/>
                  </a:cubicBezTo>
                  <a:cubicBezTo>
                    <a:pt x="67" y="3"/>
                    <a:pt x="64" y="0"/>
                    <a:pt x="60" y="0"/>
                  </a:cubicBezTo>
                  <a:cubicBezTo>
                    <a:pt x="32" y="0"/>
                    <a:pt x="32" y="0"/>
                    <a:pt x="32" y="0"/>
                  </a:cubicBezTo>
                  <a:cubicBezTo>
                    <a:pt x="29" y="0"/>
                    <a:pt x="26" y="3"/>
                    <a:pt x="26" y="6"/>
                  </a:cubicBezTo>
                  <a:cubicBezTo>
                    <a:pt x="26" y="7"/>
                    <a:pt x="26" y="7"/>
                    <a:pt x="26" y="7"/>
                  </a:cubicBezTo>
                  <a:cubicBezTo>
                    <a:pt x="12" y="7"/>
                    <a:pt x="12" y="7"/>
                    <a:pt x="12" y="7"/>
                  </a:cubicBezTo>
                  <a:cubicBezTo>
                    <a:pt x="9" y="7"/>
                    <a:pt x="6" y="9"/>
                    <a:pt x="6" y="13"/>
                  </a:cubicBezTo>
                  <a:cubicBezTo>
                    <a:pt x="6" y="36"/>
                    <a:pt x="6" y="36"/>
                    <a:pt x="6" y="36"/>
                  </a:cubicBezTo>
                  <a:cubicBezTo>
                    <a:pt x="5" y="36"/>
                    <a:pt x="5" y="36"/>
                    <a:pt x="5" y="36"/>
                  </a:cubicBezTo>
                  <a:cubicBezTo>
                    <a:pt x="2" y="36"/>
                    <a:pt x="0" y="39"/>
                    <a:pt x="0" y="42"/>
                  </a:cubicBezTo>
                  <a:cubicBezTo>
                    <a:pt x="0" y="69"/>
                    <a:pt x="0" y="69"/>
                    <a:pt x="0" y="69"/>
                  </a:cubicBezTo>
                  <a:cubicBezTo>
                    <a:pt x="0" y="72"/>
                    <a:pt x="2" y="75"/>
                    <a:pt x="5" y="75"/>
                  </a:cubicBezTo>
                  <a:cubicBezTo>
                    <a:pt x="68" y="75"/>
                    <a:pt x="68" y="75"/>
                    <a:pt x="68" y="75"/>
                  </a:cubicBezTo>
                  <a:cubicBezTo>
                    <a:pt x="71" y="75"/>
                    <a:pt x="73" y="72"/>
                    <a:pt x="73" y="69"/>
                  </a:cubicBezTo>
                  <a:cubicBezTo>
                    <a:pt x="73" y="42"/>
                    <a:pt x="73" y="42"/>
                    <a:pt x="73" y="42"/>
                  </a:cubicBezTo>
                  <a:cubicBezTo>
                    <a:pt x="73" y="39"/>
                    <a:pt x="71" y="36"/>
                    <a:pt x="68" y="36"/>
                  </a:cubicBezTo>
                  <a:close/>
                  <a:moveTo>
                    <a:pt x="9" y="13"/>
                  </a:moveTo>
                  <a:cubicBezTo>
                    <a:pt x="9" y="11"/>
                    <a:pt x="11" y="10"/>
                    <a:pt x="12" y="10"/>
                  </a:cubicBezTo>
                  <a:cubicBezTo>
                    <a:pt x="30" y="10"/>
                    <a:pt x="30" y="10"/>
                    <a:pt x="30" y="10"/>
                  </a:cubicBezTo>
                  <a:cubicBezTo>
                    <a:pt x="30" y="10"/>
                    <a:pt x="30" y="10"/>
                    <a:pt x="30" y="10"/>
                  </a:cubicBezTo>
                  <a:cubicBezTo>
                    <a:pt x="30" y="16"/>
                    <a:pt x="30" y="16"/>
                    <a:pt x="30" y="16"/>
                  </a:cubicBezTo>
                  <a:cubicBezTo>
                    <a:pt x="21" y="16"/>
                    <a:pt x="21" y="16"/>
                    <a:pt x="21" y="16"/>
                  </a:cubicBezTo>
                  <a:cubicBezTo>
                    <a:pt x="20" y="16"/>
                    <a:pt x="20" y="17"/>
                    <a:pt x="20" y="17"/>
                  </a:cubicBezTo>
                  <a:cubicBezTo>
                    <a:pt x="20" y="18"/>
                    <a:pt x="20" y="18"/>
                    <a:pt x="21" y="18"/>
                  </a:cubicBezTo>
                  <a:cubicBezTo>
                    <a:pt x="30" y="18"/>
                    <a:pt x="30" y="18"/>
                    <a:pt x="30" y="18"/>
                  </a:cubicBezTo>
                  <a:cubicBezTo>
                    <a:pt x="31" y="20"/>
                    <a:pt x="33" y="22"/>
                    <a:pt x="35" y="22"/>
                  </a:cubicBezTo>
                  <a:cubicBezTo>
                    <a:pt x="42" y="22"/>
                    <a:pt x="42" y="22"/>
                    <a:pt x="42" y="22"/>
                  </a:cubicBezTo>
                  <a:cubicBezTo>
                    <a:pt x="42" y="22"/>
                    <a:pt x="42" y="22"/>
                    <a:pt x="42" y="22"/>
                  </a:cubicBezTo>
                  <a:cubicBezTo>
                    <a:pt x="42" y="36"/>
                    <a:pt x="42" y="36"/>
                    <a:pt x="42" y="36"/>
                  </a:cubicBezTo>
                  <a:cubicBezTo>
                    <a:pt x="9" y="36"/>
                    <a:pt x="9" y="36"/>
                    <a:pt x="9" y="36"/>
                  </a:cubicBezTo>
                  <a:lnTo>
                    <a:pt x="9" y="13"/>
                  </a:lnTo>
                  <a:close/>
                  <a:moveTo>
                    <a:pt x="32" y="17"/>
                  </a:moveTo>
                  <a:cubicBezTo>
                    <a:pt x="32" y="10"/>
                    <a:pt x="32" y="10"/>
                    <a:pt x="32" y="10"/>
                  </a:cubicBezTo>
                  <a:cubicBezTo>
                    <a:pt x="33" y="10"/>
                    <a:pt x="35" y="11"/>
                    <a:pt x="35" y="12"/>
                  </a:cubicBezTo>
                  <a:cubicBezTo>
                    <a:pt x="40" y="16"/>
                    <a:pt x="40" y="16"/>
                    <a:pt x="40" y="16"/>
                  </a:cubicBezTo>
                  <a:cubicBezTo>
                    <a:pt x="41" y="17"/>
                    <a:pt x="42" y="18"/>
                    <a:pt x="42" y="20"/>
                  </a:cubicBezTo>
                  <a:cubicBezTo>
                    <a:pt x="35" y="20"/>
                    <a:pt x="35" y="20"/>
                    <a:pt x="35" y="20"/>
                  </a:cubicBezTo>
                  <a:cubicBezTo>
                    <a:pt x="33" y="20"/>
                    <a:pt x="32" y="18"/>
                    <a:pt x="32" y="17"/>
                  </a:cubicBezTo>
                  <a:close/>
                  <a:moveTo>
                    <a:pt x="44" y="21"/>
                  </a:moveTo>
                  <a:cubicBezTo>
                    <a:pt x="44" y="21"/>
                    <a:pt x="44" y="21"/>
                    <a:pt x="44" y="21"/>
                  </a:cubicBezTo>
                  <a:cubicBezTo>
                    <a:pt x="44" y="21"/>
                    <a:pt x="44" y="20"/>
                    <a:pt x="44" y="20"/>
                  </a:cubicBezTo>
                  <a:cubicBezTo>
                    <a:pt x="44" y="18"/>
                    <a:pt x="43" y="16"/>
                    <a:pt x="42" y="15"/>
                  </a:cubicBezTo>
                  <a:cubicBezTo>
                    <a:pt x="37" y="10"/>
                    <a:pt x="37" y="10"/>
                    <a:pt x="37" y="10"/>
                  </a:cubicBezTo>
                  <a:cubicBezTo>
                    <a:pt x="35" y="9"/>
                    <a:pt x="33" y="8"/>
                    <a:pt x="31" y="8"/>
                  </a:cubicBezTo>
                  <a:cubicBezTo>
                    <a:pt x="31" y="8"/>
                    <a:pt x="31" y="8"/>
                    <a:pt x="31" y="8"/>
                  </a:cubicBezTo>
                  <a:cubicBezTo>
                    <a:pt x="31" y="8"/>
                    <a:pt x="31" y="8"/>
                    <a:pt x="31" y="8"/>
                  </a:cubicBezTo>
                  <a:cubicBezTo>
                    <a:pt x="30" y="8"/>
                    <a:pt x="30" y="8"/>
                    <a:pt x="30" y="8"/>
                  </a:cubicBezTo>
                  <a:cubicBezTo>
                    <a:pt x="29" y="8"/>
                    <a:pt x="29" y="8"/>
                    <a:pt x="29" y="8"/>
                  </a:cubicBezTo>
                  <a:cubicBezTo>
                    <a:pt x="29" y="6"/>
                    <a:pt x="29" y="6"/>
                    <a:pt x="29" y="6"/>
                  </a:cubicBezTo>
                  <a:cubicBezTo>
                    <a:pt x="29" y="4"/>
                    <a:pt x="31" y="3"/>
                    <a:pt x="32" y="3"/>
                  </a:cubicBezTo>
                  <a:cubicBezTo>
                    <a:pt x="60" y="3"/>
                    <a:pt x="60" y="3"/>
                    <a:pt x="60" y="3"/>
                  </a:cubicBezTo>
                  <a:cubicBezTo>
                    <a:pt x="62" y="3"/>
                    <a:pt x="64" y="4"/>
                    <a:pt x="64" y="6"/>
                  </a:cubicBezTo>
                  <a:cubicBezTo>
                    <a:pt x="64" y="36"/>
                    <a:pt x="64" y="36"/>
                    <a:pt x="64" y="36"/>
                  </a:cubicBezTo>
                  <a:cubicBezTo>
                    <a:pt x="44" y="36"/>
                    <a:pt x="44" y="36"/>
                    <a:pt x="44" y="36"/>
                  </a:cubicBezTo>
                  <a:cubicBezTo>
                    <a:pt x="44" y="22"/>
                    <a:pt x="44" y="22"/>
                    <a:pt x="44" y="22"/>
                  </a:cubicBezTo>
                  <a:cubicBezTo>
                    <a:pt x="44" y="22"/>
                    <a:pt x="44" y="21"/>
                    <a:pt x="44" y="21"/>
                  </a:cubicBezTo>
                  <a:close/>
                  <a:moveTo>
                    <a:pt x="70" y="69"/>
                  </a:moveTo>
                  <a:cubicBezTo>
                    <a:pt x="70" y="70"/>
                    <a:pt x="69" y="72"/>
                    <a:pt x="68" y="72"/>
                  </a:cubicBezTo>
                  <a:cubicBezTo>
                    <a:pt x="5" y="72"/>
                    <a:pt x="5" y="72"/>
                    <a:pt x="5" y="72"/>
                  </a:cubicBezTo>
                  <a:cubicBezTo>
                    <a:pt x="4" y="72"/>
                    <a:pt x="3" y="70"/>
                    <a:pt x="3" y="69"/>
                  </a:cubicBezTo>
                  <a:cubicBezTo>
                    <a:pt x="3" y="42"/>
                    <a:pt x="3" y="42"/>
                    <a:pt x="3" y="42"/>
                  </a:cubicBezTo>
                  <a:cubicBezTo>
                    <a:pt x="3" y="40"/>
                    <a:pt x="4" y="39"/>
                    <a:pt x="5" y="39"/>
                  </a:cubicBezTo>
                  <a:cubicBezTo>
                    <a:pt x="68" y="39"/>
                    <a:pt x="68" y="39"/>
                    <a:pt x="68" y="39"/>
                  </a:cubicBezTo>
                  <a:cubicBezTo>
                    <a:pt x="69" y="39"/>
                    <a:pt x="70" y="40"/>
                    <a:pt x="70" y="42"/>
                  </a:cubicBezTo>
                  <a:lnTo>
                    <a:pt x="70" y="69"/>
                  </a:lnTo>
                  <a:close/>
                  <a:moveTo>
                    <a:pt x="18" y="67"/>
                  </a:moveTo>
                  <a:cubicBezTo>
                    <a:pt x="18" y="67"/>
                    <a:pt x="18" y="68"/>
                    <a:pt x="17" y="68"/>
                  </a:cubicBezTo>
                  <a:cubicBezTo>
                    <a:pt x="11" y="68"/>
                    <a:pt x="11" y="68"/>
                    <a:pt x="11" y="68"/>
                  </a:cubicBezTo>
                  <a:cubicBezTo>
                    <a:pt x="8" y="68"/>
                    <a:pt x="6" y="65"/>
                    <a:pt x="6" y="63"/>
                  </a:cubicBezTo>
                  <a:cubicBezTo>
                    <a:pt x="6" y="47"/>
                    <a:pt x="6" y="47"/>
                    <a:pt x="6" y="47"/>
                  </a:cubicBezTo>
                  <a:cubicBezTo>
                    <a:pt x="6" y="47"/>
                    <a:pt x="7" y="46"/>
                    <a:pt x="7" y="46"/>
                  </a:cubicBezTo>
                  <a:cubicBezTo>
                    <a:pt x="8" y="46"/>
                    <a:pt x="8" y="47"/>
                    <a:pt x="8" y="47"/>
                  </a:cubicBezTo>
                  <a:cubicBezTo>
                    <a:pt x="8" y="63"/>
                    <a:pt x="8" y="63"/>
                    <a:pt x="8" y="63"/>
                  </a:cubicBezTo>
                  <a:cubicBezTo>
                    <a:pt x="8" y="64"/>
                    <a:pt x="9" y="66"/>
                    <a:pt x="11" y="66"/>
                  </a:cubicBezTo>
                  <a:cubicBezTo>
                    <a:pt x="17" y="66"/>
                    <a:pt x="17" y="66"/>
                    <a:pt x="17" y="66"/>
                  </a:cubicBezTo>
                  <a:cubicBezTo>
                    <a:pt x="18" y="66"/>
                    <a:pt x="18" y="66"/>
                    <a:pt x="18" y="67"/>
                  </a:cubicBezTo>
                  <a:close/>
                  <a:moveTo>
                    <a:pt x="26" y="67"/>
                  </a:moveTo>
                  <a:cubicBezTo>
                    <a:pt x="26" y="67"/>
                    <a:pt x="25" y="68"/>
                    <a:pt x="25" y="68"/>
                  </a:cubicBezTo>
                  <a:cubicBezTo>
                    <a:pt x="22" y="68"/>
                    <a:pt x="22" y="68"/>
                    <a:pt x="22" y="68"/>
                  </a:cubicBezTo>
                  <a:cubicBezTo>
                    <a:pt x="21" y="68"/>
                    <a:pt x="21" y="67"/>
                    <a:pt x="21" y="67"/>
                  </a:cubicBezTo>
                  <a:cubicBezTo>
                    <a:pt x="21" y="66"/>
                    <a:pt x="21" y="66"/>
                    <a:pt x="22" y="66"/>
                  </a:cubicBezTo>
                  <a:cubicBezTo>
                    <a:pt x="25" y="66"/>
                    <a:pt x="25" y="66"/>
                    <a:pt x="25" y="66"/>
                  </a:cubicBezTo>
                  <a:cubicBezTo>
                    <a:pt x="25" y="66"/>
                    <a:pt x="26" y="66"/>
                    <a:pt x="26" y="67"/>
                  </a:cubicBezTo>
                  <a:close/>
                  <a:moveTo>
                    <a:pt x="47" y="51"/>
                  </a:moveTo>
                  <a:cubicBezTo>
                    <a:pt x="46" y="51"/>
                    <a:pt x="44" y="52"/>
                    <a:pt x="43" y="53"/>
                  </a:cubicBezTo>
                  <a:cubicBezTo>
                    <a:pt x="30" y="53"/>
                    <a:pt x="30" y="53"/>
                    <a:pt x="30" y="53"/>
                  </a:cubicBezTo>
                  <a:cubicBezTo>
                    <a:pt x="29" y="52"/>
                    <a:pt x="27" y="51"/>
                    <a:pt x="26" y="51"/>
                  </a:cubicBezTo>
                  <a:cubicBezTo>
                    <a:pt x="23" y="51"/>
                    <a:pt x="21" y="53"/>
                    <a:pt x="21" y="55"/>
                  </a:cubicBezTo>
                  <a:cubicBezTo>
                    <a:pt x="21" y="58"/>
                    <a:pt x="23" y="60"/>
                    <a:pt x="26" y="60"/>
                  </a:cubicBezTo>
                  <a:cubicBezTo>
                    <a:pt x="27" y="60"/>
                    <a:pt x="29" y="59"/>
                    <a:pt x="30" y="57"/>
                  </a:cubicBezTo>
                  <a:cubicBezTo>
                    <a:pt x="43" y="57"/>
                    <a:pt x="43" y="57"/>
                    <a:pt x="43" y="57"/>
                  </a:cubicBezTo>
                  <a:cubicBezTo>
                    <a:pt x="44" y="59"/>
                    <a:pt x="46" y="60"/>
                    <a:pt x="47" y="60"/>
                  </a:cubicBezTo>
                  <a:cubicBezTo>
                    <a:pt x="50" y="60"/>
                    <a:pt x="52" y="58"/>
                    <a:pt x="52" y="55"/>
                  </a:cubicBezTo>
                  <a:cubicBezTo>
                    <a:pt x="52" y="53"/>
                    <a:pt x="50" y="51"/>
                    <a:pt x="47" y="51"/>
                  </a:cubicBezTo>
                  <a:close/>
                  <a:moveTo>
                    <a:pt x="26" y="57"/>
                  </a:moveTo>
                  <a:cubicBezTo>
                    <a:pt x="25" y="57"/>
                    <a:pt x="24" y="56"/>
                    <a:pt x="24" y="55"/>
                  </a:cubicBezTo>
                  <a:cubicBezTo>
                    <a:pt x="24" y="55"/>
                    <a:pt x="25" y="54"/>
                    <a:pt x="26" y="54"/>
                  </a:cubicBezTo>
                  <a:cubicBezTo>
                    <a:pt x="26" y="54"/>
                    <a:pt x="27" y="54"/>
                    <a:pt x="27" y="54"/>
                  </a:cubicBezTo>
                  <a:cubicBezTo>
                    <a:pt x="27" y="55"/>
                    <a:pt x="27" y="55"/>
                    <a:pt x="27" y="55"/>
                  </a:cubicBezTo>
                  <a:cubicBezTo>
                    <a:pt x="27" y="56"/>
                    <a:pt x="27" y="56"/>
                    <a:pt x="27" y="56"/>
                  </a:cubicBezTo>
                  <a:cubicBezTo>
                    <a:pt x="27" y="56"/>
                    <a:pt x="26" y="57"/>
                    <a:pt x="26" y="57"/>
                  </a:cubicBezTo>
                  <a:close/>
                  <a:moveTo>
                    <a:pt x="47" y="57"/>
                  </a:moveTo>
                  <a:cubicBezTo>
                    <a:pt x="47" y="57"/>
                    <a:pt x="46" y="56"/>
                    <a:pt x="46" y="56"/>
                  </a:cubicBezTo>
                  <a:cubicBezTo>
                    <a:pt x="46" y="56"/>
                    <a:pt x="46" y="56"/>
                    <a:pt x="46" y="55"/>
                  </a:cubicBezTo>
                  <a:cubicBezTo>
                    <a:pt x="46" y="55"/>
                    <a:pt x="46" y="55"/>
                    <a:pt x="46" y="54"/>
                  </a:cubicBezTo>
                  <a:cubicBezTo>
                    <a:pt x="46" y="54"/>
                    <a:pt x="47" y="54"/>
                    <a:pt x="47" y="54"/>
                  </a:cubicBezTo>
                  <a:cubicBezTo>
                    <a:pt x="48" y="54"/>
                    <a:pt x="49" y="55"/>
                    <a:pt x="49" y="55"/>
                  </a:cubicBezTo>
                  <a:cubicBezTo>
                    <a:pt x="49" y="56"/>
                    <a:pt x="48" y="57"/>
                    <a:pt x="47" y="57"/>
                  </a:cubicBezTo>
                  <a:close/>
                  <a:moveTo>
                    <a:pt x="38" y="31"/>
                  </a:moveTo>
                  <a:cubicBezTo>
                    <a:pt x="38" y="32"/>
                    <a:pt x="38" y="32"/>
                    <a:pt x="37" y="32"/>
                  </a:cubicBezTo>
                  <a:cubicBezTo>
                    <a:pt x="15" y="32"/>
                    <a:pt x="15" y="32"/>
                    <a:pt x="15" y="32"/>
                  </a:cubicBezTo>
                  <a:cubicBezTo>
                    <a:pt x="15" y="32"/>
                    <a:pt x="14" y="32"/>
                    <a:pt x="14" y="31"/>
                  </a:cubicBezTo>
                  <a:cubicBezTo>
                    <a:pt x="14" y="30"/>
                    <a:pt x="15" y="30"/>
                    <a:pt x="15" y="30"/>
                  </a:cubicBezTo>
                  <a:cubicBezTo>
                    <a:pt x="37" y="30"/>
                    <a:pt x="37" y="30"/>
                    <a:pt x="37" y="30"/>
                  </a:cubicBezTo>
                  <a:cubicBezTo>
                    <a:pt x="38" y="30"/>
                    <a:pt x="38" y="30"/>
                    <a:pt x="38" y="31"/>
                  </a:cubicBezTo>
                  <a:close/>
                  <a:moveTo>
                    <a:pt x="38" y="24"/>
                  </a:moveTo>
                  <a:cubicBezTo>
                    <a:pt x="38" y="25"/>
                    <a:pt x="38" y="25"/>
                    <a:pt x="37" y="25"/>
                  </a:cubicBezTo>
                  <a:cubicBezTo>
                    <a:pt x="15" y="25"/>
                    <a:pt x="15" y="25"/>
                    <a:pt x="15" y="25"/>
                  </a:cubicBezTo>
                  <a:cubicBezTo>
                    <a:pt x="15" y="25"/>
                    <a:pt x="14" y="25"/>
                    <a:pt x="14" y="24"/>
                  </a:cubicBezTo>
                  <a:cubicBezTo>
                    <a:pt x="14" y="24"/>
                    <a:pt x="15" y="23"/>
                    <a:pt x="15" y="23"/>
                  </a:cubicBezTo>
                  <a:cubicBezTo>
                    <a:pt x="37" y="23"/>
                    <a:pt x="37" y="23"/>
                    <a:pt x="37" y="23"/>
                  </a:cubicBezTo>
                  <a:cubicBezTo>
                    <a:pt x="38" y="23"/>
                    <a:pt x="38" y="24"/>
                    <a:pt x="38" y="24"/>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grpSp>
        <p:nvGrpSpPr>
          <p:cNvPr id="67" name="Group 66"/>
          <p:cNvGrpSpPr/>
          <p:nvPr/>
        </p:nvGrpSpPr>
        <p:grpSpPr>
          <a:xfrm>
            <a:off x="8885652" y="3899402"/>
            <a:ext cx="820615" cy="820615"/>
            <a:chOff x="5243748" y="3233967"/>
            <a:chExt cx="615461" cy="615461"/>
          </a:xfrm>
        </p:grpSpPr>
        <p:sp>
          <p:nvSpPr>
            <p:cNvPr id="68" name="Oval 67"/>
            <p:cNvSpPr/>
            <p:nvPr/>
          </p:nvSpPr>
          <p:spPr>
            <a:xfrm>
              <a:off x="5243748" y="3233967"/>
              <a:ext cx="615461" cy="6154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9" name="Freeform 92"/>
            <p:cNvSpPr>
              <a:spLocks noEditPoints="1"/>
            </p:cNvSpPr>
            <p:nvPr/>
          </p:nvSpPr>
          <p:spPr bwMode="auto">
            <a:xfrm>
              <a:off x="5447991" y="3429331"/>
              <a:ext cx="199770" cy="234126"/>
            </a:xfrm>
            <a:custGeom>
              <a:avLst/>
              <a:gdLst>
                <a:gd name="T0" fmla="*/ 18 w 66"/>
                <a:gd name="T1" fmla="*/ 15 h 75"/>
                <a:gd name="T2" fmla="*/ 26 w 66"/>
                <a:gd name="T3" fmla="*/ 16 h 75"/>
                <a:gd name="T4" fmla="*/ 30 w 66"/>
                <a:gd name="T5" fmla="*/ 24 h 75"/>
                <a:gd name="T6" fmla="*/ 22 w 66"/>
                <a:gd name="T7" fmla="*/ 19 h 75"/>
                <a:gd name="T8" fmla="*/ 48 w 66"/>
                <a:gd name="T9" fmla="*/ 15 h 75"/>
                <a:gd name="T10" fmla="*/ 40 w 66"/>
                <a:gd name="T11" fmla="*/ 16 h 75"/>
                <a:gd name="T12" fmla="*/ 35 w 66"/>
                <a:gd name="T13" fmla="*/ 24 h 75"/>
                <a:gd name="T14" fmla="*/ 43 w 66"/>
                <a:gd name="T15" fmla="*/ 19 h 75"/>
                <a:gd name="T16" fmla="*/ 44 w 66"/>
                <a:gd name="T17" fmla="*/ 42 h 75"/>
                <a:gd name="T18" fmla="*/ 43 w 66"/>
                <a:gd name="T19" fmla="*/ 34 h 75"/>
                <a:gd name="T20" fmla="*/ 35 w 66"/>
                <a:gd name="T21" fmla="*/ 29 h 75"/>
                <a:gd name="T22" fmla="*/ 40 w 66"/>
                <a:gd name="T23" fmla="*/ 37 h 75"/>
                <a:gd name="T24" fmla="*/ 28 w 66"/>
                <a:gd name="T25" fmla="*/ 40 h 75"/>
                <a:gd name="T26" fmla="*/ 19 w 66"/>
                <a:gd name="T27" fmla="*/ 31 h 75"/>
                <a:gd name="T28" fmla="*/ 18 w 66"/>
                <a:gd name="T29" fmla="*/ 38 h 75"/>
                <a:gd name="T30" fmla="*/ 26 w 66"/>
                <a:gd name="T31" fmla="*/ 37 h 75"/>
                <a:gd name="T32" fmla="*/ 64 w 66"/>
                <a:gd name="T33" fmla="*/ 48 h 75"/>
                <a:gd name="T34" fmla="*/ 66 w 66"/>
                <a:gd name="T35" fmla="*/ 52 h 75"/>
                <a:gd name="T36" fmla="*/ 40 w 66"/>
                <a:gd name="T37" fmla="*/ 53 h 75"/>
                <a:gd name="T38" fmla="*/ 48 w 66"/>
                <a:gd name="T39" fmla="*/ 75 h 75"/>
                <a:gd name="T40" fmla="*/ 46 w 66"/>
                <a:gd name="T41" fmla="*/ 75 h 75"/>
                <a:gd name="T42" fmla="*/ 29 w 66"/>
                <a:gd name="T43" fmla="*/ 53 h 75"/>
                <a:gd name="T44" fmla="*/ 18 w 66"/>
                <a:gd name="T45" fmla="*/ 75 h 75"/>
                <a:gd name="T46" fmla="*/ 16 w 66"/>
                <a:gd name="T47" fmla="*/ 73 h 75"/>
                <a:gd name="T48" fmla="*/ 1 w 66"/>
                <a:gd name="T49" fmla="*/ 53 h 75"/>
                <a:gd name="T50" fmla="*/ 0 w 66"/>
                <a:gd name="T51" fmla="*/ 50 h 75"/>
                <a:gd name="T52" fmla="*/ 1 w 66"/>
                <a:gd name="T53" fmla="*/ 5 h 75"/>
                <a:gd name="T54" fmla="*/ 0 w 66"/>
                <a:gd name="T55" fmla="*/ 1 h 75"/>
                <a:gd name="T56" fmla="*/ 64 w 66"/>
                <a:gd name="T57" fmla="*/ 0 h 75"/>
                <a:gd name="T58" fmla="*/ 66 w 66"/>
                <a:gd name="T59" fmla="*/ 3 h 75"/>
                <a:gd name="T60" fmla="*/ 61 w 66"/>
                <a:gd name="T61" fmla="*/ 5 h 75"/>
                <a:gd name="T62" fmla="*/ 4 w 66"/>
                <a:gd name="T63" fmla="*/ 48 h 75"/>
                <a:gd name="T64" fmla="*/ 61 w 66"/>
                <a:gd name="T65" fmla="*/ 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75">
                  <a:moveTo>
                    <a:pt x="22" y="19"/>
                  </a:moveTo>
                  <a:cubicBezTo>
                    <a:pt x="18" y="15"/>
                    <a:pt x="18" y="15"/>
                    <a:pt x="18" y="15"/>
                  </a:cubicBezTo>
                  <a:cubicBezTo>
                    <a:pt x="21" y="11"/>
                    <a:pt x="21" y="11"/>
                    <a:pt x="21" y="11"/>
                  </a:cubicBezTo>
                  <a:cubicBezTo>
                    <a:pt x="26" y="16"/>
                    <a:pt x="26" y="16"/>
                    <a:pt x="26" y="16"/>
                  </a:cubicBezTo>
                  <a:cubicBezTo>
                    <a:pt x="28" y="13"/>
                    <a:pt x="28" y="13"/>
                    <a:pt x="28" y="13"/>
                  </a:cubicBezTo>
                  <a:cubicBezTo>
                    <a:pt x="30" y="24"/>
                    <a:pt x="30" y="24"/>
                    <a:pt x="30" y="24"/>
                  </a:cubicBezTo>
                  <a:cubicBezTo>
                    <a:pt x="19" y="22"/>
                    <a:pt x="19" y="22"/>
                    <a:pt x="19" y="22"/>
                  </a:cubicBezTo>
                  <a:lnTo>
                    <a:pt x="22" y="19"/>
                  </a:lnTo>
                  <a:close/>
                  <a:moveTo>
                    <a:pt x="43" y="19"/>
                  </a:moveTo>
                  <a:cubicBezTo>
                    <a:pt x="48" y="15"/>
                    <a:pt x="48" y="15"/>
                    <a:pt x="48" y="15"/>
                  </a:cubicBezTo>
                  <a:cubicBezTo>
                    <a:pt x="44" y="11"/>
                    <a:pt x="44" y="11"/>
                    <a:pt x="44" y="11"/>
                  </a:cubicBezTo>
                  <a:cubicBezTo>
                    <a:pt x="40" y="16"/>
                    <a:pt x="40" y="16"/>
                    <a:pt x="40" y="16"/>
                  </a:cubicBezTo>
                  <a:cubicBezTo>
                    <a:pt x="37" y="13"/>
                    <a:pt x="37" y="13"/>
                    <a:pt x="37" y="13"/>
                  </a:cubicBezTo>
                  <a:cubicBezTo>
                    <a:pt x="35" y="24"/>
                    <a:pt x="35" y="24"/>
                    <a:pt x="35" y="24"/>
                  </a:cubicBezTo>
                  <a:cubicBezTo>
                    <a:pt x="46" y="22"/>
                    <a:pt x="46" y="22"/>
                    <a:pt x="46" y="22"/>
                  </a:cubicBezTo>
                  <a:lnTo>
                    <a:pt x="43" y="19"/>
                  </a:lnTo>
                  <a:close/>
                  <a:moveTo>
                    <a:pt x="40" y="37"/>
                  </a:moveTo>
                  <a:cubicBezTo>
                    <a:pt x="44" y="42"/>
                    <a:pt x="44" y="42"/>
                    <a:pt x="44" y="42"/>
                  </a:cubicBezTo>
                  <a:cubicBezTo>
                    <a:pt x="48" y="38"/>
                    <a:pt x="48" y="38"/>
                    <a:pt x="48" y="38"/>
                  </a:cubicBezTo>
                  <a:cubicBezTo>
                    <a:pt x="43" y="34"/>
                    <a:pt x="43" y="34"/>
                    <a:pt x="43" y="34"/>
                  </a:cubicBezTo>
                  <a:cubicBezTo>
                    <a:pt x="46" y="31"/>
                    <a:pt x="46" y="31"/>
                    <a:pt x="46" y="31"/>
                  </a:cubicBezTo>
                  <a:cubicBezTo>
                    <a:pt x="35" y="29"/>
                    <a:pt x="35" y="29"/>
                    <a:pt x="35" y="29"/>
                  </a:cubicBezTo>
                  <a:cubicBezTo>
                    <a:pt x="37" y="40"/>
                    <a:pt x="37" y="40"/>
                    <a:pt x="37" y="40"/>
                  </a:cubicBezTo>
                  <a:lnTo>
                    <a:pt x="40" y="37"/>
                  </a:lnTo>
                  <a:close/>
                  <a:moveTo>
                    <a:pt x="26" y="37"/>
                  </a:moveTo>
                  <a:cubicBezTo>
                    <a:pt x="28" y="40"/>
                    <a:pt x="28" y="40"/>
                    <a:pt x="28" y="40"/>
                  </a:cubicBezTo>
                  <a:cubicBezTo>
                    <a:pt x="30" y="29"/>
                    <a:pt x="30" y="29"/>
                    <a:pt x="30" y="29"/>
                  </a:cubicBezTo>
                  <a:cubicBezTo>
                    <a:pt x="19" y="31"/>
                    <a:pt x="19" y="31"/>
                    <a:pt x="19" y="31"/>
                  </a:cubicBezTo>
                  <a:cubicBezTo>
                    <a:pt x="22" y="34"/>
                    <a:pt x="22" y="34"/>
                    <a:pt x="22" y="34"/>
                  </a:cubicBezTo>
                  <a:cubicBezTo>
                    <a:pt x="18" y="38"/>
                    <a:pt x="18" y="38"/>
                    <a:pt x="18" y="38"/>
                  </a:cubicBezTo>
                  <a:cubicBezTo>
                    <a:pt x="21" y="42"/>
                    <a:pt x="21" y="42"/>
                    <a:pt x="21" y="42"/>
                  </a:cubicBezTo>
                  <a:lnTo>
                    <a:pt x="26" y="37"/>
                  </a:lnTo>
                  <a:close/>
                  <a:moveTo>
                    <a:pt x="64" y="5"/>
                  </a:moveTo>
                  <a:cubicBezTo>
                    <a:pt x="64" y="48"/>
                    <a:pt x="64" y="48"/>
                    <a:pt x="64" y="48"/>
                  </a:cubicBezTo>
                  <a:cubicBezTo>
                    <a:pt x="65" y="48"/>
                    <a:pt x="66" y="49"/>
                    <a:pt x="66" y="50"/>
                  </a:cubicBezTo>
                  <a:cubicBezTo>
                    <a:pt x="66" y="52"/>
                    <a:pt x="66" y="52"/>
                    <a:pt x="66" y="52"/>
                  </a:cubicBezTo>
                  <a:cubicBezTo>
                    <a:pt x="66" y="53"/>
                    <a:pt x="65" y="53"/>
                    <a:pt x="64" y="53"/>
                  </a:cubicBezTo>
                  <a:cubicBezTo>
                    <a:pt x="40" y="53"/>
                    <a:pt x="40" y="53"/>
                    <a:pt x="40" y="53"/>
                  </a:cubicBezTo>
                  <a:cubicBezTo>
                    <a:pt x="49" y="73"/>
                    <a:pt x="49" y="73"/>
                    <a:pt x="49" y="73"/>
                  </a:cubicBezTo>
                  <a:cubicBezTo>
                    <a:pt x="49" y="74"/>
                    <a:pt x="49" y="75"/>
                    <a:pt x="48" y="75"/>
                  </a:cubicBezTo>
                  <a:cubicBezTo>
                    <a:pt x="48" y="75"/>
                    <a:pt x="48" y="75"/>
                    <a:pt x="48" y="75"/>
                  </a:cubicBezTo>
                  <a:cubicBezTo>
                    <a:pt x="47" y="75"/>
                    <a:pt x="47" y="75"/>
                    <a:pt x="46" y="75"/>
                  </a:cubicBezTo>
                  <a:cubicBezTo>
                    <a:pt x="37" y="53"/>
                    <a:pt x="37" y="53"/>
                    <a:pt x="37" y="53"/>
                  </a:cubicBezTo>
                  <a:cubicBezTo>
                    <a:pt x="29" y="53"/>
                    <a:pt x="29" y="53"/>
                    <a:pt x="29" y="53"/>
                  </a:cubicBezTo>
                  <a:cubicBezTo>
                    <a:pt x="19" y="75"/>
                    <a:pt x="19" y="75"/>
                    <a:pt x="19" y="75"/>
                  </a:cubicBezTo>
                  <a:cubicBezTo>
                    <a:pt x="19" y="75"/>
                    <a:pt x="18" y="75"/>
                    <a:pt x="18" y="75"/>
                  </a:cubicBezTo>
                  <a:cubicBezTo>
                    <a:pt x="17" y="75"/>
                    <a:pt x="17" y="75"/>
                    <a:pt x="17" y="75"/>
                  </a:cubicBezTo>
                  <a:cubicBezTo>
                    <a:pt x="16" y="75"/>
                    <a:pt x="16" y="74"/>
                    <a:pt x="16" y="73"/>
                  </a:cubicBezTo>
                  <a:cubicBezTo>
                    <a:pt x="25" y="53"/>
                    <a:pt x="25" y="53"/>
                    <a:pt x="25" y="53"/>
                  </a:cubicBezTo>
                  <a:cubicBezTo>
                    <a:pt x="1" y="53"/>
                    <a:pt x="1" y="53"/>
                    <a:pt x="1" y="53"/>
                  </a:cubicBezTo>
                  <a:cubicBezTo>
                    <a:pt x="0" y="53"/>
                    <a:pt x="0" y="53"/>
                    <a:pt x="0" y="52"/>
                  </a:cubicBezTo>
                  <a:cubicBezTo>
                    <a:pt x="0" y="50"/>
                    <a:pt x="0" y="50"/>
                    <a:pt x="0" y="50"/>
                  </a:cubicBezTo>
                  <a:cubicBezTo>
                    <a:pt x="0" y="49"/>
                    <a:pt x="0" y="48"/>
                    <a:pt x="1" y="48"/>
                  </a:cubicBezTo>
                  <a:cubicBezTo>
                    <a:pt x="1" y="5"/>
                    <a:pt x="1" y="5"/>
                    <a:pt x="1" y="5"/>
                  </a:cubicBezTo>
                  <a:cubicBezTo>
                    <a:pt x="0" y="5"/>
                    <a:pt x="0" y="4"/>
                    <a:pt x="0" y="3"/>
                  </a:cubicBezTo>
                  <a:cubicBezTo>
                    <a:pt x="0" y="1"/>
                    <a:pt x="0" y="1"/>
                    <a:pt x="0" y="1"/>
                  </a:cubicBezTo>
                  <a:cubicBezTo>
                    <a:pt x="0" y="1"/>
                    <a:pt x="0" y="0"/>
                    <a:pt x="1" y="0"/>
                  </a:cubicBezTo>
                  <a:cubicBezTo>
                    <a:pt x="64" y="0"/>
                    <a:pt x="64" y="0"/>
                    <a:pt x="64" y="0"/>
                  </a:cubicBezTo>
                  <a:cubicBezTo>
                    <a:pt x="65" y="0"/>
                    <a:pt x="66" y="1"/>
                    <a:pt x="66" y="1"/>
                  </a:cubicBezTo>
                  <a:cubicBezTo>
                    <a:pt x="66" y="3"/>
                    <a:pt x="66" y="3"/>
                    <a:pt x="66" y="3"/>
                  </a:cubicBezTo>
                  <a:cubicBezTo>
                    <a:pt x="66" y="4"/>
                    <a:pt x="65" y="5"/>
                    <a:pt x="64" y="5"/>
                  </a:cubicBezTo>
                  <a:close/>
                  <a:moveTo>
                    <a:pt x="61" y="5"/>
                  </a:moveTo>
                  <a:cubicBezTo>
                    <a:pt x="4" y="5"/>
                    <a:pt x="4" y="5"/>
                    <a:pt x="4" y="5"/>
                  </a:cubicBezTo>
                  <a:cubicBezTo>
                    <a:pt x="4" y="48"/>
                    <a:pt x="4" y="48"/>
                    <a:pt x="4" y="48"/>
                  </a:cubicBezTo>
                  <a:cubicBezTo>
                    <a:pt x="61" y="48"/>
                    <a:pt x="61" y="48"/>
                    <a:pt x="61" y="48"/>
                  </a:cubicBezTo>
                  <a:lnTo>
                    <a:pt x="61" y="5"/>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grpSp>
      <p:sp>
        <p:nvSpPr>
          <p:cNvPr id="71" name="Oval 70"/>
          <p:cNvSpPr/>
          <p:nvPr/>
        </p:nvSpPr>
        <p:spPr>
          <a:xfrm>
            <a:off x="5685693" y="3899402"/>
            <a:ext cx="820615" cy="8206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Freeform 275"/>
          <p:cNvSpPr>
            <a:spLocks noEditPoints="1"/>
          </p:cNvSpPr>
          <p:nvPr/>
        </p:nvSpPr>
        <p:spPr bwMode="auto">
          <a:xfrm>
            <a:off x="5982617" y="4167523"/>
            <a:ext cx="217160" cy="296897"/>
          </a:xfrm>
          <a:custGeom>
            <a:avLst/>
            <a:gdLst>
              <a:gd name="T0" fmla="*/ 14 w 54"/>
              <a:gd name="T1" fmla="*/ 19 h 71"/>
              <a:gd name="T2" fmla="*/ 13 w 54"/>
              <a:gd name="T3" fmla="*/ 18 h 71"/>
              <a:gd name="T4" fmla="*/ 12 w 54"/>
              <a:gd name="T5" fmla="*/ 16 h 71"/>
              <a:gd name="T6" fmla="*/ 53 w 54"/>
              <a:gd name="T7" fmla="*/ 51 h 71"/>
              <a:gd name="T8" fmla="*/ 51 w 54"/>
              <a:gd name="T9" fmla="*/ 60 h 71"/>
              <a:gd name="T10" fmla="*/ 50 w 54"/>
              <a:gd name="T11" fmla="*/ 71 h 71"/>
              <a:gd name="T12" fmla="*/ 0 w 54"/>
              <a:gd name="T13" fmla="*/ 62 h 71"/>
              <a:gd name="T14" fmla="*/ 4 w 54"/>
              <a:gd name="T15" fmla="*/ 55 h 71"/>
              <a:gd name="T16" fmla="*/ 18 w 54"/>
              <a:gd name="T17" fmla="*/ 34 h 71"/>
              <a:gd name="T18" fmla="*/ 16 w 54"/>
              <a:gd name="T19" fmla="*/ 31 h 71"/>
              <a:gd name="T20" fmla="*/ 11 w 54"/>
              <a:gd name="T21" fmla="*/ 35 h 71"/>
              <a:gd name="T22" fmla="*/ 2 w 54"/>
              <a:gd name="T23" fmla="*/ 29 h 71"/>
              <a:gd name="T24" fmla="*/ 9 w 54"/>
              <a:gd name="T25" fmla="*/ 14 h 71"/>
              <a:gd name="T26" fmla="*/ 14 w 54"/>
              <a:gd name="T27" fmla="*/ 6 h 71"/>
              <a:gd name="T28" fmla="*/ 12 w 54"/>
              <a:gd name="T29" fmla="*/ 1 h 71"/>
              <a:gd name="T30" fmla="*/ 13 w 54"/>
              <a:gd name="T31" fmla="*/ 0 h 71"/>
              <a:gd name="T32" fmla="*/ 15 w 54"/>
              <a:gd name="T33" fmla="*/ 0 h 71"/>
              <a:gd name="T34" fmla="*/ 44 w 54"/>
              <a:gd name="T35" fmla="*/ 13 h 71"/>
              <a:gd name="T36" fmla="*/ 53 w 54"/>
              <a:gd name="T37" fmla="*/ 48 h 71"/>
              <a:gd name="T38" fmla="*/ 48 w 54"/>
              <a:gd name="T39" fmla="*/ 59 h 71"/>
              <a:gd name="T40" fmla="*/ 5 w 54"/>
              <a:gd name="T41" fmla="*/ 59 h 71"/>
              <a:gd name="T42" fmla="*/ 48 w 54"/>
              <a:gd name="T43" fmla="*/ 59 h 71"/>
              <a:gd name="T44" fmla="*/ 3 w 54"/>
              <a:gd name="T45" fmla="*/ 63 h 71"/>
              <a:gd name="T46" fmla="*/ 49 w 54"/>
              <a:gd name="T47" fmla="*/ 63 h 71"/>
              <a:gd name="T48" fmla="*/ 8 w 54"/>
              <a:gd name="T49" fmla="*/ 47 h 71"/>
              <a:gd name="T50" fmla="*/ 9 w 54"/>
              <a:gd name="T51" fmla="*/ 55 h 71"/>
              <a:gd name="T52" fmla="*/ 18 w 54"/>
              <a:gd name="T53" fmla="*/ 44 h 71"/>
              <a:gd name="T54" fmla="*/ 11 w 54"/>
              <a:gd name="T55" fmla="*/ 55 h 71"/>
              <a:gd name="T56" fmla="*/ 40 w 54"/>
              <a:gd name="T57" fmla="*/ 46 h 71"/>
              <a:gd name="T58" fmla="*/ 24 w 54"/>
              <a:gd name="T59" fmla="*/ 7 h 71"/>
              <a:gd name="T60" fmla="*/ 22 w 54"/>
              <a:gd name="T61" fmla="*/ 7 h 71"/>
              <a:gd name="T62" fmla="*/ 20 w 54"/>
              <a:gd name="T63" fmla="*/ 6 h 71"/>
              <a:gd name="T64" fmla="*/ 17 w 54"/>
              <a:gd name="T65" fmla="*/ 4 h 71"/>
              <a:gd name="T66" fmla="*/ 19 w 54"/>
              <a:gd name="T67" fmla="*/ 9 h 71"/>
              <a:gd name="T68" fmla="*/ 17 w 54"/>
              <a:gd name="T69" fmla="*/ 8 h 71"/>
              <a:gd name="T70" fmla="*/ 7 w 54"/>
              <a:gd name="T71" fmla="*/ 23 h 71"/>
              <a:gd name="T72" fmla="*/ 7 w 54"/>
              <a:gd name="T73" fmla="*/ 30 h 71"/>
              <a:gd name="T74" fmla="*/ 13 w 54"/>
              <a:gd name="T75" fmla="*/ 31 h 71"/>
              <a:gd name="T76" fmla="*/ 21 w 54"/>
              <a:gd name="T77" fmla="*/ 26 h 71"/>
              <a:gd name="T78" fmla="*/ 29 w 54"/>
              <a:gd name="T79" fmla="*/ 20 h 71"/>
              <a:gd name="T80" fmla="*/ 23 w 54"/>
              <a:gd name="T81" fmla="*/ 28 h 71"/>
              <a:gd name="T82" fmla="*/ 30 w 54"/>
              <a:gd name="T83" fmla="*/ 6 h 71"/>
              <a:gd name="T84" fmla="*/ 42 w 54"/>
              <a:gd name="T85" fmla="*/ 46 h 71"/>
              <a:gd name="T86" fmla="*/ 46 w 54"/>
              <a:gd name="T87" fmla="*/ 44 h 71"/>
              <a:gd name="T88" fmla="*/ 30 w 54"/>
              <a:gd name="T89"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71">
                <a:moveTo>
                  <a:pt x="17" y="15"/>
                </a:moveTo>
                <a:cubicBezTo>
                  <a:pt x="17" y="15"/>
                  <a:pt x="17" y="16"/>
                  <a:pt x="17" y="16"/>
                </a:cubicBezTo>
                <a:cubicBezTo>
                  <a:pt x="14" y="19"/>
                  <a:pt x="14" y="19"/>
                  <a:pt x="14" y="19"/>
                </a:cubicBezTo>
                <a:cubicBezTo>
                  <a:pt x="14" y="20"/>
                  <a:pt x="14" y="20"/>
                  <a:pt x="13" y="20"/>
                </a:cubicBezTo>
                <a:cubicBezTo>
                  <a:pt x="13" y="20"/>
                  <a:pt x="13" y="20"/>
                  <a:pt x="13" y="19"/>
                </a:cubicBezTo>
                <a:cubicBezTo>
                  <a:pt x="12" y="19"/>
                  <a:pt x="12" y="18"/>
                  <a:pt x="13" y="18"/>
                </a:cubicBezTo>
                <a:cubicBezTo>
                  <a:pt x="13" y="18"/>
                  <a:pt x="13" y="18"/>
                  <a:pt x="13" y="18"/>
                </a:cubicBezTo>
                <a:cubicBezTo>
                  <a:pt x="12" y="18"/>
                  <a:pt x="11" y="18"/>
                  <a:pt x="11" y="17"/>
                </a:cubicBezTo>
                <a:cubicBezTo>
                  <a:pt x="11" y="17"/>
                  <a:pt x="11" y="16"/>
                  <a:pt x="12" y="16"/>
                </a:cubicBezTo>
                <a:cubicBezTo>
                  <a:pt x="16" y="15"/>
                  <a:pt x="16" y="15"/>
                  <a:pt x="16" y="15"/>
                </a:cubicBezTo>
                <a:cubicBezTo>
                  <a:pt x="16" y="14"/>
                  <a:pt x="17" y="15"/>
                  <a:pt x="17" y="15"/>
                </a:cubicBezTo>
                <a:close/>
                <a:moveTo>
                  <a:pt x="53" y="51"/>
                </a:moveTo>
                <a:cubicBezTo>
                  <a:pt x="48" y="55"/>
                  <a:pt x="48" y="55"/>
                  <a:pt x="48" y="55"/>
                </a:cubicBezTo>
                <a:cubicBezTo>
                  <a:pt x="50" y="55"/>
                  <a:pt x="51" y="57"/>
                  <a:pt x="51" y="59"/>
                </a:cubicBezTo>
                <a:cubicBezTo>
                  <a:pt x="51" y="59"/>
                  <a:pt x="51" y="60"/>
                  <a:pt x="51" y="60"/>
                </a:cubicBezTo>
                <a:cubicBezTo>
                  <a:pt x="52" y="60"/>
                  <a:pt x="52" y="61"/>
                  <a:pt x="52" y="62"/>
                </a:cubicBezTo>
                <a:cubicBezTo>
                  <a:pt x="52" y="69"/>
                  <a:pt x="52" y="69"/>
                  <a:pt x="52" y="69"/>
                </a:cubicBezTo>
                <a:cubicBezTo>
                  <a:pt x="52" y="71"/>
                  <a:pt x="51" y="71"/>
                  <a:pt x="50" y="71"/>
                </a:cubicBezTo>
                <a:cubicBezTo>
                  <a:pt x="2" y="71"/>
                  <a:pt x="2" y="71"/>
                  <a:pt x="2" y="71"/>
                </a:cubicBezTo>
                <a:cubicBezTo>
                  <a:pt x="1" y="71"/>
                  <a:pt x="0" y="71"/>
                  <a:pt x="0" y="69"/>
                </a:cubicBezTo>
                <a:cubicBezTo>
                  <a:pt x="0" y="62"/>
                  <a:pt x="0" y="62"/>
                  <a:pt x="0" y="62"/>
                </a:cubicBezTo>
                <a:cubicBezTo>
                  <a:pt x="0" y="61"/>
                  <a:pt x="1" y="60"/>
                  <a:pt x="2" y="60"/>
                </a:cubicBezTo>
                <a:cubicBezTo>
                  <a:pt x="2" y="60"/>
                  <a:pt x="2" y="59"/>
                  <a:pt x="2" y="59"/>
                </a:cubicBezTo>
                <a:cubicBezTo>
                  <a:pt x="2" y="57"/>
                  <a:pt x="2" y="56"/>
                  <a:pt x="4" y="55"/>
                </a:cubicBezTo>
                <a:cubicBezTo>
                  <a:pt x="4" y="53"/>
                  <a:pt x="3" y="49"/>
                  <a:pt x="5" y="46"/>
                </a:cubicBezTo>
                <a:cubicBezTo>
                  <a:pt x="6" y="44"/>
                  <a:pt x="9" y="42"/>
                  <a:pt x="12" y="40"/>
                </a:cubicBezTo>
                <a:cubicBezTo>
                  <a:pt x="14" y="38"/>
                  <a:pt x="17" y="35"/>
                  <a:pt x="18" y="34"/>
                </a:cubicBezTo>
                <a:cubicBezTo>
                  <a:pt x="19" y="32"/>
                  <a:pt x="20" y="30"/>
                  <a:pt x="20" y="29"/>
                </a:cubicBezTo>
                <a:cubicBezTo>
                  <a:pt x="19" y="29"/>
                  <a:pt x="18" y="29"/>
                  <a:pt x="17" y="29"/>
                </a:cubicBezTo>
                <a:cubicBezTo>
                  <a:pt x="17" y="29"/>
                  <a:pt x="17" y="29"/>
                  <a:pt x="16" y="31"/>
                </a:cubicBezTo>
                <a:cubicBezTo>
                  <a:pt x="16" y="32"/>
                  <a:pt x="15" y="33"/>
                  <a:pt x="15" y="33"/>
                </a:cubicBezTo>
                <a:cubicBezTo>
                  <a:pt x="14" y="34"/>
                  <a:pt x="13" y="35"/>
                  <a:pt x="12" y="35"/>
                </a:cubicBezTo>
                <a:cubicBezTo>
                  <a:pt x="11" y="35"/>
                  <a:pt x="11" y="35"/>
                  <a:pt x="11" y="35"/>
                </a:cubicBezTo>
                <a:cubicBezTo>
                  <a:pt x="10" y="35"/>
                  <a:pt x="9" y="35"/>
                  <a:pt x="8" y="33"/>
                </a:cubicBezTo>
                <a:cubicBezTo>
                  <a:pt x="7" y="33"/>
                  <a:pt x="7" y="33"/>
                  <a:pt x="6" y="33"/>
                </a:cubicBezTo>
                <a:cubicBezTo>
                  <a:pt x="5" y="32"/>
                  <a:pt x="2" y="31"/>
                  <a:pt x="2" y="29"/>
                </a:cubicBezTo>
                <a:cubicBezTo>
                  <a:pt x="2" y="28"/>
                  <a:pt x="2" y="28"/>
                  <a:pt x="2" y="28"/>
                </a:cubicBezTo>
                <a:cubicBezTo>
                  <a:pt x="2" y="26"/>
                  <a:pt x="2" y="23"/>
                  <a:pt x="5" y="21"/>
                </a:cubicBezTo>
                <a:cubicBezTo>
                  <a:pt x="8" y="18"/>
                  <a:pt x="9" y="15"/>
                  <a:pt x="9" y="14"/>
                </a:cubicBezTo>
                <a:cubicBezTo>
                  <a:pt x="9" y="14"/>
                  <a:pt x="9" y="14"/>
                  <a:pt x="9" y="14"/>
                </a:cubicBezTo>
                <a:cubicBezTo>
                  <a:pt x="9" y="13"/>
                  <a:pt x="9" y="12"/>
                  <a:pt x="15" y="7"/>
                </a:cubicBezTo>
                <a:cubicBezTo>
                  <a:pt x="14" y="7"/>
                  <a:pt x="14" y="6"/>
                  <a:pt x="14" y="6"/>
                </a:cubicBezTo>
                <a:cubicBezTo>
                  <a:pt x="14" y="5"/>
                  <a:pt x="12" y="3"/>
                  <a:pt x="12" y="3"/>
                </a:cubicBezTo>
                <a:cubicBezTo>
                  <a:pt x="12" y="2"/>
                  <a:pt x="12" y="2"/>
                  <a:pt x="12" y="1"/>
                </a:cubicBezTo>
                <a:cubicBezTo>
                  <a:pt x="12" y="1"/>
                  <a:pt x="12" y="1"/>
                  <a:pt x="12" y="1"/>
                </a:cubicBezTo>
                <a:cubicBezTo>
                  <a:pt x="13" y="1"/>
                  <a:pt x="13" y="1"/>
                  <a:pt x="13" y="1"/>
                </a:cubicBezTo>
                <a:cubicBezTo>
                  <a:pt x="13" y="1"/>
                  <a:pt x="13" y="0"/>
                  <a:pt x="13" y="0"/>
                </a:cubicBezTo>
                <a:cubicBezTo>
                  <a:pt x="13" y="0"/>
                  <a:pt x="13" y="0"/>
                  <a:pt x="13" y="0"/>
                </a:cubicBezTo>
                <a:cubicBezTo>
                  <a:pt x="14" y="0"/>
                  <a:pt x="14" y="0"/>
                  <a:pt x="14" y="0"/>
                </a:cubicBezTo>
                <a:cubicBezTo>
                  <a:pt x="14" y="0"/>
                  <a:pt x="14" y="0"/>
                  <a:pt x="15" y="0"/>
                </a:cubicBezTo>
                <a:cubicBezTo>
                  <a:pt x="15" y="0"/>
                  <a:pt x="15" y="0"/>
                  <a:pt x="15" y="0"/>
                </a:cubicBezTo>
                <a:cubicBezTo>
                  <a:pt x="16" y="0"/>
                  <a:pt x="20" y="2"/>
                  <a:pt x="21" y="3"/>
                </a:cubicBezTo>
                <a:cubicBezTo>
                  <a:pt x="23" y="2"/>
                  <a:pt x="24" y="2"/>
                  <a:pt x="25" y="2"/>
                </a:cubicBezTo>
                <a:cubicBezTo>
                  <a:pt x="31" y="2"/>
                  <a:pt x="39" y="4"/>
                  <a:pt x="44" y="13"/>
                </a:cubicBezTo>
                <a:cubicBezTo>
                  <a:pt x="50" y="23"/>
                  <a:pt x="49" y="31"/>
                  <a:pt x="48" y="37"/>
                </a:cubicBezTo>
                <a:cubicBezTo>
                  <a:pt x="48" y="39"/>
                  <a:pt x="48" y="42"/>
                  <a:pt x="48" y="43"/>
                </a:cubicBezTo>
                <a:cubicBezTo>
                  <a:pt x="50" y="45"/>
                  <a:pt x="53" y="47"/>
                  <a:pt x="53" y="48"/>
                </a:cubicBezTo>
                <a:cubicBezTo>
                  <a:pt x="53" y="48"/>
                  <a:pt x="54" y="49"/>
                  <a:pt x="54" y="49"/>
                </a:cubicBezTo>
                <a:cubicBezTo>
                  <a:pt x="54" y="50"/>
                  <a:pt x="53" y="50"/>
                  <a:pt x="53" y="51"/>
                </a:cubicBezTo>
                <a:close/>
                <a:moveTo>
                  <a:pt x="48" y="59"/>
                </a:moveTo>
                <a:cubicBezTo>
                  <a:pt x="48" y="58"/>
                  <a:pt x="47" y="57"/>
                  <a:pt x="45" y="57"/>
                </a:cubicBezTo>
                <a:cubicBezTo>
                  <a:pt x="7" y="57"/>
                  <a:pt x="7" y="57"/>
                  <a:pt x="7" y="57"/>
                </a:cubicBezTo>
                <a:cubicBezTo>
                  <a:pt x="6" y="57"/>
                  <a:pt x="5" y="58"/>
                  <a:pt x="5" y="59"/>
                </a:cubicBezTo>
                <a:cubicBezTo>
                  <a:pt x="5" y="60"/>
                  <a:pt x="6" y="61"/>
                  <a:pt x="7" y="61"/>
                </a:cubicBezTo>
                <a:cubicBezTo>
                  <a:pt x="45" y="61"/>
                  <a:pt x="45" y="61"/>
                  <a:pt x="45" y="61"/>
                </a:cubicBezTo>
                <a:cubicBezTo>
                  <a:pt x="47" y="61"/>
                  <a:pt x="48" y="60"/>
                  <a:pt x="48" y="59"/>
                </a:cubicBezTo>
                <a:close/>
                <a:moveTo>
                  <a:pt x="45" y="63"/>
                </a:moveTo>
                <a:cubicBezTo>
                  <a:pt x="7" y="63"/>
                  <a:pt x="7" y="63"/>
                  <a:pt x="7" y="63"/>
                </a:cubicBezTo>
                <a:cubicBezTo>
                  <a:pt x="3" y="63"/>
                  <a:pt x="3" y="63"/>
                  <a:pt x="3" y="63"/>
                </a:cubicBezTo>
                <a:cubicBezTo>
                  <a:pt x="3" y="68"/>
                  <a:pt x="3" y="68"/>
                  <a:pt x="3" y="68"/>
                </a:cubicBezTo>
                <a:cubicBezTo>
                  <a:pt x="49" y="68"/>
                  <a:pt x="49" y="68"/>
                  <a:pt x="49" y="68"/>
                </a:cubicBezTo>
                <a:cubicBezTo>
                  <a:pt x="49" y="63"/>
                  <a:pt x="49" y="63"/>
                  <a:pt x="49" y="63"/>
                </a:cubicBezTo>
                <a:lnTo>
                  <a:pt x="45" y="63"/>
                </a:lnTo>
                <a:close/>
                <a:moveTo>
                  <a:pt x="13" y="42"/>
                </a:moveTo>
                <a:cubicBezTo>
                  <a:pt x="11" y="44"/>
                  <a:pt x="8" y="46"/>
                  <a:pt x="8" y="47"/>
                </a:cubicBezTo>
                <a:cubicBezTo>
                  <a:pt x="6" y="51"/>
                  <a:pt x="7" y="55"/>
                  <a:pt x="7" y="55"/>
                </a:cubicBezTo>
                <a:cubicBezTo>
                  <a:pt x="7" y="55"/>
                  <a:pt x="7" y="55"/>
                  <a:pt x="7" y="55"/>
                </a:cubicBezTo>
                <a:cubicBezTo>
                  <a:pt x="9" y="55"/>
                  <a:pt x="9" y="55"/>
                  <a:pt x="9" y="55"/>
                </a:cubicBezTo>
                <a:cubicBezTo>
                  <a:pt x="9" y="54"/>
                  <a:pt x="9" y="49"/>
                  <a:pt x="12" y="47"/>
                </a:cubicBezTo>
                <a:cubicBezTo>
                  <a:pt x="14" y="45"/>
                  <a:pt x="16" y="43"/>
                  <a:pt x="17" y="43"/>
                </a:cubicBezTo>
                <a:cubicBezTo>
                  <a:pt x="17" y="43"/>
                  <a:pt x="18" y="43"/>
                  <a:pt x="18" y="44"/>
                </a:cubicBezTo>
                <a:cubicBezTo>
                  <a:pt x="18" y="44"/>
                  <a:pt x="18" y="45"/>
                  <a:pt x="18" y="45"/>
                </a:cubicBezTo>
                <a:cubicBezTo>
                  <a:pt x="18" y="45"/>
                  <a:pt x="15" y="46"/>
                  <a:pt x="13" y="49"/>
                </a:cubicBezTo>
                <a:cubicBezTo>
                  <a:pt x="11" y="51"/>
                  <a:pt x="11" y="55"/>
                  <a:pt x="11" y="55"/>
                </a:cubicBezTo>
                <a:cubicBezTo>
                  <a:pt x="11" y="55"/>
                  <a:pt x="11" y="55"/>
                  <a:pt x="11" y="55"/>
                </a:cubicBezTo>
                <a:cubicBezTo>
                  <a:pt x="43" y="55"/>
                  <a:pt x="43" y="55"/>
                  <a:pt x="43" y="55"/>
                </a:cubicBezTo>
                <a:cubicBezTo>
                  <a:pt x="42" y="54"/>
                  <a:pt x="40" y="50"/>
                  <a:pt x="40" y="46"/>
                </a:cubicBezTo>
                <a:cubicBezTo>
                  <a:pt x="40" y="45"/>
                  <a:pt x="40" y="43"/>
                  <a:pt x="41" y="41"/>
                </a:cubicBezTo>
                <a:cubicBezTo>
                  <a:pt x="42" y="36"/>
                  <a:pt x="43" y="27"/>
                  <a:pt x="40" y="18"/>
                </a:cubicBezTo>
                <a:cubicBezTo>
                  <a:pt x="36" y="8"/>
                  <a:pt x="27" y="7"/>
                  <a:pt x="24" y="7"/>
                </a:cubicBezTo>
                <a:cubicBezTo>
                  <a:pt x="24" y="7"/>
                  <a:pt x="24" y="7"/>
                  <a:pt x="23" y="7"/>
                </a:cubicBezTo>
                <a:cubicBezTo>
                  <a:pt x="23" y="7"/>
                  <a:pt x="23" y="7"/>
                  <a:pt x="23" y="7"/>
                </a:cubicBezTo>
                <a:cubicBezTo>
                  <a:pt x="23" y="7"/>
                  <a:pt x="23" y="7"/>
                  <a:pt x="22" y="7"/>
                </a:cubicBezTo>
                <a:cubicBezTo>
                  <a:pt x="22" y="7"/>
                  <a:pt x="22" y="7"/>
                  <a:pt x="22" y="7"/>
                </a:cubicBezTo>
                <a:cubicBezTo>
                  <a:pt x="22" y="7"/>
                  <a:pt x="21" y="6"/>
                  <a:pt x="21" y="6"/>
                </a:cubicBezTo>
                <a:cubicBezTo>
                  <a:pt x="20" y="6"/>
                  <a:pt x="20" y="6"/>
                  <a:pt x="20" y="6"/>
                </a:cubicBezTo>
                <a:cubicBezTo>
                  <a:pt x="20" y="6"/>
                  <a:pt x="19" y="6"/>
                  <a:pt x="19" y="5"/>
                </a:cubicBezTo>
                <a:cubicBezTo>
                  <a:pt x="19" y="5"/>
                  <a:pt x="19" y="5"/>
                  <a:pt x="19" y="5"/>
                </a:cubicBezTo>
                <a:cubicBezTo>
                  <a:pt x="18" y="5"/>
                  <a:pt x="18" y="4"/>
                  <a:pt x="17" y="4"/>
                </a:cubicBezTo>
                <a:cubicBezTo>
                  <a:pt x="19" y="7"/>
                  <a:pt x="19" y="7"/>
                  <a:pt x="19" y="7"/>
                </a:cubicBezTo>
                <a:cubicBezTo>
                  <a:pt x="20" y="8"/>
                  <a:pt x="20" y="8"/>
                  <a:pt x="20" y="8"/>
                </a:cubicBezTo>
                <a:cubicBezTo>
                  <a:pt x="20" y="9"/>
                  <a:pt x="19" y="9"/>
                  <a:pt x="19" y="9"/>
                </a:cubicBezTo>
                <a:cubicBezTo>
                  <a:pt x="19" y="9"/>
                  <a:pt x="19" y="9"/>
                  <a:pt x="19" y="9"/>
                </a:cubicBezTo>
                <a:cubicBezTo>
                  <a:pt x="19" y="9"/>
                  <a:pt x="18" y="9"/>
                  <a:pt x="18" y="9"/>
                </a:cubicBezTo>
                <a:cubicBezTo>
                  <a:pt x="18" y="9"/>
                  <a:pt x="18" y="9"/>
                  <a:pt x="17" y="8"/>
                </a:cubicBezTo>
                <a:cubicBezTo>
                  <a:pt x="15" y="11"/>
                  <a:pt x="12" y="14"/>
                  <a:pt x="12" y="15"/>
                </a:cubicBezTo>
                <a:cubicBezTo>
                  <a:pt x="12" y="15"/>
                  <a:pt x="12" y="15"/>
                  <a:pt x="12" y="15"/>
                </a:cubicBezTo>
                <a:cubicBezTo>
                  <a:pt x="11" y="16"/>
                  <a:pt x="11" y="19"/>
                  <a:pt x="7" y="23"/>
                </a:cubicBezTo>
                <a:cubicBezTo>
                  <a:pt x="5" y="25"/>
                  <a:pt x="5" y="26"/>
                  <a:pt x="5" y="28"/>
                </a:cubicBezTo>
                <a:cubicBezTo>
                  <a:pt x="5" y="29"/>
                  <a:pt x="5" y="29"/>
                  <a:pt x="5" y="29"/>
                </a:cubicBezTo>
                <a:cubicBezTo>
                  <a:pt x="5" y="29"/>
                  <a:pt x="7" y="30"/>
                  <a:pt x="7" y="30"/>
                </a:cubicBezTo>
                <a:cubicBezTo>
                  <a:pt x="8" y="30"/>
                  <a:pt x="9" y="31"/>
                  <a:pt x="10" y="31"/>
                </a:cubicBezTo>
                <a:cubicBezTo>
                  <a:pt x="10" y="32"/>
                  <a:pt x="11" y="32"/>
                  <a:pt x="11" y="32"/>
                </a:cubicBezTo>
                <a:cubicBezTo>
                  <a:pt x="12" y="32"/>
                  <a:pt x="12" y="32"/>
                  <a:pt x="13" y="31"/>
                </a:cubicBezTo>
                <a:cubicBezTo>
                  <a:pt x="13" y="31"/>
                  <a:pt x="13" y="30"/>
                  <a:pt x="13" y="30"/>
                </a:cubicBezTo>
                <a:cubicBezTo>
                  <a:pt x="14" y="28"/>
                  <a:pt x="15" y="25"/>
                  <a:pt x="18" y="26"/>
                </a:cubicBezTo>
                <a:cubicBezTo>
                  <a:pt x="19" y="26"/>
                  <a:pt x="20" y="26"/>
                  <a:pt x="21" y="26"/>
                </a:cubicBezTo>
                <a:cubicBezTo>
                  <a:pt x="21" y="25"/>
                  <a:pt x="21" y="25"/>
                  <a:pt x="22" y="25"/>
                </a:cubicBezTo>
                <a:cubicBezTo>
                  <a:pt x="22" y="25"/>
                  <a:pt x="22" y="25"/>
                  <a:pt x="22" y="26"/>
                </a:cubicBezTo>
                <a:cubicBezTo>
                  <a:pt x="27" y="25"/>
                  <a:pt x="29" y="20"/>
                  <a:pt x="29" y="20"/>
                </a:cubicBezTo>
                <a:cubicBezTo>
                  <a:pt x="29" y="19"/>
                  <a:pt x="29" y="19"/>
                  <a:pt x="30" y="19"/>
                </a:cubicBezTo>
                <a:cubicBezTo>
                  <a:pt x="30" y="19"/>
                  <a:pt x="31" y="20"/>
                  <a:pt x="31" y="20"/>
                </a:cubicBezTo>
                <a:cubicBezTo>
                  <a:pt x="31" y="20"/>
                  <a:pt x="29" y="26"/>
                  <a:pt x="23" y="28"/>
                </a:cubicBezTo>
                <a:cubicBezTo>
                  <a:pt x="23" y="29"/>
                  <a:pt x="23" y="33"/>
                  <a:pt x="21" y="35"/>
                </a:cubicBezTo>
                <a:cubicBezTo>
                  <a:pt x="19" y="37"/>
                  <a:pt x="16" y="40"/>
                  <a:pt x="13" y="42"/>
                </a:cubicBezTo>
                <a:close/>
                <a:moveTo>
                  <a:pt x="30" y="6"/>
                </a:moveTo>
                <a:cubicBezTo>
                  <a:pt x="34" y="7"/>
                  <a:pt x="39" y="10"/>
                  <a:pt x="42" y="17"/>
                </a:cubicBezTo>
                <a:cubicBezTo>
                  <a:pt x="45" y="27"/>
                  <a:pt x="44" y="36"/>
                  <a:pt x="43" y="41"/>
                </a:cubicBezTo>
                <a:cubicBezTo>
                  <a:pt x="42" y="43"/>
                  <a:pt x="42" y="45"/>
                  <a:pt x="42" y="46"/>
                </a:cubicBezTo>
                <a:cubicBezTo>
                  <a:pt x="42" y="49"/>
                  <a:pt x="43" y="52"/>
                  <a:pt x="44" y="54"/>
                </a:cubicBezTo>
                <a:cubicBezTo>
                  <a:pt x="50" y="49"/>
                  <a:pt x="50" y="49"/>
                  <a:pt x="50" y="49"/>
                </a:cubicBezTo>
                <a:cubicBezTo>
                  <a:pt x="49" y="48"/>
                  <a:pt x="47" y="46"/>
                  <a:pt x="46" y="44"/>
                </a:cubicBezTo>
                <a:cubicBezTo>
                  <a:pt x="45" y="42"/>
                  <a:pt x="45" y="40"/>
                  <a:pt x="45" y="37"/>
                </a:cubicBezTo>
                <a:cubicBezTo>
                  <a:pt x="46" y="31"/>
                  <a:pt x="46" y="23"/>
                  <a:pt x="42" y="15"/>
                </a:cubicBezTo>
                <a:cubicBezTo>
                  <a:pt x="38" y="9"/>
                  <a:pt x="34" y="7"/>
                  <a:pt x="30" y="6"/>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en-US" sz="2400"/>
          </a:p>
        </p:txBody>
      </p:sp>
      <p:sp>
        <p:nvSpPr>
          <p:cNvPr id="76" name="Freeform 22"/>
          <p:cNvSpPr>
            <a:spLocks noEditPoints="1"/>
          </p:cNvSpPr>
          <p:nvPr/>
        </p:nvSpPr>
        <p:spPr bwMode="auto">
          <a:xfrm rot="16200000">
            <a:off x="8461907" y="3786291"/>
            <a:ext cx="4489369" cy="4848173"/>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26352112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4" name="TextBox 823"/>
          <p:cNvSpPr txBox="1"/>
          <p:nvPr/>
        </p:nvSpPr>
        <p:spPr>
          <a:xfrm>
            <a:off x="893860" y="587093"/>
            <a:ext cx="3361177" cy="523220"/>
          </a:xfrm>
          <a:prstGeom prst="rect">
            <a:avLst/>
          </a:prstGeom>
          <a:noFill/>
        </p:spPr>
        <p:txBody>
          <a:bodyPr wrap="none" rtlCol="0">
            <a:spAutoFit/>
          </a:bodyPr>
          <a:lstStyle/>
          <a:p>
            <a:r>
              <a:rPr lang="en-ID" sz="2800" b="1" dirty="0">
                <a:solidFill>
                  <a:schemeClr val="bg1"/>
                </a:solidFill>
                <a:latin typeface="+mj-lt"/>
              </a:rPr>
              <a:t>WHY BUY PLANNER?</a:t>
            </a:r>
          </a:p>
        </p:txBody>
      </p:sp>
      <p:sp>
        <p:nvSpPr>
          <p:cNvPr id="829" name="Oval 828"/>
          <p:cNvSpPr/>
          <p:nvPr/>
        </p:nvSpPr>
        <p:spPr>
          <a:xfrm flipH="1">
            <a:off x="2806668" y="1089525"/>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p:cNvSpPr/>
          <p:nvPr/>
        </p:nvSpPr>
        <p:spPr>
          <a:xfrm>
            <a:off x="8157978"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26" name="Rectangle 825"/>
          <p:cNvSpPr/>
          <p:nvPr/>
        </p:nvSpPr>
        <p:spPr>
          <a:xfrm>
            <a:off x="4502726" y="2251365"/>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1" name="Rectangle 830"/>
          <p:cNvSpPr/>
          <p:nvPr/>
        </p:nvSpPr>
        <p:spPr>
          <a:xfrm>
            <a:off x="8157978"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2" name="Rectangle 831"/>
          <p:cNvSpPr/>
          <p:nvPr/>
        </p:nvSpPr>
        <p:spPr>
          <a:xfrm>
            <a:off x="4502726" y="3922116"/>
            <a:ext cx="3306657" cy="1349539"/>
          </a:xfrm>
          <a:prstGeom prst="rect">
            <a:avLst/>
          </a:prstGeom>
          <a:solidFill>
            <a:schemeClr val="accent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34" name="TextBox 833"/>
          <p:cNvSpPr txBox="1"/>
          <p:nvPr/>
        </p:nvSpPr>
        <p:spPr>
          <a:xfrm>
            <a:off x="942109" y="2171021"/>
            <a:ext cx="3158836" cy="2585323"/>
          </a:xfrm>
          <a:prstGeom prst="rect">
            <a:avLst/>
          </a:prstGeom>
          <a:noFill/>
        </p:spPr>
        <p:txBody>
          <a:bodyPr wrap="square" rtlCol="0">
            <a:spAutoFit/>
          </a:bodyPr>
          <a:lstStyle/>
          <a:p>
            <a:pPr algn="just">
              <a:lnSpc>
                <a:spcPct val="150000"/>
              </a:lnSpc>
            </a:pPr>
            <a:r>
              <a:rPr lang="en-ID" sz="1200" dirty="0">
                <a:solidFill>
                  <a:schemeClr val="bg1"/>
                </a:solidFill>
              </a:rPr>
              <a:t>Appropriately synthesize interactive opportunities through go forward relationships. Competently procrastinate client </a:t>
            </a:r>
            <a:r>
              <a:rPr lang="en-ID" sz="1200" dirty="0" err="1">
                <a:solidFill>
                  <a:schemeClr val="bg1"/>
                </a:solidFill>
              </a:rPr>
              <a:t>centered</a:t>
            </a:r>
            <a:r>
              <a:rPr lang="en-ID" sz="1200" dirty="0">
                <a:solidFill>
                  <a:schemeClr val="bg1"/>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840" name="TextBox 839"/>
          <p:cNvSpPr txBox="1"/>
          <p:nvPr/>
        </p:nvSpPr>
        <p:spPr>
          <a:xfrm>
            <a:off x="893860" y="1607679"/>
            <a:ext cx="4869731" cy="369332"/>
          </a:xfrm>
          <a:prstGeom prst="rect">
            <a:avLst/>
          </a:prstGeom>
          <a:noFill/>
        </p:spPr>
        <p:txBody>
          <a:bodyPr wrap="none" rtlCol="0">
            <a:spAutoFit/>
          </a:bodyPr>
          <a:lstStyle/>
          <a:p>
            <a:r>
              <a:rPr lang="en-ID" dirty="0">
                <a:solidFill>
                  <a:schemeClr val="bg1"/>
                </a:solidFill>
                <a:latin typeface="+mj-lt"/>
              </a:rPr>
              <a:t>RESPONSIVE DESIGN FOR ALL BUSINESS</a:t>
            </a:r>
          </a:p>
        </p:txBody>
      </p:sp>
      <p:sp>
        <p:nvSpPr>
          <p:cNvPr id="841" name="Signs"/>
          <p:cNvSpPr>
            <a:spLocks noEditPoints="1"/>
          </p:cNvSpPr>
          <p:nvPr/>
        </p:nvSpPr>
        <p:spPr bwMode="auto">
          <a:xfrm rot="348046">
            <a:off x="2568516" y="4832785"/>
            <a:ext cx="1414011" cy="569818"/>
          </a:xfrm>
          <a:custGeom>
            <a:avLst/>
            <a:gdLst>
              <a:gd name="T0" fmla="*/ 237 w 558"/>
              <a:gd name="T1" fmla="*/ 87 h 319"/>
              <a:gd name="T2" fmla="*/ 487 w 558"/>
              <a:gd name="T3" fmla="*/ 132 h 319"/>
              <a:gd name="T4" fmla="*/ 441 w 558"/>
              <a:gd name="T5" fmla="*/ 109 h 319"/>
              <a:gd name="T6" fmla="*/ 417 w 558"/>
              <a:gd name="T7" fmla="*/ 130 h 319"/>
              <a:gd name="T8" fmla="*/ 396 w 558"/>
              <a:gd name="T9" fmla="*/ 143 h 319"/>
              <a:gd name="T10" fmla="*/ 360 w 558"/>
              <a:gd name="T11" fmla="*/ 145 h 319"/>
              <a:gd name="T12" fmla="*/ 346 w 558"/>
              <a:gd name="T13" fmla="*/ 142 h 319"/>
              <a:gd name="T14" fmla="*/ 322 w 558"/>
              <a:gd name="T15" fmla="*/ 145 h 319"/>
              <a:gd name="T16" fmla="*/ 305 w 558"/>
              <a:gd name="T17" fmla="*/ 149 h 319"/>
              <a:gd name="T18" fmla="*/ 277 w 558"/>
              <a:gd name="T19" fmla="*/ 141 h 319"/>
              <a:gd name="T20" fmla="*/ 511 w 558"/>
              <a:gd name="T21" fmla="*/ 174 h 319"/>
              <a:gd name="T22" fmla="*/ 515 w 558"/>
              <a:gd name="T23" fmla="*/ 176 h 319"/>
              <a:gd name="T24" fmla="*/ 200 w 558"/>
              <a:gd name="T25" fmla="*/ 273 h 319"/>
              <a:gd name="T26" fmla="*/ 166 w 558"/>
              <a:gd name="T27" fmla="*/ 249 h 319"/>
              <a:gd name="T28" fmla="*/ 48 w 558"/>
              <a:gd name="T29" fmla="*/ 268 h 319"/>
              <a:gd name="T30" fmla="*/ 114 w 558"/>
              <a:gd name="T31" fmla="*/ 133 h 319"/>
              <a:gd name="T32" fmla="*/ 177 w 558"/>
              <a:gd name="T33" fmla="*/ 73 h 319"/>
              <a:gd name="T34" fmla="*/ 359 w 558"/>
              <a:gd name="T35" fmla="*/ 48 h 319"/>
              <a:gd name="T36" fmla="*/ 410 w 558"/>
              <a:gd name="T37" fmla="*/ 37 h 319"/>
              <a:gd name="T38" fmla="*/ 557 w 558"/>
              <a:gd name="T39" fmla="*/ 67 h 319"/>
              <a:gd name="T40" fmla="*/ 390 w 558"/>
              <a:gd name="T41" fmla="*/ 78 h 319"/>
              <a:gd name="T42" fmla="*/ 365 w 558"/>
              <a:gd name="T43" fmla="*/ 141 h 319"/>
              <a:gd name="T44" fmla="*/ 401 w 558"/>
              <a:gd name="T45" fmla="*/ 92 h 319"/>
              <a:gd name="T46" fmla="*/ 391 w 558"/>
              <a:gd name="T47" fmla="*/ 126 h 319"/>
              <a:gd name="T48" fmla="*/ 422 w 558"/>
              <a:gd name="T49" fmla="*/ 99 h 319"/>
              <a:gd name="T50" fmla="*/ 435 w 558"/>
              <a:gd name="T51" fmla="*/ 96 h 319"/>
              <a:gd name="T52" fmla="*/ 443 w 558"/>
              <a:gd name="T53" fmla="*/ 97 h 319"/>
              <a:gd name="T54" fmla="*/ 459 w 558"/>
              <a:gd name="T55" fmla="*/ 88 h 319"/>
              <a:gd name="T56" fmla="*/ 466 w 558"/>
              <a:gd name="T57" fmla="*/ 90 h 319"/>
              <a:gd name="T58" fmla="*/ 483 w 558"/>
              <a:gd name="T59" fmla="*/ 85 h 319"/>
              <a:gd name="T60" fmla="*/ 557 w 558"/>
              <a:gd name="T61" fmla="*/ 93 h 319"/>
              <a:gd name="T62" fmla="*/ 372 w 558"/>
              <a:gd name="T63" fmla="*/ 83 h 319"/>
              <a:gd name="T64" fmla="*/ 403 w 558"/>
              <a:gd name="T65" fmla="*/ 55 h 319"/>
              <a:gd name="T66" fmla="*/ 382 w 558"/>
              <a:gd name="T67" fmla="*/ 50 h 319"/>
              <a:gd name="T68" fmla="*/ 199 w 558"/>
              <a:gd name="T69" fmla="*/ 87 h 319"/>
              <a:gd name="T70" fmla="*/ 173 w 558"/>
              <a:gd name="T71" fmla="*/ 107 h 319"/>
              <a:gd name="T72" fmla="*/ 369 w 558"/>
              <a:gd name="T73" fmla="*/ 70 h 319"/>
              <a:gd name="T74" fmla="*/ 199 w 558"/>
              <a:gd name="T75" fmla="*/ 85 h 319"/>
              <a:gd name="T76" fmla="*/ 84 w 558"/>
              <a:gd name="T77" fmla="*/ 192 h 319"/>
              <a:gd name="T78" fmla="*/ 98 w 558"/>
              <a:gd name="T79" fmla="*/ 261 h 319"/>
              <a:gd name="T80" fmla="*/ 237 w 558"/>
              <a:gd name="T81" fmla="*/ 164 h 319"/>
              <a:gd name="T82" fmla="*/ 206 w 558"/>
              <a:gd name="T83" fmla="*/ 170 h 319"/>
              <a:gd name="T84" fmla="*/ 192 w 558"/>
              <a:gd name="T85" fmla="*/ 173 h 319"/>
              <a:gd name="T86" fmla="*/ 183 w 558"/>
              <a:gd name="T87" fmla="*/ 270 h 319"/>
              <a:gd name="T88" fmla="*/ 252 w 558"/>
              <a:gd name="T89" fmla="*/ 159 h 319"/>
              <a:gd name="T90" fmla="*/ 233 w 558"/>
              <a:gd name="T91" fmla="*/ 155 h 319"/>
              <a:gd name="T92" fmla="*/ 337 w 558"/>
              <a:gd name="T93" fmla="*/ 116 h 319"/>
              <a:gd name="T94" fmla="*/ 173 w 558"/>
              <a:gd name="T95" fmla="*/ 117 h 319"/>
              <a:gd name="T96" fmla="*/ 177 w 558"/>
              <a:gd name="T97" fmla="*/ 79 h 319"/>
              <a:gd name="T98" fmla="*/ 115 w 558"/>
              <a:gd name="T99" fmla="*/ 127 h 319"/>
              <a:gd name="T100" fmla="*/ 215 w 558"/>
              <a:gd name="T101" fmla="*/ 143 h 319"/>
              <a:gd name="T102" fmla="*/ 263 w 558"/>
              <a:gd name="T103" fmla="*/ 124 h 319"/>
              <a:gd name="T104" fmla="*/ 270 w 558"/>
              <a:gd name="T105" fmla="*/ 124 h 319"/>
              <a:gd name="T106" fmla="*/ 282 w 558"/>
              <a:gd name="T107" fmla="*/ 122 h 319"/>
              <a:gd name="T108" fmla="*/ 286 w 558"/>
              <a:gd name="T109" fmla="*/ 137 h 319"/>
              <a:gd name="T110" fmla="*/ 311 w 558"/>
              <a:gd name="T111" fmla="*/ 152 h 319"/>
              <a:gd name="T112" fmla="*/ 326 w 558"/>
              <a:gd name="T113" fmla="*/ 117 h 319"/>
              <a:gd name="T114" fmla="*/ 328 w 558"/>
              <a:gd name="T115" fmla="*/ 137 h 319"/>
              <a:gd name="T116" fmla="*/ 349 w 558"/>
              <a:gd name="T117" fmla="*/ 131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8" h="319">
                <a:moveTo>
                  <a:pt x="550" y="184"/>
                </a:moveTo>
                <a:cubicBezTo>
                  <a:pt x="546" y="184"/>
                  <a:pt x="542" y="184"/>
                  <a:pt x="539" y="182"/>
                </a:cubicBezTo>
                <a:cubicBezTo>
                  <a:pt x="539" y="181"/>
                  <a:pt x="538" y="181"/>
                  <a:pt x="538" y="180"/>
                </a:cubicBezTo>
                <a:cubicBezTo>
                  <a:pt x="535" y="179"/>
                  <a:pt x="531" y="178"/>
                  <a:pt x="528" y="177"/>
                </a:cubicBezTo>
                <a:cubicBezTo>
                  <a:pt x="525" y="176"/>
                  <a:pt x="526" y="171"/>
                  <a:pt x="529" y="171"/>
                </a:cubicBezTo>
                <a:cubicBezTo>
                  <a:pt x="536" y="171"/>
                  <a:pt x="542" y="175"/>
                  <a:pt x="549" y="176"/>
                </a:cubicBezTo>
                <a:cubicBezTo>
                  <a:pt x="550" y="176"/>
                  <a:pt x="551" y="176"/>
                  <a:pt x="552" y="177"/>
                </a:cubicBezTo>
                <a:cubicBezTo>
                  <a:pt x="555" y="179"/>
                  <a:pt x="554" y="184"/>
                  <a:pt x="550" y="184"/>
                </a:cubicBezTo>
                <a:close/>
                <a:moveTo>
                  <a:pt x="233" y="91"/>
                </a:moveTo>
                <a:cubicBezTo>
                  <a:pt x="233" y="93"/>
                  <a:pt x="233" y="91"/>
                  <a:pt x="234" y="91"/>
                </a:cubicBezTo>
                <a:cubicBezTo>
                  <a:pt x="235" y="89"/>
                  <a:pt x="236" y="88"/>
                  <a:pt x="237" y="87"/>
                </a:cubicBezTo>
                <a:cubicBezTo>
                  <a:pt x="240" y="85"/>
                  <a:pt x="243" y="83"/>
                  <a:pt x="246" y="80"/>
                </a:cubicBezTo>
                <a:cubicBezTo>
                  <a:pt x="250" y="77"/>
                  <a:pt x="263" y="69"/>
                  <a:pt x="263" y="69"/>
                </a:cubicBezTo>
                <a:cubicBezTo>
                  <a:pt x="263" y="69"/>
                  <a:pt x="253" y="69"/>
                  <a:pt x="242" y="76"/>
                </a:cubicBezTo>
                <a:cubicBezTo>
                  <a:pt x="236" y="79"/>
                  <a:pt x="229" y="84"/>
                  <a:pt x="226" y="89"/>
                </a:cubicBezTo>
                <a:cubicBezTo>
                  <a:pt x="223" y="95"/>
                  <a:pt x="232" y="98"/>
                  <a:pt x="233" y="91"/>
                </a:cubicBezTo>
                <a:close/>
                <a:moveTo>
                  <a:pt x="557" y="93"/>
                </a:moveTo>
                <a:cubicBezTo>
                  <a:pt x="557" y="93"/>
                  <a:pt x="557" y="93"/>
                  <a:pt x="557" y="93"/>
                </a:cubicBezTo>
                <a:cubicBezTo>
                  <a:pt x="557" y="93"/>
                  <a:pt x="542" y="104"/>
                  <a:pt x="521" y="116"/>
                </a:cubicBezTo>
                <a:cubicBezTo>
                  <a:pt x="516" y="119"/>
                  <a:pt x="511" y="122"/>
                  <a:pt x="505" y="125"/>
                </a:cubicBezTo>
                <a:cubicBezTo>
                  <a:pt x="502" y="126"/>
                  <a:pt x="499" y="127"/>
                  <a:pt x="496" y="129"/>
                </a:cubicBezTo>
                <a:cubicBezTo>
                  <a:pt x="493" y="130"/>
                  <a:pt x="490" y="131"/>
                  <a:pt x="487" y="132"/>
                </a:cubicBezTo>
                <a:cubicBezTo>
                  <a:pt x="484" y="133"/>
                  <a:pt x="481" y="134"/>
                  <a:pt x="477" y="134"/>
                </a:cubicBezTo>
                <a:cubicBezTo>
                  <a:pt x="476" y="134"/>
                  <a:pt x="474" y="133"/>
                  <a:pt x="473" y="133"/>
                </a:cubicBezTo>
                <a:cubicBezTo>
                  <a:pt x="472" y="132"/>
                  <a:pt x="472" y="131"/>
                  <a:pt x="471" y="131"/>
                </a:cubicBezTo>
                <a:cubicBezTo>
                  <a:pt x="470" y="130"/>
                  <a:pt x="469" y="129"/>
                  <a:pt x="469" y="128"/>
                </a:cubicBezTo>
                <a:cubicBezTo>
                  <a:pt x="468" y="127"/>
                  <a:pt x="468" y="126"/>
                  <a:pt x="468" y="125"/>
                </a:cubicBezTo>
                <a:cubicBezTo>
                  <a:pt x="468" y="124"/>
                  <a:pt x="467" y="123"/>
                  <a:pt x="467" y="123"/>
                </a:cubicBezTo>
                <a:cubicBezTo>
                  <a:pt x="467" y="123"/>
                  <a:pt x="449" y="134"/>
                  <a:pt x="449" y="126"/>
                </a:cubicBezTo>
                <a:cubicBezTo>
                  <a:pt x="450" y="117"/>
                  <a:pt x="455" y="106"/>
                  <a:pt x="455" y="106"/>
                </a:cubicBezTo>
                <a:cubicBezTo>
                  <a:pt x="455" y="106"/>
                  <a:pt x="454" y="107"/>
                  <a:pt x="454" y="108"/>
                </a:cubicBezTo>
                <a:cubicBezTo>
                  <a:pt x="452" y="109"/>
                  <a:pt x="451" y="110"/>
                  <a:pt x="448" y="111"/>
                </a:cubicBezTo>
                <a:cubicBezTo>
                  <a:pt x="446" y="111"/>
                  <a:pt x="443" y="110"/>
                  <a:pt x="441" y="109"/>
                </a:cubicBezTo>
                <a:cubicBezTo>
                  <a:pt x="441" y="109"/>
                  <a:pt x="440" y="108"/>
                  <a:pt x="440" y="108"/>
                </a:cubicBezTo>
                <a:cubicBezTo>
                  <a:pt x="438" y="112"/>
                  <a:pt x="436" y="116"/>
                  <a:pt x="433" y="120"/>
                </a:cubicBezTo>
                <a:cubicBezTo>
                  <a:pt x="432" y="121"/>
                  <a:pt x="432" y="123"/>
                  <a:pt x="431" y="124"/>
                </a:cubicBezTo>
                <a:cubicBezTo>
                  <a:pt x="428" y="129"/>
                  <a:pt x="426" y="134"/>
                  <a:pt x="423" y="138"/>
                </a:cubicBezTo>
                <a:cubicBezTo>
                  <a:pt x="423" y="139"/>
                  <a:pt x="422" y="139"/>
                  <a:pt x="421" y="140"/>
                </a:cubicBezTo>
                <a:cubicBezTo>
                  <a:pt x="421" y="141"/>
                  <a:pt x="421" y="141"/>
                  <a:pt x="421" y="141"/>
                </a:cubicBezTo>
                <a:cubicBezTo>
                  <a:pt x="420" y="141"/>
                  <a:pt x="420" y="141"/>
                  <a:pt x="420" y="141"/>
                </a:cubicBezTo>
                <a:cubicBezTo>
                  <a:pt x="419" y="141"/>
                  <a:pt x="419" y="141"/>
                  <a:pt x="418" y="141"/>
                </a:cubicBezTo>
                <a:cubicBezTo>
                  <a:pt x="417" y="141"/>
                  <a:pt x="417" y="141"/>
                  <a:pt x="417" y="140"/>
                </a:cubicBezTo>
                <a:cubicBezTo>
                  <a:pt x="416" y="139"/>
                  <a:pt x="416" y="138"/>
                  <a:pt x="416" y="138"/>
                </a:cubicBezTo>
                <a:cubicBezTo>
                  <a:pt x="416" y="135"/>
                  <a:pt x="416" y="133"/>
                  <a:pt x="417" y="130"/>
                </a:cubicBezTo>
                <a:cubicBezTo>
                  <a:pt x="417" y="126"/>
                  <a:pt x="418" y="122"/>
                  <a:pt x="419" y="119"/>
                </a:cubicBezTo>
                <a:cubicBezTo>
                  <a:pt x="419" y="117"/>
                  <a:pt x="419" y="115"/>
                  <a:pt x="420" y="113"/>
                </a:cubicBezTo>
                <a:cubicBezTo>
                  <a:pt x="416" y="120"/>
                  <a:pt x="413" y="126"/>
                  <a:pt x="408" y="132"/>
                </a:cubicBezTo>
                <a:cubicBezTo>
                  <a:pt x="407" y="134"/>
                  <a:pt x="404" y="136"/>
                  <a:pt x="402" y="139"/>
                </a:cubicBezTo>
                <a:cubicBezTo>
                  <a:pt x="401" y="140"/>
                  <a:pt x="399" y="141"/>
                  <a:pt x="398" y="142"/>
                </a:cubicBezTo>
                <a:cubicBezTo>
                  <a:pt x="397" y="142"/>
                  <a:pt x="397" y="142"/>
                  <a:pt x="397" y="142"/>
                </a:cubicBezTo>
                <a:cubicBezTo>
                  <a:pt x="397" y="142"/>
                  <a:pt x="397" y="142"/>
                  <a:pt x="397" y="142"/>
                </a:cubicBezTo>
                <a:cubicBezTo>
                  <a:pt x="396" y="142"/>
                  <a:pt x="396" y="142"/>
                  <a:pt x="396" y="142"/>
                </a:cubicBezTo>
                <a:cubicBezTo>
                  <a:pt x="396" y="142"/>
                  <a:pt x="396" y="142"/>
                  <a:pt x="396" y="142"/>
                </a:cubicBezTo>
                <a:cubicBezTo>
                  <a:pt x="396" y="143"/>
                  <a:pt x="396" y="143"/>
                  <a:pt x="396" y="143"/>
                </a:cubicBezTo>
                <a:cubicBezTo>
                  <a:pt x="396" y="143"/>
                  <a:pt x="396" y="143"/>
                  <a:pt x="396" y="143"/>
                </a:cubicBezTo>
                <a:cubicBezTo>
                  <a:pt x="395" y="143"/>
                  <a:pt x="394" y="143"/>
                  <a:pt x="393" y="143"/>
                </a:cubicBezTo>
                <a:cubicBezTo>
                  <a:pt x="391" y="144"/>
                  <a:pt x="388" y="143"/>
                  <a:pt x="386" y="141"/>
                </a:cubicBezTo>
                <a:cubicBezTo>
                  <a:pt x="384" y="140"/>
                  <a:pt x="384" y="138"/>
                  <a:pt x="383" y="136"/>
                </a:cubicBezTo>
                <a:cubicBezTo>
                  <a:pt x="383" y="136"/>
                  <a:pt x="383" y="136"/>
                  <a:pt x="383" y="136"/>
                </a:cubicBezTo>
                <a:cubicBezTo>
                  <a:pt x="382" y="138"/>
                  <a:pt x="379" y="140"/>
                  <a:pt x="377" y="142"/>
                </a:cubicBezTo>
                <a:cubicBezTo>
                  <a:pt x="375" y="143"/>
                  <a:pt x="373" y="145"/>
                  <a:pt x="370" y="146"/>
                </a:cubicBezTo>
                <a:cubicBezTo>
                  <a:pt x="370" y="146"/>
                  <a:pt x="369" y="146"/>
                  <a:pt x="368" y="146"/>
                </a:cubicBezTo>
                <a:cubicBezTo>
                  <a:pt x="368" y="146"/>
                  <a:pt x="367" y="147"/>
                  <a:pt x="366" y="147"/>
                </a:cubicBezTo>
                <a:cubicBezTo>
                  <a:pt x="365" y="147"/>
                  <a:pt x="365" y="147"/>
                  <a:pt x="364" y="146"/>
                </a:cubicBezTo>
                <a:cubicBezTo>
                  <a:pt x="363" y="146"/>
                  <a:pt x="362" y="146"/>
                  <a:pt x="361" y="145"/>
                </a:cubicBezTo>
                <a:cubicBezTo>
                  <a:pt x="360" y="145"/>
                  <a:pt x="360" y="145"/>
                  <a:pt x="360" y="145"/>
                </a:cubicBezTo>
                <a:cubicBezTo>
                  <a:pt x="359" y="144"/>
                  <a:pt x="359" y="144"/>
                  <a:pt x="359" y="144"/>
                </a:cubicBezTo>
                <a:cubicBezTo>
                  <a:pt x="358" y="142"/>
                  <a:pt x="358" y="142"/>
                  <a:pt x="358" y="141"/>
                </a:cubicBezTo>
                <a:cubicBezTo>
                  <a:pt x="358" y="139"/>
                  <a:pt x="358" y="138"/>
                  <a:pt x="357" y="137"/>
                </a:cubicBezTo>
                <a:cubicBezTo>
                  <a:pt x="357" y="134"/>
                  <a:pt x="357" y="132"/>
                  <a:pt x="358" y="130"/>
                </a:cubicBezTo>
                <a:cubicBezTo>
                  <a:pt x="356" y="133"/>
                  <a:pt x="354" y="136"/>
                  <a:pt x="352" y="139"/>
                </a:cubicBezTo>
                <a:cubicBezTo>
                  <a:pt x="350" y="142"/>
                  <a:pt x="350" y="142"/>
                  <a:pt x="350" y="142"/>
                </a:cubicBezTo>
                <a:cubicBezTo>
                  <a:pt x="350" y="142"/>
                  <a:pt x="350" y="142"/>
                  <a:pt x="350" y="142"/>
                </a:cubicBezTo>
                <a:cubicBezTo>
                  <a:pt x="349" y="142"/>
                  <a:pt x="349" y="143"/>
                  <a:pt x="349" y="143"/>
                </a:cubicBezTo>
                <a:cubicBezTo>
                  <a:pt x="349" y="143"/>
                  <a:pt x="348" y="143"/>
                  <a:pt x="348" y="143"/>
                </a:cubicBezTo>
                <a:cubicBezTo>
                  <a:pt x="347" y="144"/>
                  <a:pt x="346" y="143"/>
                  <a:pt x="346" y="143"/>
                </a:cubicBezTo>
                <a:cubicBezTo>
                  <a:pt x="346" y="142"/>
                  <a:pt x="346" y="142"/>
                  <a:pt x="346" y="142"/>
                </a:cubicBezTo>
                <a:cubicBezTo>
                  <a:pt x="346" y="142"/>
                  <a:pt x="346" y="141"/>
                  <a:pt x="346" y="141"/>
                </a:cubicBezTo>
                <a:cubicBezTo>
                  <a:pt x="345" y="140"/>
                  <a:pt x="345" y="140"/>
                  <a:pt x="345" y="139"/>
                </a:cubicBezTo>
                <a:cubicBezTo>
                  <a:pt x="345" y="136"/>
                  <a:pt x="345" y="134"/>
                  <a:pt x="345" y="131"/>
                </a:cubicBezTo>
                <a:cubicBezTo>
                  <a:pt x="346" y="129"/>
                  <a:pt x="346" y="128"/>
                  <a:pt x="346" y="126"/>
                </a:cubicBezTo>
                <a:cubicBezTo>
                  <a:pt x="345" y="128"/>
                  <a:pt x="344" y="130"/>
                  <a:pt x="343" y="132"/>
                </a:cubicBezTo>
                <a:cubicBezTo>
                  <a:pt x="342" y="135"/>
                  <a:pt x="340" y="138"/>
                  <a:pt x="338" y="141"/>
                </a:cubicBezTo>
                <a:cubicBezTo>
                  <a:pt x="336" y="143"/>
                  <a:pt x="334" y="147"/>
                  <a:pt x="330" y="148"/>
                </a:cubicBezTo>
                <a:cubicBezTo>
                  <a:pt x="329" y="148"/>
                  <a:pt x="328" y="148"/>
                  <a:pt x="328" y="148"/>
                </a:cubicBezTo>
                <a:cubicBezTo>
                  <a:pt x="327" y="148"/>
                  <a:pt x="326" y="148"/>
                  <a:pt x="325" y="148"/>
                </a:cubicBezTo>
                <a:cubicBezTo>
                  <a:pt x="325" y="148"/>
                  <a:pt x="324" y="147"/>
                  <a:pt x="324" y="147"/>
                </a:cubicBezTo>
                <a:cubicBezTo>
                  <a:pt x="323" y="146"/>
                  <a:pt x="322" y="146"/>
                  <a:pt x="322" y="145"/>
                </a:cubicBezTo>
                <a:cubicBezTo>
                  <a:pt x="322" y="145"/>
                  <a:pt x="322" y="145"/>
                  <a:pt x="322" y="145"/>
                </a:cubicBezTo>
                <a:cubicBezTo>
                  <a:pt x="321" y="146"/>
                  <a:pt x="320" y="147"/>
                  <a:pt x="319" y="149"/>
                </a:cubicBezTo>
                <a:cubicBezTo>
                  <a:pt x="317" y="150"/>
                  <a:pt x="316" y="152"/>
                  <a:pt x="314" y="154"/>
                </a:cubicBezTo>
                <a:cubicBezTo>
                  <a:pt x="314" y="155"/>
                  <a:pt x="314" y="155"/>
                  <a:pt x="314" y="155"/>
                </a:cubicBezTo>
                <a:cubicBezTo>
                  <a:pt x="314" y="155"/>
                  <a:pt x="314" y="155"/>
                  <a:pt x="314" y="155"/>
                </a:cubicBezTo>
                <a:cubicBezTo>
                  <a:pt x="313" y="156"/>
                  <a:pt x="313" y="156"/>
                  <a:pt x="313" y="156"/>
                </a:cubicBezTo>
                <a:cubicBezTo>
                  <a:pt x="313" y="156"/>
                  <a:pt x="313" y="156"/>
                  <a:pt x="313" y="156"/>
                </a:cubicBezTo>
                <a:cubicBezTo>
                  <a:pt x="313" y="156"/>
                  <a:pt x="313" y="156"/>
                  <a:pt x="313" y="156"/>
                </a:cubicBezTo>
                <a:cubicBezTo>
                  <a:pt x="312" y="157"/>
                  <a:pt x="311" y="158"/>
                  <a:pt x="309" y="157"/>
                </a:cubicBezTo>
                <a:cubicBezTo>
                  <a:pt x="308" y="156"/>
                  <a:pt x="308" y="156"/>
                  <a:pt x="307" y="155"/>
                </a:cubicBezTo>
                <a:cubicBezTo>
                  <a:pt x="306" y="153"/>
                  <a:pt x="306" y="151"/>
                  <a:pt x="305" y="149"/>
                </a:cubicBezTo>
                <a:cubicBezTo>
                  <a:pt x="305" y="146"/>
                  <a:pt x="304" y="142"/>
                  <a:pt x="303" y="139"/>
                </a:cubicBezTo>
                <a:cubicBezTo>
                  <a:pt x="303" y="135"/>
                  <a:pt x="302" y="131"/>
                  <a:pt x="301" y="128"/>
                </a:cubicBezTo>
                <a:cubicBezTo>
                  <a:pt x="301" y="128"/>
                  <a:pt x="301" y="127"/>
                  <a:pt x="301" y="127"/>
                </a:cubicBezTo>
                <a:cubicBezTo>
                  <a:pt x="300" y="127"/>
                  <a:pt x="300" y="128"/>
                  <a:pt x="299" y="129"/>
                </a:cubicBezTo>
                <a:cubicBezTo>
                  <a:pt x="295" y="134"/>
                  <a:pt x="292" y="141"/>
                  <a:pt x="289" y="147"/>
                </a:cubicBezTo>
                <a:cubicBezTo>
                  <a:pt x="285" y="153"/>
                  <a:pt x="283" y="158"/>
                  <a:pt x="280" y="164"/>
                </a:cubicBezTo>
                <a:cubicBezTo>
                  <a:pt x="279" y="166"/>
                  <a:pt x="277" y="166"/>
                  <a:pt x="275" y="166"/>
                </a:cubicBezTo>
                <a:cubicBezTo>
                  <a:pt x="273" y="165"/>
                  <a:pt x="272" y="163"/>
                  <a:pt x="273" y="161"/>
                </a:cubicBezTo>
                <a:cubicBezTo>
                  <a:pt x="273" y="161"/>
                  <a:pt x="273" y="161"/>
                  <a:pt x="273" y="161"/>
                </a:cubicBezTo>
                <a:cubicBezTo>
                  <a:pt x="273" y="160"/>
                  <a:pt x="273" y="160"/>
                  <a:pt x="273" y="160"/>
                </a:cubicBezTo>
                <a:cubicBezTo>
                  <a:pt x="275" y="154"/>
                  <a:pt x="276" y="148"/>
                  <a:pt x="277" y="141"/>
                </a:cubicBezTo>
                <a:cubicBezTo>
                  <a:pt x="278" y="140"/>
                  <a:pt x="278" y="138"/>
                  <a:pt x="279" y="136"/>
                </a:cubicBezTo>
                <a:cubicBezTo>
                  <a:pt x="279" y="135"/>
                  <a:pt x="279" y="134"/>
                  <a:pt x="279" y="133"/>
                </a:cubicBezTo>
                <a:cubicBezTo>
                  <a:pt x="275" y="137"/>
                  <a:pt x="270" y="142"/>
                  <a:pt x="265" y="147"/>
                </a:cubicBezTo>
                <a:cubicBezTo>
                  <a:pt x="264" y="148"/>
                  <a:pt x="263" y="149"/>
                  <a:pt x="262" y="150"/>
                </a:cubicBezTo>
                <a:cubicBezTo>
                  <a:pt x="260" y="159"/>
                  <a:pt x="257" y="167"/>
                  <a:pt x="255" y="176"/>
                </a:cubicBezTo>
                <a:cubicBezTo>
                  <a:pt x="252" y="185"/>
                  <a:pt x="250" y="193"/>
                  <a:pt x="247" y="201"/>
                </a:cubicBezTo>
                <a:cubicBezTo>
                  <a:pt x="249" y="201"/>
                  <a:pt x="250" y="200"/>
                  <a:pt x="251" y="200"/>
                </a:cubicBezTo>
                <a:cubicBezTo>
                  <a:pt x="275" y="193"/>
                  <a:pt x="303" y="187"/>
                  <a:pt x="334" y="182"/>
                </a:cubicBezTo>
                <a:cubicBezTo>
                  <a:pt x="364" y="177"/>
                  <a:pt x="396" y="174"/>
                  <a:pt x="425" y="173"/>
                </a:cubicBezTo>
                <a:cubicBezTo>
                  <a:pt x="453" y="171"/>
                  <a:pt x="479" y="172"/>
                  <a:pt x="498" y="173"/>
                </a:cubicBezTo>
                <a:cubicBezTo>
                  <a:pt x="503" y="173"/>
                  <a:pt x="507" y="173"/>
                  <a:pt x="511" y="174"/>
                </a:cubicBezTo>
                <a:cubicBezTo>
                  <a:pt x="512" y="174"/>
                  <a:pt x="514" y="174"/>
                  <a:pt x="516" y="175"/>
                </a:cubicBezTo>
                <a:cubicBezTo>
                  <a:pt x="516" y="175"/>
                  <a:pt x="516" y="175"/>
                  <a:pt x="516" y="175"/>
                </a:cubicBezTo>
                <a:cubicBezTo>
                  <a:pt x="516" y="175"/>
                  <a:pt x="517" y="175"/>
                  <a:pt x="517" y="175"/>
                </a:cubicBezTo>
                <a:cubicBezTo>
                  <a:pt x="516" y="176"/>
                  <a:pt x="516" y="176"/>
                  <a:pt x="516" y="176"/>
                </a:cubicBezTo>
                <a:cubicBezTo>
                  <a:pt x="516" y="176"/>
                  <a:pt x="516" y="176"/>
                  <a:pt x="515" y="176"/>
                </a:cubicBezTo>
                <a:cubicBezTo>
                  <a:pt x="515" y="177"/>
                  <a:pt x="514" y="177"/>
                  <a:pt x="513" y="177"/>
                </a:cubicBezTo>
                <a:cubicBezTo>
                  <a:pt x="511" y="178"/>
                  <a:pt x="509" y="178"/>
                  <a:pt x="508" y="179"/>
                </a:cubicBezTo>
                <a:cubicBezTo>
                  <a:pt x="506" y="179"/>
                  <a:pt x="506" y="179"/>
                  <a:pt x="506" y="179"/>
                </a:cubicBezTo>
                <a:cubicBezTo>
                  <a:pt x="506" y="179"/>
                  <a:pt x="506" y="179"/>
                  <a:pt x="508" y="179"/>
                </a:cubicBezTo>
                <a:cubicBezTo>
                  <a:pt x="509" y="178"/>
                  <a:pt x="511" y="178"/>
                  <a:pt x="513" y="177"/>
                </a:cubicBezTo>
                <a:cubicBezTo>
                  <a:pt x="514" y="177"/>
                  <a:pt x="514" y="176"/>
                  <a:pt x="515" y="176"/>
                </a:cubicBezTo>
                <a:cubicBezTo>
                  <a:pt x="515" y="176"/>
                  <a:pt x="516" y="176"/>
                  <a:pt x="516" y="175"/>
                </a:cubicBezTo>
                <a:cubicBezTo>
                  <a:pt x="516" y="175"/>
                  <a:pt x="516" y="175"/>
                  <a:pt x="516" y="175"/>
                </a:cubicBezTo>
                <a:cubicBezTo>
                  <a:pt x="514" y="175"/>
                  <a:pt x="512" y="175"/>
                  <a:pt x="510" y="175"/>
                </a:cubicBezTo>
                <a:cubicBezTo>
                  <a:pt x="507" y="174"/>
                  <a:pt x="503" y="174"/>
                  <a:pt x="498" y="174"/>
                </a:cubicBezTo>
                <a:cubicBezTo>
                  <a:pt x="479" y="174"/>
                  <a:pt x="453" y="174"/>
                  <a:pt x="425" y="177"/>
                </a:cubicBezTo>
                <a:cubicBezTo>
                  <a:pt x="396" y="179"/>
                  <a:pt x="365" y="183"/>
                  <a:pt x="335" y="188"/>
                </a:cubicBezTo>
                <a:cubicBezTo>
                  <a:pt x="305" y="194"/>
                  <a:pt x="276" y="201"/>
                  <a:pt x="254" y="207"/>
                </a:cubicBezTo>
                <a:cubicBezTo>
                  <a:pt x="251" y="208"/>
                  <a:pt x="247" y="209"/>
                  <a:pt x="244" y="210"/>
                </a:cubicBezTo>
                <a:cubicBezTo>
                  <a:pt x="242" y="215"/>
                  <a:pt x="241" y="219"/>
                  <a:pt x="239" y="223"/>
                </a:cubicBezTo>
                <a:cubicBezTo>
                  <a:pt x="233" y="234"/>
                  <a:pt x="227" y="246"/>
                  <a:pt x="217" y="257"/>
                </a:cubicBezTo>
                <a:cubicBezTo>
                  <a:pt x="212" y="263"/>
                  <a:pt x="207" y="268"/>
                  <a:pt x="200" y="273"/>
                </a:cubicBezTo>
                <a:cubicBezTo>
                  <a:pt x="197" y="275"/>
                  <a:pt x="193" y="276"/>
                  <a:pt x="188" y="277"/>
                </a:cubicBezTo>
                <a:cubicBezTo>
                  <a:pt x="184" y="277"/>
                  <a:pt x="184" y="277"/>
                  <a:pt x="184" y="277"/>
                </a:cubicBezTo>
                <a:cubicBezTo>
                  <a:pt x="184" y="277"/>
                  <a:pt x="184" y="277"/>
                  <a:pt x="184" y="277"/>
                </a:cubicBezTo>
                <a:cubicBezTo>
                  <a:pt x="183" y="277"/>
                  <a:pt x="183" y="277"/>
                  <a:pt x="183" y="277"/>
                </a:cubicBezTo>
                <a:cubicBezTo>
                  <a:pt x="183" y="277"/>
                  <a:pt x="183" y="277"/>
                  <a:pt x="183" y="277"/>
                </a:cubicBezTo>
                <a:cubicBezTo>
                  <a:pt x="183" y="277"/>
                  <a:pt x="183" y="277"/>
                  <a:pt x="183" y="277"/>
                </a:cubicBezTo>
                <a:cubicBezTo>
                  <a:pt x="183" y="276"/>
                  <a:pt x="183" y="276"/>
                  <a:pt x="183" y="276"/>
                </a:cubicBezTo>
                <a:cubicBezTo>
                  <a:pt x="182" y="276"/>
                  <a:pt x="182" y="276"/>
                  <a:pt x="181" y="276"/>
                </a:cubicBezTo>
                <a:cubicBezTo>
                  <a:pt x="179" y="275"/>
                  <a:pt x="177" y="274"/>
                  <a:pt x="175" y="272"/>
                </a:cubicBezTo>
                <a:cubicBezTo>
                  <a:pt x="171" y="269"/>
                  <a:pt x="169" y="265"/>
                  <a:pt x="168" y="261"/>
                </a:cubicBezTo>
                <a:cubicBezTo>
                  <a:pt x="166" y="257"/>
                  <a:pt x="166" y="253"/>
                  <a:pt x="166" y="249"/>
                </a:cubicBezTo>
                <a:cubicBezTo>
                  <a:pt x="166" y="245"/>
                  <a:pt x="167" y="241"/>
                  <a:pt x="168" y="237"/>
                </a:cubicBezTo>
                <a:cubicBezTo>
                  <a:pt x="142" y="248"/>
                  <a:pt x="116" y="259"/>
                  <a:pt x="92" y="271"/>
                </a:cubicBezTo>
                <a:cubicBezTo>
                  <a:pt x="66" y="283"/>
                  <a:pt x="43" y="295"/>
                  <a:pt x="27" y="304"/>
                </a:cubicBezTo>
                <a:cubicBezTo>
                  <a:pt x="10" y="313"/>
                  <a:pt x="0" y="319"/>
                  <a:pt x="0" y="319"/>
                </a:cubicBezTo>
                <a:cubicBezTo>
                  <a:pt x="0" y="319"/>
                  <a:pt x="10" y="313"/>
                  <a:pt x="26" y="303"/>
                </a:cubicBezTo>
                <a:cubicBezTo>
                  <a:pt x="42" y="294"/>
                  <a:pt x="64" y="281"/>
                  <a:pt x="90" y="267"/>
                </a:cubicBezTo>
                <a:cubicBezTo>
                  <a:pt x="93" y="266"/>
                  <a:pt x="95" y="265"/>
                  <a:pt x="98" y="263"/>
                </a:cubicBezTo>
                <a:cubicBezTo>
                  <a:pt x="93" y="265"/>
                  <a:pt x="89" y="267"/>
                  <a:pt x="84" y="268"/>
                </a:cubicBezTo>
                <a:cubicBezTo>
                  <a:pt x="79" y="269"/>
                  <a:pt x="74" y="270"/>
                  <a:pt x="68" y="270"/>
                </a:cubicBezTo>
                <a:cubicBezTo>
                  <a:pt x="63" y="270"/>
                  <a:pt x="58" y="270"/>
                  <a:pt x="52" y="269"/>
                </a:cubicBezTo>
                <a:cubicBezTo>
                  <a:pt x="51" y="269"/>
                  <a:pt x="50" y="268"/>
                  <a:pt x="48" y="268"/>
                </a:cubicBezTo>
                <a:cubicBezTo>
                  <a:pt x="48" y="268"/>
                  <a:pt x="48" y="268"/>
                  <a:pt x="47" y="268"/>
                </a:cubicBezTo>
                <a:cubicBezTo>
                  <a:pt x="44" y="266"/>
                  <a:pt x="40" y="264"/>
                  <a:pt x="37" y="261"/>
                </a:cubicBezTo>
                <a:cubicBezTo>
                  <a:pt x="34" y="257"/>
                  <a:pt x="33" y="252"/>
                  <a:pt x="33" y="247"/>
                </a:cubicBezTo>
                <a:cubicBezTo>
                  <a:pt x="33" y="242"/>
                  <a:pt x="34" y="237"/>
                  <a:pt x="36" y="233"/>
                </a:cubicBezTo>
                <a:cubicBezTo>
                  <a:pt x="40" y="223"/>
                  <a:pt x="47" y="215"/>
                  <a:pt x="55" y="207"/>
                </a:cubicBezTo>
                <a:cubicBezTo>
                  <a:pt x="62" y="199"/>
                  <a:pt x="71" y="193"/>
                  <a:pt x="80" y="187"/>
                </a:cubicBezTo>
                <a:cubicBezTo>
                  <a:pt x="98" y="175"/>
                  <a:pt x="116" y="165"/>
                  <a:pt x="131" y="158"/>
                </a:cubicBezTo>
                <a:cubicBezTo>
                  <a:pt x="140" y="154"/>
                  <a:pt x="151" y="149"/>
                  <a:pt x="163" y="145"/>
                </a:cubicBezTo>
                <a:cubicBezTo>
                  <a:pt x="157" y="144"/>
                  <a:pt x="150" y="142"/>
                  <a:pt x="143" y="141"/>
                </a:cubicBezTo>
                <a:cubicBezTo>
                  <a:pt x="134" y="139"/>
                  <a:pt x="125" y="137"/>
                  <a:pt x="115" y="133"/>
                </a:cubicBezTo>
                <a:cubicBezTo>
                  <a:pt x="114" y="133"/>
                  <a:pt x="114" y="133"/>
                  <a:pt x="114" y="133"/>
                </a:cubicBezTo>
                <a:cubicBezTo>
                  <a:pt x="113" y="132"/>
                  <a:pt x="113" y="132"/>
                  <a:pt x="112" y="132"/>
                </a:cubicBezTo>
                <a:cubicBezTo>
                  <a:pt x="111" y="131"/>
                  <a:pt x="110" y="130"/>
                  <a:pt x="109" y="129"/>
                </a:cubicBezTo>
                <a:cubicBezTo>
                  <a:pt x="107" y="127"/>
                  <a:pt x="105" y="124"/>
                  <a:pt x="105" y="121"/>
                </a:cubicBezTo>
                <a:cubicBezTo>
                  <a:pt x="106" y="116"/>
                  <a:pt x="109" y="112"/>
                  <a:pt x="112" y="108"/>
                </a:cubicBezTo>
                <a:cubicBezTo>
                  <a:pt x="118" y="102"/>
                  <a:pt x="124" y="98"/>
                  <a:pt x="130" y="94"/>
                </a:cubicBezTo>
                <a:cubicBezTo>
                  <a:pt x="132" y="93"/>
                  <a:pt x="134" y="92"/>
                  <a:pt x="136" y="90"/>
                </a:cubicBezTo>
                <a:cubicBezTo>
                  <a:pt x="142" y="87"/>
                  <a:pt x="142" y="87"/>
                  <a:pt x="142" y="87"/>
                </a:cubicBezTo>
                <a:cubicBezTo>
                  <a:pt x="146" y="84"/>
                  <a:pt x="150" y="82"/>
                  <a:pt x="154" y="80"/>
                </a:cubicBezTo>
                <a:cubicBezTo>
                  <a:pt x="162" y="77"/>
                  <a:pt x="169" y="74"/>
                  <a:pt x="175" y="73"/>
                </a:cubicBezTo>
                <a:cubicBezTo>
                  <a:pt x="175" y="73"/>
                  <a:pt x="175" y="73"/>
                  <a:pt x="176" y="73"/>
                </a:cubicBezTo>
                <a:cubicBezTo>
                  <a:pt x="177" y="73"/>
                  <a:pt x="177" y="73"/>
                  <a:pt x="177" y="73"/>
                </a:cubicBezTo>
                <a:cubicBezTo>
                  <a:pt x="179" y="73"/>
                  <a:pt x="179" y="73"/>
                  <a:pt x="179" y="73"/>
                </a:cubicBezTo>
                <a:cubicBezTo>
                  <a:pt x="180" y="73"/>
                  <a:pt x="181" y="73"/>
                  <a:pt x="182" y="73"/>
                </a:cubicBezTo>
                <a:cubicBezTo>
                  <a:pt x="184" y="73"/>
                  <a:pt x="185" y="73"/>
                  <a:pt x="186" y="74"/>
                </a:cubicBezTo>
                <a:cubicBezTo>
                  <a:pt x="188" y="74"/>
                  <a:pt x="189" y="74"/>
                  <a:pt x="190" y="75"/>
                </a:cubicBezTo>
                <a:cubicBezTo>
                  <a:pt x="191" y="75"/>
                  <a:pt x="192" y="76"/>
                  <a:pt x="193" y="76"/>
                </a:cubicBezTo>
                <a:cubicBezTo>
                  <a:pt x="194" y="77"/>
                  <a:pt x="195" y="78"/>
                  <a:pt x="196" y="79"/>
                </a:cubicBezTo>
                <a:cubicBezTo>
                  <a:pt x="196" y="79"/>
                  <a:pt x="196" y="79"/>
                  <a:pt x="196" y="79"/>
                </a:cubicBezTo>
                <a:cubicBezTo>
                  <a:pt x="199" y="77"/>
                  <a:pt x="201" y="77"/>
                  <a:pt x="203" y="76"/>
                </a:cubicBezTo>
                <a:cubicBezTo>
                  <a:pt x="207" y="74"/>
                  <a:pt x="212" y="72"/>
                  <a:pt x="216" y="70"/>
                </a:cubicBezTo>
                <a:cubicBezTo>
                  <a:pt x="253" y="55"/>
                  <a:pt x="295" y="48"/>
                  <a:pt x="332" y="48"/>
                </a:cubicBezTo>
                <a:cubicBezTo>
                  <a:pt x="341" y="48"/>
                  <a:pt x="350" y="48"/>
                  <a:pt x="359" y="48"/>
                </a:cubicBezTo>
                <a:cubicBezTo>
                  <a:pt x="364" y="49"/>
                  <a:pt x="370" y="49"/>
                  <a:pt x="375" y="49"/>
                </a:cubicBezTo>
                <a:cubicBezTo>
                  <a:pt x="377" y="43"/>
                  <a:pt x="380" y="36"/>
                  <a:pt x="382" y="30"/>
                </a:cubicBezTo>
                <a:cubicBezTo>
                  <a:pt x="386" y="21"/>
                  <a:pt x="392" y="13"/>
                  <a:pt x="398" y="7"/>
                </a:cubicBezTo>
                <a:cubicBezTo>
                  <a:pt x="399" y="5"/>
                  <a:pt x="401" y="4"/>
                  <a:pt x="403" y="2"/>
                </a:cubicBezTo>
                <a:cubicBezTo>
                  <a:pt x="405" y="1"/>
                  <a:pt x="407" y="0"/>
                  <a:pt x="410" y="1"/>
                </a:cubicBezTo>
                <a:cubicBezTo>
                  <a:pt x="410" y="1"/>
                  <a:pt x="411" y="2"/>
                  <a:pt x="411" y="2"/>
                </a:cubicBezTo>
                <a:cubicBezTo>
                  <a:pt x="412" y="3"/>
                  <a:pt x="412" y="3"/>
                  <a:pt x="413" y="4"/>
                </a:cubicBezTo>
                <a:cubicBezTo>
                  <a:pt x="413" y="5"/>
                  <a:pt x="414" y="5"/>
                  <a:pt x="414" y="6"/>
                </a:cubicBezTo>
                <a:cubicBezTo>
                  <a:pt x="415" y="9"/>
                  <a:pt x="415" y="12"/>
                  <a:pt x="414" y="14"/>
                </a:cubicBezTo>
                <a:cubicBezTo>
                  <a:pt x="414" y="17"/>
                  <a:pt x="414" y="19"/>
                  <a:pt x="414" y="22"/>
                </a:cubicBezTo>
                <a:cubicBezTo>
                  <a:pt x="413" y="27"/>
                  <a:pt x="411" y="32"/>
                  <a:pt x="410" y="37"/>
                </a:cubicBezTo>
                <a:cubicBezTo>
                  <a:pt x="409" y="42"/>
                  <a:pt x="406" y="46"/>
                  <a:pt x="404" y="51"/>
                </a:cubicBezTo>
                <a:cubicBezTo>
                  <a:pt x="404" y="52"/>
                  <a:pt x="404" y="52"/>
                  <a:pt x="404" y="53"/>
                </a:cubicBezTo>
                <a:cubicBezTo>
                  <a:pt x="405" y="53"/>
                  <a:pt x="406" y="53"/>
                  <a:pt x="406" y="53"/>
                </a:cubicBezTo>
                <a:cubicBezTo>
                  <a:pt x="413" y="55"/>
                  <a:pt x="420" y="55"/>
                  <a:pt x="426" y="57"/>
                </a:cubicBezTo>
                <a:cubicBezTo>
                  <a:pt x="428" y="58"/>
                  <a:pt x="431" y="58"/>
                  <a:pt x="433" y="59"/>
                </a:cubicBezTo>
                <a:cubicBezTo>
                  <a:pt x="434" y="59"/>
                  <a:pt x="434" y="59"/>
                  <a:pt x="435" y="59"/>
                </a:cubicBezTo>
                <a:cubicBezTo>
                  <a:pt x="436" y="58"/>
                  <a:pt x="437" y="58"/>
                  <a:pt x="439" y="58"/>
                </a:cubicBezTo>
                <a:cubicBezTo>
                  <a:pt x="441" y="57"/>
                  <a:pt x="443" y="57"/>
                  <a:pt x="445" y="56"/>
                </a:cubicBezTo>
                <a:cubicBezTo>
                  <a:pt x="450" y="55"/>
                  <a:pt x="454" y="55"/>
                  <a:pt x="457" y="54"/>
                </a:cubicBezTo>
                <a:cubicBezTo>
                  <a:pt x="485" y="50"/>
                  <a:pt x="511" y="52"/>
                  <a:pt x="529" y="56"/>
                </a:cubicBezTo>
                <a:cubicBezTo>
                  <a:pt x="548" y="60"/>
                  <a:pt x="558" y="66"/>
                  <a:pt x="557" y="67"/>
                </a:cubicBezTo>
                <a:cubicBezTo>
                  <a:pt x="557" y="68"/>
                  <a:pt x="546" y="64"/>
                  <a:pt x="528" y="61"/>
                </a:cubicBezTo>
                <a:cubicBezTo>
                  <a:pt x="511" y="59"/>
                  <a:pt x="485" y="58"/>
                  <a:pt x="458" y="62"/>
                </a:cubicBezTo>
                <a:cubicBezTo>
                  <a:pt x="455" y="62"/>
                  <a:pt x="452" y="63"/>
                  <a:pt x="448" y="64"/>
                </a:cubicBezTo>
                <a:cubicBezTo>
                  <a:pt x="457" y="67"/>
                  <a:pt x="462" y="69"/>
                  <a:pt x="462" y="69"/>
                </a:cubicBezTo>
                <a:cubicBezTo>
                  <a:pt x="462" y="69"/>
                  <a:pt x="457" y="67"/>
                  <a:pt x="447" y="64"/>
                </a:cubicBezTo>
                <a:cubicBezTo>
                  <a:pt x="447" y="64"/>
                  <a:pt x="447" y="64"/>
                  <a:pt x="447" y="64"/>
                </a:cubicBezTo>
                <a:cubicBezTo>
                  <a:pt x="445" y="64"/>
                  <a:pt x="442" y="65"/>
                  <a:pt x="440" y="65"/>
                </a:cubicBezTo>
                <a:cubicBezTo>
                  <a:pt x="439" y="65"/>
                  <a:pt x="438" y="66"/>
                  <a:pt x="437" y="66"/>
                </a:cubicBezTo>
                <a:cubicBezTo>
                  <a:pt x="436" y="66"/>
                  <a:pt x="434" y="66"/>
                  <a:pt x="433" y="67"/>
                </a:cubicBezTo>
                <a:cubicBezTo>
                  <a:pt x="424" y="69"/>
                  <a:pt x="413" y="71"/>
                  <a:pt x="401" y="75"/>
                </a:cubicBezTo>
                <a:cubicBezTo>
                  <a:pt x="398" y="76"/>
                  <a:pt x="394" y="77"/>
                  <a:pt x="390" y="78"/>
                </a:cubicBezTo>
                <a:cubicBezTo>
                  <a:pt x="385" y="88"/>
                  <a:pt x="379" y="97"/>
                  <a:pt x="373" y="106"/>
                </a:cubicBezTo>
                <a:cubicBezTo>
                  <a:pt x="371" y="109"/>
                  <a:pt x="368" y="113"/>
                  <a:pt x="366" y="117"/>
                </a:cubicBezTo>
                <a:cubicBezTo>
                  <a:pt x="365" y="121"/>
                  <a:pt x="365" y="125"/>
                  <a:pt x="364" y="130"/>
                </a:cubicBezTo>
                <a:cubicBezTo>
                  <a:pt x="364" y="132"/>
                  <a:pt x="364" y="134"/>
                  <a:pt x="363" y="137"/>
                </a:cubicBezTo>
                <a:cubicBezTo>
                  <a:pt x="363" y="138"/>
                  <a:pt x="363" y="139"/>
                  <a:pt x="364" y="140"/>
                </a:cubicBezTo>
                <a:cubicBezTo>
                  <a:pt x="364" y="140"/>
                  <a:pt x="364" y="140"/>
                  <a:pt x="364" y="140"/>
                </a:cubicBezTo>
                <a:cubicBezTo>
                  <a:pt x="364" y="140"/>
                  <a:pt x="364" y="140"/>
                  <a:pt x="364" y="140"/>
                </a:cubicBezTo>
                <a:cubicBezTo>
                  <a:pt x="364" y="140"/>
                  <a:pt x="364" y="140"/>
                  <a:pt x="364" y="140"/>
                </a:cubicBezTo>
                <a:cubicBezTo>
                  <a:pt x="364" y="141"/>
                  <a:pt x="364" y="141"/>
                  <a:pt x="364" y="141"/>
                </a:cubicBezTo>
                <a:cubicBezTo>
                  <a:pt x="364" y="141"/>
                  <a:pt x="364" y="141"/>
                  <a:pt x="364" y="141"/>
                </a:cubicBezTo>
                <a:cubicBezTo>
                  <a:pt x="365" y="141"/>
                  <a:pt x="365" y="141"/>
                  <a:pt x="365" y="141"/>
                </a:cubicBezTo>
                <a:cubicBezTo>
                  <a:pt x="365" y="142"/>
                  <a:pt x="366" y="142"/>
                  <a:pt x="366" y="142"/>
                </a:cubicBezTo>
                <a:cubicBezTo>
                  <a:pt x="367" y="142"/>
                  <a:pt x="367" y="142"/>
                  <a:pt x="368" y="142"/>
                </a:cubicBezTo>
                <a:cubicBezTo>
                  <a:pt x="368" y="142"/>
                  <a:pt x="368" y="141"/>
                  <a:pt x="369" y="141"/>
                </a:cubicBezTo>
                <a:cubicBezTo>
                  <a:pt x="371" y="141"/>
                  <a:pt x="373" y="140"/>
                  <a:pt x="375" y="139"/>
                </a:cubicBezTo>
                <a:cubicBezTo>
                  <a:pt x="378" y="137"/>
                  <a:pt x="381" y="134"/>
                  <a:pt x="383" y="132"/>
                </a:cubicBezTo>
                <a:cubicBezTo>
                  <a:pt x="383" y="132"/>
                  <a:pt x="383" y="132"/>
                  <a:pt x="383" y="132"/>
                </a:cubicBezTo>
                <a:cubicBezTo>
                  <a:pt x="383" y="130"/>
                  <a:pt x="383" y="129"/>
                  <a:pt x="383" y="128"/>
                </a:cubicBezTo>
                <a:cubicBezTo>
                  <a:pt x="384" y="123"/>
                  <a:pt x="385" y="117"/>
                  <a:pt x="387" y="112"/>
                </a:cubicBezTo>
                <a:cubicBezTo>
                  <a:pt x="390" y="107"/>
                  <a:pt x="393" y="101"/>
                  <a:pt x="396" y="96"/>
                </a:cubicBezTo>
                <a:cubicBezTo>
                  <a:pt x="397" y="95"/>
                  <a:pt x="398" y="94"/>
                  <a:pt x="400" y="92"/>
                </a:cubicBezTo>
                <a:cubicBezTo>
                  <a:pt x="400" y="92"/>
                  <a:pt x="400" y="92"/>
                  <a:pt x="401" y="92"/>
                </a:cubicBezTo>
                <a:cubicBezTo>
                  <a:pt x="401" y="92"/>
                  <a:pt x="401" y="92"/>
                  <a:pt x="401" y="92"/>
                </a:cubicBezTo>
                <a:cubicBezTo>
                  <a:pt x="401" y="92"/>
                  <a:pt x="402" y="92"/>
                  <a:pt x="402" y="92"/>
                </a:cubicBezTo>
                <a:cubicBezTo>
                  <a:pt x="403" y="91"/>
                  <a:pt x="404" y="92"/>
                  <a:pt x="405" y="93"/>
                </a:cubicBezTo>
                <a:cubicBezTo>
                  <a:pt x="405" y="93"/>
                  <a:pt x="406" y="94"/>
                  <a:pt x="406" y="94"/>
                </a:cubicBezTo>
                <a:cubicBezTo>
                  <a:pt x="406" y="95"/>
                  <a:pt x="406" y="95"/>
                  <a:pt x="406" y="95"/>
                </a:cubicBezTo>
                <a:cubicBezTo>
                  <a:pt x="406" y="96"/>
                  <a:pt x="406" y="96"/>
                  <a:pt x="406" y="96"/>
                </a:cubicBezTo>
                <a:cubicBezTo>
                  <a:pt x="406" y="96"/>
                  <a:pt x="406" y="96"/>
                  <a:pt x="406" y="97"/>
                </a:cubicBezTo>
                <a:cubicBezTo>
                  <a:pt x="406" y="98"/>
                  <a:pt x="405" y="98"/>
                  <a:pt x="405" y="99"/>
                </a:cubicBezTo>
                <a:cubicBezTo>
                  <a:pt x="404" y="102"/>
                  <a:pt x="403" y="105"/>
                  <a:pt x="401" y="108"/>
                </a:cubicBezTo>
                <a:cubicBezTo>
                  <a:pt x="399" y="113"/>
                  <a:pt x="396" y="118"/>
                  <a:pt x="393" y="123"/>
                </a:cubicBezTo>
                <a:cubicBezTo>
                  <a:pt x="392" y="124"/>
                  <a:pt x="392" y="125"/>
                  <a:pt x="391" y="126"/>
                </a:cubicBezTo>
                <a:cubicBezTo>
                  <a:pt x="391" y="127"/>
                  <a:pt x="391" y="128"/>
                  <a:pt x="391" y="128"/>
                </a:cubicBezTo>
                <a:cubicBezTo>
                  <a:pt x="391" y="130"/>
                  <a:pt x="391" y="133"/>
                  <a:pt x="391" y="134"/>
                </a:cubicBezTo>
                <a:cubicBezTo>
                  <a:pt x="391" y="135"/>
                  <a:pt x="391" y="136"/>
                  <a:pt x="392" y="136"/>
                </a:cubicBezTo>
                <a:cubicBezTo>
                  <a:pt x="392" y="136"/>
                  <a:pt x="391" y="136"/>
                  <a:pt x="392" y="136"/>
                </a:cubicBezTo>
                <a:cubicBezTo>
                  <a:pt x="393" y="136"/>
                  <a:pt x="393" y="136"/>
                  <a:pt x="393" y="136"/>
                </a:cubicBezTo>
                <a:cubicBezTo>
                  <a:pt x="395" y="135"/>
                  <a:pt x="395" y="135"/>
                  <a:pt x="395" y="135"/>
                </a:cubicBezTo>
                <a:cubicBezTo>
                  <a:pt x="396" y="135"/>
                  <a:pt x="396" y="134"/>
                  <a:pt x="396" y="134"/>
                </a:cubicBezTo>
                <a:cubicBezTo>
                  <a:pt x="397" y="134"/>
                  <a:pt x="397" y="134"/>
                  <a:pt x="398" y="133"/>
                </a:cubicBezTo>
                <a:cubicBezTo>
                  <a:pt x="400" y="132"/>
                  <a:pt x="401" y="130"/>
                  <a:pt x="403" y="128"/>
                </a:cubicBezTo>
                <a:cubicBezTo>
                  <a:pt x="411" y="119"/>
                  <a:pt x="417" y="109"/>
                  <a:pt x="422" y="99"/>
                </a:cubicBezTo>
                <a:cubicBezTo>
                  <a:pt x="422" y="99"/>
                  <a:pt x="422" y="99"/>
                  <a:pt x="422" y="99"/>
                </a:cubicBezTo>
                <a:cubicBezTo>
                  <a:pt x="423" y="98"/>
                  <a:pt x="424" y="98"/>
                  <a:pt x="425" y="98"/>
                </a:cubicBezTo>
                <a:cubicBezTo>
                  <a:pt x="426" y="99"/>
                  <a:pt x="426" y="100"/>
                  <a:pt x="426" y="100"/>
                </a:cubicBezTo>
                <a:cubicBezTo>
                  <a:pt x="424" y="107"/>
                  <a:pt x="423" y="113"/>
                  <a:pt x="421" y="119"/>
                </a:cubicBezTo>
                <a:cubicBezTo>
                  <a:pt x="421" y="123"/>
                  <a:pt x="420" y="127"/>
                  <a:pt x="420" y="131"/>
                </a:cubicBezTo>
                <a:cubicBezTo>
                  <a:pt x="420" y="132"/>
                  <a:pt x="420" y="134"/>
                  <a:pt x="420" y="136"/>
                </a:cubicBezTo>
                <a:cubicBezTo>
                  <a:pt x="420" y="136"/>
                  <a:pt x="420" y="136"/>
                  <a:pt x="420" y="135"/>
                </a:cubicBezTo>
                <a:cubicBezTo>
                  <a:pt x="422" y="132"/>
                  <a:pt x="425" y="128"/>
                  <a:pt x="428" y="123"/>
                </a:cubicBezTo>
                <a:cubicBezTo>
                  <a:pt x="429" y="121"/>
                  <a:pt x="429" y="120"/>
                  <a:pt x="430" y="118"/>
                </a:cubicBezTo>
                <a:cubicBezTo>
                  <a:pt x="432" y="113"/>
                  <a:pt x="434" y="107"/>
                  <a:pt x="436" y="101"/>
                </a:cubicBezTo>
                <a:cubicBezTo>
                  <a:pt x="435" y="100"/>
                  <a:pt x="435" y="99"/>
                  <a:pt x="435" y="98"/>
                </a:cubicBezTo>
                <a:cubicBezTo>
                  <a:pt x="435" y="98"/>
                  <a:pt x="435" y="97"/>
                  <a:pt x="435" y="96"/>
                </a:cubicBezTo>
                <a:cubicBezTo>
                  <a:pt x="435" y="96"/>
                  <a:pt x="436" y="94"/>
                  <a:pt x="438" y="93"/>
                </a:cubicBezTo>
                <a:cubicBezTo>
                  <a:pt x="438" y="93"/>
                  <a:pt x="439" y="93"/>
                  <a:pt x="439" y="93"/>
                </a:cubicBezTo>
                <a:cubicBezTo>
                  <a:pt x="439" y="93"/>
                  <a:pt x="440" y="93"/>
                  <a:pt x="440" y="93"/>
                </a:cubicBezTo>
                <a:cubicBezTo>
                  <a:pt x="440" y="93"/>
                  <a:pt x="440" y="93"/>
                  <a:pt x="440" y="93"/>
                </a:cubicBezTo>
                <a:cubicBezTo>
                  <a:pt x="440" y="93"/>
                  <a:pt x="440" y="93"/>
                  <a:pt x="440" y="93"/>
                </a:cubicBezTo>
                <a:cubicBezTo>
                  <a:pt x="440" y="93"/>
                  <a:pt x="440" y="93"/>
                  <a:pt x="440" y="93"/>
                </a:cubicBezTo>
                <a:cubicBezTo>
                  <a:pt x="441" y="93"/>
                  <a:pt x="441" y="93"/>
                  <a:pt x="441" y="93"/>
                </a:cubicBezTo>
                <a:cubicBezTo>
                  <a:pt x="441" y="94"/>
                  <a:pt x="441" y="94"/>
                  <a:pt x="441" y="94"/>
                </a:cubicBezTo>
                <a:cubicBezTo>
                  <a:pt x="441" y="94"/>
                  <a:pt x="441" y="94"/>
                  <a:pt x="441" y="94"/>
                </a:cubicBezTo>
                <a:cubicBezTo>
                  <a:pt x="442" y="94"/>
                  <a:pt x="443" y="95"/>
                  <a:pt x="443" y="95"/>
                </a:cubicBezTo>
                <a:cubicBezTo>
                  <a:pt x="443" y="96"/>
                  <a:pt x="443" y="96"/>
                  <a:pt x="443" y="97"/>
                </a:cubicBezTo>
                <a:cubicBezTo>
                  <a:pt x="443" y="97"/>
                  <a:pt x="443" y="98"/>
                  <a:pt x="443" y="98"/>
                </a:cubicBezTo>
                <a:cubicBezTo>
                  <a:pt x="443" y="99"/>
                  <a:pt x="443" y="99"/>
                  <a:pt x="443" y="99"/>
                </a:cubicBezTo>
                <a:cubicBezTo>
                  <a:pt x="443" y="99"/>
                  <a:pt x="443" y="99"/>
                  <a:pt x="443" y="100"/>
                </a:cubicBezTo>
                <a:cubicBezTo>
                  <a:pt x="443" y="100"/>
                  <a:pt x="443" y="100"/>
                  <a:pt x="443" y="100"/>
                </a:cubicBezTo>
                <a:cubicBezTo>
                  <a:pt x="444" y="101"/>
                  <a:pt x="445" y="102"/>
                  <a:pt x="446" y="103"/>
                </a:cubicBezTo>
                <a:cubicBezTo>
                  <a:pt x="446" y="103"/>
                  <a:pt x="447" y="103"/>
                  <a:pt x="447" y="103"/>
                </a:cubicBezTo>
                <a:cubicBezTo>
                  <a:pt x="447" y="103"/>
                  <a:pt x="448" y="103"/>
                  <a:pt x="449" y="102"/>
                </a:cubicBezTo>
                <a:cubicBezTo>
                  <a:pt x="450" y="101"/>
                  <a:pt x="451" y="100"/>
                  <a:pt x="452" y="99"/>
                </a:cubicBezTo>
                <a:cubicBezTo>
                  <a:pt x="454" y="97"/>
                  <a:pt x="456" y="94"/>
                  <a:pt x="458" y="91"/>
                </a:cubicBezTo>
                <a:cubicBezTo>
                  <a:pt x="458" y="91"/>
                  <a:pt x="458" y="90"/>
                  <a:pt x="459" y="90"/>
                </a:cubicBezTo>
                <a:cubicBezTo>
                  <a:pt x="459" y="89"/>
                  <a:pt x="459" y="88"/>
                  <a:pt x="459" y="88"/>
                </a:cubicBezTo>
                <a:cubicBezTo>
                  <a:pt x="460" y="87"/>
                  <a:pt x="460" y="87"/>
                  <a:pt x="460" y="87"/>
                </a:cubicBezTo>
                <a:cubicBezTo>
                  <a:pt x="460" y="87"/>
                  <a:pt x="460" y="87"/>
                  <a:pt x="460" y="86"/>
                </a:cubicBezTo>
                <a:cubicBezTo>
                  <a:pt x="460" y="86"/>
                  <a:pt x="460" y="86"/>
                  <a:pt x="461" y="86"/>
                </a:cubicBezTo>
                <a:cubicBezTo>
                  <a:pt x="461" y="85"/>
                  <a:pt x="461" y="85"/>
                  <a:pt x="461" y="85"/>
                </a:cubicBezTo>
                <a:cubicBezTo>
                  <a:pt x="461" y="85"/>
                  <a:pt x="461" y="85"/>
                  <a:pt x="461" y="85"/>
                </a:cubicBezTo>
                <a:cubicBezTo>
                  <a:pt x="461" y="85"/>
                  <a:pt x="462" y="85"/>
                  <a:pt x="462" y="85"/>
                </a:cubicBezTo>
                <a:cubicBezTo>
                  <a:pt x="463" y="85"/>
                  <a:pt x="463" y="85"/>
                  <a:pt x="464" y="85"/>
                </a:cubicBezTo>
                <a:cubicBezTo>
                  <a:pt x="464" y="85"/>
                  <a:pt x="465" y="85"/>
                  <a:pt x="465" y="86"/>
                </a:cubicBezTo>
                <a:cubicBezTo>
                  <a:pt x="466" y="87"/>
                  <a:pt x="466" y="88"/>
                  <a:pt x="466" y="88"/>
                </a:cubicBezTo>
                <a:cubicBezTo>
                  <a:pt x="466" y="88"/>
                  <a:pt x="466" y="88"/>
                  <a:pt x="466" y="88"/>
                </a:cubicBezTo>
                <a:cubicBezTo>
                  <a:pt x="466" y="89"/>
                  <a:pt x="466" y="89"/>
                  <a:pt x="466" y="90"/>
                </a:cubicBezTo>
                <a:cubicBezTo>
                  <a:pt x="465" y="92"/>
                  <a:pt x="464" y="93"/>
                  <a:pt x="463" y="95"/>
                </a:cubicBezTo>
                <a:cubicBezTo>
                  <a:pt x="462" y="96"/>
                  <a:pt x="462" y="98"/>
                  <a:pt x="461" y="99"/>
                </a:cubicBezTo>
                <a:cubicBezTo>
                  <a:pt x="460" y="100"/>
                  <a:pt x="460" y="101"/>
                  <a:pt x="460" y="102"/>
                </a:cubicBezTo>
                <a:cubicBezTo>
                  <a:pt x="458" y="108"/>
                  <a:pt x="456" y="114"/>
                  <a:pt x="456" y="118"/>
                </a:cubicBezTo>
                <a:cubicBezTo>
                  <a:pt x="456" y="118"/>
                  <a:pt x="456" y="118"/>
                  <a:pt x="456" y="118"/>
                </a:cubicBezTo>
                <a:cubicBezTo>
                  <a:pt x="456" y="120"/>
                  <a:pt x="456" y="121"/>
                  <a:pt x="456" y="122"/>
                </a:cubicBezTo>
                <a:cubicBezTo>
                  <a:pt x="457" y="123"/>
                  <a:pt x="458" y="123"/>
                  <a:pt x="460" y="123"/>
                </a:cubicBezTo>
                <a:cubicBezTo>
                  <a:pt x="464" y="122"/>
                  <a:pt x="467" y="119"/>
                  <a:pt x="467" y="119"/>
                </a:cubicBezTo>
                <a:cubicBezTo>
                  <a:pt x="467" y="119"/>
                  <a:pt x="469" y="108"/>
                  <a:pt x="474" y="100"/>
                </a:cubicBezTo>
                <a:cubicBezTo>
                  <a:pt x="475" y="97"/>
                  <a:pt x="476" y="95"/>
                  <a:pt x="478" y="92"/>
                </a:cubicBezTo>
                <a:cubicBezTo>
                  <a:pt x="479" y="90"/>
                  <a:pt x="481" y="87"/>
                  <a:pt x="483" y="85"/>
                </a:cubicBezTo>
                <a:cubicBezTo>
                  <a:pt x="485" y="82"/>
                  <a:pt x="488" y="80"/>
                  <a:pt x="491" y="78"/>
                </a:cubicBezTo>
                <a:cubicBezTo>
                  <a:pt x="497" y="76"/>
                  <a:pt x="503" y="77"/>
                  <a:pt x="505" y="78"/>
                </a:cubicBezTo>
                <a:cubicBezTo>
                  <a:pt x="514" y="83"/>
                  <a:pt x="506" y="98"/>
                  <a:pt x="497" y="106"/>
                </a:cubicBezTo>
                <a:cubicBezTo>
                  <a:pt x="487" y="114"/>
                  <a:pt x="475" y="120"/>
                  <a:pt x="475" y="120"/>
                </a:cubicBezTo>
                <a:cubicBezTo>
                  <a:pt x="475" y="120"/>
                  <a:pt x="475" y="122"/>
                  <a:pt x="475" y="124"/>
                </a:cubicBezTo>
                <a:cubicBezTo>
                  <a:pt x="475" y="126"/>
                  <a:pt x="476" y="126"/>
                  <a:pt x="478" y="127"/>
                </a:cubicBezTo>
                <a:cubicBezTo>
                  <a:pt x="480" y="127"/>
                  <a:pt x="483" y="127"/>
                  <a:pt x="485" y="126"/>
                </a:cubicBezTo>
                <a:cubicBezTo>
                  <a:pt x="488" y="125"/>
                  <a:pt x="491" y="124"/>
                  <a:pt x="494" y="123"/>
                </a:cubicBezTo>
                <a:cubicBezTo>
                  <a:pt x="497" y="122"/>
                  <a:pt x="500" y="121"/>
                  <a:pt x="503" y="120"/>
                </a:cubicBezTo>
                <a:cubicBezTo>
                  <a:pt x="508" y="117"/>
                  <a:pt x="514" y="115"/>
                  <a:pt x="519" y="112"/>
                </a:cubicBezTo>
                <a:cubicBezTo>
                  <a:pt x="541" y="102"/>
                  <a:pt x="557" y="93"/>
                  <a:pt x="557" y="93"/>
                </a:cubicBezTo>
                <a:cubicBezTo>
                  <a:pt x="557" y="93"/>
                  <a:pt x="557" y="93"/>
                  <a:pt x="557" y="93"/>
                </a:cubicBezTo>
                <a:close/>
                <a:moveTo>
                  <a:pt x="476" y="116"/>
                </a:moveTo>
                <a:cubicBezTo>
                  <a:pt x="481" y="113"/>
                  <a:pt x="488" y="109"/>
                  <a:pt x="494" y="103"/>
                </a:cubicBezTo>
                <a:cubicBezTo>
                  <a:pt x="498" y="98"/>
                  <a:pt x="505" y="87"/>
                  <a:pt x="500" y="83"/>
                </a:cubicBezTo>
                <a:cubicBezTo>
                  <a:pt x="499" y="82"/>
                  <a:pt x="496" y="83"/>
                  <a:pt x="494" y="84"/>
                </a:cubicBezTo>
                <a:cubicBezTo>
                  <a:pt x="490" y="86"/>
                  <a:pt x="487" y="91"/>
                  <a:pt x="484" y="96"/>
                </a:cubicBezTo>
                <a:cubicBezTo>
                  <a:pt x="483" y="99"/>
                  <a:pt x="482" y="101"/>
                  <a:pt x="480" y="103"/>
                </a:cubicBezTo>
                <a:cubicBezTo>
                  <a:pt x="479" y="106"/>
                  <a:pt x="478" y="108"/>
                  <a:pt x="478" y="110"/>
                </a:cubicBezTo>
                <a:cubicBezTo>
                  <a:pt x="477" y="112"/>
                  <a:pt x="476" y="114"/>
                  <a:pt x="476" y="116"/>
                </a:cubicBezTo>
                <a:close/>
                <a:moveTo>
                  <a:pt x="383" y="80"/>
                </a:moveTo>
                <a:cubicBezTo>
                  <a:pt x="380" y="81"/>
                  <a:pt x="376" y="82"/>
                  <a:pt x="372" y="83"/>
                </a:cubicBezTo>
                <a:cubicBezTo>
                  <a:pt x="371" y="91"/>
                  <a:pt x="369" y="98"/>
                  <a:pt x="368" y="104"/>
                </a:cubicBezTo>
                <a:cubicBezTo>
                  <a:pt x="368" y="105"/>
                  <a:pt x="368" y="106"/>
                  <a:pt x="368" y="107"/>
                </a:cubicBezTo>
                <a:cubicBezTo>
                  <a:pt x="368" y="106"/>
                  <a:pt x="369" y="105"/>
                  <a:pt x="370" y="104"/>
                </a:cubicBezTo>
                <a:cubicBezTo>
                  <a:pt x="374" y="96"/>
                  <a:pt x="379" y="88"/>
                  <a:pt x="383" y="80"/>
                </a:cubicBezTo>
                <a:close/>
                <a:moveTo>
                  <a:pt x="403" y="55"/>
                </a:moveTo>
                <a:cubicBezTo>
                  <a:pt x="400" y="60"/>
                  <a:pt x="398" y="65"/>
                  <a:pt x="395" y="70"/>
                </a:cubicBezTo>
                <a:cubicBezTo>
                  <a:pt x="396" y="69"/>
                  <a:pt x="398" y="69"/>
                  <a:pt x="399" y="68"/>
                </a:cubicBezTo>
                <a:cubicBezTo>
                  <a:pt x="411" y="65"/>
                  <a:pt x="421" y="62"/>
                  <a:pt x="431" y="60"/>
                </a:cubicBezTo>
                <a:cubicBezTo>
                  <a:pt x="429" y="59"/>
                  <a:pt x="427" y="59"/>
                  <a:pt x="425" y="58"/>
                </a:cubicBezTo>
                <a:cubicBezTo>
                  <a:pt x="420" y="57"/>
                  <a:pt x="413" y="56"/>
                  <a:pt x="406" y="55"/>
                </a:cubicBezTo>
                <a:cubicBezTo>
                  <a:pt x="405" y="55"/>
                  <a:pt x="404" y="55"/>
                  <a:pt x="403" y="55"/>
                </a:cubicBezTo>
                <a:close/>
                <a:moveTo>
                  <a:pt x="382" y="50"/>
                </a:moveTo>
                <a:cubicBezTo>
                  <a:pt x="383" y="50"/>
                  <a:pt x="383" y="50"/>
                  <a:pt x="384" y="50"/>
                </a:cubicBezTo>
                <a:cubicBezTo>
                  <a:pt x="388" y="51"/>
                  <a:pt x="393" y="51"/>
                  <a:pt x="397" y="52"/>
                </a:cubicBezTo>
                <a:cubicBezTo>
                  <a:pt x="398" y="51"/>
                  <a:pt x="398" y="50"/>
                  <a:pt x="398" y="49"/>
                </a:cubicBezTo>
                <a:cubicBezTo>
                  <a:pt x="400" y="44"/>
                  <a:pt x="402" y="40"/>
                  <a:pt x="403" y="35"/>
                </a:cubicBezTo>
                <a:cubicBezTo>
                  <a:pt x="404" y="30"/>
                  <a:pt x="405" y="25"/>
                  <a:pt x="406" y="21"/>
                </a:cubicBezTo>
                <a:cubicBezTo>
                  <a:pt x="407" y="18"/>
                  <a:pt x="407" y="16"/>
                  <a:pt x="407" y="14"/>
                </a:cubicBezTo>
                <a:cubicBezTo>
                  <a:pt x="407" y="12"/>
                  <a:pt x="407" y="10"/>
                  <a:pt x="407" y="9"/>
                </a:cubicBezTo>
                <a:cubicBezTo>
                  <a:pt x="406" y="10"/>
                  <a:pt x="404" y="11"/>
                  <a:pt x="403" y="12"/>
                </a:cubicBezTo>
                <a:cubicBezTo>
                  <a:pt x="398" y="18"/>
                  <a:pt x="393" y="25"/>
                  <a:pt x="389" y="33"/>
                </a:cubicBezTo>
                <a:cubicBezTo>
                  <a:pt x="387" y="38"/>
                  <a:pt x="384" y="44"/>
                  <a:pt x="382" y="50"/>
                </a:cubicBezTo>
                <a:close/>
                <a:moveTo>
                  <a:pt x="375" y="73"/>
                </a:moveTo>
                <a:cubicBezTo>
                  <a:pt x="374" y="74"/>
                  <a:pt x="374" y="75"/>
                  <a:pt x="374" y="77"/>
                </a:cubicBezTo>
                <a:cubicBezTo>
                  <a:pt x="378" y="75"/>
                  <a:pt x="383" y="74"/>
                  <a:pt x="387" y="72"/>
                </a:cubicBezTo>
                <a:cubicBezTo>
                  <a:pt x="390" y="66"/>
                  <a:pt x="393" y="60"/>
                  <a:pt x="396" y="54"/>
                </a:cubicBezTo>
                <a:cubicBezTo>
                  <a:pt x="392" y="53"/>
                  <a:pt x="388" y="53"/>
                  <a:pt x="384" y="52"/>
                </a:cubicBezTo>
                <a:cubicBezTo>
                  <a:pt x="383" y="52"/>
                  <a:pt x="382" y="52"/>
                  <a:pt x="381" y="52"/>
                </a:cubicBezTo>
                <a:cubicBezTo>
                  <a:pt x="380" y="55"/>
                  <a:pt x="379" y="58"/>
                  <a:pt x="378" y="61"/>
                </a:cubicBezTo>
                <a:cubicBezTo>
                  <a:pt x="377" y="65"/>
                  <a:pt x="376" y="69"/>
                  <a:pt x="375" y="73"/>
                </a:cubicBezTo>
                <a:close/>
                <a:moveTo>
                  <a:pt x="199" y="85"/>
                </a:moveTo>
                <a:cubicBezTo>
                  <a:pt x="199" y="85"/>
                  <a:pt x="199" y="85"/>
                  <a:pt x="199" y="85"/>
                </a:cubicBezTo>
                <a:cubicBezTo>
                  <a:pt x="199" y="86"/>
                  <a:pt x="199" y="86"/>
                  <a:pt x="199" y="87"/>
                </a:cubicBezTo>
                <a:cubicBezTo>
                  <a:pt x="199" y="88"/>
                  <a:pt x="199" y="89"/>
                  <a:pt x="200" y="89"/>
                </a:cubicBezTo>
                <a:cubicBezTo>
                  <a:pt x="200" y="91"/>
                  <a:pt x="200" y="92"/>
                  <a:pt x="199" y="93"/>
                </a:cubicBezTo>
                <a:cubicBezTo>
                  <a:pt x="199" y="95"/>
                  <a:pt x="198" y="96"/>
                  <a:pt x="198" y="96"/>
                </a:cubicBezTo>
                <a:cubicBezTo>
                  <a:pt x="197" y="96"/>
                  <a:pt x="197" y="95"/>
                  <a:pt x="197" y="93"/>
                </a:cubicBezTo>
                <a:cubicBezTo>
                  <a:pt x="197" y="92"/>
                  <a:pt x="197" y="91"/>
                  <a:pt x="196" y="90"/>
                </a:cubicBezTo>
                <a:cubicBezTo>
                  <a:pt x="196" y="89"/>
                  <a:pt x="196" y="89"/>
                  <a:pt x="196" y="88"/>
                </a:cubicBezTo>
                <a:cubicBezTo>
                  <a:pt x="196" y="88"/>
                  <a:pt x="195" y="87"/>
                  <a:pt x="195" y="87"/>
                </a:cubicBezTo>
                <a:cubicBezTo>
                  <a:pt x="195" y="87"/>
                  <a:pt x="194" y="88"/>
                  <a:pt x="193" y="88"/>
                </a:cubicBezTo>
                <a:cubicBezTo>
                  <a:pt x="189" y="91"/>
                  <a:pt x="185" y="93"/>
                  <a:pt x="182" y="96"/>
                </a:cubicBezTo>
                <a:cubicBezTo>
                  <a:pt x="178" y="98"/>
                  <a:pt x="175" y="101"/>
                  <a:pt x="174" y="104"/>
                </a:cubicBezTo>
                <a:cubicBezTo>
                  <a:pt x="173" y="106"/>
                  <a:pt x="173" y="107"/>
                  <a:pt x="173" y="107"/>
                </a:cubicBezTo>
                <a:cubicBezTo>
                  <a:pt x="174" y="108"/>
                  <a:pt x="175" y="110"/>
                  <a:pt x="177" y="110"/>
                </a:cubicBezTo>
                <a:cubicBezTo>
                  <a:pt x="180" y="112"/>
                  <a:pt x="184" y="113"/>
                  <a:pt x="187" y="114"/>
                </a:cubicBezTo>
                <a:cubicBezTo>
                  <a:pt x="195" y="116"/>
                  <a:pt x="203" y="117"/>
                  <a:pt x="211" y="117"/>
                </a:cubicBezTo>
                <a:cubicBezTo>
                  <a:pt x="218" y="117"/>
                  <a:pt x="226" y="117"/>
                  <a:pt x="234" y="116"/>
                </a:cubicBezTo>
                <a:cubicBezTo>
                  <a:pt x="238" y="115"/>
                  <a:pt x="242" y="114"/>
                  <a:pt x="247" y="113"/>
                </a:cubicBezTo>
                <a:cubicBezTo>
                  <a:pt x="251" y="113"/>
                  <a:pt x="255" y="112"/>
                  <a:pt x="259" y="111"/>
                </a:cubicBezTo>
                <a:cubicBezTo>
                  <a:pt x="268" y="109"/>
                  <a:pt x="277" y="106"/>
                  <a:pt x="286" y="104"/>
                </a:cubicBezTo>
                <a:cubicBezTo>
                  <a:pt x="295" y="101"/>
                  <a:pt x="305" y="98"/>
                  <a:pt x="314" y="96"/>
                </a:cubicBezTo>
                <a:cubicBezTo>
                  <a:pt x="331" y="90"/>
                  <a:pt x="349" y="85"/>
                  <a:pt x="366" y="79"/>
                </a:cubicBezTo>
                <a:cubicBezTo>
                  <a:pt x="366" y="79"/>
                  <a:pt x="366" y="79"/>
                  <a:pt x="366" y="79"/>
                </a:cubicBezTo>
                <a:cubicBezTo>
                  <a:pt x="367" y="76"/>
                  <a:pt x="368" y="73"/>
                  <a:pt x="369" y="70"/>
                </a:cubicBezTo>
                <a:cubicBezTo>
                  <a:pt x="370" y="66"/>
                  <a:pt x="371" y="63"/>
                  <a:pt x="372" y="59"/>
                </a:cubicBezTo>
                <a:cubicBezTo>
                  <a:pt x="373" y="57"/>
                  <a:pt x="373" y="54"/>
                  <a:pt x="374" y="52"/>
                </a:cubicBezTo>
                <a:cubicBezTo>
                  <a:pt x="369" y="52"/>
                  <a:pt x="364" y="52"/>
                  <a:pt x="359" y="52"/>
                </a:cubicBezTo>
                <a:cubicBezTo>
                  <a:pt x="350" y="52"/>
                  <a:pt x="341" y="52"/>
                  <a:pt x="332" y="52"/>
                </a:cubicBezTo>
                <a:cubicBezTo>
                  <a:pt x="323" y="52"/>
                  <a:pt x="313" y="53"/>
                  <a:pt x="304" y="54"/>
                </a:cubicBezTo>
                <a:cubicBezTo>
                  <a:pt x="299" y="54"/>
                  <a:pt x="294" y="55"/>
                  <a:pt x="289" y="56"/>
                </a:cubicBezTo>
                <a:cubicBezTo>
                  <a:pt x="282" y="57"/>
                  <a:pt x="282" y="57"/>
                  <a:pt x="282" y="57"/>
                </a:cubicBezTo>
                <a:cubicBezTo>
                  <a:pt x="280" y="57"/>
                  <a:pt x="277" y="58"/>
                  <a:pt x="275" y="59"/>
                </a:cubicBezTo>
                <a:cubicBezTo>
                  <a:pt x="256" y="62"/>
                  <a:pt x="237" y="68"/>
                  <a:pt x="219" y="76"/>
                </a:cubicBezTo>
                <a:cubicBezTo>
                  <a:pt x="215" y="78"/>
                  <a:pt x="210" y="80"/>
                  <a:pt x="206" y="82"/>
                </a:cubicBezTo>
                <a:cubicBezTo>
                  <a:pt x="204" y="83"/>
                  <a:pt x="201" y="84"/>
                  <a:pt x="199" y="85"/>
                </a:cubicBezTo>
                <a:close/>
                <a:moveTo>
                  <a:pt x="101" y="260"/>
                </a:moveTo>
                <a:cubicBezTo>
                  <a:pt x="110" y="256"/>
                  <a:pt x="122" y="249"/>
                  <a:pt x="133" y="239"/>
                </a:cubicBezTo>
                <a:cubicBezTo>
                  <a:pt x="146" y="228"/>
                  <a:pt x="159" y="214"/>
                  <a:pt x="169" y="199"/>
                </a:cubicBezTo>
                <a:cubicBezTo>
                  <a:pt x="174" y="191"/>
                  <a:pt x="179" y="183"/>
                  <a:pt x="182" y="176"/>
                </a:cubicBezTo>
                <a:cubicBezTo>
                  <a:pt x="183" y="174"/>
                  <a:pt x="184" y="172"/>
                  <a:pt x="185" y="170"/>
                </a:cubicBezTo>
                <a:cubicBezTo>
                  <a:pt x="185" y="169"/>
                  <a:pt x="185" y="168"/>
                  <a:pt x="186" y="167"/>
                </a:cubicBezTo>
                <a:cubicBezTo>
                  <a:pt x="186" y="167"/>
                  <a:pt x="186" y="166"/>
                  <a:pt x="186" y="165"/>
                </a:cubicBezTo>
                <a:cubicBezTo>
                  <a:pt x="187" y="162"/>
                  <a:pt x="187" y="159"/>
                  <a:pt x="186" y="157"/>
                </a:cubicBezTo>
                <a:cubicBezTo>
                  <a:pt x="184" y="153"/>
                  <a:pt x="180" y="151"/>
                  <a:pt x="175" y="149"/>
                </a:cubicBezTo>
                <a:cubicBezTo>
                  <a:pt x="160" y="154"/>
                  <a:pt x="146" y="160"/>
                  <a:pt x="134" y="165"/>
                </a:cubicBezTo>
                <a:cubicBezTo>
                  <a:pt x="119" y="172"/>
                  <a:pt x="101" y="181"/>
                  <a:pt x="84" y="192"/>
                </a:cubicBezTo>
                <a:cubicBezTo>
                  <a:pt x="75" y="198"/>
                  <a:pt x="66" y="204"/>
                  <a:pt x="58" y="211"/>
                </a:cubicBezTo>
                <a:cubicBezTo>
                  <a:pt x="51" y="218"/>
                  <a:pt x="44" y="226"/>
                  <a:pt x="40" y="234"/>
                </a:cubicBezTo>
                <a:cubicBezTo>
                  <a:pt x="37" y="238"/>
                  <a:pt x="36" y="243"/>
                  <a:pt x="36" y="247"/>
                </a:cubicBezTo>
                <a:cubicBezTo>
                  <a:pt x="36" y="252"/>
                  <a:pt x="37" y="256"/>
                  <a:pt x="39" y="259"/>
                </a:cubicBezTo>
                <a:cubicBezTo>
                  <a:pt x="41" y="262"/>
                  <a:pt x="44" y="264"/>
                  <a:pt x="47" y="266"/>
                </a:cubicBezTo>
                <a:cubicBezTo>
                  <a:pt x="48" y="266"/>
                  <a:pt x="48" y="266"/>
                  <a:pt x="49" y="266"/>
                </a:cubicBezTo>
                <a:cubicBezTo>
                  <a:pt x="49" y="266"/>
                  <a:pt x="49" y="266"/>
                  <a:pt x="49" y="266"/>
                </a:cubicBezTo>
                <a:cubicBezTo>
                  <a:pt x="50" y="267"/>
                  <a:pt x="52" y="267"/>
                  <a:pt x="53" y="267"/>
                </a:cubicBezTo>
                <a:cubicBezTo>
                  <a:pt x="58" y="269"/>
                  <a:pt x="63" y="269"/>
                  <a:pt x="68" y="268"/>
                </a:cubicBezTo>
                <a:cubicBezTo>
                  <a:pt x="73" y="268"/>
                  <a:pt x="79" y="267"/>
                  <a:pt x="84" y="266"/>
                </a:cubicBezTo>
                <a:cubicBezTo>
                  <a:pt x="89" y="265"/>
                  <a:pt x="93" y="263"/>
                  <a:pt x="98" y="261"/>
                </a:cubicBezTo>
                <a:cubicBezTo>
                  <a:pt x="98" y="261"/>
                  <a:pt x="98" y="261"/>
                  <a:pt x="98" y="261"/>
                </a:cubicBezTo>
                <a:cubicBezTo>
                  <a:pt x="99" y="261"/>
                  <a:pt x="100" y="261"/>
                  <a:pt x="101" y="260"/>
                </a:cubicBezTo>
                <a:close/>
                <a:moveTo>
                  <a:pt x="171" y="229"/>
                </a:moveTo>
                <a:cubicBezTo>
                  <a:pt x="171" y="228"/>
                  <a:pt x="172" y="226"/>
                  <a:pt x="173" y="225"/>
                </a:cubicBezTo>
                <a:cubicBezTo>
                  <a:pt x="180" y="211"/>
                  <a:pt x="192" y="200"/>
                  <a:pt x="204" y="192"/>
                </a:cubicBezTo>
                <a:cubicBezTo>
                  <a:pt x="206" y="191"/>
                  <a:pt x="208" y="189"/>
                  <a:pt x="210" y="188"/>
                </a:cubicBezTo>
                <a:cubicBezTo>
                  <a:pt x="223" y="179"/>
                  <a:pt x="235" y="169"/>
                  <a:pt x="247" y="159"/>
                </a:cubicBezTo>
                <a:cubicBezTo>
                  <a:pt x="247" y="159"/>
                  <a:pt x="247" y="159"/>
                  <a:pt x="247" y="158"/>
                </a:cubicBezTo>
                <a:cubicBezTo>
                  <a:pt x="245" y="160"/>
                  <a:pt x="243" y="161"/>
                  <a:pt x="241" y="162"/>
                </a:cubicBezTo>
                <a:cubicBezTo>
                  <a:pt x="240" y="163"/>
                  <a:pt x="239" y="163"/>
                  <a:pt x="238" y="163"/>
                </a:cubicBezTo>
                <a:cubicBezTo>
                  <a:pt x="237" y="164"/>
                  <a:pt x="237" y="164"/>
                  <a:pt x="237" y="164"/>
                </a:cubicBezTo>
                <a:cubicBezTo>
                  <a:pt x="237" y="164"/>
                  <a:pt x="237" y="164"/>
                  <a:pt x="237" y="164"/>
                </a:cubicBezTo>
                <a:cubicBezTo>
                  <a:pt x="235" y="164"/>
                  <a:pt x="235" y="164"/>
                  <a:pt x="235" y="164"/>
                </a:cubicBezTo>
                <a:cubicBezTo>
                  <a:pt x="235" y="164"/>
                  <a:pt x="235" y="164"/>
                  <a:pt x="235" y="164"/>
                </a:cubicBezTo>
                <a:cubicBezTo>
                  <a:pt x="235" y="164"/>
                  <a:pt x="234" y="164"/>
                  <a:pt x="234" y="165"/>
                </a:cubicBezTo>
                <a:cubicBezTo>
                  <a:pt x="233" y="165"/>
                  <a:pt x="233" y="165"/>
                  <a:pt x="233" y="165"/>
                </a:cubicBezTo>
                <a:cubicBezTo>
                  <a:pt x="232" y="166"/>
                  <a:pt x="231" y="166"/>
                  <a:pt x="230" y="167"/>
                </a:cubicBezTo>
                <a:cubicBezTo>
                  <a:pt x="229" y="167"/>
                  <a:pt x="228" y="168"/>
                  <a:pt x="227" y="169"/>
                </a:cubicBezTo>
                <a:cubicBezTo>
                  <a:pt x="225" y="170"/>
                  <a:pt x="223" y="171"/>
                  <a:pt x="221" y="172"/>
                </a:cubicBezTo>
                <a:cubicBezTo>
                  <a:pt x="219" y="173"/>
                  <a:pt x="217" y="174"/>
                  <a:pt x="214" y="175"/>
                </a:cubicBezTo>
                <a:cubicBezTo>
                  <a:pt x="213" y="176"/>
                  <a:pt x="211" y="176"/>
                  <a:pt x="209" y="175"/>
                </a:cubicBezTo>
                <a:cubicBezTo>
                  <a:pt x="207" y="174"/>
                  <a:pt x="206" y="172"/>
                  <a:pt x="206" y="170"/>
                </a:cubicBezTo>
                <a:cubicBezTo>
                  <a:pt x="206" y="167"/>
                  <a:pt x="206" y="164"/>
                  <a:pt x="206" y="162"/>
                </a:cubicBezTo>
                <a:cubicBezTo>
                  <a:pt x="207" y="157"/>
                  <a:pt x="208" y="151"/>
                  <a:pt x="209" y="146"/>
                </a:cubicBezTo>
                <a:cubicBezTo>
                  <a:pt x="209" y="145"/>
                  <a:pt x="209" y="144"/>
                  <a:pt x="209" y="143"/>
                </a:cubicBezTo>
                <a:cubicBezTo>
                  <a:pt x="209" y="143"/>
                  <a:pt x="209" y="143"/>
                  <a:pt x="209" y="142"/>
                </a:cubicBezTo>
                <a:cubicBezTo>
                  <a:pt x="207" y="142"/>
                  <a:pt x="204" y="142"/>
                  <a:pt x="202" y="142"/>
                </a:cubicBezTo>
                <a:cubicBezTo>
                  <a:pt x="197" y="143"/>
                  <a:pt x="192" y="144"/>
                  <a:pt x="187" y="145"/>
                </a:cubicBezTo>
                <a:cubicBezTo>
                  <a:pt x="187" y="145"/>
                  <a:pt x="186" y="145"/>
                  <a:pt x="186" y="145"/>
                </a:cubicBezTo>
                <a:cubicBezTo>
                  <a:pt x="189" y="147"/>
                  <a:pt x="191" y="150"/>
                  <a:pt x="193" y="153"/>
                </a:cubicBezTo>
                <a:cubicBezTo>
                  <a:pt x="195" y="158"/>
                  <a:pt x="195" y="163"/>
                  <a:pt x="194" y="167"/>
                </a:cubicBezTo>
                <a:cubicBezTo>
                  <a:pt x="194" y="168"/>
                  <a:pt x="193" y="169"/>
                  <a:pt x="193" y="170"/>
                </a:cubicBezTo>
                <a:cubicBezTo>
                  <a:pt x="192" y="171"/>
                  <a:pt x="192" y="172"/>
                  <a:pt x="192" y="173"/>
                </a:cubicBezTo>
                <a:cubicBezTo>
                  <a:pt x="191" y="175"/>
                  <a:pt x="190" y="177"/>
                  <a:pt x="189" y="179"/>
                </a:cubicBezTo>
                <a:cubicBezTo>
                  <a:pt x="185" y="187"/>
                  <a:pt x="180" y="195"/>
                  <a:pt x="174" y="202"/>
                </a:cubicBezTo>
                <a:cubicBezTo>
                  <a:pt x="163" y="218"/>
                  <a:pt x="149" y="232"/>
                  <a:pt x="136" y="242"/>
                </a:cubicBezTo>
                <a:cubicBezTo>
                  <a:pt x="132" y="245"/>
                  <a:pt x="128" y="248"/>
                  <a:pt x="124" y="250"/>
                </a:cubicBezTo>
                <a:cubicBezTo>
                  <a:pt x="140" y="243"/>
                  <a:pt x="155" y="235"/>
                  <a:pt x="171" y="229"/>
                </a:cubicBezTo>
                <a:close/>
                <a:moveTo>
                  <a:pt x="235" y="213"/>
                </a:moveTo>
                <a:cubicBezTo>
                  <a:pt x="216" y="219"/>
                  <a:pt x="196" y="226"/>
                  <a:pt x="175" y="234"/>
                </a:cubicBezTo>
                <a:cubicBezTo>
                  <a:pt x="175" y="234"/>
                  <a:pt x="175" y="234"/>
                  <a:pt x="175" y="234"/>
                </a:cubicBezTo>
                <a:cubicBezTo>
                  <a:pt x="173" y="239"/>
                  <a:pt x="172" y="244"/>
                  <a:pt x="172" y="249"/>
                </a:cubicBezTo>
                <a:cubicBezTo>
                  <a:pt x="172" y="256"/>
                  <a:pt x="174" y="263"/>
                  <a:pt x="179" y="267"/>
                </a:cubicBezTo>
                <a:cubicBezTo>
                  <a:pt x="180" y="268"/>
                  <a:pt x="182" y="269"/>
                  <a:pt x="183" y="270"/>
                </a:cubicBezTo>
                <a:cubicBezTo>
                  <a:pt x="183" y="270"/>
                  <a:pt x="184" y="270"/>
                  <a:pt x="184" y="270"/>
                </a:cubicBezTo>
                <a:cubicBezTo>
                  <a:pt x="185" y="270"/>
                  <a:pt x="185" y="270"/>
                  <a:pt x="185" y="270"/>
                </a:cubicBezTo>
                <a:cubicBezTo>
                  <a:pt x="185" y="270"/>
                  <a:pt x="185" y="270"/>
                  <a:pt x="185" y="270"/>
                </a:cubicBezTo>
                <a:cubicBezTo>
                  <a:pt x="185" y="270"/>
                  <a:pt x="185" y="270"/>
                  <a:pt x="185" y="270"/>
                </a:cubicBezTo>
                <a:cubicBezTo>
                  <a:pt x="185" y="270"/>
                  <a:pt x="185" y="270"/>
                  <a:pt x="185" y="270"/>
                </a:cubicBezTo>
                <a:cubicBezTo>
                  <a:pt x="186" y="270"/>
                  <a:pt x="187" y="270"/>
                  <a:pt x="187" y="270"/>
                </a:cubicBezTo>
                <a:cubicBezTo>
                  <a:pt x="190" y="270"/>
                  <a:pt x="194" y="268"/>
                  <a:pt x="196" y="267"/>
                </a:cubicBezTo>
                <a:cubicBezTo>
                  <a:pt x="202" y="263"/>
                  <a:pt x="207" y="258"/>
                  <a:pt x="211" y="252"/>
                </a:cubicBezTo>
                <a:cubicBezTo>
                  <a:pt x="220" y="242"/>
                  <a:pt x="227" y="230"/>
                  <a:pt x="232" y="219"/>
                </a:cubicBezTo>
                <a:cubicBezTo>
                  <a:pt x="233" y="217"/>
                  <a:pt x="234" y="215"/>
                  <a:pt x="235" y="213"/>
                </a:cubicBezTo>
                <a:close/>
                <a:moveTo>
                  <a:pt x="252" y="159"/>
                </a:moveTo>
                <a:cubicBezTo>
                  <a:pt x="251" y="160"/>
                  <a:pt x="250" y="161"/>
                  <a:pt x="249" y="162"/>
                </a:cubicBezTo>
                <a:cubicBezTo>
                  <a:pt x="249" y="162"/>
                  <a:pt x="249" y="162"/>
                  <a:pt x="249" y="162"/>
                </a:cubicBezTo>
                <a:cubicBezTo>
                  <a:pt x="238" y="172"/>
                  <a:pt x="225" y="182"/>
                  <a:pt x="212" y="191"/>
                </a:cubicBezTo>
                <a:cubicBezTo>
                  <a:pt x="211" y="192"/>
                  <a:pt x="209" y="193"/>
                  <a:pt x="208" y="194"/>
                </a:cubicBezTo>
                <a:cubicBezTo>
                  <a:pt x="207" y="195"/>
                  <a:pt x="207" y="195"/>
                  <a:pt x="207" y="195"/>
                </a:cubicBezTo>
                <a:cubicBezTo>
                  <a:pt x="196" y="203"/>
                  <a:pt x="185" y="213"/>
                  <a:pt x="178" y="226"/>
                </a:cubicBezTo>
                <a:cubicBezTo>
                  <a:pt x="199" y="217"/>
                  <a:pt x="220" y="210"/>
                  <a:pt x="238" y="204"/>
                </a:cubicBezTo>
                <a:cubicBezTo>
                  <a:pt x="241" y="195"/>
                  <a:pt x="245" y="184"/>
                  <a:pt x="248" y="174"/>
                </a:cubicBezTo>
                <a:cubicBezTo>
                  <a:pt x="249" y="169"/>
                  <a:pt x="251" y="164"/>
                  <a:pt x="252" y="159"/>
                </a:cubicBezTo>
                <a:close/>
                <a:moveTo>
                  <a:pt x="261" y="127"/>
                </a:moveTo>
                <a:cubicBezTo>
                  <a:pt x="242" y="126"/>
                  <a:pt x="232" y="151"/>
                  <a:pt x="233" y="155"/>
                </a:cubicBezTo>
                <a:cubicBezTo>
                  <a:pt x="233" y="157"/>
                  <a:pt x="234" y="159"/>
                  <a:pt x="235" y="159"/>
                </a:cubicBezTo>
                <a:cubicBezTo>
                  <a:pt x="235" y="159"/>
                  <a:pt x="235" y="159"/>
                  <a:pt x="235" y="159"/>
                </a:cubicBezTo>
                <a:cubicBezTo>
                  <a:pt x="236" y="159"/>
                  <a:pt x="236" y="159"/>
                  <a:pt x="236" y="159"/>
                </a:cubicBezTo>
                <a:cubicBezTo>
                  <a:pt x="236" y="159"/>
                  <a:pt x="236" y="159"/>
                  <a:pt x="236" y="159"/>
                </a:cubicBezTo>
                <a:cubicBezTo>
                  <a:pt x="236" y="159"/>
                  <a:pt x="236" y="159"/>
                  <a:pt x="236" y="159"/>
                </a:cubicBezTo>
                <a:cubicBezTo>
                  <a:pt x="237" y="159"/>
                  <a:pt x="238" y="158"/>
                  <a:pt x="238" y="158"/>
                </a:cubicBezTo>
                <a:cubicBezTo>
                  <a:pt x="240" y="157"/>
                  <a:pt x="242" y="155"/>
                  <a:pt x="244" y="154"/>
                </a:cubicBezTo>
                <a:cubicBezTo>
                  <a:pt x="248" y="150"/>
                  <a:pt x="252" y="146"/>
                  <a:pt x="255" y="141"/>
                </a:cubicBezTo>
                <a:cubicBezTo>
                  <a:pt x="258" y="137"/>
                  <a:pt x="260" y="132"/>
                  <a:pt x="261" y="127"/>
                </a:cubicBezTo>
                <a:close/>
                <a:moveTo>
                  <a:pt x="326" y="130"/>
                </a:moveTo>
                <a:cubicBezTo>
                  <a:pt x="326" y="130"/>
                  <a:pt x="337" y="117"/>
                  <a:pt x="337" y="116"/>
                </a:cubicBezTo>
                <a:cubicBezTo>
                  <a:pt x="338" y="115"/>
                  <a:pt x="336" y="112"/>
                  <a:pt x="332" y="116"/>
                </a:cubicBezTo>
                <a:cubicBezTo>
                  <a:pt x="325" y="123"/>
                  <a:pt x="326" y="130"/>
                  <a:pt x="326" y="130"/>
                </a:cubicBezTo>
                <a:close/>
                <a:moveTo>
                  <a:pt x="364" y="86"/>
                </a:moveTo>
                <a:cubicBezTo>
                  <a:pt x="348" y="91"/>
                  <a:pt x="332" y="97"/>
                  <a:pt x="316" y="102"/>
                </a:cubicBezTo>
                <a:cubicBezTo>
                  <a:pt x="307" y="105"/>
                  <a:pt x="297" y="108"/>
                  <a:pt x="288" y="111"/>
                </a:cubicBezTo>
                <a:cubicBezTo>
                  <a:pt x="279" y="113"/>
                  <a:pt x="270" y="116"/>
                  <a:pt x="261" y="118"/>
                </a:cubicBezTo>
                <a:cubicBezTo>
                  <a:pt x="257" y="119"/>
                  <a:pt x="252" y="120"/>
                  <a:pt x="248" y="121"/>
                </a:cubicBezTo>
                <a:cubicBezTo>
                  <a:pt x="244" y="122"/>
                  <a:pt x="239" y="123"/>
                  <a:pt x="235" y="123"/>
                </a:cubicBezTo>
                <a:cubicBezTo>
                  <a:pt x="226" y="124"/>
                  <a:pt x="218" y="125"/>
                  <a:pt x="210" y="125"/>
                </a:cubicBezTo>
                <a:cubicBezTo>
                  <a:pt x="203" y="124"/>
                  <a:pt x="194" y="124"/>
                  <a:pt x="186" y="122"/>
                </a:cubicBezTo>
                <a:cubicBezTo>
                  <a:pt x="181" y="121"/>
                  <a:pt x="177" y="120"/>
                  <a:pt x="173" y="117"/>
                </a:cubicBezTo>
                <a:cubicBezTo>
                  <a:pt x="170" y="115"/>
                  <a:pt x="168" y="114"/>
                  <a:pt x="167" y="111"/>
                </a:cubicBezTo>
                <a:cubicBezTo>
                  <a:pt x="165" y="107"/>
                  <a:pt x="166" y="104"/>
                  <a:pt x="167" y="101"/>
                </a:cubicBezTo>
                <a:cubicBezTo>
                  <a:pt x="170" y="96"/>
                  <a:pt x="174" y="93"/>
                  <a:pt x="177" y="90"/>
                </a:cubicBezTo>
                <a:cubicBezTo>
                  <a:pt x="181" y="87"/>
                  <a:pt x="186" y="84"/>
                  <a:pt x="190" y="82"/>
                </a:cubicBezTo>
                <a:cubicBezTo>
                  <a:pt x="190" y="82"/>
                  <a:pt x="191" y="82"/>
                  <a:pt x="191" y="81"/>
                </a:cubicBezTo>
                <a:cubicBezTo>
                  <a:pt x="191" y="81"/>
                  <a:pt x="191" y="81"/>
                  <a:pt x="190" y="81"/>
                </a:cubicBezTo>
                <a:cubicBezTo>
                  <a:pt x="190" y="80"/>
                  <a:pt x="189" y="80"/>
                  <a:pt x="188" y="80"/>
                </a:cubicBezTo>
                <a:cubicBezTo>
                  <a:pt x="187" y="80"/>
                  <a:pt x="186" y="79"/>
                  <a:pt x="185" y="79"/>
                </a:cubicBezTo>
                <a:cubicBezTo>
                  <a:pt x="184" y="79"/>
                  <a:pt x="183" y="79"/>
                  <a:pt x="182" y="79"/>
                </a:cubicBezTo>
                <a:cubicBezTo>
                  <a:pt x="181" y="79"/>
                  <a:pt x="180" y="79"/>
                  <a:pt x="179" y="79"/>
                </a:cubicBezTo>
                <a:cubicBezTo>
                  <a:pt x="177" y="79"/>
                  <a:pt x="177" y="79"/>
                  <a:pt x="177" y="79"/>
                </a:cubicBezTo>
                <a:cubicBezTo>
                  <a:pt x="176" y="79"/>
                  <a:pt x="176" y="79"/>
                  <a:pt x="176" y="79"/>
                </a:cubicBezTo>
                <a:cubicBezTo>
                  <a:pt x="175" y="79"/>
                  <a:pt x="175" y="79"/>
                  <a:pt x="175" y="79"/>
                </a:cubicBezTo>
                <a:cubicBezTo>
                  <a:pt x="171" y="80"/>
                  <a:pt x="164" y="82"/>
                  <a:pt x="156" y="85"/>
                </a:cubicBezTo>
                <a:cubicBezTo>
                  <a:pt x="152" y="86"/>
                  <a:pt x="148" y="88"/>
                  <a:pt x="144" y="90"/>
                </a:cubicBezTo>
                <a:cubicBezTo>
                  <a:pt x="138" y="93"/>
                  <a:pt x="138" y="93"/>
                  <a:pt x="138" y="93"/>
                </a:cubicBezTo>
                <a:cubicBezTo>
                  <a:pt x="136" y="94"/>
                  <a:pt x="134" y="95"/>
                  <a:pt x="132" y="97"/>
                </a:cubicBezTo>
                <a:cubicBezTo>
                  <a:pt x="127" y="100"/>
                  <a:pt x="122" y="104"/>
                  <a:pt x="118" y="107"/>
                </a:cubicBezTo>
                <a:cubicBezTo>
                  <a:pt x="117" y="108"/>
                  <a:pt x="116" y="110"/>
                  <a:pt x="115" y="111"/>
                </a:cubicBezTo>
                <a:cubicBezTo>
                  <a:pt x="112" y="114"/>
                  <a:pt x="110" y="118"/>
                  <a:pt x="110" y="121"/>
                </a:cubicBezTo>
                <a:cubicBezTo>
                  <a:pt x="110" y="123"/>
                  <a:pt x="111" y="124"/>
                  <a:pt x="112" y="126"/>
                </a:cubicBezTo>
                <a:cubicBezTo>
                  <a:pt x="113" y="126"/>
                  <a:pt x="114" y="127"/>
                  <a:pt x="115" y="127"/>
                </a:cubicBezTo>
                <a:cubicBezTo>
                  <a:pt x="115" y="127"/>
                  <a:pt x="116" y="128"/>
                  <a:pt x="116" y="128"/>
                </a:cubicBezTo>
                <a:cubicBezTo>
                  <a:pt x="118" y="128"/>
                  <a:pt x="118" y="128"/>
                  <a:pt x="118" y="128"/>
                </a:cubicBezTo>
                <a:cubicBezTo>
                  <a:pt x="126" y="132"/>
                  <a:pt x="135" y="133"/>
                  <a:pt x="144" y="134"/>
                </a:cubicBezTo>
                <a:cubicBezTo>
                  <a:pt x="153" y="136"/>
                  <a:pt x="162" y="137"/>
                  <a:pt x="171" y="139"/>
                </a:cubicBezTo>
                <a:cubicBezTo>
                  <a:pt x="173" y="140"/>
                  <a:pt x="174" y="140"/>
                  <a:pt x="176" y="141"/>
                </a:cubicBezTo>
                <a:cubicBezTo>
                  <a:pt x="179" y="140"/>
                  <a:pt x="182" y="139"/>
                  <a:pt x="185" y="139"/>
                </a:cubicBezTo>
                <a:cubicBezTo>
                  <a:pt x="191" y="137"/>
                  <a:pt x="196" y="136"/>
                  <a:pt x="202" y="136"/>
                </a:cubicBezTo>
                <a:cubicBezTo>
                  <a:pt x="205" y="136"/>
                  <a:pt x="207" y="136"/>
                  <a:pt x="211" y="137"/>
                </a:cubicBezTo>
                <a:cubicBezTo>
                  <a:pt x="212" y="137"/>
                  <a:pt x="213" y="138"/>
                  <a:pt x="214" y="139"/>
                </a:cubicBezTo>
                <a:cubicBezTo>
                  <a:pt x="214" y="140"/>
                  <a:pt x="214" y="140"/>
                  <a:pt x="215" y="141"/>
                </a:cubicBezTo>
                <a:cubicBezTo>
                  <a:pt x="215" y="142"/>
                  <a:pt x="215" y="142"/>
                  <a:pt x="215" y="143"/>
                </a:cubicBezTo>
                <a:cubicBezTo>
                  <a:pt x="215" y="144"/>
                  <a:pt x="214" y="146"/>
                  <a:pt x="214" y="147"/>
                </a:cubicBezTo>
                <a:cubicBezTo>
                  <a:pt x="213" y="153"/>
                  <a:pt x="212" y="158"/>
                  <a:pt x="211" y="163"/>
                </a:cubicBezTo>
                <a:cubicBezTo>
                  <a:pt x="210" y="165"/>
                  <a:pt x="210" y="167"/>
                  <a:pt x="210" y="170"/>
                </a:cubicBezTo>
                <a:cubicBezTo>
                  <a:pt x="211" y="172"/>
                  <a:pt x="211" y="172"/>
                  <a:pt x="213" y="171"/>
                </a:cubicBezTo>
                <a:cubicBezTo>
                  <a:pt x="215" y="171"/>
                  <a:pt x="217" y="170"/>
                  <a:pt x="220" y="169"/>
                </a:cubicBezTo>
                <a:cubicBezTo>
                  <a:pt x="222" y="168"/>
                  <a:pt x="224" y="167"/>
                  <a:pt x="226" y="166"/>
                </a:cubicBezTo>
                <a:cubicBezTo>
                  <a:pt x="228" y="165"/>
                  <a:pt x="231" y="163"/>
                  <a:pt x="231" y="163"/>
                </a:cubicBezTo>
                <a:cubicBezTo>
                  <a:pt x="231" y="163"/>
                  <a:pt x="224" y="164"/>
                  <a:pt x="224" y="159"/>
                </a:cubicBezTo>
                <a:cubicBezTo>
                  <a:pt x="220" y="137"/>
                  <a:pt x="246" y="125"/>
                  <a:pt x="250" y="124"/>
                </a:cubicBezTo>
                <a:cubicBezTo>
                  <a:pt x="250" y="124"/>
                  <a:pt x="250" y="124"/>
                  <a:pt x="251" y="124"/>
                </a:cubicBezTo>
                <a:cubicBezTo>
                  <a:pt x="255" y="124"/>
                  <a:pt x="259" y="124"/>
                  <a:pt x="263" y="124"/>
                </a:cubicBezTo>
                <a:cubicBezTo>
                  <a:pt x="263" y="124"/>
                  <a:pt x="263" y="124"/>
                  <a:pt x="263" y="124"/>
                </a:cubicBezTo>
                <a:cubicBezTo>
                  <a:pt x="263" y="124"/>
                  <a:pt x="263" y="124"/>
                  <a:pt x="263" y="124"/>
                </a:cubicBezTo>
                <a:cubicBezTo>
                  <a:pt x="263" y="124"/>
                  <a:pt x="263" y="124"/>
                  <a:pt x="263" y="124"/>
                </a:cubicBezTo>
                <a:cubicBezTo>
                  <a:pt x="264" y="123"/>
                  <a:pt x="264" y="123"/>
                  <a:pt x="264" y="123"/>
                </a:cubicBezTo>
                <a:cubicBezTo>
                  <a:pt x="264" y="123"/>
                  <a:pt x="265" y="122"/>
                  <a:pt x="266" y="121"/>
                </a:cubicBezTo>
                <a:cubicBezTo>
                  <a:pt x="267" y="121"/>
                  <a:pt x="268" y="122"/>
                  <a:pt x="268" y="122"/>
                </a:cubicBezTo>
                <a:cubicBezTo>
                  <a:pt x="269" y="122"/>
                  <a:pt x="269" y="123"/>
                  <a:pt x="269" y="123"/>
                </a:cubicBezTo>
                <a:cubicBezTo>
                  <a:pt x="269" y="123"/>
                  <a:pt x="269" y="123"/>
                  <a:pt x="269" y="123"/>
                </a:cubicBezTo>
                <a:cubicBezTo>
                  <a:pt x="269" y="123"/>
                  <a:pt x="270" y="124"/>
                  <a:pt x="270" y="124"/>
                </a:cubicBezTo>
                <a:cubicBezTo>
                  <a:pt x="270" y="124"/>
                  <a:pt x="270" y="124"/>
                  <a:pt x="270" y="124"/>
                </a:cubicBezTo>
                <a:cubicBezTo>
                  <a:pt x="270" y="124"/>
                  <a:pt x="270" y="124"/>
                  <a:pt x="270" y="124"/>
                </a:cubicBezTo>
                <a:cubicBezTo>
                  <a:pt x="270" y="125"/>
                  <a:pt x="270" y="125"/>
                  <a:pt x="270" y="125"/>
                </a:cubicBezTo>
                <a:cubicBezTo>
                  <a:pt x="270" y="125"/>
                  <a:pt x="270" y="125"/>
                  <a:pt x="270" y="126"/>
                </a:cubicBezTo>
                <a:cubicBezTo>
                  <a:pt x="270" y="127"/>
                  <a:pt x="269" y="127"/>
                  <a:pt x="269" y="128"/>
                </a:cubicBezTo>
                <a:cubicBezTo>
                  <a:pt x="268" y="131"/>
                  <a:pt x="267" y="133"/>
                  <a:pt x="266" y="135"/>
                </a:cubicBezTo>
                <a:cubicBezTo>
                  <a:pt x="266" y="135"/>
                  <a:pt x="266" y="136"/>
                  <a:pt x="266" y="136"/>
                </a:cubicBezTo>
                <a:cubicBezTo>
                  <a:pt x="266" y="137"/>
                  <a:pt x="265" y="138"/>
                  <a:pt x="265" y="139"/>
                </a:cubicBezTo>
                <a:cubicBezTo>
                  <a:pt x="269" y="135"/>
                  <a:pt x="272" y="130"/>
                  <a:pt x="276" y="126"/>
                </a:cubicBezTo>
                <a:cubicBezTo>
                  <a:pt x="277" y="125"/>
                  <a:pt x="278" y="125"/>
                  <a:pt x="279" y="124"/>
                </a:cubicBezTo>
                <a:cubicBezTo>
                  <a:pt x="279" y="124"/>
                  <a:pt x="279" y="123"/>
                  <a:pt x="280" y="123"/>
                </a:cubicBezTo>
                <a:cubicBezTo>
                  <a:pt x="281" y="123"/>
                  <a:pt x="281" y="123"/>
                  <a:pt x="281" y="122"/>
                </a:cubicBezTo>
                <a:cubicBezTo>
                  <a:pt x="281" y="122"/>
                  <a:pt x="282" y="122"/>
                  <a:pt x="282" y="122"/>
                </a:cubicBezTo>
                <a:cubicBezTo>
                  <a:pt x="283" y="122"/>
                  <a:pt x="284" y="122"/>
                  <a:pt x="284" y="122"/>
                </a:cubicBezTo>
                <a:cubicBezTo>
                  <a:pt x="285" y="123"/>
                  <a:pt x="286" y="123"/>
                  <a:pt x="286" y="124"/>
                </a:cubicBezTo>
                <a:cubicBezTo>
                  <a:pt x="287" y="125"/>
                  <a:pt x="287" y="126"/>
                  <a:pt x="287" y="126"/>
                </a:cubicBezTo>
                <a:cubicBezTo>
                  <a:pt x="287" y="127"/>
                  <a:pt x="287" y="127"/>
                  <a:pt x="287" y="127"/>
                </a:cubicBezTo>
                <a:cubicBezTo>
                  <a:pt x="287" y="127"/>
                  <a:pt x="287" y="127"/>
                  <a:pt x="287" y="127"/>
                </a:cubicBezTo>
                <a:cubicBezTo>
                  <a:pt x="287" y="126"/>
                  <a:pt x="287" y="127"/>
                  <a:pt x="287" y="127"/>
                </a:cubicBezTo>
                <a:cubicBezTo>
                  <a:pt x="287" y="127"/>
                  <a:pt x="287" y="127"/>
                  <a:pt x="287" y="127"/>
                </a:cubicBezTo>
                <a:cubicBezTo>
                  <a:pt x="287" y="127"/>
                  <a:pt x="287" y="127"/>
                  <a:pt x="287" y="127"/>
                </a:cubicBezTo>
                <a:cubicBezTo>
                  <a:pt x="287" y="129"/>
                  <a:pt x="287" y="129"/>
                  <a:pt x="287" y="129"/>
                </a:cubicBezTo>
                <a:cubicBezTo>
                  <a:pt x="286" y="131"/>
                  <a:pt x="286" y="131"/>
                  <a:pt x="286" y="131"/>
                </a:cubicBezTo>
                <a:cubicBezTo>
                  <a:pt x="286" y="133"/>
                  <a:pt x="286" y="135"/>
                  <a:pt x="286" y="137"/>
                </a:cubicBezTo>
                <a:cubicBezTo>
                  <a:pt x="288" y="133"/>
                  <a:pt x="291" y="128"/>
                  <a:pt x="294" y="124"/>
                </a:cubicBezTo>
                <a:cubicBezTo>
                  <a:pt x="295" y="124"/>
                  <a:pt x="295" y="123"/>
                  <a:pt x="296" y="122"/>
                </a:cubicBezTo>
                <a:cubicBezTo>
                  <a:pt x="297" y="121"/>
                  <a:pt x="298" y="120"/>
                  <a:pt x="300" y="120"/>
                </a:cubicBezTo>
                <a:cubicBezTo>
                  <a:pt x="301" y="120"/>
                  <a:pt x="302" y="120"/>
                  <a:pt x="302" y="120"/>
                </a:cubicBezTo>
                <a:cubicBezTo>
                  <a:pt x="303" y="120"/>
                  <a:pt x="304" y="121"/>
                  <a:pt x="304" y="122"/>
                </a:cubicBezTo>
                <a:cubicBezTo>
                  <a:pt x="305" y="122"/>
                  <a:pt x="305" y="122"/>
                  <a:pt x="305" y="122"/>
                </a:cubicBezTo>
                <a:cubicBezTo>
                  <a:pt x="305" y="123"/>
                  <a:pt x="305" y="123"/>
                  <a:pt x="305" y="123"/>
                </a:cubicBezTo>
                <a:cubicBezTo>
                  <a:pt x="306" y="124"/>
                  <a:pt x="306" y="125"/>
                  <a:pt x="307" y="126"/>
                </a:cubicBezTo>
                <a:cubicBezTo>
                  <a:pt x="308" y="130"/>
                  <a:pt x="308" y="134"/>
                  <a:pt x="309" y="138"/>
                </a:cubicBezTo>
                <a:cubicBezTo>
                  <a:pt x="309" y="141"/>
                  <a:pt x="309" y="145"/>
                  <a:pt x="310" y="149"/>
                </a:cubicBezTo>
                <a:cubicBezTo>
                  <a:pt x="310" y="150"/>
                  <a:pt x="310" y="151"/>
                  <a:pt x="311" y="152"/>
                </a:cubicBezTo>
                <a:cubicBezTo>
                  <a:pt x="311" y="152"/>
                  <a:pt x="311" y="152"/>
                  <a:pt x="311" y="152"/>
                </a:cubicBezTo>
                <a:cubicBezTo>
                  <a:pt x="311" y="152"/>
                  <a:pt x="311" y="152"/>
                  <a:pt x="311" y="152"/>
                </a:cubicBezTo>
                <a:cubicBezTo>
                  <a:pt x="312" y="150"/>
                  <a:pt x="314" y="148"/>
                  <a:pt x="315" y="146"/>
                </a:cubicBezTo>
                <a:cubicBezTo>
                  <a:pt x="317" y="143"/>
                  <a:pt x="318" y="141"/>
                  <a:pt x="320" y="139"/>
                </a:cubicBezTo>
                <a:cubicBezTo>
                  <a:pt x="319" y="136"/>
                  <a:pt x="320" y="132"/>
                  <a:pt x="320" y="129"/>
                </a:cubicBezTo>
                <a:cubicBezTo>
                  <a:pt x="321" y="126"/>
                  <a:pt x="322" y="123"/>
                  <a:pt x="324" y="120"/>
                </a:cubicBezTo>
                <a:cubicBezTo>
                  <a:pt x="324" y="119"/>
                  <a:pt x="325" y="119"/>
                  <a:pt x="325" y="118"/>
                </a:cubicBezTo>
                <a:cubicBezTo>
                  <a:pt x="325" y="118"/>
                  <a:pt x="325" y="118"/>
                  <a:pt x="325" y="118"/>
                </a:cubicBezTo>
                <a:cubicBezTo>
                  <a:pt x="326" y="118"/>
                  <a:pt x="326" y="118"/>
                  <a:pt x="326" y="118"/>
                </a:cubicBezTo>
                <a:cubicBezTo>
                  <a:pt x="326" y="117"/>
                  <a:pt x="326" y="117"/>
                  <a:pt x="326" y="117"/>
                </a:cubicBezTo>
                <a:cubicBezTo>
                  <a:pt x="326" y="117"/>
                  <a:pt x="326" y="117"/>
                  <a:pt x="326" y="117"/>
                </a:cubicBezTo>
                <a:cubicBezTo>
                  <a:pt x="327" y="117"/>
                  <a:pt x="327" y="117"/>
                  <a:pt x="327" y="117"/>
                </a:cubicBezTo>
                <a:cubicBezTo>
                  <a:pt x="328" y="116"/>
                  <a:pt x="328" y="114"/>
                  <a:pt x="330" y="114"/>
                </a:cubicBezTo>
                <a:cubicBezTo>
                  <a:pt x="330" y="113"/>
                  <a:pt x="331" y="112"/>
                  <a:pt x="332" y="112"/>
                </a:cubicBezTo>
                <a:cubicBezTo>
                  <a:pt x="333" y="111"/>
                  <a:pt x="334" y="111"/>
                  <a:pt x="335" y="110"/>
                </a:cubicBezTo>
                <a:cubicBezTo>
                  <a:pt x="336" y="110"/>
                  <a:pt x="337" y="109"/>
                  <a:pt x="338" y="109"/>
                </a:cubicBezTo>
                <a:cubicBezTo>
                  <a:pt x="339" y="109"/>
                  <a:pt x="340" y="109"/>
                  <a:pt x="341" y="109"/>
                </a:cubicBezTo>
                <a:cubicBezTo>
                  <a:pt x="341" y="109"/>
                  <a:pt x="341" y="109"/>
                  <a:pt x="342" y="109"/>
                </a:cubicBezTo>
                <a:cubicBezTo>
                  <a:pt x="342" y="109"/>
                  <a:pt x="343" y="109"/>
                  <a:pt x="343" y="109"/>
                </a:cubicBezTo>
                <a:cubicBezTo>
                  <a:pt x="345" y="110"/>
                  <a:pt x="346" y="112"/>
                  <a:pt x="346" y="114"/>
                </a:cubicBezTo>
                <a:cubicBezTo>
                  <a:pt x="346" y="114"/>
                  <a:pt x="345" y="115"/>
                  <a:pt x="345" y="115"/>
                </a:cubicBezTo>
                <a:cubicBezTo>
                  <a:pt x="340" y="122"/>
                  <a:pt x="334" y="130"/>
                  <a:pt x="328" y="137"/>
                </a:cubicBezTo>
                <a:cubicBezTo>
                  <a:pt x="327" y="138"/>
                  <a:pt x="327" y="138"/>
                  <a:pt x="327" y="139"/>
                </a:cubicBezTo>
                <a:cubicBezTo>
                  <a:pt x="327" y="140"/>
                  <a:pt x="327" y="141"/>
                  <a:pt x="327" y="142"/>
                </a:cubicBezTo>
                <a:cubicBezTo>
                  <a:pt x="328" y="142"/>
                  <a:pt x="328" y="142"/>
                  <a:pt x="328" y="142"/>
                </a:cubicBezTo>
                <a:cubicBezTo>
                  <a:pt x="330" y="142"/>
                  <a:pt x="332" y="140"/>
                  <a:pt x="334" y="137"/>
                </a:cubicBezTo>
                <a:cubicBezTo>
                  <a:pt x="336" y="135"/>
                  <a:pt x="337" y="133"/>
                  <a:pt x="339" y="130"/>
                </a:cubicBezTo>
                <a:cubicBezTo>
                  <a:pt x="341" y="127"/>
                  <a:pt x="343" y="123"/>
                  <a:pt x="344" y="120"/>
                </a:cubicBezTo>
                <a:cubicBezTo>
                  <a:pt x="345" y="118"/>
                  <a:pt x="346" y="117"/>
                  <a:pt x="347" y="115"/>
                </a:cubicBezTo>
                <a:cubicBezTo>
                  <a:pt x="347" y="115"/>
                  <a:pt x="347" y="115"/>
                  <a:pt x="347" y="115"/>
                </a:cubicBezTo>
                <a:cubicBezTo>
                  <a:pt x="347" y="114"/>
                  <a:pt x="348" y="113"/>
                  <a:pt x="349" y="114"/>
                </a:cubicBezTo>
                <a:cubicBezTo>
                  <a:pt x="350" y="114"/>
                  <a:pt x="350" y="115"/>
                  <a:pt x="350" y="115"/>
                </a:cubicBezTo>
                <a:cubicBezTo>
                  <a:pt x="349" y="121"/>
                  <a:pt x="349" y="126"/>
                  <a:pt x="349" y="131"/>
                </a:cubicBezTo>
                <a:cubicBezTo>
                  <a:pt x="349" y="133"/>
                  <a:pt x="349" y="135"/>
                  <a:pt x="349" y="137"/>
                </a:cubicBezTo>
                <a:cubicBezTo>
                  <a:pt x="349" y="137"/>
                  <a:pt x="349" y="137"/>
                  <a:pt x="349" y="137"/>
                </a:cubicBezTo>
                <a:cubicBezTo>
                  <a:pt x="352" y="132"/>
                  <a:pt x="355" y="128"/>
                  <a:pt x="358" y="123"/>
                </a:cubicBezTo>
                <a:cubicBezTo>
                  <a:pt x="359" y="115"/>
                  <a:pt x="360" y="108"/>
                  <a:pt x="361" y="102"/>
                </a:cubicBezTo>
                <a:cubicBezTo>
                  <a:pt x="362" y="97"/>
                  <a:pt x="363" y="92"/>
                  <a:pt x="364" y="86"/>
                </a:cubicBezTo>
                <a:close/>
                <a:moveTo>
                  <a:pt x="269" y="126"/>
                </a:moveTo>
                <a:cubicBezTo>
                  <a:pt x="269" y="126"/>
                  <a:pt x="269" y="126"/>
                  <a:pt x="269" y="126"/>
                </a:cubicBezTo>
                <a:cubicBezTo>
                  <a:pt x="269" y="126"/>
                  <a:pt x="269" y="126"/>
                  <a:pt x="269" y="126"/>
                </a:cubicBezTo>
                <a:close/>
              </a:path>
            </a:pathLst>
          </a:custGeom>
          <a:solidFill>
            <a:schemeClr val="accent1"/>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49" name="Freeform 165"/>
          <p:cNvSpPr>
            <a:spLocks noEditPoints="1"/>
          </p:cNvSpPr>
          <p:nvPr/>
        </p:nvSpPr>
        <p:spPr bwMode="auto">
          <a:xfrm>
            <a:off x="4758773" y="2709549"/>
            <a:ext cx="436681" cy="479543"/>
          </a:xfrm>
          <a:custGeom>
            <a:avLst/>
            <a:gdLst>
              <a:gd name="T0" fmla="*/ 0 w 69"/>
              <a:gd name="T1" fmla="*/ 9 h 73"/>
              <a:gd name="T2" fmla="*/ 19 w 69"/>
              <a:gd name="T3" fmla="*/ 73 h 73"/>
              <a:gd name="T4" fmla="*/ 69 w 69"/>
              <a:gd name="T5" fmla="*/ 64 h 73"/>
              <a:gd name="T6" fmla="*/ 20 w 69"/>
              <a:gd name="T7" fmla="*/ 69 h 73"/>
              <a:gd name="T8" fmla="*/ 20 w 69"/>
              <a:gd name="T9" fmla="*/ 60 h 73"/>
              <a:gd name="T10" fmla="*/ 20 w 69"/>
              <a:gd name="T11" fmla="*/ 54 h 73"/>
              <a:gd name="T12" fmla="*/ 27 w 69"/>
              <a:gd name="T13" fmla="*/ 57 h 73"/>
              <a:gd name="T14" fmla="*/ 35 w 69"/>
              <a:gd name="T15" fmla="*/ 41 h 73"/>
              <a:gd name="T16" fmla="*/ 42 w 69"/>
              <a:gd name="T17" fmla="*/ 57 h 73"/>
              <a:gd name="T18" fmla="*/ 49 w 69"/>
              <a:gd name="T19" fmla="*/ 54 h 73"/>
              <a:gd name="T20" fmla="*/ 44 w 69"/>
              <a:gd name="T21" fmla="*/ 37 h 73"/>
              <a:gd name="T22" fmla="*/ 47 w 69"/>
              <a:gd name="T23" fmla="*/ 34 h 73"/>
              <a:gd name="T24" fmla="*/ 48 w 69"/>
              <a:gd name="T25" fmla="*/ 28 h 73"/>
              <a:gd name="T26" fmla="*/ 46 w 69"/>
              <a:gd name="T27" fmla="*/ 23 h 73"/>
              <a:gd name="T28" fmla="*/ 42 w 69"/>
              <a:gd name="T29" fmla="*/ 18 h 73"/>
              <a:gd name="T30" fmla="*/ 37 w 69"/>
              <a:gd name="T31" fmla="*/ 16 h 73"/>
              <a:gd name="T32" fmla="*/ 31 w 69"/>
              <a:gd name="T33" fmla="*/ 16 h 73"/>
              <a:gd name="T34" fmla="*/ 26 w 69"/>
              <a:gd name="T35" fmla="*/ 19 h 73"/>
              <a:gd name="T36" fmla="*/ 22 w 69"/>
              <a:gd name="T37" fmla="*/ 24 h 73"/>
              <a:gd name="T38" fmla="*/ 21 w 69"/>
              <a:gd name="T39" fmla="*/ 29 h 73"/>
              <a:gd name="T40" fmla="*/ 23 w 69"/>
              <a:gd name="T41" fmla="*/ 35 h 73"/>
              <a:gd name="T42" fmla="*/ 19 w 69"/>
              <a:gd name="T43" fmla="*/ 53 h 73"/>
              <a:gd name="T44" fmla="*/ 8 w 69"/>
              <a:gd name="T45" fmla="*/ 51 h 73"/>
              <a:gd name="T46" fmla="*/ 9 w 69"/>
              <a:gd name="T47" fmla="*/ 7 h 73"/>
              <a:gd name="T48" fmla="*/ 62 w 69"/>
              <a:gd name="T49" fmla="*/ 64 h 73"/>
              <a:gd name="T50" fmla="*/ 22 w 69"/>
              <a:gd name="T51" fmla="*/ 65 h 73"/>
              <a:gd name="T52" fmla="*/ 24 w 69"/>
              <a:gd name="T53" fmla="*/ 24 h 73"/>
              <a:gd name="T54" fmla="*/ 35 w 69"/>
              <a:gd name="T55" fmla="*/ 19 h 73"/>
              <a:gd name="T56" fmla="*/ 25 w 69"/>
              <a:gd name="T57" fmla="*/ 29 h 73"/>
              <a:gd name="T58" fmla="*/ 37 w 69"/>
              <a:gd name="T59" fmla="*/ 42 h 73"/>
              <a:gd name="T60" fmla="*/ 40 w 69"/>
              <a:gd name="T61" fmla="*/ 40 h 73"/>
              <a:gd name="T62" fmla="*/ 47 w 69"/>
              <a:gd name="T63" fmla="*/ 51 h 73"/>
              <a:gd name="T64" fmla="*/ 42 w 69"/>
              <a:gd name="T65" fmla="*/ 49 h 73"/>
              <a:gd name="T66" fmla="*/ 37 w 69"/>
              <a:gd name="T67" fmla="*/ 42 h 73"/>
              <a:gd name="T68" fmla="*/ 45 w 69"/>
              <a:gd name="T69" fmla="*/ 24 h 73"/>
              <a:gd name="T70" fmla="*/ 42 w 69"/>
              <a:gd name="T71" fmla="*/ 20 h 73"/>
              <a:gd name="T72" fmla="*/ 37 w 69"/>
              <a:gd name="T73" fmla="*/ 18 h 73"/>
              <a:gd name="T74" fmla="*/ 32 w 69"/>
              <a:gd name="T75" fmla="*/ 18 h 73"/>
              <a:gd name="T76" fmla="*/ 32 w 69"/>
              <a:gd name="T77" fmla="*/ 18 h 73"/>
              <a:gd name="T78" fmla="*/ 27 w 69"/>
              <a:gd name="T79" fmla="*/ 20 h 73"/>
              <a:gd name="T80" fmla="*/ 27 w 69"/>
              <a:gd name="T81" fmla="*/ 40 h 73"/>
              <a:gd name="T82" fmla="*/ 31 w 69"/>
              <a:gd name="T83" fmla="*/ 42 h 73"/>
              <a:gd name="T84" fmla="*/ 28 w 69"/>
              <a:gd name="T85" fmla="*/ 53 h 73"/>
              <a:gd name="T86" fmla="*/ 26 w 69"/>
              <a:gd name="T87" fmla="*/ 48 h 73"/>
              <a:gd name="T88" fmla="*/ 26 w 69"/>
              <a:gd name="T89" fmla="*/ 40 h 73"/>
              <a:gd name="T90" fmla="*/ 22 w 69"/>
              <a:gd name="T91" fmla="*/ 70 h 73"/>
              <a:gd name="T92" fmla="*/ 60 w 69"/>
              <a:gd name="T93" fmla="*/ 68 h 73"/>
              <a:gd name="T94" fmla="*/ 60 w 69"/>
              <a:gd name="T95" fmla="*/ 5 h 73"/>
              <a:gd name="T96" fmla="*/ 5 w 69"/>
              <a:gd name="T97" fmla="*/ 51 h 73"/>
              <a:gd name="T98" fmla="*/ 3 w 69"/>
              <a:gd name="T99" fmla="*/ 9 h 73"/>
              <a:gd name="T100" fmla="*/ 66 w 69"/>
              <a:gd name="T101"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73">
                <a:moveTo>
                  <a:pt x="60" y="0"/>
                </a:moveTo>
                <a:cubicBezTo>
                  <a:pt x="9" y="0"/>
                  <a:pt x="9" y="0"/>
                  <a:pt x="9" y="0"/>
                </a:cubicBezTo>
                <a:cubicBezTo>
                  <a:pt x="4" y="0"/>
                  <a:pt x="0" y="4"/>
                  <a:pt x="0" y="9"/>
                </a:cubicBezTo>
                <a:cubicBezTo>
                  <a:pt x="0" y="52"/>
                  <a:pt x="0" y="52"/>
                  <a:pt x="0" y="52"/>
                </a:cubicBezTo>
                <a:cubicBezTo>
                  <a:pt x="0" y="53"/>
                  <a:pt x="0" y="53"/>
                  <a:pt x="0" y="54"/>
                </a:cubicBezTo>
                <a:cubicBezTo>
                  <a:pt x="19" y="73"/>
                  <a:pt x="19" y="73"/>
                  <a:pt x="19" y="73"/>
                </a:cubicBezTo>
                <a:cubicBezTo>
                  <a:pt x="19" y="73"/>
                  <a:pt x="20" y="73"/>
                  <a:pt x="21" y="73"/>
                </a:cubicBezTo>
                <a:cubicBezTo>
                  <a:pt x="60" y="73"/>
                  <a:pt x="60" y="73"/>
                  <a:pt x="60" y="73"/>
                </a:cubicBezTo>
                <a:cubicBezTo>
                  <a:pt x="65" y="73"/>
                  <a:pt x="69" y="69"/>
                  <a:pt x="69" y="64"/>
                </a:cubicBezTo>
                <a:cubicBezTo>
                  <a:pt x="69" y="9"/>
                  <a:pt x="69" y="9"/>
                  <a:pt x="69" y="9"/>
                </a:cubicBezTo>
                <a:cubicBezTo>
                  <a:pt x="69" y="4"/>
                  <a:pt x="65" y="0"/>
                  <a:pt x="60" y="0"/>
                </a:cubicBezTo>
                <a:close/>
                <a:moveTo>
                  <a:pt x="20" y="69"/>
                </a:moveTo>
                <a:cubicBezTo>
                  <a:pt x="4" y="53"/>
                  <a:pt x="4" y="53"/>
                  <a:pt x="4" y="53"/>
                </a:cubicBezTo>
                <a:cubicBezTo>
                  <a:pt x="13" y="53"/>
                  <a:pt x="13" y="53"/>
                  <a:pt x="13" y="53"/>
                </a:cubicBezTo>
                <a:cubicBezTo>
                  <a:pt x="17" y="53"/>
                  <a:pt x="20" y="56"/>
                  <a:pt x="20" y="60"/>
                </a:cubicBezTo>
                <a:lnTo>
                  <a:pt x="20" y="69"/>
                </a:lnTo>
                <a:close/>
                <a:moveTo>
                  <a:pt x="19" y="54"/>
                </a:moveTo>
                <a:cubicBezTo>
                  <a:pt x="20" y="54"/>
                  <a:pt x="20" y="54"/>
                  <a:pt x="20" y="54"/>
                </a:cubicBezTo>
                <a:cubicBezTo>
                  <a:pt x="25" y="51"/>
                  <a:pt x="25" y="51"/>
                  <a:pt x="25" y="51"/>
                </a:cubicBezTo>
                <a:cubicBezTo>
                  <a:pt x="26" y="57"/>
                  <a:pt x="26" y="57"/>
                  <a:pt x="26" y="57"/>
                </a:cubicBezTo>
                <a:cubicBezTo>
                  <a:pt x="26" y="57"/>
                  <a:pt x="27" y="57"/>
                  <a:pt x="27" y="57"/>
                </a:cubicBezTo>
                <a:cubicBezTo>
                  <a:pt x="27" y="57"/>
                  <a:pt x="27" y="57"/>
                  <a:pt x="27" y="57"/>
                </a:cubicBezTo>
                <a:cubicBezTo>
                  <a:pt x="28" y="57"/>
                  <a:pt x="28" y="57"/>
                  <a:pt x="28" y="57"/>
                </a:cubicBezTo>
                <a:cubicBezTo>
                  <a:pt x="35" y="41"/>
                  <a:pt x="35" y="41"/>
                  <a:pt x="35" y="41"/>
                </a:cubicBezTo>
                <a:cubicBezTo>
                  <a:pt x="41" y="57"/>
                  <a:pt x="41" y="57"/>
                  <a:pt x="41" y="57"/>
                </a:cubicBezTo>
                <a:cubicBezTo>
                  <a:pt x="41" y="57"/>
                  <a:pt x="41" y="57"/>
                  <a:pt x="42" y="57"/>
                </a:cubicBezTo>
                <a:cubicBezTo>
                  <a:pt x="42" y="57"/>
                  <a:pt x="42" y="57"/>
                  <a:pt x="42" y="57"/>
                </a:cubicBezTo>
                <a:cubicBezTo>
                  <a:pt x="42" y="57"/>
                  <a:pt x="43" y="57"/>
                  <a:pt x="43" y="57"/>
                </a:cubicBezTo>
                <a:cubicBezTo>
                  <a:pt x="44" y="51"/>
                  <a:pt x="44" y="51"/>
                  <a:pt x="44" y="51"/>
                </a:cubicBezTo>
                <a:cubicBezTo>
                  <a:pt x="49" y="54"/>
                  <a:pt x="49" y="54"/>
                  <a:pt x="49" y="54"/>
                </a:cubicBezTo>
                <a:cubicBezTo>
                  <a:pt x="49" y="54"/>
                  <a:pt x="50" y="54"/>
                  <a:pt x="50" y="54"/>
                </a:cubicBezTo>
                <a:cubicBezTo>
                  <a:pt x="50" y="54"/>
                  <a:pt x="50" y="53"/>
                  <a:pt x="50" y="53"/>
                </a:cubicBezTo>
                <a:cubicBezTo>
                  <a:pt x="44" y="37"/>
                  <a:pt x="44" y="37"/>
                  <a:pt x="44" y="37"/>
                </a:cubicBezTo>
                <a:cubicBezTo>
                  <a:pt x="44" y="36"/>
                  <a:pt x="44" y="36"/>
                  <a:pt x="44" y="36"/>
                </a:cubicBezTo>
                <a:cubicBezTo>
                  <a:pt x="46" y="35"/>
                  <a:pt x="46" y="35"/>
                  <a:pt x="46" y="35"/>
                </a:cubicBezTo>
                <a:cubicBezTo>
                  <a:pt x="47" y="35"/>
                  <a:pt x="47" y="35"/>
                  <a:pt x="47" y="34"/>
                </a:cubicBezTo>
                <a:cubicBezTo>
                  <a:pt x="46" y="32"/>
                  <a:pt x="46" y="32"/>
                  <a:pt x="46" y="32"/>
                </a:cubicBezTo>
                <a:cubicBezTo>
                  <a:pt x="48" y="29"/>
                  <a:pt x="48" y="29"/>
                  <a:pt x="48" y="29"/>
                </a:cubicBezTo>
                <a:cubicBezTo>
                  <a:pt x="48" y="29"/>
                  <a:pt x="48" y="29"/>
                  <a:pt x="48" y="28"/>
                </a:cubicBezTo>
                <a:cubicBezTo>
                  <a:pt x="46" y="26"/>
                  <a:pt x="46" y="26"/>
                  <a:pt x="46" y="26"/>
                </a:cubicBezTo>
                <a:cubicBezTo>
                  <a:pt x="47" y="24"/>
                  <a:pt x="47" y="24"/>
                  <a:pt x="47" y="24"/>
                </a:cubicBezTo>
                <a:cubicBezTo>
                  <a:pt x="47" y="23"/>
                  <a:pt x="47" y="23"/>
                  <a:pt x="46" y="23"/>
                </a:cubicBezTo>
                <a:cubicBezTo>
                  <a:pt x="44" y="21"/>
                  <a:pt x="44" y="21"/>
                  <a:pt x="44" y="21"/>
                </a:cubicBezTo>
                <a:cubicBezTo>
                  <a:pt x="43" y="19"/>
                  <a:pt x="43" y="19"/>
                  <a:pt x="43" y="19"/>
                </a:cubicBezTo>
                <a:cubicBezTo>
                  <a:pt x="43" y="18"/>
                  <a:pt x="43" y="18"/>
                  <a:pt x="42" y="18"/>
                </a:cubicBezTo>
                <a:cubicBezTo>
                  <a:pt x="40" y="18"/>
                  <a:pt x="40" y="18"/>
                  <a:pt x="40" y="18"/>
                </a:cubicBezTo>
                <a:cubicBezTo>
                  <a:pt x="38" y="16"/>
                  <a:pt x="38" y="16"/>
                  <a:pt x="38" y="16"/>
                </a:cubicBezTo>
                <a:cubicBezTo>
                  <a:pt x="38" y="16"/>
                  <a:pt x="37" y="15"/>
                  <a:pt x="37" y="16"/>
                </a:cubicBezTo>
                <a:cubicBezTo>
                  <a:pt x="35" y="17"/>
                  <a:pt x="35" y="17"/>
                  <a:pt x="35" y="17"/>
                </a:cubicBezTo>
                <a:cubicBezTo>
                  <a:pt x="32" y="16"/>
                  <a:pt x="32" y="16"/>
                  <a:pt x="32" y="16"/>
                </a:cubicBezTo>
                <a:cubicBezTo>
                  <a:pt x="32" y="15"/>
                  <a:pt x="31" y="16"/>
                  <a:pt x="31" y="16"/>
                </a:cubicBezTo>
                <a:cubicBezTo>
                  <a:pt x="29" y="18"/>
                  <a:pt x="29" y="18"/>
                  <a:pt x="29" y="18"/>
                </a:cubicBezTo>
                <a:cubicBezTo>
                  <a:pt x="27" y="18"/>
                  <a:pt x="27" y="18"/>
                  <a:pt x="27" y="18"/>
                </a:cubicBezTo>
                <a:cubicBezTo>
                  <a:pt x="26" y="18"/>
                  <a:pt x="26" y="18"/>
                  <a:pt x="26" y="19"/>
                </a:cubicBezTo>
                <a:cubicBezTo>
                  <a:pt x="25" y="21"/>
                  <a:pt x="25" y="21"/>
                  <a:pt x="25" y="21"/>
                </a:cubicBezTo>
                <a:cubicBezTo>
                  <a:pt x="23" y="23"/>
                  <a:pt x="23" y="23"/>
                  <a:pt x="23" y="23"/>
                </a:cubicBezTo>
                <a:cubicBezTo>
                  <a:pt x="22" y="23"/>
                  <a:pt x="22" y="23"/>
                  <a:pt x="22" y="24"/>
                </a:cubicBezTo>
                <a:cubicBezTo>
                  <a:pt x="23" y="26"/>
                  <a:pt x="23" y="26"/>
                  <a:pt x="23" y="26"/>
                </a:cubicBezTo>
                <a:cubicBezTo>
                  <a:pt x="21" y="28"/>
                  <a:pt x="21" y="28"/>
                  <a:pt x="21" y="28"/>
                </a:cubicBezTo>
                <a:cubicBezTo>
                  <a:pt x="21" y="29"/>
                  <a:pt x="21" y="29"/>
                  <a:pt x="21" y="29"/>
                </a:cubicBezTo>
                <a:cubicBezTo>
                  <a:pt x="23" y="32"/>
                  <a:pt x="23" y="32"/>
                  <a:pt x="23" y="32"/>
                </a:cubicBezTo>
                <a:cubicBezTo>
                  <a:pt x="22" y="34"/>
                  <a:pt x="22" y="34"/>
                  <a:pt x="22" y="34"/>
                </a:cubicBezTo>
                <a:cubicBezTo>
                  <a:pt x="22" y="35"/>
                  <a:pt x="22" y="35"/>
                  <a:pt x="23" y="35"/>
                </a:cubicBezTo>
                <a:cubicBezTo>
                  <a:pt x="25" y="36"/>
                  <a:pt x="25" y="36"/>
                  <a:pt x="25" y="36"/>
                </a:cubicBezTo>
                <a:cubicBezTo>
                  <a:pt x="25" y="37"/>
                  <a:pt x="25" y="37"/>
                  <a:pt x="25" y="37"/>
                </a:cubicBezTo>
                <a:cubicBezTo>
                  <a:pt x="19" y="53"/>
                  <a:pt x="19" y="53"/>
                  <a:pt x="19" y="53"/>
                </a:cubicBezTo>
                <a:cubicBezTo>
                  <a:pt x="19" y="53"/>
                  <a:pt x="19" y="53"/>
                  <a:pt x="19" y="54"/>
                </a:cubicBezTo>
                <a:cubicBezTo>
                  <a:pt x="17" y="52"/>
                  <a:pt x="15" y="51"/>
                  <a:pt x="13" y="51"/>
                </a:cubicBezTo>
                <a:cubicBezTo>
                  <a:pt x="8" y="51"/>
                  <a:pt x="8" y="51"/>
                  <a:pt x="8" y="51"/>
                </a:cubicBezTo>
                <a:cubicBezTo>
                  <a:pt x="7" y="50"/>
                  <a:pt x="7" y="50"/>
                  <a:pt x="7" y="50"/>
                </a:cubicBezTo>
                <a:cubicBezTo>
                  <a:pt x="7" y="9"/>
                  <a:pt x="7" y="9"/>
                  <a:pt x="7" y="9"/>
                </a:cubicBezTo>
                <a:cubicBezTo>
                  <a:pt x="7" y="8"/>
                  <a:pt x="8" y="7"/>
                  <a:pt x="9" y="7"/>
                </a:cubicBezTo>
                <a:cubicBezTo>
                  <a:pt x="60" y="7"/>
                  <a:pt x="60" y="7"/>
                  <a:pt x="60" y="7"/>
                </a:cubicBezTo>
                <a:cubicBezTo>
                  <a:pt x="61" y="7"/>
                  <a:pt x="62" y="8"/>
                  <a:pt x="62" y="9"/>
                </a:cubicBezTo>
                <a:cubicBezTo>
                  <a:pt x="62" y="64"/>
                  <a:pt x="62" y="64"/>
                  <a:pt x="62" y="64"/>
                </a:cubicBezTo>
                <a:cubicBezTo>
                  <a:pt x="62" y="65"/>
                  <a:pt x="61" y="66"/>
                  <a:pt x="60" y="66"/>
                </a:cubicBezTo>
                <a:cubicBezTo>
                  <a:pt x="23" y="66"/>
                  <a:pt x="23" y="66"/>
                  <a:pt x="23" y="66"/>
                </a:cubicBezTo>
                <a:cubicBezTo>
                  <a:pt x="22" y="65"/>
                  <a:pt x="22" y="65"/>
                  <a:pt x="22" y="65"/>
                </a:cubicBezTo>
                <a:cubicBezTo>
                  <a:pt x="22" y="60"/>
                  <a:pt x="22" y="60"/>
                  <a:pt x="22" y="60"/>
                </a:cubicBezTo>
                <a:cubicBezTo>
                  <a:pt x="22" y="58"/>
                  <a:pt x="21" y="56"/>
                  <a:pt x="19" y="54"/>
                </a:cubicBezTo>
                <a:close/>
                <a:moveTo>
                  <a:pt x="24" y="24"/>
                </a:moveTo>
                <a:cubicBezTo>
                  <a:pt x="24" y="24"/>
                  <a:pt x="24" y="24"/>
                  <a:pt x="24" y="24"/>
                </a:cubicBezTo>
                <a:cubicBezTo>
                  <a:pt x="24" y="24"/>
                  <a:pt x="24" y="24"/>
                  <a:pt x="24" y="24"/>
                </a:cubicBezTo>
                <a:close/>
                <a:moveTo>
                  <a:pt x="35" y="19"/>
                </a:moveTo>
                <a:cubicBezTo>
                  <a:pt x="40" y="19"/>
                  <a:pt x="44" y="24"/>
                  <a:pt x="44" y="29"/>
                </a:cubicBezTo>
                <a:cubicBezTo>
                  <a:pt x="44" y="34"/>
                  <a:pt x="40" y="38"/>
                  <a:pt x="35" y="38"/>
                </a:cubicBezTo>
                <a:cubicBezTo>
                  <a:pt x="29" y="38"/>
                  <a:pt x="25" y="34"/>
                  <a:pt x="25" y="29"/>
                </a:cubicBezTo>
                <a:cubicBezTo>
                  <a:pt x="25" y="24"/>
                  <a:pt x="29" y="19"/>
                  <a:pt x="35" y="19"/>
                </a:cubicBezTo>
                <a:close/>
                <a:moveTo>
                  <a:pt x="37" y="42"/>
                </a:moveTo>
                <a:cubicBezTo>
                  <a:pt x="37" y="42"/>
                  <a:pt x="37" y="42"/>
                  <a:pt x="37" y="42"/>
                </a:cubicBezTo>
                <a:cubicBezTo>
                  <a:pt x="37" y="42"/>
                  <a:pt x="37" y="42"/>
                  <a:pt x="37" y="42"/>
                </a:cubicBezTo>
                <a:cubicBezTo>
                  <a:pt x="38" y="42"/>
                  <a:pt x="38" y="42"/>
                  <a:pt x="38" y="42"/>
                </a:cubicBezTo>
                <a:cubicBezTo>
                  <a:pt x="40" y="40"/>
                  <a:pt x="40" y="40"/>
                  <a:pt x="40" y="40"/>
                </a:cubicBezTo>
                <a:cubicBezTo>
                  <a:pt x="42" y="40"/>
                  <a:pt x="42" y="40"/>
                  <a:pt x="42" y="40"/>
                </a:cubicBezTo>
                <a:cubicBezTo>
                  <a:pt x="43" y="40"/>
                  <a:pt x="43" y="40"/>
                  <a:pt x="43" y="40"/>
                </a:cubicBezTo>
                <a:cubicBezTo>
                  <a:pt x="47" y="51"/>
                  <a:pt x="47" y="51"/>
                  <a:pt x="47" y="51"/>
                </a:cubicBezTo>
                <a:cubicBezTo>
                  <a:pt x="44" y="49"/>
                  <a:pt x="44" y="49"/>
                  <a:pt x="44" y="49"/>
                </a:cubicBezTo>
                <a:cubicBezTo>
                  <a:pt x="44" y="48"/>
                  <a:pt x="43" y="48"/>
                  <a:pt x="43" y="48"/>
                </a:cubicBezTo>
                <a:cubicBezTo>
                  <a:pt x="43" y="49"/>
                  <a:pt x="42" y="49"/>
                  <a:pt x="42" y="49"/>
                </a:cubicBezTo>
                <a:cubicBezTo>
                  <a:pt x="42" y="53"/>
                  <a:pt x="42" y="53"/>
                  <a:pt x="42" y="53"/>
                </a:cubicBezTo>
                <a:cubicBezTo>
                  <a:pt x="37" y="42"/>
                  <a:pt x="37" y="42"/>
                  <a:pt x="37" y="42"/>
                </a:cubicBezTo>
                <a:cubicBezTo>
                  <a:pt x="37" y="42"/>
                  <a:pt x="37" y="42"/>
                  <a:pt x="37" y="42"/>
                </a:cubicBezTo>
                <a:close/>
                <a:moveTo>
                  <a:pt x="45" y="24"/>
                </a:moveTo>
                <a:cubicBezTo>
                  <a:pt x="45" y="24"/>
                  <a:pt x="45" y="24"/>
                  <a:pt x="45" y="24"/>
                </a:cubicBezTo>
                <a:cubicBezTo>
                  <a:pt x="45" y="24"/>
                  <a:pt x="45" y="24"/>
                  <a:pt x="45" y="24"/>
                </a:cubicBezTo>
                <a:close/>
                <a:moveTo>
                  <a:pt x="42" y="20"/>
                </a:moveTo>
                <a:cubicBezTo>
                  <a:pt x="42" y="20"/>
                  <a:pt x="42" y="20"/>
                  <a:pt x="42" y="20"/>
                </a:cubicBezTo>
                <a:cubicBezTo>
                  <a:pt x="42" y="20"/>
                  <a:pt x="42" y="20"/>
                  <a:pt x="42" y="20"/>
                </a:cubicBezTo>
                <a:cubicBezTo>
                  <a:pt x="42" y="20"/>
                  <a:pt x="42" y="20"/>
                  <a:pt x="42" y="20"/>
                </a:cubicBezTo>
                <a:close/>
                <a:moveTo>
                  <a:pt x="37" y="18"/>
                </a:moveTo>
                <a:cubicBezTo>
                  <a:pt x="37" y="18"/>
                  <a:pt x="37" y="18"/>
                  <a:pt x="37" y="18"/>
                </a:cubicBezTo>
                <a:cubicBezTo>
                  <a:pt x="37" y="18"/>
                  <a:pt x="37" y="18"/>
                  <a:pt x="37" y="18"/>
                </a:cubicBezTo>
                <a:cubicBezTo>
                  <a:pt x="37" y="18"/>
                  <a:pt x="37" y="18"/>
                  <a:pt x="37" y="18"/>
                </a:cubicBezTo>
                <a:close/>
                <a:moveTo>
                  <a:pt x="32" y="18"/>
                </a:moveTo>
                <a:cubicBezTo>
                  <a:pt x="32" y="18"/>
                  <a:pt x="32" y="18"/>
                  <a:pt x="32" y="18"/>
                </a:cubicBezTo>
                <a:cubicBezTo>
                  <a:pt x="32" y="18"/>
                  <a:pt x="32" y="18"/>
                  <a:pt x="32" y="18"/>
                </a:cubicBezTo>
                <a:cubicBezTo>
                  <a:pt x="32" y="18"/>
                  <a:pt x="32" y="18"/>
                  <a:pt x="32" y="18"/>
                </a:cubicBezTo>
                <a:close/>
                <a:moveTo>
                  <a:pt x="27" y="20"/>
                </a:moveTo>
                <a:cubicBezTo>
                  <a:pt x="27" y="20"/>
                  <a:pt x="27" y="20"/>
                  <a:pt x="27" y="20"/>
                </a:cubicBezTo>
                <a:cubicBezTo>
                  <a:pt x="27" y="20"/>
                  <a:pt x="27" y="20"/>
                  <a:pt x="27" y="20"/>
                </a:cubicBezTo>
                <a:cubicBezTo>
                  <a:pt x="27" y="20"/>
                  <a:pt x="27" y="20"/>
                  <a:pt x="27" y="20"/>
                </a:cubicBezTo>
                <a:close/>
                <a:moveTo>
                  <a:pt x="26" y="40"/>
                </a:moveTo>
                <a:cubicBezTo>
                  <a:pt x="26" y="40"/>
                  <a:pt x="27" y="40"/>
                  <a:pt x="27" y="40"/>
                </a:cubicBezTo>
                <a:cubicBezTo>
                  <a:pt x="29" y="40"/>
                  <a:pt x="29" y="40"/>
                  <a:pt x="29" y="40"/>
                </a:cubicBezTo>
                <a:cubicBezTo>
                  <a:pt x="31" y="42"/>
                  <a:pt x="31" y="42"/>
                  <a:pt x="31" y="42"/>
                </a:cubicBezTo>
                <a:cubicBezTo>
                  <a:pt x="31" y="42"/>
                  <a:pt x="31" y="42"/>
                  <a:pt x="31" y="42"/>
                </a:cubicBezTo>
                <a:cubicBezTo>
                  <a:pt x="32" y="42"/>
                  <a:pt x="32" y="42"/>
                  <a:pt x="32" y="42"/>
                </a:cubicBezTo>
                <a:cubicBezTo>
                  <a:pt x="32" y="42"/>
                  <a:pt x="32" y="42"/>
                  <a:pt x="32" y="42"/>
                </a:cubicBezTo>
                <a:cubicBezTo>
                  <a:pt x="28" y="53"/>
                  <a:pt x="28" y="53"/>
                  <a:pt x="28" y="53"/>
                </a:cubicBezTo>
                <a:cubicBezTo>
                  <a:pt x="27" y="49"/>
                  <a:pt x="27" y="49"/>
                  <a:pt x="27" y="49"/>
                </a:cubicBezTo>
                <a:cubicBezTo>
                  <a:pt x="27" y="49"/>
                  <a:pt x="26" y="49"/>
                  <a:pt x="26" y="48"/>
                </a:cubicBezTo>
                <a:cubicBezTo>
                  <a:pt x="26" y="48"/>
                  <a:pt x="26" y="48"/>
                  <a:pt x="26" y="48"/>
                </a:cubicBezTo>
                <a:cubicBezTo>
                  <a:pt x="26" y="48"/>
                  <a:pt x="25" y="48"/>
                  <a:pt x="25" y="49"/>
                </a:cubicBezTo>
                <a:cubicBezTo>
                  <a:pt x="22" y="51"/>
                  <a:pt x="22" y="51"/>
                  <a:pt x="22" y="51"/>
                </a:cubicBezTo>
                <a:lnTo>
                  <a:pt x="26" y="40"/>
                </a:lnTo>
                <a:close/>
                <a:moveTo>
                  <a:pt x="66" y="64"/>
                </a:moveTo>
                <a:cubicBezTo>
                  <a:pt x="66" y="67"/>
                  <a:pt x="63" y="70"/>
                  <a:pt x="60" y="70"/>
                </a:cubicBezTo>
                <a:cubicBezTo>
                  <a:pt x="22" y="70"/>
                  <a:pt x="22" y="70"/>
                  <a:pt x="22" y="70"/>
                </a:cubicBezTo>
                <a:cubicBezTo>
                  <a:pt x="22" y="68"/>
                  <a:pt x="22" y="68"/>
                  <a:pt x="22" y="68"/>
                </a:cubicBezTo>
                <a:cubicBezTo>
                  <a:pt x="22" y="68"/>
                  <a:pt x="22" y="68"/>
                  <a:pt x="22" y="68"/>
                </a:cubicBezTo>
                <a:cubicBezTo>
                  <a:pt x="60" y="68"/>
                  <a:pt x="60" y="68"/>
                  <a:pt x="60" y="68"/>
                </a:cubicBezTo>
                <a:cubicBezTo>
                  <a:pt x="62" y="68"/>
                  <a:pt x="64" y="66"/>
                  <a:pt x="64" y="64"/>
                </a:cubicBezTo>
                <a:cubicBezTo>
                  <a:pt x="64" y="9"/>
                  <a:pt x="64" y="9"/>
                  <a:pt x="64" y="9"/>
                </a:cubicBezTo>
                <a:cubicBezTo>
                  <a:pt x="64" y="7"/>
                  <a:pt x="62" y="5"/>
                  <a:pt x="60" y="5"/>
                </a:cubicBezTo>
                <a:cubicBezTo>
                  <a:pt x="9" y="5"/>
                  <a:pt x="9" y="5"/>
                  <a:pt x="9" y="5"/>
                </a:cubicBezTo>
                <a:cubicBezTo>
                  <a:pt x="7" y="5"/>
                  <a:pt x="5" y="7"/>
                  <a:pt x="5" y="9"/>
                </a:cubicBezTo>
                <a:cubicBezTo>
                  <a:pt x="5" y="51"/>
                  <a:pt x="5" y="51"/>
                  <a:pt x="5" y="51"/>
                </a:cubicBezTo>
                <a:cubicBezTo>
                  <a:pt x="5" y="51"/>
                  <a:pt x="5" y="51"/>
                  <a:pt x="5" y="51"/>
                </a:cubicBezTo>
                <a:cubicBezTo>
                  <a:pt x="3" y="51"/>
                  <a:pt x="3" y="51"/>
                  <a:pt x="3" y="51"/>
                </a:cubicBezTo>
                <a:cubicBezTo>
                  <a:pt x="3" y="9"/>
                  <a:pt x="3" y="9"/>
                  <a:pt x="3" y="9"/>
                </a:cubicBezTo>
                <a:cubicBezTo>
                  <a:pt x="3" y="6"/>
                  <a:pt x="6" y="3"/>
                  <a:pt x="9" y="3"/>
                </a:cubicBezTo>
                <a:cubicBezTo>
                  <a:pt x="60" y="3"/>
                  <a:pt x="60" y="3"/>
                  <a:pt x="60" y="3"/>
                </a:cubicBezTo>
                <a:cubicBezTo>
                  <a:pt x="63" y="3"/>
                  <a:pt x="66" y="6"/>
                  <a:pt x="66" y="9"/>
                </a:cubicBezTo>
                <a:lnTo>
                  <a:pt x="66" y="64"/>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0" name="Freeform 158"/>
          <p:cNvSpPr>
            <a:spLocks noEditPoints="1"/>
          </p:cNvSpPr>
          <p:nvPr/>
        </p:nvSpPr>
        <p:spPr bwMode="auto">
          <a:xfrm>
            <a:off x="8444395" y="2653679"/>
            <a:ext cx="475737" cy="521043"/>
          </a:xfrm>
          <a:custGeom>
            <a:avLst/>
            <a:gdLst>
              <a:gd name="T0" fmla="*/ 67 w 71"/>
              <a:gd name="T1" fmla="*/ 17 h 75"/>
              <a:gd name="T2" fmla="*/ 56 w 71"/>
              <a:gd name="T3" fmla="*/ 0 h 75"/>
              <a:gd name="T4" fmla="*/ 28 w 71"/>
              <a:gd name="T5" fmla="*/ 7 h 75"/>
              <a:gd name="T6" fmla="*/ 9 w 71"/>
              <a:gd name="T7" fmla="*/ 1 h 75"/>
              <a:gd name="T8" fmla="*/ 0 w 71"/>
              <a:gd name="T9" fmla="*/ 65 h 75"/>
              <a:gd name="T10" fmla="*/ 67 w 71"/>
              <a:gd name="T11" fmla="*/ 65 h 75"/>
              <a:gd name="T12" fmla="*/ 71 w 71"/>
              <a:gd name="T13" fmla="*/ 57 h 75"/>
              <a:gd name="T14" fmla="*/ 4 w 71"/>
              <a:gd name="T15" fmla="*/ 20 h 75"/>
              <a:gd name="T16" fmla="*/ 15 w 71"/>
              <a:gd name="T17" fmla="*/ 19 h 75"/>
              <a:gd name="T18" fmla="*/ 53 w 71"/>
              <a:gd name="T19" fmla="*/ 19 h 75"/>
              <a:gd name="T20" fmla="*/ 4 w 71"/>
              <a:gd name="T21" fmla="*/ 20 h 75"/>
              <a:gd name="T22" fmla="*/ 61 w 71"/>
              <a:gd name="T23" fmla="*/ 16 h 75"/>
              <a:gd name="T24" fmla="*/ 3 w 71"/>
              <a:gd name="T25" fmla="*/ 17 h 75"/>
              <a:gd name="T26" fmla="*/ 7 w 71"/>
              <a:gd name="T27" fmla="*/ 17 h 75"/>
              <a:gd name="T28" fmla="*/ 64 w 71"/>
              <a:gd name="T29" fmla="*/ 27 h 75"/>
              <a:gd name="T30" fmla="*/ 6 w 71"/>
              <a:gd name="T31" fmla="*/ 22 h 75"/>
              <a:gd name="T32" fmla="*/ 60 w 71"/>
              <a:gd name="T33" fmla="*/ 14 h 75"/>
              <a:gd name="T34" fmla="*/ 55 w 71"/>
              <a:gd name="T35" fmla="*/ 2 h 75"/>
              <a:gd name="T36" fmla="*/ 36 w 71"/>
              <a:gd name="T37" fmla="*/ 10 h 75"/>
              <a:gd name="T38" fmla="*/ 55 w 71"/>
              <a:gd name="T39" fmla="*/ 2 h 75"/>
              <a:gd name="T40" fmla="*/ 47 w 71"/>
              <a:gd name="T41" fmla="*/ 17 h 75"/>
              <a:gd name="T42" fmla="*/ 34 w 71"/>
              <a:gd name="T43" fmla="*/ 17 h 75"/>
              <a:gd name="T44" fmla="*/ 8 w 71"/>
              <a:gd name="T45" fmla="*/ 10 h 75"/>
              <a:gd name="T46" fmla="*/ 8 w 71"/>
              <a:gd name="T47" fmla="*/ 10 h 75"/>
              <a:gd name="T48" fmla="*/ 10 w 71"/>
              <a:gd name="T49" fmla="*/ 72 h 75"/>
              <a:gd name="T50" fmla="*/ 4 w 71"/>
              <a:gd name="T51" fmla="*/ 25 h 75"/>
              <a:gd name="T52" fmla="*/ 6 w 71"/>
              <a:gd name="T53" fmla="*/ 26 h 75"/>
              <a:gd name="T54" fmla="*/ 10 w 71"/>
              <a:gd name="T55" fmla="*/ 27 h 75"/>
              <a:gd name="T56" fmla="*/ 64 w 71"/>
              <a:gd name="T57" fmla="*/ 36 h 75"/>
              <a:gd name="T58" fmla="*/ 39 w 71"/>
              <a:gd name="T59" fmla="*/ 57 h 75"/>
              <a:gd name="T60" fmla="*/ 64 w 71"/>
              <a:gd name="T61" fmla="*/ 65 h 75"/>
              <a:gd name="T62" fmla="*/ 67 w 71"/>
              <a:gd name="T63" fmla="*/ 57 h 75"/>
              <a:gd name="T64" fmla="*/ 42 w 71"/>
              <a:gd name="T65" fmla="*/ 57 h 75"/>
              <a:gd name="T66" fmla="*/ 64 w 71"/>
              <a:gd name="T67" fmla="*/ 39 h 75"/>
              <a:gd name="T68" fmla="*/ 68 w 71"/>
              <a:gd name="T69" fmla="*/ 38 h 75"/>
              <a:gd name="T70" fmla="*/ 67 w 71"/>
              <a:gd name="T71" fmla="*/ 36 h 75"/>
              <a:gd name="T72" fmla="*/ 68 w 71"/>
              <a:gd name="T73" fmla="*/ 35 h 75"/>
              <a:gd name="T74" fmla="*/ 46 w 71"/>
              <a:gd name="T75" fmla="*/ 48 h 75"/>
              <a:gd name="T76" fmla="*/ 53 w 71"/>
              <a:gd name="T77" fmla="*/ 41 h 75"/>
              <a:gd name="T78" fmla="*/ 53 w 71"/>
              <a:gd name="T79" fmla="*/ 44 h 75"/>
              <a:gd name="T80" fmla="*/ 18 w 71"/>
              <a:gd name="T81" fmla="*/ 66 h 75"/>
              <a:gd name="T82" fmla="*/ 7 w 71"/>
              <a:gd name="T83" fmla="*/ 62 h 75"/>
              <a:gd name="T84" fmla="*/ 9 w 71"/>
              <a:gd name="T85" fmla="*/ 45 h 75"/>
              <a:gd name="T86" fmla="*/ 17 w 71"/>
              <a:gd name="T87" fmla="*/ 65 h 75"/>
              <a:gd name="T88" fmla="*/ 24 w 71"/>
              <a:gd name="T89" fmla="*/ 67 h 75"/>
              <a:gd name="T90" fmla="*/ 22 w 71"/>
              <a:gd name="T91"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5">
                <a:moveTo>
                  <a:pt x="68" y="31"/>
                </a:moveTo>
                <a:cubicBezTo>
                  <a:pt x="67" y="31"/>
                  <a:pt x="67" y="31"/>
                  <a:pt x="67" y="32"/>
                </a:cubicBezTo>
                <a:cubicBezTo>
                  <a:pt x="67" y="17"/>
                  <a:pt x="67" y="17"/>
                  <a:pt x="67" y="17"/>
                </a:cubicBezTo>
                <a:cubicBezTo>
                  <a:pt x="67" y="12"/>
                  <a:pt x="63" y="7"/>
                  <a:pt x="58" y="7"/>
                </a:cubicBezTo>
                <a:cubicBezTo>
                  <a:pt x="56" y="1"/>
                  <a:pt x="56" y="1"/>
                  <a:pt x="56" y="1"/>
                </a:cubicBezTo>
                <a:cubicBezTo>
                  <a:pt x="56" y="0"/>
                  <a:pt x="56" y="0"/>
                  <a:pt x="56" y="0"/>
                </a:cubicBezTo>
                <a:cubicBezTo>
                  <a:pt x="55" y="0"/>
                  <a:pt x="55" y="0"/>
                  <a:pt x="55" y="0"/>
                </a:cubicBezTo>
                <a:cubicBezTo>
                  <a:pt x="38" y="7"/>
                  <a:pt x="38" y="7"/>
                  <a:pt x="38" y="7"/>
                </a:cubicBezTo>
                <a:cubicBezTo>
                  <a:pt x="28" y="7"/>
                  <a:pt x="28" y="7"/>
                  <a:pt x="28" y="7"/>
                </a:cubicBezTo>
                <a:cubicBezTo>
                  <a:pt x="10" y="0"/>
                  <a:pt x="10" y="0"/>
                  <a:pt x="10" y="0"/>
                </a:cubicBezTo>
                <a:cubicBezTo>
                  <a:pt x="10" y="0"/>
                  <a:pt x="9" y="0"/>
                  <a:pt x="9" y="0"/>
                </a:cubicBezTo>
                <a:cubicBezTo>
                  <a:pt x="9" y="0"/>
                  <a:pt x="9" y="0"/>
                  <a:pt x="9" y="1"/>
                </a:cubicBezTo>
                <a:cubicBezTo>
                  <a:pt x="8" y="7"/>
                  <a:pt x="8" y="7"/>
                  <a:pt x="8" y="7"/>
                </a:cubicBezTo>
                <a:cubicBezTo>
                  <a:pt x="4" y="8"/>
                  <a:pt x="0" y="12"/>
                  <a:pt x="0" y="17"/>
                </a:cubicBezTo>
                <a:cubicBezTo>
                  <a:pt x="0" y="65"/>
                  <a:pt x="0" y="65"/>
                  <a:pt x="0" y="65"/>
                </a:cubicBezTo>
                <a:cubicBezTo>
                  <a:pt x="0" y="71"/>
                  <a:pt x="5" y="75"/>
                  <a:pt x="10" y="75"/>
                </a:cubicBezTo>
                <a:cubicBezTo>
                  <a:pt x="57" y="75"/>
                  <a:pt x="57" y="75"/>
                  <a:pt x="57" y="75"/>
                </a:cubicBezTo>
                <a:cubicBezTo>
                  <a:pt x="63" y="75"/>
                  <a:pt x="67" y="71"/>
                  <a:pt x="67" y="65"/>
                </a:cubicBezTo>
                <a:cubicBezTo>
                  <a:pt x="67" y="60"/>
                  <a:pt x="67" y="60"/>
                  <a:pt x="67" y="60"/>
                </a:cubicBezTo>
                <a:cubicBezTo>
                  <a:pt x="68" y="60"/>
                  <a:pt x="68" y="60"/>
                  <a:pt x="68" y="60"/>
                </a:cubicBezTo>
                <a:cubicBezTo>
                  <a:pt x="70" y="60"/>
                  <a:pt x="71" y="59"/>
                  <a:pt x="71" y="57"/>
                </a:cubicBezTo>
                <a:cubicBezTo>
                  <a:pt x="71" y="35"/>
                  <a:pt x="71" y="35"/>
                  <a:pt x="71" y="35"/>
                </a:cubicBezTo>
                <a:cubicBezTo>
                  <a:pt x="71" y="33"/>
                  <a:pt x="70" y="31"/>
                  <a:pt x="68" y="31"/>
                </a:cubicBezTo>
                <a:close/>
                <a:moveTo>
                  <a:pt x="4" y="20"/>
                </a:moveTo>
                <a:cubicBezTo>
                  <a:pt x="4" y="19"/>
                  <a:pt x="4" y="19"/>
                  <a:pt x="4" y="19"/>
                </a:cubicBezTo>
                <a:cubicBezTo>
                  <a:pt x="15" y="19"/>
                  <a:pt x="15" y="19"/>
                  <a:pt x="15" y="19"/>
                </a:cubicBezTo>
                <a:cubicBezTo>
                  <a:pt x="15" y="19"/>
                  <a:pt x="15" y="19"/>
                  <a:pt x="15" y="19"/>
                </a:cubicBezTo>
                <a:cubicBezTo>
                  <a:pt x="53" y="19"/>
                  <a:pt x="53" y="19"/>
                  <a:pt x="53" y="19"/>
                </a:cubicBezTo>
                <a:cubicBezTo>
                  <a:pt x="53" y="19"/>
                  <a:pt x="53" y="19"/>
                  <a:pt x="53" y="19"/>
                </a:cubicBezTo>
                <a:cubicBezTo>
                  <a:pt x="53" y="19"/>
                  <a:pt x="53" y="19"/>
                  <a:pt x="53" y="19"/>
                </a:cubicBezTo>
                <a:cubicBezTo>
                  <a:pt x="64" y="19"/>
                  <a:pt x="64" y="19"/>
                  <a:pt x="64" y="19"/>
                </a:cubicBezTo>
                <a:cubicBezTo>
                  <a:pt x="64" y="20"/>
                  <a:pt x="64" y="20"/>
                  <a:pt x="64" y="20"/>
                </a:cubicBezTo>
                <a:lnTo>
                  <a:pt x="4" y="20"/>
                </a:lnTo>
                <a:close/>
                <a:moveTo>
                  <a:pt x="64" y="17"/>
                </a:moveTo>
                <a:cubicBezTo>
                  <a:pt x="61" y="17"/>
                  <a:pt x="61" y="17"/>
                  <a:pt x="61" y="17"/>
                </a:cubicBezTo>
                <a:cubicBezTo>
                  <a:pt x="61" y="16"/>
                  <a:pt x="61" y="16"/>
                  <a:pt x="61" y="16"/>
                </a:cubicBezTo>
                <a:cubicBezTo>
                  <a:pt x="64" y="16"/>
                  <a:pt x="64" y="16"/>
                  <a:pt x="64" y="16"/>
                </a:cubicBezTo>
                <a:cubicBezTo>
                  <a:pt x="64" y="16"/>
                  <a:pt x="64" y="16"/>
                  <a:pt x="64" y="17"/>
                </a:cubicBezTo>
                <a:close/>
                <a:moveTo>
                  <a:pt x="3" y="17"/>
                </a:moveTo>
                <a:cubicBezTo>
                  <a:pt x="3" y="16"/>
                  <a:pt x="3" y="16"/>
                  <a:pt x="3" y="16"/>
                </a:cubicBezTo>
                <a:cubicBezTo>
                  <a:pt x="7" y="16"/>
                  <a:pt x="7" y="16"/>
                  <a:pt x="7" y="16"/>
                </a:cubicBezTo>
                <a:cubicBezTo>
                  <a:pt x="7" y="17"/>
                  <a:pt x="7" y="17"/>
                  <a:pt x="7" y="17"/>
                </a:cubicBezTo>
                <a:lnTo>
                  <a:pt x="3" y="17"/>
                </a:lnTo>
                <a:close/>
                <a:moveTo>
                  <a:pt x="64" y="22"/>
                </a:moveTo>
                <a:cubicBezTo>
                  <a:pt x="64" y="27"/>
                  <a:pt x="64" y="27"/>
                  <a:pt x="64" y="27"/>
                </a:cubicBezTo>
                <a:cubicBezTo>
                  <a:pt x="62" y="25"/>
                  <a:pt x="60" y="24"/>
                  <a:pt x="57" y="24"/>
                </a:cubicBezTo>
                <a:cubicBezTo>
                  <a:pt x="10" y="24"/>
                  <a:pt x="10" y="24"/>
                  <a:pt x="10" y="24"/>
                </a:cubicBezTo>
                <a:cubicBezTo>
                  <a:pt x="8" y="24"/>
                  <a:pt x="7" y="23"/>
                  <a:pt x="6" y="22"/>
                </a:cubicBezTo>
                <a:lnTo>
                  <a:pt x="64" y="22"/>
                </a:lnTo>
                <a:close/>
                <a:moveTo>
                  <a:pt x="63" y="14"/>
                </a:moveTo>
                <a:cubicBezTo>
                  <a:pt x="60" y="14"/>
                  <a:pt x="60" y="14"/>
                  <a:pt x="60" y="14"/>
                </a:cubicBezTo>
                <a:cubicBezTo>
                  <a:pt x="59" y="10"/>
                  <a:pt x="59" y="10"/>
                  <a:pt x="59" y="10"/>
                </a:cubicBezTo>
                <a:cubicBezTo>
                  <a:pt x="61" y="11"/>
                  <a:pt x="62" y="12"/>
                  <a:pt x="63" y="14"/>
                </a:cubicBezTo>
                <a:close/>
                <a:moveTo>
                  <a:pt x="55" y="2"/>
                </a:moveTo>
                <a:cubicBezTo>
                  <a:pt x="59" y="17"/>
                  <a:pt x="59" y="17"/>
                  <a:pt x="59" y="17"/>
                </a:cubicBezTo>
                <a:cubicBezTo>
                  <a:pt x="53" y="17"/>
                  <a:pt x="53" y="17"/>
                  <a:pt x="53" y="17"/>
                </a:cubicBezTo>
                <a:cubicBezTo>
                  <a:pt x="36" y="10"/>
                  <a:pt x="36" y="10"/>
                  <a:pt x="36" y="10"/>
                </a:cubicBezTo>
                <a:cubicBezTo>
                  <a:pt x="36" y="10"/>
                  <a:pt x="36" y="10"/>
                  <a:pt x="36" y="10"/>
                </a:cubicBezTo>
                <a:cubicBezTo>
                  <a:pt x="36" y="10"/>
                  <a:pt x="36" y="10"/>
                  <a:pt x="36" y="10"/>
                </a:cubicBezTo>
                <a:lnTo>
                  <a:pt x="55" y="2"/>
                </a:lnTo>
                <a:close/>
                <a:moveTo>
                  <a:pt x="11" y="2"/>
                </a:moveTo>
                <a:cubicBezTo>
                  <a:pt x="47" y="17"/>
                  <a:pt x="47" y="17"/>
                  <a:pt x="47" y="17"/>
                </a:cubicBezTo>
                <a:cubicBezTo>
                  <a:pt x="47" y="17"/>
                  <a:pt x="47" y="17"/>
                  <a:pt x="47" y="17"/>
                </a:cubicBezTo>
                <a:cubicBezTo>
                  <a:pt x="48" y="17"/>
                  <a:pt x="48" y="17"/>
                  <a:pt x="48" y="17"/>
                </a:cubicBezTo>
                <a:cubicBezTo>
                  <a:pt x="34" y="17"/>
                  <a:pt x="34" y="17"/>
                  <a:pt x="34" y="17"/>
                </a:cubicBezTo>
                <a:cubicBezTo>
                  <a:pt x="34" y="17"/>
                  <a:pt x="34" y="17"/>
                  <a:pt x="34" y="17"/>
                </a:cubicBezTo>
                <a:cubicBezTo>
                  <a:pt x="9" y="17"/>
                  <a:pt x="9" y="17"/>
                  <a:pt x="9" y="17"/>
                </a:cubicBezTo>
                <a:lnTo>
                  <a:pt x="11" y="2"/>
                </a:lnTo>
                <a:close/>
                <a:moveTo>
                  <a:pt x="8" y="10"/>
                </a:moveTo>
                <a:cubicBezTo>
                  <a:pt x="7" y="14"/>
                  <a:pt x="7" y="14"/>
                  <a:pt x="7" y="14"/>
                </a:cubicBezTo>
                <a:cubicBezTo>
                  <a:pt x="4" y="14"/>
                  <a:pt x="4" y="14"/>
                  <a:pt x="4" y="14"/>
                </a:cubicBezTo>
                <a:cubicBezTo>
                  <a:pt x="5" y="12"/>
                  <a:pt x="6" y="11"/>
                  <a:pt x="8" y="10"/>
                </a:cubicBezTo>
                <a:close/>
                <a:moveTo>
                  <a:pt x="64" y="65"/>
                </a:moveTo>
                <a:cubicBezTo>
                  <a:pt x="64" y="69"/>
                  <a:pt x="61" y="72"/>
                  <a:pt x="57" y="72"/>
                </a:cubicBezTo>
                <a:cubicBezTo>
                  <a:pt x="10" y="72"/>
                  <a:pt x="10" y="72"/>
                  <a:pt x="10" y="72"/>
                </a:cubicBezTo>
                <a:cubicBezTo>
                  <a:pt x="7" y="72"/>
                  <a:pt x="3" y="69"/>
                  <a:pt x="3" y="65"/>
                </a:cubicBezTo>
                <a:cubicBezTo>
                  <a:pt x="3" y="24"/>
                  <a:pt x="3" y="24"/>
                  <a:pt x="3" y="24"/>
                </a:cubicBezTo>
                <a:cubicBezTo>
                  <a:pt x="4" y="24"/>
                  <a:pt x="4" y="24"/>
                  <a:pt x="4" y="25"/>
                </a:cubicBezTo>
                <a:cubicBezTo>
                  <a:pt x="4" y="25"/>
                  <a:pt x="5" y="25"/>
                  <a:pt x="5" y="25"/>
                </a:cubicBezTo>
                <a:cubicBezTo>
                  <a:pt x="5" y="25"/>
                  <a:pt x="5" y="25"/>
                  <a:pt x="6" y="26"/>
                </a:cubicBezTo>
                <a:cubicBezTo>
                  <a:pt x="6" y="26"/>
                  <a:pt x="6" y="26"/>
                  <a:pt x="6" y="26"/>
                </a:cubicBezTo>
                <a:cubicBezTo>
                  <a:pt x="7" y="26"/>
                  <a:pt x="7" y="26"/>
                  <a:pt x="8" y="26"/>
                </a:cubicBezTo>
                <a:cubicBezTo>
                  <a:pt x="8" y="26"/>
                  <a:pt x="8" y="26"/>
                  <a:pt x="8" y="27"/>
                </a:cubicBezTo>
                <a:cubicBezTo>
                  <a:pt x="9" y="27"/>
                  <a:pt x="10" y="27"/>
                  <a:pt x="10" y="27"/>
                </a:cubicBezTo>
                <a:cubicBezTo>
                  <a:pt x="57" y="27"/>
                  <a:pt x="57" y="27"/>
                  <a:pt x="57" y="27"/>
                </a:cubicBezTo>
                <a:cubicBezTo>
                  <a:pt x="61" y="27"/>
                  <a:pt x="64" y="30"/>
                  <a:pt x="64" y="34"/>
                </a:cubicBezTo>
                <a:cubicBezTo>
                  <a:pt x="64" y="36"/>
                  <a:pt x="64" y="36"/>
                  <a:pt x="64" y="36"/>
                </a:cubicBezTo>
                <a:cubicBezTo>
                  <a:pt x="43" y="36"/>
                  <a:pt x="43" y="36"/>
                  <a:pt x="43" y="36"/>
                </a:cubicBezTo>
                <a:cubicBezTo>
                  <a:pt x="41" y="36"/>
                  <a:pt x="39" y="37"/>
                  <a:pt x="39" y="39"/>
                </a:cubicBezTo>
                <a:cubicBezTo>
                  <a:pt x="39" y="57"/>
                  <a:pt x="39" y="57"/>
                  <a:pt x="39" y="57"/>
                </a:cubicBezTo>
                <a:cubicBezTo>
                  <a:pt x="39" y="59"/>
                  <a:pt x="41" y="60"/>
                  <a:pt x="43" y="60"/>
                </a:cubicBezTo>
                <a:cubicBezTo>
                  <a:pt x="64" y="60"/>
                  <a:pt x="64" y="60"/>
                  <a:pt x="64" y="60"/>
                </a:cubicBezTo>
                <a:lnTo>
                  <a:pt x="64" y="65"/>
                </a:lnTo>
                <a:close/>
                <a:moveTo>
                  <a:pt x="68" y="57"/>
                </a:moveTo>
                <a:cubicBezTo>
                  <a:pt x="68" y="57"/>
                  <a:pt x="68" y="57"/>
                  <a:pt x="68" y="57"/>
                </a:cubicBezTo>
                <a:cubicBezTo>
                  <a:pt x="67" y="57"/>
                  <a:pt x="67" y="57"/>
                  <a:pt x="67" y="57"/>
                </a:cubicBezTo>
                <a:cubicBezTo>
                  <a:pt x="64" y="57"/>
                  <a:pt x="64" y="57"/>
                  <a:pt x="64" y="57"/>
                </a:cubicBezTo>
                <a:cubicBezTo>
                  <a:pt x="43" y="57"/>
                  <a:pt x="43" y="57"/>
                  <a:pt x="43" y="57"/>
                </a:cubicBezTo>
                <a:cubicBezTo>
                  <a:pt x="42" y="57"/>
                  <a:pt x="42" y="57"/>
                  <a:pt x="42" y="57"/>
                </a:cubicBezTo>
                <a:cubicBezTo>
                  <a:pt x="42" y="39"/>
                  <a:pt x="42" y="39"/>
                  <a:pt x="42" y="39"/>
                </a:cubicBezTo>
                <a:cubicBezTo>
                  <a:pt x="42" y="39"/>
                  <a:pt x="42" y="39"/>
                  <a:pt x="43" y="39"/>
                </a:cubicBezTo>
                <a:cubicBezTo>
                  <a:pt x="64" y="39"/>
                  <a:pt x="64" y="39"/>
                  <a:pt x="64" y="39"/>
                </a:cubicBezTo>
                <a:cubicBezTo>
                  <a:pt x="67" y="39"/>
                  <a:pt x="67" y="39"/>
                  <a:pt x="67" y="39"/>
                </a:cubicBezTo>
                <a:cubicBezTo>
                  <a:pt x="68" y="39"/>
                  <a:pt x="68" y="39"/>
                  <a:pt x="68" y="39"/>
                </a:cubicBezTo>
                <a:cubicBezTo>
                  <a:pt x="68" y="39"/>
                  <a:pt x="68" y="38"/>
                  <a:pt x="68" y="38"/>
                </a:cubicBezTo>
                <a:lnTo>
                  <a:pt x="68" y="57"/>
                </a:lnTo>
                <a:close/>
                <a:moveTo>
                  <a:pt x="68" y="36"/>
                </a:moveTo>
                <a:cubicBezTo>
                  <a:pt x="67" y="36"/>
                  <a:pt x="67" y="36"/>
                  <a:pt x="67" y="36"/>
                </a:cubicBezTo>
                <a:cubicBezTo>
                  <a:pt x="67" y="34"/>
                  <a:pt x="67" y="34"/>
                  <a:pt x="67" y="34"/>
                </a:cubicBezTo>
                <a:cubicBezTo>
                  <a:pt x="67" y="34"/>
                  <a:pt x="67" y="34"/>
                  <a:pt x="68" y="34"/>
                </a:cubicBezTo>
                <a:cubicBezTo>
                  <a:pt x="68" y="34"/>
                  <a:pt x="68" y="35"/>
                  <a:pt x="68" y="35"/>
                </a:cubicBezTo>
                <a:cubicBezTo>
                  <a:pt x="68" y="35"/>
                  <a:pt x="68" y="36"/>
                  <a:pt x="68" y="36"/>
                </a:cubicBezTo>
                <a:close/>
                <a:moveTo>
                  <a:pt x="53" y="41"/>
                </a:moveTo>
                <a:cubicBezTo>
                  <a:pt x="49" y="41"/>
                  <a:pt x="46" y="44"/>
                  <a:pt x="46" y="48"/>
                </a:cubicBezTo>
                <a:cubicBezTo>
                  <a:pt x="46" y="52"/>
                  <a:pt x="49" y="55"/>
                  <a:pt x="53" y="55"/>
                </a:cubicBezTo>
                <a:cubicBezTo>
                  <a:pt x="57" y="55"/>
                  <a:pt x="60" y="52"/>
                  <a:pt x="60" y="48"/>
                </a:cubicBezTo>
                <a:cubicBezTo>
                  <a:pt x="60" y="44"/>
                  <a:pt x="57" y="41"/>
                  <a:pt x="53" y="41"/>
                </a:cubicBezTo>
                <a:close/>
                <a:moveTo>
                  <a:pt x="53" y="52"/>
                </a:moveTo>
                <a:cubicBezTo>
                  <a:pt x="51" y="52"/>
                  <a:pt x="49" y="50"/>
                  <a:pt x="49" y="48"/>
                </a:cubicBezTo>
                <a:cubicBezTo>
                  <a:pt x="49" y="46"/>
                  <a:pt x="51" y="44"/>
                  <a:pt x="53" y="44"/>
                </a:cubicBezTo>
                <a:cubicBezTo>
                  <a:pt x="55" y="44"/>
                  <a:pt x="57" y="46"/>
                  <a:pt x="57" y="48"/>
                </a:cubicBezTo>
                <a:cubicBezTo>
                  <a:pt x="57" y="50"/>
                  <a:pt x="55" y="52"/>
                  <a:pt x="53" y="52"/>
                </a:cubicBezTo>
                <a:close/>
                <a:moveTo>
                  <a:pt x="18" y="66"/>
                </a:moveTo>
                <a:cubicBezTo>
                  <a:pt x="18" y="67"/>
                  <a:pt x="18" y="67"/>
                  <a:pt x="17" y="67"/>
                </a:cubicBezTo>
                <a:cubicBezTo>
                  <a:pt x="12" y="67"/>
                  <a:pt x="12" y="67"/>
                  <a:pt x="12" y="67"/>
                </a:cubicBezTo>
                <a:cubicBezTo>
                  <a:pt x="9" y="67"/>
                  <a:pt x="7" y="65"/>
                  <a:pt x="7" y="62"/>
                </a:cubicBezTo>
                <a:cubicBezTo>
                  <a:pt x="7" y="45"/>
                  <a:pt x="7" y="45"/>
                  <a:pt x="7" y="45"/>
                </a:cubicBezTo>
                <a:cubicBezTo>
                  <a:pt x="7" y="44"/>
                  <a:pt x="7" y="44"/>
                  <a:pt x="8" y="44"/>
                </a:cubicBezTo>
                <a:cubicBezTo>
                  <a:pt x="8" y="44"/>
                  <a:pt x="9" y="44"/>
                  <a:pt x="9" y="45"/>
                </a:cubicBezTo>
                <a:cubicBezTo>
                  <a:pt x="9" y="62"/>
                  <a:pt x="9" y="62"/>
                  <a:pt x="9" y="62"/>
                </a:cubicBezTo>
                <a:cubicBezTo>
                  <a:pt x="9" y="64"/>
                  <a:pt x="10" y="65"/>
                  <a:pt x="12" y="65"/>
                </a:cubicBezTo>
                <a:cubicBezTo>
                  <a:pt x="17" y="65"/>
                  <a:pt x="17" y="65"/>
                  <a:pt x="17" y="65"/>
                </a:cubicBezTo>
                <a:cubicBezTo>
                  <a:pt x="18" y="65"/>
                  <a:pt x="18" y="66"/>
                  <a:pt x="18" y="66"/>
                </a:cubicBezTo>
                <a:close/>
                <a:moveTo>
                  <a:pt x="25" y="66"/>
                </a:moveTo>
                <a:cubicBezTo>
                  <a:pt x="25" y="67"/>
                  <a:pt x="25" y="67"/>
                  <a:pt x="24" y="67"/>
                </a:cubicBezTo>
                <a:cubicBezTo>
                  <a:pt x="22" y="67"/>
                  <a:pt x="22" y="67"/>
                  <a:pt x="22" y="67"/>
                </a:cubicBezTo>
                <a:cubicBezTo>
                  <a:pt x="21" y="67"/>
                  <a:pt x="21" y="67"/>
                  <a:pt x="21" y="66"/>
                </a:cubicBezTo>
                <a:cubicBezTo>
                  <a:pt x="21" y="66"/>
                  <a:pt x="21" y="65"/>
                  <a:pt x="22" y="65"/>
                </a:cubicBezTo>
                <a:cubicBezTo>
                  <a:pt x="24" y="65"/>
                  <a:pt x="24" y="65"/>
                  <a:pt x="24" y="65"/>
                </a:cubicBezTo>
                <a:cubicBezTo>
                  <a:pt x="25" y="65"/>
                  <a:pt x="25" y="66"/>
                  <a:pt x="25" y="66"/>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1" name="Freeform 257"/>
          <p:cNvSpPr>
            <a:spLocks noEditPoints="1"/>
          </p:cNvSpPr>
          <p:nvPr/>
        </p:nvSpPr>
        <p:spPr bwMode="auto">
          <a:xfrm>
            <a:off x="4741886" y="4392254"/>
            <a:ext cx="546453" cy="465494"/>
          </a:xfrm>
          <a:custGeom>
            <a:avLst/>
            <a:gdLst>
              <a:gd name="T0" fmla="*/ 26 w 80"/>
              <a:gd name="T1" fmla="*/ 65 h 65"/>
              <a:gd name="T2" fmla="*/ 0 w 80"/>
              <a:gd name="T3" fmla="*/ 65 h 65"/>
              <a:gd name="T4" fmla="*/ 7 w 80"/>
              <a:gd name="T5" fmla="*/ 54 h 65"/>
              <a:gd name="T6" fmla="*/ 8 w 80"/>
              <a:gd name="T7" fmla="*/ 47 h 65"/>
              <a:gd name="T8" fmla="*/ 8 w 80"/>
              <a:gd name="T9" fmla="*/ 43 h 65"/>
              <a:gd name="T10" fmla="*/ 19 w 80"/>
              <a:gd name="T11" fmla="*/ 44 h 65"/>
              <a:gd name="T12" fmla="*/ 17 w 80"/>
              <a:gd name="T13" fmla="*/ 50 h 65"/>
              <a:gd name="T14" fmla="*/ 24 w 80"/>
              <a:gd name="T15" fmla="*/ 56 h 65"/>
              <a:gd name="T16" fmla="*/ 44 w 80"/>
              <a:gd name="T17" fmla="*/ 50 h 65"/>
              <a:gd name="T18" fmla="*/ 46 w 80"/>
              <a:gd name="T19" fmla="*/ 44 h 65"/>
              <a:gd name="T20" fmla="*/ 35 w 80"/>
              <a:gd name="T21" fmla="*/ 43 h 65"/>
              <a:gd name="T22" fmla="*/ 35 w 80"/>
              <a:gd name="T23" fmla="*/ 47 h 65"/>
              <a:gd name="T24" fmla="*/ 34 w 80"/>
              <a:gd name="T25" fmla="*/ 54 h 65"/>
              <a:gd name="T26" fmla="*/ 28 w 80"/>
              <a:gd name="T27" fmla="*/ 65 h 65"/>
              <a:gd name="T28" fmla="*/ 53 w 80"/>
              <a:gd name="T29" fmla="*/ 65 h 65"/>
              <a:gd name="T30" fmla="*/ 46 w 80"/>
              <a:gd name="T31" fmla="*/ 54 h 65"/>
              <a:gd name="T32" fmla="*/ 71 w 80"/>
              <a:gd name="T33" fmla="*/ 53 h 65"/>
              <a:gd name="T34" fmla="*/ 73 w 80"/>
              <a:gd name="T35" fmla="*/ 46 h 65"/>
              <a:gd name="T36" fmla="*/ 67 w 80"/>
              <a:gd name="T37" fmla="*/ 37 h 65"/>
              <a:gd name="T38" fmla="*/ 61 w 80"/>
              <a:gd name="T39" fmla="*/ 46 h 65"/>
              <a:gd name="T40" fmla="*/ 63 w 80"/>
              <a:gd name="T41" fmla="*/ 53 h 65"/>
              <a:gd name="T42" fmla="*/ 54 w 80"/>
              <a:gd name="T43" fmla="*/ 65 h 65"/>
              <a:gd name="T44" fmla="*/ 79 w 80"/>
              <a:gd name="T45" fmla="*/ 65 h 65"/>
              <a:gd name="T46" fmla="*/ 78 w 80"/>
              <a:gd name="T47" fmla="*/ 56 h 65"/>
              <a:gd name="T48" fmla="*/ 52 w 80"/>
              <a:gd name="T49" fmla="*/ 20 h 65"/>
              <a:gd name="T50" fmla="*/ 46 w 80"/>
              <a:gd name="T51" fmla="*/ 20 h 65"/>
              <a:gd name="T52" fmla="*/ 51 w 80"/>
              <a:gd name="T53" fmla="*/ 31 h 65"/>
              <a:gd name="T54" fmla="*/ 44 w 80"/>
              <a:gd name="T55" fmla="*/ 13 h 65"/>
              <a:gd name="T56" fmla="*/ 71 w 80"/>
              <a:gd name="T57" fmla="*/ 33 h 65"/>
              <a:gd name="T58" fmla="*/ 44 w 80"/>
              <a:gd name="T59" fmla="*/ 24 h 65"/>
              <a:gd name="T60" fmla="*/ 42 w 80"/>
              <a:gd name="T61" fmla="*/ 33 h 65"/>
              <a:gd name="T62" fmla="*/ 42 w 80"/>
              <a:gd name="T63" fmla="*/ 37 h 65"/>
              <a:gd name="T64" fmla="*/ 73 w 80"/>
              <a:gd name="T65" fmla="*/ 34 h 65"/>
              <a:gd name="T66" fmla="*/ 73 w 80"/>
              <a:gd name="T67" fmla="*/ 2 h 65"/>
              <a:gd name="T68" fmla="*/ 42 w 80"/>
              <a:gd name="T69" fmla="*/ 0 h 65"/>
              <a:gd name="T70" fmla="*/ 42 w 80"/>
              <a:gd name="T71" fmla="*/ 3 h 65"/>
              <a:gd name="T72" fmla="*/ 44 w 80"/>
              <a:gd name="T73" fmla="*/ 24 h 65"/>
              <a:gd name="T74" fmla="*/ 68 w 80"/>
              <a:gd name="T75" fmla="*/ 31 h 65"/>
              <a:gd name="T76" fmla="*/ 63 w 80"/>
              <a:gd name="T77" fmla="*/ 7 h 65"/>
              <a:gd name="T78" fmla="*/ 63 w 80"/>
              <a:gd name="T79" fmla="*/ 31 h 65"/>
              <a:gd name="T80" fmla="*/ 60 w 80"/>
              <a:gd name="T81" fmla="*/ 31 h 65"/>
              <a:gd name="T82" fmla="*/ 55 w 80"/>
              <a:gd name="T83" fmla="*/ 13 h 65"/>
              <a:gd name="T84" fmla="*/ 55 w 80"/>
              <a:gd name="T85" fmla="*/ 31 h 65"/>
              <a:gd name="T86" fmla="*/ 27 w 80"/>
              <a:gd name="T87" fmla="*/ 29 h 65"/>
              <a:gd name="T88" fmla="*/ 8 w 80"/>
              <a:gd name="T89" fmla="*/ 36 h 65"/>
              <a:gd name="T90" fmla="*/ 9 w 80"/>
              <a:gd name="T91" fmla="*/ 20 h 65"/>
              <a:gd name="T92" fmla="*/ 15 w 80"/>
              <a:gd name="T93" fmla="*/ 18 h 65"/>
              <a:gd name="T94" fmla="*/ 15 w 80"/>
              <a:gd name="T95" fmla="*/ 15 h 65"/>
              <a:gd name="T96" fmla="*/ 14 w 80"/>
              <a:gd name="T97" fmla="*/ 10 h 65"/>
              <a:gd name="T98" fmla="*/ 23 w 80"/>
              <a:gd name="T99" fmla="*/ 10 h 65"/>
              <a:gd name="T100" fmla="*/ 22 w 80"/>
              <a:gd name="T101" fmla="*/ 13 h 65"/>
              <a:gd name="T102" fmla="*/ 22 w 80"/>
              <a:gd name="T103" fmla="*/ 17 h 65"/>
              <a:gd name="T104" fmla="*/ 27 w 80"/>
              <a:gd name="T105" fmla="*/ 20 h 65"/>
              <a:gd name="T106" fmla="*/ 40 w 80"/>
              <a:gd name="T107" fmla="*/ 18 h 65"/>
              <a:gd name="T108" fmla="*/ 46 w 80"/>
              <a:gd name="T109" fmla="*/ 13 h 65"/>
              <a:gd name="T110" fmla="*/ 42 w 80"/>
              <a:gd name="T111" fmla="*/ 23 h 65"/>
              <a:gd name="T112" fmla="*/ 43 w 80"/>
              <a:gd name="T113" fmla="*/ 24 h 65"/>
              <a:gd name="T114" fmla="*/ 32 w 80"/>
              <a:gd name="T115" fmla="*/ 32 h 65"/>
              <a:gd name="T116" fmla="*/ 15 w 80"/>
              <a:gd name="T117" fmla="*/ 18 h 65"/>
              <a:gd name="T118" fmla="*/ 21 w 80"/>
              <a:gd name="T119" fmla="*/ 18 h 65"/>
              <a:gd name="T120" fmla="*/ 21 w 80"/>
              <a:gd name="T121"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65">
                <a:moveTo>
                  <a:pt x="24" y="56"/>
                </a:moveTo>
                <a:cubicBezTo>
                  <a:pt x="25" y="57"/>
                  <a:pt x="26" y="64"/>
                  <a:pt x="26" y="65"/>
                </a:cubicBezTo>
                <a:cubicBezTo>
                  <a:pt x="26" y="65"/>
                  <a:pt x="26" y="65"/>
                  <a:pt x="26" y="65"/>
                </a:cubicBezTo>
                <a:cubicBezTo>
                  <a:pt x="26" y="65"/>
                  <a:pt x="26" y="65"/>
                  <a:pt x="25" y="65"/>
                </a:cubicBezTo>
                <a:cubicBezTo>
                  <a:pt x="1" y="65"/>
                  <a:pt x="1" y="65"/>
                  <a:pt x="1" y="65"/>
                </a:cubicBezTo>
                <a:cubicBezTo>
                  <a:pt x="1" y="65"/>
                  <a:pt x="1" y="65"/>
                  <a:pt x="0" y="65"/>
                </a:cubicBezTo>
                <a:cubicBezTo>
                  <a:pt x="0" y="65"/>
                  <a:pt x="0" y="65"/>
                  <a:pt x="0" y="65"/>
                </a:cubicBezTo>
                <a:cubicBezTo>
                  <a:pt x="0" y="64"/>
                  <a:pt x="1" y="57"/>
                  <a:pt x="2" y="56"/>
                </a:cubicBezTo>
                <a:cubicBezTo>
                  <a:pt x="3" y="55"/>
                  <a:pt x="5" y="54"/>
                  <a:pt x="7" y="54"/>
                </a:cubicBezTo>
                <a:cubicBezTo>
                  <a:pt x="8" y="53"/>
                  <a:pt x="9" y="53"/>
                  <a:pt x="9" y="53"/>
                </a:cubicBezTo>
                <a:cubicBezTo>
                  <a:pt x="10" y="52"/>
                  <a:pt x="10" y="51"/>
                  <a:pt x="10" y="50"/>
                </a:cubicBezTo>
                <a:cubicBezTo>
                  <a:pt x="9" y="49"/>
                  <a:pt x="9" y="49"/>
                  <a:pt x="8" y="47"/>
                </a:cubicBezTo>
                <a:cubicBezTo>
                  <a:pt x="8" y="47"/>
                  <a:pt x="7" y="47"/>
                  <a:pt x="7" y="46"/>
                </a:cubicBezTo>
                <a:cubicBezTo>
                  <a:pt x="7" y="45"/>
                  <a:pt x="7" y="44"/>
                  <a:pt x="8" y="44"/>
                </a:cubicBezTo>
                <a:cubicBezTo>
                  <a:pt x="8" y="44"/>
                  <a:pt x="8" y="44"/>
                  <a:pt x="8" y="43"/>
                </a:cubicBezTo>
                <a:cubicBezTo>
                  <a:pt x="8" y="40"/>
                  <a:pt x="10" y="37"/>
                  <a:pt x="13" y="37"/>
                </a:cubicBezTo>
                <a:cubicBezTo>
                  <a:pt x="16" y="37"/>
                  <a:pt x="19" y="40"/>
                  <a:pt x="19" y="43"/>
                </a:cubicBezTo>
                <a:cubicBezTo>
                  <a:pt x="19" y="44"/>
                  <a:pt x="19" y="44"/>
                  <a:pt x="19" y="44"/>
                </a:cubicBezTo>
                <a:cubicBezTo>
                  <a:pt x="19" y="44"/>
                  <a:pt x="19" y="45"/>
                  <a:pt x="19" y="46"/>
                </a:cubicBezTo>
                <a:cubicBezTo>
                  <a:pt x="19" y="47"/>
                  <a:pt x="18" y="47"/>
                  <a:pt x="18" y="47"/>
                </a:cubicBezTo>
                <a:cubicBezTo>
                  <a:pt x="18" y="49"/>
                  <a:pt x="17" y="49"/>
                  <a:pt x="17" y="50"/>
                </a:cubicBezTo>
                <a:cubicBezTo>
                  <a:pt x="17" y="51"/>
                  <a:pt x="17" y="52"/>
                  <a:pt x="17" y="53"/>
                </a:cubicBezTo>
                <a:cubicBezTo>
                  <a:pt x="17" y="53"/>
                  <a:pt x="18" y="53"/>
                  <a:pt x="19" y="54"/>
                </a:cubicBezTo>
                <a:cubicBezTo>
                  <a:pt x="21" y="54"/>
                  <a:pt x="23" y="55"/>
                  <a:pt x="24" y="56"/>
                </a:cubicBezTo>
                <a:close/>
                <a:moveTo>
                  <a:pt x="46" y="54"/>
                </a:moveTo>
                <a:cubicBezTo>
                  <a:pt x="45" y="53"/>
                  <a:pt x="44" y="53"/>
                  <a:pt x="44" y="53"/>
                </a:cubicBezTo>
                <a:cubicBezTo>
                  <a:pt x="44" y="52"/>
                  <a:pt x="44" y="51"/>
                  <a:pt x="44" y="50"/>
                </a:cubicBezTo>
                <a:cubicBezTo>
                  <a:pt x="44" y="49"/>
                  <a:pt x="45" y="49"/>
                  <a:pt x="45" y="47"/>
                </a:cubicBezTo>
                <a:cubicBezTo>
                  <a:pt x="45" y="47"/>
                  <a:pt x="46" y="47"/>
                  <a:pt x="46" y="46"/>
                </a:cubicBezTo>
                <a:cubicBezTo>
                  <a:pt x="46" y="45"/>
                  <a:pt x="46" y="44"/>
                  <a:pt x="46" y="44"/>
                </a:cubicBezTo>
                <a:cubicBezTo>
                  <a:pt x="46" y="44"/>
                  <a:pt x="46" y="44"/>
                  <a:pt x="46" y="43"/>
                </a:cubicBezTo>
                <a:cubicBezTo>
                  <a:pt x="46" y="40"/>
                  <a:pt x="43" y="37"/>
                  <a:pt x="40" y="37"/>
                </a:cubicBezTo>
                <a:cubicBezTo>
                  <a:pt x="37" y="37"/>
                  <a:pt x="35" y="40"/>
                  <a:pt x="35" y="43"/>
                </a:cubicBezTo>
                <a:cubicBezTo>
                  <a:pt x="35" y="44"/>
                  <a:pt x="35" y="44"/>
                  <a:pt x="35" y="44"/>
                </a:cubicBezTo>
                <a:cubicBezTo>
                  <a:pt x="34" y="44"/>
                  <a:pt x="34" y="45"/>
                  <a:pt x="34" y="46"/>
                </a:cubicBezTo>
                <a:cubicBezTo>
                  <a:pt x="34" y="47"/>
                  <a:pt x="35" y="47"/>
                  <a:pt x="35" y="47"/>
                </a:cubicBezTo>
                <a:cubicBezTo>
                  <a:pt x="36" y="49"/>
                  <a:pt x="36" y="49"/>
                  <a:pt x="37" y="50"/>
                </a:cubicBezTo>
                <a:cubicBezTo>
                  <a:pt x="37" y="51"/>
                  <a:pt x="37" y="52"/>
                  <a:pt x="36" y="53"/>
                </a:cubicBezTo>
                <a:cubicBezTo>
                  <a:pt x="36" y="53"/>
                  <a:pt x="35" y="53"/>
                  <a:pt x="34" y="54"/>
                </a:cubicBezTo>
                <a:cubicBezTo>
                  <a:pt x="32" y="54"/>
                  <a:pt x="30" y="55"/>
                  <a:pt x="29" y="56"/>
                </a:cubicBezTo>
                <a:cubicBezTo>
                  <a:pt x="28" y="57"/>
                  <a:pt x="27" y="64"/>
                  <a:pt x="27" y="65"/>
                </a:cubicBezTo>
                <a:cubicBezTo>
                  <a:pt x="27" y="65"/>
                  <a:pt x="27" y="65"/>
                  <a:pt x="28" y="65"/>
                </a:cubicBezTo>
                <a:cubicBezTo>
                  <a:pt x="28" y="65"/>
                  <a:pt x="28" y="65"/>
                  <a:pt x="28" y="65"/>
                </a:cubicBezTo>
                <a:cubicBezTo>
                  <a:pt x="52" y="65"/>
                  <a:pt x="52" y="65"/>
                  <a:pt x="52" y="65"/>
                </a:cubicBezTo>
                <a:cubicBezTo>
                  <a:pt x="53" y="65"/>
                  <a:pt x="53" y="65"/>
                  <a:pt x="53" y="65"/>
                </a:cubicBezTo>
                <a:cubicBezTo>
                  <a:pt x="53" y="65"/>
                  <a:pt x="53" y="65"/>
                  <a:pt x="53" y="65"/>
                </a:cubicBezTo>
                <a:cubicBezTo>
                  <a:pt x="53" y="64"/>
                  <a:pt x="52" y="57"/>
                  <a:pt x="51" y="56"/>
                </a:cubicBezTo>
                <a:cubicBezTo>
                  <a:pt x="50" y="55"/>
                  <a:pt x="48" y="54"/>
                  <a:pt x="46" y="54"/>
                </a:cubicBezTo>
                <a:close/>
                <a:moveTo>
                  <a:pt x="78" y="56"/>
                </a:moveTo>
                <a:cubicBezTo>
                  <a:pt x="77" y="55"/>
                  <a:pt x="75" y="54"/>
                  <a:pt x="73" y="54"/>
                </a:cubicBezTo>
                <a:cubicBezTo>
                  <a:pt x="72" y="53"/>
                  <a:pt x="71" y="53"/>
                  <a:pt x="71" y="53"/>
                </a:cubicBezTo>
                <a:cubicBezTo>
                  <a:pt x="71" y="52"/>
                  <a:pt x="71" y="51"/>
                  <a:pt x="71" y="50"/>
                </a:cubicBezTo>
                <a:cubicBezTo>
                  <a:pt x="71" y="49"/>
                  <a:pt x="72" y="49"/>
                  <a:pt x="72" y="47"/>
                </a:cubicBezTo>
                <a:cubicBezTo>
                  <a:pt x="72" y="47"/>
                  <a:pt x="73" y="47"/>
                  <a:pt x="73" y="46"/>
                </a:cubicBezTo>
                <a:cubicBezTo>
                  <a:pt x="73" y="45"/>
                  <a:pt x="73" y="44"/>
                  <a:pt x="73" y="44"/>
                </a:cubicBezTo>
                <a:cubicBezTo>
                  <a:pt x="73" y="44"/>
                  <a:pt x="73" y="44"/>
                  <a:pt x="73" y="43"/>
                </a:cubicBezTo>
                <a:cubicBezTo>
                  <a:pt x="73" y="40"/>
                  <a:pt x="70" y="37"/>
                  <a:pt x="67" y="37"/>
                </a:cubicBezTo>
                <a:cubicBezTo>
                  <a:pt x="64" y="37"/>
                  <a:pt x="62" y="40"/>
                  <a:pt x="62" y="43"/>
                </a:cubicBezTo>
                <a:cubicBezTo>
                  <a:pt x="62" y="44"/>
                  <a:pt x="62" y="44"/>
                  <a:pt x="62" y="44"/>
                </a:cubicBezTo>
                <a:cubicBezTo>
                  <a:pt x="61" y="44"/>
                  <a:pt x="61" y="45"/>
                  <a:pt x="61" y="46"/>
                </a:cubicBezTo>
                <a:cubicBezTo>
                  <a:pt x="61" y="47"/>
                  <a:pt x="62" y="47"/>
                  <a:pt x="62" y="47"/>
                </a:cubicBezTo>
                <a:cubicBezTo>
                  <a:pt x="63" y="49"/>
                  <a:pt x="63" y="49"/>
                  <a:pt x="64" y="50"/>
                </a:cubicBezTo>
                <a:cubicBezTo>
                  <a:pt x="64" y="51"/>
                  <a:pt x="64" y="52"/>
                  <a:pt x="63" y="53"/>
                </a:cubicBezTo>
                <a:cubicBezTo>
                  <a:pt x="63" y="53"/>
                  <a:pt x="62" y="53"/>
                  <a:pt x="61" y="54"/>
                </a:cubicBezTo>
                <a:cubicBezTo>
                  <a:pt x="59" y="54"/>
                  <a:pt x="57" y="55"/>
                  <a:pt x="56" y="56"/>
                </a:cubicBezTo>
                <a:cubicBezTo>
                  <a:pt x="55" y="57"/>
                  <a:pt x="54" y="64"/>
                  <a:pt x="54" y="65"/>
                </a:cubicBezTo>
                <a:cubicBezTo>
                  <a:pt x="54" y="65"/>
                  <a:pt x="54" y="65"/>
                  <a:pt x="55" y="65"/>
                </a:cubicBezTo>
                <a:cubicBezTo>
                  <a:pt x="55" y="65"/>
                  <a:pt x="55" y="65"/>
                  <a:pt x="55" y="65"/>
                </a:cubicBezTo>
                <a:cubicBezTo>
                  <a:pt x="79" y="65"/>
                  <a:pt x="79" y="65"/>
                  <a:pt x="79" y="65"/>
                </a:cubicBezTo>
                <a:cubicBezTo>
                  <a:pt x="80" y="65"/>
                  <a:pt x="80" y="65"/>
                  <a:pt x="80" y="65"/>
                </a:cubicBezTo>
                <a:cubicBezTo>
                  <a:pt x="80" y="65"/>
                  <a:pt x="80" y="65"/>
                  <a:pt x="80" y="65"/>
                </a:cubicBezTo>
                <a:cubicBezTo>
                  <a:pt x="80" y="64"/>
                  <a:pt x="79" y="57"/>
                  <a:pt x="78" y="56"/>
                </a:cubicBezTo>
                <a:close/>
                <a:moveTo>
                  <a:pt x="51" y="31"/>
                </a:moveTo>
                <a:cubicBezTo>
                  <a:pt x="51" y="31"/>
                  <a:pt x="52" y="31"/>
                  <a:pt x="52" y="31"/>
                </a:cubicBezTo>
                <a:cubicBezTo>
                  <a:pt x="52" y="20"/>
                  <a:pt x="52" y="20"/>
                  <a:pt x="52" y="20"/>
                </a:cubicBezTo>
                <a:cubicBezTo>
                  <a:pt x="52" y="20"/>
                  <a:pt x="51" y="19"/>
                  <a:pt x="51" y="19"/>
                </a:cubicBezTo>
                <a:cubicBezTo>
                  <a:pt x="47" y="19"/>
                  <a:pt x="47" y="19"/>
                  <a:pt x="47" y="19"/>
                </a:cubicBezTo>
                <a:cubicBezTo>
                  <a:pt x="46" y="19"/>
                  <a:pt x="46" y="20"/>
                  <a:pt x="46" y="20"/>
                </a:cubicBezTo>
                <a:cubicBezTo>
                  <a:pt x="46" y="31"/>
                  <a:pt x="46" y="31"/>
                  <a:pt x="46" y="31"/>
                </a:cubicBezTo>
                <a:cubicBezTo>
                  <a:pt x="46" y="31"/>
                  <a:pt x="46" y="31"/>
                  <a:pt x="47" y="31"/>
                </a:cubicBezTo>
                <a:lnTo>
                  <a:pt x="51" y="31"/>
                </a:lnTo>
                <a:close/>
                <a:moveTo>
                  <a:pt x="42" y="3"/>
                </a:moveTo>
                <a:cubicBezTo>
                  <a:pt x="42" y="15"/>
                  <a:pt x="42" y="15"/>
                  <a:pt x="42" y="15"/>
                </a:cubicBezTo>
                <a:cubicBezTo>
                  <a:pt x="44" y="13"/>
                  <a:pt x="44" y="13"/>
                  <a:pt x="44" y="13"/>
                </a:cubicBezTo>
                <a:cubicBezTo>
                  <a:pt x="44" y="3"/>
                  <a:pt x="44" y="3"/>
                  <a:pt x="44" y="3"/>
                </a:cubicBezTo>
                <a:cubicBezTo>
                  <a:pt x="71" y="3"/>
                  <a:pt x="71" y="3"/>
                  <a:pt x="71" y="3"/>
                </a:cubicBezTo>
                <a:cubicBezTo>
                  <a:pt x="71" y="33"/>
                  <a:pt x="71" y="33"/>
                  <a:pt x="71" y="33"/>
                </a:cubicBezTo>
                <a:cubicBezTo>
                  <a:pt x="44" y="33"/>
                  <a:pt x="44" y="33"/>
                  <a:pt x="44" y="33"/>
                </a:cubicBezTo>
                <a:cubicBezTo>
                  <a:pt x="44" y="24"/>
                  <a:pt x="44" y="24"/>
                  <a:pt x="44" y="24"/>
                </a:cubicBezTo>
                <a:cubicBezTo>
                  <a:pt x="44" y="24"/>
                  <a:pt x="44" y="24"/>
                  <a:pt x="44" y="24"/>
                </a:cubicBezTo>
                <a:cubicBezTo>
                  <a:pt x="43" y="24"/>
                  <a:pt x="43" y="25"/>
                  <a:pt x="43" y="25"/>
                </a:cubicBezTo>
                <a:cubicBezTo>
                  <a:pt x="42" y="26"/>
                  <a:pt x="42" y="26"/>
                  <a:pt x="42" y="26"/>
                </a:cubicBezTo>
                <a:cubicBezTo>
                  <a:pt x="42" y="33"/>
                  <a:pt x="42" y="33"/>
                  <a:pt x="42" y="33"/>
                </a:cubicBezTo>
                <a:cubicBezTo>
                  <a:pt x="41" y="33"/>
                  <a:pt x="41" y="34"/>
                  <a:pt x="41" y="34"/>
                </a:cubicBezTo>
                <a:cubicBezTo>
                  <a:pt x="41" y="36"/>
                  <a:pt x="41" y="36"/>
                  <a:pt x="41" y="36"/>
                </a:cubicBezTo>
                <a:cubicBezTo>
                  <a:pt x="41" y="36"/>
                  <a:pt x="41" y="37"/>
                  <a:pt x="42" y="37"/>
                </a:cubicBezTo>
                <a:cubicBezTo>
                  <a:pt x="72" y="37"/>
                  <a:pt x="72" y="37"/>
                  <a:pt x="72" y="37"/>
                </a:cubicBezTo>
                <a:cubicBezTo>
                  <a:pt x="73" y="37"/>
                  <a:pt x="73" y="36"/>
                  <a:pt x="73" y="36"/>
                </a:cubicBezTo>
                <a:cubicBezTo>
                  <a:pt x="73" y="34"/>
                  <a:pt x="73" y="34"/>
                  <a:pt x="73" y="34"/>
                </a:cubicBezTo>
                <a:cubicBezTo>
                  <a:pt x="73" y="34"/>
                  <a:pt x="73" y="33"/>
                  <a:pt x="73" y="33"/>
                </a:cubicBezTo>
                <a:cubicBezTo>
                  <a:pt x="73" y="3"/>
                  <a:pt x="73" y="3"/>
                  <a:pt x="73" y="3"/>
                </a:cubicBezTo>
                <a:cubicBezTo>
                  <a:pt x="73" y="3"/>
                  <a:pt x="73" y="3"/>
                  <a:pt x="73" y="2"/>
                </a:cubicBezTo>
                <a:cubicBezTo>
                  <a:pt x="73" y="1"/>
                  <a:pt x="73" y="1"/>
                  <a:pt x="73" y="1"/>
                </a:cubicBezTo>
                <a:cubicBezTo>
                  <a:pt x="73" y="0"/>
                  <a:pt x="73" y="0"/>
                  <a:pt x="72" y="0"/>
                </a:cubicBezTo>
                <a:cubicBezTo>
                  <a:pt x="42" y="0"/>
                  <a:pt x="42" y="0"/>
                  <a:pt x="42" y="0"/>
                </a:cubicBezTo>
                <a:cubicBezTo>
                  <a:pt x="41" y="0"/>
                  <a:pt x="41" y="0"/>
                  <a:pt x="41" y="1"/>
                </a:cubicBezTo>
                <a:cubicBezTo>
                  <a:pt x="41" y="2"/>
                  <a:pt x="41" y="2"/>
                  <a:pt x="41" y="2"/>
                </a:cubicBezTo>
                <a:cubicBezTo>
                  <a:pt x="41" y="3"/>
                  <a:pt x="41" y="3"/>
                  <a:pt x="42" y="3"/>
                </a:cubicBezTo>
                <a:close/>
                <a:moveTo>
                  <a:pt x="44" y="23"/>
                </a:moveTo>
                <a:cubicBezTo>
                  <a:pt x="44" y="23"/>
                  <a:pt x="44" y="23"/>
                  <a:pt x="43" y="23"/>
                </a:cubicBezTo>
                <a:cubicBezTo>
                  <a:pt x="44" y="24"/>
                  <a:pt x="44" y="24"/>
                  <a:pt x="44" y="24"/>
                </a:cubicBezTo>
                <a:lnTo>
                  <a:pt x="44" y="23"/>
                </a:lnTo>
                <a:close/>
                <a:moveTo>
                  <a:pt x="68" y="31"/>
                </a:moveTo>
                <a:cubicBezTo>
                  <a:pt x="68" y="31"/>
                  <a:pt x="68" y="31"/>
                  <a:pt x="68" y="31"/>
                </a:cubicBezTo>
                <a:cubicBezTo>
                  <a:pt x="68" y="8"/>
                  <a:pt x="68" y="8"/>
                  <a:pt x="68" y="8"/>
                </a:cubicBezTo>
                <a:cubicBezTo>
                  <a:pt x="68" y="7"/>
                  <a:pt x="68" y="7"/>
                  <a:pt x="68" y="7"/>
                </a:cubicBezTo>
                <a:cubicBezTo>
                  <a:pt x="63" y="7"/>
                  <a:pt x="63" y="7"/>
                  <a:pt x="63" y="7"/>
                </a:cubicBezTo>
                <a:cubicBezTo>
                  <a:pt x="63" y="7"/>
                  <a:pt x="63" y="7"/>
                  <a:pt x="63" y="8"/>
                </a:cubicBezTo>
                <a:cubicBezTo>
                  <a:pt x="63" y="31"/>
                  <a:pt x="63" y="31"/>
                  <a:pt x="63" y="31"/>
                </a:cubicBezTo>
                <a:cubicBezTo>
                  <a:pt x="63" y="31"/>
                  <a:pt x="63" y="31"/>
                  <a:pt x="63" y="31"/>
                </a:cubicBezTo>
                <a:lnTo>
                  <a:pt x="68" y="31"/>
                </a:lnTo>
                <a:close/>
                <a:moveTo>
                  <a:pt x="59" y="31"/>
                </a:moveTo>
                <a:cubicBezTo>
                  <a:pt x="60" y="31"/>
                  <a:pt x="60" y="31"/>
                  <a:pt x="60" y="31"/>
                </a:cubicBezTo>
                <a:cubicBezTo>
                  <a:pt x="60" y="14"/>
                  <a:pt x="60" y="14"/>
                  <a:pt x="60" y="14"/>
                </a:cubicBezTo>
                <a:cubicBezTo>
                  <a:pt x="60" y="13"/>
                  <a:pt x="60" y="13"/>
                  <a:pt x="59" y="13"/>
                </a:cubicBezTo>
                <a:cubicBezTo>
                  <a:pt x="55" y="13"/>
                  <a:pt x="55" y="13"/>
                  <a:pt x="55" y="13"/>
                </a:cubicBezTo>
                <a:cubicBezTo>
                  <a:pt x="55" y="13"/>
                  <a:pt x="54" y="13"/>
                  <a:pt x="54" y="14"/>
                </a:cubicBezTo>
                <a:cubicBezTo>
                  <a:pt x="54" y="31"/>
                  <a:pt x="54" y="31"/>
                  <a:pt x="54" y="31"/>
                </a:cubicBezTo>
                <a:cubicBezTo>
                  <a:pt x="54" y="31"/>
                  <a:pt x="55" y="31"/>
                  <a:pt x="55" y="31"/>
                </a:cubicBezTo>
                <a:lnTo>
                  <a:pt x="59" y="31"/>
                </a:lnTo>
                <a:close/>
                <a:moveTo>
                  <a:pt x="32" y="32"/>
                </a:moveTo>
                <a:cubicBezTo>
                  <a:pt x="27" y="29"/>
                  <a:pt x="27" y="29"/>
                  <a:pt x="27" y="29"/>
                </a:cubicBezTo>
                <a:cubicBezTo>
                  <a:pt x="27" y="35"/>
                  <a:pt x="27" y="35"/>
                  <a:pt x="27" y="35"/>
                </a:cubicBezTo>
                <a:cubicBezTo>
                  <a:pt x="27" y="36"/>
                  <a:pt x="27" y="36"/>
                  <a:pt x="26" y="36"/>
                </a:cubicBezTo>
                <a:cubicBezTo>
                  <a:pt x="8" y="36"/>
                  <a:pt x="8" y="36"/>
                  <a:pt x="8" y="36"/>
                </a:cubicBezTo>
                <a:cubicBezTo>
                  <a:pt x="8" y="36"/>
                  <a:pt x="8" y="36"/>
                  <a:pt x="8" y="36"/>
                </a:cubicBezTo>
                <a:cubicBezTo>
                  <a:pt x="8" y="36"/>
                  <a:pt x="8" y="35"/>
                  <a:pt x="8" y="35"/>
                </a:cubicBezTo>
                <a:cubicBezTo>
                  <a:pt x="8" y="32"/>
                  <a:pt x="8" y="21"/>
                  <a:pt x="9" y="20"/>
                </a:cubicBezTo>
                <a:cubicBezTo>
                  <a:pt x="10" y="19"/>
                  <a:pt x="12" y="18"/>
                  <a:pt x="13" y="18"/>
                </a:cubicBezTo>
                <a:cubicBezTo>
                  <a:pt x="14" y="18"/>
                  <a:pt x="14" y="18"/>
                  <a:pt x="15" y="17"/>
                </a:cubicBezTo>
                <a:cubicBezTo>
                  <a:pt x="15" y="17"/>
                  <a:pt x="15" y="18"/>
                  <a:pt x="15" y="18"/>
                </a:cubicBezTo>
                <a:cubicBezTo>
                  <a:pt x="15" y="17"/>
                  <a:pt x="15" y="17"/>
                  <a:pt x="15" y="17"/>
                </a:cubicBezTo>
                <a:cubicBezTo>
                  <a:pt x="15" y="17"/>
                  <a:pt x="15" y="17"/>
                  <a:pt x="15" y="17"/>
                </a:cubicBezTo>
                <a:cubicBezTo>
                  <a:pt x="15" y="17"/>
                  <a:pt x="15" y="16"/>
                  <a:pt x="15" y="15"/>
                </a:cubicBezTo>
                <a:cubicBezTo>
                  <a:pt x="15" y="15"/>
                  <a:pt x="14" y="14"/>
                  <a:pt x="14" y="13"/>
                </a:cubicBezTo>
                <a:cubicBezTo>
                  <a:pt x="14" y="13"/>
                  <a:pt x="13" y="12"/>
                  <a:pt x="13" y="12"/>
                </a:cubicBezTo>
                <a:cubicBezTo>
                  <a:pt x="13" y="11"/>
                  <a:pt x="13" y="10"/>
                  <a:pt x="14" y="10"/>
                </a:cubicBezTo>
                <a:cubicBezTo>
                  <a:pt x="14" y="10"/>
                  <a:pt x="14" y="10"/>
                  <a:pt x="14" y="10"/>
                </a:cubicBezTo>
                <a:cubicBezTo>
                  <a:pt x="14" y="7"/>
                  <a:pt x="15" y="5"/>
                  <a:pt x="18" y="5"/>
                </a:cubicBezTo>
                <a:cubicBezTo>
                  <a:pt x="21" y="5"/>
                  <a:pt x="23" y="7"/>
                  <a:pt x="23" y="10"/>
                </a:cubicBezTo>
                <a:cubicBezTo>
                  <a:pt x="23" y="10"/>
                  <a:pt x="23" y="10"/>
                  <a:pt x="23" y="10"/>
                </a:cubicBezTo>
                <a:cubicBezTo>
                  <a:pt x="23" y="10"/>
                  <a:pt x="23" y="11"/>
                  <a:pt x="23" y="12"/>
                </a:cubicBezTo>
                <a:cubicBezTo>
                  <a:pt x="23" y="12"/>
                  <a:pt x="22" y="13"/>
                  <a:pt x="22" y="13"/>
                </a:cubicBezTo>
                <a:cubicBezTo>
                  <a:pt x="22" y="14"/>
                  <a:pt x="21" y="15"/>
                  <a:pt x="21" y="15"/>
                </a:cubicBezTo>
                <a:cubicBezTo>
                  <a:pt x="21" y="16"/>
                  <a:pt x="21" y="17"/>
                  <a:pt x="21" y="17"/>
                </a:cubicBezTo>
                <a:cubicBezTo>
                  <a:pt x="21" y="17"/>
                  <a:pt x="22" y="17"/>
                  <a:pt x="22" y="17"/>
                </a:cubicBezTo>
                <a:cubicBezTo>
                  <a:pt x="22" y="17"/>
                  <a:pt x="22" y="17"/>
                  <a:pt x="22" y="17"/>
                </a:cubicBezTo>
                <a:cubicBezTo>
                  <a:pt x="22" y="18"/>
                  <a:pt x="23" y="18"/>
                  <a:pt x="23" y="18"/>
                </a:cubicBezTo>
                <a:cubicBezTo>
                  <a:pt x="25" y="18"/>
                  <a:pt x="26" y="19"/>
                  <a:pt x="27" y="20"/>
                </a:cubicBezTo>
                <a:cubicBezTo>
                  <a:pt x="27" y="20"/>
                  <a:pt x="31" y="23"/>
                  <a:pt x="33" y="25"/>
                </a:cubicBezTo>
                <a:cubicBezTo>
                  <a:pt x="39" y="20"/>
                  <a:pt x="39" y="20"/>
                  <a:pt x="39" y="20"/>
                </a:cubicBezTo>
                <a:cubicBezTo>
                  <a:pt x="39" y="20"/>
                  <a:pt x="40" y="18"/>
                  <a:pt x="40" y="18"/>
                </a:cubicBezTo>
                <a:cubicBezTo>
                  <a:pt x="46" y="12"/>
                  <a:pt x="46" y="12"/>
                  <a:pt x="46" y="12"/>
                </a:cubicBezTo>
                <a:cubicBezTo>
                  <a:pt x="46" y="12"/>
                  <a:pt x="46" y="12"/>
                  <a:pt x="46" y="12"/>
                </a:cubicBezTo>
                <a:cubicBezTo>
                  <a:pt x="46" y="12"/>
                  <a:pt x="46" y="13"/>
                  <a:pt x="46" y="13"/>
                </a:cubicBezTo>
                <a:cubicBezTo>
                  <a:pt x="42" y="18"/>
                  <a:pt x="42" y="18"/>
                  <a:pt x="42" y="18"/>
                </a:cubicBezTo>
                <a:cubicBezTo>
                  <a:pt x="43" y="19"/>
                  <a:pt x="44" y="20"/>
                  <a:pt x="44" y="21"/>
                </a:cubicBezTo>
                <a:cubicBezTo>
                  <a:pt x="43" y="22"/>
                  <a:pt x="43" y="22"/>
                  <a:pt x="42" y="23"/>
                </a:cubicBezTo>
                <a:cubicBezTo>
                  <a:pt x="43" y="24"/>
                  <a:pt x="43" y="24"/>
                  <a:pt x="43" y="24"/>
                </a:cubicBezTo>
                <a:cubicBezTo>
                  <a:pt x="43" y="24"/>
                  <a:pt x="43" y="24"/>
                  <a:pt x="43" y="24"/>
                </a:cubicBezTo>
                <a:cubicBezTo>
                  <a:pt x="43" y="24"/>
                  <a:pt x="43" y="24"/>
                  <a:pt x="43" y="24"/>
                </a:cubicBezTo>
                <a:cubicBezTo>
                  <a:pt x="43" y="24"/>
                  <a:pt x="42" y="24"/>
                  <a:pt x="42" y="24"/>
                </a:cubicBezTo>
                <a:cubicBezTo>
                  <a:pt x="33" y="32"/>
                  <a:pt x="33" y="32"/>
                  <a:pt x="33" y="32"/>
                </a:cubicBezTo>
                <a:cubicBezTo>
                  <a:pt x="33" y="32"/>
                  <a:pt x="32" y="32"/>
                  <a:pt x="32" y="32"/>
                </a:cubicBezTo>
                <a:close/>
                <a:moveTo>
                  <a:pt x="18" y="20"/>
                </a:moveTo>
                <a:cubicBezTo>
                  <a:pt x="15" y="18"/>
                  <a:pt x="15" y="18"/>
                  <a:pt x="15" y="18"/>
                </a:cubicBezTo>
                <a:cubicBezTo>
                  <a:pt x="15" y="18"/>
                  <a:pt x="15" y="18"/>
                  <a:pt x="15" y="18"/>
                </a:cubicBezTo>
                <a:cubicBezTo>
                  <a:pt x="17" y="24"/>
                  <a:pt x="17" y="24"/>
                  <a:pt x="17" y="24"/>
                </a:cubicBezTo>
                <a:lnTo>
                  <a:pt x="18" y="20"/>
                </a:lnTo>
                <a:close/>
                <a:moveTo>
                  <a:pt x="21" y="18"/>
                </a:moveTo>
                <a:cubicBezTo>
                  <a:pt x="19" y="20"/>
                  <a:pt x="19" y="20"/>
                  <a:pt x="19" y="20"/>
                </a:cubicBezTo>
                <a:cubicBezTo>
                  <a:pt x="20" y="24"/>
                  <a:pt x="20" y="24"/>
                  <a:pt x="20" y="24"/>
                </a:cubicBezTo>
                <a:lnTo>
                  <a:pt x="21" y="18"/>
                </a:ln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2" name="Freeform 231"/>
          <p:cNvSpPr>
            <a:spLocks noEditPoints="1"/>
          </p:cNvSpPr>
          <p:nvPr/>
        </p:nvSpPr>
        <p:spPr bwMode="auto">
          <a:xfrm>
            <a:off x="8473491" y="4334300"/>
            <a:ext cx="463704" cy="558902"/>
          </a:xfrm>
          <a:custGeom>
            <a:avLst/>
            <a:gdLst>
              <a:gd name="T0" fmla="*/ 20 w 64"/>
              <a:gd name="T1" fmla="*/ 40 h 74"/>
              <a:gd name="T2" fmla="*/ 20 w 64"/>
              <a:gd name="T3" fmla="*/ 34 h 74"/>
              <a:gd name="T4" fmla="*/ 44 w 64"/>
              <a:gd name="T5" fmla="*/ 17 h 74"/>
              <a:gd name="T6" fmla="*/ 19 w 64"/>
              <a:gd name="T7" fmla="*/ 33 h 74"/>
              <a:gd name="T8" fmla="*/ 48 w 64"/>
              <a:gd name="T9" fmla="*/ 19 h 74"/>
              <a:gd name="T10" fmla="*/ 19 w 64"/>
              <a:gd name="T11" fmla="*/ 25 h 74"/>
              <a:gd name="T12" fmla="*/ 33 w 64"/>
              <a:gd name="T13" fmla="*/ 17 h 74"/>
              <a:gd name="T14" fmla="*/ 16 w 64"/>
              <a:gd name="T15" fmla="*/ 23 h 74"/>
              <a:gd name="T16" fmla="*/ 38 w 64"/>
              <a:gd name="T17" fmla="*/ 72 h 74"/>
              <a:gd name="T18" fmla="*/ 31 w 64"/>
              <a:gd name="T19" fmla="*/ 74 h 74"/>
              <a:gd name="T20" fmla="*/ 23 w 64"/>
              <a:gd name="T21" fmla="*/ 68 h 74"/>
              <a:gd name="T22" fmla="*/ 26 w 64"/>
              <a:gd name="T23" fmla="*/ 55 h 74"/>
              <a:gd name="T24" fmla="*/ 19 w 64"/>
              <a:gd name="T25" fmla="*/ 48 h 74"/>
              <a:gd name="T26" fmla="*/ 44 w 64"/>
              <a:gd name="T27" fmla="*/ 33 h 74"/>
              <a:gd name="T28" fmla="*/ 28 w 64"/>
              <a:gd name="T29" fmla="*/ 45 h 74"/>
              <a:gd name="T30" fmla="*/ 33 w 64"/>
              <a:gd name="T31" fmla="*/ 55 h 74"/>
              <a:gd name="T32" fmla="*/ 44 w 64"/>
              <a:gd name="T33" fmla="*/ 43 h 74"/>
              <a:gd name="T34" fmla="*/ 38 w 64"/>
              <a:gd name="T35" fmla="*/ 55 h 74"/>
              <a:gd name="T36" fmla="*/ 38 w 64"/>
              <a:gd name="T37" fmla="*/ 57 h 74"/>
              <a:gd name="T38" fmla="*/ 37 w 64"/>
              <a:gd name="T39" fmla="*/ 57 h 74"/>
              <a:gd name="T40" fmla="*/ 31 w 64"/>
              <a:gd name="T41" fmla="*/ 57 h 74"/>
              <a:gd name="T42" fmla="*/ 25 w 64"/>
              <a:gd name="T43" fmla="*/ 59 h 74"/>
              <a:gd name="T44" fmla="*/ 28 w 64"/>
              <a:gd name="T45" fmla="*/ 70 h 74"/>
              <a:gd name="T46" fmla="*/ 40 w 64"/>
              <a:gd name="T47" fmla="*/ 68 h 74"/>
              <a:gd name="T48" fmla="*/ 46 w 64"/>
              <a:gd name="T49" fmla="*/ 5 h 74"/>
              <a:gd name="T50" fmla="*/ 44 w 64"/>
              <a:gd name="T51" fmla="*/ 13 h 74"/>
              <a:gd name="T52" fmla="*/ 48 w 64"/>
              <a:gd name="T53" fmla="*/ 4 h 74"/>
              <a:gd name="T54" fmla="*/ 16 w 64"/>
              <a:gd name="T55" fmla="*/ 58 h 74"/>
              <a:gd name="T56" fmla="*/ 18 w 64"/>
              <a:gd name="T57" fmla="*/ 59 h 74"/>
              <a:gd name="T58" fmla="*/ 53 w 64"/>
              <a:gd name="T59" fmla="*/ 21 h 74"/>
              <a:gd name="T60" fmla="*/ 60 w 64"/>
              <a:gd name="T61" fmla="*/ 16 h 74"/>
              <a:gd name="T62" fmla="*/ 52 w 64"/>
              <a:gd name="T63" fmla="*/ 21 h 74"/>
              <a:gd name="T64" fmla="*/ 5 w 64"/>
              <a:gd name="T65" fmla="*/ 46 h 74"/>
              <a:gd name="T66" fmla="*/ 7 w 64"/>
              <a:gd name="T67" fmla="*/ 48 h 74"/>
              <a:gd name="T68" fmla="*/ 11 w 64"/>
              <a:gd name="T69" fmla="*/ 43 h 74"/>
              <a:gd name="T70" fmla="*/ 55 w 64"/>
              <a:gd name="T71" fmla="*/ 32 h 74"/>
              <a:gd name="T72" fmla="*/ 64 w 64"/>
              <a:gd name="T73" fmla="*/ 32 h 74"/>
              <a:gd name="T74" fmla="*/ 8 w 64"/>
              <a:gd name="T75" fmla="*/ 30 h 74"/>
              <a:gd name="T76" fmla="*/ 2 w 64"/>
              <a:gd name="T77" fmla="*/ 33 h 74"/>
              <a:gd name="T78" fmla="*/ 59 w 64"/>
              <a:gd name="T79" fmla="*/ 46 h 74"/>
              <a:gd name="T80" fmla="*/ 52 w 64"/>
              <a:gd name="T81" fmla="*/ 45 h 74"/>
              <a:gd name="T82" fmla="*/ 60 w 64"/>
              <a:gd name="T83" fmla="*/ 48 h 74"/>
              <a:gd name="T84" fmla="*/ 7 w 64"/>
              <a:gd name="T85" fmla="*/ 15 h 74"/>
              <a:gd name="T86" fmla="*/ 11 w 64"/>
              <a:gd name="T87" fmla="*/ 21 h 74"/>
              <a:gd name="T88" fmla="*/ 12 w 64"/>
              <a:gd name="T89" fmla="*/ 19 h 74"/>
              <a:gd name="T90" fmla="*/ 43 w 64"/>
              <a:gd name="T91" fmla="*/ 53 h 74"/>
              <a:gd name="T92" fmla="*/ 48 w 64"/>
              <a:gd name="T93" fmla="*/ 60 h 74"/>
              <a:gd name="T94" fmla="*/ 19 w 64"/>
              <a:gd name="T95" fmla="*/ 12 h 74"/>
              <a:gd name="T96" fmla="*/ 22 w 64"/>
              <a:gd name="T97" fmla="*/ 10 h 74"/>
              <a:gd name="T98" fmla="*/ 16 w 64"/>
              <a:gd name="T99" fmla="*/ 6 h 74"/>
              <a:gd name="T100" fmla="*/ 34 w 64"/>
              <a:gd name="T101" fmla="*/ 8 h 74"/>
              <a:gd name="T102" fmla="*/ 31 w 64"/>
              <a:gd name="T103" fmla="*/ 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 h="74">
                <a:moveTo>
                  <a:pt x="48" y="27"/>
                </a:moveTo>
                <a:cubicBezTo>
                  <a:pt x="48" y="29"/>
                  <a:pt x="47" y="31"/>
                  <a:pt x="45" y="31"/>
                </a:cubicBezTo>
                <a:cubicBezTo>
                  <a:pt x="20" y="40"/>
                  <a:pt x="20" y="40"/>
                  <a:pt x="20" y="40"/>
                </a:cubicBezTo>
                <a:cubicBezTo>
                  <a:pt x="20" y="40"/>
                  <a:pt x="19" y="41"/>
                  <a:pt x="19" y="41"/>
                </a:cubicBezTo>
                <a:cubicBezTo>
                  <a:pt x="17" y="41"/>
                  <a:pt x="16" y="40"/>
                  <a:pt x="16" y="38"/>
                </a:cubicBezTo>
                <a:cubicBezTo>
                  <a:pt x="16" y="37"/>
                  <a:pt x="18" y="35"/>
                  <a:pt x="20" y="34"/>
                </a:cubicBezTo>
                <a:cubicBezTo>
                  <a:pt x="44" y="25"/>
                  <a:pt x="44" y="25"/>
                  <a:pt x="44" y="25"/>
                </a:cubicBezTo>
                <a:cubicBezTo>
                  <a:pt x="46" y="24"/>
                  <a:pt x="48" y="25"/>
                  <a:pt x="48" y="27"/>
                </a:cubicBezTo>
                <a:close/>
                <a:moveTo>
                  <a:pt x="44" y="17"/>
                </a:moveTo>
                <a:cubicBezTo>
                  <a:pt x="20" y="26"/>
                  <a:pt x="20" y="26"/>
                  <a:pt x="20" y="26"/>
                </a:cubicBezTo>
                <a:cubicBezTo>
                  <a:pt x="18" y="27"/>
                  <a:pt x="16" y="29"/>
                  <a:pt x="16" y="31"/>
                </a:cubicBezTo>
                <a:cubicBezTo>
                  <a:pt x="16" y="32"/>
                  <a:pt x="17" y="33"/>
                  <a:pt x="19" y="33"/>
                </a:cubicBezTo>
                <a:cubicBezTo>
                  <a:pt x="19" y="33"/>
                  <a:pt x="20" y="33"/>
                  <a:pt x="20" y="33"/>
                </a:cubicBezTo>
                <a:cubicBezTo>
                  <a:pt x="45" y="24"/>
                  <a:pt x="45" y="24"/>
                  <a:pt x="45" y="24"/>
                </a:cubicBezTo>
                <a:cubicBezTo>
                  <a:pt x="47" y="23"/>
                  <a:pt x="48" y="21"/>
                  <a:pt x="48" y="19"/>
                </a:cubicBezTo>
                <a:cubicBezTo>
                  <a:pt x="48" y="18"/>
                  <a:pt x="46" y="17"/>
                  <a:pt x="44" y="17"/>
                </a:cubicBezTo>
                <a:close/>
                <a:moveTo>
                  <a:pt x="16" y="23"/>
                </a:moveTo>
                <a:cubicBezTo>
                  <a:pt x="16" y="24"/>
                  <a:pt x="17" y="25"/>
                  <a:pt x="19" y="25"/>
                </a:cubicBezTo>
                <a:cubicBezTo>
                  <a:pt x="19" y="25"/>
                  <a:pt x="20" y="25"/>
                  <a:pt x="20" y="25"/>
                </a:cubicBezTo>
                <a:cubicBezTo>
                  <a:pt x="30" y="21"/>
                  <a:pt x="30" y="21"/>
                  <a:pt x="30" y="21"/>
                </a:cubicBezTo>
                <a:cubicBezTo>
                  <a:pt x="32" y="21"/>
                  <a:pt x="33" y="19"/>
                  <a:pt x="33" y="17"/>
                </a:cubicBezTo>
                <a:cubicBezTo>
                  <a:pt x="33" y="15"/>
                  <a:pt x="31" y="14"/>
                  <a:pt x="29" y="15"/>
                </a:cubicBezTo>
                <a:cubicBezTo>
                  <a:pt x="20" y="19"/>
                  <a:pt x="20" y="19"/>
                  <a:pt x="20" y="19"/>
                </a:cubicBezTo>
                <a:cubicBezTo>
                  <a:pt x="18" y="19"/>
                  <a:pt x="16" y="21"/>
                  <a:pt x="16" y="23"/>
                </a:cubicBezTo>
                <a:close/>
                <a:moveTo>
                  <a:pt x="42" y="59"/>
                </a:moveTo>
                <a:cubicBezTo>
                  <a:pt x="42" y="68"/>
                  <a:pt x="42" y="68"/>
                  <a:pt x="42" y="68"/>
                </a:cubicBezTo>
                <a:cubicBezTo>
                  <a:pt x="42" y="70"/>
                  <a:pt x="40" y="72"/>
                  <a:pt x="38" y="72"/>
                </a:cubicBezTo>
                <a:cubicBezTo>
                  <a:pt x="37" y="72"/>
                  <a:pt x="37" y="72"/>
                  <a:pt x="37" y="72"/>
                </a:cubicBezTo>
                <a:cubicBezTo>
                  <a:pt x="36" y="73"/>
                  <a:pt x="35" y="74"/>
                  <a:pt x="34" y="74"/>
                </a:cubicBezTo>
                <a:cubicBezTo>
                  <a:pt x="31" y="74"/>
                  <a:pt x="31" y="74"/>
                  <a:pt x="31" y="74"/>
                </a:cubicBezTo>
                <a:cubicBezTo>
                  <a:pt x="29" y="74"/>
                  <a:pt x="28" y="73"/>
                  <a:pt x="27" y="72"/>
                </a:cubicBezTo>
                <a:cubicBezTo>
                  <a:pt x="27" y="72"/>
                  <a:pt x="27" y="72"/>
                  <a:pt x="27" y="72"/>
                </a:cubicBezTo>
                <a:cubicBezTo>
                  <a:pt x="25" y="72"/>
                  <a:pt x="23" y="70"/>
                  <a:pt x="23" y="68"/>
                </a:cubicBezTo>
                <a:cubicBezTo>
                  <a:pt x="23" y="59"/>
                  <a:pt x="23" y="59"/>
                  <a:pt x="23" y="59"/>
                </a:cubicBezTo>
                <a:cubicBezTo>
                  <a:pt x="23" y="57"/>
                  <a:pt x="24" y="56"/>
                  <a:pt x="26" y="55"/>
                </a:cubicBezTo>
                <a:cubicBezTo>
                  <a:pt x="26" y="55"/>
                  <a:pt x="26" y="55"/>
                  <a:pt x="26" y="55"/>
                </a:cubicBezTo>
                <a:cubicBezTo>
                  <a:pt x="26" y="51"/>
                  <a:pt x="23" y="49"/>
                  <a:pt x="22" y="47"/>
                </a:cubicBezTo>
                <a:cubicBezTo>
                  <a:pt x="20" y="48"/>
                  <a:pt x="20" y="48"/>
                  <a:pt x="20" y="48"/>
                </a:cubicBezTo>
                <a:cubicBezTo>
                  <a:pt x="20" y="48"/>
                  <a:pt x="19" y="48"/>
                  <a:pt x="19" y="48"/>
                </a:cubicBezTo>
                <a:cubicBezTo>
                  <a:pt x="17" y="48"/>
                  <a:pt x="16" y="47"/>
                  <a:pt x="16" y="46"/>
                </a:cubicBezTo>
                <a:cubicBezTo>
                  <a:pt x="16" y="44"/>
                  <a:pt x="18" y="43"/>
                  <a:pt x="20" y="42"/>
                </a:cubicBezTo>
                <a:cubicBezTo>
                  <a:pt x="44" y="33"/>
                  <a:pt x="44" y="33"/>
                  <a:pt x="44" y="33"/>
                </a:cubicBezTo>
                <a:cubicBezTo>
                  <a:pt x="46" y="32"/>
                  <a:pt x="48" y="33"/>
                  <a:pt x="48" y="35"/>
                </a:cubicBezTo>
                <a:cubicBezTo>
                  <a:pt x="48" y="36"/>
                  <a:pt x="47" y="38"/>
                  <a:pt x="45" y="39"/>
                </a:cubicBezTo>
                <a:cubicBezTo>
                  <a:pt x="28" y="45"/>
                  <a:pt x="28" y="45"/>
                  <a:pt x="28" y="45"/>
                </a:cubicBezTo>
                <a:cubicBezTo>
                  <a:pt x="30" y="47"/>
                  <a:pt x="32" y="51"/>
                  <a:pt x="32" y="55"/>
                </a:cubicBezTo>
                <a:cubicBezTo>
                  <a:pt x="32" y="55"/>
                  <a:pt x="32" y="55"/>
                  <a:pt x="32" y="55"/>
                </a:cubicBezTo>
                <a:cubicBezTo>
                  <a:pt x="33" y="55"/>
                  <a:pt x="33" y="55"/>
                  <a:pt x="33" y="55"/>
                </a:cubicBezTo>
                <a:cubicBezTo>
                  <a:pt x="33" y="55"/>
                  <a:pt x="33" y="55"/>
                  <a:pt x="33" y="55"/>
                </a:cubicBezTo>
                <a:cubicBezTo>
                  <a:pt x="33" y="47"/>
                  <a:pt x="40" y="42"/>
                  <a:pt x="41" y="42"/>
                </a:cubicBezTo>
                <a:cubicBezTo>
                  <a:pt x="42" y="41"/>
                  <a:pt x="44" y="42"/>
                  <a:pt x="44" y="43"/>
                </a:cubicBezTo>
                <a:cubicBezTo>
                  <a:pt x="45" y="44"/>
                  <a:pt x="45" y="46"/>
                  <a:pt x="43" y="47"/>
                </a:cubicBezTo>
                <a:cubicBezTo>
                  <a:pt x="43" y="47"/>
                  <a:pt x="38" y="50"/>
                  <a:pt x="38" y="55"/>
                </a:cubicBezTo>
                <a:cubicBezTo>
                  <a:pt x="38" y="55"/>
                  <a:pt x="38" y="55"/>
                  <a:pt x="38" y="55"/>
                </a:cubicBezTo>
                <a:cubicBezTo>
                  <a:pt x="40" y="56"/>
                  <a:pt x="42" y="57"/>
                  <a:pt x="42" y="59"/>
                </a:cubicBezTo>
                <a:close/>
                <a:moveTo>
                  <a:pt x="40" y="59"/>
                </a:moveTo>
                <a:cubicBezTo>
                  <a:pt x="40" y="58"/>
                  <a:pt x="39" y="57"/>
                  <a:pt x="38" y="57"/>
                </a:cubicBezTo>
                <a:cubicBezTo>
                  <a:pt x="38" y="57"/>
                  <a:pt x="38" y="57"/>
                  <a:pt x="38" y="57"/>
                </a:cubicBezTo>
                <a:cubicBezTo>
                  <a:pt x="37" y="57"/>
                  <a:pt x="37" y="57"/>
                  <a:pt x="37" y="57"/>
                </a:cubicBezTo>
                <a:cubicBezTo>
                  <a:pt x="37" y="57"/>
                  <a:pt x="37" y="57"/>
                  <a:pt x="37" y="57"/>
                </a:cubicBezTo>
                <a:cubicBezTo>
                  <a:pt x="37" y="57"/>
                  <a:pt x="37" y="57"/>
                  <a:pt x="37" y="57"/>
                </a:cubicBezTo>
                <a:cubicBezTo>
                  <a:pt x="34" y="57"/>
                  <a:pt x="34" y="57"/>
                  <a:pt x="34" y="57"/>
                </a:cubicBezTo>
                <a:cubicBezTo>
                  <a:pt x="31" y="57"/>
                  <a:pt x="31" y="57"/>
                  <a:pt x="31" y="57"/>
                </a:cubicBezTo>
                <a:cubicBezTo>
                  <a:pt x="27" y="57"/>
                  <a:pt x="27" y="57"/>
                  <a:pt x="27" y="57"/>
                </a:cubicBezTo>
                <a:cubicBezTo>
                  <a:pt x="27" y="57"/>
                  <a:pt x="27" y="57"/>
                  <a:pt x="27" y="57"/>
                </a:cubicBezTo>
                <a:cubicBezTo>
                  <a:pt x="26" y="57"/>
                  <a:pt x="25" y="58"/>
                  <a:pt x="25" y="59"/>
                </a:cubicBezTo>
                <a:cubicBezTo>
                  <a:pt x="25" y="68"/>
                  <a:pt x="25" y="68"/>
                  <a:pt x="25" y="68"/>
                </a:cubicBezTo>
                <a:cubicBezTo>
                  <a:pt x="25" y="69"/>
                  <a:pt x="26" y="70"/>
                  <a:pt x="27" y="70"/>
                </a:cubicBezTo>
                <a:cubicBezTo>
                  <a:pt x="28" y="70"/>
                  <a:pt x="28" y="70"/>
                  <a:pt x="28" y="70"/>
                </a:cubicBezTo>
                <a:cubicBezTo>
                  <a:pt x="37" y="70"/>
                  <a:pt x="37" y="70"/>
                  <a:pt x="37" y="70"/>
                </a:cubicBezTo>
                <a:cubicBezTo>
                  <a:pt x="38" y="70"/>
                  <a:pt x="38" y="70"/>
                  <a:pt x="38" y="70"/>
                </a:cubicBezTo>
                <a:cubicBezTo>
                  <a:pt x="39" y="70"/>
                  <a:pt x="40" y="69"/>
                  <a:pt x="40" y="68"/>
                </a:cubicBezTo>
                <a:lnTo>
                  <a:pt x="40" y="59"/>
                </a:lnTo>
                <a:close/>
                <a:moveTo>
                  <a:pt x="48" y="4"/>
                </a:moveTo>
                <a:cubicBezTo>
                  <a:pt x="48" y="4"/>
                  <a:pt x="47" y="4"/>
                  <a:pt x="46" y="5"/>
                </a:cubicBezTo>
                <a:cubicBezTo>
                  <a:pt x="43" y="10"/>
                  <a:pt x="43" y="10"/>
                  <a:pt x="43" y="10"/>
                </a:cubicBezTo>
                <a:cubicBezTo>
                  <a:pt x="43" y="11"/>
                  <a:pt x="43" y="12"/>
                  <a:pt x="44" y="12"/>
                </a:cubicBezTo>
                <a:cubicBezTo>
                  <a:pt x="44" y="12"/>
                  <a:pt x="44" y="13"/>
                  <a:pt x="44" y="13"/>
                </a:cubicBezTo>
                <a:cubicBezTo>
                  <a:pt x="45" y="13"/>
                  <a:pt x="45" y="12"/>
                  <a:pt x="46" y="12"/>
                </a:cubicBezTo>
                <a:cubicBezTo>
                  <a:pt x="49" y="6"/>
                  <a:pt x="49" y="6"/>
                  <a:pt x="49" y="6"/>
                </a:cubicBezTo>
                <a:cubicBezTo>
                  <a:pt x="49" y="5"/>
                  <a:pt x="49" y="5"/>
                  <a:pt x="48" y="4"/>
                </a:cubicBezTo>
                <a:close/>
                <a:moveTo>
                  <a:pt x="21" y="51"/>
                </a:moveTo>
                <a:cubicBezTo>
                  <a:pt x="20" y="51"/>
                  <a:pt x="19" y="51"/>
                  <a:pt x="19" y="52"/>
                </a:cubicBezTo>
                <a:cubicBezTo>
                  <a:pt x="16" y="58"/>
                  <a:pt x="16" y="58"/>
                  <a:pt x="16" y="58"/>
                </a:cubicBezTo>
                <a:cubicBezTo>
                  <a:pt x="15" y="58"/>
                  <a:pt x="16" y="59"/>
                  <a:pt x="16" y="60"/>
                </a:cubicBezTo>
                <a:cubicBezTo>
                  <a:pt x="17" y="60"/>
                  <a:pt x="17" y="60"/>
                  <a:pt x="17" y="60"/>
                </a:cubicBezTo>
                <a:cubicBezTo>
                  <a:pt x="18" y="60"/>
                  <a:pt x="18" y="60"/>
                  <a:pt x="18" y="59"/>
                </a:cubicBezTo>
                <a:cubicBezTo>
                  <a:pt x="22" y="53"/>
                  <a:pt x="22" y="53"/>
                  <a:pt x="22" y="53"/>
                </a:cubicBezTo>
                <a:cubicBezTo>
                  <a:pt x="22" y="53"/>
                  <a:pt x="22" y="52"/>
                  <a:pt x="21" y="51"/>
                </a:cubicBezTo>
                <a:close/>
                <a:moveTo>
                  <a:pt x="53" y="21"/>
                </a:moveTo>
                <a:cubicBezTo>
                  <a:pt x="53" y="21"/>
                  <a:pt x="54" y="21"/>
                  <a:pt x="54" y="21"/>
                </a:cubicBezTo>
                <a:cubicBezTo>
                  <a:pt x="59" y="18"/>
                  <a:pt x="59" y="18"/>
                  <a:pt x="59" y="18"/>
                </a:cubicBezTo>
                <a:cubicBezTo>
                  <a:pt x="60" y="18"/>
                  <a:pt x="60" y="17"/>
                  <a:pt x="60" y="16"/>
                </a:cubicBezTo>
                <a:cubicBezTo>
                  <a:pt x="60" y="15"/>
                  <a:pt x="59" y="15"/>
                  <a:pt x="58" y="15"/>
                </a:cubicBezTo>
                <a:cubicBezTo>
                  <a:pt x="52" y="19"/>
                  <a:pt x="52" y="19"/>
                  <a:pt x="52" y="19"/>
                </a:cubicBezTo>
                <a:cubicBezTo>
                  <a:pt x="52" y="19"/>
                  <a:pt x="51" y="20"/>
                  <a:pt x="52" y="21"/>
                </a:cubicBezTo>
                <a:cubicBezTo>
                  <a:pt x="52" y="21"/>
                  <a:pt x="53" y="21"/>
                  <a:pt x="53" y="21"/>
                </a:cubicBezTo>
                <a:close/>
                <a:moveTo>
                  <a:pt x="11" y="43"/>
                </a:moveTo>
                <a:cubicBezTo>
                  <a:pt x="5" y="46"/>
                  <a:pt x="5" y="46"/>
                  <a:pt x="5" y="46"/>
                </a:cubicBezTo>
                <a:cubicBezTo>
                  <a:pt x="4" y="46"/>
                  <a:pt x="4" y="47"/>
                  <a:pt x="5" y="48"/>
                </a:cubicBezTo>
                <a:cubicBezTo>
                  <a:pt x="5" y="48"/>
                  <a:pt x="5" y="49"/>
                  <a:pt x="6" y="49"/>
                </a:cubicBezTo>
                <a:cubicBezTo>
                  <a:pt x="6" y="49"/>
                  <a:pt x="6" y="49"/>
                  <a:pt x="7" y="48"/>
                </a:cubicBezTo>
                <a:cubicBezTo>
                  <a:pt x="12" y="45"/>
                  <a:pt x="12" y="45"/>
                  <a:pt x="12" y="45"/>
                </a:cubicBezTo>
                <a:cubicBezTo>
                  <a:pt x="13" y="45"/>
                  <a:pt x="13" y="44"/>
                  <a:pt x="13" y="43"/>
                </a:cubicBezTo>
                <a:cubicBezTo>
                  <a:pt x="12" y="42"/>
                  <a:pt x="11" y="42"/>
                  <a:pt x="11" y="43"/>
                </a:cubicBezTo>
                <a:close/>
                <a:moveTo>
                  <a:pt x="63" y="30"/>
                </a:moveTo>
                <a:cubicBezTo>
                  <a:pt x="56" y="30"/>
                  <a:pt x="56" y="30"/>
                  <a:pt x="56" y="30"/>
                </a:cubicBezTo>
                <a:cubicBezTo>
                  <a:pt x="56" y="30"/>
                  <a:pt x="55" y="31"/>
                  <a:pt x="55" y="32"/>
                </a:cubicBezTo>
                <a:cubicBezTo>
                  <a:pt x="55" y="33"/>
                  <a:pt x="56" y="33"/>
                  <a:pt x="56" y="33"/>
                </a:cubicBezTo>
                <a:cubicBezTo>
                  <a:pt x="63" y="33"/>
                  <a:pt x="63" y="33"/>
                  <a:pt x="63" y="33"/>
                </a:cubicBezTo>
                <a:cubicBezTo>
                  <a:pt x="64" y="33"/>
                  <a:pt x="64" y="33"/>
                  <a:pt x="64" y="32"/>
                </a:cubicBezTo>
                <a:cubicBezTo>
                  <a:pt x="64" y="31"/>
                  <a:pt x="64" y="30"/>
                  <a:pt x="63" y="30"/>
                </a:cubicBezTo>
                <a:close/>
                <a:moveTo>
                  <a:pt x="10" y="32"/>
                </a:moveTo>
                <a:cubicBezTo>
                  <a:pt x="10" y="31"/>
                  <a:pt x="9" y="30"/>
                  <a:pt x="8" y="30"/>
                </a:cubicBezTo>
                <a:cubicBezTo>
                  <a:pt x="2" y="30"/>
                  <a:pt x="2" y="30"/>
                  <a:pt x="2" y="30"/>
                </a:cubicBezTo>
                <a:cubicBezTo>
                  <a:pt x="1" y="30"/>
                  <a:pt x="0" y="31"/>
                  <a:pt x="0" y="32"/>
                </a:cubicBezTo>
                <a:cubicBezTo>
                  <a:pt x="0" y="33"/>
                  <a:pt x="1" y="33"/>
                  <a:pt x="2" y="33"/>
                </a:cubicBezTo>
                <a:cubicBezTo>
                  <a:pt x="8" y="33"/>
                  <a:pt x="8" y="33"/>
                  <a:pt x="8" y="33"/>
                </a:cubicBezTo>
                <a:cubicBezTo>
                  <a:pt x="9" y="33"/>
                  <a:pt x="10" y="33"/>
                  <a:pt x="10" y="32"/>
                </a:cubicBezTo>
                <a:close/>
                <a:moveTo>
                  <a:pt x="59" y="46"/>
                </a:moveTo>
                <a:cubicBezTo>
                  <a:pt x="54" y="43"/>
                  <a:pt x="54" y="43"/>
                  <a:pt x="54" y="43"/>
                </a:cubicBezTo>
                <a:cubicBezTo>
                  <a:pt x="53" y="42"/>
                  <a:pt x="52" y="42"/>
                  <a:pt x="52" y="43"/>
                </a:cubicBezTo>
                <a:cubicBezTo>
                  <a:pt x="51" y="44"/>
                  <a:pt x="52" y="45"/>
                  <a:pt x="52" y="45"/>
                </a:cubicBezTo>
                <a:cubicBezTo>
                  <a:pt x="58" y="48"/>
                  <a:pt x="58" y="48"/>
                  <a:pt x="58" y="48"/>
                </a:cubicBezTo>
                <a:cubicBezTo>
                  <a:pt x="58" y="49"/>
                  <a:pt x="58" y="49"/>
                  <a:pt x="59" y="49"/>
                </a:cubicBezTo>
                <a:cubicBezTo>
                  <a:pt x="59" y="49"/>
                  <a:pt x="60" y="48"/>
                  <a:pt x="60" y="48"/>
                </a:cubicBezTo>
                <a:cubicBezTo>
                  <a:pt x="60" y="47"/>
                  <a:pt x="60" y="46"/>
                  <a:pt x="59" y="46"/>
                </a:cubicBezTo>
                <a:close/>
                <a:moveTo>
                  <a:pt x="12" y="19"/>
                </a:moveTo>
                <a:cubicBezTo>
                  <a:pt x="7" y="15"/>
                  <a:pt x="7" y="15"/>
                  <a:pt x="7" y="15"/>
                </a:cubicBezTo>
                <a:cubicBezTo>
                  <a:pt x="6" y="15"/>
                  <a:pt x="5" y="15"/>
                  <a:pt x="5" y="16"/>
                </a:cubicBezTo>
                <a:cubicBezTo>
                  <a:pt x="4" y="17"/>
                  <a:pt x="4" y="18"/>
                  <a:pt x="5" y="18"/>
                </a:cubicBezTo>
                <a:cubicBezTo>
                  <a:pt x="11" y="21"/>
                  <a:pt x="11" y="21"/>
                  <a:pt x="11" y="21"/>
                </a:cubicBezTo>
                <a:cubicBezTo>
                  <a:pt x="11" y="21"/>
                  <a:pt x="11" y="21"/>
                  <a:pt x="11" y="21"/>
                </a:cubicBezTo>
                <a:cubicBezTo>
                  <a:pt x="12" y="21"/>
                  <a:pt x="12" y="21"/>
                  <a:pt x="13" y="21"/>
                </a:cubicBezTo>
                <a:cubicBezTo>
                  <a:pt x="13" y="20"/>
                  <a:pt x="13" y="19"/>
                  <a:pt x="12" y="19"/>
                </a:cubicBezTo>
                <a:close/>
                <a:moveTo>
                  <a:pt x="46" y="52"/>
                </a:moveTo>
                <a:cubicBezTo>
                  <a:pt x="45" y="51"/>
                  <a:pt x="44" y="51"/>
                  <a:pt x="44" y="51"/>
                </a:cubicBezTo>
                <a:cubicBezTo>
                  <a:pt x="43" y="52"/>
                  <a:pt x="43" y="53"/>
                  <a:pt x="43" y="53"/>
                </a:cubicBezTo>
                <a:cubicBezTo>
                  <a:pt x="46" y="59"/>
                  <a:pt x="46" y="59"/>
                  <a:pt x="46" y="59"/>
                </a:cubicBezTo>
                <a:cubicBezTo>
                  <a:pt x="47" y="60"/>
                  <a:pt x="47" y="60"/>
                  <a:pt x="48" y="60"/>
                </a:cubicBezTo>
                <a:cubicBezTo>
                  <a:pt x="48" y="60"/>
                  <a:pt x="48" y="60"/>
                  <a:pt x="48" y="60"/>
                </a:cubicBezTo>
                <a:cubicBezTo>
                  <a:pt x="49" y="59"/>
                  <a:pt x="49" y="58"/>
                  <a:pt x="49" y="58"/>
                </a:cubicBezTo>
                <a:lnTo>
                  <a:pt x="46" y="52"/>
                </a:lnTo>
                <a:close/>
                <a:moveTo>
                  <a:pt x="19" y="12"/>
                </a:moveTo>
                <a:cubicBezTo>
                  <a:pt x="19" y="12"/>
                  <a:pt x="20" y="13"/>
                  <a:pt x="20" y="13"/>
                </a:cubicBezTo>
                <a:cubicBezTo>
                  <a:pt x="21" y="13"/>
                  <a:pt x="21" y="12"/>
                  <a:pt x="21" y="12"/>
                </a:cubicBezTo>
                <a:cubicBezTo>
                  <a:pt x="22" y="12"/>
                  <a:pt x="22" y="11"/>
                  <a:pt x="22" y="10"/>
                </a:cubicBezTo>
                <a:cubicBezTo>
                  <a:pt x="18" y="5"/>
                  <a:pt x="18" y="5"/>
                  <a:pt x="18" y="5"/>
                </a:cubicBezTo>
                <a:cubicBezTo>
                  <a:pt x="18" y="4"/>
                  <a:pt x="17" y="4"/>
                  <a:pt x="16" y="4"/>
                </a:cubicBezTo>
                <a:cubicBezTo>
                  <a:pt x="16" y="5"/>
                  <a:pt x="15" y="5"/>
                  <a:pt x="16" y="6"/>
                </a:cubicBezTo>
                <a:lnTo>
                  <a:pt x="19" y="12"/>
                </a:lnTo>
                <a:close/>
                <a:moveTo>
                  <a:pt x="32" y="9"/>
                </a:moveTo>
                <a:cubicBezTo>
                  <a:pt x="33" y="9"/>
                  <a:pt x="34" y="9"/>
                  <a:pt x="34" y="8"/>
                </a:cubicBezTo>
                <a:cubicBezTo>
                  <a:pt x="34" y="1"/>
                  <a:pt x="34" y="1"/>
                  <a:pt x="34" y="1"/>
                </a:cubicBezTo>
                <a:cubicBezTo>
                  <a:pt x="34" y="1"/>
                  <a:pt x="33" y="0"/>
                  <a:pt x="32" y="0"/>
                </a:cubicBezTo>
                <a:cubicBezTo>
                  <a:pt x="31" y="0"/>
                  <a:pt x="31" y="1"/>
                  <a:pt x="31" y="1"/>
                </a:cubicBezTo>
                <a:cubicBezTo>
                  <a:pt x="31" y="8"/>
                  <a:pt x="31" y="8"/>
                  <a:pt x="31" y="8"/>
                </a:cubicBezTo>
                <a:cubicBezTo>
                  <a:pt x="31" y="9"/>
                  <a:pt x="31" y="9"/>
                  <a:pt x="32" y="9"/>
                </a:cubicBezTo>
                <a:close/>
              </a:path>
            </a:pathLst>
          </a:cu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3" name="TextBox 852"/>
          <p:cNvSpPr txBox="1"/>
          <p:nvPr/>
        </p:nvSpPr>
        <p:spPr>
          <a:xfrm>
            <a:off x="5360891" y="2410693"/>
            <a:ext cx="1704313" cy="307777"/>
          </a:xfrm>
          <a:prstGeom prst="rect">
            <a:avLst/>
          </a:prstGeom>
          <a:noFill/>
        </p:spPr>
        <p:txBody>
          <a:bodyPr wrap="none" rtlCol="0">
            <a:spAutoFit/>
          </a:bodyPr>
          <a:lstStyle/>
          <a:p>
            <a:r>
              <a:rPr lang="en-ID" sz="1400" dirty="0">
                <a:solidFill>
                  <a:schemeClr val="bg1"/>
                </a:solidFill>
                <a:latin typeface="+mj-lt"/>
              </a:rPr>
              <a:t>AWWARD DESIGN</a:t>
            </a:r>
          </a:p>
        </p:txBody>
      </p:sp>
      <p:sp>
        <p:nvSpPr>
          <p:cNvPr id="854" name="TextBox 853"/>
          <p:cNvSpPr txBox="1"/>
          <p:nvPr/>
        </p:nvSpPr>
        <p:spPr>
          <a:xfrm>
            <a:off x="9048328" y="2410693"/>
            <a:ext cx="1463862" cy="307777"/>
          </a:xfrm>
          <a:prstGeom prst="rect">
            <a:avLst/>
          </a:prstGeom>
          <a:noFill/>
        </p:spPr>
        <p:txBody>
          <a:bodyPr wrap="none" rtlCol="0">
            <a:spAutoFit/>
          </a:bodyPr>
          <a:lstStyle/>
          <a:p>
            <a:r>
              <a:rPr lang="en-ID" sz="1400" dirty="0">
                <a:solidFill>
                  <a:schemeClr val="bg1"/>
                </a:solidFill>
                <a:latin typeface="+mj-lt"/>
              </a:rPr>
              <a:t>FULLY EDITABLE</a:t>
            </a:r>
          </a:p>
        </p:txBody>
      </p:sp>
      <p:sp>
        <p:nvSpPr>
          <p:cNvPr id="855" name="TextBox 854"/>
          <p:cNvSpPr txBox="1"/>
          <p:nvPr/>
        </p:nvSpPr>
        <p:spPr>
          <a:xfrm>
            <a:off x="5360891" y="4059026"/>
            <a:ext cx="1936749" cy="307777"/>
          </a:xfrm>
          <a:prstGeom prst="rect">
            <a:avLst/>
          </a:prstGeom>
          <a:noFill/>
        </p:spPr>
        <p:txBody>
          <a:bodyPr wrap="none" rtlCol="0">
            <a:spAutoFit/>
          </a:bodyPr>
          <a:lstStyle/>
          <a:p>
            <a:r>
              <a:rPr lang="en-ID" sz="1400" dirty="0">
                <a:solidFill>
                  <a:schemeClr val="bg1"/>
                </a:solidFill>
                <a:latin typeface="+mj-lt"/>
              </a:rPr>
              <a:t>FRESH INFOGRAPHIC</a:t>
            </a:r>
          </a:p>
        </p:txBody>
      </p:sp>
      <p:sp>
        <p:nvSpPr>
          <p:cNvPr id="856" name="TextBox 855"/>
          <p:cNvSpPr txBox="1"/>
          <p:nvPr/>
        </p:nvSpPr>
        <p:spPr>
          <a:xfrm>
            <a:off x="9048328" y="4059026"/>
            <a:ext cx="1962397" cy="307777"/>
          </a:xfrm>
          <a:prstGeom prst="rect">
            <a:avLst/>
          </a:prstGeom>
          <a:noFill/>
        </p:spPr>
        <p:txBody>
          <a:bodyPr wrap="none" rtlCol="0">
            <a:spAutoFit/>
          </a:bodyPr>
          <a:lstStyle/>
          <a:p>
            <a:r>
              <a:rPr lang="en-ID" sz="1400" dirty="0">
                <a:solidFill>
                  <a:schemeClr val="bg1"/>
                </a:solidFill>
                <a:latin typeface="+mj-lt"/>
              </a:rPr>
              <a:t>EXCLUSIVE MATERIAL</a:t>
            </a:r>
          </a:p>
        </p:txBody>
      </p:sp>
      <p:sp>
        <p:nvSpPr>
          <p:cNvPr id="3" name="TextBox 2"/>
          <p:cNvSpPr txBox="1"/>
          <p:nvPr/>
        </p:nvSpPr>
        <p:spPr>
          <a:xfrm>
            <a:off x="5361711"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7" name="TextBox 856"/>
          <p:cNvSpPr txBox="1"/>
          <p:nvPr/>
        </p:nvSpPr>
        <p:spPr>
          <a:xfrm>
            <a:off x="9048328" y="2687782"/>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8" name="TextBox 857"/>
          <p:cNvSpPr txBox="1"/>
          <p:nvPr/>
        </p:nvSpPr>
        <p:spPr>
          <a:xfrm>
            <a:off x="5361711"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859" name="TextBox 858"/>
          <p:cNvSpPr txBox="1"/>
          <p:nvPr/>
        </p:nvSpPr>
        <p:spPr>
          <a:xfrm>
            <a:off x="9048328" y="4347058"/>
            <a:ext cx="2258290" cy="765594"/>
          </a:xfrm>
          <a:prstGeom prst="rect">
            <a:avLst/>
          </a:prstGeom>
          <a:noFill/>
        </p:spPr>
        <p:txBody>
          <a:bodyPr wrap="square" rtlCol="0">
            <a:spAutoFit/>
          </a:bodyPr>
          <a:lstStyle/>
          <a:p>
            <a:pPr algn="just">
              <a:lnSpc>
                <a:spcPct val="150000"/>
              </a:lnSpc>
            </a:pPr>
            <a:r>
              <a:rPr lang="id-ID" sz="1000" dirty="0">
                <a:solidFill>
                  <a:schemeClr val="bg1"/>
                </a:solidFill>
              </a:rPr>
              <a:t>Bring your business to the next Level with Powerfull presentation material for all business</a:t>
            </a:r>
          </a:p>
        </p:txBody>
      </p:sp>
      <p:sp>
        <p:nvSpPr>
          <p:cNvPr id="31" name="Freeform 22"/>
          <p:cNvSpPr>
            <a:spLocks noEditPoints="1"/>
          </p:cNvSpPr>
          <p:nvPr/>
        </p:nvSpPr>
        <p:spPr bwMode="auto">
          <a:xfrm rot="5400000" flipH="1">
            <a:off x="5242710" y="-221623"/>
            <a:ext cx="6646312" cy="717750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bg1">
              <a:alpha val="6000"/>
            </a:schemeClr>
          </a:solidFill>
          <a:ln>
            <a:noFill/>
          </a:ln>
        </p:spPr>
        <p:txBody>
          <a:bodyPr vert="horz" wrap="square" lIns="91440" tIns="45720" rIns="91440" bIns="45720" numCol="1" anchor="t" anchorCtr="0" compatLnSpc="1">
            <a:prstTxWarp prst="textNoShape">
              <a:avLst/>
            </a:prstTxWarp>
          </a:bodyPr>
          <a:lstStyle/>
          <a:p>
            <a:endParaRPr lang="en-ID"/>
          </a:p>
        </p:txBody>
      </p:sp>
      <p:cxnSp>
        <p:nvCxnSpPr>
          <p:cNvPr id="32" name="Straight Connector 31"/>
          <p:cNvCxnSpPr/>
          <p:nvPr/>
        </p:nvCxnSpPr>
        <p:spPr>
          <a:xfrm>
            <a:off x="1031387" y="1133044"/>
            <a:ext cx="1157631" cy="0"/>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48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flipH="1">
            <a:off x="41816" y="0"/>
            <a:ext cx="3021275" cy="3262745"/>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6301721" y="1599111"/>
            <a:ext cx="2958695" cy="523220"/>
          </a:xfrm>
          <a:prstGeom prst="rect">
            <a:avLst/>
          </a:prstGeom>
          <a:noFill/>
        </p:spPr>
        <p:txBody>
          <a:bodyPr wrap="none" rtlCol="0">
            <a:spAutoFit/>
          </a:bodyPr>
          <a:lstStyle/>
          <a:p>
            <a:r>
              <a:rPr lang="en-ID" sz="2800" b="1" dirty="0">
                <a:solidFill>
                  <a:schemeClr val="tx1">
                    <a:lumMod val="65000"/>
                    <a:lumOff val="35000"/>
                  </a:schemeClr>
                </a:solidFill>
                <a:latin typeface="+mj-lt"/>
              </a:rPr>
              <a:t>WE ARE THE BEST</a:t>
            </a:r>
          </a:p>
        </p:txBody>
      </p:sp>
      <p:sp>
        <p:nvSpPr>
          <p:cNvPr id="12" name="TextBox 11"/>
          <p:cNvSpPr txBox="1"/>
          <p:nvPr/>
        </p:nvSpPr>
        <p:spPr>
          <a:xfrm>
            <a:off x="6301721" y="2366104"/>
            <a:ext cx="4858115" cy="792140"/>
          </a:xfrm>
          <a:prstGeom prst="rect">
            <a:avLst/>
          </a:prstGeom>
          <a:noFill/>
        </p:spPr>
        <p:txBody>
          <a:bodyPr wrap="square" rtlCol="0">
            <a:spAutoFit/>
          </a:bodyPr>
          <a:lstStyle/>
          <a:p>
            <a:pPr>
              <a:lnSpc>
                <a:spcPct val="150000"/>
              </a:lnSpc>
            </a:pPr>
            <a:r>
              <a:rPr lang="en-US" sz="1600" dirty="0">
                <a:solidFill>
                  <a:schemeClr val="tx1">
                    <a:lumMod val="50000"/>
                    <a:lumOff val="50000"/>
                  </a:schemeClr>
                </a:solidFill>
              </a:rPr>
              <a:t>What you </a:t>
            </a:r>
            <a:r>
              <a:rPr lang="en-US" sz="1600" i="1" dirty="0">
                <a:solidFill>
                  <a:schemeClr val="accent1"/>
                </a:solidFill>
              </a:rPr>
              <a:t>dream</a:t>
            </a:r>
            <a:r>
              <a:rPr lang="en-US" sz="1600" dirty="0">
                <a:solidFill>
                  <a:schemeClr val="tx1">
                    <a:lumMod val="85000"/>
                    <a:lumOff val="15000"/>
                  </a:schemeClr>
                </a:solidFill>
              </a:rPr>
              <a:t> </a:t>
            </a:r>
            <a:r>
              <a:rPr lang="en-US" sz="1600" dirty="0">
                <a:solidFill>
                  <a:schemeClr val="tx1">
                    <a:lumMod val="50000"/>
                    <a:lumOff val="50000"/>
                  </a:schemeClr>
                </a:solidFill>
              </a:rPr>
              <a:t>is what you get, so we make your dream come true.</a:t>
            </a:r>
          </a:p>
        </p:txBody>
      </p:sp>
      <p:sp>
        <p:nvSpPr>
          <p:cNvPr id="20" name="Oval 19"/>
          <p:cNvSpPr/>
          <p:nvPr/>
        </p:nvSpPr>
        <p:spPr>
          <a:xfrm rot="5400000" flipV="1">
            <a:off x="6406302" y="3431625"/>
            <a:ext cx="193548" cy="193548"/>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15"/>
          <p:cNvGrpSpPr/>
          <p:nvPr/>
        </p:nvGrpSpPr>
        <p:grpSpPr>
          <a:xfrm>
            <a:off x="6463308" y="3488631"/>
            <a:ext cx="79536" cy="79536"/>
            <a:chOff x="6610739" y="335902"/>
            <a:chExt cx="79536" cy="79536"/>
          </a:xfrm>
        </p:grpSpPr>
        <p:cxnSp>
          <p:nvCxnSpPr>
            <p:cNvPr id="15" name="Straight Connector 14"/>
            <p:cNvCxnSpPr/>
            <p:nvPr/>
          </p:nvCxnSpPr>
          <p:spPr>
            <a:xfrm>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610739" y="335902"/>
              <a:ext cx="79536" cy="795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a:stCxn id="20" idx="6"/>
          </p:cNvCxnSpPr>
          <p:nvPr/>
        </p:nvCxnSpPr>
        <p:spPr>
          <a:xfrm>
            <a:off x="6503076" y="3625173"/>
            <a:ext cx="0" cy="8938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696624" y="3360612"/>
            <a:ext cx="1592103" cy="307777"/>
          </a:xfrm>
          <a:prstGeom prst="rect">
            <a:avLst/>
          </a:prstGeom>
          <a:noFill/>
        </p:spPr>
        <p:txBody>
          <a:bodyPr wrap="none" rtlCol="0">
            <a:spAutoFit/>
          </a:bodyPr>
          <a:lstStyle/>
          <a:p>
            <a:r>
              <a:rPr lang="en-ID" sz="1400" dirty="0">
                <a:solidFill>
                  <a:schemeClr val="tx1">
                    <a:lumMod val="65000"/>
                    <a:lumOff val="35000"/>
                  </a:schemeClr>
                </a:solidFill>
                <a:latin typeface="+mj-lt"/>
              </a:rPr>
              <a:t>SIMPLE &amp; MODERN</a:t>
            </a:r>
          </a:p>
        </p:txBody>
      </p:sp>
      <p:sp>
        <p:nvSpPr>
          <p:cNvPr id="46" name="TextBox 45"/>
          <p:cNvSpPr txBox="1"/>
          <p:nvPr/>
        </p:nvSpPr>
        <p:spPr>
          <a:xfrm>
            <a:off x="6696624" y="3664900"/>
            <a:ext cx="4407794" cy="854080"/>
          </a:xfrm>
          <a:prstGeom prst="rect">
            <a:avLst/>
          </a:prstGeom>
          <a:noFill/>
        </p:spPr>
        <p:txBody>
          <a:bodyPr wrap="square" rtlCol="0">
            <a:spAutoFit/>
          </a:bodyPr>
          <a:lstStyle/>
          <a:p>
            <a:pPr algn="just">
              <a:lnSpc>
                <a:spcPct val="150000"/>
              </a:lnSpc>
            </a:pPr>
            <a:r>
              <a:rPr lang="id-ID" sz="1100" dirty="0">
                <a:solidFill>
                  <a:schemeClr val="tx1">
                    <a:lumMod val="50000"/>
                    <a:lumOff val="50000"/>
                  </a:schemeClr>
                </a:solidFill>
              </a:rPr>
              <a:t>Bring your business to the next Level with Powerfull presentation material for all business</a:t>
            </a:r>
            <a:r>
              <a:rPr lang="en-US" sz="1100" dirty="0">
                <a:solidFill>
                  <a:schemeClr val="tx1">
                    <a:lumMod val="50000"/>
                    <a:lumOff val="50000"/>
                  </a:schemeClr>
                </a:solidFill>
              </a:rPr>
              <a:t> </a:t>
            </a:r>
            <a:r>
              <a:rPr lang="en-ID" sz="1100" dirty="0">
                <a:solidFill>
                  <a:schemeClr val="tx1">
                    <a:lumMod val="50000"/>
                    <a:lumOff val="50000"/>
                  </a:schemeClr>
                </a:solidFill>
              </a:rPr>
              <a:t>Appropriately synthesize interactive opportunities through go forward relationships competently procrastinate.</a:t>
            </a:r>
            <a:endParaRPr lang="id-ID" sz="1100" dirty="0">
              <a:solidFill>
                <a:schemeClr val="tx1">
                  <a:lumMod val="50000"/>
                  <a:lumOff val="50000"/>
                </a:schemeClr>
              </a:solidFill>
            </a:endParaRPr>
          </a:p>
        </p:txBody>
      </p:sp>
      <p:grpSp>
        <p:nvGrpSpPr>
          <p:cNvPr id="61" name="Group 60"/>
          <p:cNvGrpSpPr/>
          <p:nvPr/>
        </p:nvGrpSpPr>
        <p:grpSpPr>
          <a:xfrm>
            <a:off x="6406302" y="5173917"/>
            <a:ext cx="193548" cy="193548"/>
            <a:chOff x="6025302" y="5319783"/>
            <a:chExt cx="193548" cy="193548"/>
          </a:xfrm>
        </p:grpSpPr>
        <p:sp>
          <p:nvSpPr>
            <p:cNvPr id="50" name="Oval 49"/>
            <p:cNvSpPr/>
            <p:nvPr/>
          </p:nvSpPr>
          <p:spPr>
            <a:xfrm rot="5400000" flipV="1">
              <a:off x="6025302" y="53197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51" name="Group 50"/>
            <p:cNvGrpSpPr/>
            <p:nvPr/>
          </p:nvGrpSpPr>
          <p:grpSpPr>
            <a:xfrm>
              <a:off x="6070494" y="5404178"/>
              <a:ext cx="103164" cy="45719"/>
              <a:chOff x="7380112" y="5636623"/>
              <a:chExt cx="61356" cy="27191"/>
            </a:xfrm>
          </p:grpSpPr>
          <p:cxnSp>
            <p:nvCxnSpPr>
              <p:cNvPr id="52" name="Straight Connector 51"/>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p:cNvGrpSpPr/>
          <p:nvPr/>
        </p:nvGrpSpPr>
        <p:grpSpPr>
          <a:xfrm>
            <a:off x="6406302" y="4736117"/>
            <a:ext cx="193548" cy="193548"/>
            <a:chOff x="6025302" y="4881983"/>
            <a:chExt cx="193548" cy="193548"/>
          </a:xfrm>
        </p:grpSpPr>
        <p:sp>
          <p:nvSpPr>
            <p:cNvPr id="33" name="Oval 32"/>
            <p:cNvSpPr/>
            <p:nvPr/>
          </p:nvSpPr>
          <p:spPr>
            <a:xfrm rot="5400000" flipV="1">
              <a:off x="6025302" y="4881983"/>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8" name="Group 27"/>
            <p:cNvGrpSpPr/>
            <p:nvPr/>
          </p:nvGrpSpPr>
          <p:grpSpPr>
            <a:xfrm>
              <a:off x="6070494" y="4966378"/>
              <a:ext cx="103164" cy="45719"/>
              <a:chOff x="7380112" y="5636623"/>
              <a:chExt cx="61356" cy="27191"/>
            </a:xfrm>
          </p:grpSpPr>
          <p:cxnSp>
            <p:nvCxnSpPr>
              <p:cNvPr id="36" name="Straight Connector 35"/>
              <p:cNvCxnSpPr/>
              <p:nvPr/>
            </p:nvCxnSpPr>
            <p:spPr>
              <a:xfrm flipV="1">
                <a:off x="7408409"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380112" y="5636623"/>
                <a:ext cx="33059" cy="27191"/>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6696624" y="4679002"/>
            <a:ext cx="2395656" cy="307777"/>
          </a:xfrm>
          <a:prstGeom prst="rect">
            <a:avLst/>
          </a:prstGeom>
          <a:noFill/>
        </p:spPr>
        <p:txBody>
          <a:bodyPr wrap="none" rtlCol="0">
            <a:spAutoFit/>
          </a:bodyPr>
          <a:lstStyle/>
          <a:p>
            <a:r>
              <a:rPr lang="en-ID" sz="1400" dirty="0">
                <a:solidFill>
                  <a:schemeClr val="tx1">
                    <a:lumMod val="65000"/>
                    <a:lumOff val="35000"/>
                  </a:schemeClr>
                </a:solidFill>
                <a:latin typeface="+mj-lt"/>
              </a:rPr>
              <a:t>FREE UPDATES FOR LIFE TIME</a:t>
            </a:r>
          </a:p>
        </p:txBody>
      </p:sp>
      <p:sp>
        <p:nvSpPr>
          <p:cNvPr id="65" name="TextBox 64"/>
          <p:cNvSpPr txBox="1"/>
          <p:nvPr/>
        </p:nvSpPr>
        <p:spPr>
          <a:xfrm>
            <a:off x="6696624" y="5126008"/>
            <a:ext cx="1478033" cy="307777"/>
          </a:xfrm>
          <a:prstGeom prst="rect">
            <a:avLst/>
          </a:prstGeom>
          <a:noFill/>
        </p:spPr>
        <p:txBody>
          <a:bodyPr wrap="none" rtlCol="0">
            <a:spAutoFit/>
          </a:bodyPr>
          <a:lstStyle/>
          <a:p>
            <a:r>
              <a:rPr lang="en-ID" sz="1400" dirty="0">
                <a:solidFill>
                  <a:schemeClr val="tx1">
                    <a:lumMod val="65000"/>
                    <a:lumOff val="35000"/>
                  </a:schemeClr>
                </a:solidFill>
                <a:latin typeface="+mj-lt"/>
              </a:rPr>
              <a:t>GREAT USABILITY</a:t>
            </a:r>
          </a:p>
        </p:txBody>
      </p:sp>
      <p:cxnSp>
        <p:nvCxnSpPr>
          <p:cNvPr id="37" name="Straight Connector 36"/>
          <p:cNvCxnSpPr/>
          <p:nvPr/>
        </p:nvCxnSpPr>
        <p:spPr>
          <a:xfrm>
            <a:off x="6413229" y="2192917"/>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273" y="551445"/>
            <a:ext cx="4508960" cy="5618333"/>
          </a:xfrm>
          <a:prstGeom prst="rect">
            <a:avLst/>
          </a:prstGeom>
        </p:spPr>
      </p:pic>
    </p:spTree>
    <p:extLst>
      <p:ext uri="{BB962C8B-B14F-4D97-AF65-F5344CB8AC3E}">
        <p14:creationId xmlns:p14="http://schemas.microsoft.com/office/powerpoint/2010/main" val="4213145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22"/>
          <p:cNvSpPr>
            <a:spLocks noEditPoints="1"/>
          </p:cNvSpPr>
          <p:nvPr/>
        </p:nvSpPr>
        <p:spPr bwMode="auto">
          <a:xfrm rot="14400000" flipH="1">
            <a:off x="105676" y="-146127"/>
            <a:ext cx="2903129" cy="313515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77" name="TextBox 34"/>
          <p:cNvSpPr txBox="1"/>
          <p:nvPr/>
        </p:nvSpPr>
        <p:spPr>
          <a:xfrm>
            <a:off x="1016971" y="4751675"/>
            <a:ext cx="10158059" cy="617157"/>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tx1">
                    <a:lumMod val="50000"/>
                    <a:lumOff val="50000"/>
                  </a:schemeClr>
                </a:solidFill>
              </a:rPr>
              <a:t>Throughout our </a:t>
            </a:r>
            <a:r>
              <a:rPr lang="en-US" sz="1200" dirty="0" err="1">
                <a:solidFill>
                  <a:schemeClr val="tx1">
                    <a:lumMod val="50000"/>
                    <a:lumOff val="50000"/>
                  </a:schemeClr>
                </a:solidFill>
              </a:rPr>
              <a:t>organisation</a:t>
            </a:r>
            <a:r>
              <a:rPr lang="en-US" sz="1200" dirty="0">
                <a:solidFill>
                  <a:schemeClr val="tx1">
                    <a:lumMod val="50000"/>
                    <a:lumOff val="50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sp>
        <p:nvSpPr>
          <p:cNvPr id="824" name="TextBox 823"/>
          <p:cNvSpPr txBox="1"/>
          <p:nvPr/>
        </p:nvSpPr>
        <p:spPr>
          <a:xfrm>
            <a:off x="893860" y="587093"/>
            <a:ext cx="2670924" cy="523220"/>
          </a:xfrm>
          <a:prstGeom prst="rect">
            <a:avLst/>
          </a:prstGeom>
          <a:noFill/>
        </p:spPr>
        <p:txBody>
          <a:bodyPr wrap="none" rtlCol="0">
            <a:spAutoFit/>
          </a:bodyPr>
          <a:lstStyle/>
          <a:p>
            <a:r>
              <a:rPr lang="en-ID" sz="2800" b="1" dirty="0">
                <a:solidFill>
                  <a:schemeClr val="tx1">
                    <a:lumMod val="65000"/>
                    <a:lumOff val="35000"/>
                  </a:schemeClr>
                </a:solidFill>
                <a:latin typeface="+mj-lt"/>
              </a:rPr>
              <a:t>MEDICAL POINT</a:t>
            </a:r>
          </a:p>
        </p:txBody>
      </p:sp>
      <p:sp>
        <p:nvSpPr>
          <p:cNvPr id="61" name="Rectangle 60"/>
          <p:cNvSpPr/>
          <p:nvPr/>
        </p:nvSpPr>
        <p:spPr>
          <a:xfrm>
            <a:off x="9144000" y="1873369"/>
            <a:ext cx="3048000" cy="25445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3" name="Rectangle 62"/>
          <p:cNvSpPr/>
          <p:nvPr/>
        </p:nvSpPr>
        <p:spPr>
          <a:xfrm>
            <a:off x="6096000" y="1873369"/>
            <a:ext cx="3048000" cy="254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4" name="Group 63"/>
          <p:cNvGrpSpPr/>
          <p:nvPr/>
        </p:nvGrpSpPr>
        <p:grpSpPr>
          <a:xfrm>
            <a:off x="8778992" y="2776680"/>
            <a:ext cx="730016" cy="730016"/>
            <a:chOff x="6584244" y="2337086"/>
            <a:chExt cx="547512" cy="547512"/>
          </a:xfrm>
        </p:grpSpPr>
        <p:sp>
          <p:nvSpPr>
            <p:cNvPr id="65" name="Oval 64"/>
            <p:cNvSpPr/>
            <p:nvPr/>
          </p:nvSpPr>
          <p:spPr>
            <a:xfrm>
              <a:off x="6584244" y="2337086"/>
              <a:ext cx="547512" cy="547512"/>
            </a:xfrm>
            <a:prstGeom prst="ellipse">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66" name="Freeform 5"/>
            <p:cNvSpPr>
              <a:spLocks/>
            </p:cNvSpPr>
            <p:nvPr/>
          </p:nvSpPr>
          <p:spPr bwMode="auto">
            <a:xfrm>
              <a:off x="6724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68" name="Rectangle 67"/>
          <p:cNvSpPr/>
          <p:nvPr/>
        </p:nvSpPr>
        <p:spPr>
          <a:xfrm>
            <a:off x="3048000" y="1873369"/>
            <a:ext cx="3048000" cy="25445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Group 68"/>
          <p:cNvGrpSpPr/>
          <p:nvPr/>
        </p:nvGrpSpPr>
        <p:grpSpPr>
          <a:xfrm>
            <a:off x="5730992" y="2776680"/>
            <a:ext cx="730016" cy="730016"/>
            <a:chOff x="4298244" y="2337086"/>
            <a:chExt cx="547512" cy="547512"/>
          </a:xfrm>
        </p:grpSpPr>
        <p:sp>
          <p:nvSpPr>
            <p:cNvPr id="70" name="Oval 69"/>
            <p:cNvSpPr/>
            <p:nvPr/>
          </p:nvSpPr>
          <p:spPr>
            <a:xfrm>
              <a:off x="4298244" y="2337086"/>
              <a:ext cx="547512" cy="547512"/>
            </a:xfrm>
            <a:prstGeom prst="ellipse">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1" name="Freeform 5"/>
            <p:cNvSpPr>
              <a:spLocks/>
            </p:cNvSpPr>
            <p:nvPr/>
          </p:nvSpPr>
          <p:spPr bwMode="auto">
            <a:xfrm>
              <a:off x="4438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3" name="Rectangle 72"/>
          <p:cNvSpPr/>
          <p:nvPr/>
        </p:nvSpPr>
        <p:spPr>
          <a:xfrm>
            <a:off x="0" y="1873369"/>
            <a:ext cx="3048000" cy="2544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74" name="Group 73"/>
          <p:cNvGrpSpPr/>
          <p:nvPr/>
        </p:nvGrpSpPr>
        <p:grpSpPr>
          <a:xfrm>
            <a:off x="2682992" y="2776680"/>
            <a:ext cx="730016" cy="730016"/>
            <a:chOff x="2012244" y="2337086"/>
            <a:chExt cx="547512" cy="547512"/>
          </a:xfrm>
        </p:grpSpPr>
        <p:sp>
          <p:nvSpPr>
            <p:cNvPr id="75" name="Oval 74"/>
            <p:cNvSpPr/>
            <p:nvPr/>
          </p:nvSpPr>
          <p:spPr>
            <a:xfrm>
              <a:off x="2012244" y="2337086"/>
              <a:ext cx="547512" cy="547512"/>
            </a:xfrm>
            <a:prstGeom prst="ellipse">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Freeform 5"/>
            <p:cNvSpPr>
              <a:spLocks/>
            </p:cNvSpPr>
            <p:nvPr/>
          </p:nvSpPr>
          <p:spPr bwMode="auto">
            <a:xfrm>
              <a:off x="2152668" y="2501223"/>
              <a:ext cx="266664" cy="245445"/>
            </a:xfrm>
            <a:custGeom>
              <a:avLst/>
              <a:gdLst>
                <a:gd name="T0" fmla="*/ 348 w 567"/>
                <a:gd name="T1" fmla="*/ 20 h 521"/>
                <a:gd name="T2" fmla="*/ 552 w 567"/>
                <a:gd name="T3" fmla="*/ 224 h 521"/>
                <a:gd name="T4" fmla="*/ 567 w 567"/>
                <a:gd name="T5" fmla="*/ 261 h 521"/>
                <a:gd name="T6" fmla="*/ 552 w 567"/>
                <a:gd name="T7" fmla="*/ 297 h 521"/>
                <a:gd name="T8" fmla="*/ 348 w 567"/>
                <a:gd name="T9" fmla="*/ 501 h 521"/>
                <a:gd name="T10" fmla="*/ 275 w 567"/>
                <a:gd name="T11" fmla="*/ 501 h 521"/>
                <a:gd name="T12" fmla="*/ 273 w 567"/>
                <a:gd name="T13" fmla="*/ 499 h 521"/>
                <a:gd name="T14" fmla="*/ 273 w 567"/>
                <a:gd name="T15" fmla="*/ 426 h 521"/>
                <a:gd name="T16" fmla="*/ 384 w 567"/>
                <a:gd name="T17" fmla="*/ 314 h 521"/>
                <a:gd name="T18" fmla="*/ 52 w 567"/>
                <a:gd name="T19" fmla="*/ 314 h 521"/>
                <a:gd name="T20" fmla="*/ 0 w 567"/>
                <a:gd name="T21" fmla="*/ 262 h 521"/>
                <a:gd name="T22" fmla="*/ 0 w 567"/>
                <a:gd name="T23" fmla="*/ 259 h 521"/>
                <a:gd name="T24" fmla="*/ 52 w 567"/>
                <a:gd name="T25" fmla="*/ 207 h 521"/>
                <a:gd name="T26" fmla="*/ 384 w 567"/>
                <a:gd name="T27" fmla="*/ 207 h 521"/>
                <a:gd name="T28" fmla="*/ 273 w 567"/>
                <a:gd name="T29" fmla="*/ 96 h 521"/>
                <a:gd name="T30" fmla="*/ 273 w 567"/>
                <a:gd name="T31" fmla="*/ 22 h 521"/>
                <a:gd name="T32" fmla="*/ 275 w 567"/>
                <a:gd name="T33" fmla="*/ 20 h 521"/>
                <a:gd name="T34" fmla="*/ 348 w 567"/>
                <a:gd name="T35"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7" h="521">
                  <a:moveTo>
                    <a:pt x="348" y="20"/>
                  </a:moveTo>
                  <a:cubicBezTo>
                    <a:pt x="552" y="224"/>
                    <a:pt x="552" y="224"/>
                    <a:pt x="552" y="224"/>
                  </a:cubicBezTo>
                  <a:cubicBezTo>
                    <a:pt x="562" y="234"/>
                    <a:pt x="567" y="247"/>
                    <a:pt x="567" y="261"/>
                  </a:cubicBezTo>
                  <a:cubicBezTo>
                    <a:pt x="567" y="274"/>
                    <a:pt x="562" y="287"/>
                    <a:pt x="552" y="297"/>
                  </a:cubicBezTo>
                  <a:cubicBezTo>
                    <a:pt x="348" y="501"/>
                    <a:pt x="348" y="501"/>
                    <a:pt x="348" y="501"/>
                  </a:cubicBezTo>
                  <a:cubicBezTo>
                    <a:pt x="328" y="521"/>
                    <a:pt x="295" y="521"/>
                    <a:pt x="275" y="501"/>
                  </a:cubicBezTo>
                  <a:cubicBezTo>
                    <a:pt x="273" y="499"/>
                    <a:pt x="273" y="499"/>
                    <a:pt x="273" y="499"/>
                  </a:cubicBezTo>
                  <a:cubicBezTo>
                    <a:pt x="253" y="479"/>
                    <a:pt x="253" y="446"/>
                    <a:pt x="273" y="426"/>
                  </a:cubicBezTo>
                  <a:cubicBezTo>
                    <a:pt x="384" y="314"/>
                    <a:pt x="384" y="314"/>
                    <a:pt x="384" y="314"/>
                  </a:cubicBezTo>
                  <a:cubicBezTo>
                    <a:pt x="52" y="314"/>
                    <a:pt x="52" y="314"/>
                    <a:pt x="52" y="314"/>
                  </a:cubicBezTo>
                  <a:cubicBezTo>
                    <a:pt x="23" y="314"/>
                    <a:pt x="0" y="291"/>
                    <a:pt x="0" y="262"/>
                  </a:cubicBezTo>
                  <a:cubicBezTo>
                    <a:pt x="0" y="259"/>
                    <a:pt x="0" y="259"/>
                    <a:pt x="0" y="259"/>
                  </a:cubicBezTo>
                  <a:cubicBezTo>
                    <a:pt x="0" y="231"/>
                    <a:pt x="23" y="207"/>
                    <a:pt x="52" y="207"/>
                  </a:cubicBezTo>
                  <a:cubicBezTo>
                    <a:pt x="384" y="207"/>
                    <a:pt x="384" y="207"/>
                    <a:pt x="384" y="207"/>
                  </a:cubicBezTo>
                  <a:cubicBezTo>
                    <a:pt x="273" y="96"/>
                    <a:pt x="273" y="96"/>
                    <a:pt x="273" y="96"/>
                  </a:cubicBezTo>
                  <a:cubicBezTo>
                    <a:pt x="253" y="75"/>
                    <a:pt x="253" y="42"/>
                    <a:pt x="273" y="22"/>
                  </a:cubicBezTo>
                  <a:cubicBezTo>
                    <a:pt x="275" y="20"/>
                    <a:pt x="275" y="20"/>
                    <a:pt x="275" y="20"/>
                  </a:cubicBezTo>
                  <a:cubicBezTo>
                    <a:pt x="295" y="0"/>
                    <a:pt x="328" y="0"/>
                    <a:pt x="348" y="2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p>
          </p:txBody>
        </p:sp>
      </p:grpSp>
      <p:sp>
        <p:nvSpPr>
          <p:cNvPr id="78" name="Freeform 41"/>
          <p:cNvSpPr>
            <a:spLocks noEditPoints="1"/>
          </p:cNvSpPr>
          <p:nvPr/>
        </p:nvSpPr>
        <p:spPr bwMode="auto">
          <a:xfrm>
            <a:off x="1250249" y="2488987"/>
            <a:ext cx="543900" cy="665560"/>
          </a:xfrm>
          <a:custGeom>
            <a:avLst/>
            <a:gdLst>
              <a:gd name="T0" fmla="*/ 42 w 64"/>
              <a:gd name="T1" fmla="*/ 61 h 76"/>
              <a:gd name="T2" fmla="*/ 37 w 64"/>
              <a:gd name="T3" fmla="*/ 53 h 76"/>
              <a:gd name="T4" fmla="*/ 52 w 64"/>
              <a:gd name="T5" fmla="*/ 42 h 76"/>
              <a:gd name="T6" fmla="*/ 54 w 64"/>
              <a:gd name="T7" fmla="*/ 36 h 76"/>
              <a:gd name="T8" fmla="*/ 53 w 64"/>
              <a:gd name="T9" fmla="*/ 5 h 76"/>
              <a:gd name="T10" fmla="*/ 51 w 64"/>
              <a:gd name="T11" fmla="*/ 3 h 76"/>
              <a:gd name="T12" fmla="*/ 51 w 64"/>
              <a:gd name="T13" fmla="*/ 2 h 76"/>
              <a:gd name="T14" fmla="*/ 48 w 64"/>
              <a:gd name="T15" fmla="*/ 0 h 76"/>
              <a:gd name="T16" fmla="*/ 47 w 64"/>
              <a:gd name="T17" fmla="*/ 11 h 76"/>
              <a:gd name="T18" fmla="*/ 49 w 64"/>
              <a:gd name="T19" fmla="*/ 12 h 76"/>
              <a:gd name="T20" fmla="*/ 51 w 64"/>
              <a:gd name="T21" fmla="*/ 10 h 76"/>
              <a:gd name="T22" fmla="*/ 53 w 64"/>
              <a:gd name="T23" fmla="*/ 9 h 76"/>
              <a:gd name="T24" fmla="*/ 51 w 64"/>
              <a:gd name="T25" fmla="*/ 35 h 76"/>
              <a:gd name="T26" fmla="*/ 49 w 64"/>
              <a:gd name="T27" fmla="*/ 41 h 76"/>
              <a:gd name="T28" fmla="*/ 35 w 64"/>
              <a:gd name="T29" fmla="*/ 49 h 76"/>
              <a:gd name="T30" fmla="*/ 21 w 64"/>
              <a:gd name="T31" fmla="*/ 41 h 76"/>
              <a:gd name="T32" fmla="*/ 19 w 64"/>
              <a:gd name="T33" fmla="*/ 35 h 76"/>
              <a:gd name="T34" fmla="*/ 18 w 64"/>
              <a:gd name="T35" fmla="*/ 9 h 76"/>
              <a:gd name="T36" fmla="*/ 19 w 64"/>
              <a:gd name="T37" fmla="*/ 10 h 76"/>
              <a:gd name="T38" fmla="*/ 21 w 64"/>
              <a:gd name="T39" fmla="*/ 12 h 76"/>
              <a:gd name="T40" fmla="*/ 23 w 64"/>
              <a:gd name="T41" fmla="*/ 11 h 76"/>
              <a:gd name="T42" fmla="*/ 22 w 64"/>
              <a:gd name="T43" fmla="*/ 0 h 76"/>
              <a:gd name="T44" fmla="*/ 19 w 64"/>
              <a:gd name="T45" fmla="*/ 2 h 76"/>
              <a:gd name="T46" fmla="*/ 18 w 64"/>
              <a:gd name="T47" fmla="*/ 3 h 76"/>
              <a:gd name="T48" fmla="*/ 17 w 64"/>
              <a:gd name="T49" fmla="*/ 6 h 76"/>
              <a:gd name="T50" fmla="*/ 16 w 64"/>
              <a:gd name="T51" fmla="*/ 36 h 76"/>
              <a:gd name="T52" fmla="*/ 19 w 64"/>
              <a:gd name="T53" fmla="*/ 42 h 76"/>
              <a:gd name="T54" fmla="*/ 34 w 64"/>
              <a:gd name="T55" fmla="*/ 53 h 76"/>
              <a:gd name="T56" fmla="*/ 42 w 64"/>
              <a:gd name="T57" fmla="*/ 64 h 76"/>
              <a:gd name="T58" fmla="*/ 61 w 64"/>
              <a:gd name="T59" fmla="*/ 69 h 76"/>
              <a:gd name="T60" fmla="*/ 15 w 64"/>
              <a:gd name="T61" fmla="*/ 73 h 76"/>
              <a:gd name="T62" fmla="*/ 11 w 64"/>
              <a:gd name="T63" fmla="*/ 64 h 76"/>
              <a:gd name="T64" fmla="*/ 11 w 64"/>
              <a:gd name="T65" fmla="*/ 58 h 76"/>
              <a:gd name="T66" fmla="*/ 9 w 64"/>
              <a:gd name="T67" fmla="*/ 41 h 76"/>
              <a:gd name="T68" fmla="*/ 7 w 64"/>
              <a:gd name="T69" fmla="*/ 58 h 76"/>
              <a:gd name="T70" fmla="*/ 8 w 64"/>
              <a:gd name="T71" fmla="*/ 64 h 76"/>
              <a:gd name="T72" fmla="*/ 15 w 64"/>
              <a:gd name="T73" fmla="*/ 76 h 76"/>
              <a:gd name="T74" fmla="*/ 64 w 64"/>
              <a:gd name="T75" fmla="*/ 69 h 76"/>
              <a:gd name="T76" fmla="*/ 3 w 64"/>
              <a:gd name="T77" fmla="*/ 50 h 76"/>
              <a:gd name="T78" fmla="*/ 15 w 64"/>
              <a:gd name="T79" fmla="*/ 50 h 76"/>
              <a:gd name="T80" fmla="*/ 9 w 64"/>
              <a:gd name="T81" fmla="*/ 55 h 76"/>
              <a:gd name="T82" fmla="*/ 3 w 64"/>
              <a:gd name="T83" fmla="*/ 50 h 76"/>
              <a:gd name="T84" fmla="*/ 11 w 64"/>
              <a:gd name="T85" fmla="*/ 50 h 76"/>
              <a:gd name="T86" fmla="*/ 7 w 64"/>
              <a:gd name="T87" fmla="*/ 50 h 76"/>
              <a:gd name="T88" fmla="*/ 9 w 64"/>
              <a:gd name="T89" fmla="*/ 49 h 76"/>
              <a:gd name="T90" fmla="*/ 9 w 64"/>
              <a:gd name="T91" fmla="*/ 50 h 76"/>
              <a:gd name="T92" fmla="*/ 9 w 64"/>
              <a:gd name="T93"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76">
                <a:moveTo>
                  <a:pt x="56" y="61"/>
                </a:moveTo>
                <a:cubicBezTo>
                  <a:pt x="42" y="61"/>
                  <a:pt x="42" y="61"/>
                  <a:pt x="42" y="61"/>
                </a:cubicBezTo>
                <a:cubicBezTo>
                  <a:pt x="39" y="61"/>
                  <a:pt x="37" y="59"/>
                  <a:pt x="37" y="56"/>
                </a:cubicBezTo>
                <a:cubicBezTo>
                  <a:pt x="37" y="53"/>
                  <a:pt x="37" y="53"/>
                  <a:pt x="37" y="53"/>
                </a:cubicBezTo>
                <a:cubicBezTo>
                  <a:pt x="44" y="52"/>
                  <a:pt x="49" y="49"/>
                  <a:pt x="52" y="44"/>
                </a:cubicBezTo>
                <a:cubicBezTo>
                  <a:pt x="52" y="43"/>
                  <a:pt x="52" y="43"/>
                  <a:pt x="52" y="42"/>
                </a:cubicBezTo>
                <a:cubicBezTo>
                  <a:pt x="52" y="42"/>
                  <a:pt x="52" y="41"/>
                  <a:pt x="53" y="40"/>
                </a:cubicBezTo>
                <a:cubicBezTo>
                  <a:pt x="53" y="39"/>
                  <a:pt x="54" y="38"/>
                  <a:pt x="54" y="36"/>
                </a:cubicBezTo>
                <a:cubicBezTo>
                  <a:pt x="59" y="23"/>
                  <a:pt x="61" y="16"/>
                  <a:pt x="60" y="13"/>
                </a:cubicBezTo>
                <a:cubicBezTo>
                  <a:pt x="58" y="10"/>
                  <a:pt x="55" y="7"/>
                  <a:pt x="53" y="5"/>
                </a:cubicBezTo>
                <a:cubicBezTo>
                  <a:pt x="53" y="5"/>
                  <a:pt x="53" y="5"/>
                  <a:pt x="53" y="5"/>
                </a:cubicBezTo>
                <a:cubicBezTo>
                  <a:pt x="53" y="4"/>
                  <a:pt x="52" y="3"/>
                  <a:pt x="51" y="3"/>
                </a:cubicBezTo>
                <a:cubicBezTo>
                  <a:pt x="51" y="3"/>
                  <a:pt x="51" y="3"/>
                  <a:pt x="51" y="3"/>
                </a:cubicBezTo>
                <a:cubicBezTo>
                  <a:pt x="51" y="2"/>
                  <a:pt x="51" y="2"/>
                  <a:pt x="51" y="2"/>
                </a:cubicBezTo>
                <a:cubicBezTo>
                  <a:pt x="51" y="1"/>
                  <a:pt x="50" y="0"/>
                  <a:pt x="49" y="0"/>
                </a:cubicBezTo>
                <a:cubicBezTo>
                  <a:pt x="48" y="0"/>
                  <a:pt x="48" y="0"/>
                  <a:pt x="48" y="0"/>
                </a:cubicBezTo>
                <a:cubicBezTo>
                  <a:pt x="47" y="0"/>
                  <a:pt x="47" y="1"/>
                  <a:pt x="47" y="2"/>
                </a:cubicBezTo>
                <a:cubicBezTo>
                  <a:pt x="47" y="11"/>
                  <a:pt x="47" y="11"/>
                  <a:pt x="47" y="11"/>
                </a:cubicBezTo>
                <a:cubicBezTo>
                  <a:pt x="47" y="12"/>
                  <a:pt x="47" y="12"/>
                  <a:pt x="48" y="12"/>
                </a:cubicBezTo>
                <a:cubicBezTo>
                  <a:pt x="49" y="12"/>
                  <a:pt x="49" y="12"/>
                  <a:pt x="49" y="12"/>
                </a:cubicBezTo>
                <a:cubicBezTo>
                  <a:pt x="50" y="12"/>
                  <a:pt x="51" y="12"/>
                  <a:pt x="51" y="11"/>
                </a:cubicBezTo>
                <a:cubicBezTo>
                  <a:pt x="51" y="10"/>
                  <a:pt x="51" y="10"/>
                  <a:pt x="51" y="10"/>
                </a:cubicBezTo>
                <a:cubicBezTo>
                  <a:pt x="51" y="10"/>
                  <a:pt x="51" y="10"/>
                  <a:pt x="51" y="10"/>
                </a:cubicBezTo>
                <a:cubicBezTo>
                  <a:pt x="52" y="10"/>
                  <a:pt x="52" y="9"/>
                  <a:pt x="53" y="9"/>
                </a:cubicBezTo>
                <a:cubicBezTo>
                  <a:pt x="54" y="11"/>
                  <a:pt x="56" y="13"/>
                  <a:pt x="57" y="14"/>
                </a:cubicBezTo>
                <a:cubicBezTo>
                  <a:pt x="58" y="17"/>
                  <a:pt x="53" y="30"/>
                  <a:pt x="51" y="35"/>
                </a:cubicBezTo>
                <a:cubicBezTo>
                  <a:pt x="51" y="37"/>
                  <a:pt x="50" y="38"/>
                  <a:pt x="50" y="39"/>
                </a:cubicBezTo>
                <a:cubicBezTo>
                  <a:pt x="50" y="40"/>
                  <a:pt x="49" y="41"/>
                  <a:pt x="49" y="41"/>
                </a:cubicBezTo>
                <a:cubicBezTo>
                  <a:pt x="49" y="41"/>
                  <a:pt x="48" y="42"/>
                  <a:pt x="48" y="42"/>
                </a:cubicBezTo>
                <a:cubicBezTo>
                  <a:pt x="46" y="47"/>
                  <a:pt x="42" y="49"/>
                  <a:pt x="35" y="49"/>
                </a:cubicBezTo>
                <a:cubicBezTo>
                  <a:pt x="29" y="49"/>
                  <a:pt x="25" y="47"/>
                  <a:pt x="22" y="42"/>
                </a:cubicBezTo>
                <a:cubicBezTo>
                  <a:pt x="22" y="42"/>
                  <a:pt x="22" y="41"/>
                  <a:pt x="21" y="41"/>
                </a:cubicBezTo>
                <a:cubicBezTo>
                  <a:pt x="21" y="41"/>
                  <a:pt x="21" y="40"/>
                  <a:pt x="21" y="39"/>
                </a:cubicBezTo>
                <a:cubicBezTo>
                  <a:pt x="20" y="38"/>
                  <a:pt x="20" y="37"/>
                  <a:pt x="19" y="35"/>
                </a:cubicBezTo>
                <a:cubicBezTo>
                  <a:pt x="17" y="30"/>
                  <a:pt x="13" y="17"/>
                  <a:pt x="14" y="14"/>
                </a:cubicBezTo>
                <a:cubicBezTo>
                  <a:pt x="14" y="13"/>
                  <a:pt x="16" y="11"/>
                  <a:pt x="18" y="9"/>
                </a:cubicBezTo>
                <a:cubicBezTo>
                  <a:pt x="18" y="10"/>
                  <a:pt x="18" y="10"/>
                  <a:pt x="18" y="10"/>
                </a:cubicBezTo>
                <a:cubicBezTo>
                  <a:pt x="19" y="10"/>
                  <a:pt x="19" y="10"/>
                  <a:pt x="19" y="10"/>
                </a:cubicBezTo>
                <a:cubicBezTo>
                  <a:pt x="19" y="11"/>
                  <a:pt x="19" y="11"/>
                  <a:pt x="19" y="11"/>
                </a:cubicBezTo>
                <a:cubicBezTo>
                  <a:pt x="19" y="12"/>
                  <a:pt x="20" y="12"/>
                  <a:pt x="21" y="12"/>
                </a:cubicBezTo>
                <a:cubicBezTo>
                  <a:pt x="22" y="12"/>
                  <a:pt x="22" y="12"/>
                  <a:pt x="22" y="12"/>
                </a:cubicBezTo>
                <a:cubicBezTo>
                  <a:pt x="23" y="12"/>
                  <a:pt x="23" y="12"/>
                  <a:pt x="23" y="11"/>
                </a:cubicBezTo>
                <a:cubicBezTo>
                  <a:pt x="23" y="2"/>
                  <a:pt x="23" y="2"/>
                  <a:pt x="23" y="2"/>
                </a:cubicBezTo>
                <a:cubicBezTo>
                  <a:pt x="23" y="1"/>
                  <a:pt x="23" y="0"/>
                  <a:pt x="22" y="0"/>
                </a:cubicBezTo>
                <a:cubicBezTo>
                  <a:pt x="21" y="0"/>
                  <a:pt x="21" y="0"/>
                  <a:pt x="21" y="0"/>
                </a:cubicBezTo>
                <a:cubicBezTo>
                  <a:pt x="20" y="0"/>
                  <a:pt x="19" y="1"/>
                  <a:pt x="19" y="2"/>
                </a:cubicBezTo>
                <a:cubicBezTo>
                  <a:pt x="19" y="3"/>
                  <a:pt x="19" y="3"/>
                  <a:pt x="19" y="3"/>
                </a:cubicBezTo>
                <a:cubicBezTo>
                  <a:pt x="18" y="3"/>
                  <a:pt x="18" y="3"/>
                  <a:pt x="18" y="3"/>
                </a:cubicBezTo>
                <a:cubicBezTo>
                  <a:pt x="17" y="3"/>
                  <a:pt x="17" y="4"/>
                  <a:pt x="17" y="5"/>
                </a:cubicBezTo>
                <a:cubicBezTo>
                  <a:pt x="17" y="6"/>
                  <a:pt x="17" y="6"/>
                  <a:pt x="17" y="6"/>
                </a:cubicBezTo>
                <a:cubicBezTo>
                  <a:pt x="15" y="8"/>
                  <a:pt x="12" y="11"/>
                  <a:pt x="11" y="13"/>
                </a:cubicBezTo>
                <a:cubicBezTo>
                  <a:pt x="10" y="16"/>
                  <a:pt x="12" y="23"/>
                  <a:pt x="16" y="36"/>
                </a:cubicBezTo>
                <a:cubicBezTo>
                  <a:pt x="17" y="38"/>
                  <a:pt x="17" y="39"/>
                  <a:pt x="18" y="40"/>
                </a:cubicBezTo>
                <a:cubicBezTo>
                  <a:pt x="18" y="41"/>
                  <a:pt x="18" y="42"/>
                  <a:pt x="19" y="42"/>
                </a:cubicBezTo>
                <a:cubicBezTo>
                  <a:pt x="19" y="43"/>
                  <a:pt x="19" y="43"/>
                  <a:pt x="19" y="44"/>
                </a:cubicBezTo>
                <a:cubicBezTo>
                  <a:pt x="22" y="49"/>
                  <a:pt x="27" y="52"/>
                  <a:pt x="34" y="53"/>
                </a:cubicBezTo>
                <a:cubicBezTo>
                  <a:pt x="34" y="56"/>
                  <a:pt x="34" y="56"/>
                  <a:pt x="34" y="56"/>
                </a:cubicBezTo>
                <a:cubicBezTo>
                  <a:pt x="34" y="60"/>
                  <a:pt x="37" y="64"/>
                  <a:pt x="42" y="64"/>
                </a:cubicBezTo>
                <a:cubicBezTo>
                  <a:pt x="56" y="64"/>
                  <a:pt x="56" y="64"/>
                  <a:pt x="56" y="64"/>
                </a:cubicBezTo>
                <a:cubicBezTo>
                  <a:pt x="59" y="64"/>
                  <a:pt x="61" y="66"/>
                  <a:pt x="61" y="69"/>
                </a:cubicBezTo>
                <a:cubicBezTo>
                  <a:pt x="61" y="71"/>
                  <a:pt x="59" y="73"/>
                  <a:pt x="56" y="73"/>
                </a:cubicBezTo>
                <a:cubicBezTo>
                  <a:pt x="15" y="73"/>
                  <a:pt x="15" y="73"/>
                  <a:pt x="15" y="73"/>
                </a:cubicBezTo>
                <a:cubicBezTo>
                  <a:pt x="13" y="73"/>
                  <a:pt x="11" y="71"/>
                  <a:pt x="11" y="69"/>
                </a:cubicBezTo>
                <a:cubicBezTo>
                  <a:pt x="11" y="64"/>
                  <a:pt x="11" y="64"/>
                  <a:pt x="11" y="64"/>
                </a:cubicBezTo>
                <a:cubicBezTo>
                  <a:pt x="11" y="64"/>
                  <a:pt x="11" y="63"/>
                  <a:pt x="11" y="63"/>
                </a:cubicBezTo>
                <a:cubicBezTo>
                  <a:pt x="11" y="58"/>
                  <a:pt x="11" y="58"/>
                  <a:pt x="11" y="58"/>
                </a:cubicBezTo>
                <a:cubicBezTo>
                  <a:pt x="15" y="57"/>
                  <a:pt x="18" y="54"/>
                  <a:pt x="18" y="50"/>
                </a:cubicBezTo>
                <a:cubicBezTo>
                  <a:pt x="18" y="45"/>
                  <a:pt x="14" y="41"/>
                  <a:pt x="9" y="41"/>
                </a:cubicBezTo>
                <a:cubicBezTo>
                  <a:pt x="4" y="41"/>
                  <a:pt x="0" y="45"/>
                  <a:pt x="0" y="50"/>
                </a:cubicBezTo>
                <a:cubicBezTo>
                  <a:pt x="0" y="54"/>
                  <a:pt x="3" y="57"/>
                  <a:pt x="7" y="58"/>
                </a:cubicBezTo>
                <a:cubicBezTo>
                  <a:pt x="7" y="63"/>
                  <a:pt x="7" y="63"/>
                  <a:pt x="7" y="63"/>
                </a:cubicBezTo>
                <a:cubicBezTo>
                  <a:pt x="7" y="63"/>
                  <a:pt x="7" y="64"/>
                  <a:pt x="8" y="64"/>
                </a:cubicBezTo>
                <a:cubicBezTo>
                  <a:pt x="8" y="69"/>
                  <a:pt x="8" y="69"/>
                  <a:pt x="8" y="69"/>
                </a:cubicBezTo>
                <a:cubicBezTo>
                  <a:pt x="8" y="73"/>
                  <a:pt x="11" y="76"/>
                  <a:pt x="15" y="76"/>
                </a:cubicBezTo>
                <a:cubicBezTo>
                  <a:pt x="56" y="76"/>
                  <a:pt x="56" y="76"/>
                  <a:pt x="56" y="76"/>
                </a:cubicBezTo>
                <a:cubicBezTo>
                  <a:pt x="61" y="76"/>
                  <a:pt x="64" y="73"/>
                  <a:pt x="64" y="69"/>
                </a:cubicBezTo>
                <a:cubicBezTo>
                  <a:pt x="64" y="64"/>
                  <a:pt x="61" y="61"/>
                  <a:pt x="56" y="61"/>
                </a:cubicBezTo>
                <a:close/>
                <a:moveTo>
                  <a:pt x="3" y="50"/>
                </a:moveTo>
                <a:cubicBezTo>
                  <a:pt x="3" y="46"/>
                  <a:pt x="6" y="44"/>
                  <a:pt x="9" y="44"/>
                </a:cubicBezTo>
                <a:cubicBezTo>
                  <a:pt x="12" y="44"/>
                  <a:pt x="15" y="46"/>
                  <a:pt x="15" y="50"/>
                </a:cubicBezTo>
                <a:cubicBezTo>
                  <a:pt x="15" y="52"/>
                  <a:pt x="13" y="55"/>
                  <a:pt x="10" y="55"/>
                </a:cubicBezTo>
                <a:cubicBezTo>
                  <a:pt x="10" y="55"/>
                  <a:pt x="10" y="55"/>
                  <a:pt x="9" y="55"/>
                </a:cubicBezTo>
                <a:cubicBezTo>
                  <a:pt x="9" y="55"/>
                  <a:pt x="8" y="55"/>
                  <a:pt x="8" y="55"/>
                </a:cubicBezTo>
                <a:cubicBezTo>
                  <a:pt x="5" y="55"/>
                  <a:pt x="3" y="52"/>
                  <a:pt x="3" y="50"/>
                </a:cubicBezTo>
                <a:close/>
                <a:moveTo>
                  <a:pt x="9" y="51"/>
                </a:moveTo>
                <a:cubicBezTo>
                  <a:pt x="10" y="51"/>
                  <a:pt x="11" y="51"/>
                  <a:pt x="11" y="50"/>
                </a:cubicBezTo>
                <a:cubicBezTo>
                  <a:pt x="11" y="48"/>
                  <a:pt x="10" y="48"/>
                  <a:pt x="9" y="48"/>
                </a:cubicBezTo>
                <a:cubicBezTo>
                  <a:pt x="8" y="48"/>
                  <a:pt x="7" y="48"/>
                  <a:pt x="7" y="50"/>
                </a:cubicBezTo>
                <a:cubicBezTo>
                  <a:pt x="7" y="51"/>
                  <a:pt x="8" y="51"/>
                  <a:pt x="9" y="51"/>
                </a:cubicBezTo>
                <a:close/>
                <a:moveTo>
                  <a:pt x="9" y="49"/>
                </a:moveTo>
                <a:cubicBezTo>
                  <a:pt x="10" y="49"/>
                  <a:pt x="10" y="49"/>
                  <a:pt x="10" y="50"/>
                </a:cubicBezTo>
                <a:cubicBezTo>
                  <a:pt x="10" y="50"/>
                  <a:pt x="10" y="50"/>
                  <a:pt x="9" y="50"/>
                </a:cubicBezTo>
                <a:cubicBezTo>
                  <a:pt x="9" y="50"/>
                  <a:pt x="8" y="50"/>
                  <a:pt x="8" y="50"/>
                </a:cubicBezTo>
                <a:cubicBezTo>
                  <a:pt x="8" y="49"/>
                  <a:pt x="9" y="49"/>
                  <a:pt x="9"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79" name="Freeform 45"/>
          <p:cNvSpPr>
            <a:spLocks noEditPoints="1"/>
          </p:cNvSpPr>
          <p:nvPr/>
        </p:nvSpPr>
        <p:spPr bwMode="auto">
          <a:xfrm>
            <a:off x="10412621" y="2480303"/>
            <a:ext cx="508115" cy="712077"/>
          </a:xfrm>
          <a:custGeom>
            <a:avLst/>
            <a:gdLst>
              <a:gd name="T0" fmla="*/ 18 w 60"/>
              <a:gd name="T1" fmla="*/ 51 h 81"/>
              <a:gd name="T2" fmla="*/ 25 w 60"/>
              <a:gd name="T3" fmla="*/ 48 h 81"/>
              <a:gd name="T4" fmla="*/ 28 w 60"/>
              <a:gd name="T5" fmla="*/ 41 h 81"/>
              <a:gd name="T6" fmla="*/ 35 w 60"/>
              <a:gd name="T7" fmla="*/ 44 h 81"/>
              <a:gd name="T8" fmla="*/ 40 w 60"/>
              <a:gd name="T9" fmla="*/ 48 h 81"/>
              <a:gd name="T10" fmla="*/ 43 w 60"/>
              <a:gd name="T11" fmla="*/ 55 h 81"/>
              <a:gd name="T12" fmla="*/ 35 w 60"/>
              <a:gd name="T13" fmla="*/ 58 h 81"/>
              <a:gd name="T14" fmla="*/ 32 w 60"/>
              <a:gd name="T15" fmla="*/ 65 h 81"/>
              <a:gd name="T16" fmla="*/ 25 w 60"/>
              <a:gd name="T17" fmla="*/ 62 h 81"/>
              <a:gd name="T18" fmla="*/ 21 w 60"/>
              <a:gd name="T19" fmla="*/ 58 h 81"/>
              <a:gd name="T20" fmla="*/ 52 w 60"/>
              <a:gd name="T21" fmla="*/ 37 h 81"/>
              <a:gd name="T22" fmla="*/ 51 w 60"/>
              <a:gd name="T23" fmla="*/ 69 h 81"/>
              <a:gd name="T24" fmla="*/ 9 w 60"/>
              <a:gd name="T25" fmla="*/ 68 h 81"/>
              <a:gd name="T26" fmla="*/ 10 w 60"/>
              <a:gd name="T27" fmla="*/ 36 h 81"/>
              <a:gd name="T28" fmla="*/ 52 w 60"/>
              <a:gd name="T29" fmla="*/ 37 h 81"/>
              <a:gd name="T30" fmla="*/ 11 w 60"/>
              <a:gd name="T31" fmla="*/ 38 h 81"/>
              <a:gd name="T32" fmla="*/ 50 w 60"/>
              <a:gd name="T33" fmla="*/ 67 h 81"/>
              <a:gd name="T34" fmla="*/ 60 w 60"/>
              <a:gd name="T35" fmla="*/ 39 h 81"/>
              <a:gd name="T36" fmla="*/ 51 w 60"/>
              <a:gd name="T37" fmla="*/ 81 h 81"/>
              <a:gd name="T38" fmla="*/ 0 w 60"/>
              <a:gd name="T39" fmla="*/ 72 h 81"/>
              <a:gd name="T40" fmla="*/ 10 w 60"/>
              <a:gd name="T41" fmla="*/ 14 h 81"/>
              <a:gd name="T42" fmla="*/ 12 w 60"/>
              <a:gd name="T43" fmla="*/ 0 h 81"/>
              <a:gd name="T44" fmla="*/ 50 w 60"/>
              <a:gd name="T45" fmla="*/ 2 h 81"/>
              <a:gd name="T46" fmla="*/ 60 w 60"/>
              <a:gd name="T47" fmla="*/ 39 h 81"/>
              <a:gd name="T48" fmla="*/ 57 w 60"/>
              <a:gd name="T49" fmla="*/ 39 h 81"/>
              <a:gd name="T50" fmla="*/ 48 w 60"/>
              <a:gd name="T51" fmla="*/ 17 h 81"/>
              <a:gd name="T52" fmla="*/ 12 w 60"/>
              <a:gd name="T53" fmla="*/ 17 h 81"/>
              <a:gd name="T54" fmla="*/ 3 w 60"/>
              <a:gd name="T55" fmla="*/ 72 h 81"/>
              <a:gd name="T56" fmla="*/ 51 w 60"/>
              <a:gd name="T57" fmla="*/ 78 h 81"/>
              <a:gd name="T58" fmla="*/ 47 w 60"/>
              <a:gd name="T59" fmla="*/ 5 h 81"/>
              <a:gd name="T60" fmla="*/ 47 w 60"/>
              <a:gd name="T61" fmla="*/ 15 h 81"/>
              <a:gd name="T62" fmla="*/ 13 w 60"/>
              <a:gd name="T63" fmla="*/ 3 h 81"/>
              <a:gd name="T64" fmla="*/ 14 w 60"/>
              <a:gd name="T65" fmla="*/ 15 h 81"/>
              <a:gd name="T66" fmla="*/ 15 w 60"/>
              <a:gd name="T67" fmla="*/ 4 h 81"/>
              <a:gd name="T68" fmla="*/ 16 w 60"/>
              <a:gd name="T69" fmla="*/ 15 h 81"/>
              <a:gd name="T70" fmla="*/ 17 w 60"/>
              <a:gd name="T71" fmla="*/ 5 h 81"/>
              <a:gd name="T72" fmla="*/ 19 w 60"/>
              <a:gd name="T73" fmla="*/ 5 h 81"/>
              <a:gd name="T74" fmla="*/ 21 w 60"/>
              <a:gd name="T75" fmla="*/ 15 h 81"/>
              <a:gd name="T76" fmla="*/ 22 w 60"/>
              <a:gd name="T77" fmla="*/ 4 h 81"/>
              <a:gd name="T78" fmla="*/ 23 w 60"/>
              <a:gd name="T79" fmla="*/ 15 h 81"/>
              <a:gd name="T80" fmla="*/ 24 w 60"/>
              <a:gd name="T81" fmla="*/ 5 h 81"/>
              <a:gd name="T82" fmla="*/ 26 w 60"/>
              <a:gd name="T83" fmla="*/ 5 h 81"/>
              <a:gd name="T84" fmla="*/ 27 w 60"/>
              <a:gd name="T85" fmla="*/ 15 h 81"/>
              <a:gd name="T86" fmla="*/ 28 w 60"/>
              <a:gd name="T87" fmla="*/ 4 h 81"/>
              <a:gd name="T88" fmla="*/ 29 w 60"/>
              <a:gd name="T89" fmla="*/ 15 h 81"/>
              <a:gd name="T90" fmla="*/ 31 w 60"/>
              <a:gd name="T91" fmla="*/ 5 h 81"/>
              <a:gd name="T92" fmla="*/ 33 w 60"/>
              <a:gd name="T93" fmla="*/ 5 h 81"/>
              <a:gd name="T94" fmla="*/ 34 w 60"/>
              <a:gd name="T95" fmla="*/ 15 h 81"/>
              <a:gd name="T96" fmla="*/ 35 w 60"/>
              <a:gd name="T97" fmla="*/ 4 h 81"/>
              <a:gd name="T98" fmla="*/ 36 w 60"/>
              <a:gd name="T99" fmla="*/ 15 h 81"/>
              <a:gd name="T100" fmla="*/ 38 w 60"/>
              <a:gd name="T101" fmla="*/ 5 h 81"/>
              <a:gd name="T102" fmla="*/ 40 w 60"/>
              <a:gd name="T103" fmla="*/ 5 h 81"/>
              <a:gd name="T104" fmla="*/ 41 w 60"/>
              <a:gd name="T105" fmla="*/ 15 h 81"/>
              <a:gd name="T106" fmla="*/ 42 w 60"/>
              <a:gd name="T107" fmla="*/ 4 h 81"/>
              <a:gd name="T108" fmla="*/ 43 w 60"/>
              <a:gd name="T109" fmla="*/ 15 h 81"/>
              <a:gd name="T110" fmla="*/ 45 w 60"/>
              <a:gd name="T111" fmla="*/ 5 h 81"/>
              <a:gd name="T112" fmla="*/ 47 w 60"/>
              <a:gd name="T113"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81">
                <a:moveTo>
                  <a:pt x="18" y="55"/>
                </a:moveTo>
                <a:cubicBezTo>
                  <a:pt x="18" y="51"/>
                  <a:pt x="18" y="51"/>
                  <a:pt x="18" y="51"/>
                </a:cubicBezTo>
                <a:cubicBezTo>
                  <a:pt x="18" y="50"/>
                  <a:pt x="19" y="48"/>
                  <a:pt x="21" y="48"/>
                </a:cubicBezTo>
                <a:cubicBezTo>
                  <a:pt x="25" y="48"/>
                  <a:pt x="25" y="48"/>
                  <a:pt x="25" y="48"/>
                </a:cubicBezTo>
                <a:cubicBezTo>
                  <a:pt x="25" y="44"/>
                  <a:pt x="25" y="44"/>
                  <a:pt x="25" y="44"/>
                </a:cubicBezTo>
                <a:cubicBezTo>
                  <a:pt x="25" y="42"/>
                  <a:pt x="27" y="41"/>
                  <a:pt x="28" y="41"/>
                </a:cubicBezTo>
                <a:cubicBezTo>
                  <a:pt x="32" y="41"/>
                  <a:pt x="32" y="41"/>
                  <a:pt x="32" y="41"/>
                </a:cubicBezTo>
                <a:cubicBezTo>
                  <a:pt x="34" y="41"/>
                  <a:pt x="35" y="42"/>
                  <a:pt x="35" y="44"/>
                </a:cubicBezTo>
                <a:cubicBezTo>
                  <a:pt x="35" y="48"/>
                  <a:pt x="35" y="48"/>
                  <a:pt x="35" y="48"/>
                </a:cubicBezTo>
                <a:cubicBezTo>
                  <a:pt x="40" y="48"/>
                  <a:pt x="40" y="48"/>
                  <a:pt x="40" y="48"/>
                </a:cubicBezTo>
                <a:cubicBezTo>
                  <a:pt x="41" y="48"/>
                  <a:pt x="43" y="50"/>
                  <a:pt x="43" y="51"/>
                </a:cubicBezTo>
                <a:cubicBezTo>
                  <a:pt x="43" y="55"/>
                  <a:pt x="43" y="55"/>
                  <a:pt x="43" y="55"/>
                </a:cubicBezTo>
                <a:cubicBezTo>
                  <a:pt x="43" y="56"/>
                  <a:pt x="41" y="58"/>
                  <a:pt x="40" y="58"/>
                </a:cubicBezTo>
                <a:cubicBezTo>
                  <a:pt x="35" y="58"/>
                  <a:pt x="35" y="58"/>
                  <a:pt x="35" y="58"/>
                </a:cubicBezTo>
                <a:cubicBezTo>
                  <a:pt x="35" y="62"/>
                  <a:pt x="35" y="62"/>
                  <a:pt x="35" y="62"/>
                </a:cubicBezTo>
                <a:cubicBezTo>
                  <a:pt x="35" y="64"/>
                  <a:pt x="34" y="65"/>
                  <a:pt x="32" y="65"/>
                </a:cubicBezTo>
                <a:cubicBezTo>
                  <a:pt x="28" y="65"/>
                  <a:pt x="28" y="65"/>
                  <a:pt x="28" y="65"/>
                </a:cubicBezTo>
                <a:cubicBezTo>
                  <a:pt x="27" y="65"/>
                  <a:pt x="25" y="64"/>
                  <a:pt x="25" y="62"/>
                </a:cubicBezTo>
                <a:cubicBezTo>
                  <a:pt x="25" y="58"/>
                  <a:pt x="25" y="58"/>
                  <a:pt x="25" y="58"/>
                </a:cubicBezTo>
                <a:cubicBezTo>
                  <a:pt x="21" y="58"/>
                  <a:pt x="21" y="58"/>
                  <a:pt x="21" y="58"/>
                </a:cubicBezTo>
                <a:cubicBezTo>
                  <a:pt x="19" y="58"/>
                  <a:pt x="18" y="56"/>
                  <a:pt x="18" y="55"/>
                </a:cubicBezTo>
                <a:close/>
                <a:moveTo>
                  <a:pt x="52" y="37"/>
                </a:moveTo>
                <a:cubicBezTo>
                  <a:pt x="52" y="68"/>
                  <a:pt x="52" y="68"/>
                  <a:pt x="52" y="68"/>
                </a:cubicBezTo>
                <a:cubicBezTo>
                  <a:pt x="52" y="68"/>
                  <a:pt x="51" y="69"/>
                  <a:pt x="51" y="69"/>
                </a:cubicBezTo>
                <a:cubicBezTo>
                  <a:pt x="10" y="69"/>
                  <a:pt x="10" y="69"/>
                  <a:pt x="10" y="69"/>
                </a:cubicBezTo>
                <a:cubicBezTo>
                  <a:pt x="9" y="69"/>
                  <a:pt x="9" y="68"/>
                  <a:pt x="9" y="68"/>
                </a:cubicBezTo>
                <a:cubicBezTo>
                  <a:pt x="9" y="37"/>
                  <a:pt x="9" y="37"/>
                  <a:pt x="9" y="37"/>
                </a:cubicBezTo>
                <a:cubicBezTo>
                  <a:pt x="9" y="37"/>
                  <a:pt x="9" y="36"/>
                  <a:pt x="10" y="36"/>
                </a:cubicBezTo>
                <a:cubicBezTo>
                  <a:pt x="51" y="36"/>
                  <a:pt x="51" y="36"/>
                  <a:pt x="51" y="36"/>
                </a:cubicBezTo>
                <a:cubicBezTo>
                  <a:pt x="51" y="36"/>
                  <a:pt x="52" y="37"/>
                  <a:pt x="52" y="37"/>
                </a:cubicBezTo>
                <a:close/>
                <a:moveTo>
                  <a:pt x="50" y="38"/>
                </a:moveTo>
                <a:cubicBezTo>
                  <a:pt x="11" y="38"/>
                  <a:pt x="11" y="38"/>
                  <a:pt x="11" y="38"/>
                </a:cubicBezTo>
                <a:cubicBezTo>
                  <a:pt x="11" y="67"/>
                  <a:pt x="11" y="67"/>
                  <a:pt x="11" y="67"/>
                </a:cubicBezTo>
                <a:cubicBezTo>
                  <a:pt x="50" y="67"/>
                  <a:pt x="50" y="67"/>
                  <a:pt x="50" y="67"/>
                </a:cubicBezTo>
                <a:lnTo>
                  <a:pt x="50" y="38"/>
                </a:lnTo>
                <a:close/>
                <a:moveTo>
                  <a:pt x="60" y="39"/>
                </a:moveTo>
                <a:cubicBezTo>
                  <a:pt x="60" y="72"/>
                  <a:pt x="60" y="72"/>
                  <a:pt x="60" y="72"/>
                </a:cubicBezTo>
                <a:cubicBezTo>
                  <a:pt x="60" y="77"/>
                  <a:pt x="56" y="81"/>
                  <a:pt x="51" y="81"/>
                </a:cubicBezTo>
                <a:cubicBezTo>
                  <a:pt x="9" y="81"/>
                  <a:pt x="9" y="81"/>
                  <a:pt x="9" y="81"/>
                </a:cubicBezTo>
                <a:cubicBezTo>
                  <a:pt x="4" y="81"/>
                  <a:pt x="0" y="77"/>
                  <a:pt x="0" y="72"/>
                </a:cubicBezTo>
                <a:cubicBezTo>
                  <a:pt x="0" y="39"/>
                  <a:pt x="0" y="39"/>
                  <a:pt x="0" y="39"/>
                </a:cubicBezTo>
                <a:cubicBezTo>
                  <a:pt x="0" y="18"/>
                  <a:pt x="5" y="14"/>
                  <a:pt x="10" y="14"/>
                </a:cubicBezTo>
                <a:cubicBezTo>
                  <a:pt x="10" y="2"/>
                  <a:pt x="10" y="2"/>
                  <a:pt x="10" y="2"/>
                </a:cubicBezTo>
                <a:cubicBezTo>
                  <a:pt x="10" y="1"/>
                  <a:pt x="11" y="0"/>
                  <a:pt x="12" y="0"/>
                </a:cubicBezTo>
                <a:cubicBezTo>
                  <a:pt x="48" y="0"/>
                  <a:pt x="48" y="0"/>
                  <a:pt x="48" y="0"/>
                </a:cubicBezTo>
                <a:cubicBezTo>
                  <a:pt x="49" y="0"/>
                  <a:pt x="50" y="1"/>
                  <a:pt x="50" y="2"/>
                </a:cubicBezTo>
                <a:cubicBezTo>
                  <a:pt x="50" y="14"/>
                  <a:pt x="50" y="14"/>
                  <a:pt x="50" y="14"/>
                </a:cubicBezTo>
                <a:cubicBezTo>
                  <a:pt x="56" y="14"/>
                  <a:pt x="60" y="18"/>
                  <a:pt x="60" y="39"/>
                </a:cubicBezTo>
                <a:close/>
                <a:moveTo>
                  <a:pt x="57" y="72"/>
                </a:moveTo>
                <a:cubicBezTo>
                  <a:pt x="57" y="39"/>
                  <a:pt x="57" y="39"/>
                  <a:pt x="57" y="39"/>
                </a:cubicBezTo>
                <a:cubicBezTo>
                  <a:pt x="57" y="17"/>
                  <a:pt x="52" y="17"/>
                  <a:pt x="49" y="17"/>
                </a:cubicBezTo>
                <a:cubicBezTo>
                  <a:pt x="49" y="17"/>
                  <a:pt x="48" y="17"/>
                  <a:pt x="48" y="17"/>
                </a:cubicBezTo>
                <a:cubicBezTo>
                  <a:pt x="12" y="17"/>
                  <a:pt x="12" y="17"/>
                  <a:pt x="12" y="17"/>
                </a:cubicBezTo>
                <a:cubicBezTo>
                  <a:pt x="12" y="17"/>
                  <a:pt x="12" y="17"/>
                  <a:pt x="12" y="17"/>
                </a:cubicBezTo>
                <a:cubicBezTo>
                  <a:pt x="8" y="17"/>
                  <a:pt x="3" y="17"/>
                  <a:pt x="3" y="39"/>
                </a:cubicBezTo>
                <a:cubicBezTo>
                  <a:pt x="3" y="72"/>
                  <a:pt x="3" y="72"/>
                  <a:pt x="3" y="72"/>
                </a:cubicBezTo>
                <a:cubicBezTo>
                  <a:pt x="3" y="75"/>
                  <a:pt x="6" y="78"/>
                  <a:pt x="9" y="78"/>
                </a:cubicBezTo>
                <a:cubicBezTo>
                  <a:pt x="51" y="78"/>
                  <a:pt x="51" y="78"/>
                  <a:pt x="51" y="78"/>
                </a:cubicBezTo>
                <a:cubicBezTo>
                  <a:pt x="55" y="78"/>
                  <a:pt x="57" y="75"/>
                  <a:pt x="57" y="72"/>
                </a:cubicBezTo>
                <a:close/>
                <a:moveTo>
                  <a:pt x="47" y="5"/>
                </a:moveTo>
                <a:cubicBezTo>
                  <a:pt x="47" y="15"/>
                  <a:pt x="47" y="15"/>
                  <a:pt x="47" y="15"/>
                </a:cubicBezTo>
                <a:cubicBezTo>
                  <a:pt x="47" y="15"/>
                  <a:pt x="47" y="15"/>
                  <a:pt x="47" y="15"/>
                </a:cubicBezTo>
                <a:cubicBezTo>
                  <a:pt x="47" y="3"/>
                  <a:pt x="47" y="3"/>
                  <a:pt x="47" y="3"/>
                </a:cubicBezTo>
                <a:cubicBezTo>
                  <a:pt x="13" y="3"/>
                  <a:pt x="13" y="3"/>
                  <a:pt x="13" y="3"/>
                </a:cubicBezTo>
                <a:cubicBezTo>
                  <a:pt x="13" y="15"/>
                  <a:pt x="13" y="15"/>
                  <a:pt x="13" y="15"/>
                </a:cubicBezTo>
                <a:cubicBezTo>
                  <a:pt x="14" y="15"/>
                  <a:pt x="14" y="15"/>
                  <a:pt x="14" y="15"/>
                </a:cubicBezTo>
                <a:cubicBezTo>
                  <a:pt x="14" y="5"/>
                  <a:pt x="14" y="5"/>
                  <a:pt x="14" y="5"/>
                </a:cubicBezTo>
                <a:cubicBezTo>
                  <a:pt x="14" y="4"/>
                  <a:pt x="14" y="4"/>
                  <a:pt x="15" y="4"/>
                </a:cubicBezTo>
                <a:cubicBezTo>
                  <a:pt x="15" y="4"/>
                  <a:pt x="16" y="4"/>
                  <a:pt x="16" y="5"/>
                </a:cubicBezTo>
                <a:cubicBezTo>
                  <a:pt x="16" y="15"/>
                  <a:pt x="16" y="15"/>
                  <a:pt x="16" y="15"/>
                </a:cubicBezTo>
                <a:cubicBezTo>
                  <a:pt x="17" y="15"/>
                  <a:pt x="17" y="15"/>
                  <a:pt x="17" y="15"/>
                </a:cubicBezTo>
                <a:cubicBezTo>
                  <a:pt x="17" y="5"/>
                  <a:pt x="17" y="5"/>
                  <a:pt x="17" y="5"/>
                </a:cubicBezTo>
                <a:cubicBezTo>
                  <a:pt x="17" y="4"/>
                  <a:pt x="18" y="4"/>
                  <a:pt x="18" y="4"/>
                </a:cubicBezTo>
                <a:cubicBezTo>
                  <a:pt x="19" y="4"/>
                  <a:pt x="19" y="4"/>
                  <a:pt x="19" y="5"/>
                </a:cubicBezTo>
                <a:cubicBezTo>
                  <a:pt x="19" y="15"/>
                  <a:pt x="19" y="15"/>
                  <a:pt x="19" y="15"/>
                </a:cubicBezTo>
                <a:cubicBezTo>
                  <a:pt x="21" y="15"/>
                  <a:pt x="21" y="15"/>
                  <a:pt x="21" y="15"/>
                </a:cubicBezTo>
                <a:cubicBezTo>
                  <a:pt x="21" y="5"/>
                  <a:pt x="21" y="5"/>
                  <a:pt x="21" y="5"/>
                </a:cubicBezTo>
                <a:cubicBezTo>
                  <a:pt x="21" y="4"/>
                  <a:pt x="21" y="4"/>
                  <a:pt x="22" y="4"/>
                </a:cubicBezTo>
                <a:cubicBezTo>
                  <a:pt x="22" y="4"/>
                  <a:pt x="23" y="4"/>
                  <a:pt x="23" y="5"/>
                </a:cubicBezTo>
                <a:cubicBezTo>
                  <a:pt x="23" y="15"/>
                  <a:pt x="23" y="15"/>
                  <a:pt x="23" y="15"/>
                </a:cubicBezTo>
                <a:cubicBezTo>
                  <a:pt x="24" y="15"/>
                  <a:pt x="24" y="15"/>
                  <a:pt x="24" y="15"/>
                </a:cubicBezTo>
                <a:cubicBezTo>
                  <a:pt x="24" y="5"/>
                  <a:pt x="24" y="5"/>
                  <a:pt x="24" y="5"/>
                </a:cubicBezTo>
                <a:cubicBezTo>
                  <a:pt x="24" y="4"/>
                  <a:pt x="25" y="4"/>
                  <a:pt x="25" y="4"/>
                </a:cubicBezTo>
                <a:cubicBezTo>
                  <a:pt x="26" y="4"/>
                  <a:pt x="26" y="4"/>
                  <a:pt x="26" y="5"/>
                </a:cubicBezTo>
                <a:cubicBezTo>
                  <a:pt x="26" y="15"/>
                  <a:pt x="26" y="15"/>
                  <a:pt x="26" y="15"/>
                </a:cubicBezTo>
                <a:cubicBezTo>
                  <a:pt x="27" y="15"/>
                  <a:pt x="27" y="15"/>
                  <a:pt x="27" y="15"/>
                </a:cubicBezTo>
                <a:cubicBezTo>
                  <a:pt x="27" y="5"/>
                  <a:pt x="27" y="5"/>
                  <a:pt x="27" y="5"/>
                </a:cubicBezTo>
                <a:cubicBezTo>
                  <a:pt x="27" y="4"/>
                  <a:pt x="28" y="4"/>
                  <a:pt x="28" y="4"/>
                </a:cubicBezTo>
                <a:cubicBezTo>
                  <a:pt x="29" y="4"/>
                  <a:pt x="29" y="4"/>
                  <a:pt x="29" y="5"/>
                </a:cubicBezTo>
                <a:cubicBezTo>
                  <a:pt x="29" y="15"/>
                  <a:pt x="29" y="15"/>
                  <a:pt x="29" y="15"/>
                </a:cubicBezTo>
                <a:cubicBezTo>
                  <a:pt x="31" y="15"/>
                  <a:pt x="31" y="15"/>
                  <a:pt x="31" y="15"/>
                </a:cubicBezTo>
                <a:cubicBezTo>
                  <a:pt x="31" y="5"/>
                  <a:pt x="31" y="5"/>
                  <a:pt x="31" y="5"/>
                </a:cubicBezTo>
                <a:cubicBezTo>
                  <a:pt x="31" y="4"/>
                  <a:pt x="31" y="4"/>
                  <a:pt x="32" y="4"/>
                </a:cubicBezTo>
                <a:cubicBezTo>
                  <a:pt x="32" y="4"/>
                  <a:pt x="33" y="4"/>
                  <a:pt x="33" y="5"/>
                </a:cubicBezTo>
                <a:cubicBezTo>
                  <a:pt x="33" y="15"/>
                  <a:pt x="33" y="15"/>
                  <a:pt x="33" y="15"/>
                </a:cubicBezTo>
                <a:cubicBezTo>
                  <a:pt x="34" y="15"/>
                  <a:pt x="34" y="15"/>
                  <a:pt x="34" y="15"/>
                </a:cubicBezTo>
                <a:cubicBezTo>
                  <a:pt x="34" y="5"/>
                  <a:pt x="34" y="5"/>
                  <a:pt x="34" y="5"/>
                </a:cubicBezTo>
                <a:cubicBezTo>
                  <a:pt x="34" y="4"/>
                  <a:pt x="35" y="4"/>
                  <a:pt x="35" y="4"/>
                </a:cubicBezTo>
                <a:cubicBezTo>
                  <a:pt x="36" y="4"/>
                  <a:pt x="36" y="4"/>
                  <a:pt x="36" y="5"/>
                </a:cubicBezTo>
                <a:cubicBezTo>
                  <a:pt x="36" y="15"/>
                  <a:pt x="36" y="15"/>
                  <a:pt x="36" y="15"/>
                </a:cubicBezTo>
                <a:cubicBezTo>
                  <a:pt x="38" y="15"/>
                  <a:pt x="38" y="15"/>
                  <a:pt x="38" y="15"/>
                </a:cubicBezTo>
                <a:cubicBezTo>
                  <a:pt x="38" y="5"/>
                  <a:pt x="38" y="5"/>
                  <a:pt x="38" y="5"/>
                </a:cubicBezTo>
                <a:cubicBezTo>
                  <a:pt x="38" y="4"/>
                  <a:pt x="38" y="4"/>
                  <a:pt x="39" y="4"/>
                </a:cubicBezTo>
                <a:cubicBezTo>
                  <a:pt x="39" y="4"/>
                  <a:pt x="40" y="4"/>
                  <a:pt x="40" y="5"/>
                </a:cubicBezTo>
                <a:cubicBezTo>
                  <a:pt x="40" y="15"/>
                  <a:pt x="40" y="15"/>
                  <a:pt x="40" y="15"/>
                </a:cubicBezTo>
                <a:cubicBezTo>
                  <a:pt x="41" y="15"/>
                  <a:pt x="41" y="15"/>
                  <a:pt x="41" y="15"/>
                </a:cubicBezTo>
                <a:cubicBezTo>
                  <a:pt x="41" y="5"/>
                  <a:pt x="41" y="5"/>
                  <a:pt x="41" y="5"/>
                </a:cubicBezTo>
                <a:cubicBezTo>
                  <a:pt x="41" y="4"/>
                  <a:pt x="42" y="4"/>
                  <a:pt x="42" y="4"/>
                </a:cubicBezTo>
                <a:cubicBezTo>
                  <a:pt x="43" y="4"/>
                  <a:pt x="43" y="4"/>
                  <a:pt x="43" y="5"/>
                </a:cubicBezTo>
                <a:cubicBezTo>
                  <a:pt x="43" y="15"/>
                  <a:pt x="43" y="15"/>
                  <a:pt x="43" y="15"/>
                </a:cubicBezTo>
                <a:cubicBezTo>
                  <a:pt x="45" y="15"/>
                  <a:pt x="45" y="15"/>
                  <a:pt x="45" y="15"/>
                </a:cubicBezTo>
                <a:cubicBezTo>
                  <a:pt x="45" y="5"/>
                  <a:pt x="45" y="5"/>
                  <a:pt x="45" y="5"/>
                </a:cubicBezTo>
                <a:cubicBezTo>
                  <a:pt x="45" y="4"/>
                  <a:pt x="45" y="4"/>
                  <a:pt x="46" y="4"/>
                </a:cubicBezTo>
                <a:cubicBezTo>
                  <a:pt x="46" y="4"/>
                  <a:pt x="47" y="4"/>
                  <a:pt x="47" y="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0" name="Freeform 46"/>
          <p:cNvSpPr>
            <a:spLocks noEditPoints="1"/>
          </p:cNvSpPr>
          <p:nvPr/>
        </p:nvSpPr>
        <p:spPr bwMode="auto">
          <a:xfrm>
            <a:off x="7377318" y="2480301"/>
            <a:ext cx="475908" cy="701343"/>
          </a:xfrm>
          <a:custGeom>
            <a:avLst/>
            <a:gdLst>
              <a:gd name="T0" fmla="*/ 40 w 56"/>
              <a:gd name="T1" fmla="*/ 70 h 80"/>
              <a:gd name="T2" fmla="*/ 44 w 56"/>
              <a:gd name="T3" fmla="*/ 12 h 80"/>
              <a:gd name="T4" fmla="*/ 42 w 56"/>
              <a:gd name="T5" fmla="*/ 10 h 80"/>
              <a:gd name="T6" fmla="*/ 45 w 56"/>
              <a:gd name="T7" fmla="*/ 8 h 80"/>
              <a:gd name="T8" fmla="*/ 46 w 56"/>
              <a:gd name="T9" fmla="*/ 5 h 80"/>
              <a:gd name="T10" fmla="*/ 31 w 56"/>
              <a:gd name="T11" fmla="*/ 1 h 80"/>
              <a:gd name="T12" fmla="*/ 31 w 56"/>
              <a:gd name="T13" fmla="*/ 4 h 80"/>
              <a:gd name="T14" fmla="*/ 30 w 56"/>
              <a:gd name="T15" fmla="*/ 7 h 80"/>
              <a:gd name="T16" fmla="*/ 23 w 56"/>
              <a:gd name="T17" fmla="*/ 31 h 80"/>
              <a:gd name="T18" fmla="*/ 23 w 56"/>
              <a:gd name="T19" fmla="*/ 38 h 80"/>
              <a:gd name="T20" fmla="*/ 33 w 56"/>
              <a:gd name="T21" fmla="*/ 41 h 80"/>
              <a:gd name="T22" fmla="*/ 36 w 56"/>
              <a:gd name="T23" fmla="*/ 36 h 80"/>
              <a:gd name="T24" fmla="*/ 38 w 56"/>
              <a:gd name="T25" fmla="*/ 36 h 80"/>
              <a:gd name="T26" fmla="*/ 48 w 56"/>
              <a:gd name="T27" fmla="*/ 47 h 80"/>
              <a:gd name="T28" fmla="*/ 39 w 56"/>
              <a:gd name="T29" fmla="*/ 59 h 80"/>
              <a:gd name="T30" fmla="*/ 24 w 56"/>
              <a:gd name="T31" fmla="*/ 62 h 80"/>
              <a:gd name="T32" fmla="*/ 44 w 56"/>
              <a:gd name="T33" fmla="*/ 47 h 80"/>
              <a:gd name="T34" fmla="*/ 0 w 56"/>
              <a:gd name="T35" fmla="*/ 47 h 80"/>
              <a:gd name="T36" fmla="*/ 24 w 56"/>
              <a:gd name="T37" fmla="*/ 70 h 80"/>
              <a:gd name="T38" fmla="*/ 14 w 56"/>
              <a:gd name="T39" fmla="*/ 76 h 80"/>
              <a:gd name="T40" fmla="*/ 49 w 56"/>
              <a:gd name="T41" fmla="*/ 80 h 80"/>
              <a:gd name="T42" fmla="*/ 49 w 56"/>
              <a:gd name="T43" fmla="*/ 75 h 80"/>
              <a:gd name="T44" fmla="*/ 40 w 56"/>
              <a:gd name="T45" fmla="*/ 10 h 80"/>
              <a:gd name="T46" fmla="*/ 32 w 56"/>
              <a:gd name="T47" fmla="*/ 39 h 80"/>
              <a:gd name="T48" fmla="*/ 34 w 56"/>
              <a:gd name="T49" fmla="*/ 35 h 80"/>
              <a:gd name="T50" fmla="*/ 35 w 56"/>
              <a:gd name="T51" fmla="*/ 33 h 80"/>
              <a:gd name="T52" fmla="*/ 25 w 56"/>
              <a:gd name="T53" fmla="*/ 31 h 80"/>
              <a:gd name="T54" fmla="*/ 25 w 56"/>
              <a:gd name="T55" fmla="*/ 31 h 80"/>
              <a:gd name="T56" fmla="*/ 39 w 56"/>
              <a:gd name="T57" fmla="*/ 24 h 80"/>
              <a:gd name="T58" fmla="*/ 32 w 56"/>
              <a:gd name="T59" fmla="*/ 14 h 80"/>
              <a:gd name="T60" fmla="*/ 26 w 56"/>
              <a:gd name="T61" fmla="*/ 29 h 80"/>
              <a:gd name="T62" fmla="*/ 28 w 56"/>
              <a:gd name="T63" fmla="*/ 29 h 80"/>
              <a:gd name="T64" fmla="*/ 37 w 56"/>
              <a:gd name="T65" fmla="*/ 32 h 80"/>
              <a:gd name="T66" fmla="*/ 32 w 56"/>
              <a:gd name="T67" fmla="*/ 31 h 80"/>
              <a:gd name="T68" fmla="*/ 35 w 56"/>
              <a:gd name="T69" fmla="*/ 27 h 80"/>
              <a:gd name="T70" fmla="*/ 38 w 56"/>
              <a:gd name="T71" fmla="*/ 63 h 80"/>
              <a:gd name="T72" fmla="*/ 26 w 56"/>
              <a:gd name="T73" fmla="*/ 61 h 80"/>
              <a:gd name="T74" fmla="*/ 29 w 56"/>
              <a:gd name="T75" fmla="*/ 68 h 80"/>
              <a:gd name="T76" fmla="*/ 26 w 56"/>
              <a:gd name="T77" fmla="*/ 71 h 80"/>
              <a:gd name="T78" fmla="*/ 38 w 56"/>
              <a:gd name="T79" fmla="*/ 75 h 80"/>
              <a:gd name="T80" fmla="*/ 48 w 56"/>
              <a:gd name="T81" fmla="*/ 78 h 80"/>
              <a:gd name="T82" fmla="*/ 48 w 56"/>
              <a:gd name="T83" fmla="*/ 77 h 80"/>
              <a:gd name="T84" fmla="*/ 33 w 56"/>
              <a:gd name="T85" fmla="*/ 27 h 80"/>
              <a:gd name="T86" fmla="*/ 32 w 56"/>
              <a:gd name="T87" fmla="*/ 26 h 80"/>
              <a:gd name="T88" fmla="*/ 32 w 56"/>
              <a:gd name="T89" fmla="*/ 6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6" h="80">
                <a:moveTo>
                  <a:pt x="49" y="75"/>
                </a:moveTo>
                <a:cubicBezTo>
                  <a:pt x="40" y="75"/>
                  <a:pt x="40" y="75"/>
                  <a:pt x="40" y="75"/>
                </a:cubicBezTo>
                <a:cubicBezTo>
                  <a:pt x="40" y="70"/>
                  <a:pt x="40" y="70"/>
                  <a:pt x="40" y="70"/>
                </a:cubicBezTo>
                <a:cubicBezTo>
                  <a:pt x="49" y="67"/>
                  <a:pt x="56" y="58"/>
                  <a:pt x="56" y="47"/>
                </a:cubicBezTo>
                <a:cubicBezTo>
                  <a:pt x="56" y="37"/>
                  <a:pt x="50" y="28"/>
                  <a:pt x="41" y="25"/>
                </a:cubicBezTo>
                <a:cubicBezTo>
                  <a:pt x="44" y="12"/>
                  <a:pt x="44" y="12"/>
                  <a:pt x="44" y="12"/>
                </a:cubicBezTo>
                <a:cubicBezTo>
                  <a:pt x="44" y="11"/>
                  <a:pt x="44" y="11"/>
                  <a:pt x="44" y="11"/>
                </a:cubicBezTo>
                <a:cubicBezTo>
                  <a:pt x="44" y="11"/>
                  <a:pt x="44" y="11"/>
                  <a:pt x="44" y="10"/>
                </a:cubicBezTo>
                <a:cubicBezTo>
                  <a:pt x="42" y="10"/>
                  <a:pt x="42" y="10"/>
                  <a:pt x="42" y="10"/>
                </a:cubicBezTo>
                <a:cubicBezTo>
                  <a:pt x="43" y="7"/>
                  <a:pt x="43" y="7"/>
                  <a:pt x="43" y="7"/>
                </a:cubicBezTo>
                <a:cubicBezTo>
                  <a:pt x="44" y="8"/>
                  <a:pt x="44" y="8"/>
                  <a:pt x="44" y="8"/>
                </a:cubicBezTo>
                <a:cubicBezTo>
                  <a:pt x="44" y="8"/>
                  <a:pt x="45" y="8"/>
                  <a:pt x="45" y="8"/>
                </a:cubicBezTo>
                <a:cubicBezTo>
                  <a:pt x="45" y="8"/>
                  <a:pt x="45" y="7"/>
                  <a:pt x="46" y="7"/>
                </a:cubicBezTo>
                <a:cubicBezTo>
                  <a:pt x="46" y="5"/>
                  <a:pt x="46" y="5"/>
                  <a:pt x="46" y="5"/>
                </a:cubicBezTo>
                <a:cubicBezTo>
                  <a:pt x="46" y="5"/>
                  <a:pt x="46" y="5"/>
                  <a:pt x="46" y="5"/>
                </a:cubicBezTo>
                <a:cubicBezTo>
                  <a:pt x="46" y="4"/>
                  <a:pt x="46" y="4"/>
                  <a:pt x="45" y="4"/>
                </a:cubicBezTo>
                <a:cubicBezTo>
                  <a:pt x="32" y="0"/>
                  <a:pt x="32" y="0"/>
                  <a:pt x="32" y="0"/>
                </a:cubicBezTo>
                <a:cubicBezTo>
                  <a:pt x="32" y="0"/>
                  <a:pt x="31" y="0"/>
                  <a:pt x="31" y="1"/>
                </a:cubicBezTo>
                <a:cubicBezTo>
                  <a:pt x="31" y="1"/>
                  <a:pt x="31" y="1"/>
                  <a:pt x="31" y="1"/>
                </a:cubicBezTo>
                <a:cubicBezTo>
                  <a:pt x="30" y="3"/>
                  <a:pt x="30" y="3"/>
                  <a:pt x="30" y="3"/>
                </a:cubicBezTo>
                <a:cubicBezTo>
                  <a:pt x="30" y="3"/>
                  <a:pt x="30" y="4"/>
                  <a:pt x="31" y="4"/>
                </a:cubicBezTo>
                <a:cubicBezTo>
                  <a:pt x="32" y="5"/>
                  <a:pt x="32" y="5"/>
                  <a:pt x="32" y="5"/>
                </a:cubicBezTo>
                <a:cubicBezTo>
                  <a:pt x="32" y="7"/>
                  <a:pt x="32" y="7"/>
                  <a:pt x="32" y="7"/>
                </a:cubicBezTo>
                <a:cubicBezTo>
                  <a:pt x="30" y="7"/>
                  <a:pt x="30" y="7"/>
                  <a:pt x="30" y="7"/>
                </a:cubicBezTo>
                <a:cubicBezTo>
                  <a:pt x="30" y="7"/>
                  <a:pt x="30" y="7"/>
                  <a:pt x="30" y="7"/>
                </a:cubicBezTo>
                <a:cubicBezTo>
                  <a:pt x="29" y="7"/>
                  <a:pt x="29" y="7"/>
                  <a:pt x="29" y="8"/>
                </a:cubicBezTo>
                <a:cubicBezTo>
                  <a:pt x="23" y="31"/>
                  <a:pt x="23" y="31"/>
                  <a:pt x="23" y="31"/>
                </a:cubicBezTo>
                <a:cubicBezTo>
                  <a:pt x="23" y="32"/>
                  <a:pt x="23" y="32"/>
                  <a:pt x="23" y="32"/>
                </a:cubicBezTo>
                <a:cubicBezTo>
                  <a:pt x="25" y="33"/>
                  <a:pt x="25" y="33"/>
                  <a:pt x="25" y="33"/>
                </a:cubicBezTo>
                <a:cubicBezTo>
                  <a:pt x="23" y="38"/>
                  <a:pt x="23" y="38"/>
                  <a:pt x="23" y="38"/>
                </a:cubicBezTo>
                <a:cubicBezTo>
                  <a:pt x="23" y="38"/>
                  <a:pt x="24" y="39"/>
                  <a:pt x="24" y="39"/>
                </a:cubicBezTo>
                <a:cubicBezTo>
                  <a:pt x="33" y="41"/>
                  <a:pt x="33" y="41"/>
                  <a:pt x="33" y="41"/>
                </a:cubicBezTo>
                <a:cubicBezTo>
                  <a:pt x="33" y="41"/>
                  <a:pt x="33" y="41"/>
                  <a:pt x="33" y="41"/>
                </a:cubicBezTo>
                <a:cubicBezTo>
                  <a:pt x="33" y="41"/>
                  <a:pt x="34" y="41"/>
                  <a:pt x="34" y="41"/>
                </a:cubicBezTo>
                <a:cubicBezTo>
                  <a:pt x="34" y="41"/>
                  <a:pt x="34" y="41"/>
                  <a:pt x="34" y="41"/>
                </a:cubicBezTo>
                <a:cubicBezTo>
                  <a:pt x="36" y="36"/>
                  <a:pt x="36" y="36"/>
                  <a:pt x="36" y="36"/>
                </a:cubicBezTo>
                <a:cubicBezTo>
                  <a:pt x="37" y="36"/>
                  <a:pt x="37" y="36"/>
                  <a:pt x="37" y="36"/>
                </a:cubicBezTo>
                <a:cubicBezTo>
                  <a:pt x="37" y="36"/>
                  <a:pt x="37" y="36"/>
                  <a:pt x="37" y="36"/>
                </a:cubicBezTo>
                <a:cubicBezTo>
                  <a:pt x="37" y="36"/>
                  <a:pt x="37" y="36"/>
                  <a:pt x="38" y="36"/>
                </a:cubicBezTo>
                <a:cubicBezTo>
                  <a:pt x="38" y="36"/>
                  <a:pt x="38" y="36"/>
                  <a:pt x="38" y="35"/>
                </a:cubicBezTo>
                <a:cubicBezTo>
                  <a:pt x="39" y="33"/>
                  <a:pt x="39" y="33"/>
                  <a:pt x="39" y="33"/>
                </a:cubicBezTo>
                <a:cubicBezTo>
                  <a:pt x="44" y="35"/>
                  <a:pt x="48" y="41"/>
                  <a:pt x="48" y="47"/>
                </a:cubicBezTo>
                <a:cubicBezTo>
                  <a:pt x="48" y="54"/>
                  <a:pt x="45" y="59"/>
                  <a:pt x="40" y="62"/>
                </a:cubicBezTo>
                <a:cubicBezTo>
                  <a:pt x="40" y="60"/>
                  <a:pt x="40" y="60"/>
                  <a:pt x="40" y="60"/>
                </a:cubicBezTo>
                <a:cubicBezTo>
                  <a:pt x="40" y="59"/>
                  <a:pt x="39" y="59"/>
                  <a:pt x="39" y="59"/>
                </a:cubicBezTo>
                <a:cubicBezTo>
                  <a:pt x="25" y="59"/>
                  <a:pt x="25" y="59"/>
                  <a:pt x="25" y="59"/>
                </a:cubicBezTo>
                <a:cubicBezTo>
                  <a:pt x="25" y="59"/>
                  <a:pt x="24" y="59"/>
                  <a:pt x="24" y="60"/>
                </a:cubicBezTo>
                <a:cubicBezTo>
                  <a:pt x="24" y="62"/>
                  <a:pt x="24" y="62"/>
                  <a:pt x="24" y="62"/>
                </a:cubicBezTo>
                <a:cubicBezTo>
                  <a:pt x="20" y="59"/>
                  <a:pt x="17" y="55"/>
                  <a:pt x="16" y="49"/>
                </a:cubicBezTo>
                <a:cubicBezTo>
                  <a:pt x="42" y="49"/>
                  <a:pt x="42" y="49"/>
                  <a:pt x="42" y="49"/>
                </a:cubicBezTo>
                <a:cubicBezTo>
                  <a:pt x="43" y="49"/>
                  <a:pt x="44" y="49"/>
                  <a:pt x="44" y="47"/>
                </a:cubicBezTo>
                <a:cubicBezTo>
                  <a:pt x="44" y="46"/>
                  <a:pt x="43" y="45"/>
                  <a:pt x="42" y="45"/>
                </a:cubicBezTo>
                <a:cubicBezTo>
                  <a:pt x="2" y="45"/>
                  <a:pt x="2" y="45"/>
                  <a:pt x="2" y="45"/>
                </a:cubicBezTo>
                <a:cubicBezTo>
                  <a:pt x="1" y="45"/>
                  <a:pt x="0" y="46"/>
                  <a:pt x="0" y="47"/>
                </a:cubicBezTo>
                <a:cubicBezTo>
                  <a:pt x="0" y="49"/>
                  <a:pt x="1" y="49"/>
                  <a:pt x="2" y="49"/>
                </a:cubicBezTo>
                <a:cubicBezTo>
                  <a:pt x="8" y="49"/>
                  <a:pt x="8" y="49"/>
                  <a:pt x="8" y="49"/>
                </a:cubicBezTo>
                <a:cubicBezTo>
                  <a:pt x="9" y="59"/>
                  <a:pt x="15" y="67"/>
                  <a:pt x="24" y="70"/>
                </a:cubicBezTo>
                <a:cubicBezTo>
                  <a:pt x="24" y="75"/>
                  <a:pt x="24" y="75"/>
                  <a:pt x="24" y="75"/>
                </a:cubicBezTo>
                <a:cubicBezTo>
                  <a:pt x="15" y="75"/>
                  <a:pt x="15" y="75"/>
                  <a:pt x="15" y="75"/>
                </a:cubicBezTo>
                <a:cubicBezTo>
                  <a:pt x="15" y="75"/>
                  <a:pt x="14" y="76"/>
                  <a:pt x="14" y="76"/>
                </a:cubicBezTo>
                <a:cubicBezTo>
                  <a:pt x="14" y="79"/>
                  <a:pt x="14" y="79"/>
                  <a:pt x="14" y="79"/>
                </a:cubicBezTo>
                <a:cubicBezTo>
                  <a:pt x="14" y="80"/>
                  <a:pt x="15" y="80"/>
                  <a:pt x="15" y="80"/>
                </a:cubicBezTo>
                <a:cubicBezTo>
                  <a:pt x="49" y="80"/>
                  <a:pt x="49" y="80"/>
                  <a:pt x="49" y="80"/>
                </a:cubicBezTo>
                <a:cubicBezTo>
                  <a:pt x="49" y="80"/>
                  <a:pt x="50" y="80"/>
                  <a:pt x="50" y="79"/>
                </a:cubicBezTo>
                <a:cubicBezTo>
                  <a:pt x="50" y="76"/>
                  <a:pt x="50" y="76"/>
                  <a:pt x="50" y="76"/>
                </a:cubicBezTo>
                <a:cubicBezTo>
                  <a:pt x="50" y="76"/>
                  <a:pt x="49" y="75"/>
                  <a:pt x="49" y="75"/>
                </a:cubicBezTo>
                <a:close/>
                <a:moveTo>
                  <a:pt x="34" y="5"/>
                </a:moveTo>
                <a:cubicBezTo>
                  <a:pt x="41" y="7"/>
                  <a:pt x="41" y="7"/>
                  <a:pt x="41" y="7"/>
                </a:cubicBezTo>
                <a:cubicBezTo>
                  <a:pt x="40" y="10"/>
                  <a:pt x="40" y="10"/>
                  <a:pt x="40" y="10"/>
                </a:cubicBezTo>
                <a:cubicBezTo>
                  <a:pt x="34" y="8"/>
                  <a:pt x="34" y="8"/>
                  <a:pt x="34" y="8"/>
                </a:cubicBezTo>
                <a:lnTo>
                  <a:pt x="34" y="5"/>
                </a:lnTo>
                <a:close/>
                <a:moveTo>
                  <a:pt x="32" y="39"/>
                </a:moveTo>
                <a:cubicBezTo>
                  <a:pt x="26" y="37"/>
                  <a:pt x="26" y="37"/>
                  <a:pt x="26" y="37"/>
                </a:cubicBezTo>
                <a:cubicBezTo>
                  <a:pt x="27" y="33"/>
                  <a:pt x="27" y="33"/>
                  <a:pt x="27" y="33"/>
                </a:cubicBezTo>
                <a:cubicBezTo>
                  <a:pt x="34" y="35"/>
                  <a:pt x="34" y="35"/>
                  <a:pt x="34" y="35"/>
                </a:cubicBezTo>
                <a:lnTo>
                  <a:pt x="32" y="39"/>
                </a:lnTo>
                <a:close/>
                <a:moveTo>
                  <a:pt x="36" y="34"/>
                </a:moveTo>
                <a:cubicBezTo>
                  <a:pt x="35" y="33"/>
                  <a:pt x="35" y="33"/>
                  <a:pt x="35" y="33"/>
                </a:cubicBezTo>
                <a:cubicBezTo>
                  <a:pt x="34" y="33"/>
                  <a:pt x="34" y="33"/>
                  <a:pt x="34" y="33"/>
                </a:cubicBezTo>
                <a:cubicBezTo>
                  <a:pt x="34" y="33"/>
                  <a:pt x="34" y="33"/>
                  <a:pt x="34" y="33"/>
                </a:cubicBezTo>
                <a:cubicBezTo>
                  <a:pt x="25" y="31"/>
                  <a:pt x="25" y="31"/>
                  <a:pt x="25" y="31"/>
                </a:cubicBezTo>
                <a:cubicBezTo>
                  <a:pt x="25" y="31"/>
                  <a:pt x="25" y="31"/>
                  <a:pt x="25" y="31"/>
                </a:cubicBezTo>
                <a:cubicBezTo>
                  <a:pt x="25" y="31"/>
                  <a:pt x="25" y="31"/>
                  <a:pt x="25" y="31"/>
                </a:cubicBezTo>
                <a:cubicBezTo>
                  <a:pt x="25" y="31"/>
                  <a:pt x="25" y="31"/>
                  <a:pt x="25" y="31"/>
                </a:cubicBezTo>
                <a:cubicBezTo>
                  <a:pt x="30" y="11"/>
                  <a:pt x="30" y="11"/>
                  <a:pt x="30" y="11"/>
                </a:cubicBezTo>
                <a:cubicBezTo>
                  <a:pt x="42" y="14"/>
                  <a:pt x="42" y="14"/>
                  <a:pt x="42" y="14"/>
                </a:cubicBezTo>
                <a:cubicBezTo>
                  <a:pt x="39" y="24"/>
                  <a:pt x="39" y="24"/>
                  <a:pt x="39" y="24"/>
                </a:cubicBezTo>
                <a:cubicBezTo>
                  <a:pt x="37" y="23"/>
                  <a:pt x="34" y="23"/>
                  <a:pt x="32" y="23"/>
                </a:cubicBezTo>
                <a:cubicBezTo>
                  <a:pt x="31" y="23"/>
                  <a:pt x="30" y="24"/>
                  <a:pt x="29" y="24"/>
                </a:cubicBezTo>
                <a:cubicBezTo>
                  <a:pt x="32" y="14"/>
                  <a:pt x="32" y="14"/>
                  <a:pt x="32" y="14"/>
                </a:cubicBezTo>
                <a:cubicBezTo>
                  <a:pt x="32" y="13"/>
                  <a:pt x="32" y="13"/>
                  <a:pt x="31" y="13"/>
                </a:cubicBezTo>
                <a:cubicBezTo>
                  <a:pt x="31" y="12"/>
                  <a:pt x="30" y="13"/>
                  <a:pt x="30" y="13"/>
                </a:cubicBezTo>
                <a:cubicBezTo>
                  <a:pt x="26" y="29"/>
                  <a:pt x="26" y="29"/>
                  <a:pt x="26" y="29"/>
                </a:cubicBezTo>
                <a:cubicBezTo>
                  <a:pt x="26" y="29"/>
                  <a:pt x="26" y="30"/>
                  <a:pt x="27" y="30"/>
                </a:cubicBezTo>
                <a:cubicBezTo>
                  <a:pt x="27" y="30"/>
                  <a:pt x="27" y="30"/>
                  <a:pt x="27" y="30"/>
                </a:cubicBezTo>
                <a:cubicBezTo>
                  <a:pt x="27" y="30"/>
                  <a:pt x="28" y="30"/>
                  <a:pt x="28" y="29"/>
                </a:cubicBezTo>
                <a:cubicBezTo>
                  <a:pt x="28" y="28"/>
                  <a:pt x="28" y="28"/>
                  <a:pt x="28" y="28"/>
                </a:cubicBezTo>
                <a:cubicBezTo>
                  <a:pt x="28" y="30"/>
                  <a:pt x="30" y="31"/>
                  <a:pt x="32" y="31"/>
                </a:cubicBezTo>
                <a:cubicBezTo>
                  <a:pt x="34" y="31"/>
                  <a:pt x="35" y="31"/>
                  <a:pt x="37" y="32"/>
                </a:cubicBezTo>
                <a:lnTo>
                  <a:pt x="36" y="34"/>
                </a:lnTo>
                <a:close/>
                <a:moveTo>
                  <a:pt x="35" y="27"/>
                </a:moveTo>
                <a:cubicBezTo>
                  <a:pt x="35" y="29"/>
                  <a:pt x="34" y="31"/>
                  <a:pt x="32" y="31"/>
                </a:cubicBezTo>
                <a:cubicBezTo>
                  <a:pt x="30" y="31"/>
                  <a:pt x="29" y="29"/>
                  <a:pt x="29" y="27"/>
                </a:cubicBezTo>
                <a:cubicBezTo>
                  <a:pt x="29" y="25"/>
                  <a:pt x="30" y="24"/>
                  <a:pt x="32" y="24"/>
                </a:cubicBezTo>
                <a:cubicBezTo>
                  <a:pt x="34" y="24"/>
                  <a:pt x="35" y="25"/>
                  <a:pt x="35" y="27"/>
                </a:cubicBezTo>
                <a:close/>
                <a:moveTo>
                  <a:pt x="26" y="61"/>
                </a:moveTo>
                <a:cubicBezTo>
                  <a:pt x="38" y="61"/>
                  <a:pt x="38" y="61"/>
                  <a:pt x="38" y="61"/>
                </a:cubicBezTo>
                <a:cubicBezTo>
                  <a:pt x="38" y="63"/>
                  <a:pt x="38" y="63"/>
                  <a:pt x="38" y="63"/>
                </a:cubicBezTo>
                <a:cubicBezTo>
                  <a:pt x="36" y="63"/>
                  <a:pt x="34" y="64"/>
                  <a:pt x="32" y="64"/>
                </a:cubicBezTo>
                <a:cubicBezTo>
                  <a:pt x="30" y="64"/>
                  <a:pt x="28" y="63"/>
                  <a:pt x="26" y="63"/>
                </a:cubicBezTo>
                <a:lnTo>
                  <a:pt x="26" y="61"/>
                </a:lnTo>
                <a:close/>
                <a:moveTo>
                  <a:pt x="35" y="68"/>
                </a:moveTo>
                <a:cubicBezTo>
                  <a:pt x="35" y="70"/>
                  <a:pt x="34" y="71"/>
                  <a:pt x="32" y="71"/>
                </a:cubicBezTo>
                <a:cubicBezTo>
                  <a:pt x="30" y="71"/>
                  <a:pt x="29" y="70"/>
                  <a:pt x="29" y="68"/>
                </a:cubicBezTo>
                <a:cubicBezTo>
                  <a:pt x="29" y="66"/>
                  <a:pt x="30" y="64"/>
                  <a:pt x="32" y="64"/>
                </a:cubicBezTo>
                <a:cubicBezTo>
                  <a:pt x="34" y="64"/>
                  <a:pt x="35" y="66"/>
                  <a:pt x="35" y="68"/>
                </a:cubicBezTo>
                <a:close/>
                <a:moveTo>
                  <a:pt x="26" y="71"/>
                </a:moveTo>
                <a:cubicBezTo>
                  <a:pt x="28" y="72"/>
                  <a:pt x="30" y="72"/>
                  <a:pt x="32" y="72"/>
                </a:cubicBezTo>
                <a:cubicBezTo>
                  <a:pt x="34" y="72"/>
                  <a:pt x="36" y="72"/>
                  <a:pt x="38" y="71"/>
                </a:cubicBezTo>
                <a:cubicBezTo>
                  <a:pt x="38" y="75"/>
                  <a:pt x="38" y="75"/>
                  <a:pt x="38" y="75"/>
                </a:cubicBezTo>
                <a:cubicBezTo>
                  <a:pt x="26" y="75"/>
                  <a:pt x="26" y="75"/>
                  <a:pt x="26" y="75"/>
                </a:cubicBezTo>
                <a:lnTo>
                  <a:pt x="26" y="71"/>
                </a:lnTo>
                <a:close/>
                <a:moveTo>
                  <a:pt x="48" y="78"/>
                </a:moveTo>
                <a:cubicBezTo>
                  <a:pt x="16" y="78"/>
                  <a:pt x="16" y="78"/>
                  <a:pt x="16" y="78"/>
                </a:cubicBezTo>
                <a:cubicBezTo>
                  <a:pt x="16" y="77"/>
                  <a:pt x="16" y="77"/>
                  <a:pt x="16" y="77"/>
                </a:cubicBezTo>
                <a:cubicBezTo>
                  <a:pt x="48" y="77"/>
                  <a:pt x="48" y="77"/>
                  <a:pt x="48" y="77"/>
                </a:cubicBezTo>
                <a:lnTo>
                  <a:pt x="48" y="78"/>
                </a:lnTo>
                <a:close/>
                <a:moveTo>
                  <a:pt x="32" y="26"/>
                </a:moveTo>
                <a:cubicBezTo>
                  <a:pt x="33" y="26"/>
                  <a:pt x="33" y="26"/>
                  <a:pt x="33" y="27"/>
                </a:cubicBezTo>
                <a:cubicBezTo>
                  <a:pt x="33" y="28"/>
                  <a:pt x="33" y="29"/>
                  <a:pt x="32" y="29"/>
                </a:cubicBezTo>
                <a:cubicBezTo>
                  <a:pt x="31" y="29"/>
                  <a:pt x="31" y="28"/>
                  <a:pt x="31" y="27"/>
                </a:cubicBezTo>
                <a:cubicBezTo>
                  <a:pt x="31" y="26"/>
                  <a:pt x="31" y="26"/>
                  <a:pt x="32" y="26"/>
                </a:cubicBezTo>
                <a:close/>
                <a:moveTo>
                  <a:pt x="32" y="66"/>
                </a:moveTo>
                <a:cubicBezTo>
                  <a:pt x="33" y="66"/>
                  <a:pt x="33" y="67"/>
                  <a:pt x="33" y="68"/>
                </a:cubicBezTo>
                <a:cubicBezTo>
                  <a:pt x="33" y="69"/>
                  <a:pt x="33" y="69"/>
                  <a:pt x="32" y="69"/>
                </a:cubicBezTo>
                <a:cubicBezTo>
                  <a:pt x="31" y="69"/>
                  <a:pt x="31" y="69"/>
                  <a:pt x="31" y="68"/>
                </a:cubicBezTo>
                <a:cubicBezTo>
                  <a:pt x="31" y="67"/>
                  <a:pt x="31" y="66"/>
                  <a:pt x="32"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sp>
        <p:nvSpPr>
          <p:cNvPr id="81" name="Freeform 50"/>
          <p:cNvSpPr>
            <a:spLocks noEditPoints="1"/>
          </p:cNvSpPr>
          <p:nvPr/>
        </p:nvSpPr>
        <p:spPr bwMode="auto">
          <a:xfrm>
            <a:off x="4400883" y="2485511"/>
            <a:ext cx="332779" cy="683452"/>
          </a:xfrm>
          <a:custGeom>
            <a:avLst/>
            <a:gdLst>
              <a:gd name="T0" fmla="*/ 29 w 39"/>
              <a:gd name="T1" fmla="*/ 10 h 78"/>
              <a:gd name="T2" fmla="*/ 9 w 39"/>
              <a:gd name="T3" fmla="*/ 10 h 78"/>
              <a:gd name="T4" fmla="*/ 0 w 39"/>
              <a:gd name="T5" fmla="*/ 59 h 78"/>
              <a:gd name="T6" fmla="*/ 39 w 39"/>
              <a:gd name="T7" fmla="*/ 59 h 78"/>
              <a:gd name="T8" fmla="*/ 19 w 39"/>
              <a:gd name="T9" fmla="*/ 75 h 78"/>
              <a:gd name="T10" fmla="*/ 11 w 39"/>
              <a:gd name="T11" fmla="*/ 45 h 78"/>
              <a:gd name="T12" fmla="*/ 12 w 39"/>
              <a:gd name="T13" fmla="*/ 10 h 78"/>
              <a:gd name="T14" fmla="*/ 26 w 39"/>
              <a:gd name="T15" fmla="*/ 10 h 78"/>
              <a:gd name="T16" fmla="*/ 28 w 39"/>
              <a:gd name="T17" fmla="*/ 45 h 78"/>
              <a:gd name="T18" fmla="*/ 19 w 39"/>
              <a:gd name="T19" fmla="*/ 75 h 78"/>
              <a:gd name="T20" fmla="*/ 23 w 39"/>
              <a:gd name="T21" fmla="*/ 42 h 78"/>
              <a:gd name="T22" fmla="*/ 15 w 39"/>
              <a:gd name="T23" fmla="*/ 33 h 78"/>
              <a:gd name="T24" fmla="*/ 12 w 39"/>
              <a:gd name="T25" fmla="*/ 47 h 78"/>
              <a:gd name="T26" fmla="*/ 19 w 39"/>
              <a:gd name="T27" fmla="*/ 72 h 78"/>
              <a:gd name="T28" fmla="*/ 26 w 39"/>
              <a:gd name="T29" fmla="*/ 47 h 78"/>
              <a:gd name="T30" fmla="*/ 11 w 39"/>
              <a:gd name="T31" fmla="*/ 59 h 78"/>
              <a:gd name="T32" fmla="*/ 13 w 39"/>
              <a:gd name="T33" fmla="*/ 66 h 78"/>
              <a:gd name="T34" fmla="*/ 12 w 39"/>
              <a:gd name="T35" fmla="*/ 66 h 78"/>
              <a:gd name="T36" fmla="*/ 14 w 39"/>
              <a:gd name="T37" fmla="*/ 50 h 78"/>
              <a:gd name="T38" fmla="*/ 15 w 39"/>
              <a:gd name="T39" fmla="*/ 52 h 78"/>
              <a:gd name="T40" fmla="*/ 17 w 39"/>
              <a:gd name="T41" fmla="*/ 50 h 78"/>
              <a:gd name="T42" fmla="*/ 16 w 39"/>
              <a:gd name="T43" fmla="*/ 48 h 78"/>
              <a:gd name="T44" fmla="*/ 19 w 39"/>
              <a:gd name="T45" fmla="*/ 44 h 78"/>
              <a:gd name="T46" fmla="*/ 18 w 39"/>
              <a:gd name="T47" fmla="*/ 49 h 78"/>
              <a:gd name="T48" fmla="*/ 14 w 39"/>
              <a:gd name="T49" fmla="*/ 10 h 78"/>
              <a:gd name="T50" fmla="*/ 20 w 39"/>
              <a:gd name="T51" fmla="*/ 11 h 78"/>
              <a:gd name="T52" fmla="*/ 14 w 39"/>
              <a:gd name="T53" fmla="*/ 12 h 78"/>
              <a:gd name="T54" fmla="*/ 13 w 39"/>
              <a:gd name="T55" fmla="*/ 17 h 78"/>
              <a:gd name="T56" fmla="*/ 19 w 39"/>
              <a:gd name="T57" fmla="*/ 16 h 78"/>
              <a:gd name="T58" fmla="*/ 19 w 39"/>
              <a:gd name="T59" fmla="*/ 18 h 78"/>
              <a:gd name="T60" fmla="*/ 13 w 39"/>
              <a:gd name="T61" fmla="*/ 17 h 78"/>
              <a:gd name="T62" fmla="*/ 14 w 39"/>
              <a:gd name="T63" fmla="*/ 22 h 78"/>
              <a:gd name="T64" fmla="*/ 20 w 39"/>
              <a:gd name="T65" fmla="*/ 23 h 78"/>
              <a:gd name="T66" fmla="*/ 14 w 39"/>
              <a:gd name="T67" fmla="*/ 24 h 78"/>
              <a:gd name="T68" fmla="*/ 13 w 39"/>
              <a:gd name="T69" fmla="*/ 28 h 78"/>
              <a:gd name="T70" fmla="*/ 19 w 39"/>
              <a:gd name="T71" fmla="*/ 27 h 78"/>
              <a:gd name="T72" fmla="*/ 19 w 39"/>
              <a:gd name="T73" fmla="*/ 29 h 78"/>
              <a:gd name="T74" fmla="*/ 13 w 39"/>
              <a:gd name="T75" fmla="*/ 2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78">
                <a:moveTo>
                  <a:pt x="29" y="42"/>
                </a:moveTo>
                <a:cubicBezTo>
                  <a:pt x="29" y="10"/>
                  <a:pt x="29" y="10"/>
                  <a:pt x="29" y="10"/>
                </a:cubicBezTo>
                <a:cubicBezTo>
                  <a:pt x="29" y="5"/>
                  <a:pt x="25" y="0"/>
                  <a:pt x="19" y="0"/>
                </a:cubicBezTo>
                <a:cubicBezTo>
                  <a:pt x="14" y="0"/>
                  <a:pt x="9" y="5"/>
                  <a:pt x="9" y="10"/>
                </a:cubicBezTo>
                <a:cubicBezTo>
                  <a:pt x="9" y="42"/>
                  <a:pt x="9" y="42"/>
                  <a:pt x="9" y="42"/>
                </a:cubicBezTo>
                <a:cubicBezTo>
                  <a:pt x="4" y="46"/>
                  <a:pt x="0" y="52"/>
                  <a:pt x="0" y="59"/>
                </a:cubicBezTo>
                <a:cubicBezTo>
                  <a:pt x="0" y="70"/>
                  <a:pt x="8" y="78"/>
                  <a:pt x="19" y="78"/>
                </a:cubicBezTo>
                <a:cubicBezTo>
                  <a:pt x="30" y="78"/>
                  <a:pt x="39" y="70"/>
                  <a:pt x="39" y="59"/>
                </a:cubicBezTo>
                <a:cubicBezTo>
                  <a:pt x="39" y="52"/>
                  <a:pt x="35" y="46"/>
                  <a:pt x="29" y="42"/>
                </a:cubicBezTo>
                <a:close/>
                <a:moveTo>
                  <a:pt x="19" y="75"/>
                </a:moveTo>
                <a:cubicBezTo>
                  <a:pt x="10" y="75"/>
                  <a:pt x="3" y="68"/>
                  <a:pt x="3" y="59"/>
                </a:cubicBezTo>
                <a:cubicBezTo>
                  <a:pt x="3" y="53"/>
                  <a:pt x="6" y="48"/>
                  <a:pt x="11" y="45"/>
                </a:cubicBezTo>
                <a:cubicBezTo>
                  <a:pt x="12" y="44"/>
                  <a:pt x="12" y="43"/>
                  <a:pt x="12" y="42"/>
                </a:cubicBezTo>
                <a:cubicBezTo>
                  <a:pt x="12" y="10"/>
                  <a:pt x="12" y="10"/>
                  <a:pt x="12" y="10"/>
                </a:cubicBezTo>
                <a:cubicBezTo>
                  <a:pt x="12" y="6"/>
                  <a:pt x="15" y="3"/>
                  <a:pt x="19" y="3"/>
                </a:cubicBezTo>
                <a:cubicBezTo>
                  <a:pt x="23" y="3"/>
                  <a:pt x="26" y="6"/>
                  <a:pt x="26" y="10"/>
                </a:cubicBezTo>
                <a:cubicBezTo>
                  <a:pt x="26" y="42"/>
                  <a:pt x="26" y="42"/>
                  <a:pt x="26" y="42"/>
                </a:cubicBezTo>
                <a:cubicBezTo>
                  <a:pt x="26" y="43"/>
                  <a:pt x="27" y="44"/>
                  <a:pt x="28" y="45"/>
                </a:cubicBezTo>
                <a:cubicBezTo>
                  <a:pt x="33" y="48"/>
                  <a:pt x="36" y="53"/>
                  <a:pt x="36" y="59"/>
                </a:cubicBezTo>
                <a:cubicBezTo>
                  <a:pt x="36" y="68"/>
                  <a:pt x="28" y="75"/>
                  <a:pt x="19" y="75"/>
                </a:cubicBezTo>
                <a:close/>
                <a:moveTo>
                  <a:pt x="26" y="47"/>
                </a:moveTo>
                <a:cubicBezTo>
                  <a:pt x="24" y="46"/>
                  <a:pt x="23" y="44"/>
                  <a:pt x="23" y="42"/>
                </a:cubicBezTo>
                <a:cubicBezTo>
                  <a:pt x="23" y="33"/>
                  <a:pt x="23" y="33"/>
                  <a:pt x="23" y="33"/>
                </a:cubicBezTo>
                <a:cubicBezTo>
                  <a:pt x="15" y="33"/>
                  <a:pt x="15" y="33"/>
                  <a:pt x="15" y="33"/>
                </a:cubicBezTo>
                <a:cubicBezTo>
                  <a:pt x="15" y="42"/>
                  <a:pt x="15" y="42"/>
                  <a:pt x="15" y="42"/>
                </a:cubicBezTo>
                <a:cubicBezTo>
                  <a:pt x="15" y="44"/>
                  <a:pt x="14" y="46"/>
                  <a:pt x="12" y="47"/>
                </a:cubicBezTo>
                <a:cubicBezTo>
                  <a:pt x="8" y="50"/>
                  <a:pt x="6" y="54"/>
                  <a:pt x="6" y="59"/>
                </a:cubicBezTo>
                <a:cubicBezTo>
                  <a:pt x="6" y="66"/>
                  <a:pt x="12" y="72"/>
                  <a:pt x="19" y="72"/>
                </a:cubicBezTo>
                <a:cubicBezTo>
                  <a:pt x="27" y="72"/>
                  <a:pt x="33" y="66"/>
                  <a:pt x="33" y="59"/>
                </a:cubicBezTo>
                <a:cubicBezTo>
                  <a:pt x="33" y="54"/>
                  <a:pt x="30" y="50"/>
                  <a:pt x="26" y="47"/>
                </a:cubicBezTo>
                <a:close/>
                <a:moveTo>
                  <a:pt x="15" y="52"/>
                </a:moveTo>
                <a:cubicBezTo>
                  <a:pt x="12" y="53"/>
                  <a:pt x="11" y="56"/>
                  <a:pt x="11" y="59"/>
                </a:cubicBezTo>
                <a:cubicBezTo>
                  <a:pt x="11" y="61"/>
                  <a:pt x="12" y="63"/>
                  <a:pt x="13" y="65"/>
                </a:cubicBezTo>
                <a:cubicBezTo>
                  <a:pt x="14" y="65"/>
                  <a:pt x="14" y="66"/>
                  <a:pt x="13" y="66"/>
                </a:cubicBezTo>
                <a:cubicBezTo>
                  <a:pt x="13" y="66"/>
                  <a:pt x="13" y="67"/>
                  <a:pt x="12" y="67"/>
                </a:cubicBezTo>
                <a:cubicBezTo>
                  <a:pt x="12" y="67"/>
                  <a:pt x="12" y="66"/>
                  <a:pt x="12" y="66"/>
                </a:cubicBezTo>
                <a:cubicBezTo>
                  <a:pt x="10" y="64"/>
                  <a:pt x="9" y="62"/>
                  <a:pt x="9" y="59"/>
                </a:cubicBezTo>
                <a:cubicBezTo>
                  <a:pt x="9" y="55"/>
                  <a:pt x="11" y="52"/>
                  <a:pt x="14" y="50"/>
                </a:cubicBezTo>
                <a:cubicBezTo>
                  <a:pt x="14" y="50"/>
                  <a:pt x="15" y="50"/>
                  <a:pt x="15" y="50"/>
                </a:cubicBezTo>
                <a:cubicBezTo>
                  <a:pt x="16" y="51"/>
                  <a:pt x="15" y="51"/>
                  <a:pt x="15" y="52"/>
                </a:cubicBezTo>
                <a:close/>
                <a:moveTo>
                  <a:pt x="18" y="49"/>
                </a:moveTo>
                <a:cubicBezTo>
                  <a:pt x="17" y="50"/>
                  <a:pt x="17" y="50"/>
                  <a:pt x="17" y="50"/>
                </a:cubicBezTo>
                <a:cubicBezTo>
                  <a:pt x="17" y="50"/>
                  <a:pt x="16" y="50"/>
                  <a:pt x="16" y="50"/>
                </a:cubicBezTo>
                <a:cubicBezTo>
                  <a:pt x="16" y="49"/>
                  <a:pt x="16" y="49"/>
                  <a:pt x="16" y="48"/>
                </a:cubicBezTo>
                <a:cubicBezTo>
                  <a:pt x="17" y="47"/>
                  <a:pt x="18" y="46"/>
                  <a:pt x="18" y="44"/>
                </a:cubicBezTo>
                <a:cubicBezTo>
                  <a:pt x="18" y="44"/>
                  <a:pt x="19" y="43"/>
                  <a:pt x="19" y="44"/>
                </a:cubicBezTo>
                <a:cubicBezTo>
                  <a:pt x="20" y="44"/>
                  <a:pt x="20" y="44"/>
                  <a:pt x="20" y="45"/>
                </a:cubicBezTo>
                <a:cubicBezTo>
                  <a:pt x="20" y="46"/>
                  <a:pt x="19" y="48"/>
                  <a:pt x="18" y="49"/>
                </a:cubicBezTo>
                <a:close/>
                <a:moveTo>
                  <a:pt x="13" y="11"/>
                </a:moveTo>
                <a:cubicBezTo>
                  <a:pt x="13" y="11"/>
                  <a:pt x="14" y="10"/>
                  <a:pt x="14" y="10"/>
                </a:cubicBezTo>
                <a:cubicBezTo>
                  <a:pt x="19" y="10"/>
                  <a:pt x="19" y="10"/>
                  <a:pt x="19" y="10"/>
                </a:cubicBezTo>
                <a:cubicBezTo>
                  <a:pt x="20" y="10"/>
                  <a:pt x="20" y="11"/>
                  <a:pt x="20" y="11"/>
                </a:cubicBezTo>
                <a:cubicBezTo>
                  <a:pt x="20" y="12"/>
                  <a:pt x="20" y="12"/>
                  <a:pt x="19" y="12"/>
                </a:cubicBezTo>
                <a:cubicBezTo>
                  <a:pt x="14" y="12"/>
                  <a:pt x="14" y="12"/>
                  <a:pt x="14" y="12"/>
                </a:cubicBezTo>
                <a:cubicBezTo>
                  <a:pt x="14" y="12"/>
                  <a:pt x="13" y="12"/>
                  <a:pt x="13" y="11"/>
                </a:cubicBezTo>
                <a:close/>
                <a:moveTo>
                  <a:pt x="13" y="17"/>
                </a:moveTo>
                <a:cubicBezTo>
                  <a:pt x="13" y="16"/>
                  <a:pt x="14" y="16"/>
                  <a:pt x="14" y="16"/>
                </a:cubicBezTo>
                <a:cubicBezTo>
                  <a:pt x="19" y="16"/>
                  <a:pt x="19" y="16"/>
                  <a:pt x="19" y="16"/>
                </a:cubicBezTo>
                <a:cubicBezTo>
                  <a:pt x="20" y="16"/>
                  <a:pt x="20" y="16"/>
                  <a:pt x="20" y="17"/>
                </a:cubicBezTo>
                <a:cubicBezTo>
                  <a:pt x="20" y="17"/>
                  <a:pt x="20" y="18"/>
                  <a:pt x="19" y="18"/>
                </a:cubicBezTo>
                <a:cubicBezTo>
                  <a:pt x="14" y="18"/>
                  <a:pt x="14" y="18"/>
                  <a:pt x="14" y="18"/>
                </a:cubicBezTo>
                <a:cubicBezTo>
                  <a:pt x="14" y="18"/>
                  <a:pt x="13" y="17"/>
                  <a:pt x="13" y="17"/>
                </a:cubicBezTo>
                <a:close/>
                <a:moveTo>
                  <a:pt x="13" y="23"/>
                </a:moveTo>
                <a:cubicBezTo>
                  <a:pt x="13" y="22"/>
                  <a:pt x="14" y="22"/>
                  <a:pt x="14" y="22"/>
                </a:cubicBezTo>
                <a:cubicBezTo>
                  <a:pt x="19" y="22"/>
                  <a:pt x="19" y="22"/>
                  <a:pt x="19" y="22"/>
                </a:cubicBezTo>
                <a:cubicBezTo>
                  <a:pt x="20" y="22"/>
                  <a:pt x="20" y="22"/>
                  <a:pt x="20" y="23"/>
                </a:cubicBezTo>
                <a:cubicBezTo>
                  <a:pt x="20" y="23"/>
                  <a:pt x="20" y="24"/>
                  <a:pt x="19" y="24"/>
                </a:cubicBezTo>
                <a:cubicBezTo>
                  <a:pt x="14" y="24"/>
                  <a:pt x="14" y="24"/>
                  <a:pt x="14" y="24"/>
                </a:cubicBezTo>
                <a:cubicBezTo>
                  <a:pt x="14" y="24"/>
                  <a:pt x="13" y="23"/>
                  <a:pt x="13" y="23"/>
                </a:cubicBezTo>
                <a:close/>
                <a:moveTo>
                  <a:pt x="13" y="28"/>
                </a:moveTo>
                <a:cubicBezTo>
                  <a:pt x="13" y="28"/>
                  <a:pt x="14" y="27"/>
                  <a:pt x="14" y="27"/>
                </a:cubicBezTo>
                <a:cubicBezTo>
                  <a:pt x="19" y="27"/>
                  <a:pt x="19" y="27"/>
                  <a:pt x="19" y="27"/>
                </a:cubicBezTo>
                <a:cubicBezTo>
                  <a:pt x="20" y="27"/>
                  <a:pt x="20" y="28"/>
                  <a:pt x="20" y="28"/>
                </a:cubicBezTo>
                <a:cubicBezTo>
                  <a:pt x="20" y="29"/>
                  <a:pt x="20" y="29"/>
                  <a:pt x="19" y="29"/>
                </a:cubicBezTo>
                <a:cubicBezTo>
                  <a:pt x="14" y="29"/>
                  <a:pt x="14" y="29"/>
                  <a:pt x="14" y="29"/>
                </a:cubicBezTo>
                <a:cubicBezTo>
                  <a:pt x="14" y="29"/>
                  <a:pt x="13" y="29"/>
                  <a:pt x="13"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82" name="Group 81"/>
          <p:cNvGrpSpPr/>
          <p:nvPr/>
        </p:nvGrpSpPr>
        <p:grpSpPr>
          <a:xfrm>
            <a:off x="534071" y="3380901"/>
            <a:ext cx="2046340" cy="776583"/>
            <a:chOff x="400553" y="2790253"/>
            <a:chExt cx="1534755" cy="582437"/>
          </a:xfrm>
        </p:grpSpPr>
        <p:sp>
          <p:nvSpPr>
            <p:cNvPr id="83" name="TextBox 82"/>
            <p:cNvSpPr txBox="1"/>
            <p:nvPr/>
          </p:nvSpPr>
          <p:spPr>
            <a:xfrm>
              <a:off x="697389" y="2790253"/>
              <a:ext cx="942806" cy="253915"/>
            </a:xfrm>
            <a:prstGeom prst="rect">
              <a:avLst/>
            </a:prstGeom>
            <a:noFill/>
          </p:spPr>
          <p:txBody>
            <a:bodyPr wrap="none" rtlCol="0">
              <a:spAutoFit/>
            </a:bodyPr>
            <a:lstStyle/>
            <a:p>
              <a:pPr algn="ctr"/>
              <a:r>
                <a:rPr lang="en-ID" sz="1600" dirty="0">
                  <a:solidFill>
                    <a:schemeClr val="bg1"/>
                  </a:solidFill>
                </a:rPr>
                <a:t>First Aid Kit</a:t>
              </a:r>
            </a:p>
          </p:txBody>
        </p:sp>
        <p:sp>
          <p:nvSpPr>
            <p:cNvPr id="84" name="Rectangle 83"/>
            <p:cNvSpPr/>
            <p:nvPr/>
          </p:nvSpPr>
          <p:spPr>
            <a:xfrm>
              <a:off x="400553"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5" name="Group 84"/>
          <p:cNvGrpSpPr/>
          <p:nvPr/>
        </p:nvGrpSpPr>
        <p:grpSpPr>
          <a:xfrm>
            <a:off x="3482614" y="3380901"/>
            <a:ext cx="2046340" cy="776583"/>
            <a:chOff x="2611960" y="2790253"/>
            <a:chExt cx="1534755" cy="582437"/>
          </a:xfrm>
        </p:grpSpPr>
        <p:sp>
          <p:nvSpPr>
            <p:cNvPr id="86" name="TextBox 85"/>
            <p:cNvSpPr txBox="1"/>
            <p:nvPr/>
          </p:nvSpPr>
          <p:spPr>
            <a:xfrm>
              <a:off x="3002574" y="2790253"/>
              <a:ext cx="755255" cy="253915"/>
            </a:xfrm>
            <a:prstGeom prst="rect">
              <a:avLst/>
            </a:prstGeom>
            <a:noFill/>
          </p:spPr>
          <p:txBody>
            <a:bodyPr wrap="none" rtlCol="0">
              <a:spAutoFit/>
            </a:bodyPr>
            <a:lstStyle/>
            <a:p>
              <a:pPr algn="ctr"/>
              <a:r>
                <a:rPr lang="en-ID" sz="1600" dirty="0">
                  <a:solidFill>
                    <a:schemeClr val="bg1"/>
                  </a:solidFill>
                </a:rPr>
                <a:t>Injection</a:t>
              </a:r>
            </a:p>
          </p:txBody>
        </p:sp>
        <p:sp>
          <p:nvSpPr>
            <p:cNvPr id="87" name="Rectangle 86"/>
            <p:cNvSpPr/>
            <p:nvPr/>
          </p:nvSpPr>
          <p:spPr>
            <a:xfrm>
              <a:off x="2611960"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88" name="Group 87"/>
          <p:cNvGrpSpPr/>
          <p:nvPr/>
        </p:nvGrpSpPr>
        <p:grpSpPr>
          <a:xfrm>
            <a:off x="6563590" y="3380901"/>
            <a:ext cx="2046340" cy="776583"/>
            <a:chOff x="4922692" y="2790253"/>
            <a:chExt cx="1534755" cy="582437"/>
          </a:xfrm>
        </p:grpSpPr>
        <p:sp>
          <p:nvSpPr>
            <p:cNvPr id="89" name="TextBox 88"/>
            <p:cNvSpPr txBox="1"/>
            <p:nvPr/>
          </p:nvSpPr>
          <p:spPr>
            <a:xfrm>
              <a:off x="5294405" y="2790253"/>
              <a:ext cx="793054" cy="253915"/>
            </a:xfrm>
            <a:prstGeom prst="rect">
              <a:avLst/>
            </a:prstGeom>
            <a:noFill/>
          </p:spPr>
          <p:txBody>
            <a:bodyPr wrap="none" rtlCol="0">
              <a:spAutoFit/>
            </a:bodyPr>
            <a:lstStyle/>
            <a:p>
              <a:pPr algn="ctr"/>
              <a:r>
                <a:rPr lang="en-ID" sz="1600" dirty="0">
                  <a:solidFill>
                    <a:schemeClr val="bg1"/>
                  </a:solidFill>
                </a:rPr>
                <a:t>Research</a:t>
              </a:r>
            </a:p>
          </p:txBody>
        </p:sp>
        <p:sp>
          <p:nvSpPr>
            <p:cNvPr id="90" name="Rectangle 89"/>
            <p:cNvSpPr/>
            <p:nvPr/>
          </p:nvSpPr>
          <p:spPr>
            <a:xfrm>
              <a:off x="4922692"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91" name="Group 90"/>
          <p:cNvGrpSpPr/>
          <p:nvPr/>
        </p:nvGrpSpPr>
        <p:grpSpPr>
          <a:xfrm>
            <a:off x="9673366" y="3380901"/>
            <a:ext cx="2046340" cy="776583"/>
            <a:chOff x="7255024" y="2790253"/>
            <a:chExt cx="1534755" cy="582437"/>
          </a:xfrm>
        </p:grpSpPr>
        <p:sp>
          <p:nvSpPr>
            <p:cNvPr id="92" name="TextBox 91"/>
            <p:cNvSpPr txBox="1"/>
            <p:nvPr/>
          </p:nvSpPr>
          <p:spPr>
            <a:xfrm>
              <a:off x="7630608" y="2790253"/>
              <a:ext cx="785312" cy="253915"/>
            </a:xfrm>
            <a:prstGeom prst="rect">
              <a:avLst/>
            </a:prstGeom>
            <a:noFill/>
          </p:spPr>
          <p:txBody>
            <a:bodyPr wrap="none" rtlCol="0">
              <a:spAutoFit/>
            </a:bodyPr>
            <a:lstStyle/>
            <a:p>
              <a:pPr algn="ctr"/>
              <a:r>
                <a:rPr lang="en-ID" sz="1600" dirty="0">
                  <a:solidFill>
                    <a:schemeClr val="bg1"/>
                  </a:solidFill>
                </a:rPr>
                <a:t>Nutrition</a:t>
              </a:r>
            </a:p>
          </p:txBody>
        </p:sp>
        <p:sp>
          <p:nvSpPr>
            <p:cNvPr id="93" name="Rectangle 92"/>
            <p:cNvSpPr/>
            <p:nvPr/>
          </p:nvSpPr>
          <p:spPr>
            <a:xfrm>
              <a:off x="7255024" y="2980371"/>
              <a:ext cx="1534755"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cxnSp>
        <p:nvCxnSpPr>
          <p:cNvPr id="94" name="Straight Connector 93"/>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9144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7" name="Rectangle 96"/>
          <p:cNvSpPr/>
          <p:nvPr/>
        </p:nvSpPr>
        <p:spPr>
          <a:xfrm>
            <a:off x="609600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8" name="Rectangle 97"/>
          <p:cNvSpPr/>
          <p:nvPr/>
        </p:nvSpPr>
        <p:spPr>
          <a:xfrm>
            <a:off x="3048000" y="4329545"/>
            <a:ext cx="3048000" cy="8838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99" name="Rectangle 98"/>
          <p:cNvSpPr/>
          <p:nvPr/>
        </p:nvSpPr>
        <p:spPr>
          <a:xfrm>
            <a:off x="0" y="4329545"/>
            <a:ext cx="3048000" cy="8838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Tree>
    <p:extLst>
      <p:ext uri="{BB962C8B-B14F-4D97-AF65-F5344CB8AC3E}">
        <p14:creationId xmlns:p14="http://schemas.microsoft.com/office/powerpoint/2010/main" val="8833150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22"/>
          <p:cNvSpPr>
            <a:spLocks noEditPoints="1"/>
          </p:cNvSpPr>
          <p:nvPr/>
        </p:nvSpPr>
        <p:spPr bwMode="auto">
          <a:xfrm flipH="1">
            <a:off x="7785168" y="1"/>
            <a:ext cx="4406828" cy="475903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1">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824" name="TextBox 823"/>
          <p:cNvSpPr txBox="1"/>
          <p:nvPr/>
        </p:nvSpPr>
        <p:spPr>
          <a:xfrm>
            <a:off x="893860" y="587093"/>
            <a:ext cx="3978269" cy="523220"/>
          </a:xfrm>
          <a:prstGeom prst="rect">
            <a:avLst/>
          </a:prstGeom>
          <a:noFill/>
        </p:spPr>
        <p:txBody>
          <a:bodyPr wrap="none" rtlCol="0">
            <a:spAutoFit/>
          </a:bodyPr>
          <a:lstStyle/>
          <a:p>
            <a:r>
              <a:rPr lang="en-ID" sz="2800" b="1" dirty="0">
                <a:solidFill>
                  <a:schemeClr val="tx1">
                    <a:lumMod val="65000"/>
                    <a:lumOff val="35000"/>
                  </a:schemeClr>
                </a:solidFill>
                <a:latin typeface="+mj-lt"/>
              </a:rPr>
              <a:t>BEST OF OUR FEATURES</a:t>
            </a:r>
          </a:p>
        </p:txBody>
      </p:sp>
      <p:sp>
        <p:nvSpPr>
          <p:cNvPr id="1648" name="TextBox 1647"/>
          <p:cNvSpPr txBox="1"/>
          <p:nvPr/>
        </p:nvSpPr>
        <p:spPr>
          <a:xfrm>
            <a:off x="1354296" y="2323037"/>
            <a:ext cx="4628411" cy="1754326"/>
          </a:xfrm>
          <a:prstGeom prst="rect">
            <a:avLst/>
          </a:prstGeom>
          <a:noFill/>
        </p:spPr>
        <p:txBody>
          <a:bodyPr wrap="square" rtlCol="0">
            <a:spAutoFit/>
          </a:bodyPr>
          <a:lstStyle/>
          <a:p>
            <a:pPr algn="just">
              <a:lnSpc>
                <a:spcPct val="150000"/>
              </a:lnSpc>
            </a:pPr>
            <a:r>
              <a:rPr lang="en-ID" sz="1200" dirty="0">
                <a:solidFill>
                  <a:schemeClr val="tx1">
                    <a:lumMod val="50000"/>
                    <a:lumOff val="50000"/>
                  </a:schemeClr>
                </a:solidFill>
              </a:rPr>
              <a:t>Appropriately synthesize interactive opportunities through go forward relationships. Competently procrastinate client </a:t>
            </a:r>
            <a:r>
              <a:rPr lang="en-ID" sz="1200" dirty="0" err="1">
                <a:solidFill>
                  <a:schemeClr val="tx1">
                    <a:lumMod val="50000"/>
                    <a:lumOff val="50000"/>
                  </a:schemeClr>
                </a:solidFill>
              </a:rPr>
              <a:t>centered</a:t>
            </a:r>
            <a:r>
              <a:rPr lang="en-ID" sz="1200" dirty="0">
                <a:solidFill>
                  <a:schemeClr val="tx1">
                    <a:lumMod val="50000"/>
                    <a:lumOff val="50000"/>
                  </a:schemeClr>
                </a:solidFill>
              </a:rPr>
              <a:t> services whereas cooperative portals and parallel task infrastructures whereas sound outside the box thinking backward compatible meta services. Proactively fabricate highly efficient supply chains vis-a-vis leveraged infrastructures. +</a:t>
            </a:r>
          </a:p>
        </p:txBody>
      </p:sp>
      <p:sp>
        <p:nvSpPr>
          <p:cNvPr id="1651" name="TextBox 1650"/>
          <p:cNvSpPr txBox="1"/>
          <p:nvPr/>
        </p:nvSpPr>
        <p:spPr>
          <a:xfrm>
            <a:off x="1354296" y="1886719"/>
            <a:ext cx="2539478" cy="369332"/>
          </a:xfrm>
          <a:prstGeom prst="rect">
            <a:avLst/>
          </a:prstGeom>
          <a:noFill/>
        </p:spPr>
        <p:txBody>
          <a:bodyPr wrap="none" rtlCol="0">
            <a:spAutoFit/>
          </a:bodyPr>
          <a:lstStyle/>
          <a:p>
            <a:r>
              <a:rPr lang="en-ID" dirty="0">
                <a:solidFill>
                  <a:schemeClr val="tx1">
                    <a:lumMod val="65000"/>
                    <a:lumOff val="35000"/>
                  </a:schemeClr>
                </a:solidFill>
                <a:latin typeface="+mj-lt"/>
              </a:rPr>
              <a:t>CLEAN &amp; SIMPLE DESIGN</a:t>
            </a:r>
          </a:p>
        </p:txBody>
      </p:sp>
      <p:grpSp>
        <p:nvGrpSpPr>
          <p:cNvPr id="1652" name="Group 1651"/>
          <p:cNvGrpSpPr/>
          <p:nvPr/>
        </p:nvGrpSpPr>
        <p:grpSpPr>
          <a:xfrm>
            <a:off x="998441" y="1983492"/>
            <a:ext cx="193548" cy="193548"/>
            <a:chOff x="6506160" y="2751098"/>
            <a:chExt cx="193548" cy="193548"/>
          </a:xfrm>
        </p:grpSpPr>
        <p:sp>
          <p:nvSpPr>
            <p:cNvPr id="1653" name="Oval 1652"/>
            <p:cNvSpPr/>
            <p:nvPr/>
          </p:nvSpPr>
          <p:spPr>
            <a:xfrm>
              <a:off x="6506160" y="2751098"/>
              <a:ext cx="193548" cy="19354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4" name="Oval 1653"/>
            <p:cNvSpPr/>
            <p:nvPr/>
          </p:nvSpPr>
          <p:spPr>
            <a:xfrm>
              <a:off x="6568298" y="2813236"/>
              <a:ext cx="69273" cy="69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656" name="Rectangle 1655"/>
          <p:cNvSpPr/>
          <p:nvPr/>
        </p:nvSpPr>
        <p:spPr>
          <a:xfrm>
            <a:off x="1447809" y="4257172"/>
            <a:ext cx="2365434" cy="418322"/>
          </a:xfrm>
          <a:prstGeom prst="rect">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7" name="Rectangle 1656"/>
          <p:cNvSpPr/>
          <p:nvPr/>
        </p:nvSpPr>
        <p:spPr>
          <a:xfrm>
            <a:off x="4192621" y="4257172"/>
            <a:ext cx="1696718" cy="418322"/>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59" name="TextBox 1658"/>
          <p:cNvSpPr txBox="1"/>
          <p:nvPr/>
        </p:nvSpPr>
        <p:spPr>
          <a:xfrm>
            <a:off x="4611215" y="4327834"/>
            <a:ext cx="859531" cy="261610"/>
          </a:xfrm>
          <a:prstGeom prst="rect">
            <a:avLst/>
          </a:prstGeom>
          <a:noFill/>
        </p:spPr>
        <p:txBody>
          <a:bodyPr wrap="none" rtlCol="0">
            <a:spAutoFit/>
          </a:bodyPr>
          <a:lstStyle/>
          <a:p>
            <a:pPr algn="ctr"/>
            <a:r>
              <a:rPr lang="en-ID" sz="1100" b="1" dirty="0">
                <a:solidFill>
                  <a:schemeClr val="bg1"/>
                </a:solidFill>
                <a:latin typeface="+mj-lt"/>
              </a:rPr>
              <a:t>BUY NOW</a:t>
            </a:r>
          </a:p>
        </p:txBody>
      </p:sp>
      <p:sp>
        <p:nvSpPr>
          <p:cNvPr id="1660" name="TextBox 1659"/>
          <p:cNvSpPr txBox="1"/>
          <p:nvPr/>
        </p:nvSpPr>
        <p:spPr>
          <a:xfrm>
            <a:off x="1751926" y="4327834"/>
            <a:ext cx="1757211" cy="261610"/>
          </a:xfrm>
          <a:prstGeom prst="rect">
            <a:avLst/>
          </a:prstGeom>
          <a:noFill/>
        </p:spPr>
        <p:txBody>
          <a:bodyPr wrap="none" rtlCol="0">
            <a:spAutoFit/>
          </a:bodyPr>
          <a:lstStyle/>
          <a:p>
            <a:pPr algn="ctr"/>
            <a:r>
              <a:rPr lang="en-ID" sz="1100" b="1" dirty="0">
                <a:solidFill>
                  <a:schemeClr val="tx1">
                    <a:lumMod val="85000"/>
                    <a:lumOff val="15000"/>
                  </a:schemeClr>
                </a:solidFill>
                <a:latin typeface="+mj-lt"/>
              </a:rPr>
              <a:t>COMPLETE FEATURES</a:t>
            </a:r>
          </a:p>
        </p:txBody>
      </p:sp>
      <p:grpSp>
        <p:nvGrpSpPr>
          <p:cNvPr id="45" name="Group 44"/>
          <p:cNvGrpSpPr/>
          <p:nvPr/>
        </p:nvGrpSpPr>
        <p:grpSpPr>
          <a:xfrm>
            <a:off x="6988968" y="1947504"/>
            <a:ext cx="4160838" cy="2430462"/>
            <a:chOff x="6988968" y="1947504"/>
            <a:chExt cx="4160838" cy="2430462"/>
          </a:xfrm>
        </p:grpSpPr>
        <p:grpSp>
          <p:nvGrpSpPr>
            <p:cNvPr id="44" name="Group 43"/>
            <p:cNvGrpSpPr/>
            <p:nvPr/>
          </p:nvGrpSpPr>
          <p:grpSpPr>
            <a:xfrm>
              <a:off x="9205118" y="1996716"/>
              <a:ext cx="1944688" cy="2381250"/>
              <a:chOff x="9805988" y="2439988"/>
              <a:chExt cx="1944688" cy="2381250"/>
            </a:xfrm>
          </p:grpSpPr>
          <p:sp>
            <p:nvSpPr>
              <p:cNvPr id="5" name="Freeform 5"/>
              <p:cNvSpPr>
                <a:spLocks/>
              </p:cNvSpPr>
              <p:nvPr/>
            </p:nvSpPr>
            <p:spPr bwMode="auto">
              <a:xfrm>
                <a:off x="10361613" y="2668588"/>
                <a:ext cx="830263" cy="1679575"/>
              </a:xfrm>
              <a:custGeom>
                <a:avLst/>
                <a:gdLst>
                  <a:gd name="T0" fmla="*/ 37 w 320"/>
                  <a:gd name="T1" fmla="*/ 194 h 646"/>
                  <a:gd name="T2" fmla="*/ 38 w 320"/>
                  <a:gd name="T3" fmla="*/ 193 h 646"/>
                  <a:gd name="T4" fmla="*/ 75 w 320"/>
                  <a:gd name="T5" fmla="*/ 274 h 646"/>
                  <a:gd name="T6" fmla="*/ 82 w 320"/>
                  <a:gd name="T7" fmla="*/ 304 h 646"/>
                  <a:gd name="T8" fmla="*/ 82 w 320"/>
                  <a:gd name="T9" fmla="*/ 310 h 646"/>
                  <a:gd name="T10" fmla="*/ 82 w 320"/>
                  <a:gd name="T11" fmla="*/ 311 h 646"/>
                  <a:gd name="T12" fmla="*/ 96 w 320"/>
                  <a:gd name="T13" fmla="*/ 597 h 646"/>
                  <a:gd name="T14" fmla="*/ 101 w 320"/>
                  <a:gd name="T15" fmla="*/ 622 h 646"/>
                  <a:gd name="T16" fmla="*/ 160 w 320"/>
                  <a:gd name="T17" fmla="*/ 646 h 646"/>
                  <a:gd name="T18" fmla="*/ 220 w 320"/>
                  <a:gd name="T19" fmla="*/ 622 h 646"/>
                  <a:gd name="T20" fmla="*/ 225 w 320"/>
                  <a:gd name="T21" fmla="*/ 597 h 646"/>
                  <a:gd name="T22" fmla="*/ 239 w 320"/>
                  <a:gd name="T23" fmla="*/ 310 h 646"/>
                  <a:gd name="T24" fmla="*/ 239 w 320"/>
                  <a:gd name="T25" fmla="*/ 310 h 646"/>
                  <a:gd name="T26" fmla="*/ 239 w 320"/>
                  <a:gd name="T27" fmla="*/ 304 h 646"/>
                  <a:gd name="T28" fmla="*/ 246 w 320"/>
                  <a:gd name="T29" fmla="*/ 274 h 646"/>
                  <a:gd name="T30" fmla="*/ 283 w 320"/>
                  <a:gd name="T31" fmla="*/ 193 h 646"/>
                  <a:gd name="T32" fmla="*/ 284 w 320"/>
                  <a:gd name="T33" fmla="*/ 194 h 646"/>
                  <a:gd name="T34" fmla="*/ 314 w 320"/>
                  <a:gd name="T35" fmla="*/ 162 h 646"/>
                  <a:gd name="T36" fmla="*/ 306 w 320"/>
                  <a:gd name="T37" fmla="*/ 119 h 646"/>
                  <a:gd name="T38" fmla="*/ 289 w 320"/>
                  <a:gd name="T39" fmla="*/ 127 h 646"/>
                  <a:gd name="T40" fmla="*/ 289 w 320"/>
                  <a:gd name="T41" fmla="*/ 74 h 646"/>
                  <a:gd name="T42" fmla="*/ 229 w 320"/>
                  <a:gd name="T43" fmla="*/ 62 h 646"/>
                  <a:gd name="T44" fmla="*/ 156 w 320"/>
                  <a:gd name="T45" fmla="*/ 18 h 646"/>
                  <a:gd name="T46" fmla="*/ 229 w 320"/>
                  <a:gd name="T47" fmla="*/ 84 h 646"/>
                  <a:gd name="T48" fmla="*/ 122 w 320"/>
                  <a:gd name="T49" fmla="*/ 0 h 646"/>
                  <a:gd name="T50" fmla="*/ 74 w 320"/>
                  <a:gd name="T51" fmla="*/ 39 h 646"/>
                  <a:gd name="T52" fmla="*/ 33 w 320"/>
                  <a:gd name="T53" fmla="*/ 64 h 646"/>
                  <a:gd name="T54" fmla="*/ 32 w 320"/>
                  <a:gd name="T55" fmla="*/ 127 h 646"/>
                  <a:gd name="T56" fmla="*/ 14 w 320"/>
                  <a:gd name="T57" fmla="*/ 119 h 646"/>
                  <a:gd name="T58" fmla="*/ 7 w 320"/>
                  <a:gd name="T59" fmla="*/ 162 h 646"/>
                  <a:gd name="T60" fmla="*/ 37 w 320"/>
                  <a:gd name="T61" fmla="*/ 19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0" h="646">
                    <a:moveTo>
                      <a:pt x="37" y="194"/>
                    </a:moveTo>
                    <a:cubicBezTo>
                      <a:pt x="37" y="194"/>
                      <a:pt x="38" y="193"/>
                      <a:pt x="38" y="193"/>
                    </a:cubicBezTo>
                    <a:cubicBezTo>
                      <a:pt x="45" y="225"/>
                      <a:pt x="58" y="252"/>
                      <a:pt x="75" y="274"/>
                    </a:cubicBezTo>
                    <a:cubicBezTo>
                      <a:pt x="82" y="304"/>
                      <a:pt x="82" y="304"/>
                      <a:pt x="82" y="304"/>
                    </a:cubicBezTo>
                    <a:cubicBezTo>
                      <a:pt x="82" y="304"/>
                      <a:pt x="82" y="306"/>
                      <a:pt x="82" y="310"/>
                    </a:cubicBezTo>
                    <a:cubicBezTo>
                      <a:pt x="82" y="310"/>
                      <a:pt x="82" y="310"/>
                      <a:pt x="82" y="311"/>
                    </a:cubicBezTo>
                    <a:cubicBezTo>
                      <a:pt x="81" y="320"/>
                      <a:pt x="73" y="463"/>
                      <a:pt x="96" y="597"/>
                    </a:cubicBezTo>
                    <a:cubicBezTo>
                      <a:pt x="98" y="605"/>
                      <a:pt x="99" y="613"/>
                      <a:pt x="101" y="622"/>
                    </a:cubicBezTo>
                    <a:cubicBezTo>
                      <a:pt x="126" y="644"/>
                      <a:pt x="160" y="646"/>
                      <a:pt x="160" y="646"/>
                    </a:cubicBezTo>
                    <a:cubicBezTo>
                      <a:pt x="160" y="646"/>
                      <a:pt x="194" y="644"/>
                      <a:pt x="220" y="622"/>
                    </a:cubicBezTo>
                    <a:cubicBezTo>
                      <a:pt x="222" y="614"/>
                      <a:pt x="223" y="605"/>
                      <a:pt x="225" y="597"/>
                    </a:cubicBezTo>
                    <a:cubicBezTo>
                      <a:pt x="249" y="458"/>
                      <a:pt x="239" y="310"/>
                      <a:pt x="239" y="310"/>
                    </a:cubicBezTo>
                    <a:cubicBezTo>
                      <a:pt x="239" y="310"/>
                      <a:pt x="239" y="310"/>
                      <a:pt x="239" y="310"/>
                    </a:cubicBezTo>
                    <a:cubicBezTo>
                      <a:pt x="239" y="306"/>
                      <a:pt x="239" y="304"/>
                      <a:pt x="239" y="304"/>
                    </a:cubicBezTo>
                    <a:cubicBezTo>
                      <a:pt x="246" y="274"/>
                      <a:pt x="246" y="274"/>
                      <a:pt x="246" y="274"/>
                    </a:cubicBezTo>
                    <a:cubicBezTo>
                      <a:pt x="263" y="252"/>
                      <a:pt x="276" y="225"/>
                      <a:pt x="283" y="193"/>
                    </a:cubicBezTo>
                    <a:cubicBezTo>
                      <a:pt x="283" y="193"/>
                      <a:pt x="284" y="194"/>
                      <a:pt x="284" y="194"/>
                    </a:cubicBezTo>
                    <a:cubicBezTo>
                      <a:pt x="294" y="197"/>
                      <a:pt x="308" y="183"/>
                      <a:pt x="314" y="162"/>
                    </a:cubicBezTo>
                    <a:cubicBezTo>
                      <a:pt x="320" y="141"/>
                      <a:pt x="317" y="122"/>
                      <a:pt x="306" y="119"/>
                    </a:cubicBezTo>
                    <a:cubicBezTo>
                      <a:pt x="301" y="117"/>
                      <a:pt x="294" y="120"/>
                      <a:pt x="289" y="127"/>
                    </a:cubicBezTo>
                    <a:cubicBezTo>
                      <a:pt x="289" y="109"/>
                      <a:pt x="289" y="91"/>
                      <a:pt x="289" y="74"/>
                    </a:cubicBezTo>
                    <a:cubicBezTo>
                      <a:pt x="278" y="74"/>
                      <a:pt x="256" y="73"/>
                      <a:pt x="229" y="62"/>
                    </a:cubicBezTo>
                    <a:cubicBezTo>
                      <a:pt x="190" y="46"/>
                      <a:pt x="156" y="18"/>
                      <a:pt x="156" y="18"/>
                    </a:cubicBezTo>
                    <a:cubicBezTo>
                      <a:pt x="156" y="18"/>
                      <a:pt x="165" y="53"/>
                      <a:pt x="229" y="84"/>
                    </a:cubicBezTo>
                    <a:cubicBezTo>
                      <a:pt x="137" y="67"/>
                      <a:pt x="122" y="0"/>
                      <a:pt x="122" y="0"/>
                    </a:cubicBezTo>
                    <a:cubicBezTo>
                      <a:pt x="122" y="0"/>
                      <a:pt x="108" y="16"/>
                      <a:pt x="74" y="39"/>
                    </a:cubicBezTo>
                    <a:cubicBezTo>
                      <a:pt x="58" y="50"/>
                      <a:pt x="43" y="58"/>
                      <a:pt x="33" y="64"/>
                    </a:cubicBezTo>
                    <a:cubicBezTo>
                      <a:pt x="32" y="83"/>
                      <a:pt x="32" y="105"/>
                      <a:pt x="32" y="127"/>
                    </a:cubicBezTo>
                    <a:cubicBezTo>
                      <a:pt x="26" y="120"/>
                      <a:pt x="20" y="117"/>
                      <a:pt x="14" y="119"/>
                    </a:cubicBezTo>
                    <a:cubicBezTo>
                      <a:pt x="4" y="122"/>
                      <a:pt x="0" y="141"/>
                      <a:pt x="7" y="162"/>
                    </a:cubicBezTo>
                    <a:cubicBezTo>
                      <a:pt x="13" y="183"/>
                      <a:pt x="26" y="197"/>
                      <a:pt x="37" y="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 name="Freeform 6"/>
              <p:cNvSpPr>
                <a:spLocks/>
              </p:cNvSpPr>
              <p:nvPr/>
            </p:nvSpPr>
            <p:spPr bwMode="auto">
              <a:xfrm>
                <a:off x="10831513" y="3587751"/>
                <a:ext cx="908050" cy="1225550"/>
              </a:xfrm>
              <a:custGeom>
                <a:avLst/>
                <a:gdLst>
                  <a:gd name="T0" fmla="*/ 298 w 350"/>
                  <a:gd name="T1" fmla="*/ 104 h 471"/>
                  <a:gd name="T2" fmla="*/ 212 w 350"/>
                  <a:gd name="T3" fmla="*/ 45 h 471"/>
                  <a:gd name="T4" fmla="*/ 188 w 350"/>
                  <a:gd name="T5" fmla="*/ 36 h 471"/>
                  <a:gd name="T6" fmla="*/ 181 w 350"/>
                  <a:gd name="T7" fmla="*/ 33 h 471"/>
                  <a:gd name="T8" fmla="*/ 201 w 350"/>
                  <a:gd name="T9" fmla="*/ 84 h 471"/>
                  <a:gd name="T10" fmla="*/ 201 w 350"/>
                  <a:gd name="T11" fmla="*/ 229 h 471"/>
                  <a:gd name="T12" fmla="*/ 226 w 350"/>
                  <a:gd name="T13" fmla="*/ 268 h 471"/>
                  <a:gd name="T14" fmla="*/ 185 w 350"/>
                  <a:gd name="T15" fmla="*/ 309 h 471"/>
                  <a:gd name="T16" fmla="*/ 143 w 350"/>
                  <a:gd name="T17" fmla="*/ 268 h 471"/>
                  <a:gd name="T18" fmla="*/ 185 w 350"/>
                  <a:gd name="T19" fmla="*/ 226 h 471"/>
                  <a:gd name="T20" fmla="*/ 188 w 350"/>
                  <a:gd name="T21" fmla="*/ 226 h 471"/>
                  <a:gd name="T22" fmla="*/ 190 w 350"/>
                  <a:gd name="T23" fmla="*/ 91 h 471"/>
                  <a:gd name="T24" fmla="*/ 158 w 350"/>
                  <a:gd name="T25" fmla="*/ 23 h 471"/>
                  <a:gd name="T26" fmla="*/ 144 w 350"/>
                  <a:gd name="T27" fmla="*/ 17 h 471"/>
                  <a:gd name="T28" fmla="*/ 141 w 350"/>
                  <a:gd name="T29" fmla="*/ 16 h 471"/>
                  <a:gd name="T30" fmla="*/ 125 w 350"/>
                  <a:gd name="T31" fmla="*/ 8 h 471"/>
                  <a:gd name="T32" fmla="*/ 122 w 350"/>
                  <a:gd name="T33" fmla="*/ 7 h 471"/>
                  <a:gd name="T34" fmla="*/ 114 w 350"/>
                  <a:gd name="T35" fmla="*/ 3 h 471"/>
                  <a:gd name="T36" fmla="*/ 112 w 350"/>
                  <a:gd name="T37" fmla="*/ 2 h 471"/>
                  <a:gd name="T38" fmla="*/ 109 w 350"/>
                  <a:gd name="T39" fmla="*/ 1 h 471"/>
                  <a:gd name="T40" fmla="*/ 108 w 350"/>
                  <a:gd name="T41" fmla="*/ 1 h 471"/>
                  <a:gd name="T42" fmla="*/ 107 w 350"/>
                  <a:gd name="T43" fmla="*/ 0 h 471"/>
                  <a:gd name="T44" fmla="*/ 118 w 350"/>
                  <a:gd name="T45" fmla="*/ 10 h 471"/>
                  <a:gd name="T46" fmla="*/ 161 w 350"/>
                  <a:gd name="T47" fmla="*/ 47 h 471"/>
                  <a:gd name="T48" fmla="*/ 140 w 350"/>
                  <a:gd name="T49" fmla="*/ 84 h 471"/>
                  <a:gd name="T50" fmla="*/ 179 w 350"/>
                  <a:gd name="T51" fmla="*/ 120 h 471"/>
                  <a:gd name="T52" fmla="*/ 118 w 350"/>
                  <a:gd name="T53" fmla="*/ 280 h 471"/>
                  <a:gd name="T54" fmla="*/ 107 w 350"/>
                  <a:gd name="T55" fmla="*/ 304 h 471"/>
                  <a:gd name="T56" fmla="*/ 0 w 350"/>
                  <a:gd name="T57" fmla="*/ 471 h 471"/>
                  <a:gd name="T58" fmla="*/ 1 w 350"/>
                  <a:gd name="T59" fmla="*/ 471 h 471"/>
                  <a:gd name="T60" fmla="*/ 167 w 350"/>
                  <a:gd name="T61" fmla="*/ 456 h 471"/>
                  <a:gd name="T62" fmla="*/ 350 w 350"/>
                  <a:gd name="T63" fmla="*/ 388 h 471"/>
                  <a:gd name="T64" fmla="*/ 339 w 350"/>
                  <a:gd name="T65" fmla="*/ 268 h 471"/>
                  <a:gd name="T66" fmla="*/ 298 w 350"/>
                  <a:gd name="T67" fmla="*/ 10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471">
                    <a:moveTo>
                      <a:pt x="298" y="104"/>
                    </a:moveTo>
                    <a:cubicBezTo>
                      <a:pt x="286" y="76"/>
                      <a:pt x="240" y="55"/>
                      <a:pt x="212" y="45"/>
                    </a:cubicBezTo>
                    <a:cubicBezTo>
                      <a:pt x="206" y="43"/>
                      <a:pt x="197" y="40"/>
                      <a:pt x="188" y="36"/>
                    </a:cubicBezTo>
                    <a:cubicBezTo>
                      <a:pt x="186" y="35"/>
                      <a:pt x="183" y="34"/>
                      <a:pt x="181" y="33"/>
                    </a:cubicBezTo>
                    <a:cubicBezTo>
                      <a:pt x="190" y="48"/>
                      <a:pt x="197" y="66"/>
                      <a:pt x="201" y="84"/>
                    </a:cubicBezTo>
                    <a:cubicBezTo>
                      <a:pt x="213" y="131"/>
                      <a:pt x="211" y="182"/>
                      <a:pt x="201" y="229"/>
                    </a:cubicBezTo>
                    <a:cubicBezTo>
                      <a:pt x="216" y="235"/>
                      <a:pt x="226" y="250"/>
                      <a:pt x="226" y="268"/>
                    </a:cubicBezTo>
                    <a:cubicBezTo>
                      <a:pt x="226" y="290"/>
                      <a:pt x="208" y="309"/>
                      <a:pt x="185" y="309"/>
                    </a:cubicBezTo>
                    <a:cubicBezTo>
                      <a:pt x="162" y="309"/>
                      <a:pt x="143" y="290"/>
                      <a:pt x="143" y="268"/>
                    </a:cubicBezTo>
                    <a:cubicBezTo>
                      <a:pt x="143" y="245"/>
                      <a:pt x="162" y="226"/>
                      <a:pt x="185" y="226"/>
                    </a:cubicBezTo>
                    <a:cubicBezTo>
                      <a:pt x="186" y="226"/>
                      <a:pt x="187" y="226"/>
                      <a:pt x="188" y="226"/>
                    </a:cubicBezTo>
                    <a:cubicBezTo>
                      <a:pt x="198" y="182"/>
                      <a:pt x="200" y="135"/>
                      <a:pt x="190" y="91"/>
                    </a:cubicBezTo>
                    <a:cubicBezTo>
                      <a:pt x="184" y="67"/>
                      <a:pt x="175" y="42"/>
                      <a:pt x="158" y="23"/>
                    </a:cubicBezTo>
                    <a:cubicBezTo>
                      <a:pt x="154" y="21"/>
                      <a:pt x="149" y="19"/>
                      <a:pt x="144" y="17"/>
                    </a:cubicBezTo>
                    <a:cubicBezTo>
                      <a:pt x="143" y="16"/>
                      <a:pt x="142" y="16"/>
                      <a:pt x="141" y="16"/>
                    </a:cubicBezTo>
                    <a:cubicBezTo>
                      <a:pt x="135" y="13"/>
                      <a:pt x="130" y="10"/>
                      <a:pt x="125" y="8"/>
                    </a:cubicBezTo>
                    <a:cubicBezTo>
                      <a:pt x="124" y="8"/>
                      <a:pt x="123" y="7"/>
                      <a:pt x="122" y="7"/>
                    </a:cubicBezTo>
                    <a:cubicBezTo>
                      <a:pt x="119" y="5"/>
                      <a:pt x="116" y="4"/>
                      <a:pt x="114" y="3"/>
                    </a:cubicBezTo>
                    <a:cubicBezTo>
                      <a:pt x="113" y="3"/>
                      <a:pt x="112" y="3"/>
                      <a:pt x="112" y="2"/>
                    </a:cubicBezTo>
                    <a:cubicBezTo>
                      <a:pt x="111" y="2"/>
                      <a:pt x="110" y="1"/>
                      <a:pt x="109" y="1"/>
                    </a:cubicBezTo>
                    <a:cubicBezTo>
                      <a:pt x="109" y="1"/>
                      <a:pt x="109" y="1"/>
                      <a:pt x="108" y="1"/>
                    </a:cubicBezTo>
                    <a:cubicBezTo>
                      <a:pt x="108" y="0"/>
                      <a:pt x="107" y="0"/>
                      <a:pt x="107" y="0"/>
                    </a:cubicBezTo>
                    <a:cubicBezTo>
                      <a:pt x="111" y="3"/>
                      <a:pt x="114" y="7"/>
                      <a:pt x="118" y="10"/>
                    </a:cubicBezTo>
                    <a:cubicBezTo>
                      <a:pt x="144" y="34"/>
                      <a:pt x="161" y="47"/>
                      <a:pt x="161" y="47"/>
                    </a:cubicBezTo>
                    <a:cubicBezTo>
                      <a:pt x="140" y="84"/>
                      <a:pt x="140" y="84"/>
                      <a:pt x="140" y="84"/>
                    </a:cubicBezTo>
                    <a:cubicBezTo>
                      <a:pt x="179" y="120"/>
                      <a:pt x="179" y="120"/>
                      <a:pt x="179" y="120"/>
                    </a:cubicBezTo>
                    <a:cubicBezTo>
                      <a:pt x="179" y="120"/>
                      <a:pt x="153" y="202"/>
                      <a:pt x="118" y="280"/>
                    </a:cubicBezTo>
                    <a:cubicBezTo>
                      <a:pt x="115" y="288"/>
                      <a:pt x="111" y="296"/>
                      <a:pt x="107" y="304"/>
                    </a:cubicBezTo>
                    <a:cubicBezTo>
                      <a:pt x="72" y="372"/>
                      <a:pt x="13" y="454"/>
                      <a:pt x="0" y="471"/>
                    </a:cubicBezTo>
                    <a:cubicBezTo>
                      <a:pt x="0" y="471"/>
                      <a:pt x="1" y="471"/>
                      <a:pt x="1" y="471"/>
                    </a:cubicBezTo>
                    <a:cubicBezTo>
                      <a:pt x="14" y="471"/>
                      <a:pt x="79" y="470"/>
                      <a:pt x="167" y="456"/>
                    </a:cubicBezTo>
                    <a:cubicBezTo>
                      <a:pt x="296" y="435"/>
                      <a:pt x="350" y="388"/>
                      <a:pt x="350" y="388"/>
                    </a:cubicBezTo>
                    <a:cubicBezTo>
                      <a:pt x="350" y="388"/>
                      <a:pt x="348" y="344"/>
                      <a:pt x="339" y="268"/>
                    </a:cubicBezTo>
                    <a:cubicBezTo>
                      <a:pt x="329" y="191"/>
                      <a:pt x="310" y="132"/>
                      <a:pt x="298"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 name="Oval 7"/>
              <p:cNvSpPr>
                <a:spLocks noChangeArrowheads="1"/>
              </p:cNvSpPr>
              <p:nvPr/>
            </p:nvSpPr>
            <p:spPr bwMode="auto">
              <a:xfrm>
                <a:off x="11228388" y="4202113"/>
                <a:ext cx="163513"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 name="Freeform 8"/>
              <p:cNvSpPr>
                <a:spLocks/>
              </p:cNvSpPr>
              <p:nvPr/>
            </p:nvSpPr>
            <p:spPr bwMode="auto">
              <a:xfrm>
                <a:off x="10779125" y="3495676"/>
                <a:ext cx="506413" cy="1317625"/>
              </a:xfrm>
              <a:custGeom>
                <a:avLst/>
                <a:gdLst>
                  <a:gd name="T0" fmla="*/ 121 w 195"/>
                  <a:gd name="T1" fmla="*/ 345 h 507"/>
                  <a:gd name="T2" fmla="*/ 122 w 195"/>
                  <a:gd name="T3" fmla="*/ 342 h 507"/>
                  <a:gd name="T4" fmla="*/ 123 w 195"/>
                  <a:gd name="T5" fmla="*/ 341 h 507"/>
                  <a:gd name="T6" fmla="*/ 124 w 195"/>
                  <a:gd name="T7" fmla="*/ 339 h 507"/>
                  <a:gd name="T8" fmla="*/ 125 w 195"/>
                  <a:gd name="T9" fmla="*/ 337 h 507"/>
                  <a:gd name="T10" fmla="*/ 126 w 195"/>
                  <a:gd name="T11" fmla="*/ 335 h 507"/>
                  <a:gd name="T12" fmla="*/ 127 w 195"/>
                  <a:gd name="T13" fmla="*/ 333 h 507"/>
                  <a:gd name="T14" fmla="*/ 128 w 195"/>
                  <a:gd name="T15" fmla="*/ 332 h 507"/>
                  <a:gd name="T16" fmla="*/ 129 w 195"/>
                  <a:gd name="T17" fmla="*/ 329 h 507"/>
                  <a:gd name="T18" fmla="*/ 129 w 195"/>
                  <a:gd name="T19" fmla="*/ 328 h 507"/>
                  <a:gd name="T20" fmla="*/ 130 w 195"/>
                  <a:gd name="T21" fmla="*/ 326 h 507"/>
                  <a:gd name="T22" fmla="*/ 131 w 195"/>
                  <a:gd name="T23" fmla="*/ 324 h 507"/>
                  <a:gd name="T24" fmla="*/ 132 w 195"/>
                  <a:gd name="T25" fmla="*/ 322 h 507"/>
                  <a:gd name="T26" fmla="*/ 133 w 195"/>
                  <a:gd name="T27" fmla="*/ 320 h 507"/>
                  <a:gd name="T28" fmla="*/ 134 w 195"/>
                  <a:gd name="T29" fmla="*/ 319 h 507"/>
                  <a:gd name="T30" fmla="*/ 135 w 195"/>
                  <a:gd name="T31" fmla="*/ 315 h 507"/>
                  <a:gd name="T32" fmla="*/ 195 w 195"/>
                  <a:gd name="T33" fmla="*/ 157 h 507"/>
                  <a:gd name="T34" fmla="*/ 157 w 195"/>
                  <a:gd name="T35" fmla="*/ 123 h 507"/>
                  <a:gd name="T36" fmla="*/ 155 w 195"/>
                  <a:gd name="T37" fmla="*/ 121 h 507"/>
                  <a:gd name="T38" fmla="*/ 157 w 195"/>
                  <a:gd name="T39" fmla="*/ 118 h 507"/>
                  <a:gd name="T40" fmla="*/ 177 w 195"/>
                  <a:gd name="T41" fmla="*/ 84 h 507"/>
                  <a:gd name="T42" fmla="*/ 135 w 195"/>
                  <a:gd name="T43" fmla="*/ 48 h 507"/>
                  <a:gd name="T44" fmla="*/ 125 w 195"/>
                  <a:gd name="T45" fmla="*/ 39 h 507"/>
                  <a:gd name="T46" fmla="*/ 108 w 195"/>
                  <a:gd name="T47" fmla="*/ 24 h 507"/>
                  <a:gd name="T48" fmla="*/ 82 w 195"/>
                  <a:gd name="T49" fmla="*/ 0 h 507"/>
                  <a:gd name="T50" fmla="*/ 67 w 195"/>
                  <a:gd name="T51" fmla="*/ 279 h 507"/>
                  <a:gd name="T52" fmla="*/ 0 w 195"/>
                  <a:gd name="T53" fmla="*/ 479 h 507"/>
                  <a:gd name="T54" fmla="*/ 13 w 195"/>
                  <a:gd name="T55" fmla="*/ 505 h 507"/>
                  <a:gd name="T56" fmla="*/ 14 w 195"/>
                  <a:gd name="T57" fmla="*/ 507 h 507"/>
                  <a:gd name="T58" fmla="*/ 15 w 195"/>
                  <a:gd name="T59" fmla="*/ 507 h 507"/>
                  <a:gd name="T60" fmla="*/ 16 w 195"/>
                  <a:gd name="T61" fmla="*/ 505 h 507"/>
                  <a:gd name="T62" fmla="*/ 120 w 195"/>
                  <a:gd name="T63" fmla="*/ 346 h 507"/>
                  <a:gd name="T64" fmla="*/ 121 w 195"/>
                  <a:gd name="T65" fmla="*/ 34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21" y="345"/>
                    </a:moveTo>
                    <a:cubicBezTo>
                      <a:pt x="121" y="344"/>
                      <a:pt x="122" y="343"/>
                      <a:pt x="122" y="342"/>
                    </a:cubicBezTo>
                    <a:cubicBezTo>
                      <a:pt x="122" y="342"/>
                      <a:pt x="123" y="341"/>
                      <a:pt x="123" y="341"/>
                    </a:cubicBezTo>
                    <a:cubicBezTo>
                      <a:pt x="123" y="340"/>
                      <a:pt x="124" y="340"/>
                      <a:pt x="124" y="339"/>
                    </a:cubicBezTo>
                    <a:cubicBezTo>
                      <a:pt x="124" y="338"/>
                      <a:pt x="125" y="338"/>
                      <a:pt x="125" y="337"/>
                    </a:cubicBezTo>
                    <a:cubicBezTo>
                      <a:pt x="125" y="336"/>
                      <a:pt x="125" y="336"/>
                      <a:pt x="126" y="335"/>
                    </a:cubicBezTo>
                    <a:cubicBezTo>
                      <a:pt x="126" y="335"/>
                      <a:pt x="126" y="334"/>
                      <a:pt x="127" y="333"/>
                    </a:cubicBezTo>
                    <a:cubicBezTo>
                      <a:pt x="127" y="333"/>
                      <a:pt x="127" y="332"/>
                      <a:pt x="128" y="332"/>
                    </a:cubicBezTo>
                    <a:cubicBezTo>
                      <a:pt x="128" y="331"/>
                      <a:pt x="128" y="330"/>
                      <a:pt x="129" y="329"/>
                    </a:cubicBezTo>
                    <a:cubicBezTo>
                      <a:pt x="129" y="329"/>
                      <a:pt x="129" y="328"/>
                      <a:pt x="129" y="328"/>
                    </a:cubicBezTo>
                    <a:cubicBezTo>
                      <a:pt x="130" y="327"/>
                      <a:pt x="130" y="327"/>
                      <a:pt x="130" y="326"/>
                    </a:cubicBezTo>
                    <a:cubicBezTo>
                      <a:pt x="131" y="325"/>
                      <a:pt x="131" y="325"/>
                      <a:pt x="131" y="324"/>
                    </a:cubicBezTo>
                    <a:cubicBezTo>
                      <a:pt x="132" y="323"/>
                      <a:pt x="132" y="323"/>
                      <a:pt x="132" y="322"/>
                    </a:cubicBezTo>
                    <a:cubicBezTo>
                      <a:pt x="132" y="322"/>
                      <a:pt x="133" y="321"/>
                      <a:pt x="133" y="320"/>
                    </a:cubicBezTo>
                    <a:cubicBezTo>
                      <a:pt x="133" y="320"/>
                      <a:pt x="133" y="319"/>
                      <a:pt x="134" y="319"/>
                    </a:cubicBezTo>
                    <a:cubicBezTo>
                      <a:pt x="134" y="317"/>
                      <a:pt x="135" y="316"/>
                      <a:pt x="135" y="315"/>
                    </a:cubicBezTo>
                    <a:cubicBezTo>
                      <a:pt x="166" y="244"/>
                      <a:pt x="191" y="170"/>
                      <a:pt x="195" y="157"/>
                    </a:cubicBezTo>
                    <a:cubicBezTo>
                      <a:pt x="157" y="123"/>
                      <a:pt x="157" y="123"/>
                      <a:pt x="157" y="123"/>
                    </a:cubicBezTo>
                    <a:cubicBezTo>
                      <a:pt x="155" y="121"/>
                      <a:pt x="155" y="121"/>
                      <a:pt x="155" y="121"/>
                    </a:cubicBezTo>
                    <a:cubicBezTo>
                      <a:pt x="157" y="118"/>
                      <a:pt x="157" y="118"/>
                      <a:pt x="157" y="118"/>
                    </a:cubicBezTo>
                    <a:cubicBezTo>
                      <a:pt x="177" y="84"/>
                      <a:pt x="177" y="84"/>
                      <a:pt x="177" y="84"/>
                    </a:cubicBezTo>
                    <a:cubicBezTo>
                      <a:pt x="171" y="80"/>
                      <a:pt x="156" y="67"/>
                      <a:pt x="135" y="48"/>
                    </a:cubicBezTo>
                    <a:cubicBezTo>
                      <a:pt x="132" y="45"/>
                      <a:pt x="128" y="42"/>
                      <a:pt x="125" y="39"/>
                    </a:cubicBezTo>
                    <a:cubicBezTo>
                      <a:pt x="108" y="24"/>
                      <a:pt x="108" y="24"/>
                      <a:pt x="108" y="24"/>
                    </a:cubicBezTo>
                    <a:cubicBezTo>
                      <a:pt x="98" y="14"/>
                      <a:pt x="88" y="5"/>
                      <a:pt x="82" y="0"/>
                    </a:cubicBezTo>
                    <a:cubicBezTo>
                      <a:pt x="84" y="33"/>
                      <a:pt x="88" y="160"/>
                      <a:pt x="67" y="279"/>
                    </a:cubicBezTo>
                    <a:cubicBezTo>
                      <a:pt x="55" y="346"/>
                      <a:pt x="33" y="411"/>
                      <a:pt x="0" y="479"/>
                    </a:cubicBezTo>
                    <a:cubicBezTo>
                      <a:pt x="6" y="492"/>
                      <a:pt x="11" y="501"/>
                      <a:pt x="13" y="505"/>
                    </a:cubicBezTo>
                    <a:cubicBezTo>
                      <a:pt x="13" y="506"/>
                      <a:pt x="13" y="506"/>
                      <a:pt x="14" y="507"/>
                    </a:cubicBezTo>
                    <a:cubicBezTo>
                      <a:pt x="15" y="507"/>
                      <a:pt x="15" y="507"/>
                      <a:pt x="15" y="507"/>
                    </a:cubicBezTo>
                    <a:cubicBezTo>
                      <a:pt x="16" y="505"/>
                      <a:pt x="16" y="505"/>
                      <a:pt x="16" y="505"/>
                    </a:cubicBezTo>
                    <a:cubicBezTo>
                      <a:pt x="17" y="504"/>
                      <a:pt x="81" y="419"/>
                      <a:pt x="120" y="346"/>
                    </a:cubicBezTo>
                    <a:cubicBezTo>
                      <a:pt x="120" y="346"/>
                      <a:pt x="121" y="345"/>
                      <a:pt x="121" y="3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9"/>
              <p:cNvSpPr>
                <a:spLocks/>
              </p:cNvSpPr>
              <p:nvPr/>
            </p:nvSpPr>
            <p:spPr bwMode="auto">
              <a:xfrm>
                <a:off x="10312400" y="4030663"/>
                <a:ext cx="287338" cy="538163"/>
              </a:xfrm>
              <a:custGeom>
                <a:avLst/>
                <a:gdLst>
                  <a:gd name="T0" fmla="*/ 100 w 111"/>
                  <a:gd name="T1" fmla="*/ 131 h 207"/>
                  <a:gd name="T2" fmla="*/ 53 w 111"/>
                  <a:gd name="T3" fmla="*/ 60 h 207"/>
                  <a:gd name="T4" fmla="*/ 46 w 111"/>
                  <a:gd name="T5" fmla="*/ 56 h 207"/>
                  <a:gd name="T6" fmla="*/ 0 w 111"/>
                  <a:gd name="T7" fmla="*/ 0 h 207"/>
                  <a:gd name="T8" fmla="*/ 43 w 111"/>
                  <a:gd name="T9" fmla="*/ 109 h 207"/>
                  <a:gd name="T10" fmla="*/ 45 w 111"/>
                  <a:gd name="T11" fmla="*/ 113 h 207"/>
                  <a:gd name="T12" fmla="*/ 45 w 111"/>
                  <a:gd name="T13" fmla="*/ 113 h 207"/>
                  <a:gd name="T14" fmla="*/ 99 w 111"/>
                  <a:gd name="T15" fmla="*/ 207 h 207"/>
                  <a:gd name="T16" fmla="*/ 102 w 111"/>
                  <a:gd name="T17" fmla="*/ 205 h 207"/>
                  <a:gd name="T18" fmla="*/ 111 w 111"/>
                  <a:gd name="T19" fmla="*/ 177 h 207"/>
                  <a:gd name="T20" fmla="*/ 100 w 111"/>
                  <a:gd name="T21" fmla="*/ 131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207">
                    <a:moveTo>
                      <a:pt x="100" y="131"/>
                    </a:moveTo>
                    <a:cubicBezTo>
                      <a:pt x="88" y="105"/>
                      <a:pt x="73" y="80"/>
                      <a:pt x="53" y="60"/>
                    </a:cubicBezTo>
                    <a:cubicBezTo>
                      <a:pt x="50" y="61"/>
                      <a:pt x="47" y="59"/>
                      <a:pt x="46" y="56"/>
                    </a:cubicBezTo>
                    <a:cubicBezTo>
                      <a:pt x="45" y="53"/>
                      <a:pt x="31" y="14"/>
                      <a:pt x="0" y="0"/>
                    </a:cubicBezTo>
                    <a:cubicBezTo>
                      <a:pt x="11" y="31"/>
                      <a:pt x="26" y="70"/>
                      <a:pt x="43" y="109"/>
                    </a:cubicBezTo>
                    <a:cubicBezTo>
                      <a:pt x="44" y="110"/>
                      <a:pt x="44" y="112"/>
                      <a:pt x="45" y="113"/>
                    </a:cubicBezTo>
                    <a:cubicBezTo>
                      <a:pt x="45" y="113"/>
                      <a:pt x="45" y="113"/>
                      <a:pt x="45" y="113"/>
                    </a:cubicBezTo>
                    <a:cubicBezTo>
                      <a:pt x="59" y="143"/>
                      <a:pt x="79" y="177"/>
                      <a:pt x="99" y="207"/>
                    </a:cubicBezTo>
                    <a:cubicBezTo>
                      <a:pt x="100" y="207"/>
                      <a:pt x="101" y="206"/>
                      <a:pt x="102" y="205"/>
                    </a:cubicBezTo>
                    <a:cubicBezTo>
                      <a:pt x="109" y="197"/>
                      <a:pt x="111" y="187"/>
                      <a:pt x="111" y="177"/>
                    </a:cubicBezTo>
                    <a:cubicBezTo>
                      <a:pt x="111" y="160"/>
                      <a:pt x="107" y="146"/>
                      <a:pt x="100"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 name="Freeform 10"/>
              <p:cNvSpPr>
                <a:spLocks/>
              </p:cNvSpPr>
              <p:nvPr/>
            </p:nvSpPr>
            <p:spPr bwMode="auto">
              <a:xfrm>
                <a:off x="10267950" y="3495676"/>
                <a:ext cx="536575" cy="1317625"/>
              </a:xfrm>
              <a:custGeom>
                <a:avLst/>
                <a:gdLst>
                  <a:gd name="T0" fmla="*/ 114 w 207"/>
                  <a:gd name="T1" fmla="*/ 0 h 507"/>
                  <a:gd name="T2" fmla="*/ 87 w 207"/>
                  <a:gd name="T3" fmla="*/ 24 h 507"/>
                  <a:gd name="T4" fmla="*/ 71 w 207"/>
                  <a:gd name="T5" fmla="*/ 39 h 507"/>
                  <a:gd name="T6" fmla="*/ 60 w 207"/>
                  <a:gd name="T7" fmla="*/ 48 h 507"/>
                  <a:gd name="T8" fmla="*/ 19 w 207"/>
                  <a:gd name="T9" fmla="*/ 84 h 507"/>
                  <a:gd name="T10" fmla="*/ 39 w 207"/>
                  <a:gd name="T11" fmla="*/ 118 h 507"/>
                  <a:gd name="T12" fmla="*/ 40 w 207"/>
                  <a:gd name="T13" fmla="*/ 121 h 507"/>
                  <a:gd name="T14" fmla="*/ 38 w 207"/>
                  <a:gd name="T15" fmla="*/ 123 h 507"/>
                  <a:gd name="T16" fmla="*/ 0 w 207"/>
                  <a:gd name="T17" fmla="*/ 157 h 507"/>
                  <a:gd name="T18" fmla="*/ 12 w 207"/>
                  <a:gd name="T19" fmla="*/ 190 h 507"/>
                  <a:gd name="T20" fmla="*/ 52 w 207"/>
                  <a:gd name="T21" fmla="*/ 216 h 507"/>
                  <a:gd name="T22" fmla="*/ 76 w 207"/>
                  <a:gd name="T23" fmla="*/ 257 h 507"/>
                  <a:gd name="T24" fmla="*/ 76 w 207"/>
                  <a:gd name="T25" fmla="*/ 260 h 507"/>
                  <a:gd name="T26" fmla="*/ 105 w 207"/>
                  <a:gd name="T27" fmla="*/ 298 h 507"/>
                  <a:gd name="T28" fmla="*/ 132 w 207"/>
                  <a:gd name="T29" fmla="*/ 351 h 507"/>
                  <a:gd name="T30" fmla="*/ 133 w 207"/>
                  <a:gd name="T31" fmla="*/ 405 h 507"/>
                  <a:gd name="T32" fmla="*/ 120 w 207"/>
                  <a:gd name="T33" fmla="*/ 420 h 507"/>
                  <a:gd name="T34" fmla="*/ 179 w 207"/>
                  <a:gd name="T35" fmla="*/ 505 h 507"/>
                  <a:gd name="T36" fmla="*/ 181 w 207"/>
                  <a:gd name="T37" fmla="*/ 507 h 507"/>
                  <a:gd name="T38" fmla="*/ 207 w 207"/>
                  <a:gd name="T39" fmla="*/ 507 h 507"/>
                  <a:gd name="T40" fmla="*/ 129 w 207"/>
                  <a:gd name="T41" fmla="*/ 279 h 507"/>
                  <a:gd name="T42" fmla="*/ 114 w 207"/>
                  <a:gd name="T4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7" h="507">
                    <a:moveTo>
                      <a:pt x="114" y="0"/>
                    </a:moveTo>
                    <a:cubicBezTo>
                      <a:pt x="108" y="5"/>
                      <a:pt x="98" y="14"/>
                      <a:pt x="87" y="24"/>
                    </a:cubicBezTo>
                    <a:cubicBezTo>
                      <a:pt x="71" y="39"/>
                      <a:pt x="71" y="39"/>
                      <a:pt x="71" y="39"/>
                    </a:cubicBezTo>
                    <a:cubicBezTo>
                      <a:pt x="67" y="42"/>
                      <a:pt x="64" y="45"/>
                      <a:pt x="60" y="48"/>
                    </a:cubicBezTo>
                    <a:cubicBezTo>
                      <a:pt x="40" y="67"/>
                      <a:pt x="25" y="80"/>
                      <a:pt x="19" y="84"/>
                    </a:cubicBezTo>
                    <a:cubicBezTo>
                      <a:pt x="39" y="118"/>
                      <a:pt x="39" y="118"/>
                      <a:pt x="39" y="118"/>
                    </a:cubicBezTo>
                    <a:cubicBezTo>
                      <a:pt x="40" y="121"/>
                      <a:pt x="40" y="121"/>
                      <a:pt x="40" y="121"/>
                    </a:cubicBezTo>
                    <a:cubicBezTo>
                      <a:pt x="38" y="123"/>
                      <a:pt x="38" y="123"/>
                      <a:pt x="38" y="123"/>
                    </a:cubicBezTo>
                    <a:cubicBezTo>
                      <a:pt x="0" y="157"/>
                      <a:pt x="0" y="157"/>
                      <a:pt x="0" y="157"/>
                    </a:cubicBezTo>
                    <a:cubicBezTo>
                      <a:pt x="2" y="162"/>
                      <a:pt x="6" y="173"/>
                      <a:pt x="12" y="190"/>
                    </a:cubicBezTo>
                    <a:cubicBezTo>
                      <a:pt x="26" y="194"/>
                      <a:pt x="40" y="202"/>
                      <a:pt x="52" y="216"/>
                    </a:cubicBezTo>
                    <a:cubicBezTo>
                      <a:pt x="68" y="235"/>
                      <a:pt x="75" y="256"/>
                      <a:pt x="76" y="257"/>
                    </a:cubicBezTo>
                    <a:cubicBezTo>
                      <a:pt x="76" y="258"/>
                      <a:pt x="76" y="259"/>
                      <a:pt x="76" y="260"/>
                    </a:cubicBezTo>
                    <a:cubicBezTo>
                      <a:pt x="87" y="271"/>
                      <a:pt x="97" y="284"/>
                      <a:pt x="105" y="298"/>
                    </a:cubicBezTo>
                    <a:cubicBezTo>
                      <a:pt x="116" y="314"/>
                      <a:pt x="126" y="332"/>
                      <a:pt x="132" y="351"/>
                    </a:cubicBezTo>
                    <a:cubicBezTo>
                      <a:pt x="137" y="367"/>
                      <a:pt x="140" y="389"/>
                      <a:pt x="133" y="405"/>
                    </a:cubicBezTo>
                    <a:cubicBezTo>
                      <a:pt x="130" y="411"/>
                      <a:pt x="126" y="416"/>
                      <a:pt x="120" y="420"/>
                    </a:cubicBezTo>
                    <a:cubicBezTo>
                      <a:pt x="151" y="467"/>
                      <a:pt x="179" y="504"/>
                      <a:pt x="179" y="505"/>
                    </a:cubicBezTo>
                    <a:cubicBezTo>
                      <a:pt x="181" y="507"/>
                      <a:pt x="181" y="507"/>
                      <a:pt x="181" y="507"/>
                    </a:cubicBezTo>
                    <a:cubicBezTo>
                      <a:pt x="207" y="507"/>
                      <a:pt x="207" y="507"/>
                      <a:pt x="207" y="507"/>
                    </a:cubicBezTo>
                    <a:cubicBezTo>
                      <a:pt x="195" y="485"/>
                      <a:pt x="149" y="399"/>
                      <a:pt x="129" y="279"/>
                    </a:cubicBezTo>
                    <a:cubicBezTo>
                      <a:pt x="108" y="160"/>
                      <a:pt x="112" y="33"/>
                      <a:pt x="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1" name="Freeform 11"/>
              <p:cNvSpPr>
                <a:spLocks/>
              </p:cNvSpPr>
              <p:nvPr/>
            </p:nvSpPr>
            <p:spPr bwMode="auto">
              <a:xfrm>
                <a:off x="10179050" y="3587751"/>
                <a:ext cx="268288" cy="401638"/>
              </a:xfrm>
              <a:custGeom>
                <a:avLst/>
                <a:gdLst>
                  <a:gd name="T0" fmla="*/ 10 w 103"/>
                  <a:gd name="T1" fmla="*/ 154 h 154"/>
                  <a:gd name="T2" fmla="*/ 42 w 103"/>
                  <a:gd name="T3" fmla="*/ 153 h 154"/>
                  <a:gd name="T4" fmla="*/ 30 w 103"/>
                  <a:gd name="T5" fmla="*/ 120 h 154"/>
                  <a:gd name="T6" fmla="*/ 70 w 103"/>
                  <a:gd name="T7" fmla="*/ 84 h 154"/>
                  <a:gd name="T8" fmla="*/ 49 w 103"/>
                  <a:gd name="T9" fmla="*/ 47 h 154"/>
                  <a:gd name="T10" fmla="*/ 92 w 103"/>
                  <a:gd name="T11" fmla="*/ 10 h 154"/>
                  <a:gd name="T12" fmla="*/ 103 w 103"/>
                  <a:gd name="T13" fmla="*/ 0 h 154"/>
                  <a:gd name="T14" fmla="*/ 101 w 103"/>
                  <a:gd name="T15" fmla="*/ 1 h 154"/>
                  <a:gd name="T16" fmla="*/ 100 w 103"/>
                  <a:gd name="T17" fmla="*/ 1 h 154"/>
                  <a:gd name="T18" fmla="*/ 99 w 103"/>
                  <a:gd name="T19" fmla="*/ 2 h 154"/>
                  <a:gd name="T20" fmla="*/ 98 w 103"/>
                  <a:gd name="T21" fmla="*/ 2 h 154"/>
                  <a:gd name="T22" fmla="*/ 96 w 103"/>
                  <a:gd name="T23" fmla="*/ 3 h 154"/>
                  <a:gd name="T24" fmla="*/ 95 w 103"/>
                  <a:gd name="T25" fmla="*/ 4 h 154"/>
                  <a:gd name="T26" fmla="*/ 93 w 103"/>
                  <a:gd name="T27" fmla="*/ 5 h 154"/>
                  <a:gd name="T28" fmla="*/ 88 w 103"/>
                  <a:gd name="T29" fmla="*/ 7 h 154"/>
                  <a:gd name="T30" fmla="*/ 85 w 103"/>
                  <a:gd name="T31" fmla="*/ 8 h 154"/>
                  <a:gd name="T32" fmla="*/ 68 w 103"/>
                  <a:gd name="T33" fmla="*/ 16 h 154"/>
                  <a:gd name="T34" fmla="*/ 66 w 103"/>
                  <a:gd name="T35" fmla="*/ 17 h 154"/>
                  <a:gd name="T36" fmla="*/ 63 w 103"/>
                  <a:gd name="T37" fmla="*/ 18 h 154"/>
                  <a:gd name="T38" fmla="*/ 63 w 103"/>
                  <a:gd name="T39" fmla="*/ 18 h 154"/>
                  <a:gd name="T40" fmla="*/ 34 w 103"/>
                  <a:gd name="T41" fmla="*/ 53 h 154"/>
                  <a:gd name="T42" fmla="*/ 10 w 103"/>
                  <a:gd name="T43"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10" y="154"/>
                    </a:moveTo>
                    <a:cubicBezTo>
                      <a:pt x="21" y="151"/>
                      <a:pt x="32" y="151"/>
                      <a:pt x="42" y="153"/>
                    </a:cubicBezTo>
                    <a:cubicBezTo>
                      <a:pt x="35" y="133"/>
                      <a:pt x="30" y="120"/>
                      <a:pt x="30" y="120"/>
                    </a:cubicBezTo>
                    <a:cubicBezTo>
                      <a:pt x="70" y="84"/>
                      <a:pt x="70" y="84"/>
                      <a:pt x="70" y="84"/>
                    </a:cubicBezTo>
                    <a:cubicBezTo>
                      <a:pt x="49" y="47"/>
                      <a:pt x="49" y="47"/>
                      <a:pt x="49" y="47"/>
                    </a:cubicBezTo>
                    <a:cubicBezTo>
                      <a:pt x="49" y="47"/>
                      <a:pt x="65" y="34"/>
                      <a:pt x="92" y="10"/>
                    </a:cubicBezTo>
                    <a:cubicBezTo>
                      <a:pt x="96" y="7"/>
                      <a:pt x="99" y="3"/>
                      <a:pt x="103" y="0"/>
                    </a:cubicBezTo>
                    <a:cubicBezTo>
                      <a:pt x="102" y="0"/>
                      <a:pt x="102" y="0"/>
                      <a:pt x="101" y="1"/>
                    </a:cubicBezTo>
                    <a:cubicBezTo>
                      <a:pt x="101" y="1"/>
                      <a:pt x="101" y="1"/>
                      <a:pt x="100" y="1"/>
                    </a:cubicBezTo>
                    <a:cubicBezTo>
                      <a:pt x="100" y="1"/>
                      <a:pt x="99" y="2"/>
                      <a:pt x="99" y="2"/>
                    </a:cubicBezTo>
                    <a:cubicBezTo>
                      <a:pt x="98" y="2"/>
                      <a:pt x="98" y="2"/>
                      <a:pt x="98" y="2"/>
                    </a:cubicBezTo>
                    <a:cubicBezTo>
                      <a:pt x="97" y="3"/>
                      <a:pt x="97" y="3"/>
                      <a:pt x="96" y="3"/>
                    </a:cubicBezTo>
                    <a:cubicBezTo>
                      <a:pt x="95" y="3"/>
                      <a:pt x="95" y="4"/>
                      <a:pt x="95" y="4"/>
                    </a:cubicBezTo>
                    <a:cubicBezTo>
                      <a:pt x="94" y="4"/>
                      <a:pt x="94" y="4"/>
                      <a:pt x="93" y="5"/>
                    </a:cubicBezTo>
                    <a:cubicBezTo>
                      <a:pt x="92" y="5"/>
                      <a:pt x="90" y="6"/>
                      <a:pt x="88" y="7"/>
                    </a:cubicBezTo>
                    <a:cubicBezTo>
                      <a:pt x="87" y="7"/>
                      <a:pt x="86" y="8"/>
                      <a:pt x="85" y="8"/>
                    </a:cubicBezTo>
                    <a:cubicBezTo>
                      <a:pt x="80" y="10"/>
                      <a:pt x="74" y="13"/>
                      <a:pt x="68" y="16"/>
                    </a:cubicBezTo>
                    <a:cubicBezTo>
                      <a:pt x="67" y="16"/>
                      <a:pt x="66" y="16"/>
                      <a:pt x="66" y="17"/>
                    </a:cubicBezTo>
                    <a:cubicBezTo>
                      <a:pt x="65" y="17"/>
                      <a:pt x="64" y="18"/>
                      <a:pt x="63" y="18"/>
                    </a:cubicBezTo>
                    <a:cubicBezTo>
                      <a:pt x="63" y="18"/>
                      <a:pt x="63" y="18"/>
                      <a:pt x="63" y="18"/>
                    </a:cubicBezTo>
                    <a:cubicBezTo>
                      <a:pt x="51" y="29"/>
                      <a:pt x="42" y="41"/>
                      <a:pt x="34" y="53"/>
                    </a:cubicBezTo>
                    <a:cubicBezTo>
                      <a:pt x="15" y="82"/>
                      <a:pt x="0" y="119"/>
                      <a:pt x="10" y="1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 name="Freeform 12"/>
              <p:cNvSpPr>
                <a:spLocks/>
              </p:cNvSpPr>
              <p:nvPr/>
            </p:nvSpPr>
            <p:spPr bwMode="auto">
              <a:xfrm>
                <a:off x="9815513" y="3667126"/>
                <a:ext cx="903288" cy="1146175"/>
              </a:xfrm>
              <a:custGeom>
                <a:avLst/>
                <a:gdLst>
                  <a:gd name="T0" fmla="*/ 266 w 348"/>
                  <a:gd name="T1" fmla="*/ 360 h 441"/>
                  <a:gd name="T2" fmla="*/ 265 w 348"/>
                  <a:gd name="T3" fmla="*/ 360 h 441"/>
                  <a:gd name="T4" fmla="*/ 258 w 348"/>
                  <a:gd name="T5" fmla="*/ 365 h 441"/>
                  <a:gd name="T6" fmla="*/ 247 w 348"/>
                  <a:gd name="T7" fmla="*/ 357 h 441"/>
                  <a:gd name="T8" fmla="*/ 255 w 348"/>
                  <a:gd name="T9" fmla="*/ 345 h 441"/>
                  <a:gd name="T10" fmla="*/ 266 w 348"/>
                  <a:gd name="T11" fmla="*/ 352 h 441"/>
                  <a:gd name="T12" fmla="*/ 269 w 348"/>
                  <a:gd name="T13" fmla="*/ 352 h 441"/>
                  <a:gd name="T14" fmla="*/ 286 w 348"/>
                  <a:gd name="T15" fmla="*/ 350 h 441"/>
                  <a:gd name="T16" fmla="*/ 231 w 348"/>
                  <a:gd name="T17" fmla="*/ 250 h 441"/>
                  <a:gd name="T18" fmla="*/ 187 w 348"/>
                  <a:gd name="T19" fmla="*/ 139 h 441"/>
                  <a:gd name="T20" fmla="*/ 149 w 348"/>
                  <a:gd name="T21" fmla="*/ 138 h 441"/>
                  <a:gd name="T22" fmla="*/ 109 w 348"/>
                  <a:gd name="T23" fmla="*/ 235 h 441"/>
                  <a:gd name="T24" fmla="*/ 105 w 348"/>
                  <a:gd name="T25" fmla="*/ 243 h 441"/>
                  <a:gd name="T26" fmla="*/ 107 w 348"/>
                  <a:gd name="T27" fmla="*/ 333 h 441"/>
                  <a:gd name="T28" fmla="*/ 126 w 348"/>
                  <a:gd name="T29" fmla="*/ 377 h 441"/>
                  <a:gd name="T30" fmla="*/ 171 w 348"/>
                  <a:gd name="T31" fmla="*/ 382 h 441"/>
                  <a:gd name="T32" fmla="*/ 173 w 348"/>
                  <a:gd name="T33" fmla="*/ 381 h 441"/>
                  <a:gd name="T34" fmla="*/ 178 w 348"/>
                  <a:gd name="T35" fmla="*/ 369 h 441"/>
                  <a:gd name="T36" fmla="*/ 191 w 348"/>
                  <a:gd name="T37" fmla="*/ 374 h 441"/>
                  <a:gd name="T38" fmla="*/ 187 w 348"/>
                  <a:gd name="T39" fmla="*/ 387 h 441"/>
                  <a:gd name="T40" fmla="*/ 178 w 348"/>
                  <a:gd name="T41" fmla="*/ 387 h 441"/>
                  <a:gd name="T42" fmla="*/ 177 w 348"/>
                  <a:gd name="T43" fmla="*/ 388 h 441"/>
                  <a:gd name="T44" fmla="*/ 130 w 348"/>
                  <a:gd name="T45" fmla="*/ 392 h 441"/>
                  <a:gd name="T46" fmla="*/ 101 w 348"/>
                  <a:gd name="T47" fmla="*/ 346 h 441"/>
                  <a:gd name="T48" fmla="*/ 97 w 348"/>
                  <a:gd name="T49" fmla="*/ 241 h 441"/>
                  <a:gd name="T50" fmla="*/ 95 w 348"/>
                  <a:gd name="T51" fmla="*/ 239 h 441"/>
                  <a:gd name="T52" fmla="*/ 92 w 348"/>
                  <a:gd name="T53" fmla="*/ 192 h 441"/>
                  <a:gd name="T54" fmla="*/ 138 w 348"/>
                  <a:gd name="T55" fmla="*/ 128 h 441"/>
                  <a:gd name="T56" fmla="*/ 163 w 348"/>
                  <a:gd name="T57" fmla="*/ 17 h 441"/>
                  <a:gd name="T58" fmla="*/ 175 w 348"/>
                  <a:gd name="T59" fmla="*/ 0 h 441"/>
                  <a:gd name="T60" fmla="*/ 162 w 348"/>
                  <a:gd name="T61" fmla="*/ 6 h 441"/>
                  <a:gd name="T62" fmla="*/ 138 w 348"/>
                  <a:gd name="T63" fmla="*/ 15 h 441"/>
                  <a:gd name="T64" fmla="*/ 52 w 348"/>
                  <a:gd name="T65" fmla="*/ 74 h 441"/>
                  <a:gd name="T66" fmla="*/ 11 w 348"/>
                  <a:gd name="T67" fmla="*/ 238 h 441"/>
                  <a:gd name="T68" fmla="*/ 0 w 348"/>
                  <a:gd name="T69" fmla="*/ 358 h 441"/>
                  <a:gd name="T70" fmla="*/ 182 w 348"/>
                  <a:gd name="T71" fmla="*/ 426 h 441"/>
                  <a:gd name="T72" fmla="*/ 348 w 348"/>
                  <a:gd name="T73" fmla="*/ 441 h 441"/>
                  <a:gd name="T74" fmla="*/ 291 w 348"/>
                  <a:gd name="T75" fmla="*/ 357 h 441"/>
                  <a:gd name="T76" fmla="*/ 266 w 348"/>
                  <a:gd name="T77" fmla="*/ 36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441">
                    <a:moveTo>
                      <a:pt x="266" y="360"/>
                    </a:moveTo>
                    <a:cubicBezTo>
                      <a:pt x="266" y="360"/>
                      <a:pt x="266" y="360"/>
                      <a:pt x="265" y="360"/>
                    </a:cubicBezTo>
                    <a:cubicBezTo>
                      <a:pt x="264" y="363"/>
                      <a:pt x="261" y="365"/>
                      <a:pt x="258" y="365"/>
                    </a:cubicBezTo>
                    <a:cubicBezTo>
                      <a:pt x="253" y="366"/>
                      <a:pt x="247" y="362"/>
                      <a:pt x="247" y="357"/>
                    </a:cubicBezTo>
                    <a:cubicBezTo>
                      <a:pt x="246" y="351"/>
                      <a:pt x="250" y="346"/>
                      <a:pt x="255" y="345"/>
                    </a:cubicBezTo>
                    <a:cubicBezTo>
                      <a:pt x="260" y="345"/>
                      <a:pt x="265" y="348"/>
                      <a:pt x="266" y="352"/>
                    </a:cubicBezTo>
                    <a:cubicBezTo>
                      <a:pt x="267" y="352"/>
                      <a:pt x="268" y="352"/>
                      <a:pt x="269" y="352"/>
                    </a:cubicBezTo>
                    <a:cubicBezTo>
                      <a:pt x="274" y="354"/>
                      <a:pt x="281" y="353"/>
                      <a:pt x="286" y="350"/>
                    </a:cubicBezTo>
                    <a:cubicBezTo>
                      <a:pt x="266" y="317"/>
                      <a:pt x="245" y="281"/>
                      <a:pt x="231" y="250"/>
                    </a:cubicBezTo>
                    <a:cubicBezTo>
                      <a:pt x="214" y="210"/>
                      <a:pt x="198" y="169"/>
                      <a:pt x="187" y="139"/>
                    </a:cubicBezTo>
                    <a:cubicBezTo>
                      <a:pt x="176" y="135"/>
                      <a:pt x="164" y="134"/>
                      <a:pt x="149" y="138"/>
                    </a:cubicBezTo>
                    <a:cubicBezTo>
                      <a:pt x="88" y="157"/>
                      <a:pt x="108" y="232"/>
                      <a:pt x="109" y="235"/>
                    </a:cubicBezTo>
                    <a:cubicBezTo>
                      <a:pt x="110" y="238"/>
                      <a:pt x="108" y="242"/>
                      <a:pt x="105" y="243"/>
                    </a:cubicBezTo>
                    <a:cubicBezTo>
                      <a:pt x="100" y="272"/>
                      <a:pt x="101" y="304"/>
                      <a:pt x="107" y="333"/>
                    </a:cubicBezTo>
                    <a:cubicBezTo>
                      <a:pt x="110" y="349"/>
                      <a:pt x="116" y="365"/>
                      <a:pt x="126" y="377"/>
                    </a:cubicBezTo>
                    <a:cubicBezTo>
                      <a:pt x="137" y="389"/>
                      <a:pt x="159" y="398"/>
                      <a:pt x="171" y="382"/>
                    </a:cubicBezTo>
                    <a:cubicBezTo>
                      <a:pt x="171" y="382"/>
                      <a:pt x="172" y="381"/>
                      <a:pt x="173" y="381"/>
                    </a:cubicBezTo>
                    <a:cubicBezTo>
                      <a:pt x="171" y="376"/>
                      <a:pt x="173" y="371"/>
                      <a:pt x="178" y="369"/>
                    </a:cubicBezTo>
                    <a:cubicBezTo>
                      <a:pt x="183" y="367"/>
                      <a:pt x="189" y="369"/>
                      <a:pt x="191" y="374"/>
                    </a:cubicBezTo>
                    <a:cubicBezTo>
                      <a:pt x="194" y="379"/>
                      <a:pt x="192" y="385"/>
                      <a:pt x="187" y="387"/>
                    </a:cubicBezTo>
                    <a:cubicBezTo>
                      <a:pt x="184" y="389"/>
                      <a:pt x="180" y="389"/>
                      <a:pt x="178" y="387"/>
                    </a:cubicBezTo>
                    <a:cubicBezTo>
                      <a:pt x="177" y="388"/>
                      <a:pt x="177" y="388"/>
                      <a:pt x="177" y="388"/>
                    </a:cubicBezTo>
                    <a:cubicBezTo>
                      <a:pt x="166" y="402"/>
                      <a:pt x="143" y="402"/>
                      <a:pt x="130" y="392"/>
                    </a:cubicBezTo>
                    <a:cubicBezTo>
                      <a:pt x="115" y="381"/>
                      <a:pt x="106" y="363"/>
                      <a:pt x="101" y="346"/>
                    </a:cubicBezTo>
                    <a:cubicBezTo>
                      <a:pt x="92" y="313"/>
                      <a:pt x="91" y="275"/>
                      <a:pt x="97" y="241"/>
                    </a:cubicBezTo>
                    <a:cubicBezTo>
                      <a:pt x="96" y="240"/>
                      <a:pt x="96" y="240"/>
                      <a:pt x="95" y="239"/>
                    </a:cubicBezTo>
                    <a:cubicBezTo>
                      <a:pt x="95" y="238"/>
                      <a:pt x="89" y="216"/>
                      <a:pt x="92" y="192"/>
                    </a:cubicBezTo>
                    <a:cubicBezTo>
                      <a:pt x="96" y="160"/>
                      <a:pt x="111" y="138"/>
                      <a:pt x="138" y="128"/>
                    </a:cubicBezTo>
                    <a:cubicBezTo>
                      <a:pt x="127" y="90"/>
                      <a:pt x="142" y="48"/>
                      <a:pt x="163" y="17"/>
                    </a:cubicBezTo>
                    <a:cubicBezTo>
                      <a:pt x="166" y="11"/>
                      <a:pt x="170" y="6"/>
                      <a:pt x="175" y="0"/>
                    </a:cubicBezTo>
                    <a:cubicBezTo>
                      <a:pt x="170" y="2"/>
                      <a:pt x="166" y="4"/>
                      <a:pt x="162" y="6"/>
                    </a:cubicBezTo>
                    <a:cubicBezTo>
                      <a:pt x="152" y="10"/>
                      <a:pt x="144" y="13"/>
                      <a:pt x="138" y="15"/>
                    </a:cubicBezTo>
                    <a:cubicBezTo>
                      <a:pt x="109" y="25"/>
                      <a:pt x="64" y="46"/>
                      <a:pt x="52" y="74"/>
                    </a:cubicBezTo>
                    <a:cubicBezTo>
                      <a:pt x="40" y="102"/>
                      <a:pt x="20" y="161"/>
                      <a:pt x="11" y="238"/>
                    </a:cubicBezTo>
                    <a:cubicBezTo>
                      <a:pt x="2" y="314"/>
                      <a:pt x="0" y="358"/>
                      <a:pt x="0" y="358"/>
                    </a:cubicBezTo>
                    <a:cubicBezTo>
                      <a:pt x="0" y="358"/>
                      <a:pt x="54" y="405"/>
                      <a:pt x="182" y="426"/>
                    </a:cubicBezTo>
                    <a:cubicBezTo>
                      <a:pt x="270" y="440"/>
                      <a:pt x="335" y="441"/>
                      <a:pt x="348" y="441"/>
                    </a:cubicBezTo>
                    <a:cubicBezTo>
                      <a:pt x="341" y="430"/>
                      <a:pt x="316" y="397"/>
                      <a:pt x="291" y="357"/>
                    </a:cubicBezTo>
                    <a:cubicBezTo>
                      <a:pt x="283" y="361"/>
                      <a:pt x="275" y="363"/>
                      <a:pt x="266" y="3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3" name="Freeform 13"/>
              <p:cNvSpPr>
                <a:spLocks noEditPoints="1"/>
              </p:cNvSpPr>
              <p:nvPr/>
            </p:nvSpPr>
            <p:spPr bwMode="auto">
              <a:xfrm>
                <a:off x="9805988" y="2439988"/>
                <a:ext cx="1944688" cy="2381250"/>
              </a:xfrm>
              <a:custGeom>
                <a:avLst/>
                <a:gdLst>
                  <a:gd name="T0" fmla="*/ 608 w 749"/>
                  <a:gd name="T1" fmla="*/ 484 h 916"/>
                  <a:gd name="T2" fmla="*/ 542 w 749"/>
                  <a:gd name="T3" fmla="*/ 92 h 916"/>
                  <a:gd name="T4" fmla="*/ 201 w 749"/>
                  <a:gd name="T5" fmla="*/ 118 h 916"/>
                  <a:gd name="T6" fmla="*/ 53 w 749"/>
                  <a:gd name="T7" fmla="*/ 545 h 916"/>
                  <a:gd name="T8" fmla="*/ 1 w 749"/>
                  <a:gd name="T9" fmla="*/ 833 h 916"/>
                  <a:gd name="T10" fmla="*/ 396 w 749"/>
                  <a:gd name="T11" fmla="*/ 916 h 916"/>
                  <a:gd name="T12" fmla="*/ 749 w 749"/>
                  <a:gd name="T13" fmla="*/ 832 h 916"/>
                  <a:gd name="T14" fmla="*/ 247 w 749"/>
                  <a:gd name="T15" fmla="*/ 152 h 916"/>
                  <a:gd name="T16" fmla="*/ 370 w 749"/>
                  <a:gd name="T17" fmla="*/ 106 h 916"/>
                  <a:gd name="T18" fmla="*/ 520 w 749"/>
                  <a:gd name="T19" fmla="*/ 207 h 916"/>
                  <a:gd name="T20" fmla="*/ 460 w 749"/>
                  <a:gd name="T21" fmla="*/ 362 h 916"/>
                  <a:gd name="T22" fmla="*/ 439 w 749"/>
                  <a:gd name="T23" fmla="*/ 685 h 916"/>
                  <a:gd name="T24" fmla="*/ 310 w 749"/>
                  <a:gd name="T25" fmla="*/ 685 h 916"/>
                  <a:gd name="T26" fmla="*/ 289 w 749"/>
                  <a:gd name="T27" fmla="*/ 362 h 916"/>
                  <a:gd name="T28" fmla="*/ 228 w 749"/>
                  <a:gd name="T29" fmla="*/ 207 h 916"/>
                  <a:gd name="T30" fmla="*/ 212 w 749"/>
                  <a:gd name="T31" fmla="*/ 458 h 916"/>
                  <a:gd name="T32" fmla="*/ 239 w 749"/>
                  <a:gd name="T33" fmla="*/ 446 h 916"/>
                  <a:gd name="T34" fmla="*/ 244 w 749"/>
                  <a:gd name="T35" fmla="*/ 443 h 916"/>
                  <a:gd name="T36" fmla="*/ 193 w 749"/>
                  <a:gd name="T37" fmla="*/ 489 h 916"/>
                  <a:gd name="T38" fmla="*/ 154 w 749"/>
                  <a:gd name="T39" fmla="*/ 596 h 916"/>
                  <a:gd name="T40" fmla="*/ 4 w 749"/>
                  <a:gd name="T41" fmla="*/ 830 h 916"/>
                  <a:gd name="T42" fmla="*/ 166 w 749"/>
                  <a:gd name="T43" fmla="*/ 478 h 916"/>
                  <a:gd name="T44" fmla="*/ 96 w 749"/>
                  <a:gd name="T45" fmla="*/ 664 h 916"/>
                  <a:gd name="T46" fmla="*/ 134 w 749"/>
                  <a:gd name="T47" fmla="*/ 864 h 916"/>
                  <a:gd name="T48" fmla="*/ 195 w 749"/>
                  <a:gd name="T49" fmla="*/ 846 h 916"/>
                  <a:gd name="T50" fmla="*/ 130 w 749"/>
                  <a:gd name="T51" fmla="*/ 849 h 916"/>
                  <a:gd name="T52" fmla="*/ 153 w 749"/>
                  <a:gd name="T53" fmla="*/ 610 h 916"/>
                  <a:gd name="T54" fmla="*/ 273 w 749"/>
                  <a:gd name="T55" fmla="*/ 824 h 916"/>
                  <a:gd name="T56" fmla="*/ 262 w 749"/>
                  <a:gd name="T57" fmla="*/ 837 h 916"/>
                  <a:gd name="T58" fmla="*/ 352 w 749"/>
                  <a:gd name="T59" fmla="*/ 913 h 916"/>
                  <a:gd name="T60" fmla="*/ 240 w 749"/>
                  <a:gd name="T61" fmla="*/ 725 h 916"/>
                  <a:gd name="T62" fmla="*/ 248 w 749"/>
                  <a:gd name="T63" fmla="*/ 672 h 916"/>
                  <a:gd name="T64" fmla="*/ 294 w 749"/>
                  <a:gd name="T65" fmla="*/ 819 h 916"/>
                  <a:gd name="T66" fmla="*/ 311 w 749"/>
                  <a:gd name="T67" fmla="*/ 811 h 916"/>
                  <a:gd name="T68" fmla="*/ 254 w 749"/>
                  <a:gd name="T69" fmla="*/ 663 h 916"/>
                  <a:gd name="T70" fmla="*/ 216 w 749"/>
                  <a:gd name="T71" fmla="*/ 529 h 916"/>
                  <a:gd name="T72" fmla="*/ 238 w 749"/>
                  <a:gd name="T73" fmla="*/ 454 h 916"/>
                  <a:gd name="T74" fmla="*/ 307 w 749"/>
                  <a:gd name="T75" fmla="*/ 685 h 916"/>
                  <a:gd name="T76" fmla="*/ 389 w 749"/>
                  <a:gd name="T77" fmla="*/ 913 h 916"/>
                  <a:gd name="T78" fmla="*/ 457 w 749"/>
                  <a:gd name="T79" fmla="*/ 406 h 916"/>
                  <a:gd name="T80" fmla="*/ 552 w 749"/>
                  <a:gd name="T81" fmla="*/ 490 h 916"/>
                  <a:gd name="T82" fmla="*/ 570 w 749"/>
                  <a:gd name="T83" fmla="*/ 563 h 916"/>
                  <a:gd name="T84" fmla="*/ 507 w 749"/>
                  <a:gd name="T85" fmla="*/ 728 h 916"/>
                  <a:gd name="T86" fmla="*/ 504 w 749"/>
                  <a:gd name="T87" fmla="*/ 735 h 916"/>
                  <a:gd name="T88" fmla="*/ 500 w 749"/>
                  <a:gd name="T89" fmla="*/ 743 h 916"/>
                  <a:gd name="T90" fmla="*/ 496 w 749"/>
                  <a:gd name="T91" fmla="*/ 751 h 916"/>
                  <a:gd name="T92" fmla="*/ 562 w 749"/>
                  <a:gd name="T93" fmla="*/ 898 h 916"/>
                  <a:gd name="T94" fmla="*/ 513 w 749"/>
                  <a:gd name="T95" fmla="*/ 722 h 916"/>
                  <a:gd name="T96" fmla="*/ 513 w 749"/>
                  <a:gd name="T97" fmla="*/ 452 h 916"/>
                  <a:gd name="T98" fmla="*/ 507 w 749"/>
                  <a:gd name="T99" fmla="*/ 444 h 916"/>
                  <a:gd name="T100" fmla="*/ 536 w 749"/>
                  <a:gd name="T101" fmla="*/ 458 h 916"/>
                  <a:gd name="T102" fmla="*/ 583 w 749"/>
                  <a:gd name="T103" fmla="*/ 668 h 916"/>
                  <a:gd name="T104" fmla="*/ 621 w 749"/>
                  <a:gd name="T105" fmla="*/ 710 h 916"/>
                  <a:gd name="T106" fmla="*/ 583 w 749"/>
                  <a:gd name="T107" fmla="*/ 478 h 916"/>
                  <a:gd name="T108" fmla="*/ 745 w 749"/>
                  <a:gd name="T109" fmla="*/ 830 h 916"/>
                  <a:gd name="T110" fmla="*/ 548 w 749"/>
                  <a:gd name="T111" fmla="*/ 71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9" h="916">
                    <a:moveTo>
                      <a:pt x="748" y="830"/>
                    </a:moveTo>
                    <a:cubicBezTo>
                      <a:pt x="748" y="830"/>
                      <a:pt x="746" y="785"/>
                      <a:pt x="737" y="710"/>
                    </a:cubicBezTo>
                    <a:cubicBezTo>
                      <a:pt x="727" y="622"/>
                      <a:pt x="703" y="561"/>
                      <a:pt x="696" y="545"/>
                    </a:cubicBezTo>
                    <a:cubicBezTo>
                      <a:pt x="683" y="515"/>
                      <a:pt x="635" y="494"/>
                      <a:pt x="608" y="484"/>
                    </a:cubicBezTo>
                    <a:cubicBezTo>
                      <a:pt x="601" y="482"/>
                      <a:pt x="592" y="478"/>
                      <a:pt x="582" y="474"/>
                    </a:cubicBezTo>
                    <a:cubicBezTo>
                      <a:pt x="571" y="427"/>
                      <a:pt x="554" y="340"/>
                      <a:pt x="554" y="238"/>
                    </a:cubicBezTo>
                    <a:cubicBezTo>
                      <a:pt x="555" y="181"/>
                      <a:pt x="551" y="143"/>
                      <a:pt x="548" y="118"/>
                    </a:cubicBezTo>
                    <a:cubicBezTo>
                      <a:pt x="547" y="109"/>
                      <a:pt x="545" y="101"/>
                      <a:pt x="542" y="92"/>
                    </a:cubicBezTo>
                    <a:cubicBezTo>
                      <a:pt x="523" y="44"/>
                      <a:pt x="466" y="0"/>
                      <a:pt x="418" y="0"/>
                    </a:cubicBezTo>
                    <a:cubicBezTo>
                      <a:pt x="331" y="0"/>
                      <a:pt x="331" y="0"/>
                      <a:pt x="331" y="0"/>
                    </a:cubicBezTo>
                    <a:cubicBezTo>
                      <a:pt x="282" y="0"/>
                      <a:pt x="233" y="34"/>
                      <a:pt x="206" y="92"/>
                    </a:cubicBezTo>
                    <a:cubicBezTo>
                      <a:pt x="204" y="101"/>
                      <a:pt x="202" y="109"/>
                      <a:pt x="201" y="118"/>
                    </a:cubicBezTo>
                    <a:cubicBezTo>
                      <a:pt x="197" y="143"/>
                      <a:pt x="194" y="181"/>
                      <a:pt x="195" y="238"/>
                    </a:cubicBezTo>
                    <a:cubicBezTo>
                      <a:pt x="195" y="340"/>
                      <a:pt x="178" y="427"/>
                      <a:pt x="167" y="474"/>
                    </a:cubicBezTo>
                    <a:cubicBezTo>
                      <a:pt x="157" y="478"/>
                      <a:pt x="147" y="482"/>
                      <a:pt x="141" y="484"/>
                    </a:cubicBezTo>
                    <a:cubicBezTo>
                      <a:pt x="113" y="494"/>
                      <a:pt x="66" y="515"/>
                      <a:pt x="53" y="545"/>
                    </a:cubicBezTo>
                    <a:cubicBezTo>
                      <a:pt x="46" y="561"/>
                      <a:pt x="22" y="622"/>
                      <a:pt x="12" y="710"/>
                    </a:cubicBezTo>
                    <a:cubicBezTo>
                      <a:pt x="3" y="785"/>
                      <a:pt x="0" y="830"/>
                      <a:pt x="0" y="830"/>
                    </a:cubicBezTo>
                    <a:cubicBezTo>
                      <a:pt x="0" y="832"/>
                      <a:pt x="0" y="832"/>
                      <a:pt x="0" y="832"/>
                    </a:cubicBezTo>
                    <a:cubicBezTo>
                      <a:pt x="1" y="833"/>
                      <a:pt x="1" y="833"/>
                      <a:pt x="1" y="833"/>
                    </a:cubicBezTo>
                    <a:cubicBezTo>
                      <a:pt x="2" y="834"/>
                      <a:pt x="16" y="845"/>
                      <a:pt x="45" y="860"/>
                    </a:cubicBezTo>
                    <a:cubicBezTo>
                      <a:pt x="73" y="873"/>
                      <a:pt x="119" y="891"/>
                      <a:pt x="186" y="901"/>
                    </a:cubicBezTo>
                    <a:cubicBezTo>
                      <a:pt x="275" y="915"/>
                      <a:pt x="340" y="916"/>
                      <a:pt x="352" y="916"/>
                    </a:cubicBezTo>
                    <a:cubicBezTo>
                      <a:pt x="354" y="916"/>
                      <a:pt x="395" y="916"/>
                      <a:pt x="396" y="916"/>
                    </a:cubicBezTo>
                    <a:cubicBezTo>
                      <a:pt x="408" y="916"/>
                      <a:pt x="474" y="915"/>
                      <a:pt x="563" y="901"/>
                    </a:cubicBezTo>
                    <a:cubicBezTo>
                      <a:pt x="630" y="891"/>
                      <a:pt x="676" y="873"/>
                      <a:pt x="703" y="860"/>
                    </a:cubicBezTo>
                    <a:cubicBezTo>
                      <a:pt x="733" y="845"/>
                      <a:pt x="747" y="834"/>
                      <a:pt x="747" y="833"/>
                    </a:cubicBezTo>
                    <a:cubicBezTo>
                      <a:pt x="749" y="832"/>
                      <a:pt x="749" y="832"/>
                      <a:pt x="749" y="832"/>
                    </a:cubicBezTo>
                    <a:lnTo>
                      <a:pt x="748" y="830"/>
                    </a:lnTo>
                    <a:close/>
                    <a:moveTo>
                      <a:pt x="228" y="207"/>
                    </a:moveTo>
                    <a:cubicBezTo>
                      <a:pt x="234" y="205"/>
                      <a:pt x="240" y="208"/>
                      <a:pt x="246" y="215"/>
                    </a:cubicBezTo>
                    <a:cubicBezTo>
                      <a:pt x="246" y="193"/>
                      <a:pt x="246" y="171"/>
                      <a:pt x="247" y="152"/>
                    </a:cubicBezTo>
                    <a:cubicBezTo>
                      <a:pt x="257" y="146"/>
                      <a:pt x="272" y="138"/>
                      <a:pt x="288" y="127"/>
                    </a:cubicBezTo>
                    <a:cubicBezTo>
                      <a:pt x="322" y="104"/>
                      <a:pt x="336" y="88"/>
                      <a:pt x="336" y="88"/>
                    </a:cubicBezTo>
                    <a:cubicBezTo>
                      <a:pt x="336" y="88"/>
                      <a:pt x="351" y="155"/>
                      <a:pt x="443" y="172"/>
                    </a:cubicBezTo>
                    <a:cubicBezTo>
                      <a:pt x="379" y="141"/>
                      <a:pt x="370" y="106"/>
                      <a:pt x="370" y="106"/>
                    </a:cubicBezTo>
                    <a:cubicBezTo>
                      <a:pt x="370" y="106"/>
                      <a:pt x="404" y="134"/>
                      <a:pt x="443" y="150"/>
                    </a:cubicBezTo>
                    <a:cubicBezTo>
                      <a:pt x="470" y="161"/>
                      <a:pt x="492" y="162"/>
                      <a:pt x="503" y="162"/>
                    </a:cubicBezTo>
                    <a:cubicBezTo>
                      <a:pt x="503" y="179"/>
                      <a:pt x="503" y="197"/>
                      <a:pt x="503" y="215"/>
                    </a:cubicBezTo>
                    <a:cubicBezTo>
                      <a:pt x="508" y="208"/>
                      <a:pt x="515" y="205"/>
                      <a:pt x="520" y="207"/>
                    </a:cubicBezTo>
                    <a:cubicBezTo>
                      <a:pt x="531" y="210"/>
                      <a:pt x="534" y="229"/>
                      <a:pt x="528" y="250"/>
                    </a:cubicBezTo>
                    <a:cubicBezTo>
                      <a:pt x="522" y="271"/>
                      <a:pt x="508" y="285"/>
                      <a:pt x="498" y="282"/>
                    </a:cubicBezTo>
                    <a:cubicBezTo>
                      <a:pt x="498" y="282"/>
                      <a:pt x="497" y="281"/>
                      <a:pt x="497" y="281"/>
                    </a:cubicBezTo>
                    <a:cubicBezTo>
                      <a:pt x="490" y="313"/>
                      <a:pt x="477" y="340"/>
                      <a:pt x="460" y="362"/>
                    </a:cubicBezTo>
                    <a:cubicBezTo>
                      <a:pt x="453" y="392"/>
                      <a:pt x="453" y="392"/>
                      <a:pt x="453" y="392"/>
                    </a:cubicBezTo>
                    <a:cubicBezTo>
                      <a:pt x="453" y="392"/>
                      <a:pt x="453" y="394"/>
                      <a:pt x="453" y="398"/>
                    </a:cubicBezTo>
                    <a:cubicBezTo>
                      <a:pt x="453" y="398"/>
                      <a:pt x="453" y="398"/>
                      <a:pt x="453" y="398"/>
                    </a:cubicBezTo>
                    <a:cubicBezTo>
                      <a:pt x="453" y="398"/>
                      <a:pt x="463" y="546"/>
                      <a:pt x="439" y="685"/>
                    </a:cubicBezTo>
                    <a:cubicBezTo>
                      <a:pt x="437" y="693"/>
                      <a:pt x="436" y="702"/>
                      <a:pt x="434" y="710"/>
                    </a:cubicBezTo>
                    <a:cubicBezTo>
                      <a:pt x="408" y="732"/>
                      <a:pt x="374" y="734"/>
                      <a:pt x="374" y="734"/>
                    </a:cubicBezTo>
                    <a:cubicBezTo>
                      <a:pt x="374" y="734"/>
                      <a:pt x="340" y="732"/>
                      <a:pt x="315" y="710"/>
                    </a:cubicBezTo>
                    <a:cubicBezTo>
                      <a:pt x="313" y="701"/>
                      <a:pt x="312" y="693"/>
                      <a:pt x="310" y="685"/>
                    </a:cubicBezTo>
                    <a:cubicBezTo>
                      <a:pt x="287" y="551"/>
                      <a:pt x="295" y="408"/>
                      <a:pt x="296" y="399"/>
                    </a:cubicBezTo>
                    <a:cubicBezTo>
                      <a:pt x="296" y="398"/>
                      <a:pt x="296" y="398"/>
                      <a:pt x="296" y="398"/>
                    </a:cubicBezTo>
                    <a:cubicBezTo>
                      <a:pt x="296" y="394"/>
                      <a:pt x="296" y="392"/>
                      <a:pt x="296" y="392"/>
                    </a:cubicBezTo>
                    <a:cubicBezTo>
                      <a:pt x="289" y="362"/>
                      <a:pt x="289" y="362"/>
                      <a:pt x="289" y="362"/>
                    </a:cubicBezTo>
                    <a:cubicBezTo>
                      <a:pt x="272" y="340"/>
                      <a:pt x="259" y="313"/>
                      <a:pt x="252" y="281"/>
                    </a:cubicBezTo>
                    <a:cubicBezTo>
                      <a:pt x="252" y="281"/>
                      <a:pt x="251" y="282"/>
                      <a:pt x="251" y="282"/>
                    </a:cubicBezTo>
                    <a:cubicBezTo>
                      <a:pt x="240" y="285"/>
                      <a:pt x="227" y="271"/>
                      <a:pt x="221" y="250"/>
                    </a:cubicBezTo>
                    <a:cubicBezTo>
                      <a:pt x="214" y="229"/>
                      <a:pt x="218" y="210"/>
                      <a:pt x="228" y="207"/>
                    </a:cubicBezTo>
                    <a:close/>
                    <a:moveTo>
                      <a:pt x="207" y="460"/>
                    </a:moveTo>
                    <a:cubicBezTo>
                      <a:pt x="207" y="460"/>
                      <a:pt x="207" y="460"/>
                      <a:pt x="207" y="460"/>
                    </a:cubicBezTo>
                    <a:cubicBezTo>
                      <a:pt x="208" y="460"/>
                      <a:pt x="209" y="459"/>
                      <a:pt x="210" y="459"/>
                    </a:cubicBezTo>
                    <a:cubicBezTo>
                      <a:pt x="210" y="458"/>
                      <a:pt x="211" y="458"/>
                      <a:pt x="212" y="458"/>
                    </a:cubicBezTo>
                    <a:cubicBezTo>
                      <a:pt x="218" y="455"/>
                      <a:pt x="224" y="452"/>
                      <a:pt x="229" y="450"/>
                    </a:cubicBezTo>
                    <a:cubicBezTo>
                      <a:pt x="230" y="450"/>
                      <a:pt x="231" y="449"/>
                      <a:pt x="232" y="449"/>
                    </a:cubicBezTo>
                    <a:cubicBezTo>
                      <a:pt x="234" y="448"/>
                      <a:pt x="236" y="447"/>
                      <a:pt x="237" y="447"/>
                    </a:cubicBezTo>
                    <a:cubicBezTo>
                      <a:pt x="238" y="446"/>
                      <a:pt x="238" y="446"/>
                      <a:pt x="239" y="446"/>
                    </a:cubicBezTo>
                    <a:cubicBezTo>
                      <a:pt x="239" y="446"/>
                      <a:pt x="239" y="445"/>
                      <a:pt x="240" y="445"/>
                    </a:cubicBezTo>
                    <a:cubicBezTo>
                      <a:pt x="241" y="445"/>
                      <a:pt x="241" y="445"/>
                      <a:pt x="242" y="444"/>
                    </a:cubicBezTo>
                    <a:cubicBezTo>
                      <a:pt x="242" y="444"/>
                      <a:pt x="242" y="444"/>
                      <a:pt x="243" y="444"/>
                    </a:cubicBezTo>
                    <a:cubicBezTo>
                      <a:pt x="243" y="444"/>
                      <a:pt x="244" y="443"/>
                      <a:pt x="244" y="443"/>
                    </a:cubicBezTo>
                    <a:cubicBezTo>
                      <a:pt x="245" y="443"/>
                      <a:pt x="245" y="443"/>
                      <a:pt x="245" y="443"/>
                    </a:cubicBezTo>
                    <a:cubicBezTo>
                      <a:pt x="246" y="442"/>
                      <a:pt x="246" y="442"/>
                      <a:pt x="247" y="442"/>
                    </a:cubicBezTo>
                    <a:cubicBezTo>
                      <a:pt x="243" y="445"/>
                      <a:pt x="240" y="449"/>
                      <a:pt x="236" y="452"/>
                    </a:cubicBezTo>
                    <a:cubicBezTo>
                      <a:pt x="209" y="476"/>
                      <a:pt x="193" y="489"/>
                      <a:pt x="193" y="489"/>
                    </a:cubicBezTo>
                    <a:cubicBezTo>
                      <a:pt x="214" y="526"/>
                      <a:pt x="214" y="526"/>
                      <a:pt x="214" y="526"/>
                    </a:cubicBezTo>
                    <a:cubicBezTo>
                      <a:pt x="174" y="562"/>
                      <a:pt x="174" y="562"/>
                      <a:pt x="174" y="562"/>
                    </a:cubicBezTo>
                    <a:cubicBezTo>
                      <a:pt x="174" y="562"/>
                      <a:pt x="179" y="575"/>
                      <a:pt x="186" y="595"/>
                    </a:cubicBezTo>
                    <a:cubicBezTo>
                      <a:pt x="176" y="593"/>
                      <a:pt x="165" y="593"/>
                      <a:pt x="154" y="596"/>
                    </a:cubicBezTo>
                    <a:cubicBezTo>
                      <a:pt x="144" y="561"/>
                      <a:pt x="159" y="524"/>
                      <a:pt x="178" y="495"/>
                    </a:cubicBezTo>
                    <a:cubicBezTo>
                      <a:pt x="186" y="483"/>
                      <a:pt x="195" y="471"/>
                      <a:pt x="207" y="460"/>
                    </a:cubicBezTo>
                    <a:close/>
                    <a:moveTo>
                      <a:pt x="186" y="898"/>
                    </a:moveTo>
                    <a:cubicBezTo>
                      <a:pt x="58" y="877"/>
                      <a:pt x="4" y="830"/>
                      <a:pt x="4" y="830"/>
                    </a:cubicBezTo>
                    <a:cubicBezTo>
                      <a:pt x="4" y="830"/>
                      <a:pt x="6" y="786"/>
                      <a:pt x="15" y="710"/>
                    </a:cubicBezTo>
                    <a:cubicBezTo>
                      <a:pt x="24" y="633"/>
                      <a:pt x="44" y="574"/>
                      <a:pt x="56" y="546"/>
                    </a:cubicBezTo>
                    <a:cubicBezTo>
                      <a:pt x="68" y="518"/>
                      <a:pt x="113" y="497"/>
                      <a:pt x="142" y="487"/>
                    </a:cubicBezTo>
                    <a:cubicBezTo>
                      <a:pt x="148" y="485"/>
                      <a:pt x="156" y="482"/>
                      <a:pt x="166" y="478"/>
                    </a:cubicBezTo>
                    <a:cubicBezTo>
                      <a:pt x="170" y="476"/>
                      <a:pt x="174" y="474"/>
                      <a:pt x="179" y="472"/>
                    </a:cubicBezTo>
                    <a:cubicBezTo>
                      <a:pt x="174" y="478"/>
                      <a:pt x="170" y="483"/>
                      <a:pt x="167" y="489"/>
                    </a:cubicBezTo>
                    <a:cubicBezTo>
                      <a:pt x="146" y="520"/>
                      <a:pt x="131" y="562"/>
                      <a:pt x="142" y="600"/>
                    </a:cubicBezTo>
                    <a:cubicBezTo>
                      <a:pt x="115" y="610"/>
                      <a:pt x="100" y="632"/>
                      <a:pt x="96" y="664"/>
                    </a:cubicBezTo>
                    <a:cubicBezTo>
                      <a:pt x="93" y="688"/>
                      <a:pt x="99" y="710"/>
                      <a:pt x="99" y="711"/>
                    </a:cubicBezTo>
                    <a:cubicBezTo>
                      <a:pt x="100" y="712"/>
                      <a:pt x="100" y="712"/>
                      <a:pt x="101" y="713"/>
                    </a:cubicBezTo>
                    <a:cubicBezTo>
                      <a:pt x="95" y="747"/>
                      <a:pt x="96" y="785"/>
                      <a:pt x="105" y="818"/>
                    </a:cubicBezTo>
                    <a:cubicBezTo>
                      <a:pt x="110" y="835"/>
                      <a:pt x="119" y="853"/>
                      <a:pt x="134" y="864"/>
                    </a:cubicBezTo>
                    <a:cubicBezTo>
                      <a:pt x="147" y="874"/>
                      <a:pt x="170" y="874"/>
                      <a:pt x="181" y="860"/>
                    </a:cubicBezTo>
                    <a:cubicBezTo>
                      <a:pt x="181" y="860"/>
                      <a:pt x="181" y="860"/>
                      <a:pt x="182" y="859"/>
                    </a:cubicBezTo>
                    <a:cubicBezTo>
                      <a:pt x="184" y="861"/>
                      <a:pt x="188" y="861"/>
                      <a:pt x="191" y="859"/>
                    </a:cubicBezTo>
                    <a:cubicBezTo>
                      <a:pt x="196" y="857"/>
                      <a:pt x="198" y="851"/>
                      <a:pt x="195" y="846"/>
                    </a:cubicBezTo>
                    <a:cubicBezTo>
                      <a:pt x="193" y="841"/>
                      <a:pt x="187" y="839"/>
                      <a:pt x="182" y="841"/>
                    </a:cubicBezTo>
                    <a:cubicBezTo>
                      <a:pt x="177" y="843"/>
                      <a:pt x="175" y="848"/>
                      <a:pt x="177" y="853"/>
                    </a:cubicBezTo>
                    <a:cubicBezTo>
                      <a:pt x="176" y="853"/>
                      <a:pt x="175" y="854"/>
                      <a:pt x="175" y="854"/>
                    </a:cubicBezTo>
                    <a:cubicBezTo>
                      <a:pt x="163" y="870"/>
                      <a:pt x="141" y="861"/>
                      <a:pt x="130" y="849"/>
                    </a:cubicBezTo>
                    <a:cubicBezTo>
                      <a:pt x="120" y="837"/>
                      <a:pt x="114" y="821"/>
                      <a:pt x="111" y="805"/>
                    </a:cubicBezTo>
                    <a:cubicBezTo>
                      <a:pt x="105" y="776"/>
                      <a:pt x="104" y="744"/>
                      <a:pt x="109" y="715"/>
                    </a:cubicBezTo>
                    <a:cubicBezTo>
                      <a:pt x="112" y="714"/>
                      <a:pt x="114" y="710"/>
                      <a:pt x="113" y="707"/>
                    </a:cubicBezTo>
                    <a:cubicBezTo>
                      <a:pt x="112" y="704"/>
                      <a:pt x="92" y="629"/>
                      <a:pt x="153" y="610"/>
                    </a:cubicBezTo>
                    <a:cubicBezTo>
                      <a:pt x="168" y="606"/>
                      <a:pt x="180" y="607"/>
                      <a:pt x="191" y="611"/>
                    </a:cubicBezTo>
                    <a:cubicBezTo>
                      <a:pt x="202" y="641"/>
                      <a:pt x="218" y="682"/>
                      <a:pt x="235" y="722"/>
                    </a:cubicBezTo>
                    <a:cubicBezTo>
                      <a:pt x="249" y="753"/>
                      <a:pt x="270" y="789"/>
                      <a:pt x="290" y="822"/>
                    </a:cubicBezTo>
                    <a:cubicBezTo>
                      <a:pt x="285" y="825"/>
                      <a:pt x="278" y="826"/>
                      <a:pt x="273" y="824"/>
                    </a:cubicBezTo>
                    <a:cubicBezTo>
                      <a:pt x="272" y="824"/>
                      <a:pt x="271" y="824"/>
                      <a:pt x="270" y="824"/>
                    </a:cubicBezTo>
                    <a:cubicBezTo>
                      <a:pt x="269" y="820"/>
                      <a:pt x="264" y="817"/>
                      <a:pt x="259" y="817"/>
                    </a:cubicBezTo>
                    <a:cubicBezTo>
                      <a:pt x="254" y="818"/>
                      <a:pt x="250" y="823"/>
                      <a:pt x="251" y="829"/>
                    </a:cubicBezTo>
                    <a:cubicBezTo>
                      <a:pt x="251" y="834"/>
                      <a:pt x="257" y="838"/>
                      <a:pt x="262" y="837"/>
                    </a:cubicBezTo>
                    <a:cubicBezTo>
                      <a:pt x="265" y="837"/>
                      <a:pt x="268" y="835"/>
                      <a:pt x="269" y="832"/>
                    </a:cubicBezTo>
                    <a:cubicBezTo>
                      <a:pt x="270" y="832"/>
                      <a:pt x="270" y="832"/>
                      <a:pt x="270" y="832"/>
                    </a:cubicBezTo>
                    <a:cubicBezTo>
                      <a:pt x="279" y="835"/>
                      <a:pt x="287" y="833"/>
                      <a:pt x="295" y="829"/>
                    </a:cubicBezTo>
                    <a:cubicBezTo>
                      <a:pt x="320" y="869"/>
                      <a:pt x="345" y="902"/>
                      <a:pt x="352" y="913"/>
                    </a:cubicBezTo>
                    <a:cubicBezTo>
                      <a:pt x="339" y="913"/>
                      <a:pt x="274" y="912"/>
                      <a:pt x="186" y="898"/>
                    </a:cubicBezTo>
                    <a:close/>
                    <a:moveTo>
                      <a:pt x="294" y="819"/>
                    </a:moveTo>
                    <a:cubicBezTo>
                      <a:pt x="274" y="789"/>
                      <a:pt x="254" y="755"/>
                      <a:pt x="240" y="725"/>
                    </a:cubicBezTo>
                    <a:cubicBezTo>
                      <a:pt x="240" y="725"/>
                      <a:pt x="240" y="725"/>
                      <a:pt x="240" y="725"/>
                    </a:cubicBezTo>
                    <a:cubicBezTo>
                      <a:pt x="239" y="724"/>
                      <a:pt x="239" y="722"/>
                      <a:pt x="238" y="721"/>
                    </a:cubicBezTo>
                    <a:cubicBezTo>
                      <a:pt x="221" y="682"/>
                      <a:pt x="206" y="643"/>
                      <a:pt x="195" y="612"/>
                    </a:cubicBezTo>
                    <a:cubicBezTo>
                      <a:pt x="226" y="626"/>
                      <a:pt x="240" y="665"/>
                      <a:pt x="241" y="668"/>
                    </a:cubicBezTo>
                    <a:cubicBezTo>
                      <a:pt x="242" y="671"/>
                      <a:pt x="245" y="673"/>
                      <a:pt x="248" y="672"/>
                    </a:cubicBezTo>
                    <a:cubicBezTo>
                      <a:pt x="268" y="692"/>
                      <a:pt x="283" y="717"/>
                      <a:pt x="295" y="743"/>
                    </a:cubicBezTo>
                    <a:cubicBezTo>
                      <a:pt x="302" y="758"/>
                      <a:pt x="306" y="772"/>
                      <a:pt x="306" y="789"/>
                    </a:cubicBezTo>
                    <a:cubicBezTo>
                      <a:pt x="306" y="799"/>
                      <a:pt x="304" y="809"/>
                      <a:pt x="297" y="817"/>
                    </a:cubicBezTo>
                    <a:cubicBezTo>
                      <a:pt x="296" y="818"/>
                      <a:pt x="295" y="819"/>
                      <a:pt x="294" y="819"/>
                    </a:cubicBezTo>
                    <a:close/>
                    <a:moveTo>
                      <a:pt x="359" y="913"/>
                    </a:moveTo>
                    <a:cubicBezTo>
                      <a:pt x="357" y="911"/>
                      <a:pt x="357" y="911"/>
                      <a:pt x="357" y="911"/>
                    </a:cubicBezTo>
                    <a:cubicBezTo>
                      <a:pt x="357" y="910"/>
                      <a:pt x="329" y="873"/>
                      <a:pt x="298" y="826"/>
                    </a:cubicBezTo>
                    <a:cubicBezTo>
                      <a:pt x="304" y="822"/>
                      <a:pt x="308" y="817"/>
                      <a:pt x="311" y="811"/>
                    </a:cubicBezTo>
                    <a:cubicBezTo>
                      <a:pt x="318" y="795"/>
                      <a:pt x="315" y="773"/>
                      <a:pt x="310" y="757"/>
                    </a:cubicBezTo>
                    <a:cubicBezTo>
                      <a:pt x="304" y="738"/>
                      <a:pt x="294" y="720"/>
                      <a:pt x="283" y="704"/>
                    </a:cubicBezTo>
                    <a:cubicBezTo>
                      <a:pt x="275" y="690"/>
                      <a:pt x="265" y="677"/>
                      <a:pt x="254" y="666"/>
                    </a:cubicBezTo>
                    <a:cubicBezTo>
                      <a:pt x="254" y="665"/>
                      <a:pt x="254" y="664"/>
                      <a:pt x="254" y="663"/>
                    </a:cubicBezTo>
                    <a:cubicBezTo>
                      <a:pt x="253" y="662"/>
                      <a:pt x="246" y="641"/>
                      <a:pt x="230" y="622"/>
                    </a:cubicBezTo>
                    <a:cubicBezTo>
                      <a:pt x="218" y="608"/>
                      <a:pt x="204" y="600"/>
                      <a:pt x="190" y="596"/>
                    </a:cubicBezTo>
                    <a:cubicBezTo>
                      <a:pt x="184" y="579"/>
                      <a:pt x="180" y="568"/>
                      <a:pt x="178" y="563"/>
                    </a:cubicBezTo>
                    <a:cubicBezTo>
                      <a:pt x="216" y="529"/>
                      <a:pt x="216" y="529"/>
                      <a:pt x="216" y="529"/>
                    </a:cubicBezTo>
                    <a:cubicBezTo>
                      <a:pt x="218" y="527"/>
                      <a:pt x="218" y="527"/>
                      <a:pt x="218" y="527"/>
                    </a:cubicBezTo>
                    <a:cubicBezTo>
                      <a:pt x="217" y="524"/>
                      <a:pt x="217" y="524"/>
                      <a:pt x="217" y="524"/>
                    </a:cubicBezTo>
                    <a:cubicBezTo>
                      <a:pt x="197" y="490"/>
                      <a:pt x="197" y="490"/>
                      <a:pt x="197" y="490"/>
                    </a:cubicBezTo>
                    <a:cubicBezTo>
                      <a:pt x="203" y="486"/>
                      <a:pt x="218" y="473"/>
                      <a:pt x="238" y="454"/>
                    </a:cubicBezTo>
                    <a:cubicBezTo>
                      <a:pt x="242" y="451"/>
                      <a:pt x="245" y="448"/>
                      <a:pt x="249" y="445"/>
                    </a:cubicBezTo>
                    <a:cubicBezTo>
                      <a:pt x="265" y="430"/>
                      <a:pt x="265" y="430"/>
                      <a:pt x="265" y="430"/>
                    </a:cubicBezTo>
                    <a:cubicBezTo>
                      <a:pt x="276" y="420"/>
                      <a:pt x="286" y="411"/>
                      <a:pt x="292" y="406"/>
                    </a:cubicBezTo>
                    <a:cubicBezTo>
                      <a:pt x="290" y="439"/>
                      <a:pt x="286" y="566"/>
                      <a:pt x="307" y="685"/>
                    </a:cubicBezTo>
                    <a:cubicBezTo>
                      <a:pt x="327" y="805"/>
                      <a:pt x="373" y="891"/>
                      <a:pt x="385" y="913"/>
                    </a:cubicBezTo>
                    <a:lnTo>
                      <a:pt x="359" y="913"/>
                    </a:lnTo>
                    <a:close/>
                    <a:moveTo>
                      <a:pt x="390" y="913"/>
                    </a:moveTo>
                    <a:cubicBezTo>
                      <a:pt x="389" y="913"/>
                      <a:pt x="389" y="913"/>
                      <a:pt x="389" y="913"/>
                    </a:cubicBezTo>
                    <a:cubicBezTo>
                      <a:pt x="388" y="912"/>
                      <a:pt x="388" y="912"/>
                      <a:pt x="388" y="911"/>
                    </a:cubicBezTo>
                    <a:cubicBezTo>
                      <a:pt x="386" y="907"/>
                      <a:pt x="381" y="898"/>
                      <a:pt x="375" y="885"/>
                    </a:cubicBezTo>
                    <a:cubicBezTo>
                      <a:pt x="408" y="817"/>
                      <a:pt x="430" y="752"/>
                      <a:pt x="442" y="685"/>
                    </a:cubicBezTo>
                    <a:cubicBezTo>
                      <a:pt x="463" y="566"/>
                      <a:pt x="459" y="439"/>
                      <a:pt x="457" y="406"/>
                    </a:cubicBezTo>
                    <a:cubicBezTo>
                      <a:pt x="463" y="411"/>
                      <a:pt x="473" y="420"/>
                      <a:pt x="483" y="430"/>
                    </a:cubicBezTo>
                    <a:cubicBezTo>
                      <a:pt x="500" y="445"/>
                      <a:pt x="500" y="445"/>
                      <a:pt x="500" y="445"/>
                    </a:cubicBezTo>
                    <a:cubicBezTo>
                      <a:pt x="503" y="448"/>
                      <a:pt x="507" y="451"/>
                      <a:pt x="510" y="454"/>
                    </a:cubicBezTo>
                    <a:cubicBezTo>
                      <a:pt x="531" y="473"/>
                      <a:pt x="546" y="486"/>
                      <a:pt x="552" y="490"/>
                    </a:cubicBezTo>
                    <a:cubicBezTo>
                      <a:pt x="532" y="524"/>
                      <a:pt x="532" y="524"/>
                      <a:pt x="532" y="524"/>
                    </a:cubicBezTo>
                    <a:cubicBezTo>
                      <a:pt x="530" y="527"/>
                      <a:pt x="530" y="527"/>
                      <a:pt x="530" y="527"/>
                    </a:cubicBezTo>
                    <a:cubicBezTo>
                      <a:pt x="532" y="529"/>
                      <a:pt x="532" y="529"/>
                      <a:pt x="532" y="529"/>
                    </a:cubicBezTo>
                    <a:cubicBezTo>
                      <a:pt x="570" y="563"/>
                      <a:pt x="570" y="563"/>
                      <a:pt x="570" y="563"/>
                    </a:cubicBezTo>
                    <a:cubicBezTo>
                      <a:pt x="566" y="576"/>
                      <a:pt x="541" y="650"/>
                      <a:pt x="510" y="721"/>
                    </a:cubicBezTo>
                    <a:cubicBezTo>
                      <a:pt x="510" y="722"/>
                      <a:pt x="509" y="723"/>
                      <a:pt x="509" y="725"/>
                    </a:cubicBezTo>
                    <a:cubicBezTo>
                      <a:pt x="508" y="725"/>
                      <a:pt x="508" y="726"/>
                      <a:pt x="508" y="726"/>
                    </a:cubicBezTo>
                    <a:cubicBezTo>
                      <a:pt x="508" y="727"/>
                      <a:pt x="507" y="728"/>
                      <a:pt x="507" y="728"/>
                    </a:cubicBezTo>
                    <a:cubicBezTo>
                      <a:pt x="507" y="729"/>
                      <a:pt x="507" y="729"/>
                      <a:pt x="506" y="730"/>
                    </a:cubicBezTo>
                    <a:cubicBezTo>
                      <a:pt x="506" y="731"/>
                      <a:pt x="506" y="731"/>
                      <a:pt x="505" y="732"/>
                    </a:cubicBezTo>
                    <a:cubicBezTo>
                      <a:pt x="505" y="733"/>
                      <a:pt x="505" y="733"/>
                      <a:pt x="504" y="734"/>
                    </a:cubicBezTo>
                    <a:cubicBezTo>
                      <a:pt x="504" y="734"/>
                      <a:pt x="504" y="735"/>
                      <a:pt x="504" y="735"/>
                    </a:cubicBezTo>
                    <a:cubicBezTo>
                      <a:pt x="503" y="736"/>
                      <a:pt x="503" y="737"/>
                      <a:pt x="503" y="738"/>
                    </a:cubicBezTo>
                    <a:cubicBezTo>
                      <a:pt x="502" y="738"/>
                      <a:pt x="502" y="739"/>
                      <a:pt x="502" y="739"/>
                    </a:cubicBezTo>
                    <a:cubicBezTo>
                      <a:pt x="501" y="740"/>
                      <a:pt x="501" y="741"/>
                      <a:pt x="501" y="741"/>
                    </a:cubicBezTo>
                    <a:cubicBezTo>
                      <a:pt x="500" y="742"/>
                      <a:pt x="500" y="742"/>
                      <a:pt x="500" y="743"/>
                    </a:cubicBezTo>
                    <a:cubicBezTo>
                      <a:pt x="500" y="744"/>
                      <a:pt x="499" y="744"/>
                      <a:pt x="499" y="745"/>
                    </a:cubicBezTo>
                    <a:cubicBezTo>
                      <a:pt x="499" y="746"/>
                      <a:pt x="498" y="746"/>
                      <a:pt x="498" y="747"/>
                    </a:cubicBezTo>
                    <a:cubicBezTo>
                      <a:pt x="498" y="747"/>
                      <a:pt x="497" y="748"/>
                      <a:pt x="497" y="748"/>
                    </a:cubicBezTo>
                    <a:cubicBezTo>
                      <a:pt x="497" y="749"/>
                      <a:pt x="496" y="750"/>
                      <a:pt x="496" y="751"/>
                    </a:cubicBezTo>
                    <a:cubicBezTo>
                      <a:pt x="496" y="751"/>
                      <a:pt x="495" y="752"/>
                      <a:pt x="495" y="752"/>
                    </a:cubicBezTo>
                    <a:cubicBezTo>
                      <a:pt x="456" y="825"/>
                      <a:pt x="392" y="910"/>
                      <a:pt x="391" y="911"/>
                    </a:cubicBezTo>
                    <a:lnTo>
                      <a:pt x="390" y="913"/>
                    </a:lnTo>
                    <a:close/>
                    <a:moveTo>
                      <a:pt x="562" y="898"/>
                    </a:moveTo>
                    <a:cubicBezTo>
                      <a:pt x="474" y="912"/>
                      <a:pt x="409" y="913"/>
                      <a:pt x="396" y="913"/>
                    </a:cubicBezTo>
                    <a:cubicBezTo>
                      <a:pt x="396" y="913"/>
                      <a:pt x="395" y="913"/>
                      <a:pt x="395" y="913"/>
                    </a:cubicBezTo>
                    <a:cubicBezTo>
                      <a:pt x="408" y="896"/>
                      <a:pt x="467" y="814"/>
                      <a:pt x="502" y="746"/>
                    </a:cubicBezTo>
                    <a:cubicBezTo>
                      <a:pt x="506" y="738"/>
                      <a:pt x="510" y="730"/>
                      <a:pt x="513" y="722"/>
                    </a:cubicBezTo>
                    <a:cubicBezTo>
                      <a:pt x="548" y="644"/>
                      <a:pt x="574" y="562"/>
                      <a:pt x="574" y="562"/>
                    </a:cubicBezTo>
                    <a:cubicBezTo>
                      <a:pt x="535" y="526"/>
                      <a:pt x="535" y="526"/>
                      <a:pt x="535" y="526"/>
                    </a:cubicBezTo>
                    <a:cubicBezTo>
                      <a:pt x="556" y="489"/>
                      <a:pt x="556" y="489"/>
                      <a:pt x="556" y="489"/>
                    </a:cubicBezTo>
                    <a:cubicBezTo>
                      <a:pt x="556" y="489"/>
                      <a:pt x="539" y="476"/>
                      <a:pt x="513" y="452"/>
                    </a:cubicBezTo>
                    <a:cubicBezTo>
                      <a:pt x="509" y="449"/>
                      <a:pt x="506" y="445"/>
                      <a:pt x="502" y="442"/>
                    </a:cubicBezTo>
                    <a:cubicBezTo>
                      <a:pt x="502" y="442"/>
                      <a:pt x="503" y="442"/>
                      <a:pt x="503" y="443"/>
                    </a:cubicBezTo>
                    <a:cubicBezTo>
                      <a:pt x="504" y="443"/>
                      <a:pt x="504" y="443"/>
                      <a:pt x="504" y="443"/>
                    </a:cubicBezTo>
                    <a:cubicBezTo>
                      <a:pt x="505" y="443"/>
                      <a:pt x="506" y="444"/>
                      <a:pt x="507" y="444"/>
                    </a:cubicBezTo>
                    <a:cubicBezTo>
                      <a:pt x="507" y="445"/>
                      <a:pt x="508" y="445"/>
                      <a:pt x="509" y="445"/>
                    </a:cubicBezTo>
                    <a:cubicBezTo>
                      <a:pt x="511" y="446"/>
                      <a:pt x="514" y="447"/>
                      <a:pt x="517" y="449"/>
                    </a:cubicBezTo>
                    <a:cubicBezTo>
                      <a:pt x="518" y="449"/>
                      <a:pt x="519" y="450"/>
                      <a:pt x="520" y="450"/>
                    </a:cubicBezTo>
                    <a:cubicBezTo>
                      <a:pt x="525" y="452"/>
                      <a:pt x="530" y="455"/>
                      <a:pt x="536" y="458"/>
                    </a:cubicBezTo>
                    <a:cubicBezTo>
                      <a:pt x="537" y="458"/>
                      <a:pt x="538" y="458"/>
                      <a:pt x="539" y="459"/>
                    </a:cubicBezTo>
                    <a:cubicBezTo>
                      <a:pt x="544" y="461"/>
                      <a:pt x="549" y="463"/>
                      <a:pt x="553" y="465"/>
                    </a:cubicBezTo>
                    <a:cubicBezTo>
                      <a:pt x="570" y="484"/>
                      <a:pt x="579" y="509"/>
                      <a:pt x="585" y="533"/>
                    </a:cubicBezTo>
                    <a:cubicBezTo>
                      <a:pt x="595" y="577"/>
                      <a:pt x="593" y="624"/>
                      <a:pt x="583" y="668"/>
                    </a:cubicBezTo>
                    <a:cubicBezTo>
                      <a:pt x="582" y="668"/>
                      <a:pt x="581" y="668"/>
                      <a:pt x="580" y="668"/>
                    </a:cubicBezTo>
                    <a:cubicBezTo>
                      <a:pt x="557" y="668"/>
                      <a:pt x="538" y="687"/>
                      <a:pt x="538" y="710"/>
                    </a:cubicBezTo>
                    <a:cubicBezTo>
                      <a:pt x="538" y="732"/>
                      <a:pt x="557" y="751"/>
                      <a:pt x="580" y="751"/>
                    </a:cubicBezTo>
                    <a:cubicBezTo>
                      <a:pt x="603" y="751"/>
                      <a:pt x="621" y="732"/>
                      <a:pt x="621" y="710"/>
                    </a:cubicBezTo>
                    <a:cubicBezTo>
                      <a:pt x="621" y="692"/>
                      <a:pt x="611" y="677"/>
                      <a:pt x="596" y="671"/>
                    </a:cubicBezTo>
                    <a:cubicBezTo>
                      <a:pt x="606" y="624"/>
                      <a:pt x="608" y="573"/>
                      <a:pt x="596" y="526"/>
                    </a:cubicBezTo>
                    <a:cubicBezTo>
                      <a:pt x="592" y="508"/>
                      <a:pt x="585" y="490"/>
                      <a:pt x="576" y="475"/>
                    </a:cubicBezTo>
                    <a:cubicBezTo>
                      <a:pt x="578" y="476"/>
                      <a:pt x="581" y="477"/>
                      <a:pt x="583" y="478"/>
                    </a:cubicBezTo>
                    <a:cubicBezTo>
                      <a:pt x="592" y="482"/>
                      <a:pt x="601" y="485"/>
                      <a:pt x="607" y="487"/>
                    </a:cubicBezTo>
                    <a:cubicBezTo>
                      <a:pt x="635" y="497"/>
                      <a:pt x="681" y="518"/>
                      <a:pt x="693" y="546"/>
                    </a:cubicBezTo>
                    <a:cubicBezTo>
                      <a:pt x="705" y="574"/>
                      <a:pt x="724" y="633"/>
                      <a:pt x="734" y="710"/>
                    </a:cubicBezTo>
                    <a:cubicBezTo>
                      <a:pt x="743" y="786"/>
                      <a:pt x="745" y="830"/>
                      <a:pt x="745" y="830"/>
                    </a:cubicBezTo>
                    <a:cubicBezTo>
                      <a:pt x="745" y="830"/>
                      <a:pt x="691" y="877"/>
                      <a:pt x="562" y="898"/>
                    </a:cubicBezTo>
                    <a:close/>
                    <a:moveTo>
                      <a:pt x="611" y="710"/>
                    </a:moveTo>
                    <a:cubicBezTo>
                      <a:pt x="611" y="727"/>
                      <a:pt x="597" y="741"/>
                      <a:pt x="580" y="741"/>
                    </a:cubicBezTo>
                    <a:cubicBezTo>
                      <a:pt x="562" y="741"/>
                      <a:pt x="548" y="727"/>
                      <a:pt x="548" y="710"/>
                    </a:cubicBezTo>
                    <a:cubicBezTo>
                      <a:pt x="548" y="692"/>
                      <a:pt x="562" y="678"/>
                      <a:pt x="580" y="678"/>
                    </a:cubicBezTo>
                    <a:cubicBezTo>
                      <a:pt x="597" y="678"/>
                      <a:pt x="611" y="692"/>
                      <a:pt x="611" y="71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grpSp>
        <p:grpSp>
          <p:nvGrpSpPr>
            <p:cNvPr id="42" name="Group 41"/>
            <p:cNvGrpSpPr/>
            <p:nvPr/>
          </p:nvGrpSpPr>
          <p:grpSpPr>
            <a:xfrm>
              <a:off x="6988968" y="1947504"/>
              <a:ext cx="1944688" cy="2430462"/>
              <a:chOff x="6550025" y="2390776"/>
              <a:chExt cx="1944688" cy="2430462"/>
            </a:xfrm>
          </p:grpSpPr>
          <p:sp>
            <p:nvSpPr>
              <p:cNvPr id="14" name="Freeform 14"/>
              <p:cNvSpPr>
                <a:spLocks/>
              </p:cNvSpPr>
              <p:nvPr/>
            </p:nvSpPr>
            <p:spPr bwMode="auto">
              <a:xfrm>
                <a:off x="7694613" y="2620963"/>
                <a:ext cx="247650" cy="104775"/>
              </a:xfrm>
              <a:custGeom>
                <a:avLst/>
                <a:gdLst>
                  <a:gd name="T0" fmla="*/ 95 w 95"/>
                  <a:gd name="T1" fmla="*/ 40 h 40"/>
                  <a:gd name="T2" fmla="*/ 0 w 95"/>
                  <a:gd name="T3" fmla="*/ 40 h 40"/>
                  <a:gd name="T4" fmla="*/ 3 w 95"/>
                  <a:gd name="T5" fmla="*/ 24 h 40"/>
                  <a:gd name="T6" fmla="*/ 3 w 95"/>
                  <a:gd name="T7" fmla="*/ 20 h 40"/>
                  <a:gd name="T8" fmla="*/ 0 w 95"/>
                  <a:gd name="T9" fmla="*/ 0 h 40"/>
                  <a:gd name="T10" fmla="*/ 79 w 95"/>
                  <a:gd name="T11" fmla="*/ 0 h 40"/>
                  <a:gd name="T12" fmla="*/ 95 w 95"/>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95" y="40"/>
                    </a:moveTo>
                    <a:cubicBezTo>
                      <a:pt x="0" y="40"/>
                      <a:pt x="0" y="40"/>
                      <a:pt x="0" y="40"/>
                    </a:cubicBezTo>
                    <a:cubicBezTo>
                      <a:pt x="2" y="35"/>
                      <a:pt x="2" y="29"/>
                      <a:pt x="3" y="24"/>
                    </a:cubicBezTo>
                    <a:cubicBezTo>
                      <a:pt x="3" y="22"/>
                      <a:pt x="3" y="21"/>
                      <a:pt x="3" y="20"/>
                    </a:cubicBezTo>
                    <a:cubicBezTo>
                      <a:pt x="3" y="13"/>
                      <a:pt x="2" y="7"/>
                      <a:pt x="0" y="0"/>
                    </a:cubicBezTo>
                    <a:cubicBezTo>
                      <a:pt x="79" y="0"/>
                      <a:pt x="79" y="0"/>
                      <a:pt x="79" y="0"/>
                    </a:cubicBezTo>
                    <a:cubicBezTo>
                      <a:pt x="86" y="13"/>
                      <a:pt x="91" y="26"/>
                      <a:pt x="95"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5" name="Freeform 15"/>
              <p:cNvSpPr>
                <a:spLocks noEditPoints="1"/>
              </p:cNvSpPr>
              <p:nvPr/>
            </p:nvSpPr>
            <p:spPr bwMode="auto">
              <a:xfrm>
                <a:off x="7350125" y="2501901"/>
                <a:ext cx="342900" cy="342900"/>
              </a:xfrm>
              <a:custGeom>
                <a:avLst/>
                <a:gdLst>
                  <a:gd name="T0" fmla="*/ 132 w 132"/>
                  <a:gd name="T1" fmla="*/ 66 h 132"/>
                  <a:gd name="T2" fmla="*/ 132 w 132"/>
                  <a:gd name="T3" fmla="*/ 69 h 132"/>
                  <a:gd name="T4" fmla="*/ 66 w 132"/>
                  <a:gd name="T5" fmla="*/ 132 h 132"/>
                  <a:gd name="T6" fmla="*/ 38 w 132"/>
                  <a:gd name="T7" fmla="*/ 125 h 132"/>
                  <a:gd name="T8" fmla="*/ 1 w 132"/>
                  <a:gd name="T9" fmla="*/ 69 h 132"/>
                  <a:gd name="T10" fmla="*/ 0 w 132"/>
                  <a:gd name="T11" fmla="*/ 66 h 132"/>
                  <a:gd name="T12" fmla="*/ 66 w 132"/>
                  <a:gd name="T13" fmla="*/ 0 h 132"/>
                  <a:gd name="T14" fmla="*/ 132 w 132"/>
                  <a:gd name="T15" fmla="*/ 66 h 132"/>
                  <a:gd name="T16" fmla="*/ 89 w 132"/>
                  <a:gd name="T17" fmla="*/ 66 h 132"/>
                  <a:gd name="T18" fmla="*/ 66 w 132"/>
                  <a:gd name="T19" fmla="*/ 44 h 132"/>
                  <a:gd name="T20" fmla="*/ 44 w 132"/>
                  <a:gd name="T21" fmla="*/ 66 h 132"/>
                  <a:gd name="T22" fmla="*/ 66 w 132"/>
                  <a:gd name="T23" fmla="*/ 88 h 132"/>
                  <a:gd name="T24" fmla="*/ 89 w 132"/>
                  <a:gd name="T2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32" y="66"/>
                    </a:moveTo>
                    <a:cubicBezTo>
                      <a:pt x="132" y="67"/>
                      <a:pt x="132" y="68"/>
                      <a:pt x="132" y="69"/>
                    </a:cubicBezTo>
                    <a:cubicBezTo>
                      <a:pt x="131" y="104"/>
                      <a:pt x="102" y="132"/>
                      <a:pt x="66" y="132"/>
                    </a:cubicBezTo>
                    <a:cubicBezTo>
                      <a:pt x="56" y="132"/>
                      <a:pt x="47" y="130"/>
                      <a:pt x="38" y="125"/>
                    </a:cubicBezTo>
                    <a:cubicBezTo>
                      <a:pt x="17" y="115"/>
                      <a:pt x="2" y="94"/>
                      <a:pt x="1" y="69"/>
                    </a:cubicBezTo>
                    <a:cubicBezTo>
                      <a:pt x="0" y="68"/>
                      <a:pt x="0" y="67"/>
                      <a:pt x="0" y="66"/>
                    </a:cubicBezTo>
                    <a:cubicBezTo>
                      <a:pt x="0" y="30"/>
                      <a:pt x="30" y="0"/>
                      <a:pt x="66" y="0"/>
                    </a:cubicBezTo>
                    <a:cubicBezTo>
                      <a:pt x="103" y="0"/>
                      <a:pt x="132" y="30"/>
                      <a:pt x="132" y="66"/>
                    </a:cubicBezTo>
                    <a:close/>
                    <a:moveTo>
                      <a:pt x="89" y="66"/>
                    </a:moveTo>
                    <a:cubicBezTo>
                      <a:pt x="89" y="54"/>
                      <a:pt x="79" y="44"/>
                      <a:pt x="66" y="44"/>
                    </a:cubicBezTo>
                    <a:cubicBezTo>
                      <a:pt x="54" y="44"/>
                      <a:pt x="44" y="54"/>
                      <a:pt x="44" y="66"/>
                    </a:cubicBezTo>
                    <a:cubicBezTo>
                      <a:pt x="44" y="78"/>
                      <a:pt x="54" y="88"/>
                      <a:pt x="66" y="88"/>
                    </a:cubicBezTo>
                    <a:cubicBezTo>
                      <a:pt x="79" y="88"/>
                      <a:pt x="89" y="78"/>
                      <a:pt x="89"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6" name="Freeform 16"/>
              <p:cNvSpPr>
                <a:spLocks/>
              </p:cNvSpPr>
              <p:nvPr/>
            </p:nvSpPr>
            <p:spPr bwMode="auto">
              <a:xfrm>
                <a:off x="7104063" y="2620963"/>
                <a:ext cx="246063" cy="104775"/>
              </a:xfrm>
              <a:custGeom>
                <a:avLst/>
                <a:gdLst>
                  <a:gd name="T0" fmla="*/ 16 w 95"/>
                  <a:gd name="T1" fmla="*/ 0 h 40"/>
                  <a:gd name="T2" fmla="*/ 95 w 95"/>
                  <a:gd name="T3" fmla="*/ 0 h 40"/>
                  <a:gd name="T4" fmla="*/ 92 w 95"/>
                  <a:gd name="T5" fmla="*/ 20 h 40"/>
                  <a:gd name="T6" fmla="*/ 92 w 95"/>
                  <a:gd name="T7" fmla="*/ 24 h 40"/>
                  <a:gd name="T8" fmla="*/ 95 w 95"/>
                  <a:gd name="T9" fmla="*/ 40 h 40"/>
                  <a:gd name="T10" fmla="*/ 0 w 95"/>
                  <a:gd name="T11" fmla="*/ 40 h 40"/>
                  <a:gd name="T12" fmla="*/ 16 w 9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95" h="40">
                    <a:moveTo>
                      <a:pt x="16" y="0"/>
                    </a:moveTo>
                    <a:cubicBezTo>
                      <a:pt x="95" y="0"/>
                      <a:pt x="95" y="0"/>
                      <a:pt x="95" y="0"/>
                    </a:cubicBezTo>
                    <a:cubicBezTo>
                      <a:pt x="93" y="7"/>
                      <a:pt x="92" y="13"/>
                      <a:pt x="92" y="20"/>
                    </a:cubicBezTo>
                    <a:cubicBezTo>
                      <a:pt x="92" y="21"/>
                      <a:pt x="92" y="22"/>
                      <a:pt x="92" y="24"/>
                    </a:cubicBezTo>
                    <a:cubicBezTo>
                      <a:pt x="92" y="29"/>
                      <a:pt x="93" y="35"/>
                      <a:pt x="95" y="40"/>
                    </a:cubicBezTo>
                    <a:cubicBezTo>
                      <a:pt x="0" y="40"/>
                      <a:pt x="0" y="40"/>
                      <a:pt x="0" y="40"/>
                    </a:cubicBezTo>
                    <a:cubicBezTo>
                      <a:pt x="4" y="26"/>
                      <a:pt x="9" y="13"/>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7" name="Freeform 17"/>
              <p:cNvSpPr>
                <a:spLocks/>
              </p:cNvSpPr>
              <p:nvPr/>
            </p:nvSpPr>
            <p:spPr bwMode="auto">
              <a:xfrm>
                <a:off x="7116763" y="2733676"/>
                <a:ext cx="814388" cy="881063"/>
              </a:xfrm>
              <a:custGeom>
                <a:avLst/>
                <a:gdLst>
                  <a:gd name="T0" fmla="*/ 302 w 314"/>
                  <a:gd name="T1" fmla="*/ 86 h 339"/>
                  <a:gd name="T2" fmla="*/ 309 w 314"/>
                  <a:gd name="T3" fmla="*/ 127 h 339"/>
                  <a:gd name="T4" fmla="*/ 283 w 314"/>
                  <a:gd name="T5" fmla="*/ 158 h 339"/>
                  <a:gd name="T6" fmla="*/ 281 w 314"/>
                  <a:gd name="T7" fmla="*/ 158 h 339"/>
                  <a:gd name="T8" fmla="*/ 279 w 314"/>
                  <a:gd name="T9" fmla="*/ 157 h 339"/>
                  <a:gd name="T10" fmla="*/ 277 w 314"/>
                  <a:gd name="T11" fmla="*/ 157 h 339"/>
                  <a:gd name="T12" fmla="*/ 277 w 314"/>
                  <a:gd name="T13" fmla="*/ 159 h 339"/>
                  <a:gd name="T14" fmla="*/ 232 w 314"/>
                  <a:gd name="T15" fmla="*/ 248 h 339"/>
                  <a:gd name="T16" fmla="*/ 232 w 314"/>
                  <a:gd name="T17" fmla="*/ 249 h 339"/>
                  <a:gd name="T18" fmla="*/ 233 w 314"/>
                  <a:gd name="T19" fmla="*/ 285 h 339"/>
                  <a:gd name="T20" fmla="*/ 233 w 314"/>
                  <a:gd name="T21" fmla="*/ 290 h 339"/>
                  <a:gd name="T22" fmla="*/ 157 w 314"/>
                  <a:gd name="T23" fmla="*/ 339 h 339"/>
                  <a:gd name="T24" fmla="*/ 80 w 314"/>
                  <a:gd name="T25" fmla="*/ 290 h 339"/>
                  <a:gd name="T26" fmla="*/ 79 w 314"/>
                  <a:gd name="T27" fmla="*/ 285 h 339"/>
                  <a:gd name="T28" fmla="*/ 81 w 314"/>
                  <a:gd name="T29" fmla="*/ 250 h 339"/>
                  <a:gd name="T30" fmla="*/ 81 w 314"/>
                  <a:gd name="T31" fmla="*/ 249 h 339"/>
                  <a:gd name="T32" fmla="*/ 81 w 314"/>
                  <a:gd name="T33" fmla="*/ 248 h 339"/>
                  <a:gd name="T34" fmla="*/ 36 w 314"/>
                  <a:gd name="T35" fmla="*/ 159 h 339"/>
                  <a:gd name="T36" fmla="*/ 35 w 314"/>
                  <a:gd name="T37" fmla="*/ 157 h 339"/>
                  <a:gd name="T38" fmla="*/ 33 w 314"/>
                  <a:gd name="T39" fmla="*/ 157 h 339"/>
                  <a:gd name="T40" fmla="*/ 32 w 314"/>
                  <a:gd name="T41" fmla="*/ 158 h 339"/>
                  <a:gd name="T42" fmla="*/ 30 w 314"/>
                  <a:gd name="T43" fmla="*/ 158 h 339"/>
                  <a:gd name="T44" fmla="*/ 4 w 314"/>
                  <a:gd name="T45" fmla="*/ 127 h 339"/>
                  <a:gd name="T46" fmla="*/ 2 w 314"/>
                  <a:gd name="T47" fmla="*/ 100 h 339"/>
                  <a:gd name="T48" fmla="*/ 11 w 314"/>
                  <a:gd name="T49" fmla="*/ 86 h 339"/>
                  <a:gd name="T50" fmla="*/ 27 w 314"/>
                  <a:gd name="T51" fmla="*/ 94 h 339"/>
                  <a:gd name="T52" fmla="*/ 30 w 314"/>
                  <a:gd name="T53" fmla="*/ 98 h 339"/>
                  <a:gd name="T54" fmla="*/ 30 w 314"/>
                  <a:gd name="T55" fmla="*/ 93 h 339"/>
                  <a:gd name="T56" fmla="*/ 30 w 314"/>
                  <a:gd name="T57" fmla="*/ 81 h 339"/>
                  <a:gd name="T58" fmla="*/ 30 w 314"/>
                  <a:gd name="T59" fmla="*/ 40 h 339"/>
                  <a:gd name="T60" fmla="*/ 89 w 314"/>
                  <a:gd name="T61" fmla="*/ 28 h 339"/>
                  <a:gd name="T62" fmla="*/ 103 w 314"/>
                  <a:gd name="T63" fmla="*/ 21 h 339"/>
                  <a:gd name="T64" fmla="*/ 117 w 314"/>
                  <a:gd name="T65" fmla="*/ 34 h 339"/>
                  <a:gd name="T66" fmla="*/ 89 w 314"/>
                  <a:gd name="T67" fmla="*/ 50 h 339"/>
                  <a:gd name="T68" fmla="*/ 125 w 314"/>
                  <a:gd name="T69" fmla="*/ 39 h 339"/>
                  <a:gd name="T70" fmla="*/ 126 w 314"/>
                  <a:gd name="T71" fmla="*/ 40 h 339"/>
                  <a:gd name="T72" fmla="*/ 156 w 314"/>
                  <a:gd name="T73" fmla="*/ 46 h 339"/>
                  <a:gd name="T74" fmla="*/ 222 w 314"/>
                  <a:gd name="T75" fmla="*/ 0 h 339"/>
                  <a:gd name="T76" fmla="*/ 237 w 314"/>
                  <a:gd name="T77" fmla="*/ 0 h 339"/>
                  <a:gd name="T78" fmla="*/ 243 w 314"/>
                  <a:gd name="T79" fmla="*/ 4 h 339"/>
                  <a:gd name="T80" fmla="*/ 282 w 314"/>
                  <a:gd name="T81" fmla="*/ 28 h 339"/>
                  <a:gd name="T82" fmla="*/ 283 w 314"/>
                  <a:gd name="T83" fmla="*/ 81 h 339"/>
                  <a:gd name="T84" fmla="*/ 283 w 314"/>
                  <a:gd name="T85" fmla="*/ 93 h 339"/>
                  <a:gd name="T86" fmla="*/ 283 w 314"/>
                  <a:gd name="T87" fmla="*/ 98 h 339"/>
                  <a:gd name="T88" fmla="*/ 286 w 314"/>
                  <a:gd name="T89" fmla="*/ 94 h 339"/>
                  <a:gd name="T90" fmla="*/ 302 w 314"/>
                  <a:gd name="T91" fmla="*/ 86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4" h="339">
                    <a:moveTo>
                      <a:pt x="302" y="86"/>
                    </a:moveTo>
                    <a:cubicBezTo>
                      <a:pt x="311" y="89"/>
                      <a:pt x="314" y="108"/>
                      <a:pt x="309" y="127"/>
                    </a:cubicBezTo>
                    <a:cubicBezTo>
                      <a:pt x="303" y="145"/>
                      <a:pt x="292" y="158"/>
                      <a:pt x="283" y="158"/>
                    </a:cubicBezTo>
                    <a:cubicBezTo>
                      <a:pt x="282" y="158"/>
                      <a:pt x="281" y="158"/>
                      <a:pt x="281" y="158"/>
                    </a:cubicBezTo>
                    <a:cubicBezTo>
                      <a:pt x="280" y="158"/>
                      <a:pt x="280" y="158"/>
                      <a:pt x="279" y="157"/>
                    </a:cubicBezTo>
                    <a:cubicBezTo>
                      <a:pt x="277" y="157"/>
                      <a:pt x="277" y="157"/>
                      <a:pt x="277" y="157"/>
                    </a:cubicBezTo>
                    <a:cubicBezTo>
                      <a:pt x="277" y="159"/>
                      <a:pt x="277" y="159"/>
                      <a:pt x="277" y="159"/>
                    </a:cubicBezTo>
                    <a:cubicBezTo>
                      <a:pt x="269" y="195"/>
                      <a:pt x="253" y="226"/>
                      <a:pt x="232" y="248"/>
                    </a:cubicBezTo>
                    <a:cubicBezTo>
                      <a:pt x="232" y="249"/>
                      <a:pt x="232" y="249"/>
                      <a:pt x="232" y="249"/>
                    </a:cubicBezTo>
                    <a:cubicBezTo>
                      <a:pt x="233" y="285"/>
                      <a:pt x="233" y="285"/>
                      <a:pt x="233" y="285"/>
                    </a:cubicBezTo>
                    <a:cubicBezTo>
                      <a:pt x="233" y="285"/>
                      <a:pt x="233" y="287"/>
                      <a:pt x="233" y="290"/>
                    </a:cubicBezTo>
                    <a:cubicBezTo>
                      <a:pt x="226" y="303"/>
                      <a:pt x="202" y="339"/>
                      <a:pt x="157" y="339"/>
                    </a:cubicBezTo>
                    <a:cubicBezTo>
                      <a:pt x="112" y="339"/>
                      <a:pt x="88" y="304"/>
                      <a:pt x="80" y="290"/>
                    </a:cubicBezTo>
                    <a:cubicBezTo>
                      <a:pt x="80" y="287"/>
                      <a:pt x="80" y="285"/>
                      <a:pt x="79" y="285"/>
                    </a:cubicBezTo>
                    <a:cubicBezTo>
                      <a:pt x="81" y="250"/>
                      <a:pt x="81" y="250"/>
                      <a:pt x="81" y="250"/>
                    </a:cubicBezTo>
                    <a:cubicBezTo>
                      <a:pt x="81" y="249"/>
                      <a:pt x="81" y="249"/>
                      <a:pt x="81" y="249"/>
                    </a:cubicBezTo>
                    <a:cubicBezTo>
                      <a:pt x="81" y="248"/>
                      <a:pt x="81" y="248"/>
                      <a:pt x="81" y="248"/>
                    </a:cubicBezTo>
                    <a:cubicBezTo>
                      <a:pt x="59" y="226"/>
                      <a:pt x="44" y="195"/>
                      <a:pt x="36" y="159"/>
                    </a:cubicBezTo>
                    <a:cubicBezTo>
                      <a:pt x="35" y="157"/>
                      <a:pt x="35" y="157"/>
                      <a:pt x="35" y="157"/>
                    </a:cubicBezTo>
                    <a:cubicBezTo>
                      <a:pt x="33" y="157"/>
                      <a:pt x="33" y="157"/>
                      <a:pt x="33" y="157"/>
                    </a:cubicBezTo>
                    <a:cubicBezTo>
                      <a:pt x="33" y="158"/>
                      <a:pt x="33" y="158"/>
                      <a:pt x="32" y="158"/>
                    </a:cubicBezTo>
                    <a:cubicBezTo>
                      <a:pt x="31" y="158"/>
                      <a:pt x="31" y="158"/>
                      <a:pt x="30" y="158"/>
                    </a:cubicBezTo>
                    <a:cubicBezTo>
                      <a:pt x="21" y="158"/>
                      <a:pt x="10" y="145"/>
                      <a:pt x="4" y="127"/>
                    </a:cubicBezTo>
                    <a:cubicBezTo>
                      <a:pt x="1" y="117"/>
                      <a:pt x="0" y="108"/>
                      <a:pt x="2" y="100"/>
                    </a:cubicBezTo>
                    <a:cubicBezTo>
                      <a:pt x="3" y="92"/>
                      <a:pt x="6" y="87"/>
                      <a:pt x="11" y="86"/>
                    </a:cubicBezTo>
                    <a:cubicBezTo>
                      <a:pt x="16" y="85"/>
                      <a:pt x="21" y="88"/>
                      <a:pt x="27" y="94"/>
                    </a:cubicBezTo>
                    <a:cubicBezTo>
                      <a:pt x="30" y="98"/>
                      <a:pt x="30" y="98"/>
                      <a:pt x="30" y="98"/>
                    </a:cubicBezTo>
                    <a:cubicBezTo>
                      <a:pt x="30" y="93"/>
                      <a:pt x="30" y="93"/>
                      <a:pt x="30" y="93"/>
                    </a:cubicBezTo>
                    <a:cubicBezTo>
                      <a:pt x="30" y="89"/>
                      <a:pt x="30" y="85"/>
                      <a:pt x="30" y="81"/>
                    </a:cubicBezTo>
                    <a:cubicBezTo>
                      <a:pt x="30" y="67"/>
                      <a:pt x="30" y="53"/>
                      <a:pt x="30" y="40"/>
                    </a:cubicBezTo>
                    <a:cubicBezTo>
                      <a:pt x="41" y="40"/>
                      <a:pt x="62" y="39"/>
                      <a:pt x="89" y="28"/>
                    </a:cubicBezTo>
                    <a:cubicBezTo>
                      <a:pt x="94" y="26"/>
                      <a:pt x="98" y="24"/>
                      <a:pt x="103" y="21"/>
                    </a:cubicBezTo>
                    <a:cubicBezTo>
                      <a:pt x="107" y="26"/>
                      <a:pt x="112" y="30"/>
                      <a:pt x="117" y="34"/>
                    </a:cubicBezTo>
                    <a:cubicBezTo>
                      <a:pt x="109" y="39"/>
                      <a:pt x="100" y="45"/>
                      <a:pt x="89" y="50"/>
                    </a:cubicBezTo>
                    <a:cubicBezTo>
                      <a:pt x="103" y="47"/>
                      <a:pt x="115" y="44"/>
                      <a:pt x="125" y="39"/>
                    </a:cubicBezTo>
                    <a:cubicBezTo>
                      <a:pt x="126" y="39"/>
                      <a:pt x="126" y="39"/>
                      <a:pt x="126" y="40"/>
                    </a:cubicBezTo>
                    <a:cubicBezTo>
                      <a:pt x="135" y="44"/>
                      <a:pt x="146" y="46"/>
                      <a:pt x="156" y="46"/>
                    </a:cubicBezTo>
                    <a:cubicBezTo>
                      <a:pt x="187" y="46"/>
                      <a:pt x="212" y="27"/>
                      <a:pt x="222" y="0"/>
                    </a:cubicBezTo>
                    <a:cubicBezTo>
                      <a:pt x="237" y="0"/>
                      <a:pt x="237" y="0"/>
                      <a:pt x="237" y="0"/>
                    </a:cubicBezTo>
                    <a:cubicBezTo>
                      <a:pt x="239" y="2"/>
                      <a:pt x="241" y="3"/>
                      <a:pt x="243" y="4"/>
                    </a:cubicBezTo>
                    <a:cubicBezTo>
                      <a:pt x="259" y="15"/>
                      <a:pt x="272" y="23"/>
                      <a:pt x="282" y="28"/>
                    </a:cubicBezTo>
                    <a:cubicBezTo>
                      <a:pt x="283" y="45"/>
                      <a:pt x="283" y="62"/>
                      <a:pt x="283" y="81"/>
                    </a:cubicBezTo>
                    <a:cubicBezTo>
                      <a:pt x="283" y="85"/>
                      <a:pt x="283" y="89"/>
                      <a:pt x="283" y="93"/>
                    </a:cubicBezTo>
                    <a:cubicBezTo>
                      <a:pt x="283" y="98"/>
                      <a:pt x="283" y="98"/>
                      <a:pt x="283" y="98"/>
                    </a:cubicBezTo>
                    <a:cubicBezTo>
                      <a:pt x="286" y="94"/>
                      <a:pt x="286" y="94"/>
                      <a:pt x="286" y="94"/>
                    </a:cubicBezTo>
                    <a:cubicBezTo>
                      <a:pt x="291" y="88"/>
                      <a:pt x="297" y="85"/>
                      <a:pt x="302"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8" name="Freeform 18"/>
              <p:cNvSpPr>
                <a:spLocks noEditPoints="1"/>
              </p:cNvSpPr>
              <p:nvPr/>
            </p:nvSpPr>
            <p:spPr bwMode="auto">
              <a:xfrm>
                <a:off x="7575550" y="3587751"/>
                <a:ext cx="909638" cy="1225550"/>
              </a:xfrm>
              <a:custGeom>
                <a:avLst/>
                <a:gdLst>
                  <a:gd name="T0" fmla="*/ 339 w 350"/>
                  <a:gd name="T1" fmla="*/ 268 h 471"/>
                  <a:gd name="T2" fmla="*/ 350 w 350"/>
                  <a:gd name="T3" fmla="*/ 388 h 471"/>
                  <a:gd name="T4" fmla="*/ 167 w 350"/>
                  <a:gd name="T5" fmla="*/ 456 h 471"/>
                  <a:gd name="T6" fmla="*/ 1 w 350"/>
                  <a:gd name="T7" fmla="*/ 471 h 471"/>
                  <a:gd name="T8" fmla="*/ 0 w 350"/>
                  <a:gd name="T9" fmla="*/ 471 h 471"/>
                  <a:gd name="T10" fmla="*/ 107 w 350"/>
                  <a:gd name="T11" fmla="*/ 304 h 471"/>
                  <a:gd name="T12" fmla="*/ 119 w 350"/>
                  <a:gd name="T13" fmla="*/ 280 h 471"/>
                  <a:gd name="T14" fmla="*/ 179 w 350"/>
                  <a:gd name="T15" fmla="*/ 120 h 471"/>
                  <a:gd name="T16" fmla="*/ 140 w 350"/>
                  <a:gd name="T17" fmla="*/ 84 h 471"/>
                  <a:gd name="T18" fmla="*/ 161 w 350"/>
                  <a:gd name="T19" fmla="*/ 47 h 471"/>
                  <a:gd name="T20" fmla="*/ 118 w 350"/>
                  <a:gd name="T21" fmla="*/ 10 h 471"/>
                  <a:gd name="T22" fmla="*/ 107 w 350"/>
                  <a:gd name="T23" fmla="*/ 0 h 471"/>
                  <a:gd name="T24" fmla="*/ 212 w 350"/>
                  <a:gd name="T25" fmla="*/ 45 h 471"/>
                  <a:gd name="T26" fmla="*/ 298 w 350"/>
                  <a:gd name="T27" fmla="*/ 104 h 471"/>
                  <a:gd name="T28" fmla="*/ 339 w 350"/>
                  <a:gd name="T29" fmla="*/ 268 h 471"/>
                  <a:gd name="T30" fmla="*/ 272 w 350"/>
                  <a:gd name="T31" fmla="*/ 257 h 471"/>
                  <a:gd name="T32" fmla="*/ 272 w 350"/>
                  <a:gd name="T33" fmla="*/ 250 h 471"/>
                  <a:gd name="T34" fmla="*/ 161 w 350"/>
                  <a:gd name="T35" fmla="*/ 250 h 471"/>
                  <a:gd name="T36" fmla="*/ 161 w 350"/>
                  <a:gd name="T37" fmla="*/ 257 h 471"/>
                  <a:gd name="T38" fmla="*/ 272 w 350"/>
                  <a:gd name="T39" fmla="*/ 25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0" h="471">
                    <a:moveTo>
                      <a:pt x="339" y="268"/>
                    </a:moveTo>
                    <a:cubicBezTo>
                      <a:pt x="348" y="344"/>
                      <a:pt x="350" y="388"/>
                      <a:pt x="350" y="388"/>
                    </a:cubicBezTo>
                    <a:cubicBezTo>
                      <a:pt x="350" y="388"/>
                      <a:pt x="296" y="435"/>
                      <a:pt x="167" y="456"/>
                    </a:cubicBezTo>
                    <a:cubicBezTo>
                      <a:pt x="79" y="470"/>
                      <a:pt x="14" y="471"/>
                      <a:pt x="1" y="471"/>
                    </a:cubicBezTo>
                    <a:cubicBezTo>
                      <a:pt x="1" y="471"/>
                      <a:pt x="0" y="471"/>
                      <a:pt x="0" y="471"/>
                    </a:cubicBezTo>
                    <a:cubicBezTo>
                      <a:pt x="13" y="454"/>
                      <a:pt x="73" y="372"/>
                      <a:pt x="107" y="304"/>
                    </a:cubicBezTo>
                    <a:cubicBezTo>
                      <a:pt x="111" y="296"/>
                      <a:pt x="115" y="288"/>
                      <a:pt x="119" y="280"/>
                    </a:cubicBezTo>
                    <a:cubicBezTo>
                      <a:pt x="153" y="202"/>
                      <a:pt x="179" y="120"/>
                      <a:pt x="179" y="120"/>
                    </a:cubicBezTo>
                    <a:cubicBezTo>
                      <a:pt x="140" y="84"/>
                      <a:pt x="140" y="84"/>
                      <a:pt x="140" y="84"/>
                    </a:cubicBezTo>
                    <a:cubicBezTo>
                      <a:pt x="161" y="47"/>
                      <a:pt x="161" y="47"/>
                      <a:pt x="161" y="47"/>
                    </a:cubicBezTo>
                    <a:cubicBezTo>
                      <a:pt x="161" y="47"/>
                      <a:pt x="145" y="34"/>
                      <a:pt x="118" y="10"/>
                    </a:cubicBezTo>
                    <a:cubicBezTo>
                      <a:pt x="114" y="7"/>
                      <a:pt x="111" y="3"/>
                      <a:pt x="107" y="0"/>
                    </a:cubicBezTo>
                    <a:cubicBezTo>
                      <a:pt x="109" y="1"/>
                      <a:pt x="184" y="35"/>
                      <a:pt x="212" y="45"/>
                    </a:cubicBezTo>
                    <a:cubicBezTo>
                      <a:pt x="241" y="55"/>
                      <a:pt x="286" y="76"/>
                      <a:pt x="298" y="104"/>
                    </a:cubicBezTo>
                    <a:cubicBezTo>
                      <a:pt x="310" y="132"/>
                      <a:pt x="330" y="191"/>
                      <a:pt x="339" y="268"/>
                    </a:cubicBezTo>
                    <a:close/>
                    <a:moveTo>
                      <a:pt x="272" y="257"/>
                    </a:moveTo>
                    <a:cubicBezTo>
                      <a:pt x="272" y="250"/>
                      <a:pt x="272" y="250"/>
                      <a:pt x="272" y="250"/>
                    </a:cubicBezTo>
                    <a:cubicBezTo>
                      <a:pt x="161" y="250"/>
                      <a:pt x="161" y="250"/>
                      <a:pt x="161" y="250"/>
                    </a:cubicBezTo>
                    <a:cubicBezTo>
                      <a:pt x="161" y="257"/>
                      <a:pt x="161" y="257"/>
                      <a:pt x="161" y="257"/>
                    </a:cubicBezTo>
                    <a:lnTo>
                      <a:pt x="272" y="2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9" name="Freeform 19"/>
              <p:cNvSpPr>
                <a:spLocks/>
              </p:cNvSpPr>
              <p:nvPr/>
            </p:nvSpPr>
            <p:spPr bwMode="auto">
              <a:xfrm>
                <a:off x="7524750" y="3495676"/>
                <a:ext cx="504825" cy="1317625"/>
              </a:xfrm>
              <a:custGeom>
                <a:avLst/>
                <a:gdLst>
                  <a:gd name="T0" fmla="*/ 157 w 195"/>
                  <a:gd name="T1" fmla="*/ 122 h 507"/>
                  <a:gd name="T2" fmla="*/ 195 w 195"/>
                  <a:gd name="T3" fmla="*/ 157 h 507"/>
                  <a:gd name="T4" fmla="*/ 135 w 195"/>
                  <a:gd name="T5" fmla="*/ 315 h 507"/>
                  <a:gd name="T6" fmla="*/ 134 w 195"/>
                  <a:gd name="T7" fmla="*/ 319 h 507"/>
                  <a:gd name="T8" fmla="*/ 133 w 195"/>
                  <a:gd name="T9" fmla="*/ 320 h 507"/>
                  <a:gd name="T10" fmla="*/ 132 w 195"/>
                  <a:gd name="T11" fmla="*/ 322 h 507"/>
                  <a:gd name="T12" fmla="*/ 131 w 195"/>
                  <a:gd name="T13" fmla="*/ 324 h 507"/>
                  <a:gd name="T14" fmla="*/ 130 w 195"/>
                  <a:gd name="T15" fmla="*/ 326 h 507"/>
                  <a:gd name="T16" fmla="*/ 130 w 195"/>
                  <a:gd name="T17" fmla="*/ 328 h 507"/>
                  <a:gd name="T18" fmla="*/ 129 w 195"/>
                  <a:gd name="T19" fmla="*/ 329 h 507"/>
                  <a:gd name="T20" fmla="*/ 128 w 195"/>
                  <a:gd name="T21" fmla="*/ 332 h 507"/>
                  <a:gd name="T22" fmla="*/ 127 w 195"/>
                  <a:gd name="T23" fmla="*/ 333 h 507"/>
                  <a:gd name="T24" fmla="*/ 126 w 195"/>
                  <a:gd name="T25" fmla="*/ 335 h 507"/>
                  <a:gd name="T26" fmla="*/ 125 w 195"/>
                  <a:gd name="T27" fmla="*/ 337 h 507"/>
                  <a:gd name="T28" fmla="*/ 124 w 195"/>
                  <a:gd name="T29" fmla="*/ 339 h 507"/>
                  <a:gd name="T30" fmla="*/ 123 w 195"/>
                  <a:gd name="T31" fmla="*/ 341 h 507"/>
                  <a:gd name="T32" fmla="*/ 122 w 195"/>
                  <a:gd name="T33" fmla="*/ 342 h 507"/>
                  <a:gd name="T34" fmla="*/ 121 w 195"/>
                  <a:gd name="T35" fmla="*/ 345 h 507"/>
                  <a:gd name="T36" fmla="*/ 120 w 195"/>
                  <a:gd name="T37" fmla="*/ 346 h 507"/>
                  <a:gd name="T38" fmla="*/ 16 w 195"/>
                  <a:gd name="T39" fmla="*/ 505 h 507"/>
                  <a:gd name="T40" fmla="*/ 15 w 195"/>
                  <a:gd name="T41" fmla="*/ 507 h 507"/>
                  <a:gd name="T42" fmla="*/ 14 w 195"/>
                  <a:gd name="T43" fmla="*/ 507 h 507"/>
                  <a:gd name="T44" fmla="*/ 13 w 195"/>
                  <a:gd name="T45" fmla="*/ 505 h 507"/>
                  <a:gd name="T46" fmla="*/ 0 w 195"/>
                  <a:gd name="T47" fmla="*/ 479 h 507"/>
                  <a:gd name="T48" fmla="*/ 67 w 195"/>
                  <a:gd name="T49" fmla="*/ 279 h 507"/>
                  <a:gd name="T50" fmla="*/ 82 w 195"/>
                  <a:gd name="T51" fmla="*/ 0 h 507"/>
                  <a:gd name="T52" fmla="*/ 109 w 195"/>
                  <a:gd name="T53" fmla="*/ 24 h 507"/>
                  <a:gd name="T54" fmla="*/ 125 w 195"/>
                  <a:gd name="T55" fmla="*/ 39 h 507"/>
                  <a:gd name="T56" fmla="*/ 135 w 195"/>
                  <a:gd name="T57" fmla="*/ 48 h 507"/>
                  <a:gd name="T58" fmla="*/ 177 w 195"/>
                  <a:gd name="T59" fmla="*/ 84 h 507"/>
                  <a:gd name="T60" fmla="*/ 157 w 195"/>
                  <a:gd name="T61" fmla="*/ 118 h 507"/>
                  <a:gd name="T62" fmla="*/ 155 w 195"/>
                  <a:gd name="T63" fmla="*/ 121 h 507"/>
                  <a:gd name="T64" fmla="*/ 157 w 195"/>
                  <a:gd name="T65" fmla="*/ 12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507">
                    <a:moveTo>
                      <a:pt x="157" y="122"/>
                    </a:moveTo>
                    <a:cubicBezTo>
                      <a:pt x="195" y="157"/>
                      <a:pt x="195" y="157"/>
                      <a:pt x="195" y="157"/>
                    </a:cubicBezTo>
                    <a:cubicBezTo>
                      <a:pt x="191" y="170"/>
                      <a:pt x="166" y="244"/>
                      <a:pt x="135" y="315"/>
                    </a:cubicBezTo>
                    <a:cubicBezTo>
                      <a:pt x="135" y="316"/>
                      <a:pt x="134" y="317"/>
                      <a:pt x="134" y="319"/>
                    </a:cubicBezTo>
                    <a:cubicBezTo>
                      <a:pt x="134" y="319"/>
                      <a:pt x="133" y="320"/>
                      <a:pt x="133" y="320"/>
                    </a:cubicBezTo>
                    <a:cubicBezTo>
                      <a:pt x="133" y="321"/>
                      <a:pt x="133" y="322"/>
                      <a:pt x="132" y="322"/>
                    </a:cubicBezTo>
                    <a:cubicBezTo>
                      <a:pt x="132" y="323"/>
                      <a:pt x="132" y="323"/>
                      <a:pt x="131" y="324"/>
                    </a:cubicBezTo>
                    <a:cubicBezTo>
                      <a:pt x="131" y="325"/>
                      <a:pt x="131" y="325"/>
                      <a:pt x="130" y="326"/>
                    </a:cubicBezTo>
                    <a:cubicBezTo>
                      <a:pt x="130" y="326"/>
                      <a:pt x="130" y="327"/>
                      <a:pt x="130" y="328"/>
                    </a:cubicBezTo>
                    <a:cubicBezTo>
                      <a:pt x="129" y="328"/>
                      <a:pt x="129" y="329"/>
                      <a:pt x="129" y="329"/>
                    </a:cubicBezTo>
                    <a:cubicBezTo>
                      <a:pt x="128" y="330"/>
                      <a:pt x="128" y="331"/>
                      <a:pt x="128" y="332"/>
                    </a:cubicBezTo>
                    <a:cubicBezTo>
                      <a:pt x="127" y="332"/>
                      <a:pt x="127" y="333"/>
                      <a:pt x="127" y="333"/>
                    </a:cubicBezTo>
                    <a:cubicBezTo>
                      <a:pt x="127" y="334"/>
                      <a:pt x="126" y="335"/>
                      <a:pt x="126" y="335"/>
                    </a:cubicBezTo>
                    <a:cubicBezTo>
                      <a:pt x="126" y="336"/>
                      <a:pt x="125" y="336"/>
                      <a:pt x="125" y="337"/>
                    </a:cubicBezTo>
                    <a:cubicBezTo>
                      <a:pt x="125" y="338"/>
                      <a:pt x="124" y="338"/>
                      <a:pt x="124" y="339"/>
                    </a:cubicBezTo>
                    <a:cubicBezTo>
                      <a:pt x="124" y="340"/>
                      <a:pt x="123" y="340"/>
                      <a:pt x="123" y="341"/>
                    </a:cubicBezTo>
                    <a:cubicBezTo>
                      <a:pt x="123" y="341"/>
                      <a:pt x="122" y="342"/>
                      <a:pt x="122" y="342"/>
                    </a:cubicBezTo>
                    <a:cubicBezTo>
                      <a:pt x="122" y="343"/>
                      <a:pt x="121" y="344"/>
                      <a:pt x="121" y="345"/>
                    </a:cubicBezTo>
                    <a:cubicBezTo>
                      <a:pt x="121" y="345"/>
                      <a:pt x="120" y="346"/>
                      <a:pt x="120" y="346"/>
                    </a:cubicBezTo>
                    <a:cubicBezTo>
                      <a:pt x="81" y="419"/>
                      <a:pt x="17" y="504"/>
                      <a:pt x="16" y="505"/>
                    </a:cubicBezTo>
                    <a:cubicBezTo>
                      <a:pt x="15" y="507"/>
                      <a:pt x="15" y="507"/>
                      <a:pt x="15" y="507"/>
                    </a:cubicBezTo>
                    <a:cubicBezTo>
                      <a:pt x="14" y="507"/>
                      <a:pt x="14" y="507"/>
                      <a:pt x="14" y="507"/>
                    </a:cubicBezTo>
                    <a:cubicBezTo>
                      <a:pt x="14" y="506"/>
                      <a:pt x="13" y="506"/>
                      <a:pt x="13" y="505"/>
                    </a:cubicBezTo>
                    <a:cubicBezTo>
                      <a:pt x="11" y="501"/>
                      <a:pt x="6" y="492"/>
                      <a:pt x="0" y="479"/>
                    </a:cubicBezTo>
                    <a:cubicBezTo>
                      <a:pt x="33" y="411"/>
                      <a:pt x="56" y="346"/>
                      <a:pt x="67" y="279"/>
                    </a:cubicBezTo>
                    <a:cubicBezTo>
                      <a:pt x="88" y="160"/>
                      <a:pt x="84" y="33"/>
                      <a:pt x="82" y="0"/>
                    </a:cubicBezTo>
                    <a:cubicBezTo>
                      <a:pt x="88" y="5"/>
                      <a:pt x="98" y="14"/>
                      <a:pt x="109" y="24"/>
                    </a:cubicBezTo>
                    <a:cubicBezTo>
                      <a:pt x="125" y="39"/>
                      <a:pt x="125" y="39"/>
                      <a:pt x="125" y="39"/>
                    </a:cubicBezTo>
                    <a:cubicBezTo>
                      <a:pt x="128" y="42"/>
                      <a:pt x="132" y="45"/>
                      <a:pt x="135" y="48"/>
                    </a:cubicBezTo>
                    <a:cubicBezTo>
                      <a:pt x="156" y="67"/>
                      <a:pt x="171" y="80"/>
                      <a:pt x="177" y="84"/>
                    </a:cubicBezTo>
                    <a:cubicBezTo>
                      <a:pt x="157" y="118"/>
                      <a:pt x="157" y="118"/>
                      <a:pt x="157" y="118"/>
                    </a:cubicBezTo>
                    <a:cubicBezTo>
                      <a:pt x="155" y="121"/>
                      <a:pt x="155" y="121"/>
                      <a:pt x="155" y="121"/>
                    </a:cubicBezTo>
                    <a:lnTo>
                      <a:pt x="157"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20"/>
              <p:cNvSpPr>
                <a:spLocks/>
              </p:cNvSpPr>
              <p:nvPr/>
            </p:nvSpPr>
            <p:spPr bwMode="auto">
              <a:xfrm>
                <a:off x="7394575" y="3611563"/>
                <a:ext cx="254000" cy="1063625"/>
              </a:xfrm>
              <a:custGeom>
                <a:avLst/>
                <a:gdLst>
                  <a:gd name="T0" fmla="*/ 83 w 98"/>
                  <a:gd name="T1" fmla="*/ 0 h 409"/>
                  <a:gd name="T2" fmla="*/ 98 w 98"/>
                  <a:gd name="T3" fmla="*/ 33 h 409"/>
                  <a:gd name="T4" fmla="*/ 73 w 98"/>
                  <a:gd name="T5" fmla="*/ 80 h 409"/>
                  <a:gd name="T6" fmla="*/ 92 w 98"/>
                  <a:gd name="T7" fmla="*/ 278 h 409"/>
                  <a:gd name="T8" fmla="*/ 49 w 98"/>
                  <a:gd name="T9" fmla="*/ 409 h 409"/>
                  <a:gd name="T10" fmla="*/ 7 w 98"/>
                  <a:gd name="T11" fmla="*/ 278 h 409"/>
                  <a:gd name="T12" fmla="*/ 26 w 98"/>
                  <a:gd name="T13" fmla="*/ 80 h 409"/>
                  <a:gd name="T14" fmla="*/ 1 w 98"/>
                  <a:gd name="T15" fmla="*/ 33 h 409"/>
                  <a:gd name="T16" fmla="*/ 16 w 98"/>
                  <a:gd name="T17" fmla="*/ 0 h 409"/>
                  <a:gd name="T18" fmla="*/ 49 w 98"/>
                  <a:gd name="T19" fmla="*/ 8 h 409"/>
                  <a:gd name="T20" fmla="*/ 83 w 98"/>
                  <a:gd name="T21"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409">
                    <a:moveTo>
                      <a:pt x="83" y="0"/>
                    </a:moveTo>
                    <a:cubicBezTo>
                      <a:pt x="83" y="0"/>
                      <a:pt x="98" y="19"/>
                      <a:pt x="98" y="33"/>
                    </a:cubicBezTo>
                    <a:cubicBezTo>
                      <a:pt x="97" y="47"/>
                      <a:pt x="73" y="80"/>
                      <a:pt x="73" y="80"/>
                    </a:cubicBezTo>
                    <a:cubicBezTo>
                      <a:pt x="73" y="80"/>
                      <a:pt x="95" y="263"/>
                      <a:pt x="92" y="278"/>
                    </a:cubicBezTo>
                    <a:cubicBezTo>
                      <a:pt x="90" y="291"/>
                      <a:pt x="54" y="409"/>
                      <a:pt x="49" y="409"/>
                    </a:cubicBezTo>
                    <a:cubicBezTo>
                      <a:pt x="45" y="409"/>
                      <a:pt x="9" y="291"/>
                      <a:pt x="7" y="278"/>
                    </a:cubicBezTo>
                    <a:cubicBezTo>
                      <a:pt x="4" y="263"/>
                      <a:pt x="26" y="80"/>
                      <a:pt x="26" y="80"/>
                    </a:cubicBezTo>
                    <a:cubicBezTo>
                      <a:pt x="26" y="80"/>
                      <a:pt x="2" y="47"/>
                      <a:pt x="1" y="33"/>
                    </a:cubicBezTo>
                    <a:cubicBezTo>
                      <a:pt x="0" y="19"/>
                      <a:pt x="16" y="0"/>
                      <a:pt x="16" y="0"/>
                    </a:cubicBezTo>
                    <a:cubicBezTo>
                      <a:pt x="16" y="0"/>
                      <a:pt x="33" y="8"/>
                      <a:pt x="49" y="8"/>
                    </a:cubicBezTo>
                    <a:cubicBezTo>
                      <a:pt x="66" y="8"/>
                      <a:pt x="83" y="0"/>
                      <a:pt x="8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1" name="Freeform 21"/>
              <p:cNvSpPr>
                <a:spLocks/>
              </p:cNvSpPr>
              <p:nvPr/>
            </p:nvSpPr>
            <p:spPr bwMode="auto">
              <a:xfrm>
                <a:off x="7011988" y="3495676"/>
                <a:ext cx="538163" cy="1317625"/>
              </a:xfrm>
              <a:custGeom>
                <a:avLst/>
                <a:gdLst>
                  <a:gd name="T0" fmla="*/ 207 w 207"/>
                  <a:gd name="T1" fmla="*/ 507 h 507"/>
                  <a:gd name="T2" fmla="*/ 181 w 207"/>
                  <a:gd name="T3" fmla="*/ 507 h 507"/>
                  <a:gd name="T4" fmla="*/ 179 w 207"/>
                  <a:gd name="T5" fmla="*/ 505 h 507"/>
                  <a:gd name="T6" fmla="*/ 62 w 207"/>
                  <a:gd name="T7" fmla="*/ 319 h 507"/>
                  <a:gd name="T8" fmla="*/ 62 w 207"/>
                  <a:gd name="T9" fmla="*/ 319 h 507"/>
                  <a:gd name="T10" fmla="*/ 60 w 207"/>
                  <a:gd name="T11" fmla="*/ 315 h 507"/>
                  <a:gd name="T12" fmla="*/ 0 w 207"/>
                  <a:gd name="T13" fmla="*/ 157 h 507"/>
                  <a:gd name="T14" fmla="*/ 38 w 207"/>
                  <a:gd name="T15" fmla="*/ 122 h 507"/>
                  <a:gd name="T16" fmla="*/ 40 w 207"/>
                  <a:gd name="T17" fmla="*/ 121 h 507"/>
                  <a:gd name="T18" fmla="*/ 39 w 207"/>
                  <a:gd name="T19" fmla="*/ 118 h 507"/>
                  <a:gd name="T20" fmla="*/ 19 w 207"/>
                  <a:gd name="T21" fmla="*/ 84 h 507"/>
                  <a:gd name="T22" fmla="*/ 60 w 207"/>
                  <a:gd name="T23" fmla="*/ 48 h 507"/>
                  <a:gd name="T24" fmla="*/ 71 w 207"/>
                  <a:gd name="T25" fmla="*/ 39 h 507"/>
                  <a:gd name="T26" fmla="*/ 87 w 207"/>
                  <a:gd name="T27" fmla="*/ 24 h 507"/>
                  <a:gd name="T28" fmla="*/ 114 w 207"/>
                  <a:gd name="T29" fmla="*/ 0 h 507"/>
                  <a:gd name="T30" fmla="*/ 129 w 207"/>
                  <a:gd name="T31" fmla="*/ 279 h 507"/>
                  <a:gd name="T32" fmla="*/ 207 w 207"/>
                  <a:gd name="T33" fmla="*/ 507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507">
                    <a:moveTo>
                      <a:pt x="207" y="507"/>
                    </a:moveTo>
                    <a:cubicBezTo>
                      <a:pt x="181" y="507"/>
                      <a:pt x="181" y="507"/>
                      <a:pt x="181" y="507"/>
                    </a:cubicBezTo>
                    <a:cubicBezTo>
                      <a:pt x="179" y="505"/>
                      <a:pt x="179" y="505"/>
                      <a:pt x="179" y="505"/>
                    </a:cubicBezTo>
                    <a:cubicBezTo>
                      <a:pt x="179" y="504"/>
                      <a:pt x="97" y="396"/>
                      <a:pt x="62" y="319"/>
                    </a:cubicBezTo>
                    <a:cubicBezTo>
                      <a:pt x="62" y="319"/>
                      <a:pt x="62" y="319"/>
                      <a:pt x="62" y="319"/>
                    </a:cubicBezTo>
                    <a:cubicBezTo>
                      <a:pt x="62" y="318"/>
                      <a:pt x="61" y="316"/>
                      <a:pt x="60" y="315"/>
                    </a:cubicBezTo>
                    <a:cubicBezTo>
                      <a:pt x="29" y="244"/>
                      <a:pt x="5" y="170"/>
                      <a:pt x="0" y="157"/>
                    </a:cubicBezTo>
                    <a:cubicBezTo>
                      <a:pt x="38" y="122"/>
                      <a:pt x="38" y="122"/>
                      <a:pt x="38" y="122"/>
                    </a:cubicBezTo>
                    <a:cubicBezTo>
                      <a:pt x="40" y="121"/>
                      <a:pt x="40" y="121"/>
                      <a:pt x="40" y="121"/>
                    </a:cubicBezTo>
                    <a:cubicBezTo>
                      <a:pt x="39" y="118"/>
                      <a:pt x="39" y="118"/>
                      <a:pt x="39" y="118"/>
                    </a:cubicBezTo>
                    <a:cubicBezTo>
                      <a:pt x="19" y="84"/>
                      <a:pt x="19" y="84"/>
                      <a:pt x="19" y="84"/>
                    </a:cubicBezTo>
                    <a:cubicBezTo>
                      <a:pt x="25" y="80"/>
                      <a:pt x="40" y="67"/>
                      <a:pt x="60" y="48"/>
                    </a:cubicBezTo>
                    <a:cubicBezTo>
                      <a:pt x="64" y="45"/>
                      <a:pt x="67" y="42"/>
                      <a:pt x="71" y="39"/>
                    </a:cubicBezTo>
                    <a:cubicBezTo>
                      <a:pt x="87" y="24"/>
                      <a:pt x="87" y="24"/>
                      <a:pt x="87" y="24"/>
                    </a:cubicBezTo>
                    <a:cubicBezTo>
                      <a:pt x="98" y="14"/>
                      <a:pt x="108" y="5"/>
                      <a:pt x="114" y="0"/>
                    </a:cubicBezTo>
                    <a:cubicBezTo>
                      <a:pt x="112" y="33"/>
                      <a:pt x="108" y="160"/>
                      <a:pt x="129" y="279"/>
                    </a:cubicBezTo>
                    <a:cubicBezTo>
                      <a:pt x="149" y="399"/>
                      <a:pt x="195" y="485"/>
                      <a:pt x="207"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2" name="Freeform 22"/>
              <p:cNvSpPr>
                <a:spLocks/>
              </p:cNvSpPr>
              <p:nvPr/>
            </p:nvSpPr>
            <p:spPr bwMode="auto">
              <a:xfrm>
                <a:off x="6561138" y="3587751"/>
                <a:ext cx="903288" cy="1225550"/>
              </a:xfrm>
              <a:custGeom>
                <a:avLst/>
                <a:gdLst>
                  <a:gd name="T0" fmla="*/ 231 w 348"/>
                  <a:gd name="T1" fmla="*/ 280 h 471"/>
                  <a:gd name="T2" fmla="*/ 348 w 348"/>
                  <a:gd name="T3" fmla="*/ 471 h 471"/>
                  <a:gd name="T4" fmla="*/ 182 w 348"/>
                  <a:gd name="T5" fmla="*/ 456 h 471"/>
                  <a:gd name="T6" fmla="*/ 0 w 348"/>
                  <a:gd name="T7" fmla="*/ 388 h 471"/>
                  <a:gd name="T8" fmla="*/ 11 w 348"/>
                  <a:gd name="T9" fmla="*/ 268 h 471"/>
                  <a:gd name="T10" fmla="*/ 52 w 348"/>
                  <a:gd name="T11" fmla="*/ 104 h 471"/>
                  <a:gd name="T12" fmla="*/ 138 w 348"/>
                  <a:gd name="T13" fmla="*/ 45 h 471"/>
                  <a:gd name="T14" fmla="*/ 243 w 348"/>
                  <a:gd name="T15" fmla="*/ 0 h 471"/>
                  <a:gd name="T16" fmla="*/ 232 w 348"/>
                  <a:gd name="T17" fmla="*/ 10 h 471"/>
                  <a:gd name="T18" fmla="*/ 189 w 348"/>
                  <a:gd name="T19" fmla="*/ 47 h 471"/>
                  <a:gd name="T20" fmla="*/ 210 w 348"/>
                  <a:gd name="T21" fmla="*/ 84 h 471"/>
                  <a:gd name="T22" fmla="*/ 170 w 348"/>
                  <a:gd name="T23" fmla="*/ 120 h 471"/>
                  <a:gd name="T24" fmla="*/ 231 w 348"/>
                  <a:gd name="T25" fmla="*/ 28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8" h="471">
                    <a:moveTo>
                      <a:pt x="231" y="280"/>
                    </a:moveTo>
                    <a:cubicBezTo>
                      <a:pt x="262" y="351"/>
                      <a:pt x="334" y="452"/>
                      <a:pt x="348" y="471"/>
                    </a:cubicBezTo>
                    <a:cubicBezTo>
                      <a:pt x="335" y="471"/>
                      <a:pt x="270" y="470"/>
                      <a:pt x="182" y="456"/>
                    </a:cubicBezTo>
                    <a:cubicBezTo>
                      <a:pt x="54" y="435"/>
                      <a:pt x="0" y="388"/>
                      <a:pt x="0" y="388"/>
                    </a:cubicBezTo>
                    <a:cubicBezTo>
                      <a:pt x="0" y="388"/>
                      <a:pt x="2" y="344"/>
                      <a:pt x="11" y="268"/>
                    </a:cubicBezTo>
                    <a:cubicBezTo>
                      <a:pt x="20" y="191"/>
                      <a:pt x="40" y="132"/>
                      <a:pt x="52" y="104"/>
                    </a:cubicBezTo>
                    <a:cubicBezTo>
                      <a:pt x="64" y="76"/>
                      <a:pt x="109" y="55"/>
                      <a:pt x="138" y="45"/>
                    </a:cubicBezTo>
                    <a:cubicBezTo>
                      <a:pt x="166" y="35"/>
                      <a:pt x="241" y="1"/>
                      <a:pt x="243" y="0"/>
                    </a:cubicBezTo>
                    <a:cubicBezTo>
                      <a:pt x="239" y="3"/>
                      <a:pt x="236" y="7"/>
                      <a:pt x="232" y="10"/>
                    </a:cubicBezTo>
                    <a:cubicBezTo>
                      <a:pt x="205" y="34"/>
                      <a:pt x="189" y="47"/>
                      <a:pt x="189" y="47"/>
                    </a:cubicBezTo>
                    <a:cubicBezTo>
                      <a:pt x="210" y="84"/>
                      <a:pt x="210" y="84"/>
                      <a:pt x="210" y="84"/>
                    </a:cubicBezTo>
                    <a:cubicBezTo>
                      <a:pt x="170" y="120"/>
                      <a:pt x="170" y="120"/>
                      <a:pt x="170" y="120"/>
                    </a:cubicBezTo>
                    <a:cubicBezTo>
                      <a:pt x="170" y="120"/>
                      <a:pt x="197" y="202"/>
                      <a:pt x="231" y="2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3" name="Freeform 23"/>
              <p:cNvSpPr>
                <a:spLocks noEditPoints="1"/>
              </p:cNvSpPr>
              <p:nvPr/>
            </p:nvSpPr>
            <p:spPr bwMode="auto">
              <a:xfrm>
                <a:off x="6550025" y="3382963"/>
                <a:ext cx="1944688" cy="1438275"/>
              </a:xfrm>
              <a:custGeom>
                <a:avLst/>
                <a:gdLst>
                  <a:gd name="T0" fmla="*/ 749 w 749"/>
                  <a:gd name="T1" fmla="*/ 469 h 553"/>
                  <a:gd name="T2" fmla="*/ 704 w 749"/>
                  <a:gd name="T3" fmla="*/ 497 h 553"/>
                  <a:gd name="T4" fmla="*/ 396 w 749"/>
                  <a:gd name="T5" fmla="*/ 553 h 553"/>
                  <a:gd name="T6" fmla="*/ 186 w 749"/>
                  <a:gd name="T7" fmla="*/ 538 h 553"/>
                  <a:gd name="T8" fmla="*/ 1 w 749"/>
                  <a:gd name="T9" fmla="*/ 470 h 553"/>
                  <a:gd name="T10" fmla="*/ 0 w 749"/>
                  <a:gd name="T11" fmla="*/ 467 h 553"/>
                  <a:gd name="T12" fmla="*/ 53 w 749"/>
                  <a:gd name="T13" fmla="*/ 182 h 553"/>
                  <a:gd name="T14" fmla="*/ 245 w 749"/>
                  <a:gd name="T15" fmla="*/ 76 h 553"/>
                  <a:gd name="T16" fmla="*/ 294 w 749"/>
                  <a:gd name="T17" fmla="*/ 36 h 553"/>
                  <a:gd name="T18" fmla="*/ 294 w 749"/>
                  <a:gd name="T19" fmla="*/ 35 h 553"/>
                  <a:gd name="T20" fmla="*/ 299 w 749"/>
                  <a:gd name="T21" fmla="*/ 0 h 553"/>
                  <a:gd name="T22" fmla="*/ 298 w 749"/>
                  <a:gd name="T23" fmla="*/ 40 h 553"/>
                  <a:gd name="T24" fmla="*/ 451 w 749"/>
                  <a:gd name="T25" fmla="*/ 40 h 553"/>
                  <a:gd name="T26" fmla="*/ 455 w 749"/>
                  <a:gd name="T27" fmla="*/ 35 h 553"/>
                  <a:gd name="T28" fmla="*/ 455 w 749"/>
                  <a:gd name="T29" fmla="*/ 35 h 553"/>
                  <a:gd name="T30" fmla="*/ 494 w 749"/>
                  <a:gd name="T31" fmla="*/ 72 h 553"/>
                  <a:gd name="T32" fmla="*/ 608 w 749"/>
                  <a:gd name="T33" fmla="*/ 121 h 553"/>
                  <a:gd name="T34" fmla="*/ 737 w 749"/>
                  <a:gd name="T35" fmla="*/ 347 h 553"/>
                  <a:gd name="T36" fmla="*/ 745 w 749"/>
                  <a:gd name="T37" fmla="*/ 467 h 553"/>
                  <a:gd name="T38" fmla="*/ 693 w 749"/>
                  <a:gd name="T39" fmla="*/ 183 h 553"/>
                  <a:gd name="T40" fmla="*/ 502 w 749"/>
                  <a:gd name="T41" fmla="*/ 79 h 553"/>
                  <a:gd name="T42" fmla="*/ 556 w 749"/>
                  <a:gd name="T43" fmla="*/ 126 h 553"/>
                  <a:gd name="T44" fmla="*/ 574 w 749"/>
                  <a:gd name="T45" fmla="*/ 199 h 553"/>
                  <a:gd name="T46" fmla="*/ 502 w 749"/>
                  <a:gd name="T47" fmla="*/ 383 h 553"/>
                  <a:gd name="T48" fmla="*/ 396 w 749"/>
                  <a:gd name="T49" fmla="*/ 550 h 553"/>
                  <a:gd name="T50" fmla="*/ 745 w 749"/>
                  <a:gd name="T51" fmla="*/ 467 h 553"/>
                  <a:gd name="T52" fmla="*/ 532 w 749"/>
                  <a:gd name="T53" fmla="*/ 165 h 553"/>
                  <a:gd name="T54" fmla="*/ 532 w 749"/>
                  <a:gd name="T55" fmla="*/ 161 h 553"/>
                  <a:gd name="T56" fmla="*/ 510 w 749"/>
                  <a:gd name="T57" fmla="*/ 91 h 553"/>
                  <a:gd name="T58" fmla="*/ 484 w 749"/>
                  <a:gd name="T59" fmla="*/ 67 h 553"/>
                  <a:gd name="T60" fmla="*/ 442 w 749"/>
                  <a:gd name="T61" fmla="*/ 322 h 553"/>
                  <a:gd name="T62" fmla="*/ 388 w 749"/>
                  <a:gd name="T63" fmla="*/ 548 h 553"/>
                  <a:gd name="T64" fmla="*/ 390 w 749"/>
                  <a:gd name="T65" fmla="*/ 550 h 553"/>
                  <a:gd name="T66" fmla="*/ 495 w 749"/>
                  <a:gd name="T67" fmla="*/ 389 h 553"/>
                  <a:gd name="T68" fmla="*/ 497 w 749"/>
                  <a:gd name="T69" fmla="*/ 385 h 553"/>
                  <a:gd name="T70" fmla="*/ 499 w 749"/>
                  <a:gd name="T71" fmla="*/ 382 h 553"/>
                  <a:gd name="T72" fmla="*/ 501 w 749"/>
                  <a:gd name="T73" fmla="*/ 378 h 553"/>
                  <a:gd name="T74" fmla="*/ 503 w 749"/>
                  <a:gd name="T75" fmla="*/ 375 h 553"/>
                  <a:gd name="T76" fmla="*/ 505 w 749"/>
                  <a:gd name="T77" fmla="*/ 371 h 553"/>
                  <a:gd name="T78" fmla="*/ 506 w 749"/>
                  <a:gd name="T79" fmla="*/ 367 h 553"/>
                  <a:gd name="T80" fmla="*/ 508 w 749"/>
                  <a:gd name="T81" fmla="*/ 363 h 553"/>
                  <a:gd name="T82" fmla="*/ 510 w 749"/>
                  <a:gd name="T83" fmla="*/ 358 h 553"/>
                  <a:gd name="T84" fmla="*/ 423 w 749"/>
                  <a:gd name="T85" fmla="*/ 121 h 553"/>
                  <a:gd name="T86" fmla="*/ 374 w 749"/>
                  <a:gd name="T87" fmla="*/ 96 h 553"/>
                  <a:gd name="T88" fmla="*/ 326 w 749"/>
                  <a:gd name="T89" fmla="*/ 121 h 553"/>
                  <a:gd name="T90" fmla="*/ 332 w 749"/>
                  <a:gd name="T91" fmla="*/ 366 h 553"/>
                  <a:gd name="T92" fmla="*/ 417 w 749"/>
                  <a:gd name="T93" fmla="*/ 366 h 553"/>
                  <a:gd name="T94" fmla="*/ 423 w 749"/>
                  <a:gd name="T95" fmla="*/ 121 h 553"/>
                  <a:gd name="T96" fmla="*/ 385 w 749"/>
                  <a:gd name="T97" fmla="*/ 550 h 553"/>
                  <a:gd name="T98" fmla="*/ 292 w 749"/>
                  <a:gd name="T99" fmla="*/ 43 h 553"/>
                  <a:gd name="T100" fmla="*/ 249 w 749"/>
                  <a:gd name="T101" fmla="*/ 82 h 553"/>
                  <a:gd name="T102" fmla="*/ 197 w 749"/>
                  <a:gd name="T103" fmla="*/ 127 h 553"/>
                  <a:gd name="T104" fmla="*/ 218 w 749"/>
                  <a:gd name="T105" fmla="*/ 164 h 553"/>
                  <a:gd name="T106" fmla="*/ 178 w 749"/>
                  <a:gd name="T107" fmla="*/ 200 h 553"/>
                  <a:gd name="T108" fmla="*/ 240 w 749"/>
                  <a:gd name="T109" fmla="*/ 362 h 553"/>
                  <a:gd name="T110" fmla="*/ 357 w 749"/>
                  <a:gd name="T111" fmla="*/ 548 h 553"/>
                  <a:gd name="T112" fmla="*/ 352 w 749"/>
                  <a:gd name="T113" fmla="*/ 550 h 553"/>
                  <a:gd name="T114" fmla="*/ 174 w 749"/>
                  <a:gd name="T115" fmla="*/ 199 h 553"/>
                  <a:gd name="T116" fmla="*/ 193 w 749"/>
                  <a:gd name="T117" fmla="*/ 126 h 553"/>
                  <a:gd name="T118" fmla="*/ 247 w 749"/>
                  <a:gd name="T119" fmla="*/ 79 h 553"/>
                  <a:gd name="T120" fmla="*/ 56 w 749"/>
                  <a:gd name="T121" fmla="*/ 183 h 553"/>
                  <a:gd name="T122" fmla="*/ 4 w 749"/>
                  <a:gd name="T123" fmla="*/ 467 h 553"/>
                  <a:gd name="T124" fmla="*/ 352 w 749"/>
                  <a:gd name="T125" fmla="*/ 55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9" h="553">
                    <a:moveTo>
                      <a:pt x="749" y="467"/>
                    </a:moveTo>
                    <a:cubicBezTo>
                      <a:pt x="749" y="469"/>
                      <a:pt x="749" y="469"/>
                      <a:pt x="749" y="469"/>
                    </a:cubicBezTo>
                    <a:cubicBezTo>
                      <a:pt x="747" y="470"/>
                      <a:pt x="747" y="470"/>
                      <a:pt x="747" y="470"/>
                    </a:cubicBezTo>
                    <a:cubicBezTo>
                      <a:pt x="747" y="471"/>
                      <a:pt x="733" y="482"/>
                      <a:pt x="704" y="497"/>
                    </a:cubicBezTo>
                    <a:cubicBezTo>
                      <a:pt x="676" y="510"/>
                      <a:pt x="630" y="528"/>
                      <a:pt x="563" y="538"/>
                    </a:cubicBezTo>
                    <a:cubicBezTo>
                      <a:pt x="474" y="552"/>
                      <a:pt x="409" y="553"/>
                      <a:pt x="396" y="553"/>
                    </a:cubicBezTo>
                    <a:cubicBezTo>
                      <a:pt x="395" y="553"/>
                      <a:pt x="354" y="553"/>
                      <a:pt x="353" y="553"/>
                    </a:cubicBezTo>
                    <a:cubicBezTo>
                      <a:pt x="340" y="553"/>
                      <a:pt x="275" y="552"/>
                      <a:pt x="186" y="538"/>
                    </a:cubicBezTo>
                    <a:cubicBezTo>
                      <a:pt x="119" y="528"/>
                      <a:pt x="73" y="510"/>
                      <a:pt x="45" y="497"/>
                    </a:cubicBezTo>
                    <a:cubicBezTo>
                      <a:pt x="16" y="482"/>
                      <a:pt x="2" y="471"/>
                      <a:pt x="1" y="470"/>
                    </a:cubicBezTo>
                    <a:cubicBezTo>
                      <a:pt x="0" y="469"/>
                      <a:pt x="0" y="469"/>
                      <a:pt x="0" y="469"/>
                    </a:cubicBezTo>
                    <a:cubicBezTo>
                      <a:pt x="0" y="467"/>
                      <a:pt x="0" y="467"/>
                      <a:pt x="0" y="467"/>
                    </a:cubicBezTo>
                    <a:cubicBezTo>
                      <a:pt x="0" y="467"/>
                      <a:pt x="3" y="422"/>
                      <a:pt x="12" y="347"/>
                    </a:cubicBezTo>
                    <a:cubicBezTo>
                      <a:pt x="22" y="259"/>
                      <a:pt x="46" y="198"/>
                      <a:pt x="53" y="182"/>
                    </a:cubicBezTo>
                    <a:cubicBezTo>
                      <a:pt x="66" y="152"/>
                      <a:pt x="114" y="131"/>
                      <a:pt x="141" y="121"/>
                    </a:cubicBezTo>
                    <a:cubicBezTo>
                      <a:pt x="169" y="111"/>
                      <a:pt x="245" y="76"/>
                      <a:pt x="245" y="76"/>
                    </a:cubicBezTo>
                    <a:cubicBezTo>
                      <a:pt x="255" y="72"/>
                      <a:pt x="255" y="72"/>
                      <a:pt x="255" y="72"/>
                    </a:cubicBezTo>
                    <a:cubicBezTo>
                      <a:pt x="273" y="55"/>
                      <a:pt x="289" y="41"/>
                      <a:pt x="294" y="36"/>
                    </a:cubicBezTo>
                    <a:cubicBezTo>
                      <a:pt x="294" y="36"/>
                      <a:pt x="294" y="35"/>
                      <a:pt x="294" y="35"/>
                    </a:cubicBezTo>
                    <a:cubicBezTo>
                      <a:pt x="294" y="35"/>
                      <a:pt x="294" y="35"/>
                      <a:pt x="294" y="35"/>
                    </a:cubicBezTo>
                    <a:cubicBezTo>
                      <a:pt x="296" y="0"/>
                      <a:pt x="296" y="0"/>
                      <a:pt x="296" y="0"/>
                    </a:cubicBezTo>
                    <a:cubicBezTo>
                      <a:pt x="299" y="0"/>
                      <a:pt x="299" y="0"/>
                      <a:pt x="299" y="0"/>
                    </a:cubicBezTo>
                    <a:cubicBezTo>
                      <a:pt x="297" y="35"/>
                      <a:pt x="297" y="35"/>
                      <a:pt x="297" y="35"/>
                    </a:cubicBezTo>
                    <a:cubicBezTo>
                      <a:pt x="298" y="35"/>
                      <a:pt x="298" y="37"/>
                      <a:pt x="298" y="40"/>
                    </a:cubicBezTo>
                    <a:cubicBezTo>
                      <a:pt x="306" y="54"/>
                      <a:pt x="330" y="89"/>
                      <a:pt x="375" y="89"/>
                    </a:cubicBezTo>
                    <a:cubicBezTo>
                      <a:pt x="420" y="89"/>
                      <a:pt x="444" y="53"/>
                      <a:pt x="451" y="40"/>
                    </a:cubicBezTo>
                    <a:cubicBezTo>
                      <a:pt x="451" y="37"/>
                      <a:pt x="451" y="35"/>
                      <a:pt x="451" y="35"/>
                    </a:cubicBezTo>
                    <a:cubicBezTo>
                      <a:pt x="455" y="35"/>
                      <a:pt x="455" y="35"/>
                      <a:pt x="455" y="35"/>
                    </a:cubicBezTo>
                    <a:cubicBezTo>
                      <a:pt x="455" y="35"/>
                      <a:pt x="455" y="35"/>
                      <a:pt x="455" y="35"/>
                    </a:cubicBezTo>
                    <a:cubicBezTo>
                      <a:pt x="455" y="35"/>
                      <a:pt x="455" y="35"/>
                      <a:pt x="455" y="35"/>
                    </a:cubicBezTo>
                    <a:cubicBezTo>
                      <a:pt x="455" y="35"/>
                      <a:pt x="455" y="36"/>
                      <a:pt x="455" y="36"/>
                    </a:cubicBezTo>
                    <a:cubicBezTo>
                      <a:pt x="460" y="41"/>
                      <a:pt x="476" y="56"/>
                      <a:pt x="494" y="72"/>
                    </a:cubicBezTo>
                    <a:cubicBezTo>
                      <a:pt x="504" y="76"/>
                      <a:pt x="504" y="76"/>
                      <a:pt x="504" y="76"/>
                    </a:cubicBezTo>
                    <a:cubicBezTo>
                      <a:pt x="504" y="76"/>
                      <a:pt x="580" y="111"/>
                      <a:pt x="608" y="121"/>
                    </a:cubicBezTo>
                    <a:cubicBezTo>
                      <a:pt x="635" y="131"/>
                      <a:pt x="683" y="152"/>
                      <a:pt x="696" y="182"/>
                    </a:cubicBezTo>
                    <a:cubicBezTo>
                      <a:pt x="703" y="198"/>
                      <a:pt x="727" y="259"/>
                      <a:pt x="737" y="347"/>
                    </a:cubicBezTo>
                    <a:cubicBezTo>
                      <a:pt x="746" y="422"/>
                      <a:pt x="749" y="467"/>
                      <a:pt x="749" y="467"/>
                    </a:cubicBezTo>
                    <a:close/>
                    <a:moveTo>
                      <a:pt x="745" y="467"/>
                    </a:moveTo>
                    <a:cubicBezTo>
                      <a:pt x="745" y="467"/>
                      <a:pt x="743" y="423"/>
                      <a:pt x="734" y="347"/>
                    </a:cubicBezTo>
                    <a:cubicBezTo>
                      <a:pt x="725" y="270"/>
                      <a:pt x="705" y="211"/>
                      <a:pt x="693" y="183"/>
                    </a:cubicBezTo>
                    <a:cubicBezTo>
                      <a:pt x="681" y="155"/>
                      <a:pt x="636" y="134"/>
                      <a:pt x="607" y="124"/>
                    </a:cubicBezTo>
                    <a:cubicBezTo>
                      <a:pt x="579" y="114"/>
                      <a:pt x="504" y="80"/>
                      <a:pt x="502" y="79"/>
                    </a:cubicBezTo>
                    <a:cubicBezTo>
                      <a:pt x="506" y="82"/>
                      <a:pt x="509" y="86"/>
                      <a:pt x="513" y="89"/>
                    </a:cubicBezTo>
                    <a:cubicBezTo>
                      <a:pt x="540" y="113"/>
                      <a:pt x="556" y="126"/>
                      <a:pt x="556" y="126"/>
                    </a:cubicBezTo>
                    <a:cubicBezTo>
                      <a:pt x="535" y="163"/>
                      <a:pt x="535" y="163"/>
                      <a:pt x="535" y="163"/>
                    </a:cubicBezTo>
                    <a:cubicBezTo>
                      <a:pt x="574" y="199"/>
                      <a:pt x="574" y="199"/>
                      <a:pt x="574" y="199"/>
                    </a:cubicBezTo>
                    <a:cubicBezTo>
                      <a:pt x="574" y="199"/>
                      <a:pt x="548" y="281"/>
                      <a:pt x="514" y="359"/>
                    </a:cubicBezTo>
                    <a:cubicBezTo>
                      <a:pt x="510" y="367"/>
                      <a:pt x="506" y="375"/>
                      <a:pt x="502" y="383"/>
                    </a:cubicBezTo>
                    <a:cubicBezTo>
                      <a:pt x="468" y="451"/>
                      <a:pt x="408" y="533"/>
                      <a:pt x="395" y="550"/>
                    </a:cubicBezTo>
                    <a:cubicBezTo>
                      <a:pt x="395" y="550"/>
                      <a:pt x="396" y="550"/>
                      <a:pt x="396" y="550"/>
                    </a:cubicBezTo>
                    <a:cubicBezTo>
                      <a:pt x="409" y="550"/>
                      <a:pt x="474" y="549"/>
                      <a:pt x="562" y="535"/>
                    </a:cubicBezTo>
                    <a:cubicBezTo>
                      <a:pt x="691" y="514"/>
                      <a:pt x="745" y="467"/>
                      <a:pt x="745" y="467"/>
                    </a:cubicBezTo>
                    <a:close/>
                    <a:moveTo>
                      <a:pt x="570" y="200"/>
                    </a:moveTo>
                    <a:cubicBezTo>
                      <a:pt x="532" y="165"/>
                      <a:pt x="532" y="165"/>
                      <a:pt x="532" y="165"/>
                    </a:cubicBezTo>
                    <a:cubicBezTo>
                      <a:pt x="530" y="164"/>
                      <a:pt x="530" y="164"/>
                      <a:pt x="530" y="164"/>
                    </a:cubicBezTo>
                    <a:cubicBezTo>
                      <a:pt x="532" y="161"/>
                      <a:pt x="532" y="161"/>
                      <a:pt x="532" y="161"/>
                    </a:cubicBezTo>
                    <a:cubicBezTo>
                      <a:pt x="552" y="127"/>
                      <a:pt x="552" y="127"/>
                      <a:pt x="552" y="127"/>
                    </a:cubicBezTo>
                    <a:cubicBezTo>
                      <a:pt x="546" y="123"/>
                      <a:pt x="531" y="110"/>
                      <a:pt x="510" y="91"/>
                    </a:cubicBezTo>
                    <a:cubicBezTo>
                      <a:pt x="507" y="88"/>
                      <a:pt x="503" y="85"/>
                      <a:pt x="500" y="82"/>
                    </a:cubicBezTo>
                    <a:cubicBezTo>
                      <a:pt x="484" y="67"/>
                      <a:pt x="484" y="67"/>
                      <a:pt x="484" y="67"/>
                    </a:cubicBezTo>
                    <a:cubicBezTo>
                      <a:pt x="473" y="57"/>
                      <a:pt x="463" y="48"/>
                      <a:pt x="457" y="43"/>
                    </a:cubicBezTo>
                    <a:cubicBezTo>
                      <a:pt x="459" y="76"/>
                      <a:pt x="463" y="203"/>
                      <a:pt x="442" y="322"/>
                    </a:cubicBezTo>
                    <a:cubicBezTo>
                      <a:pt x="431" y="389"/>
                      <a:pt x="408" y="454"/>
                      <a:pt x="375" y="522"/>
                    </a:cubicBezTo>
                    <a:cubicBezTo>
                      <a:pt x="381" y="535"/>
                      <a:pt x="386" y="544"/>
                      <a:pt x="388" y="548"/>
                    </a:cubicBezTo>
                    <a:cubicBezTo>
                      <a:pt x="388" y="549"/>
                      <a:pt x="389" y="549"/>
                      <a:pt x="389" y="550"/>
                    </a:cubicBezTo>
                    <a:cubicBezTo>
                      <a:pt x="390" y="550"/>
                      <a:pt x="390" y="550"/>
                      <a:pt x="390" y="550"/>
                    </a:cubicBezTo>
                    <a:cubicBezTo>
                      <a:pt x="391" y="548"/>
                      <a:pt x="391" y="548"/>
                      <a:pt x="391" y="548"/>
                    </a:cubicBezTo>
                    <a:cubicBezTo>
                      <a:pt x="392" y="547"/>
                      <a:pt x="456" y="462"/>
                      <a:pt x="495" y="389"/>
                    </a:cubicBezTo>
                    <a:cubicBezTo>
                      <a:pt x="495" y="389"/>
                      <a:pt x="496" y="388"/>
                      <a:pt x="496" y="388"/>
                    </a:cubicBezTo>
                    <a:cubicBezTo>
                      <a:pt x="496" y="387"/>
                      <a:pt x="497" y="386"/>
                      <a:pt x="497" y="385"/>
                    </a:cubicBezTo>
                    <a:cubicBezTo>
                      <a:pt x="497" y="385"/>
                      <a:pt x="498" y="384"/>
                      <a:pt x="498" y="384"/>
                    </a:cubicBezTo>
                    <a:cubicBezTo>
                      <a:pt x="498" y="383"/>
                      <a:pt x="499" y="383"/>
                      <a:pt x="499" y="382"/>
                    </a:cubicBezTo>
                    <a:cubicBezTo>
                      <a:pt x="499" y="381"/>
                      <a:pt x="500" y="381"/>
                      <a:pt x="500" y="380"/>
                    </a:cubicBezTo>
                    <a:cubicBezTo>
                      <a:pt x="500" y="379"/>
                      <a:pt x="501" y="379"/>
                      <a:pt x="501" y="378"/>
                    </a:cubicBezTo>
                    <a:cubicBezTo>
                      <a:pt x="501" y="378"/>
                      <a:pt x="502" y="377"/>
                      <a:pt x="502" y="376"/>
                    </a:cubicBezTo>
                    <a:cubicBezTo>
                      <a:pt x="502" y="376"/>
                      <a:pt x="502" y="375"/>
                      <a:pt x="503" y="375"/>
                    </a:cubicBezTo>
                    <a:cubicBezTo>
                      <a:pt x="503" y="374"/>
                      <a:pt x="503" y="373"/>
                      <a:pt x="504" y="372"/>
                    </a:cubicBezTo>
                    <a:cubicBezTo>
                      <a:pt x="504" y="372"/>
                      <a:pt x="504" y="371"/>
                      <a:pt x="505" y="371"/>
                    </a:cubicBezTo>
                    <a:cubicBezTo>
                      <a:pt x="505" y="370"/>
                      <a:pt x="505" y="369"/>
                      <a:pt x="505" y="369"/>
                    </a:cubicBezTo>
                    <a:cubicBezTo>
                      <a:pt x="506" y="368"/>
                      <a:pt x="506" y="368"/>
                      <a:pt x="506" y="367"/>
                    </a:cubicBezTo>
                    <a:cubicBezTo>
                      <a:pt x="507" y="366"/>
                      <a:pt x="507" y="366"/>
                      <a:pt x="507" y="365"/>
                    </a:cubicBezTo>
                    <a:cubicBezTo>
                      <a:pt x="508" y="365"/>
                      <a:pt x="508" y="364"/>
                      <a:pt x="508" y="363"/>
                    </a:cubicBezTo>
                    <a:cubicBezTo>
                      <a:pt x="508" y="363"/>
                      <a:pt x="509" y="362"/>
                      <a:pt x="509" y="362"/>
                    </a:cubicBezTo>
                    <a:cubicBezTo>
                      <a:pt x="509" y="360"/>
                      <a:pt x="510" y="359"/>
                      <a:pt x="510" y="358"/>
                    </a:cubicBezTo>
                    <a:cubicBezTo>
                      <a:pt x="541" y="287"/>
                      <a:pt x="566" y="213"/>
                      <a:pt x="570" y="200"/>
                    </a:cubicBezTo>
                    <a:close/>
                    <a:moveTo>
                      <a:pt x="423" y="121"/>
                    </a:moveTo>
                    <a:cubicBezTo>
                      <a:pt x="423" y="107"/>
                      <a:pt x="408" y="88"/>
                      <a:pt x="408" y="88"/>
                    </a:cubicBezTo>
                    <a:cubicBezTo>
                      <a:pt x="408" y="88"/>
                      <a:pt x="391" y="96"/>
                      <a:pt x="374" y="96"/>
                    </a:cubicBezTo>
                    <a:cubicBezTo>
                      <a:pt x="358" y="96"/>
                      <a:pt x="341" y="88"/>
                      <a:pt x="341" y="88"/>
                    </a:cubicBezTo>
                    <a:cubicBezTo>
                      <a:pt x="341" y="88"/>
                      <a:pt x="325" y="107"/>
                      <a:pt x="326" y="121"/>
                    </a:cubicBezTo>
                    <a:cubicBezTo>
                      <a:pt x="327" y="135"/>
                      <a:pt x="351" y="168"/>
                      <a:pt x="351" y="168"/>
                    </a:cubicBezTo>
                    <a:cubicBezTo>
                      <a:pt x="351" y="168"/>
                      <a:pt x="329" y="351"/>
                      <a:pt x="332" y="366"/>
                    </a:cubicBezTo>
                    <a:cubicBezTo>
                      <a:pt x="334" y="379"/>
                      <a:pt x="370" y="497"/>
                      <a:pt x="374" y="497"/>
                    </a:cubicBezTo>
                    <a:cubicBezTo>
                      <a:pt x="379" y="497"/>
                      <a:pt x="415" y="379"/>
                      <a:pt x="417" y="366"/>
                    </a:cubicBezTo>
                    <a:cubicBezTo>
                      <a:pt x="420" y="351"/>
                      <a:pt x="398" y="168"/>
                      <a:pt x="398" y="168"/>
                    </a:cubicBezTo>
                    <a:cubicBezTo>
                      <a:pt x="398" y="168"/>
                      <a:pt x="422" y="135"/>
                      <a:pt x="423" y="121"/>
                    </a:cubicBezTo>
                    <a:close/>
                    <a:moveTo>
                      <a:pt x="359" y="550"/>
                    </a:moveTo>
                    <a:cubicBezTo>
                      <a:pt x="385" y="550"/>
                      <a:pt x="385" y="550"/>
                      <a:pt x="385" y="550"/>
                    </a:cubicBezTo>
                    <a:cubicBezTo>
                      <a:pt x="373" y="528"/>
                      <a:pt x="327" y="442"/>
                      <a:pt x="307" y="322"/>
                    </a:cubicBezTo>
                    <a:cubicBezTo>
                      <a:pt x="286" y="203"/>
                      <a:pt x="290" y="76"/>
                      <a:pt x="292" y="43"/>
                    </a:cubicBezTo>
                    <a:cubicBezTo>
                      <a:pt x="286" y="48"/>
                      <a:pt x="276" y="57"/>
                      <a:pt x="265" y="67"/>
                    </a:cubicBezTo>
                    <a:cubicBezTo>
                      <a:pt x="249" y="82"/>
                      <a:pt x="249" y="82"/>
                      <a:pt x="249" y="82"/>
                    </a:cubicBezTo>
                    <a:cubicBezTo>
                      <a:pt x="245" y="85"/>
                      <a:pt x="242" y="88"/>
                      <a:pt x="238" y="91"/>
                    </a:cubicBezTo>
                    <a:cubicBezTo>
                      <a:pt x="218" y="110"/>
                      <a:pt x="203" y="123"/>
                      <a:pt x="197" y="127"/>
                    </a:cubicBezTo>
                    <a:cubicBezTo>
                      <a:pt x="217" y="161"/>
                      <a:pt x="217" y="161"/>
                      <a:pt x="217" y="161"/>
                    </a:cubicBezTo>
                    <a:cubicBezTo>
                      <a:pt x="218" y="164"/>
                      <a:pt x="218" y="164"/>
                      <a:pt x="218" y="164"/>
                    </a:cubicBezTo>
                    <a:cubicBezTo>
                      <a:pt x="216" y="165"/>
                      <a:pt x="216" y="165"/>
                      <a:pt x="216" y="165"/>
                    </a:cubicBezTo>
                    <a:cubicBezTo>
                      <a:pt x="178" y="200"/>
                      <a:pt x="178" y="200"/>
                      <a:pt x="178" y="200"/>
                    </a:cubicBezTo>
                    <a:cubicBezTo>
                      <a:pt x="183" y="213"/>
                      <a:pt x="207" y="287"/>
                      <a:pt x="238" y="358"/>
                    </a:cubicBezTo>
                    <a:cubicBezTo>
                      <a:pt x="239" y="359"/>
                      <a:pt x="240" y="361"/>
                      <a:pt x="240" y="362"/>
                    </a:cubicBezTo>
                    <a:cubicBezTo>
                      <a:pt x="240" y="362"/>
                      <a:pt x="240" y="362"/>
                      <a:pt x="240" y="362"/>
                    </a:cubicBezTo>
                    <a:cubicBezTo>
                      <a:pt x="275" y="439"/>
                      <a:pt x="357" y="547"/>
                      <a:pt x="357" y="548"/>
                    </a:cubicBezTo>
                    <a:lnTo>
                      <a:pt x="359" y="550"/>
                    </a:lnTo>
                    <a:close/>
                    <a:moveTo>
                      <a:pt x="352" y="550"/>
                    </a:moveTo>
                    <a:cubicBezTo>
                      <a:pt x="338" y="531"/>
                      <a:pt x="266" y="430"/>
                      <a:pt x="235" y="359"/>
                    </a:cubicBezTo>
                    <a:cubicBezTo>
                      <a:pt x="201" y="281"/>
                      <a:pt x="174" y="199"/>
                      <a:pt x="174" y="199"/>
                    </a:cubicBezTo>
                    <a:cubicBezTo>
                      <a:pt x="214" y="163"/>
                      <a:pt x="214" y="163"/>
                      <a:pt x="214" y="163"/>
                    </a:cubicBezTo>
                    <a:cubicBezTo>
                      <a:pt x="193" y="126"/>
                      <a:pt x="193" y="126"/>
                      <a:pt x="193" y="126"/>
                    </a:cubicBezTo>
                    <a:cubicBezTo>
                      <a:pt x="193" y="126"/>
                      <a:pt x="209" y="113"/>
                      <a:pt x="236" y="89"/>
                    </a:cubicBezTo>
                    <a:cubicBezTo>
                      <a:pt x="240" y="86"/>
                      <a:pt x="243" y="82"/>
                      <a:pt x="247" y="79"/>
                    </a:cubicBezTo>
                    <a:cubicBezTo>
                      <a:pt x="245" y="80"/>
                      <a:pt x="170" y="114"/>
                      <a:pt x="142" y="124"/>
                    </a:cubicBezTo>
                    <a:cubicBezTo>
                      <a:pt x="113" y="134"/>
                      <a:pt x="68" y="155"/>
                      <a:pt x="56" y="183"/>
                    </a:cubicBezTo>
                    <a:cubicBezTo>
                      <a:pt x="44" y="211"/>
                      <a:pt x="24" y="270"/>
                      <a:pt x="15" y="347"/>
                    </a:cubicBezTo>
                    <a:cubicBezTo>
                      <a:pt x="6" y="423"/>
                      <a:pt x="4" y="467"/>
                      <a:pt x="4" y="467"/>
                    </a:cubicBezTo>
                    <a:cubicBezTo>
                      <a:pt x="4" y="467"/>
                      <a:pt x="58" y="514"/>
                      <a:pt x="186" y="535"/>
                    </a:cubicBezTo>
                    <a:cubicBezTo>
                      <a:pt x="274" y="549"/>
                      <a:pt x="339" y="550"/>
                      <a:pt x="352" y="5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dirty="0"/>
              </a:p>
            </p:txBody>
          </p:sp>
          <p:sp>
            <p:nvSpPr>
              <p:cNvPr id="24" name="Rectangle 24"/>
              <p:cNvSpPr>
                <a:spLocks noChangeArrowheads="1"/>
              </p:cNvSpPr>
              <p:nvPr/>
            </p:nvSpPr>
            <p:spPr bwMode="auto">
              <a:xfrm>
                <a:off x="7994650" y="4238626"/>
                <a:ext cx="287338" cy="174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5" name="Freeform 25"/>
              <p:cNvSpPr>
                <a:spLocks/>
              </p:cNvSpPr>
              <p:nvPr/>
            </p:nvSpPr>
            <p:spPr bwMode="auto">
              <a:xfrm>
                <a:off x="7443788" y="2619376"/>
                <a:ext cx="522288" cy="854075"/>
              </a:xfrm>
              <a:custGeom>
                <a:avLst/>
                <a:gdLst>
                  <a:gd name="T0" fmla="*/ 201 w 201"/>
                  <a:gd name="T1" fmla="*/ 83 h 329"/>
                  <a:gd name="T2" fmla="*/ 189 w 201"/>
                  <a:gd name="T3" fmla="*/ 150 h 329"/>
                  <a:gd name="T4" fmla="*/ 186 w 201"/>
                  <a:gd name="T5" fmla="*/ 172 h 329"/>
                  <a:gd name="T6" fmla="*/ 165 w 201"/>
                  <a:gd name="T7" fmla="*/ 204 h 329"/>
                  <a:gd name="T8" fmla="*/ 147 w 201"/>
                  <a:gd name="T9" fmla="*/ 230 h 329"/>
                  <a:gd name="T10" fmla="*/ 109 w 201"/>
                  <a:gd name="T11" fmla="*/ 294 h 329"/>
                  <a:gd name="T12" fmla="*/ 111 w 201"/>
                  <a:gd name="T13" fmla="*/ 329 h 329"/>
                  <a:gd name="T14" fmla="*/ 107 w 201"/>
                  <a:gd name="T15" fmla="*/ 329 h 329"/>
                  <a:gd name="T16" fmla="*/ 106 w 201"/>
                  <a:gd name="T17" fmla="*/ 293 h 329"/>
                  <a:gd name="T18" fmla="*/ 106 w 201"/>
                  <a:gd name="T19" fmla="*/ 292 h 329"/>
                  <a:gd name="T20" fmla="*/ 151 w 201"/>
                  <a:gd name="T21" fmla="*/ 203 h 329"/>
                  <a:gd name="T22" fmla="*/ 151 w 201"/>
                  <a:gd name="T23" fmla="*/ 201 h 329"/>
                  <a:gd name="T24" fmla="*/ 153 w 201"/>
                  <a:gd name="T25" fmla="*/ 201 h 329"/>
                  <a:gd name="T26" fmla="*/ 155 w 201"/>
                  <a:gd name="T27" fmla="*/ 202 h 329"/>
                  <a:gd name="T28" fmla="*/ 157 w 201"/>
                  <a:gd name="T29" fmla="*/ 202 h 329"/>
                  <a:gd name="T30" fmla="*/ 183 w 201"/>
                  <a:gd name="T31" fmla="*/ 171 h 329"/>
                  <a:gd name="T32" fmla="*/ 176 w 201"/>
                  <a:gd name="T33" fmla="*/ 130 h 329"/>
                  <a:gd name="T34" fmla="*/ 160 w 201"/>
                  <a:gd name="T35" fmla="*/ 138 h 329"/>
                  <a:gd name="T36" fmla="*/ 157 w 201"/>
                  <a:gd name="T37" fmla="*/ 142 h 329"/>
                  <a:gd name="T38" fmla="*/ 157 w 201"/>
                  <a:gd name="T39" fmla="*/ 137 h 329"/>
                  <a:gd name="T40" fmla="*/ 157 w 201"/>
                  <a:gd name="T41" fmla="*/ 125 h 329"/>
                  <a:gd name="T42" fmla="*/ 156 w 201"/>
                  <a:gd name="T43" fmla="*/ 72 h 329"/>
                  <a:gd name="T44" fmla="*/ 117 w 201"/>
                  <a:gd name="T45" fmla="*/ 48 h 329"/>
                  <a:gd name="T46" fmla="*/ 111 w 201"/>
                  <a:gd name="T47" fmla="*/ 44 h 329"/>
                  <a:gd name="T48" fmla="*/ 96 w 201"/>
                  <a:gd name="T49" fmla="*/ 44 h 329"/>
                  <a:gd name="T50" fmla="*/ 30 w 201"/>
                  <a:gd name="T51" fmla="*/ 90 h 329"/>
                  <a:gd name="T52" fmla="*/ 0 w 201"/>
                  <a:gd name="T53" fmla="*/ 84 h 329"/>
                  <a:gd name="T54" fmla="*/ 2 w 201"/>
                  <a:gd name="T55" fmla="*/ 80 h 329"/>
                  <a:gd name="T56" fmla="*/ 30 w 201"/>
                  <a:gd name="T57" fmla="*/ 87 h 329"/>
                  <a:gd name="T58" fmla="*/ 96 w 201"/>
                  <a:gd name="T59" fmla="*/ 24 h 329"/>
                  <a:gd name="T60" fmla="*/ 100 w 201"/>
                  <a:gd name="T61" fmla="*/ 25 h 329"/>
                  <a:gd name="T62" fmla="*/ 97 w 201"/>
                  <a:gd name="T63" fmla="*/ 41 h 329"/>
                  <a:gd name="T64" fmla="*/ 192 w 201"/>
                  <a:gd name="T65" fmla="*/ 41 h 329"/>
                  <a:gd name="T66" fmla="*/ 176 w 201"/>
                  <a:gd name="T67" fmla="*/ 1 h 329"/>
                  <a:gd name="T68" fmla="*/ 179 w 201"/>
                  <a:gd name="T69" fmla="*/ 0 h 329"/>
                  <a:gd name="T70" fmla="*/ 196 w 201"/>
                  <a:gd name="T71" fmla="*/ 44 h 329"/>
                  <a:gd name="T72" fmla="*/ 196 w 201"/>
                  <a:gd name="T73" fmla="*/ 44 h 329"/>
                  <a:gd name="T74" fmla="*/ 201 w 201"/>
                  <a:gd name="T75" fmla="*/ 83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1" h="329">
                    <a:moveTo>
                      <a:pt x="201" y="83"/>
                    </a:moveTo>
                    <a:cubicBezTo>
                      <a:pt x="201" y="104"/>
                      <a:pt x="196" y="127"/>
                      <a:pt x="189" y="150"/>
                    </a:cubicBezTo>
                    <a:cubicBezTo>
                      <a:pt x="189" y="157"/>
                      <a:pt x="188" y="164"/>
                      <a:pt x="186" y="172"/>
                    </a:cubicBezTo>
                    <a:cubicBezTo>
                      <a:pt x="181" y="187"/>
                      <a:pt x="173" y="199"/>
                      <a:pt x="165" y="204"/>
                    </a:cubicBezTo>
                    <a:cubicBezTo>
                      <a:pt x="159" y="213"/>
                      <a:pt x="153" y="222"/>
                      <a:pt x="147" y="230"/>
                    </a:cubicBezTo>
                    <a:cubicBezTo>
                      <a:pt x="138" y="255"/>
                      <a:pt x="125" y="277"/>
                      <a:pt x="109" y="294"/>
                    </a:cubicBezTo>
                    <a:cubicBezTo>
                      <a:pt x="111" y="329"/>
                      <a:pt x="111" y="329"/>
                      <a:pt x="111" y="329"/>
                    </a:cubicBezTo>
                    <a:cubicBezTo>
                      <a:pt x="107" y="329"/>
                      <a:pt x="107" y="329"/>
                      <a:pt x="107" y="329"/>
                    </a:cubicBezTo>
                    <a:cubicBezTo>
                      <a:pt x="106" y="293"/>
                      <a:pt x="106" y="293"/>
                      <a:pt x="106" y="293"/>
                    </a:cubicBezTo>
                    <a:cubicBezTo>
                      <a:pt x="106" y="292"/>
                      <a:pt x="106" y="292"/>
                      <a:pt x="106" y="292"/>
                    </a:cubicBezTo>
                    <a:cubicBezTo>
                      <a:pt x="127" y="270"/>
                      <a:pt x="143" y="239"/>
                      <a:pt x="151" y="203"/>
                    </a:cubicBezTo>
                    <a:cubicBezTo>
                      <a:pt x="151" y="201"/>
                      <a:pt x="151" y="201"/>
                      <a:pt x="151" y="201"/>
                    </a:cubicBezTo>
                    <a:cubicBezTo>
                      <a:pt x="153" y="201"/>
                      <a:pt x="153" y="201"/>
                      <a:pt x="153" y="201"/>
                    </a:cubicBezTo>
                    <a:cubicBezTo>
                      <a:pt x="154" y="202"/>
                      <a:pt x="154" y="202"/>
                      <a:pt x="155" y="202"/>
                    </a:cubicBezTo>
                    <a:cubicBezTo>
                      <a:pt x="155" y="202"/>
                      <a:pt x="156" y="202"/>
                      <a:pt x="157" y="202"/>
                    </a:cubicBezTo>
                    <a:cubicBezTo>
                      <a:pt x="166" y="202"/>
                      <a:pt x="177" y="189"/>
                      <a:pt x="183" y="171"/>
                    </a:cubicBezTo>
                    <a:cubicBezTo>
                      <a:pt x="188" y="152"/>
                      <a:pt x="185" y="133"/>
                      <a:pt x="176" y="130"/>
                    </a:cubicBezTo>
                    <a:cubicBezTo>
                      <a:pt x="171" y="129"/>
                      <a:pt x="165" y="132"/>
                      <a:pt x="160" y="138"/>
                    </a:cubicBezTo>
                    <a:cubicBezTo>
                      <a:pt x="157" y="142"/>
                      <a:pt x="157" y="142"/>
                      <a:pt x="157" y="142"/>
                    </a:cubicBezTo>
                    <a:cubicBezTo>
                      <a:pt x="157" y="137"/>
                      <a:pt x="157" y="137"/>
                      <a:pt x="157" y="137"/>
                    </a:cubicBezTo>
                    <a:cubicBezTo>
                      <a:pt x="157" y="133"/>
                      <a:pt x="157" y="129"/>
                      <a:pt x="157" y="125"/>
                    </a:cubicBezTo>
                    <a:cubicBezTo>
                      <a:pt x="157" y="106"/>
                      <a:pt x="157" y="89"/>
                      <a:pt x="156" y="72"/>
                    </a:cubicBezTo>
                    <a:cubicBezTo>
                      <a:pt x="146" y="67"/>
                      <a:pt x="133" y="59"/>
                      <a:pt x="117" y="48"/>
                    </a:cubicBezTo>
                    <a:cubicBezTo>
                      <a:pt x="115" y="47"/>
                      <a:pt x="113" y="46"/>
                      <a:pt x="111" y="44"/>
                    </a:cubicBezTo>
                    <a:cubicBezTo>
                      <a:pt x="96" y="44"/>
                      <a:pt x="96" y="44"/>
                      <a:pt x="96" y="44"/>
                    </a:cubicBezTo>
                    <a:cubicBezTo>
                      <a:pt x="86" y="71"/>
                      <a:pt x="61" y="90"/>
                      <a:pt x="30" y="90"/>
                    </a:cubicBezTo>
                    <a:cubicBezTo>
                      <a:pt x="20" y="90"/>
                      <a:pt x="9" y="88"/>
                      <a:pt x="0" y="84"/>
                    </a:cubicBezTo>
                    <a:cubicBezTo>
                      <a:pt x="2" y="80"/>
                      <a:pt x="2" y="80"/>
                      <a:pt x="2" y="80"/>
                    </a:cubicBezTo>
                    <a:cubicBezTo>
                      <a:pt x="11" y="85"/>
                      <a:pt x="20" y="87"/>
                      <a:pt x="30" y="87"/>
                    </a:cubicBezTo>
                    <a:cubicBezTo>
                      <a:pt x="66" y="87"/>
                      <a:pt x="95" y="59"/>
                      <a:pt x="96" y="24"/>
                    </a:cubicBezTo>
                    <a:cubicBezTo>
                      <a:pt x="100" y="25"/>
                      <a:pt x="100" y="25"/>
                      <a:pt x="100" y="25"/>
                    </a:cubicBezTo>
                    <a:cubicBezTo>
                      <a:pt x="99" y="30"/>
                      <a:pt x="99" y="36"/>
                      <a:pt x="97" y="41"/>
                    </a:cubicBezTo>
                    <a:cubicBezTo>
                      <a:pt x="192" y="41"/>
                      <a:pt x="192" y="41"/>
                      <a:pt x="192" y="41"/>
                    </a:cubicBezTo>
                    <a:cubicBezTo>
                      <a:pt x="188" y="27"/>
                      <a:pt x="183" y="14"/>
                      <a:pt x="176" y="1"/>
                    </a:cubicBezTo>
                    <a:cubicBezTo>
                      <a:pt x="179" y="0"/>
                      <a:pt x="179" y="0"/>
                      <a:pt x="179" y="0"/>
                    </a:cubicBezTo>
                    <a:cubicBezTo>
                      <a:pt x="187" y="13"/>
                      <a:pt x="193" y="28"/>
                      <a:pt x="196" y="44"/>
                    </a:cubicBezTo>
                    <a:cubicBezTo>
                      <a:pt x="196" y="44"/>
                      <a:pt x="196" y="44"/>
                      <a:pt x="196" y="44"/>
                    </a:cubicBezTo>
                    <a:cubicBezTo>
                      <a:pt x="199" y="56"/>
                      <a:pt x="201" y="69"/>
                      <a:pt x="201" y="8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6" name="Freeform 26"/>
              <p:cNvSpPr>
                <a:spLocks/>
              </p:cNvSpPr>
              <p:nvPr/>
            </p:nvSpPr>
            <p:spPr bwMode="auto">
              <a:xfrm>
                <a:off x="7137400" y="2390776"/>
                <a:ext cx="771525" cy="293688"/>
              </a:xfrm>
              <a:custGeom>
                <a:avLst/>
                <a:gdLst>
                  <a:gd name="T0" fmla="*/ 296 w 297"/>
                  <a:gd name="T1" fmla="*/ 86 h 113"/>
                  <a:gd name="T2" fmla="*/ 297 w 297"/>
                  <a:gd name="T3" fmla="*/ 88 h 113"/>
                  <a:gd name="T4" fmla="*/ 294 w 297"/>
                  <a:gd name="T5" fmla="*/ 89 h 113"/>
                  <a:gd name="T6" fmla="*/ 215 w 297"/>
                  <a:gd name="T7" fmla="*/ 89 h 113"/>
                  <a:gd name="T8" fmla="*/ 218 w 297"/>
                  <a:gd name="T9" fmla="*/ 109 h 113"/>
                  <a:gd name="T10" fmla="*/ 218 w 297"/>
                  <a:gd name="T11" fmla="*/ 113 h 113"/>
                  <a:gd name="T12" fmla="*/ 214 w 297"/>
                  <a:gd name="T13" fmla="*/ 112 h 113"/>
                  <a:gd name="T14" fmla="*/ 214 w 297"/>
                  <a:gd name="T15" fmla="*/ 109 h 113"/>
                  <a:gd name="T16" fmla="*/ 148 w 297"/>
                  <a:gd name="T17" fmla="*/ 43 h 113"/>
                  <a:gd name="T18" fmla="*/ 82 w 297"/>
                  <a:gd name="T19" fmla="*/ 109 h 113"/>
                  <a:gd name="T20" fmla="*/ 83 w 297"/>
                  <a:gd name="T21" fmla="*/ 112 h 113"/>
                  <a:gd name="T22" fmla="*/ 79 w 297"/>
                  <a:gd name="T23" fmla="*/ 113 h 113"/>
                  <a:gd name="T24" fmla="*/ 79 w 297"/>
                  <a:gd name="T25" fmla="*/ 109 h 113"/>
                  <a:gd name="T26" fmla="*/ 82 w 297"/>
                  <a:gd name="T27" fmla="*/ 89 h 113"/>
                  <a:gd name="T28" fmla="*/ 3 w 297"/>
                  <a:gd name="T29" fmla="*/ 89 h 113"/>
                  <a:gd name="T30" fmla="*/ 0 w 297"/>
                  <a:gd name="T31" fmla="*/ 88 h 113"/>
                  <a:gd name="T32" fmla="*/ 1 w 297"/>
                  <a:gd name="T33" fmla="*/ 86 h 113"/>
                  <a:gd name="T34" fmla="*/ 148 w 297"/>
                  <a:gd name="T35" fmla="*/ 0 h 113"/>
                  <a:gd name="T36" fmla="*/ 296 w 297"/>
                  <a:gd name="T37"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13">
                    <a:moveTo>
                      <a:pt x="296" y="86"/>
                    </a:moveTo>
                    <a:cubicBezTo>
                      <a:pt x="296" y="86"/>
                      <a:pt x="297" y="87"/>
                      <a:pt x="297" y="88"/>
                    </a:cubicBezTo>
                    <a:cubicBezTo>
                      <a:pt x="294" y="89"/>
                      <a:pt x="294" y="89"/>
                      <a:pt x="294" y="89"/>
                    </a:cubicBezTo>
                    <a:cubicBezTo>
                      <a:pt x="215" y="89"/>
                      <a:pt x="215" y="89"/>
                      <a:pt x="215" y="89"/>
                    </a:cubicBezTo>
                    <a:cubicBezTo>
                      <a:pt x="217" y="96"/>
                      <a:pt x="218" y="102"/>
                      <a:pt x="218" y="109"/>
                    </a:cubicBezTo>
                    <a:cubicBezTo>
                      <a:pt x="218" y="110"/>
                      <a:pt x="218" y="111"/>
                      <a:pt x="218" y="113"/>
                    </a:cubicBezTo>
                    <a:cubicBezTo>
                      <a:pt x="214" y="112"/>
                      <a:pt x="214" y="112"/>
                      <a:pt x="214" y="112"/>
                    </a:cubicBezTo>
                    <a:cubicBezTo>
                      <a:pt x="214" y="111"/>
                      <a:pt x="214" y="110"/>
                      <a:pt x="214" y="109"/>
                    </a:cubicBezTo>
                    <a:cubicBezTo>
                      <a:pt x="214" y="73"/>
                      <a:pt x="185" y="43"/>
                      <a:pt x="148" y="43"/>
                    </a:cubicBezTo>
                    <a:cubicBezTo>
                      <a:pt x="112" y="43"/>
                      <a:pt x="82" y="73"/>
                      <a:pt x="82" y="109"/>
                    </a:cubicBezTo>
                    <a:cubicBezTo>
                      <a:pt x="82" y="110"/>
                      <a:pt x="82" y="111"/>
                      <a:pt x="83" y="112"/>
                    </a:cubicBezTo>
                    <a:cubicBezTo>
                      <a:pt x="79" y="113"/>
                      <a:pt x="79" y="113"/>
                      <a:pt x="79" y="113"/>
                    </a:cubicBezTo>
                    <a:cubicBezTo>
                      <a:pt x="79" y="111"/>
                      <a:pt x="79" y="110"/>
                      <a:pt x="79" y="109"/>
                    </a:cubicBezTo>
                    <a:cubicBezTo>
                      <a:pt x="79" y="102"/>
                      <a:pt x="80" y="96"/>
                      <a:pt x="82" y="89"/>
                    </a:cubicBezTo>
                    <a:cubicBezTo>
                      <a:pt x="3" y="89"/>
                      <a:pt x="3" y="89"/>
                      <a:pt x="3" y="89"/>
                    </a:cubicBezTo>
                    <a:cubicBezTo>
                      <a:pt x="0" y="88"/>
                      <a:pt x="0" y="88"/>
                      <a:pt x="0" y="88"/>
                    </a:cubicBezTo>
                    <a:cubicBezTo>
                      <a:pt x="0" y="87"/>
                      <a:pt x="1" y="86"/>
                      <a:pt x="1" y="86"/>
                    </a:cubicBezTo>
                    <a:cubicBezTo>
                      <a:pt x="30" y="35"/>
                      <a:pt x="85" y="0"/>
                      <a:pt x="148" y="0"/>
                    </a:cubicBezTo>
                    <a:cubicBezTo>
                      <a:pt x="212" y="0"/>
                      <a:pt x="267" y="35"/>
                      <a:pt x="296"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7" name="Oval 27"/>
              <p:cNvSpPr>
                <a:spLocks noChangeArrowheads="1"/>
              </p:cNvSpPr>
              <p:nvPr/>
            </p:nvSpPr>
            <p:spPr bwMode="auto">
              <a:xfrm>
                <a:off x="7464425" y="2616201"/>
                <a:ext cx="117475" cy="1143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28" name="Freeform 28"/>
              <p:cNvSpPr>
                <a:spLocks/>
              </p:cNvSpPr>
              <p:nvPr/>
            </p:nvSpPr>
            <p:spPr bwMode="auto">
              <a:xfrm>
                <a:off x="7080250" y="2619376"/>
                <a:ext cx="368300" cy="763588"/>
              </a:xfrm>
              <a:custGeom>
                <a:avLst/>
                <a:gdLst>
                  <a:gd name="T0" fmla="*/ 142 w 142"/>
                  <a:gd name="T1" fmla="*/ 80 h 294"/>
                  <a:gd name="T2" fmla="*/ 140 w 142"/>
                  <a:gd name="T3" fmla="*/ 84 h 294"/>
                  <a:gd name="T4" fmla="*/ 139 w 142"/>
                  <a:gd name="T5" fmla="*/ 83 h 294"/>
                  <a:gd name="T6" fmla="*/ 103 w 142"/>
                  <a:gd name="T7" fmla="*/ 94 h 294"/>
                  <a:gd name="T8" fmla="*/ 131 w 142"/>
                  <a:gd name="T9" fmla="*/ 78 h 294"/>
                  <a:gd name="T10" fmla="*/ 117 w 142"/>
                  <a:gd name="T11" fmla="*/ 65 h 294"/>
                  <a:gd name="T12" fmla="*/ 103 w 142"/>
                  <a:gd name="T13" fmla="*/ 72 h 294"/>
                  <a:gd name="T14" fmla="*/ 44 w 142"/>
                  <a:gd name="T15" fmla="*/ 84 h 294"/>
                  <a:gd name="T16" fmla="*/ 44 w 142"/>
                  <a:gd name="T17" fmla="*/ 125 h 294"/>
                  <a:gd name="T18" fmla="*/ 44 w 142"/>
                  <a:gd name="T19" fmla="*/ 137 h 294"/>
                  <a:gd name="T20" fmla="*/ 44 w 142"/>
                  <a:gd name="T21" fmla="*/ 142 h 294"/>
                  <a:gd name="T22" fmla="*/ 41 w 142"/>
                  <a:gd name="T23" fmla="*/ 138 h 294"/>
                  <a:gd name="T24" fmla="*/ 25 w 142"/>
                  <a:gd name="T25" fmla="*/ 130 h 294"/>
                  <a:gd name="T26" fmla="*/ 16 w 142"/>
                  <a:gd name="T27" fmla="*/ 144 h 294"/>
                  <a:gd name="T28" fmla="*/ 18 w 142"/>
                  <a:gd name="T29" fmla="*/ 171 h 294"/>
                  <a:gd name="T30" fmla="*/ 44 w 142"/>
                  <a:gd name="T31" fmla="*/ 202 h 294"/>
                  <a:gd name="T32" fmla="*/ 46 w 142"/>
                  <a:gd name="T33" fmla="*/ 202 h 294"/>
                  <a:gd name="T34" fmla="*/ 47 w 142"/>
                  <a:gd name="T35" fmla="*/ 201 h 294"/>
                  <a:gd name="T36" fmla="*/ 49 w 142"/>
                  <a:gd name="T37" fmla="*/ 201 h 294"/>
                  <a:gd name="T38" fmla="*/ 50 w 142"/>
                  <a:gd name="T39" fmla="*/ 203 h 294"/>
                  <a:gd name="T40" fmla="*/ 95 w 142"/>
                  <a:gd name="T41" fmla="*/ 292 h 294"/>
                  <a:gd name="T42" fmla="*/ 95 w 142"/>
                  <a:gd name="T43" fmla="*/ 293 h 294"/>
                  <a:gd name="T44" fmla="*/ 95 w 142"/>
                  <a:gd name="T45" fmla="*/ 294 h 294"/>
                  <a:gd name="T46" fmla="*/ 92 w 142"/>
                  <a:gd name="T47" fmla="*/ 294 h 294"/>
                  <a:gd name="T48" fmla="*/ 54 w 142"/>
                  <a:gd name="T49" fmla="*/ 230 h 294"/>
                  <a:gd name="T50" fmla="*/ 36 w 142"/>
                  <a:gd name="T51" fmla="*/ 204 h 294"/>
                  <a:gd name="T52" fmla="*/ 15 w 142"/>
                  <a:gd name="T53" fmla="*/ 172 h 294"/>
                  <a:gd name="T54" fmla="*/ 12 w 142"/>
                  <a:gd name="T55" fmla="*/ 150 h 294"/>
                  <a:gd name="T56" fmla="*/ 0 w 142"/>
                  <a:gd name="T57" fmla="*/ 83 h 294"/>
                  <a:gd name="T58" fmla="*/ 5 w 142"/>
                  <a:gd name="T59" fmla="*/ 44 h 294"/>
                  <a:gd name="T60" fmla="*/ 22 w 142"/>
                  <a:gd name="T61" fmla="*/ 0 h 294"/>
                  <a:gd name="T62" fmla="*/ 25 w 142"/>
                  <a:gd name="T63" fmla="*/ 1 h 294"/>
                  <a:gd name="T64" fmla="*/ 9 w 142"/>
                  <a:gd name="T65" fmla="*/ 41 h 294"/>
                  <a:gd name="T66" fmla="*/ 104 w 142"/>
                  <a:gd name="T67" fmla="*/ 41 h 294"/>
                  <a:gd name="T68" fmla="*/ 101 w 142"/>
                  <a:gd name="T69" fmla="*/ 25 h 294"/>
                  <a:gd name="T70" fmla="*/ 105 w 142"/>
                  <a:gd name="T71" fmla="*/ 24 h 294"/>
                  <a:gd name="T72" fmla="*/ 142 w 142"/>
                  <a:gd name="T73" fmla="*/ 8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294">
                    <a:moveTo>
                      <a:pt x="142" y="80"/>
                    </a:moveTo>
                    <a:cubicBezTo>
                      <a:pt x="140" y="84"/>
                      <a:pt x="140" y="84"/>
                      <a:pt x="140" y="84"/>
                    </a:cubicBezTo>
                    <a:cubicBezTo>
                      <a:pt x="140" y="83"/>
                      <a:pt x="140" y="83"/>
                      <a:pt x="139" y="83"/>
                    </a:cubicBezTo>
                    <a:cubicBezTo>
                      <a:pt x="129" y="88"/>
                      <a:pt x="117" y="91"/>
                      <a:pt x="103" y="94"/>
                    </a:cubicBezTo>
                    <a:cubicBezTo>
                      <a:pt x="114" y="89"/>
                      <a:pt x="123" y="83"/>
                      <a:pt x="131" y="78"/>
                    </a:cubicBezTo>
                    <a:cubicBezTo>
                      <a:pt x="126" y="74"/>
                      <a:pt x="121" y="70"/>
                      <a:pt x="117" y="65"/>
                    </a:cubicBezTo>
                    <a:cubicBezTo>
                      <a:pt x="112" y="68"/>
                      <a:pt x="108" y="70"/>
                      <a:pt x="103" y="72"/>
                    </a:cubicBezTo>
                    <a:cubicBezTo>
                      <a:pt x="76" y="83"/>
                      <a:pt x="55" y="84"/>
                      <a:pt x="44" y="84"/>
                    </a:cubicBezTo>
                    <a:cubicBezTo>
                      <a:pt x="44" y="97"/>
                      <a:pt x="44" y="111"/>
                      <a:pt x="44" y="125"/>
                    </a:cubicBezTo>
                    <a:cubicBezTo>
                      <a:pt x="44" y="129"/>
                      <a:pt x="44" y="133"/>
                      <a:pt x="44" y="137"/>
                    </a:cubicBezTo>
                    <a:cubicBezTo>
                      <a:pt x="44" y="142"/>
                      <a:pt x="44" y="142"/>
                      <a:pt x="44" y="142"/>
                    </a:cubicBezTo>
                    <a:cubicBezTo>
                      <a:pt x="41" y="138"/>
                      <a:pt x="41" y="138"/>
                      <a:pt x="41" y="138"/>
                    </a:cubicBezTo>
                    <a:cubicBezTo>
                      <a:pt x="35" y="132"/>
                      <a:pt x="30" y="129"/>
                      <a:pt x="25" y="130"/>
                    </a:cubicBezTo>
                    <a:cubicBezTo>
                      <a:pt x="20" y="131"/>
                      <a:pt x="17" y="136"/>
                      <a:pt x="16" y="144"/>
                    </a:cubicBezTo>
                    <a:cubicBezTo>
                      <a:pt x="14" y="152"/>
                      <a:pt x="15" y="161"/>
                      <a:pt x="18" y="171"/>
                    </a:cubicBezTo>
                    <a:cubicBezTo>
                      <a:pt x="24" y="189"/>
                      <a:pt x="35" y="202"/>
                      <a:pt x="44" y="202"/>
                    </a:cubicBezTo>
                    <a:cubicBezTo>
                      <a:pt x="45" y="202"/>
                      <a:pt x="45" y="202"/>
                      <a:pt x="46" y="202"/>
                    </a:cubicBezTo>
                    <a:cubicBezTo>
                      <a:pt x="47" y="202"/>
                      <a:pt x="47" y="202"/>
                      <a:pt x="47" y="201"/>
                    </a:cubicBezTo>
                    <a:cubicBezTo>
                      <a:pt x="49" y="201"/>
                      <a:pt x="49" y="201"/>
                      <a:pt x="49" y="201"/>
                    </a:cubicBezTo>
                    <a:cubicBezTo>
                      <a:pt x="50" y="203"/>
                      <a:pt x="50" y="203"/>
                      <a:pt x="50" y="203"/>
                    </a:cubicBezTo>
                    <a:cubicBezTo>
                      <a:pt x="58" y="239"/>
                      <a:pt x="73" y="270"/>
                      <a:pt x="95" y="292"/>
                    </a:cubicBezTo>
                    <a:cubicBezTo>
                      <a:pt x="95" y="293"/>
                      <a:pt x="95" y="293"/>
                      <a:pt x="95" y="293"/>
                    </a:cubicBezTo>
                    <a:cubicBezTo>
                      <a:pt x="95" y="294"/>
                      <a:pt x="95" y="294"/>
                      <a:pt x="95" y="294"/>
                    </a:cubicBezTo>
                    <a:cubicBezTo>
                      <a:pt x="92" y="294"/>
                      <a:pt x="92" y="294"/>
                      <a:pt x="92" y="294"/>
                    </a:cubicBezTo>
                    <a:cubicBezTo>
                      <a:pt x="76" y="277"/>
                      <a:pt x="63" y="255"/>
                      <a:pt x="54" y="230"/>
                    </a:cubicBezTo>
                    <a:cubicBezTo>
                      <a:pt x="48" y="222"/>
                      <a:pt x="42" y="213"/>
                      <a:pt x="36" y="204"/>
                    </a:cubicBezTo>
                    <a:cubicBezTo>
                      <a:pt x="28" y="199"/>
                      <a:pt x="19" y="187"/>
                      <a:pt x="15" y="172"/>
                    </a:cubicBezTo>
                    <a:cubicBezTo>
                      <a:pt x="13" y="165"/>
                      <a:pt x="12" y="157"/>
                      <a:pt x="12" y="150"/>
                    </a:cubicBezTo>
                    <a:cubicBezTo>
                      <a:pt x="4" y="128"/>
                      <a:pt x="0" y="104"/>
                      <a:pt x="0" y="83"/>
                    </a:cubicBezTo>
                    <a:cubicBezTo>
                      <a:pt x="0" y="69"/>
                      <a:pt x="2" y="56"/>
                      <a:pt x="5" y="44"/>
                    </a:cubicBezTo>
                    <a:cubicBezTo>
                      <a:pt x="8" y="28"/>
                      <a:pt x="14" y="13"/>
                      <a:pt x="22" y="0"/>
                    </a:cubicBezTo>
                    <a:cubicBezTo>
                      <a:pt x="25" y="1"/>
                      <a:pt x="25" y="1"/>
                      <a:pt x="25" y="1"/>
                    </a:cubicBezTo>
                    <a:cubicBezTo>
                      <a:pt x="18" y="14"/>
                      <a:pt x="13" y="27"/>
                      <a:pt x="9" y="41"/>
                    </a:cubicBezTo>
                    <a:cubicBezTo>
                      <a:pt x="104" y="41"/>
                      <a:pt x="104" y="41"/>
                      <a:pt x="104" y="41"/>
                    </a:cubicBezTo>
                    <a:cubicBezTo>
                      <a:pt x="102" y="36"/>
                      <a:pt x="101" y="30"/>
                      <a:pt x="101" y="25"/>
                    </a:cubicBezTo>
                    <a:cubicBezTo>
                      <a:pt x="105" y="24"/>
                      <a:pt x="105" y="24"/>
                      <a:pt x="105" y="24"/>
                    </a:cubicBezTo>
                    <a:cubicBezTo>
                      <a:pt x="106" y="49"/>
                      <a:pt x="121" y="70"/>
                      <a:pt x="142"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grpSp>
      <p:grpSp>
        <p:nvGrpSpPr>
          <p:cNvPr id="43" name="Group 42"/>
          <p:cNvGrpSpPr/>
          <p:nvPr/>
        </p:nvGrpSpPr>
        <p:grpSpPr>
          <a:xfrm>
            <a:off x="8013700" y="2585679"/>
            <a:ext cx="2111375" cy="2673350"/>
            <a:chOff x="8094663" y="2319338"/>
            <a:chExt cx="2111375" cy="2673350"/>
          </a:xfrm>
        </p:grpSpPr>
        <p:sp>
          <p:nvSpPr>
            <p:cNvPr id="29" name="Freeform 29"/>
            <p:cNvSpPr>
              <a:spLocks/>
            </p:cNvSpPr>
            <p:nvPr/>
          </p:nvSpPr>
          <p:spPr bwMode="auto">
            <a:xfrm>
              <a:off x="8710613" y="2832101"/>
              <a:ext cx="884238" cy="849313"/>
            </a:xfrm>
            <a:custGeom>
              <a:avLst/>
              <a:gdLst>
                <a:gd name="T0" fmla="*/ 88 w 341"/>
                <a:gd name="T1" fmla="*/ 229 h 327"/>
                <a:gd name="T2" fmla="*/ 86 w 341"/>
                <a:gd name="T3" fmla="*/ 269 h 327"/>
                <a:gd name="T4" fmla="*/ 85 w 341"/>
                <a:gd name="T5" fmla="*/ 271 h 327"/>
                <a:gd name="T6" fmla="*/ 170 w 341"/>
                <a:gd name="T7" fmla="*/ 327 h 327"/>
                <a:gd name="T8" fmla="*/ 253 w 341"/>
                <a:gd name="T9" fmla="*/ 272 h 327"/>
                <a:gd name="T10" fmla="*/ 253 w 341"/>
                <a:gd name="T11" fmla="*/ 269 h 327"/>
                <a:gd name="T12" fmla="*/ 251 w 341"/>
                <a:gd name="T13" fmla="*/ 229 h 327"/>
                <a:gd name="T14" fmla="*/ 252 w 341"/>
                <a:gd name="T15" fmla="*/ 229 h 327"/>
                <a:gd name="T16" fmla="*/ 300 w 341"/>
                <a:gd name="T17" fmla="*/ 131 h 327"/>
                <a:gd name="T18" fmla="*/ 301 w 341"/>
                <a:gd name="T19" fmla="*/ 129 h 327"/>
                <a:gd name="T20" fmla="*/ 303 w 341"/>
                <a:gd name="T21" fmla="*/ 130 h 327"/>
                <a:gd name="T22" fmla="*/ 304 w 341"/>
                <a:gd name="T23" fmla="*/ 131 h 327"/>
                <a:gd name="T24" fmla="*/ 307 w 341"/>
                <a:gd name="T25" fmla="*/ 131 h 327"/>
                <a:gd name="T26" fmla="*/ 326 w 341"/>
                <a:gd name="T27" fmla="*/ 116 h 327"/>
                <a:gd name="T28" fmla="*/ 335 w 341"/>
                <a:gd name="T29" fmla="*/ 97 h 327"/>
                <a:gd name="T30" fmla="*/ 328 w 341"/>
                <a:gd name="T31" fmla="*/ 52 h 327"/>
                <a:gd name="T32" fmla="*/ 310 w 341"/>
                <a:gd name="T33" fmla="*/ 61 h 327"/>
                <a:gd name="T34" fmla="*/ 307 w 341"/>
                <a:gd name="T35" fmla="*/ 65 h 327"/>
                <a:gd name="T36" fmla="*/ 307 w 341"/>
                <a:gd name="T37" fmla="*/ 60 h 327"/>
                <a:gd name="T38" fmla="*/ 307 w 341"/>
                <a:gd name="T39" fmla="*/ 47 h 327"/>
                <a:gd name="T40" fmla="*/ 307 w 341"/>
                <a:gd name="T41" fmla="*/ 28 h 327"/>
                <a:gd name="T42" fmla="*/ 169 w 341"/>
                <a:gd name="T43" fmla="*/ 0 h 327"/>
                <a:gd name="T44" fmla="*/ 32 w 341"/>
                <a:gd name="T45" fmla="*/ 28 h 327"/>
                <a:gd name="T46" fmla="*/ 32 w 341"/>
                <a:gd name="T47" fmla="*/ 47 h 327"/>
                <a:gd name="T48" fmla="*/ 32 w 341"/>
                <a:gd name="T49" fmla="*/ 60 h 327"/>
                <a:gd name="T50" fmla="*/ 32 w 341"/>
                <a:gd name="T51" fmla="*/ 65 h 327"/>
                <a:gd name="T52" fmla="*/ 29 w 341"/>
                <a:gd name="T53" fmla="*/ 61 h 327"/>
                <a:gd name="T54" fmla="*/ 11 w 341"/>
                <a:gd name="T55" fmla="*/ 52 h 327"/>
                <a:gd name="T56" fmla="*/ 2 w 341"/>
                <a:gd name="T57" fmla="*/ 67 h 327"/>
                <a:gd name="T58" fmla="*/ 4 w 341"/>
                <a:gd name="T59" fmla="*/ 97 h 327"/>
                <a:gd name="T60" fmla="*/ 11 w 341"/>
                <a:gd name="T61" fmla="*/ 113 h 327"/>
                <a:gd name="T62" fmla="*/ 32 w 341"/>
                <a:gd name="T63" fmla="*/ 131 h 327"/>
                <a:gd name="T64" fmla="*/ 34 w 341"/>
                <a:gd name="T65" fmla="*/ 131 h 327"/>
                <a:gd name="T66" fmla="*/ 36 w 341"/>
                <a:gd name="T67" fmla="*/ 130 h 327"/>
                <a:gd name="T68" fmla="*/ 38 w 341"/>
                <a:gd name="T69" fmla="*/ 129 h 327"/>
                <a:gd name="T70" fmla="*/ 38 w 341"/>
                <a:gd name="T71" fmla="*/ 131 h 327"/>
                <a:gd name="T72" fmla="*/ 87 w 341"/>
                <a:gd name="T73" fmla="*/ 229 h 327"/>
                <a:gd name="T74" fmla="*/ 88 w 341"/>
                <a:gd name="T75" fmla="*/ 2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1" h="327">
                  <a:moveTo>
                    <a:pt x="88" y="229"/>
                  </a:moveTo>
                  <a:cubicBezTo>
                    <a:pt x="86" y="269"/>
                    <a:pt x="86" y="269"/>
                    <a:pt x="86" y="269"/>
                  </a:cubicBezTo>
                  <a:cubicBezTo>
                    <a:pt x="86" y="269"/>
                    <a:pt x="85" y="270"/>
                    <a:pt x="85" y="271"/>
                  </a:cubicBezTo>
                  <a:cubicBezTo>
                    <a:pt x="91" y="283"/>
                    <a:pt x="117" y="327"/>
                    <a:pt x="170" y="327"/>
                  </a:cubicBezTo>
                  <a:cubicBezTo>
                    <a:pt x="221" y="327"/>
                    <a:pt x="246" y="285"/>
                    <a:pt x="253" y="272"/>
                  </a:cubicBezTo>
                  <a:cubicBezTo>
                    <a:pt x="253" y="270"/>
                    <a:pt x="253" y="269"/>
                    <a:pt x="253" y="269"/>
                  </a:cubicBezTo>
                  <a:cubicBezTo>
                    <a:pt x="251" y="229"/>
                    <a:pt x="251" y="229"/>
                    <a:pt x="251" y="229"/>
                  </a:cubicBezTo>
                  <a:cubicBezTo>
                    <a:pt x="252" y="229"/>
                    <a:pt x="252" y="229"/>
                    <a:pt x="252" y="229"/>
                  </a:cubicBezTo>
                  <a:cubicBezTo>
                    <a:pt x="275" y="204"/>
                    <a:pt x="292" y="170"/>
                    <a:pt x="300" y="131"/>
                  </a:cubicBezTo>
                  <a:cubicBezTo>
                    <a:pt x="301" y="129"/>
                    <a:pt x="301" y="129"/>
                    <a:pt x="301" y="129"/>
                  </a:cubicBezTo>
                  <a:cubicBezTo>
                    <a:pt x="303" y="130"/>
                    <a:pt x="303" y="130"/>
                    <a:pt x="303" y="130"/>
                  </a:cubicBezTo>
                  <a:cubicBezTo>
                    <a:pt x="303" y="130"/>
                    <a:pt x="304" y="130"/>
                    <a:pt x="304" y="131"/>
                  </a:cubicBezTo>
                  <a:cubicBezTo>
                    <a:pt x="305" y="131"/>
                    <a:pt x="306" y="131"/>
                    <a:pt x="307" y="131"/>
                  </a:cubicBezTo>
                  <a:cubicBezTo>
                    <a:pt x="313" y="131"/>
                    <a:pt x="320" y="125"/>
                    <a:pt x="326" y="116"/>
                  </a:cubicBezTo>
                  <a:cubicBezTo>
                    <a:pt x="329" y="111"/>
                    <a:pt x="333" y="104"/>
                    <a:pt x="335" y="97"/>
                  </a:cubicBezTo>
                  <a:cubicBezTo>
                    <a:pt x="341" y="76"/>
                    <a:pt x="338" y="55"/>
                    <a:pt x="328" y="52"/>
                  </a:cubicBezTo>
                  <a:cubicBezTo>
                    <a:pt x="322" y="51"/>
                    <a:pt x="316" y="54"/>
                    <a:pt x="310" y="61"/>
                  </a:cubicBezTo>
                  <a:cubicBezTo>
                    <a:pt x="307" y="65"/>
                    <a:pt x="307" y="65"/>
                    <a:pt x="307" y="65"/>
                  </a:cubicBezTo>
                  <a:cubicBezTo>
                    <a:pt x="307" y="60"/>
                    <a:pt x="307" y="60"/>
                    <a:pt x="307" y="60"/>
                  </a:cubicBezTo>
                  <a:cubicBezTo>
                    <a:pt x="307" y="55"/>
                    <a:pt x="307" y="51"/>
                    <a:pt x="307" y="47"/>
                  </a:cubicBezTo>
                  <a:cubicBezTo>
                    <a:pt x="307" y="40"/>
                    <a:pt x="307" y="34"/>
                    <a:pt x="307" y="28"/>
                  </a:cubicBezTo>
                  <a:cubicBezTo>
                    <a:pt x="287" y="19"/>
                    <a:pt x="237" y="0"/>
                    <a:pt x="169" y="0"/>
                  </a:cubicBezTo>
                  <a:cubicBezTo>
                    <a:pt x="102" y="0"/>
                    <a:pt x="51" y="19"/>
                    <a:pt x="32" y="28"/>
                  </a:cubicBezTo>
                  <a:cubicBezTo>
                    <a:pt x="32" y="34"/>
                    <a:pt x="32" y="40"/>
                    <a:pt x="32" y="47"/>
                  </a:cubicBezTo>
                  <a:cubicBezTo>
                    <a:pt x="32" y="51"/>
                    <a:pt x="32" y="55"/>
                    <a:pt x="32" y="60"/>
                  </a:cubicBezTo>
                  <a:cubicBezTo>
                    <a:pt x="32" y="65"/>
                    <a:pt x="32" y="65"/>
                    <a:pt x="32" y="65"/>
                  </a:cubicBezTo>
                  <a:cubicBezTo>
                    <a:pt x="29" y="61"/>
                    <a:pt x="29" y="61"/>
                    <a:pt x="29" y="61"/>
                  </a:cubicBezTo>
                  <a:cubicBezTo>
                    <a:pt x="23" y="54"/>
                    <a:pt x="16" y="51"/>
                    <a:pt x="11" y="52"/>
                  </a:cubicBezTo>
                  <a:cubicBezTo>
                    <a:pt x="6" y="54"/>
                    <a:pt x="3" y="59"/>
                    <a:pt x="2" y="67"/>
                  </a:cubicBezTo>
                  <a:cubicBezTo>
                    <a:pt x="0" y="76"/>
                    <a:pt x="1" y="86"/>
                    <a:pt x="4" y="97"/>
                  </a:cubicBezTo>
                  <a:cubicBezTo>
                    <a:pt x="6" y="103"/>
                    <a:pt x="8" y="109"/>
                    <a:pt x="11" y="113"/>
                  </a:cubicBezTo>
                  <a:cubicBezTo>
                    <a:pt x="17" y="124"/>
                    <a:pt x="25" y="131"/>
                    <a:pt x="32" y="131"/>
                  </a:cubicBezTo>
                  <a:cubicBezTo>
                    <a:pt x="33" y="131"/>
                    <a:pt x="34" y="131"/>
                    <a:pt x="34" y="131"/>
                  </a:cubicBezTo>
                  <a:cubicBezTo>
                    <a:pt x="35" y="130"/>
                    <a:pt x="35" y="130"/>
                    <a:pt x="36" y="130"/>
                  </a:cubicBezTo>
                  <a:cubicBezTo>
                    <a:pt x="38" y="129"/>
                    <a:pt x="38" y="129"/>
                    <a:pt x="38" y="129"/>
                  </a:cubicBezTo>
                  <a:cubicBezTo>
                    <a:pt x="38" y="131"/>
                    <a:pt x="38" y="131"/>
                    <a:pt x="38" y="131"/>
                  </a:cubicBezTo>
                  <a:cubicBezTo>
                    <a:pt x="47" y="170"/>
                    <a:pt x="64" y="204"/>
                    <a:pt x="87" y="229"/>
                  </a:cubicBezTo>
                  <a:lnTo>
                    <a:pt x="88" y="2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0" name="Freeform 30"/>
            <p:cNvSpPr>
              <a:spLocks/>
            </p:cNvSpPr>
            <p:nvPr/>
          </p:nvSpPr>
          <p:spPr bwMode="auto">
            <a:xfrm>
              <a:off x="9780588" y="4119563"/>
              <a:ext cx="55563" cy="98425"/>
            </a:xfrm>
            <a:custGeom>
              <a:avLst/>
              <a:gdLst>
                <a:gd name="T0" fmla="*/ 0 w 22"/>
                <a:gd name="T1" fmla="*/ 9 h 38"/>
                <a:gd name="T2" fmla="*/ 2 w 22"/>
                <a:gd name="T3" fmla="*/ 38 h 38"/>
                <a:gd name="T4" fmla="*/ 6 w 22"/>
                <a:gd name="T5" fmla="*/ 38 h 38"/>
                <a:gd name="T6" fmla="*/ 22 w 22"/>
                <a:gd name="T7" fmla="*/ 15 h 38"/>
                <a:gd name="T8" fmla="*/ 15 w 22"/>
                <a:gd name="T9" fmla="*/ 0 h 38"/>
                <a:gd name="T10" fmla="*/ 0 w 22"/>
                <a:gd name="T11" fmla="*/ 9 h 38"/>
              </a:gdLst>
              <a:ahLst/>
              <a:cxnLst>
                <a:cxn ang="0">
                  <a:pos x="T0" y="T1"/>
                </a:cxn>
                <a:cxn ang="0">
                  <a:pos x="T2" y="T3"/>
                </a:cxn>
                <a:cxn ang="0">
                  <a:pos x="T4" y="T5"/>
                </a:cxn>
                <a:cxn ang="0">
                  <a:pos x="T6" y="T7"/>
                </a:cxn>
                <a:cxn ang="0">
                  <a:pos x="T8" y="T9"/>
                </a:cxn>
                <a:cxn ang="0">
                  <a:pos x="T10" y="T11"/>
                </a:cxn>
              </a:cxnLst>
              <a:rect l="0" t="0" r="r" b="b"/>
              <a:pathLst>
                <a:path w="22" h="38">
                  <a:moveTo>
                    <a:pt x="0" y="9"/>
                  </a:moveTo>
                  <a:cubicBezTo>
                    <a:pt x="2" y="38"/>
                    <a:pt x="2" y="38"/>
                    <a:pt x="2" y="38"/>
                  </a:cubicBezTo>
                  <a:cubicBezTo>
                    <a:pt x="6" y="38"/>
                    <a:pt x="6" y="38"/>
                    <a:pt x="6" y="38"/>
                  </a:cubicBezTo>
                  <a:cubicBezTo>
                    <a:pt x="22" y="15"/>
                    <a:pt x="22" y="15"/>
                    <a:pt x="22" y="15"/>
                  </a:cubicBezTo>
                  <a:cubicBezTo>
                    <a:pt x="18" y="11"/>
                    <a:pt x="15" y="6"/>
                    <a:pt x="15" y="0"/>
                  </a:cubicBezTo>
                  <a:cubicBezTo>
                    <a:pt x="11" y="4"/>
                    <a:pt x="6" y="8"/>
                    <a:pt x="0"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1" name="Freeform 31"/>
            <p:cNvSpPr>
              <a:spLocks noEditPoints="1"/>
            </p:cNvSpPr>
            <p:nvPr/>
          </p:nvSpPr>
          <p:spPr bwMode="auto">
            <a:xfrm>
              <a:off x="8094663" y="3595688"/>
              <a:ext cx="2111375" cy="1397000"/>
            </a:xfrm>
            <a:custGeom>
              <a:avLst/>
              <a:gdLst>
                <a:gd name="T0" fmla="*/ 800 w 813"/>
                <a:gd name="T1" fmla="*/ 313 h 537"/>
                <a:gd name="T2" fmla="*/ 660 w 813"/>
                <a:gd name="T3" fmla="*/ 68 h 537"/>
                <a:gd name="T4" fmla="*/ 536 w 813"/>
                <a:gd name="T5" fmla="*/ 14 h 537"/>
                <a:gd name="T6" fmla="*/ 521 w 813"/>
                <a:gd name="T7" fmla="*/ 0 h 537"/>
                <a:gd name="T8" fmla="*/ 522 w 813"/>
                <a:gd name="T9" fmla="*/ 45 h 537"/>
                <a:gd name="T10" fmla="*/ 501 w 813"/>
                <a:gd name="T11" fmla="*/ 120 h 537"/>
                <a:gd name="T12" fmla="*/ 509 w 813"/>
                <a:gd name="T13" fmla="*/ 241 h 537"/>
                <a:gd name="T14" fmla="*/ 516 w 813"/>
                <a:gd name="T15" fmla="*/ 304 h 537"/>
                <a:gd name="T16" fmla="*/ 526 w 813"/>
                <a:gd name="T17" fmla="*/ 394 h 537"/>
                <a:gd name="T18" fmla="*/ 497 w 813"/>
                <a:gd name="T19" fmla="*/ 384 h 537"/>
                <a:gd name="T20" fmla="*/ 505 w 813"/>
                <a:gd name="T21" fmla="*/ 254 h 537"/>
                <a:gd name="T22" fmla="*/ 316 w 813"/>
                <a:gd name="T23" fmla="*/ 262 h 537"/>
                <a:gd name="T24" fmla="*/ 310 w 813"/>
                <a:gd name="T25" fmla="*/ 317 h 537"/>
                <a:gd name="T26" fmla="*/ 271 w 813"/>
                <a:gd name="T27" fmla="*/ 392 h 537"/>
                <a:gd name="T28" fmla="*/ 301 w 813"/>
                <a:gd name="T29" fmla="*/ 370 h 537"/>
                <a:gd name="T30" fmla="*/ 294 w 813"/>
                <a:gd name="T31" fmla="*/ 300 h 537"/>
                <a:gd name="T32" fmla="*/ 294 w 813"/>
                <a:gd name="T33" fmla="*/ 241 h 537"/>
                <a:gd name="T34" fmla="*/ 303 w 813"/>
                <a:gd name="T35" fmla="*/ 120 h 537"/>
                <a:gd name="T36" fmla="*/ 282 w 813"/>
                <a:gd name="T37" fmla="*/ 9 h 537"/>
                <a:gd name="T38" fmla="*/ 266 w 813"/>
                <a:gd name="T39" fmla="*/ 19 h 537"/>
                <a:gd name="T40" fmla="*/ 57 w 813"/>
                <a:gd name="T41" fmla="*/ 134 h 537"/>
                <a:gd name="T42" fmla="*/ 0 w 813"/>
                <a:gd name="T43" fmla="*/ 444 h 537"/>
                <a:gd name="T44" fmla="*/ 1 w 813"/>
                <a:gd name="T45" fmla="*/ 447 h 537"/>
                <a:gd name="T46" fmla="*/ 202 w 813"/>
                <a:gd name="T47" fmla="*/ 521 h 537"/>
                <a:gd name="T48" fmla="*/ 430 w 813"/>
                <a:gd name="T49" fmla="*/ 537 h 537"/>
                <a:gd name="T50" fmla="*/ 764 w 813"/>
                <a:gd name="T51" fmla="*/ 476 h 537"/>
                <a:gd name="T52" fmla="*/ 813 w 813"/>
                <a:gd name="T53" fmla="*/ 446 h 537"/>
                <a:gd name="T54" fmla="*/ 592 w 813"/>
                <a:gd name="T55" fmla="*/ 166 h 537"/>
                <a:gd name="T56" fmla="*/ 602 w 813"/>
                <a:gd name="T57" fmla="*/ 207 h 537"/>
                <a:gd name="T58" fmla="*/ 593 w 813"/>
                <a:gd name="T59" fmla="*/ 191 h 537"/>
                <a:gd name="T60" fmla="*/ 709 w 813"/>
                <a:gd name="T61" fmla="*/ 205 h 537"/>
                <a:gd name="T62" fmla="*/ 680 w 813"/>
                <a:gd name="T63" fmla="*/ 221 h 537"/>
                <a:gd name="T64" fmla="*/ 692 w 813"/>
                <a:gd name="T65" fmla="*/ 239 h 537"/>
                <a:gd name="T66" fmla="*/ 571 w 813"/>
                <a:gd name="T67" fmla="*/ 249 h 537"/>
                <a:gd name="T68" fmla="*/ 587 w 813"/>
                <a:gd name="T69" fmla="*/ 239 h 537"/>
                <a:gd name="T70" fmla="*/ 602 w 813"/>
                <a:gd name="T71" fmla="*/ 209 h 537"/>
                <a:gd name="T72" fmla="*/ 641 w 813"/>
                <a:gd name="T73" fmla="*/ 239 h 537"/>
                <a:gd name="T74" fmla="*/ 639 w 813"/>
                <a:gd name="T75" fmla="*/ 209 h 537"/>
                <a:gd name="T76" fmla="*/ 651 w 813"/>
                <a:gd name="T77" fmla="*/ 165 h 537"/>
                <a:gd name="T78" fmla="*/ 693 w 813"/>
                <a:gd name="T79" fmla="*/ 17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3" h="537">
                  <a:moveTo>
                    <a:pt x="813" y="444"/>
                  </a:moveTo>
                  <a:cubicBezTo>
                    <a:pt x="813" y="444"/>
                    <a:pt x="810" y="395"/>
                    <a:pt x="800" y="313"/>
                  </a:cubicBezTo>
                  <a:cubicBezTo>
                    <a:pt x="789" y="217"/>
                    <a:pt x="763" y="152"/>
                    <a:pt x="755" y="134"/>
                  </a:cubicBezTo>
                  <a:cubicBezTo>
                    <a:pt x="741" y="101"/>
                    <a:pt x="690" y="78"/>
                    <a:pt x="660" y="68"/>
                  </a:cubicBezTo>
                  <a:cubicBezTo>
                    <a:pt x="630" y="57"/>
                    <a:pt x="547" y="19"/>
                    <a:pt x="547" y="19"/>
                  </a:cubicBezTo>
                  <a:cubicBezTo>
                    <a:pt x="536" y="14"/>
                    <a:pt x="536" y="14"/>
                    <a:pt x="536" y="14"/>
                  </a:cubicBezTo>
                  <a:cubicBezTo>
                    <a:pt x="531" y="9"/>
                    <a:pt x="525" y="5"/>
                    <a:pt x="521" y="0"/>
                  </a:cubicBezTo>
                  <a:cubicBezTo>
                    <a:pt x="522" y="1"/>
                    <a:pt x="522" y="1"/>
                    <a:pt x="521" y="0"/>
                  </a:cubicBezTo>
                  <a:cubicBezTo>
                    <a:pt x="521" y="3"/>
                    <a:pt x="521" y="6"/>
                    <a:pt x="521" y="9"/>
                  </a:cubicBezTo>
                  <a:cubicBezTo>
                    <a:pt x="522" y="21"/>
                    <a:pt x="522" y="33"/>
                    <a:pt x="522" y="45"/>
                  </a:cubicBezTo>
                  <a:cubicBezTo>
                    <a:pt x="521" y="52"/>
                    <a:pt x="521" y="58"/>
                    <a:pt x="520" y="65"/>
                  </a:cubicBezTo>
                  <a:cubicBezTo>
                    <a:pt x="517" y="84"/>
                    <a:pt x="511" y="104"/>
                    <a:pt x="501" y="120"/>
                  </a:cubicBezTo>
                  <a:cubicBezTo>
                    <a:pt x="506" y="124"/>
                    <a:pt x="509" y="130"/>
                    <a:pt x="509" y="138"/>
                  </a:cubicBezTo>
                  <a:cubicBezTo>
                    <a:pt x="509" y="241"/>
                    <a:pt x="509" y="241"/>
                    <a:pt x="509" y="241"/>
                  </a:cubicBezTo>
                  <a:cubicBezTo>
                    <a:pt x="509" y="242"/>
                    <a:pt x="509" y="244"/>
                    <a:pt x="509" y="246"/>
                  </a:cubicBezTo>
                  <a:cubicBezTo>
                    <a:pt x="526" y="259"/>
                    <a:pt x="524" y="284"/>
                    <a:pt x="516" y="304"/>
                  </a:cubicBezTo>
                  <a:cubicBezTo>
                    <a:pt x="508" y="323"/>
                    <a:pt x="496" y="342"/>
                    <a:pt x="498" y="363"/>
                  </a:cubicBezTo>
                  <a:cubicBezTo>
                    <a:pt x="500" y="375"/>
                    <a:pt x="512" y="399"/>
                    <a:pt x="526" y="394"/>
                  </a:cubicBezTo>
                  <a:cubicBezTo>
                    <a:pt x="532" y="392"/>
                    <a:pt x="534" y="401"/>
                    <a:pt x="529" y="403"/>
                  </a:cubicBezTo>
                  <a:cubicBezTo>
                    <a:pt x="515" y="408"/>
                    <a:pt x="503" y="395"/>
                    <a:pt x="497" y="384"/>
                  </a:cubicBezTo>
                  <a:cubicBezTo>
                    <a:pt x="488" y="369"/>
                    <a:pt x="487" y="353"/>
                    <a:pt x="492" y="336"/>
                  </a:cubicBezTo>
                  <a:cubicBezTo>
                    <a:pt x="499" y="316"/>
                    <a:pt x="528" y="272"/>
                    <a:pt x="505" y="254"/>
                  </a:cubicBezTo>
                  <a:cubicBezTo>
                    <a:pt x="501" y="259"/>
                    <a:pt x="495" y="262"/>
                    <a:pt x="488" y="262"/>
                  </a:cubicBezTo>
                  <a:cubicBezTo>
                    <a:pt x="316" y="262"/>
                    <a:pt x="316" y="262"/>
                    <a:pt x="316" y="262"/>
                  </a:cubicBezTo>
                  <a:cubicBezTo>
                    <a:pt x="310" y="262"/>
                    <a:pt x="305" y="260"/>
                    <a:pt x="301" y="256"/>
                  </a:cubicBezTo>
                  <a:cubicBezTo>
                    <a:pt x="289" y="269"/>
                    <a:pt x="305" y="305"/>
                    <a:pt x="310" y="317"/>
                  </a:cubicBezTo>
                  <a:cubicBezTo>
                    <a:pt x="316" y="333"/>
                    <a:pt x="323" y="354"/>
                    <a:pt x="313" y="369"/>
                  </a:cubicBezTo>
                  <a:cubicBezTo>
                    <a:pt x="304" y="384"/>
                    <a:pt x="288" y="391"/>
                    <a:pt x="271" y="392"/>
                  </a:cubicBezTo>
                  <a:cubicBezTo>
                    <a:pt x="265" y="392"/>
                    <a:pt x="265" y="383"/>
                    <a:pt x="271" y="382"/>
                  </a:cubicBezTo>
                  <a:cubicBezTo>
                    <a:pt x="282" y="382"/>
                    <a:pt x="294" y="378"/>
                    <a:pt x="301" y="370"/>
                  </a:cubicBezTo>
                  <a:cubicBezTo>
                    <a:pt x="310" y="360"/>
                    <a:pt x="310" y="348"/>
                    <a:pt x="307" y="336"/>
                  </a:cubicBezTo>
                  <a:cubicBezTo>
                    <a:pt x="303" y="323"/>
                    <a:pt x="298" y="312"/>
                    <a:pt x="294" y="300"/>
                  </a:cubicBezTo>
                  <a:cubicBezTo>
                    <a:pt x="289" y="285"/>
                    <a:pt x="282" y="259"/>
                    <a:pt x="296" y="248"/>
                  </a:cubicBezTo>
                  <a:cubicBezTo>
                    <a:pt x="295" y="245"/>
                    <a:pt x="294" y="243"/>
                    <a:pt x="294" y="241"/>
                  </a:cubicBezTo>
                  <a:cubicBezTo>
                    <a:pt x="294" y="138"/>
                    <a:pt x="294" y="138"/>
                    <a:pt x="294" y="138"/>
                  </a:cubicBezTo>
                  <a:cubicBezTo>
                    <a:pt x="294" y="130"/>
                    <a:pt x="298" y="124"/>
                    <a:pt x="303" y="120"/>
                  </a:cubicBezTo>
                  <a:cubicBezTo>
                    <a:pt x="289" y="98"/>
                    <a:pt x="283" y="71"/>
                    <a:pt x="282" y="45"/>
                  </a:cubicBezTo>
                  <a:cubicBezTo>
                    <a:pt x="281" y="33"/>
                    <a:pt x="281" y="21"/>
                    <a:pt x="282" y="9"/>
                  </a:cubicBezTo>
                  <a:cubicBezTo>
                    <a:pt x="280" y="11"/>
                    <a:pt x="279" y="12"/>
                    <a:pt x="277" y="14"/>
                  </a:cubicBezTo>
                  <a:cubicBezTo>
                    <a:pt x="266" y="19"/>
                    <a:pt x="266" y="19"/>
                    <a:pt x="266" y="19"/>
                  </a:cubicBezTo>
                  <a:cubicBezTo>
                    <a:pt x="265" y="19"/>
                    <a:pt x="183" y="57"/>
                    <a:pt x="153" y="68"/>
                  </a:cubicBezTo>
                  <a:cubicBezTo>
                    <a:pt x="123" y="78"/>
                    <a:pt x="71" y="101"/>
                    <a:pt x="57" y="134"/>
                  </a:cubicBezTo>
                  <a:cubicBezTo>
                    <a:pt x="50" y="152"/>
                    <a:pt x="24" y="217"/>
                    <a:pt x="12" y="313"/>
                  </a:cubicBezTo>
                  <a:cubicBezTo>
                    <a:pt x="2" y="395"/>
                    <a:pt x="0" y="444"/>
                    <a:pt x="0" y="444"/>
                  </a:cubicBezTo>
                  <a:cubicBezTo>
                    <a:pt x="0" y="446"/>
                    <a:pt x="0" y="446"/>
                    <a:pt x="0" y="446"/>
                  </a:cubicBezTo>
                  <a:cubicBezTo>
                    <a:pt x="1" y="447"/>
                    <a:pt x="1" y="447"/>
                    <a:pt x="1" y="447"/>
                  </a:cubicBezTo>
                  <a:cubicBezTo>
                    <a:pt x="2" y="448"/>
                    <a:pt x="17" y="460"/>
                    <a:pt x="49" y="476"/>
                  </a:cubicBezTo>
                  <a:cubicBezTo>
                    <a:pt x="79" y="490"/>
                    <a:pt x="129" y="510"/>
                    <a:pt x="202" y="521"/>
                  </a:cubicBezTo>
                  <a:cubicBezTo>
                    <a:pt x="298" y="537"/>
                    <a:pt x="369" y="537"/>
                    <a:pt x="383" y="537"/>
                  </a:cubicBezTo>
                  <a:cubicBezTo>
                    <a:pt x="384" y="537"/>
                    <a:pt x="429" y="537"/>
                    <a:pt x="430" y="537"/>
                  </a:cubicBezTo>
                  <a:cubicBezTo>
                    <a:pt x="443" y="537"/>
                    <a:pt x="515" y="537"/>
                    <a:pt x="611" y="521"/>
                  </a:cubicBezTo>
                  <a:cubicBezTo>
                    <a:pt x="684" y="510"/>
                    <a:pt x="734" y="490"/>
                    <a:pt x="764" y="476"/>
                  </a:cubicBezTo>
                  <a:cubicBezTo>
                    <a:pt x="796" y="460"/>
                    <a:pt x="811" y="448"/>
                    <a:pt x="812" y="447"/>
                  </a:cubicBezTo>
                  <a:cubicBezTo>
                    <a:pt x="813" y="446"/>
                    <a:pt x="813" y="446"/>
                    <a:pt x="813" y="446"/>
                  </a:cubicBezTo>
                  <a:lnTo>
                    <a:pt x="813" y="444"/>
                  </a:lnTo>
                  <a:close/>
                  <a:moveTo>
                    <a:pt x="592" y="166"/>
                  </a:moveTo>
                  <a:cubicBezTo>
                    <a:pt x="594" y="152"/>
                    <a:pt x="602" y="151"/>
                    <a:pt x="602" y="151"/>
                  </a:cubicBezTo>
                  <a:cubicBezTo>
                    <a:pt x="602" y="207"/>
                    <a:pt x="602" y="207"/>
                    <a:pt x="602" y="207"/>
                  </a:cubicBezTo>
                  <a:cubicBezTo>
                    <a:pt x="587" y="207"/>
                    <a:pt x="587" y="207"/>
                    <a:pt x="587" y="207"/>
                  </a:cubicBezTo>
                  <a:cubicBezTo>
                    <a:pt x="587" y="207"/>
                    <a:pt x="590" y="198"/>
                    <a:pt x="593" y="191"/>
                  </a:cubicBezTo>
                  <a:cubicBezTo>
                    <a:pt x="597" y="184"/>
                    <a:pt x="591" y="180"/>
                    <a:pt x="592" y="166"/>
                  </a:cubicBezTo>
                  <a:close/>
                  <a:moveTo>
                    <a:pt x="709" y="205"/>
                  </a:moveTo>
                  <a:cubicBezTo>
                    <a:pt x="705" y="217"/>
                    <a:pt x="693" y="224"/>
                    <a:pt x="680" y="221"/>
                  </a:cubicBezTo>
                  <a:cubicBezTo>
                    <a:pt x="680" y="221"/>
                    <a:pt x="680" y="221"/>
                    <a:pt x="680" y="221"/>
                  </a:cubicBezTo>
                  <a:cubicBezTo>
                    <a:pt x="667" y="239"/>
                    <a:pt x="667" y="239"/>
                    <a:pt x="667" y="239"/>
                  </a:cubicBezTo>
                  <a:cubicBezTo>
                    <a:pt x="692" y="239"/>
                    <a:pt x="692" y="239"/>
                    <a:pt x="692" y="239"/>
                  </a:cubicBezTo>
                  <a:cubicBezTo>
                    <a:pt x="692" y="249"/>
                    <a:pt x="692" y="249"/>
                    <a:pt x="692" y="249"/>
                  </a:cubicBezTo>
                  <a:cubicBezTo>
                    <a:pt x="571" y="249"/>
                    <a:pt x="571" y="249"/>
                    <a:pt x="571" y="249"/>
                  </a:cubicBezTo>
                  <a:cubicBezTo>
                    <a:pt x="571" y="239"/>
                    <a:pt x="571" y="239"/>
                    <a:pt x="571" y="239"/>
                  </a:cubicBezTo>
                  <a:cubicBezTo>
                    <a:pt x="587" y="239"/>
                    <a:pt x="587" y="239"/>
                    <a:pt x="587" y="239"/>
                  </a:cubicBezTo>
                  <a:cubicBezTo>
                    <a:pt x="587" y="209"/>
                    <a:pt x="587" y="209"/>
                    <a:pt x="587" y="209"/>
                  </a:cubicBezTo>
                  <a:cubicBezTo>
                    <a:pt x="602" y="209"/>
                    <a:pt x="602" y="209"/>
                    <a:pt x="602" y="209"/>
                  </a:cubicBezTo>
                  <a:cubicBezTo>
                    <a:pt x="602" y="239"/>
                    <a:pt x="602" y="239"/>
                    <a:pt x="602" y="239"/>
                  </a:cubicBezTo>
                  <a:cubicBezTo>
                    <a:pt x="641" y="239"/>
                    <a:pt x="641" y="239"/>
                    <a:pt x="641" y="239"/>
                  </a:cubicBezTo>
                  <a:cubicBezTo>
                    <a:pt x="639" y="209"/>
                    <a:pt x="639" y="209"/>
                    <a:pt x="639" y="209"/>
                  </a:cubicBezTo>
                  <a:cubicBezTo>
                    <a:pt x="639" y="209"/>
                    <a:pt x="639" y="209"/>
                    <a:pt x="639" y="209"/>
                  </a:cubicBezTo>
                  <a:cubicBezTo>
                    <a:pt x="626" y="206"/>
                    <a:pt x="619" y="193"/>
                    <a:pt x="623" y="181"/>
                  </a:cubicBezTo>
                  <a:cubicBezTo>
                    <a:pt x="626" y="169"/>
                    <a:pt x="639" y="161"/>
                    <a:pt x="651" y="165"/>
                  </a:cubicBezTo>
                  <a:cubicBezTo>
                    <a:pt x="661" y="168"/>
                    <a:pt x="667" y="176"/>
                    <a:pt x="668" y="185"/>
                  </a:cubicBezTo>
                  <a:cubicBezTo>
                    <a:pt x="673" y="178"/>
                    <a:pt x="683" y="174"/>
                    <a:pt x="693" y="177"/>
                  </a:cubicBezTo>
                  <a:cubicBezTo>
                    <a:pt x="705" y="180"/>
                    <a:pt x="712" y="193"/>
                    <a:pt x="709" y="20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2" name="Freeform 32"/>
            <p:cNvSpPr>
              <a:spLocks noEditPoints="1"/>
            </p:cNvSpPr>
            <p:nvPr/>
          </p:nvSpPr>
          <p:spPr bwMode="auto">
            <a:xfrm>
              <a:off x="8697913" y="2319338"/>
              <a:ext cx="904875" cy="1581150"/>
            </a:xfrm>
            <a:custGeom>
              <a:avLst/>
              <a:gdLst>
                <a:gd name="T0" fmla="*/ 59 w 349"/>
                <a:gd name="T1" fmla="*/ 536 h 608"/>
                <a:gd name="T2" fmla="*/ 84 w 349"/>
                <a:gd name="T3" fmla="*/ 607 h 608"/>
                <a:gd name="T4" fmla="*/ 260 w 349"/>
                <a:gd name="T5" fmla="*/ 608 h 608"/>
                <a:gd name="T6" fmla="*/ 280 w 349"/>
                <a:gd name="T7" fmla="*/ 536 h 608"/>
                <a:gd name="T8" fmla="*/ 277 w 349"/>
                <a:gd name="T9" fmla="*/ 481 h 608"/>
                <a:gd name="T10" fmla="*/ 262 w 349"/>
                <a:gd name="T11" fmla="*/ 465 h 608"/>
                <a:gd name="T12" fmla="*/ 308 w 349"/>
                <a:gd name="T13" fmla="*/ 333 h 608"/>
                <a:gd name="T14" fmla="*/ 312 w 349"/>
                <a:gd name="T15" fmla="*/ 332 h 608"/>
                <a:gd name="T16" fmla="*/ 343 w 349"/>
                <a:gd name="T17" fmla="*/ 295 h 608"/>
                <a:gd name="T18" fmla="*/ 345 w 349"/>
                <a:gd name="T19" fmla="*/ 214 h 608"/>
                <a:gd name="T20" fmla="*/ 349 w 349"/>
                <a:gd name="T21" fmla="*/ 48 h 608"/>
                <a:gd name="T22" fmla="*/ 0 w 349"/>
                <a:gd name="T23" fmla="*/ 48 h 608"/>
                <a:gd name="T24" fmla="*/ 3 w 349"/>
                <a:gd name="T25" fmla="*/ 214 h 608"/>
                <a:gd name="T26" fmla="*/ 3 w 349"/>
                <a:gd name="T27" fmla="*/ 264 h 608"/>
                <a:gd name="T28" fmla="*/ 13 w 349"/>
                <a:gd name="T29" fmla="*/ 312 h 608"/>
                <a:gd name="T30" fmla="*/ 40 w 349"/>
                <a:gd name="T31" fmla="*/ 331 h 608"/>
                <a:gd name="T32" fmla="*/ 89 w 349"/>
                <a:gd name="T33" fmla="*/ 428 h 608"/>
                <a:gd name="T34" fmla="*/ 86 w 349"/>
                <a:gd name="T35" fmla="*/ 468 h 608"/>
                <a:gd name="T36" fmla="*/ 60 w 349"/>
                <a:gd name="T37" fmla="*/ 500 h 608"/>
                <a:gd name="T38" fmla="*/ 43 w 349"/>
                <a:gd name="T39" fmla="*/ 328 h 608"/>
                <a:gd name="T40" fmla="*/ 41 w 349"/>
                <a:gd name="T41" fmla="*/ 327 h 608"/>
                <a:gd name="T42" fmla="*/ 37 w 349"/>
                <a:gd name="T43" fmla="*/ 328 h 608"/>
                <a:gd name="T44" fmla="*/ 9 w 349"/>
                <a:gd name="T45" fmla="*/ 294 h 608"/>
                <a:gd name="T46" fmla="*/ 16 w 349"/>
                <a:gd name="T47" fmla="*/ 249 h 608"/>
                <a:gd name="T48" fmla="*/ 37 w 349"/>
                <a:gd name="T49" fmla="*/ 262 h 608"/>
                <a:gd name="T50" fmla="*/ 37 w 349"/>
                <a:gd name="T51" fmla="*/ 244 h 608"/>
                <a:gd name="T52" fmla="*/ 174 w 349"/>
                <a:gd name="T53" fmla="*/ 197 h 608"/>
                <a:gd name="T54" fmla="*/ 312 w 349"/>
                <a:gd name="T55" fmla="*/ 244 h 608"/>
                <a:gd name="T56" fmla="*/ 312 w 349"/>
                <a:gd name="T57" fmla="*/ 262 h 608"/>
                <a:gd name="T58" fmla="*/ 333 w 349"/>
                <a:gd name="T59" fmla="*/ 249 h 608"/>
                <a:gd name="T60" fmla="*/ 331 w 349"/>
                <a:gd name="T61" fmla="*/ 313 h 608"/>
                <a:gd name="T62" fmla="*/ 309 w 349"/>
                <a:gd name="T63" fmla="*/ 328 h 608"/>
                <a:gd name="T64" fmla="*/ 306 w 349"/>
                <a:gd name="T65" fmla="*/ 326 h 608"/>
                <a:gd name="T66" fmla="*/ 257 w 349"/>
                <a:gd name="T67" fmla="*/ 426 h 608"/>
                <a:gd name="T68" fmla="*/ 258 w 349"/>
                <a:gd name="T69" fmla="*/ 466 h 608"/>
                <a:gd name="T70" fmla="*/ 175 w 349"/>
                <a:gd name="T71" fmla="*/ 524 h 608"/>
                <a:gd name="T72" fmla="*/ 91 w 349"/>
                <a:gd name="T73" fmla="*/ 466 h 608"/>
                <a:gd name="T74" fmla="*/ 92 w 349"/>
                <a:gd name="T75" fmla="*/ 4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9" h="608">
                  <a:moveTo>
                    <a:pt x="59" y="505"/>
                  </a:moveTo>
                  <a:cubicBezTo>
                    <a:pt x="59" y="516"/>
                    <a:pt x="59" y="526"/>
                    <a:pt x="59" y="536"/>
                  </a:cubicBezTo>
                  <a:cubicBezTo>
                    <a:pt x="61" y="561"/>
                    <a:pt x="66" y="586"/>
                    <a:pt x="80" y="608"/>
                  </a:cubicBezTo>
                  <a:cubicBezTo>
                    <a:pt x="81" y="607"/>
                    <a:pt x="82" y="607"/>
                    <a:pt x="84" y="607"/>
                  </a:cubicBezTo>
                  <a:cubicBezTo>
                    <a:pt x="256" y="607"/>
                    <a:pt x="256" y="607"/>
                    <a:pt x="256" y="607"/>
                  </a:cubicBezTo>
                  <a:cubicBezTo>
                    <a:pt x="257" y="607"/>
                    <a:pt x="259" y="607"/>
                    <a:pt x="260" y="608"/>
                  </a:cubicBezTo>
                  <a:cubicBezTo>
                    <a:pt x="270" y="592"/>
                    <a:pt x="276" y="573"/>
                    <a:pt x="279" y="555"/>
                  </a:cubicBezTo>
                  <a:cubicBezTo>
                    <a:pt x="279" y="549"/>
                    <a:pt x="280" y="542"/>
                    <a:pt x="280" y="536"/>
                  </a:cubicBezTo>
                  <a:cubicBezTo>
                    <a:pt x="281" y="525"/>
                    <a:pt x="281" y="514"/>
                    <a:pt x="280" y="503"/>
                  </a:cubicBezTo>
                  <a:cubicBezTo>
                    <a:pt x="280" y="496"/>
                    <a:pt x="279" y="488"/>
                    <a:pt x="277" y="481"/>
                  </a:cubicBezTo>
                  <a:cubicBezTo>
                    <a:pt x="270" y="474"/>
                    <a:pt x="265" y="470"/>
                    <a:pt x="262" y="467"/>
                  </a:cubicBezTo>
                  <a:cubicBezTo>
                    <a:pt x="262" y="466"/>
                    <a:pt x="262" y="465"/>
                    <a:pt x="262" y="465"/>
                  </a:cubicBezTo>
                  <a:cubicBezTo>
                    <a:pt x="260" y="428"/>
                    <a:pt x="260" y="428"/>
                    <a:pt x="260" y="428"/>
                  </a:cubicBezTo>
                  <a:cubicBezTo>
                    <a:pt x="282" y="403"/>
                    <a:pt x="299" y="371"/>
                    <a:pt x="308" y="333"/>
                  </a:cubicBezTo>
                  <a:cubicBezTo>
                    <a:pt x="308" y="332"/>
                    <a:pt x="309" y="332"/>
                    <a:pt x="309" y="331"/>
                  </a:cubicBezTo>
                  <a:cubicBezTo>
                    <a:pt x="310" y="331"/>
                    <a:pt x="311" y="332"/>
                    <a:pt x="312" y="332"/>
                  </a:cubicBezTo>
                  <a:cubicBezTo>
                    <a:pt x="320" y="332"/>
                    <a:pt x="328" y="325"/>
                    <a:pt x="334" y="315"/>
                  </a:cubicBezTo>
                  <a:cubicBezTo>
                    <a:pt x="338" y="310"/>
                    <a:pt x="341" y="303"/>
                    <a:pt x="343" y="295"/>
                  </a:cubicBezTo>
                  <a:cubicBezTo>
                    <a:pt x="349" y="276"/>
                    <a:pt x="347" y="258"/>
                    <a:pt x="340" y="250"/>
                  </a:cubicBezTo>
                  <a:cubicBezTo>
                    <a:pt x="343" y="238"/>
                    <a:pt x="345" y="226"/>
                    <a:pt x="345" y="214"/>
                  </a:cubicBezTo>
                  <a:cubicBezTo>
                    <a:pt x="348" y="211"/>
                    <a:pt x="349" y="206"/>
                    <a:pt x="349" y="202"/>
                  </a:cubicBezTo>
                  <a:cubicBezTo>
                    <a:pt x="349" y="48"/>
                    <a:pt x="349" y="48"/>
                    <a:pt x="349" y="48"/>
                  </a:cubicBezTo>
                  <a:cubicBezTo>
                    <a:pt x="349" y="34"/>
                    <a:pt x="273" y="0"/>
                    <a:pt x="174" y="0"/>
                  </a:cubicBezTo>
                  <a:cubicBezTo>
                    <a:pt x="75" y="0"/>
                    <a:pt x="0" y="34"/>
                    <a:pt x="0" y="48"/>
                  </a:cubicBezTo>
                  <a:cubicBezTo>
                    <a:pt x="0" y="202"/>
                    <a:pt x="0" y="202"/>
                    <a:pt x="0" y="202"/>
                  </a:cubicBezTo>
                  <a:cubicBezTo>
                    <a:pt x="0" y="206"/>
                    <a:pt x="1" y="211"/>
                    <a:pt x="3" y="214"/>
                  </a:cubicBezTo>
                  <a:cubicBezTo>
                    <a:pt x="4" y="226"/>
                    <a:pt x="6" y="238"/>
                    <a:pt x="9" y="250"/>
                  </a:cubicBezTo>
                  <a:cubicBezTo>
                    <a:pt x="6" y="253"/>
                    <a:pt x="4" y="258"/>
                    <a:pt x="3" y="264"/>
                  </a:cubicBezTo>
                  <a:cubicBezTo>
                    <a:pt x="1" y="273"/>
                    <a:pt x="2" y="284"/>
                    <a:pt x="6" y="295"/>
                  </a:cubicBezTo>
                  <a:cubicBezTo>
                    <a:pt x="7" y="301"/>
                    <a:pt x="10" y="307"/>
                    <a:pt x="13" y="312"/>
                  </a:cubicBezTo>
                  <a:cubicBezTo>
                    <a:pt x="20" y="324"/>
                    <a:pt x="28" y="332"/>
                    <a:pt x="37" y="332"/>
                  </a:cubicBezTo>
                  <a:cubicBezTo>
                    <a:pt x="38" y="332"/>
                    <a:pt x="39" y="331"/>
                    <a:pt x="40" y="331"/>
                  </a:cubicBezTo>
                  <a:cubicBezTo>
                    <a:pt x="40" y="332"/>
                    <a:pt x="40" y="332"/>
                    <a:pt x="41" y="333"/>
                  </a:cubicBezTo>
                  <a:cubicBezTo>
                    <a:pt x="50" y="371"/>
                    <a:pt x="66" y="403"/>
                    <a:pt x="89" y="428"/>
                  </a:cubicBezTo>
                  <a:cubicBezTo>
                    <a:pt x="87" y="465"/>
                    <a:pt x="87" y="465"/>
                    <a:pt x="87" y="465"/>
                  </a:cubicBezTo>
                  <a:cubicBezTo>
                    <a:pt x="87" y="466"/>
                    <a:pt x="87" y="466"/>
                    <a:pt x="86" y="468"/>
                  </a:cubicBezTo>
                  <a:cubicBezTo>
                    <a:pt x="82" y="471"/>
                    <a:pt x="72" y="480"/>
                    <a:pt x="60" y="491"/>
                  </a:cubicBezTo>
                  <a:cubicBezTo>
                    <a:pt x="60" y="494"/>
                    <a:pt x="60" y="497"/>
                    <a:pt x="60" y="500"/>
                  </a:cubicBezTo>
                  <a:cubicBezTo>
                    <a:pt x="60" y="502"/>
                    <a:pt x="59" y="504"/>
                    <a:pt x="59" y="505"/>
                  </a:cubicBezTo>
                  <a:close/>
                  <a:moveTo>
                    <a:pt x="43" y="328"/>
                  </a:moveTo>
                  <a:cubicBezTo>
                    <a:pt x="43" y="326"/>
                    <a:pt x="43" y="326"/>
                    <a:pt x="43" y="326"/>
                  </a:cubicBezTo>
                  <a:cubicBezTo>
                    <a:pt x="41" y="327"/>
                    <a:pt x="41" y="327"/>
                    <a:pt x="41" y="327"/>
                  </a:cubicBezTo>
                  <a:cubicBezTo>
                    <a:pt x="40" y="327"/>
                    <a:pt x="40" y="327"/>
                    <a:pt x="39" y="328"/>
                  </a:cubicBezTo>
                  <a:cubicBezTo>
                    <a:pt x="39" y="328"/>
                    <a:pt x="38" y="328"/>
                    <a:pt x="37" y="328"/>
                  </a:cubicBezTo>
                  <a:cubicBezTo>
                    <a:pt x="30" y="328"/>
                    <a:pt x="22" y="321"/>
                    <a:pt x="16" y="310"/>
                  </a:cubicBezTo>
                  <a:cubicBezTo>
                    <a:pt x="13" y="306"/>
                    <a:pt x="11" y="300"/>
                    <a:pt x="9" y="294"/>
                  </a:cubicBezTo>
                  <a:cubicBezTo>
                    <a:pt x="6" y="283"/>
                    <a:pt x="5" y="273"/>
                    <a:pt x="7" y="264"/>
                  </a:cubicBezTo>
                  <a:cubicBezTo>
                    <a:pt x="8" y="256"/>
                    <a:pt x="11" y="251"/>
                    <a:pt x="16" y="249"/>
                  </a:cubicBezTo>
                  <a:cubicBezTo>
                    <a:pt x="21" y="248"/>
                    <a:pt x="28" y="251"/>
                    <a:pt x="34" y="258"/>
                  </a:cubicBezTo>
                  <a:cubicBezTo>
                    <a:pt x="37" y="262"/>
                    <a:pt x="37" y="262"/>
                    <a:pt x="37" y="262"/>
                  </a:cubicBezTo>
                  <a:cubicBezTo>
                    <a:pt x="37" y="257"/>
                    <a:pt x="37" y="257"/>
                    <a:pt x="37" y="257"/>
                  </a:cubicBezTo>
                  <a:cubicBezTo>
                    <a:pt x="37" y="252"/>
                    <a:pt x="37" y="248"/>
                    <a:pt x="37" y="244"/>
                  </a:cubicBezTo>
                  <a:cubicBezTo>
                    <a:pt x="37" y="237"/>
                    <a:pt x="37" y="231"/>
                    <a:pt x="37" y="225"/>
                  </a:cubicBezTo>
                  <a:cubicBezTo>
                    <a:pt x="56" y="216"/>
                    <a:pt x="107" y="197"/>
                    <a:pt x="174" y="197"/>
                  </a:cubicBezTo>
                  <a:cubicBezTo>
                    <a:pt x="242" y="197"/>
                    <a:pt x="292" y="216"/>
                    <a:pt x="312" y="225"/>
                  </a:cubicBezTo>
                  <a:cubicBezTo>
                    <a:pt x="312" y="231"/>
                    <a:pt x="312" y="237"/>
                    <a:pt x="312" y="244"/>
                  </a:cubicBezTo>
                  <a:cubicBezTo>
                    <a:pt x="312" y="248"/>
                    <a:pt x="312" y="252"/>
                    <a:pt x="312" y="257"/>
                  </a:cubicBezTo>
                  <a:cubicBezTo>
                    <a:pt x="312" y="262"/>
                    <a:pt x="312" y="262"/>
                    <a:pt x="312" y="262"/>
                  </a:cubicBezTo>
                  <a:cubicBezTo>
                    <a:pt x="315" y="258"/>
                    <a:pt x="315" y="258"/>
                    <a:pt x="315" y="258"/>
                  </a:cubicBezTo>
                  <a:cubicBezTo>
                    <a:pt x="321" y="251"/>
                    <a:pt x="327" y="248"/>
                    <a:pt x="333" y="249"/>
                  </a:cubicBezTo>
                  <a:cubicBezTo>
                    <a:pt x="343" y="252"/>
                    <a:pt x="346" y="273"/>
                    <a:pt x="340" y="294"/>
                  </a:cubicBezTo>
                  <a:cubicBezTo>
                    <a:pt x="338" y="301"/>
                    <a:pt x="334" y="308"/>
                    <a:pt x="331" y="313"/>
                  </a:cubicBezTo>
                  <a:cubicBezTo>
                    <a:pt x="325" y="322"/>
                    <a:pt x="318" y="328"/>
                    <a:pt x="312" y="328"/>
                  </a:cubicBezTo>
                  <a:cubicBezTo>
                    <a:pt x="311" y="328"/>
                    <a:pt x="310" y="328"/>
                    <a:pt x="309" y="328"/>
                  </a:cubicBezTo>
                  <a:cubicBezTo>
                    <a:pt x="309" y="327"/>
                    <a:pt x="308" y="327"/>
                    <a:pt x="308" y="327"/>
                  </a:cubicBezTo>
                  <a:cubicBezTo>
                    <a:pt x="306" y="326"/>
                    <a:pt x="306" y="326"/>
                    <a:pt x="306" y="326"/>
                  </a:cubicBezTo>
                  <a:cubicBezTo>
                    <a:pt x="305" y="328"/>
                    <a:pt x="305" y="328"/>
                    <a:pt x="305" y="328"/>
                  </a:cubicBezTo>
                  <a:cubicBezTo>
                    <a:pt x="297" y="367"/>
                    <a:pt x="280" y="401"/>
                    <a:pt x="257" y="426"/>
                  </a:cubicBezTo>
                  <a:cubicBezTo>
                    <a:pt x="256" y="426"/>
                    <a:pt x="256" y="426"/>
                    <a:pt x="256" y="426"/>
                  </a:cubicBezTo>
                  <a:cubicBezTo>
                    <a:pt x="258" y="466"/>
                    <a:pt x="258" y="466"/>
                    <a:pt x="258" y="466"/>
                  </a:cubicBezTo>
                  <a:cubicBezTo>
                    <a:pt x="258" y="466"/>
                    <a:pt x="258" y="467"/>
                    <a:pt x="258" y="469"/>
                  </a:cubicBezTo>
                  <a:cubicBezTo>
                    <a:pt x="251" y="482"/>
                    <a:pt x="226" y="524"/>
                    <a:pt x="175" y="524"/>
                  </a:cubicBezTo>
                  <a:cubicBezTo>
                    <a:pt x="122" y="524"/>
                    <a:pt x="96" y="480"/>
                    <a:pt x="90" y="468"/>
                  </a:cubicBezTo>
                  <a:cubicBezTo>
                    <a:pt x="90" y="467"/>
                    <a:pt x="91" y="466"/>
                    <a:pt x="91" y="466"/>
                  </a:cubicBezTo>
                  <a:cubicBezTo>
                    <a:pt x="93" y="426"/>
                    <a:pt x="93" y="426"/>
                    <a:pt x="93" y="426"/>
                  </a:cubicBezTo>
                  <a:cubicBezTo>
                    <a:pt x="92" y="426"/>
                    <a:pt x="92" y="426"/>
                    <a:pt x="92" y="426"/>
                  </a:cubicBezTo>
                  <a:cubicBezTo>
                    <a:pt x="69" y="401"/>
                    <a:pt x="52" y="367"/>
                    <a:pt x="43" y="32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3" name="Freeform 33"/>
            <p:cNvSpPr>
              <a:spLocks/>
            </p:cNvSpPr>
            <p:nvPr/>
          </p:nvSpPr>
          <p:spPr bwMode="auto">
            <a:xfrm>
              <a:off x="8783638" y="3567113"/>
              <a:ext cx="696913" cy="1089025"/>
            </a:xfrm>
            <a:custGeom>
              <a:avLst/>
              <a:gdLst>
                <a:gd name="T0" fmla="*/ 17 w 269"/>
                <a:gd name="T1" fmla="*/ 56 h 419"/>
                <a:gd name="T2" fmla="*/ 38 w 269"/>
                <a:gd name="T3" fmla="*/ 131 h 419"/>
                <a:gd name="T4" fmla="*/ 29 w 269"/>
                <a:gd name="T5" fmla="*/ 149 h 419"/>
                <a:gd name="T6" fmla="*/ 29 w 269"/>
                <a:gd name="T7" fmla="*/ 252 h 419"/>
                <a:gd name="T8" fmla="*/ 31 w 269"/>
                <a:gd name="T9" fmla="*/ 259 h 419"/>
                <a:gd name="T10" fmla="*/ 29 w 269"/>
                <a:gd name="T11" fmla="*/ 311 h 419"/>
                <a:gd name="T12" fmla="*/ 42 w 269"/>
                <a:gd name="T13" fmla="*/ 347 h 419"/>
                <a:gd name="T14" fmla="*/ 36 w 269"/>
                <a:gd name="T15" fmla="*/ 381 h 419"/>
                <a:gd name="T16" fmla="*/ 6 w 269"/>
                <a:gd name="T17" fmla="*/ 393 h 419"/>
                <a:gd name="T18" fmla="*/ 6 w 269"/>
                <a:gd name="T19" fmla="*/ 403 h 419"/>
                <a:gd name="T20" fmla="*/ 48 w 269"/>
                <a:gd name="T21" fmla="*/ 380 h 419"/>
                <a:gd name="T22" fmla="*/ 45 w 269"/>
                <a:gd name="T23" fmla="*/ 328 h 419"/>
                <a:gd name="T24" fmla="*/ 36 w 269"/>
                <a:gd name="T25" fmla="*/ 267 h 419"/>
                <a:gd name="T26" fmla="*/ 51 w 269"/>
                <a:gd name="T27" fmla="*/ 273 h 419"/>
                <a:gd name="T28" fmla="*/ 223 w 269"/>
                <a:gd name="T29" fmla="*/ 273 h 419"/>
                <a:gd name="T30" fmla="*/ 240 w 269"/>
                <a:gd name="T31" fmla="*/ 265 h 419"/>
                <a:gd name="T32" fmla="*/ 227 w 269"/>
                <a:gd name="T33" fmla="*/ 347 h 419"/>
                <a:gd name="T34" fmla="*/ 232 w 269"/>
                <a:gd name="T35" fmla="*/ 395 h 419"/>
                <a:gd name="T36" fmla="*/ 264 w 269"/>
                <a:gd name="T37" fmla="*/ 414 h 419"/>
                <a:gd name="T38" fmla="*/ 261 w 269"/>
                <a:gd name="T39" fmla="*/ 405 h 419"/>
                <a:gd name="T40" fmla="*/ 233 w 269"/>
                <a:gd name="T41" fmla="*/ 374 h 419"/>
                <a:gd name="T42" fmla="*/ 251 w 269"/>
                <a:gd name="T43" fmla="*/ 315 h 419"/>
                <a:gd name="T44" fmla="*/ 244 w 269"/>
                <a:gd name="T45" fmla="*/ 257 h 419"/>
                <a:gd name="T46" fmla="*/ 244 w 269"/>
                <a:gd name="T47" fmla="*/ 252 h 419"/>
                <a:gd name="T48" fmla="*/ 244 w 269"/>
                <a:gd name="T49" fmla="*/ 149 h 419"/>
                <a:gd name="T50" fmla="*/ 236 w 269"/>
                <a:gd name="T51" fmla="*/ 131 h 419"/>
                <a:gd name="T52" fmla="*/ 255 w 269"/>
                <a:gd name="T53" fmla="*/ 76 h 419"/>
                <a:gd name="T54" fmla="*/ 257 w 269"/>
                <a:gd name="T55" fmla="*/ 56 h 419"/>
                <a:gd name="T56" fmla="*/ 256 w 269"/>
                <a:gd name="T57" fmla="*/ 20 h 419"/>
                <a:gd name="T58" fmla="*/ 256 w 269"/>
                <a:gd name="T59" fmla="*/ 11 h 419"/>
                <a:gd name="T60" fmla="*/ 244 w 269"/>
                <a:gd name="T61" fmla="*/ 1 h 419"/>
                <a:gd name="T62" fmla="*/ 247 w 269"/>
                <a:gd name="T63" fmla="*/ 23 h 419"/>
                <a:gd name="T64" fmla="*/ 247 w 269"/>
                <a:gd name="T65" fmla="*/ 56 h 419"/>
                <a:gd name="T66" fmla="*/ 246 w 269"/>
                <a:gd name="T67" fmla="*/ 75 h 419"/>
                <a:gd name="T68" fmla="*/ 227 w 269"/>
                <a:gd name="T69" fmla="*/ 128 h 419"/>
                <a:gd name="T70" fmla="*/ 223 w 269"/>
                <a:gd name="T71" fmla="*/ 127 h 419"/>
                <a:gd name="T72" fmla="*/ 51 w 269"/>
                <a:gd name="T73" fmla="*/ 127 h 419"/>
                <a:gd name="T74" fmla="*/ 47 w 269"/>
                <a:gd name="T75" fmla="*/ 128 h 419"/>
                <a:gd name="T76" fmla="*/ 26 w 269"/>
                <a:gd name="T77" fmla="*/ 56 h 419"/>
                <a:gd name="T78" fmla="*/ 26 w 269"/>
                <a:gd name="T79" fmla="*/ 25 h 419"/>
                <a:gd name="T80" fmla="*/ 27 w 269"/>
                <a:gd name="T81" fmla="*/ 20 h 419"/>
                <a:gd name="T82" fmla="*/ 27 w 269"/>
                <a:gd name="T83" fmla="*/ 11 h 419"/>
                <a:gd name="T84" fmla="*/ 17 w 269"/>
                <a:gd name="T85" fmla="*/ 20 h 419"/>
                <a:gd name="T86" fmla="*/ 17 w 269"/>
                <a:gd name="T87" fmla="*/ 5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9" h="419">
                  <a:moveTo>
                    <a:pt x="17" y="56"/>
                  </a:moveTo>
                  <a:cubicBezTo>
                    <a:pt x="18" y="82"/>
                    <a:pt x="24" y="109"/>
                    <a:pt x="38" y="131"/>
                  </a:cubicBezTo>
                  <a:cubicBezTo>
                    <a:pt x="33" y="135"/>
                    <a:pt x="29" y="141"/>
                    <a:pt x="29" y="149"/>
                  </a:cubicBezTo>
                  <a:cubicBezTo>
                    <a:pt x="29" y="252"/>
                    <a:pt x="29" y="252"/>
                    <a:pt x="29" y="252"/>
                  </a:cubicBezTo>
                  <a:cubicBezTo>
                    <a:pt x="29" y="254"/>
                    <a:pt x="30" y="256"/>
                    <a:pt x="31" y="259"/>
                  </a:cubicBezTo>
                  <a:cubicBezTo>
                    <a:pt x="17" y="270"/>
                    <a:pt x="24" y="296"/>
                    <a:pt x="29" y="311"/>
                  </a:cubicBezTo>
                  <a:cubicBezTo>
                    <a:pt x="33" y="323"/>
                    <a:pt x="38" y="334"/>
                    <a:pt x="42" y="347"/>
                  </a:cubicBezTo>
                  <a:cubicBezTo>
                    <a:pt x="45" y="359"/>
                    <a:pt x="45" y="371"/>
                    <a:pt x="36" y="381"/>
                  </a:cubicBezTo>
                  <a:cubicBezTo>
                    <a:pt x="29" y="389"/>
                    <a:pt x="17" y="393"/>
                    <a:pt x="6" y="393"/>
                  </a:cubicBezTo>
                  <a:cubicBezTo>
                    <a:pt x="0" y="394"/>
                    <a:pt x="0" y="403"/>
                    <a:pt x="6" y="403"/>
                  </a:cubicBezTo>
                  <a:cubicBezTo>
                    <a:pt x="23" y="402"/>
                    <a:pt x="39" y="395"/>
                    <a:pt x="48" y="380"/>
                  </a:cubicBezTo>
                  <a:cubicBezTo>
                    <a:pt x="58" y="365"/>
                    <a:pt x="51" y="344"/>
                    <a:pt x="45" y="328"/>
                  </a:cubicBezTo>
                  <a:cubicBezTo>
                    <a:pt x="40" y="316"/>
                    <a:pt x="24" y="280"/>
                    <a:pt x="36" y="267"/>
                  </a:cubicBezTo>
                  <a:cubicBezTo>
                    <a:pt x="40" y="271"/>
                    <a:pt x="45" y="273"/>
                    <a:pt x="51" y="273"/>
                  </a:cubicBezTo>
                  <a:cubicBezTo>
                    <a:pt x="223" y="273"/>
                    <a:pt x="223" y="273"/>
                    <a:pt x="223" y="273"/>
                  </a:cubicBezTo>
                  <a:cubicBezTo>
                    <a:pt x="230" y="273"/>
                    <a:pt x="236" y="270"/>
                    <a:pt x="240" y="265"/>
                  </a:cubicBezTo>
                  <a:cubicBezTo>
                    <a:pt x="263" y="283"/>
                    <a:pt x="234" y="327"/>
                    <a:pt x="227" y="347"/>
                  </a:cubicBezTo>
                  <a:cubicBezTo>
                    <a:pt x="222" y="364"/>
                    <a:pt x="223" y="380"/>
                    <a:pt x="232" y="395"/>
                  </a:cubicBezTo>
                  <a:cubicBezTo>
                    <a:pt x="238" y="406"/>
                    <a:pt x="250" y="419"/>
                    <a:pt x="264" y="414"/>
                  </a:cubicBezTo>
                  <a:cubicBezTo>
                    <a:pt x="269" y="412"/>
                    <a:pt x="267" y="403"/>
                    <a:pt x="261" y="405"/>
                  </a:cubicBezTo>
                  <a:cubicBezTo>
                    <a:pt x="247" y="410"/>
                    <a:pt x="235" y="386"/>
                    <a:pt x="233" y="374"/>
                  </a:cubicBezTo>
                  <a:cubicBezTo>
                    <a:pt x="231" y="353"/>
                    <a:pt x="243" y="334"/>
                    <a:pt x="251" y="315"/>
                  </a:cubicBezTo>
                  <a:cubicBezTo>
                    <a:pt x="259" y="295"/>
                    <a:pt x="261" y="270"/>
                    <a:pt x="244" y="257"/>
                  </a:cubicBezTo>
                  <a:cubicBezTo>
                    <a:pt x="244" y="255"/>
                    <a:pt x="244" y="253"/>
                    <a:pt x="244" y="252"/>
                  </a:cubicBezTo>
                  <a:cubicBezTo>
                    <a:pt x="244" y="149"/>
                    <a:pt x="244" y="149"/>
                    <a:pt x="244" y="149"/>
                  </a:cubicBezTo>
                  <a:cubicBezTo>
                    <a:pt x="244" y="141"/>
                    <a:pt x="241" y="135"/>
                    <a:pt x="236" y="131"/>
                  </a:cubicBezTo>
                  <a:cubicBezTo>
                    <a:pt x="246" y="115"/>
                    <a:pt x="252" y="95"/>
                    <a:pt x="255" y="76"/>
                  </a:cubicBezTo>
                  <a:cubicBezTo>
                    <a:pt x="256" y="69"/>
                    <a:pt x="256" y="63"/>
                    <a:pt x="257" y="56"/>
                  </a:cubicBezTo>
                  <a:cubicBezTo>
                    <a:pt x="257" y="44"/>
                    <a:pt x="257" y="32"/>
                    <a:pt x="256" y="20"/>
                  </a:cubicBezTo>
                  <a:cubicBezTo>
                    <a:pt x="256" y="17"/>
                    <a:pt x="256" y="14"/>
                    <a:pt x="256" y="11"/>
                  </a:cubicBezTo>
                  <a:cubicBezTo>
                    <a:pt x="253" y="9"/>
                    <a:pt x="244" y="0"/>
                    <a:pt x="244" y="1"/>
                  </a:cubicBezTo>
                  <a:cubicBezTo>
                    <a:pt x="246" y="8"/>
                    <a:pt x="247" y="16"/>
                    <a:pt x="247" y="23"/>
                  </a:cubicBezTo>
                  <a:cubicBezTo>
                    <a:pt x="248" y="34"/>
                    <a:pt x="248" y="45"/>
                    <a:pt x="247" y="56"/>
                  </a:cubicBezTo>
                  <a:cubicBezTo>
                    <a:pt x="247" y="62"/>
                    <a:pt x="246" y="69"/>
                    <a:pt x="246" y="75"/>
                  </a:cubicBezTo>
                  <a:cubicBezTo>
                    <a:pt x="243" y="93"/>
                    <a:pt x="237" y="112"/>
                    <a:pt x="227" y="128"/>
                  </a:cubicBezTo>
                  <a:cubicBezTo>
                    <a:pt x="226" y="127"/>
                    <a:pt x="224" y="127"/>
                    <a:pt x="223" y="127"/>
                  </a:cubicBezTo>
                  <a:cubicBezTo>
                    <a:pt x="51" y="127"/>
                    <a:pt x="51" y="127"/>
                    <a:pt x="51" y="127"/>
                  </a:cubicBezTo>
                  <a:cubicBezTo>
                    <a:pt x="49" y="127"/>
                    <a:pt x="48" y="127"/>
                    <a:pt x="47" y="128"/>
                  </a:cubicBezTo>
                  <a:cubicBezTo>
                    <a:pt x="33" y="106"/>
                    <a:pt x="28" y="81"/>
                    <a:pt x="26" y="56"/>
                  </a:cubicBezTo>
                  <a:cubicBezTo>
                    <a:pt x="26" y="46"/>
                    <a:pt x="26" y="36"/>
                    <a:pt x="26" y="25"/>
                  </a:cubicBezTo>
                  <a:cubicBezTo>
                    <a:pt x="26" y="24"/>
                    <a:pt x="27" y="22"/>
                    <a:pt x="27" y="20"/>
                  </a:cubicBezTo>
                  <a:cubicBezTo>
                    <a:pt x="27" y="17"/>
                    <a:pt x="27" y="14"/>
                    <a:pt x="27" y="11"/>
                  </a:cubicBezTo>
                  <a:cubicBezTo>
                    <a:pt x="33" y="6"/>
                    <a:pt x="15" y="22"/>
                    <a:pt x="17" y="20"/>
                  </a:cubicBezTo>
                  <a:cubicBezTo>
                    <a:pt x="16" y="32"/>
                    <a:pt x="16" y="44"/>
                    <a:pt x="17"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34"/>
            <p:cNvSpPr>
              <a:spLocks/>
            </p:cNvSpPr>
            <p:nvPr/>
          </p:nvSpPr>
          <p:spPr bwMode="auto">
            <a:xfrm>
              <a:off x="9447213" y="3595688"/>
              <a:ext cx="3175" cy="3175"/>
            </a:xfrm>
            <a:custGeom>
              <a:avLst/>
              <a:gdLst>
                <a:gd name="T0" fmla="*/ 0 w 1"/>
                <a:gd name="T1" fmla="*/ 0 h 1"/>
                <a:gd name="T2" fmla="*/ 0 w 1"/>
                <a:gd name="T3" fmla="*/ 0 h 1"/>
                <a:gd name="T4" fmla="*/ 0 w 1"/>
                <a:gd name="T5" fmla="*/ 0 h 1"/>
              </a:gdLst>
              <a:ahLst/>
              <a:cxnLst>
                <a:cxn ang="0">
                  <a:pos x="T0" y="T1"/>
                </a:cxn>
                <a:cxn ang="0">
                  <a:pos x="T2" y="T3"/>
                </a:cxn>
                <a:cxn ang="0">
                  <a:pos x="T4" y="T5"/>
                </a:cxn>
              </a:cxnLst>
              <a:rect l="0" t="0" r="r" b="b"/>
              <a:pathLst>
                <a:path w="1" h="1">
                  <a:moveTo>
                    <a:pt x="0" y="0"/>
                  </a:moveTo>
                  <a:cubicBezTo>
                    <a:pt x="0" y="0"/>
                    <a:pt x="0" y="0"/>
                    <a:pt x="0" y="0"/>
                  </a:cubicBezTo>
                  <a:cubicBezTo>
                    <a:pt x="1"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5" name="Freeform 35"/>
            <p:cNvSpPr>
              <a:spLocks/>
            </p:cNvSpPr>
            <p:nvPr/>
          </p:nvSpPr>
          <p:spPr bwMode="auto">
            <a:xfrm>
              <a:off x="9618663" y="3989388"/>
              <a:ext cx="39688" cy="144463"/>
            </a:xfrm>
            <a:custGeom>
              <a:avLst/>
              <a:gdLst>
                <a:gd name="T0" fmla="*/ 0 w 15"/>
                <a:gd name="T1" fmla="*/ 56 h 56"/>
                <a:gd name="T2" fmla="*/ 15 w 15"/>
                <a:gd name="T3" fmla="*/ 56 h 56"/>
                <a:gd name="T4" fmla="*/ 15 w 15"/>
                <a:gd name="T5" fmla="*/ 0 h 56"/>
                <a:gd name="T6" fmla="*/ 5 w 15"/>
                <a:gd name="T7" fmla="*/ 15 h 56"/>
                <a:gd name="T8" fmla="*/ 6 w 15"/>
                <a:gd name="T9" fmla="*/ 40 h 56"/>
                <a:gd name="T10" fmla="*/ 0 w 15"/>
                <a:gd name="T11" fmla="*/ 56 h 56"/>
              </a:gdLst>
              <a:ahLst/>
              <a:cxnLst>
                <a:cxn ang="0">
                  <a:pos x="T0" y="T1"/>
                </a:cxn>
                <a:cxn ang="0">
                  <a:pos x="T2" y="T3"/>
                </a:cxn>
                <a:cxn ang="0">
                  <a:pos x="T4" y="T5"/>
                </a:cxn>
                <a:cxn ang="0">
                  <a:pos x="T6" y="T7"/>
                </a:cxn>
                <a:cxn ang="0">
                  <a:pos x="T8" y="T9"/>
                </a:cxn>
                <a:cxn ang="0">
                  <a:pos x="T10" y="T11"/>
                </a:cxn>
              </a:cxnLst>
              <a:rect l="0" t="0" r="r" b="b"/>
              <a:pathLst>
                <a:path w="15" h="56">
                  <a:moveTo>
                    <a:pt x="0" y="56"/>
                  </a:moveTo>
                  <a:cubicBezTo>
                    <a:pt x="15" y="56"/>
                    <a:pt x="15" y="56"/>
                    <a:pt x="15" y="56"/>
                  </a:cubicBezTo>
                  <a:cubicBezTo>
                    <a:pt x="15" y="0"/>
                    <a:pt x="15" y="0"/>
                    <a:pt x="15" y="0"/>
                  </a:cubicBezTo>
                  <a:cubicBezTo>
                    <a:pt x="15" y="0"/>
                    <a:pt x="7" y="1"/>
                    <a:pt x="5" y="15"/>
                  </a:cubicBezTo>
                  <a:cubicBezTo>
                    <a:pt x="4" y="29"/>
                    <a:pt x="10" y="33"/>
                    <a:pt x="6" y="40"/>
                  </a:cubicBezTo>
                  <a:cubicBezTo>
                    <a:pt x="3" y="47"/>
                    <a:pt x="0" y="56"/>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6" name="Rectangle 36"/>
            <p:cNvSpPr>
              <a:spLocks noChangeArrowheads="1"/>
            </p:cNvSpPr>
            <p:nvPr/>
          </p:nvSpPr>
          <p:spPr bwMode="auto">
            <a:xfrm>
              <a:off x="9626600" y="4149726"/>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7" name="Rectangle 37"/>
            <p:cNvSpPr>
              <a:spLocks noChangeArrowheads="1"/>
            </p:cNvSpPr>
            <p:nvPr/>
          </p:nvSpPr>
          <p:spPr bwMode="auto">
            <a:xfrm>
              <a:off x="9626600" y="4160838"/>
              <a:ext cx="25400" cy="7938"/>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8" name="Rectangle 38"/>
            <p:cNvSpPr>
              <a:spLocks noChangeArrowheads="1"/>
            </p:cNvSpPr>
            <p:nvPr/>
          </p:nvSpPr>
          <p:spPr bwMode="auto">
            <a:xfrm>
              <a:off x="9626600" y="4173538"/>
              <a:ext cx="25400" cy="4763"/>
            </a:xfrm>
            <a:prstGeom prst="rect">
              <a:avLst/>
            </a:prstGeom>
            <a:solidFill>
              <a:srgbClr val="009D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39"/>
            <p:cNvSpPr>
              <a:spLocks noEditPoints="1"/>
            </p:cNvSpPr>
            <p:nvPr/>
          </p:nvSpPr>
          <p:spPr bwMode="auto">
            <a:xfrm>
              <a:off x="9577388" y="4014788"/>
              <a:ext cx="366713" cy="228600"/>
            </a:xfrm>
            <a:custGeom>
              <a:avLst/>
              <a:gdLst>
                <a:gd name="T0" fmla="*/ 122 w 141"/>
                <a:gd name="T1" fmla="*/ 16 h 88"/>
                <a:gd name="T2" fmla="*/ 97 w 141"/>
                <a:gd name="T3" fmla="*/ 24 h 88"/>
                <a:gd name="T4" fmla="*/ 80 w 141"/>
                <a:gd name="T5" fmla="*/ 4 h 88"/>
                <a:gd name="T6" fmla="*/ 52 w 141"/>
                <a:gd name="T7" fmla="*/ 20 h 88"/>
                <a:gd name="T8" fmla="*/ 68 w 141"/>
                <a:gd name="T9" fmla="*/ 48 h 88"/>
                <a:gd name="T10" fmla="*/ 68 w 141"/>
                <a:gd name="T11" fmla="*/ 48 h 88"/>
                <a:gd name="T12" fmla="*/ 70 w 141"/>
                <a:gd name="T13" fmla="*/ 78 h 88"/>
                <a:gd name="T14" fmla="*/ 31 w 141"/>
                <a:gd name="T15" fmla="*/ 78 h 88"/>
                <a:gd name="T16" fmla="*/ 31 w 141"/>
                <a:gd name="T17" fmla="*/ 48 h 88"/>
                <a:gd name="T18" fmla="*/ 16 w 141"/>
                <a:gd name="T19" fmla="*/ 48 h 88"/>
                <a:gd name="T20" fmla="*/ 16 w 141"/>
                <a:gd name="T21" fmla="*/ 78 h 88"/>
                <a:gd name="T22" fmla="*/ 0 w 141"/>
                <a:gd name="T23" fmla="*/ 78 h 88"/>
                <a:gd name="T24" fmla="*/ 0 w 141"/>
                <a:gd name="T25" fmla="*/ 88 h 88"/>
                <a:gd name="T26" fmla="*/ 121 w 141"/>
                <a:gd name="T27" fmla="*/ 88 h 88"/>
                <a:gd name="T28" fmla="*/ 121 w 141"/>
                <a:gd name="T29" fmla="*/ 78 h 88"/>
                <a:gd name="T30" fmla="*/ 96 w 141"/>
                <a:gd name="T31" fmla="*/ 78 h 88"/>
                <a:gd name="T32" fmla="*/ 109 w 141"/>
                <a:gd name="T33" fmla="*/ 60 h 88"/>
                <a:gd name="T34" fmla="*/ 109 w 141"/>
                <a:gd name="T35" fmla="*/ 60 h 88"/>
                <a:gd name="T36" fmla="*/ 138 w 141"/>
                <a:gd name="T37" fmla="*/ 44 h 88"/>
                <a:gd name="T38" fmla="*/ 122 w 141"/>
                <a:gd name="T39" fmla="*/ 16 h 88"/>
                <a:gd name="T40" fmla="*/ 29 w 141"/>
                <a:gd name="T41" fmla="*/ 63 h 88"/>
                <a:gd name="T42" fmla="*/ 19 w 141"/>
                <a:gd name="T43" fmla="*/ 63 h 88"/>
                <a:gd name="T44" fmla="*/ 19 w 141"/>
                <a:gd name="T45" fmla="*/ 61 h 88"/>
                <a:gd name="T46" fmla="*/ 29 w 141"/>
                <a:gd name="T47" fmla="*/ 61 h 88"/>
                <a:gd name="T48" fmla="*/ 29 w 141"/>
                <a:gd name="T49" fmla="*/ 63 h 88"/>
                <a:gd name="T50" fmla="*/ 29 w 141"/>
                <a:gd name="T51" fmla="*/ 59 h 88"/>
                <a:gd name="T52" fmla="*/ 19 w 141"/>
                <a:gd name="T53" fmla="*/ 59 h 88"/>
                <a:gd name="T54" fmla="*/ 19 w 141"/>
                <a:gd name="T55" fmla="*/ 56 h 88"/>
                <a:gd name="T56" fmla="*/ 29 w 141"/>
                <a:gd name="T57" fmla="*/ 56 h 88"/>
                <a:gd name="T58" fmla="*/ 29 w 141"/>
                <a:gd name="T59" fmla="*/ 59 h 88"/>
                <a:gd name="T60" fmla="*/ 29 w 141"/>
                <a:gd name="T61" fmla="*/ 54 h 88"/>
                <a:gd name="T62" fmla="*/ 19 w 141"/>
                <a:gd name="T63" fmla="*/ 54 h 88"/>
                <a:gd name="T64" fmla="*/ 19 w 141"/>
                <a:gd name="T65" fmla="*/ 52 h 88"/>
                <a:gd name="T66" fmla="*/ 29 w 141"/>
                <a:gd name="T67" fmla="*/ 52 h 88"/>
                <a:gd name="T68" fmla="*/ 29 w 141"/>
                <a:gd name="T69" fmla="*/ 54 h 88"/>
                <a:gd name="T70" fmla="*/ 70 w 141"/>
                <a:gd name="T71" fmla="*/ 40 h 88"/>
                <a:gd name="T72" fmla="*/ 60 w 141"/>
                <a:gd name="T73" fmla="*/ 22 h 88"/>
                <a:gd name="T74" fmla="*/ 78 w 141"/>
                <a:gd name="T75" fmla="*/ 12 h 88"/>
                <a:gd name="T76" fmla="*/ 88 w 141"/>
                <a:gd name="T77" fmla="*/ 30 h 88"/>
                <a:gd name="T78" fmla="*/ 70 w 141"/>
                <a:gd name="T79" fmla="*/ 40 h 88"/>
                <a:gd name="T80" fmla="*/ 84 w 141"/>
                <a:gd name="T81" fmla="*/ 78 h 88"/>
                <a:gd name="T82" fmla="*/ 80 w 141"/>
                <a:gd name="T83" fmla="*/ 78 h 88"/>
                <a:gd name="T84" fmla="*/ 78 w 141"/>
                <a:gd name="T85" fmla="*/ 49 h 88"/>
                <a:gd name="T86" fmla="*/ 93 w 141"/>
                <a:gd name="T87" fmla="*/ 40 h 88"/>
                <a:gd name="T88" fmla="*/ 100 w 141"/>
                <a:gd name="T89" fmla="*/ 55 h 88"/>
                <a:gd name="T90" fmla="*/ 84 w 141"/>
                <a:gd name="T91" fmla="*/ 78 h 88"/>
                <a:gd name="T92" fmla="*/ 130 w 141"/>
                <a:gd name="T93" fmla="*/ 42 h 88"/>
                <a:gd name="T94" fmla="*/ 112 w 141"/>
                <a:gd name="T95" fmla="*/ 52 h 88"/>
                <a:gd name="T96" fmla="*/ 101 w 141"/>
                <a:gd name="T97" fmla="*/ 34 h 88"/>
                <a:gd name="T98" fmla="*/ 120 w 141"/>
                <a:gd name="T99" fmla="*/ 24 h 88"/>
                <a:gd name="T100" fmla="*/ 130 w 141"/>
                <a:gd name="T101"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88">
                  <a:moveTo>
                    <a:pt x="122" y="16"/>
                  </a:moveTo>
                  <a:cubicBezTo>
                    <a:pt x="112" y="13"/>
                    <a:pt x="102" y="17"/>
                    <a:pt x="97" y="24"/>
                  </a:cubicBezTo>
                  <a:cubicBezTo>
                    <a:pt x="96" y="15"/>
                    <a:pt x="90" y="7"/>
                    <a:pt x="80" y="4"/>
                  </a:cubicBezTo>
                  <a:cubicBezTo>
                    <a:pt x="68" y="0"/>
                    <a:pt x="55" y="8"/>
                    <a:pt x="52" y="20"/>
                  </a:cubicBezTo>
                  <a:cubicBezTo>
                    <a:pt x="48" y="32"/>
                    <a:pt x="55" y="45"/>
                    <a:pt x="68" y="48"/>
                  </a:cubicBezTo>
                  <a:cubicBezTo>
                    <a:pt x="68" y="48"/>
                    <a:pt x="68" y="48"/>
                    <a:pt x="68" y="48"/>
                  </a:cubicBezTo>
                  <a:cubicBezTo>
                    <a:pt x="70" y="78"/>
                    <a:pt x="70" y="78"/>
                    <a:pt x="70" y="78"/>
                  </a:cubicBezTo>
                  <a:cubicBezTo>
                    <a:pt x="31" y="78"/>
                    <a:pt x="31" y="78"/>
                    <a:pt x="31" y="78"/>
                  </a:cubicBezTo>
                  <a:cubicBezTo>
                    <a:pt x="31" y="48"/>
                    <a:pt x="31" y="48"/>
                    <a:pt x="31" y="48"/>
                  </a:cubicBezTo>
                  <a:cubicBezTo>
                    <a:pt x="16" y="48"/>
                    <a:pt x="16" y="48"/>
                    <a:pt x="16" y="48"/>
                  </a:cubicBezTo>
                  <a:cubicBezTo>
                    <a:pt x="16" y="78"/>
                    <a:pt x="16" y="78"/>
                    <a:pt x="16" y="78"/>
                  </a:cubicBezTo>
                  <a:cubicBezTo>
                    <a:pt x="0" y="78"/>
                    <a:pt x="0" y="78"/>
                    <a:pt x="0" y="78"/>
                  </a:cubicBezTo>
                  <a:cubicBezTo>
                    <a:pt x="0" y="88"/>
                    <a:pt x="0" y="88"/>
                    <a:pt x="0" y="88"/>
                  </a:cubicBezTo>
                  <a:cubicBezTo>
                    <a:pt x="121" y="88"/>
                    <a:pt x="121" y="88"/>
                    <a:pt x="121" y="88"/>
                  </a:cubicBezTo>
                  <a:cubicBezTo>
                    <a:pt x="121" y="78"/>
                    <a:pt x="121" y="78"/>
                    <a:pt x="121" y="78"/>
                  </a:cubicBezTo>
                  <a:cubicBezTo>
                    <a:pt x="96" y="78"/>
                    <a:pt x="96" y="78"/>
                    <a:pt x="96" y="78"/>
                  </a:cubicBezTo>
                  <a:cubicBezTo>
                    <a:pt x="109" y="60"/>
                    <a:pt x="109" y="60"/>
                    <a:pt x="109" y="60"/>
                  </a:cubicBezTo>
                  <a:cubicBezTo>
                    <a:pt x="109" y="60"/>
                    <a:pt x="109" y="60"/>
                    <a:pt x="109" y="60"/>
                  </a:cubicBezTo>
                  <a:cubicBezTo>
                    <a:pt x="122" y="63"/>
                    <a:pt x="134" y="56"/>
                    <a:pt x="138" y="44"/>
                  </a:cubicBezTo>
                  <a:cubicBezTo>
                    <a:pt x="141" y="32"/>
                    <a:pt x="134" y="19"/>
                    <a:pt x="122" y="16"/>
                  </a:cubicBezTo>
                  <a:close/>
                  <a:moveTo>
                    <a:pt x="29" y="63"/>
                  </a:moveTo>
                  <a:cubicBezTo>
                    <a:pt x="19" y="63"/>
                    <a:pt x="19" y="63"/>
                    <a:pt x="19" y="63"/>
                  </a:cubicBezTo>
                  <a:cubicBezTo>
                    <a:pt x="19" y="61"/>
                    <a:pt x="19" y="61"/>
                    <a:pt x="19" y="61"/>
                  </a:cubicBezTo>
                  <a:cubicBezTo>
                    <a:pt x="29" y="61"/>
                    <a:pt x="29" y="61"/>
                    <a:pt x="29" y="61"/>
                  </a:cubicBezTo>
                  <a:lnTo>
                    <a:pt x="29" y="63"/>
                  </a:lnTo>
                  <a:close/>
                  <a:moveTo>
                    <a:pt x="29" y="59"/>
                  </a:moveTo>
                  <a:cubicBezTo>
                    <a:pt x="19" y="59"/>
                    <a:pt x="19" y="59"/>
                    <a:pt x="19" y="59"/>
                  </a:cubicBezTo>
                  <a:cubicBezTo>
                    <a:pt x="19" y="56"/>
                    <a:pt x="19" y="56"/>
                    <a:pt x="19" y="56"/>
                  </a:cubicBezTo>
                  <a:cubicBezTo>
                    <a:pt x="29" y="56"/>
                    <a:pt x="29" y="56"/>
                    <a:pt x="29" y="56"/>
                  </a:cubicBezTo>
                  <a:lnTo>
                    <a:pt x="29" y="59"/>
                  </a:lnTo>
                  <a:close/>
                  <a:moveTo>
                    <a:pt x="29" y="54"/>
                  </a:moveTo>
                  <a:cubicBezTo>
                    <a:pt x="19" y="54"/>
                    <a:pt x="19" y="54"/>
                    <a:pt x="19" y="54"/>
                  </a:cubicBezTo>
                  <a:cubicBezTo>
                    <a:pt x="19" y="52"/>
                    <a:pt x="19" y="52"/>
                    <a:pt x="19" y="52"/>
                  </a:cubicBezTo>
                  <a:cubicBezTo>
                    <a:pt x="29" y="52"/>
                    <a:pt x="29" y="52"/>
                    <a:pt x="29" y="52"/>
                  </a:cubicBezTo>
                  <a:lnTo>
                    <a:pt x="29" y="54"/>
                  </a:lnTo>
                  <a:close/>
                  <a:moveTo>
                    <a:pt x="70" y="40"/>
                  </a:moveTo>
                  <a:cubicBezTo>
                    <a:pt x="62" y="38"/>
                    <a:pt x="57" y="30"/>
                    <a:pt x="60" y="22"/>
                  </a:cubicBezTo>
                  <a:cubicBezTo>
                    <a:pt x="62" y="14"/>
                    <a:pt x="70" y="10"/>
                    <a:pt x="78" y="12"/>
                  </a:cubicBezTo>
                  <a:cubicBezTo>
                    <a:pt x="86" y="14"/>
                    <a:pt x="90" y="22"/>
                    <a:pt x="88" y="30"/>
                  </a:cubicBezTo>
                  <a:cubicBezTo>
                    <a:pt x="86" y="38"/>
                    <a:pt x="78" y="43"/>
                    <a:pt x="70" y="40"/>
                  </a:cubicBezTo>
                  <a:close/>
                  <a:moveTo>
                    <a:pt x="84" y="78"/>
                  </a:moveTo>
                  <a:cubicBezTo>
                    <a:pt x="80" y="78"/>
                    <a:pt x="80" y="78"/>
                    <a:pt x="80" y="78"/>
                  </a:cubicBezTo>
                  <a:cubicBezTo>
                    <a:pt x="78" y="49"/>
                    <a:pt x="78" y="49"/>
                    <a:pt x="78" y="49"/>
                  </a:cubicBezTo>
                  <a:cubicBezTo>
                    <a:pt x="84" y="48"/>
                    <a:pt x="89" y="44"/>
                    <a:pt x="93" y="40"/>
                  </a:cubicBezTo>
                  <a:cubicBezTo>
                    <a:pt x="93" y="46"/>
                    <a:pt x="96" y="51"/>
                    <a:pt x="100" y="55"/>
                  </a:cubicBezTo>
                  <a:lnTo>
                    <a:pt x="84" y="78"/>
                  </a:lnTo>
                  <a:close/>
                  <a:moveTo>
                    <a:pt x="130" y="42"/>
                  </a:moveTo>
                  <a:cubicBezTo>
                    <a:pt x="128" y="50"/>
                    <a:pt x="119" y="54"/>
                    <a:pt x="112" y="52"/>
                  </a:cubicBezTo>
                  <a:cubicBezTo>
                    <a:pt x="104" y="50"/>
                    <a:pt x="99" y="42"/>
                    <a:pt x="101" y="34"/>
                  </a:cubicBezTo>
                  <a:cubicBezTo>
                    <a:pt x="103" y="26"/>
                    <a:pt x="112" y="21"/>
                    <a:pt x="120" y="24"/>
                  </a:cubicBezTo>
                  <a:cubicBezTo>
                    <a:pt x="127" y="26"/>
                    <a:pt x="132" y="34"/>
                    <a:pt x="130"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40" name="Freeform 40"/>
            <p:cNvSpPr>
              <a:spLocks/>
            </p:cNvSpPr>
            <p:nvPr/>
          </p:nvSpPr>
          <p:spPr bwMode="auto">
            <a:xfrm>
              <a:off x="9834563" y="4068763"/>
              <a:ext cx="85725" cy="85725"/>
            </a:xfrm>
            <a:custGeom>
              <a:avLst/>
              <a:gdLst>
                <a:gd name="T0" fmla="*/ 21 w 33"/>
                <a:gd name="T1" fmla="*/ 3 h 33"/>
                <a:gd name="T2" fmla="*/ 2 w 33"/>
                <a:gd name="T3" fmla="*/ 13 h 33"/>
                <a:gd name="T4" fmla="*/ 13 w 33"/>
                <a:gd name="T5" fmla="*/ 31 h 33"/>
                <a:gd name="T6" fmla="*/ 31 w 33"/>
                <a:gd name="T7" fmla="*/ 21 h 33"/>
                <a:gd name="T8" fmla="*/ 21 w 33"/>
                <a:gd name="T9" fmla="*/ 3 h 33"/>
              </a:gdLst>
              <a:ahLst/>
              <a:cxnLst>
                <a:cxn ang="0">
                  <a:pos x="T0" y="T1"/>
                </a:cxn>
                <a:cxn ang="0">
                  <a:pos x="T2" y="T3"/>
                </a:cxn>
                <a:cxn ang="0">
                  <a:pos x="T4" y="T5"/>
                </a:cxn>
                <a:cxn ang="0">
                  <a:pos x="T6" y="T7"/>
                </a:cxn>
                <a:cxn ang="0">
                  <a:pos x="T8" y="T9"/>
                </a:cxn>
              </a:cxnLst>
              <a:rect l="0" t="0" r="r" b="b"/>
              <a:pathLst>
                <a:path w="33" h="33">
                  <a:moveTo>
                    <a:pt x="21" y="3"/>
                  </a:moveTo>
                  <a:cubicBezTo>
                    <a:pt x="13" y="0"/>
                    <a:pt x="4" y="5"/>
                    <a:pt x="2" y="13"/>
                  </a:cubicBezTo>
                  <a:cubicBezTo>
                    <a:pt x="0" y="21"/>
                    <a:pt x="5" y="29"/>
                    <a:pt x="13" y="31"/>
                  </a:cubicBezTo>
                  <a:cubicBezTo>
                    <a:pt x="20" y="33"/>
                    <a:pt x="29" y="29"/>
                    <a:pt x="31" y="21"/>
                  </a:cubicBezTo>
                  <a:cubicBezTo>
                    <a:pt x="33" y="13"/>
                    <a:pt x="28" y="5"/>
                    <a:pt x="21"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41" name="Freeform 41"/>
            <p:cNvSpPr>
              <a:spLocks/>
            </p:cNvSpPr>
            <p:nvPr/>
          </p:nvSpPr>
          <p:spPr bwMode="auto">
            <a:xfrm>
              <a:off x="9725025" y="4040188"/>
              <a:ext cx="85725" cy="85725"/>
            </a:xfrm>
            <a:custGeom>
              <a:avLst/>
              <a:gdLst>
                <a:gd name="T0" fmla="*/ 31 w 33"/>
                <a:gd name="T1" fmla="*/ 20 h 33"/>
                <a:gd name="T2" fmla="*/ 21 w 33"/>
                <a:gd name="T3" fmla="*/ 2 h 33"/>
                <a:gd name="T4" fmla="*/ 3 w 33"/>
                <a:gd name="T5" fmla="*/ 12 h 33"/>
                <a:gd name="T6" fmla="*/ 13 w 33"/>
                <a:gd name="T7" fmla="*/ 30 h 33"/>
                <a:gd name="T8" fmla="*/ 31 w 33"/>
                <a:gd name="T9" fmla="*/ 20 h 33"/>
              </a:gdLst>
              <a:ahLst/>
              <a:cxnLst>
                <a:cxn ang="0">
                  <a:pos x="T0" y="T1"/>
                </a:cxn>
                <a:cxn ang="0">
                  <a:pos x="T2" y="T3"/>
                </a:cxn>
                <a:cxn ang="0">
                  <a:pos x="T4" y="T5"/>
                </a:cxn>
                <a:cxn ang="0">
                  <a:pos x="T6" y="T7"/>
                </a:cxn>
                <a:cxn ang="0">
                  <a:pos x="T8" y="T9"/>
                </a:cxn>
              </a:cxnLst>
              <a:rect l="0" t="0" r="r" b="b"/>
              <a:pathLst>
                <a:path w="33" h="33">
                  <a:moveTo>
                    <a:pt x="31" y="20"/>
                  </a:moveTo>
                  <a:cubicBezTo>
                    <a:pt x="33" y="12"/>
                    <a:pt x="29" y="4"/>
                    <a:pt x="21" y="2"/>
                  </a:cubicBezTo>
                  <a:cubicBezTo>
                    <a:pt x="13" y="0"/>
                    <a:pt x="5" y="4"/>
                    <a:pt x="3" y="12"/>
                  </a:cubicBezTo>
                  <a:cubicBezTo>
                    <a:pt x="0" y="20"/>
                    <a:pt x="5" y="28"/>
                    <a:pt x="13" y="30"/>
                  </a:cubicBezTo>
                  <a:cubicBezTo>
                    <a:pt x="21" y="33"/>
                    <a:pt x="29" y="28"/>
                    <a:pt x="31"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grpSp>
      <p:cxnSp>
        <p:nvCxnSpPr>
          <p:cNvPr id="67" name="Straight Connector 66"/>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191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TextBox 823"/>
          <p:cNvSpPr txBox="1"/>
          <p:nvPr/>
        </p:nvSpPr>
        <p:spPr>
          <a:xfrm>
            <a:off x="893860" y="587093"/>
            <a:ext cx="2988832" cy="523220"/>
          </a:xfrm>
          <a:prstGeom prst="rect">
            <a:avLst/>
          </a:prstGeom>
          <a:noFill/>
        </p:spPr>
        <p:txBody>
          <a:bodyPr wrap="none" rtlCol="0">
            <a:spAutoFit/>
          </a:bodyPr>
          <a:lstStyle/>
          <a:p>
            <a:r>
              <a:rPr lang="en-ID" sz="2800" b="1" dirty="0">
                <a:solidFill>
                  <a:schemeClr val="tx1">
                    <a:lumMod val="65000"/>
                    <a:lumOff val="35000"/>
                  </a:schemeClr>
                </a:solidFill>
                <a:latin typeface="+mj-lt"/>
              </a:rPr>
              <a:t>PURCHASE STAGE</a:t>
            </a:r>
          </a:p>
        </p:txBody>
      </p:sp>
      <p:sp>
        <p:nvSpPr>
          <p:cNvPr id="141" name="Freeform 28"/>
          <p:cNvSpPr>
            <a:spLocks/>
          </p:cNvSpPr>
          <p:nvPr/>
        </p:nvSpPr>
        <p:spPr bwMode="auto">
          <a:xfrm flipH="1">
            <a:off x="9416397"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3" name="Freeform 30"/>
          <p:cNvSpPr>
            <a:spLocks/>
          </p:cNvSpPr>
          <p:nvPr/>
        </p:nvSpPr>
        <p:spPr bwMode="auto">
          <a:xfrm flipH="1">
            <a:off x="6682328" y="4194259"/>
            <a:ext cx="1711327" cy="1154112"/>
          </a:xfrm>
          <a:custGeom>
            <a:avLst/>
            <a:gdLst>
              <a:gd name="T0" fmla="*/ 832 w 1078"/>
              <a:gd name="T1" fmla="*/ 363 h 727"/>
              <a:gd name="T2" fmla="*/ 1078 w 1078"/>
              <a:gd name="T3" fmla="*/ 115 h 727"/>
              <a:gd name="T4" fmla="*/ 360 w 1078"/>
              <a:gd name="T5" fmla="*/ 115 h 727"/>
              <a:gd name="T6" fmla="*/ 360 w 1078"/>
              <a:gd name="T7" fmla="*/ 0 h 727"/>
              <a:gd name="T8" fmla="*/ 0 w 1078"/>
              <a:gd name="T9" fmla="*/ 363 h 727"/>
              <a:gd name="T10" fmla="*/ 360 w 1078"/>
              <a:gd name="T11" fmla="*/ 727 h 727"/>
              <a:gd name="T12" fmla="*/ 360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0" y="115"/>
                </a:lnTo>
                <a:lnTo>
                  <a:pt x="360" y="0"/>
                </a:lnTo>
                <a:lnTo>
                  <a:pt x="0" y="363"/>
                </a:lnTo>
                <a:lnTo>
                  <a:pt x="360" y="727"/>
                </a:lnTo>
                <a:lnTo>
                  <a:pt x="360"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4" name="Freeform 31"/>
          <p:cNvSpPr>
            <a:spLocks/>
          </p:cNvSpPr>
          <p:nvPr/>
        </p:nvSpPr>
        <p:spPr bwMode="auto">
          <a:xfrm flipH="1">
            <a:off x="3893275"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2"/>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5" name="Freeform 32"/>
          <p:cNvSpPr>
            <a:spLocks/>
          </p:cNvSpPr>
          <p:nvPr/>
        </p:nvSpPr>
        <p:spPr bwMode="auto">
          <a:xfrm flipH="1">
            <a:off x="1071750" y="4194259"/>
            <a:ext cx="1711327" cy="1154112"/>
          </a:xfrm>
          <a:custGeom>
            <a:avLst/>
            <a:gdLst>
              <a:gd name="T0" fmla="*/ 832 w 1078"/>
              <a:gd name="T1" fmla="*/ 363 h 727"/>
              <a:gd name="T2" fmla="*/ 1078 w 1078"/>
              <a:gd name="T3" fmla="*/ 115 h 727"/>
              <a:gd name="T4" fmla="*/ 362 w 1078"/>
              <a:gd name="T5" fmla="*/ 115 h 727"/>
              <a:gd name="T6" fmla="*/ 362 w 1078"/>
              <a:gd name="T7" fmla="*/ 0 h 727"/>
              <a:gd name="T8" fmla="*/ 0 w 1078"/>
              <a:gd name="T9" fmla="*/ 363 h 727"/>
              <a:gd name="T10" fmla="*/ 362 w 1078"/>
              <a:gd name="T11" fmla="*/ 727 h 727"/>
              <a:gd name="T12" fmla="*/ 362 w 1078"/>
              <a:gd name="T13" fmla="*/ 592 h 727"/>
              <a:gd name="T14" fmla="*/ 1058 w 1078"/>
              <a:gd name="T15" fmla="*/ 592 h 727"/>
              <a:gd name="T16" fmla="*/ 832 w 1078"/>
              <a:gd name="T17" fmla="*/ 36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8" h="727">
                <a:moveTo>
                  <a:pt x="832" y="363"/>
                </a:moveTo>
                <a:lnTo>
                  <a:pt x="1078" y="115"/>
                </a:lnTo>
                <a:lnTo>
                  <a:pt x="362" y="115"/>
                </a:lnTo>
                <a:lnTo>
                  <a:pt x="362" y="0"/>
                </a:lnTo>
                <a:lnTo>
                  <a:pt x="0" y="363"/>
                </a:lnTo>
                <a:lnTo>
                  <a:pt x="362" y="727"/>
                </a:lnTo>
                <a:lnTo>
                  <a:pt x="362" y="592"/>
                </a:lnTo>
                <a:lnTo>
                  <a:pt x="1058" y="592"/>
                </a:lnTo>
                <a:lnTo>
                  <a:pt x="832" y="363"/>
                </a:lnTo>
                <a:close/>
              </a:path>
            </a:pathLst>
          </a:custGeom>
          <a:solidFill>
            <a:schemeClr val="accent1"/>
          </a:solidFill>
          <a:ln>
            <a:noFill/>
          </a:ln>
          <a:scene3d>
            <a:camera prst="perspectiveRelaxed"/>
            <a:lightRig rig="morning" dir="t"/>
          </a:scene3d>
          <a:sp3d extrusionH="190500" prstMaterial="matte"/>
        </p:spPr>
        <p:txBody>
          <a:bodyPr vert="horz" wrap="square" lIns="91440" tIns="45721" rIns="91440" bIns="45721" numCol="1" anchor="t" anchorCtr="0" compatLnSpc="1">
            <a:prstTxWarp prst="textNoShape">
              <a:avLst/>
            </a:prstTxWarp>
          </a:bodyPr>
          <a:lstStyle/>
          <a:p>
            <a:endParaRPr lang="en-US" sz="1801"/>
          </a:p>
        </p:txBody>
      </p:sp>
      <p:sp>
        <p:nvSpPr>
          <p:cNvPr id="147" name="TextBox 146"/>
          <p:cNvSpPr txBox="1"/>
          <p:nvPr/>
        </p:nvSpPr>
        <p:spPr>
          <a:xfrm>
            <a:off x="1088106" y="2045082"/>
            <a:ext cx="1683987"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SEE THE FEATURES</a:t>
            </a:r>
            <a:endParaRPr lang="en-US" sz="1467" dirty="0">
              <a:solidFill>
                <a:schemeClr val="tx1">
                  <a:lumMod val="65000"/>
                  <a:lumOff val="35000"/>
                </a:schemeClr>
              </a:solidFill>
              <a:latin typeface="+mj-lt"/>
            </a:endParaRPr>
          </a:p>
        </p:txBody>
      </p:sp>
      <p:sp>
        <p:nvSpPr>
          <p:cNvPr id="148" name="Rectangle 147"/>
          <p:cNvSpPr/>
          <p:nvPr/>
        </p:nvSpPr>
        <p:spPr>
          <a:xfrm>
            <a:off x="946947"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0" name="TextBox 149"/>
          <p:cNvSpPr txBox="1"/>
          <p:nvPr/>
        </p:nvSpPr>
        <p:spPr>
          <a:xfrm>
            <a:off x="4000149" y="2045082"/>
            <a:ext cx="1497589"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PLAY ANIMATION</a:t>
            </a:r>
            <a:endParaRPr lang="en-US" sz="1467" dirty="0">
              <a:solidFill>
                <a:schemeClr val="tx1">
                  <a:lumMod val="65000"/>
                  <a:lumOff val="35000"/>
                </a:schemeClr>
              </a:solidFill>
              <a:latin typeface="+mj-lt"/>
            </a:endParaRPr>
          </a:p>
        </p:txBody>
      </p:sp>
      <p:sp>
        <p:nvSpPr>
          <p:cNvPr id="151" name="Rectangle 150"/>
          <p:cNvSpPr/>
          <p:nvPr/>
        </p:nvSpPr>
        <p:spPr>
          <a:xfrm>
            <a:off x="3765790"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3" name="TextBox 152"/>
          <p:cNvSpPr txBox="1"/>
          <p:nvPr/>
        </p:nvSpPr>
        <p:spPr>
          <a:xfrm>
            <a:off x="7056259" y="2045082"/>
            <a:ext cx="961930"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BUY NOW</a:t>
            </a:r>
            <a:endParaRPr lang="en-US" sz="1467" dirty="0">
              <a:solidFill>
                <a:schemeClr val="tx1">
                  <a:lumMod val="65000"/>
                  <a:lumOff val="35000"/>
                </a:schemeClr>
              </a:solidFill>
              <a:latin typeface="+mj-lt"/>
            </a:endParaRPr>
          </a:p>
        </p:txBody>
      </p:sp>
      <p:sp>
        <p:nvSpPr>
          <p:cNvPr id="154" name="Rectangle 153"/>
          <p:cNvSpPr/>
          <p:nvPr/>
        </p:nvSpPr>
        <p:spPr>
          <a:xfrm>
            <a:off x="6554072"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sp>
        <p:nvSpPr>
          <p:cNvPr id="159" name="TextBox 158"/>
          <p:cNvSpPr txBox="1"/>
          <p:nvPr/>
        </p:nvSpPr>
        <p:spPr>
          <a:xfrm>
            <a:off x="9578424" y="2045082"/>
            <a:ext cx="1396664" cy="318100"/>
          </a:xfrm>
          <a:prstGeom prst="rect">
            <a:avLst/>
          </a:prstGeom>
          <a:noFill/>
        </p:spPr>
        <p:txBody>
          <a:bodyPr wrap="none" rtlCol="0">
            <a:spAutoFit/>
          </a:bodyPr>
          <a:lstStyle/>
          <a:p>
            <a:pPr algn="ctr"/>
            <a:r>
              <a:rPr lang="en-ID" sz="1467" dirty="0">
                <a:solidFill>
                  <a:schemeClr val="tx1">
                    <a:lumMod val="65000"/>
                    <a:lumOff val="35000"/>
                  </a:schemeClr>
                </a:solidFill>
                <a:latin typeface="+mj-lt"/>
              </a:rPr>
              <a:t>DOWNLOADING</a:t>
            </a:r>
            <a:endParaRPr lang="en-US" sz="1467" dirty="0">
              <a:solidFill>
                <a:schemeClr val="tx1">
                  <a:lumMod val="65000"/>
                  <a:lumOff val="35000"/>
                </a:schemeClr>
              </a:solidFill>
              <a:latin typeface="+mj-lt"/>
            </a:endParaRPr>
          </a:p>
        </p:txBody>
      </p:sp>
      <p:sp>
        <p:nvSpPr>
          <p:cNvPr id="160" name="Rectangle 159"/>
          <p:cNvSpPr/>
          <p:nvPr/>
        </p:nvSpPr>
        <p:spPr>
          <a:xfrm>
            <a:off x="9293603" y="2302801"/>
            <a:ext cx="1966295" cy="523092"/>
          </a:xfrm>
          <a:prstGeom prst="rect">
            <a:avLst/>
          </a:prstGeom>
        </p:spPr>
        <p:txBody>
          <a:bodyPr wrap="square">
            <a:spAutoFit/>
          </a:bodyPr>
          <a:lstStyle/>
          <a:p>
            <a:pPr algn="ctr">
              <a:lnSpc>
                <a:spcPct val="150000"/>
              </a:lnSpc>
            </a:pPr>
            <a:r>
              <a:rPr lang="id-ID" sz="933" dirty="0">
                <a:solidFill>
                  <a:schemeClr val="tx1">
                    <a:lumMod val="50000"/>
                    <a:lumOff val="50000"/>
                  </a:schemeClr>
                </a:solidFill>
              </a:rPr>
              <a:t>Powerfull presentation material for all business</a:t>
            </a:r>
          </a:p>
        </p:txBody>
      </p:sp>
      <p:grpSp>
        <p:nvGrpSpPr>
          <p:cNvPr id="161" name="Group 160"/>
          <p:cNvGrpSpPr/>
          <p:nvPr/>
        </p:nvGrpSpPr>
        <p:grpSpPr>
          <a:xfrm>
            <a:off x="1466669" y="3313892"/>
            <a:ext cx="921489" cy="921489"/>
            <a:chOff x="1100001" y="2485418"/>
            <a:chExt cx="691117" cy="691117"/>
          </a:xfrm>
        </p:grpSpPr>
        <p:sp>
          <p:nvSpPr>
            <p:cNvPr id="162" name="Oval 161"/>
            <p:cNvSpPr/>
            <p:nvPr/>
          </p:nvSpPr>
          <p:spPr>
            <a:xfrm>
              <a:off x="1100001"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63" name="Freeform 108"/>
            <p:cNvSpPr>
              <a:spLocks noEditPoints="1"/>
            </p:cNvSpPr>
            <p:nvPr/>
          </p:nvSpPr>
          <p:spPr bwMode="auto">
            <a:xfrm>
              <a:off x="1265372" y="2644926"/>
              <a:ext cx="359193" cy="321776"/>
            </a:xfrm>
            <a:custGeom>
              <a:avLst/>
              <a:gdLst>
                <a:gd name="T0" fmla="*/ 41 w 81"/>
                <a:gd name="T1" fmla="*/ 20 h 70"/>
                <a:gd name="T2" fmla="*/ 41 w 81"/>
                <a:gd name="T3" fmla="*/ 23 h 70"/>
                <a:gd name="T4" fmla="*/ 39 w 81"/>
                <a:gd name="T5" fmla="*/ 24 h 70"/>
                <a:gd name="T6" fmla="*/ 45 w 81"/>
                <a:gd name="T7" fmla="*/ 55 h 70"/>
                <a:gd name="T8" fmla="*/ 55 w 81"/>
                <a:gd name="T9" fmla="*/ 61 h 70"/>
                <a:gd name="T10" fmla="*/ 57 w 81"/>
                <a:gd name="T11" fmla="*/ 53 h 70"/>
                <a:gd name="T12" fmla="*/ 54 w 81"/>
                <a:gd name="T13" fmla="*/ 23 h 70"/>
                <a:gd name="T14" fmla="*/ 28 w 81"/>
                <a:gd name="T15" fmla="*/ 23 h 70"/>
                <a:gd name="T16" fmla="*/ 24 w 81"/>
                <a:gd name="T17" fmla="*/ 53 h 70"/>
                <a:gd name="T18" fmla="*/ 26 w 81"/>
                <a:gd name="T19" fmla="*/ 61 h 70"/>
                <a:gd name="T20" fmla="*/ 36 w 81"/>
                <a:gd name="T21" fmla="*/ 55 h 70"/>
                <a:gd name="T22" fmla="*/ 39 w 81"/>
                <a:gd name="T23" fmla="*/ 60 h 70"/>
                <a:gd name="T24" fmla="*/ 42 w 81"/>
                <a:gd name="T25" fmla="*/ 54 h 70"/>
                <a:gd name="T26" fmla="*/ 54 w 81"/>
                <a:gd name="T27" fmla="*/ 53 h 70"/>
                <a:gd name="T28" fmla="*/ 47 w 81"/>
                <a:gd name="T29" fmla="*/ 52 h 70"/>
                <a:gd name="T30" fmla="*/ 33 w 81"/>
                <a:gd name="T31" fmla="*/ 14 h 70"/>
                <a:gd name="T32" fmla="*/ 46 w 81"/>
                <a:gd name="T33" fmla="*/ 47 h 70"/>
                <a:gd name="T34" fmla="*/ 41 w 81"/>
                <a:gd name="T35" fmla="*/ 41 h 70"/>
                <a:gd name="T36" fmla="*/ 35 w 81"/>
                <a:gd name="T37" fmla="*/ 47 h 70"/>
                <a:gd name="T38" fmla="*/ 29 w 81"/>
                <a:gd name="T39" fmla="*/ 55 h 70"/>
                <a:gd name="T40" fmla="*/ 28 w 81"/>
                <a:gd name="T41" fmla="*/ 50 h 70"/>
                <a:gd name="T42" fmla="*/ 29 w 81"/>
                <a:gd name="T43" fmla="*/ 55 h 70"/>
                <a:gd name="T44" fmla="*/ 63 w 81"/>
                <a:gd name="T45" fmla="*/ 70 h 70"/>
                <a:gd name="T46" fmla="*/ 42 w 81"/>
                <a:gd name="T47" fmla="*/ 58 h 70"/>
                <a:gd name="T48" fmla="*/ 44 w 81"/>
                <a:gd name="T49" fmla="*/ 64 h 70"/>
                <a:gd name="T50" fmla="*/ 46 w 81"/>
                <a:gd name="T51" fmla="*/ 60 h 70"/>
                <a:gd name="T52" fmla="*/ 48 w 81"/>
                <a:gd name="T53" fmla="*/ 64 h 70"/>
                <a:gd name="T54" fmla="*/ 65 w 81"/>
                <a:gd name="T55" fmla="*/ 64 h 70"/>
                <a:gd name="T56" fmla="*/ 60 w 81"/>
                <a:gd name="T57" fmla="*/ 57 h 70"/>
                <a:gd name="T58" fmla="*/ 71 w 81"/>
                <a:gd name="T59" fmla="*/ 60 h 70"/>
                <a:gd name="T60" fmla="*/ 58 w 81"/>
                <a:gd name="T61" fmla="*/ 51 h 70"/>
                <a:gd name="T62" fmla="*/ 73 w 81"/>
                <a:gd name="T63" fmla="*/ 60 h 70"/>
                <a:gd name="T64" fmla="*/ 79 w 81"/>
                <a:gd name="T65" fmla="*/ 63 h 70"/>
                <a:gd name="T66" fmla="*/ 76 w 81"/>
                <a:gd name="T67" fmla="*/ 56 h 70"/>
                <a:gd name="T68" fmla="*/ 39 w 81"/>
                <a:gd name="T69" fmla="*/ 64 h 70"/>
                <a:gd name="T70" fmla="*/ 8 w 81"/>
                <a:gd name="T71" fmla="*/ 70 h 70"/>
                <a:gd name="T72" fmla="*/ 6 w 81"/>
                <a:gd name="T73" fmla="*/ 57 h 70"/>
                <a:gd name="T74" fmla="*/ 8 w 81"/>
                <a:gd name="T75" fmla="*/ 68 h 70"/>
                <a:gd name="T76" fmla="*/ 18 w 81"/>
                <a:gd name="T77" fmla="*/ 49 h 70"/>
                <a:gd name="T78" fmla="*/ 22 w 81"/>
                <a:gd name="T79" fmla="*/ 52 h 70"/>
                <a:gd name="T80" fmla="*/ 16 w 81"/>
                <a:gd name="T81" fmla="*/ 68 h 70"/>
                <a:gd name="T82" fmla="*/ 22 w 81"/>
                <a:gd name="T83" fmla="*/ 58 h 70"/>
                <a:gd name="T84" fmla="*/ 21 w 81"/>
                <a:gd name="T85" fmla="*/ 68 h 70"/>
                <a:gd name="T86" fmla="*/ 33 w 81"/>
                <a:gd name="T87" fmla="*/ 60 h 70"/>
                <a:gd name="T88" fmla="*/ 35 w 81"/>
                <a:gd name="T89" fmla="*/ 64 h 70"/>
                <a:gd name="T90" fmla="*/ 37 w 81"/>
                <a:gd name="T91"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70">
                  <a:moveTo>
                    <a:pt x="41" y="29"/>
                  </a:moveTo>
                  <a:cubicBezTo>
                    <a:pt x="43" y="29"/>
                    <a:pt x="45" y="27"/>
                    <a:pt x="45" y="24"/>
                  </a:cubicBezTo>
                  <a:cubicBezTo>
                    <a:pt x="45" y="22"/>
                    <a:pt x="43" y="20"/>
                    <a:pt x="41" y="20"/>
                  </a:cubicBezTo>
                  <a:cubicBezTo>
                    <a:pt x="38" y="20"/>
                    <a:pt x="36" y="22"/>
                    <a:pt x="36" y="24"/>
                  </a:cubicBezTo>
                  <a:cubicBezTo>
                    <a:pt x="36" y="27"/>
                    <a:pt x="38" y="29"/>
                    <a:pt x="41" y="29"/>
                  </a:cubicBezTo>
                  <a:close/>
                  <a:moveTo>
                    <a:pt x="41" y="23"/>
                  </a:moveTo>
                  <a:cubicBezTo>
                    <a:pt x="41" y="23"/>
                    <a:pt x="42" y="24"/>
                    <a:pt x="42" y="24"/>
                  </a:cubicBezTo>
                  <a:cubicBezTo>
                    <a:pt x="42" y="25"/>
                    <a:pt x="41" y="26"/>
                    <a:pt x="41" y="26"/>
                  </a:cubicBezTo>
                  <a:cubicBezTo>
                    <a:pt x="40" y="26"/>
                    <a:pt x="39" y="25"/>
                    <a:pt x="39" y="24"/>
                  </a:cubicBezTo>
                  <a:cubicBezTo>
                    <a:pt x="39" y="24"/>
                    <a:pt x="40" y="23"/>
                    <a:pt x="41" y="23"/>
                  </a:cubicBezTo>
                  <a:close/>
                  <a:moveTo>
                    <a:pt x="44" y="54"/>
                  </a:moveTo>
                  <a:cubicBezTo>
                    <a:pt x="44" y="54"/>
                    <a:pt x="45" y="55"/>
                    <a:pt x="45" y="55"/>
                  </a:cubicBezTo>
                  <a:cubicBezTo>
                    <a:pt x="46" y="55"/>
                    <a:pt x="49" y="56"/>
                    <a:pt x="50" y="57"/>
                  </a:cubicBezTo>
                  <a:cubicBezTo>
                    <a:pt x="51" y="58"/>
                    <a:pt x="54" y="61"/>
                    <a:pt x="54" y="61"/>
                  </a:cubicBezTo>
                  <a:cubicBezTo>
                    <a:pt x="55" y="61"/>
                    <a:pt x="55" y="61"/>
                    <a:pt x="55" y="61"/>
                  </a:cubicBezTo>
                  <a:cubicBezTo>
                    <a:pt x="55" y="61"/>
                    <a:pt x="56" y="61"/>
                    <a:pt x="56" y="61"/>
                  </a:cubicBezTo>
                  <a:cubicBezTo>
                    <a:pt x="56" y="61"/>
                    <a:pt x="57" y="60"/>
                    <a:pt x="57" y="60"/>
                  </a:cubicBezTo>
                  <a:cubicBezTo>
                    <a:pt x="57" y="53"/>
                    <a:pt x="57" y="53"/>
                    <a:pt x="57" y="53"/>
                  </a:cubicBezTo>
                  <a:cubicBezTo>
                    <a:pt x="57" y="51"/>
                    <a:pt x="57" y="50"/>
                    <a:pt x="55" y="48"/>
                  </a:cubicBezTo>
                  <a:cubicBezTo>
                    <a:pt x="55" y="47"/>
                    <a:pt x="52" y="44"/>
                    <a:pt x="51" y="42"/>
                  </a:cubicBezTo>
                  <a:cubicBezTo>
                    <a:pt x="52" y="37"/>
                    <a:pt x="54" y="30"/>
                    <a:pt x="54" y="23"/>
                  </a:cubicBezTo>
                  <a:cubicBezTo>
                    <a:pt x="54" y="9"/>
                    <a:pt x="42" y="1"/>
                    <a:pt x="41" y="0"/>
                  </a:cubicBezTo>
                  <a:cubicBezTo>
                    <a:pt x="41" y="0"/>
                    <a:pt x="40" y="0"/>
                    <a:pt x="40" y="0"/>
                  </a:cubicBezTo>
                  <a:cubicBezTo>
                    <a:pt x="39" y="1"/>
                    <a:pt x="28" y="9"/>
                    <a:pt x="28" y="23"/>
                  </a:cubicBezTo>
                  <a:cubicBezTo>
                    <a:pt x="28" y="30"/>
                    <a:pt x="29" y="37"/>
                    <a:pt x="30" y="42"/>
                  </a:cubicBezTo>
                  <a:cubicBezTo>
                    <a:pt x="29" y="44"/>
                    <a:pt x="26" y="47"/>
                    <a:pt x="26" y="48"/>
                  </a:cubicBezTo>
                  <a:cubicBezTo>
                    <a:pt x="24" y="50"/>
                    <a:pt x="24" y="51"/>
                    <a:pt x="24" y="53"/>
                  </a:cubicBezTo>
                  <a:cubicBezTo>
                    <a:pt x="24" y="60"/>
                    <a:pt x="24" y="60"/>
                    <a:pt x="24" y="60"/>
                  </a:cubicBezTo>
                  <a:cubicBezTo>
                    <a:pt x="24" y="60"/>
                    <a:pt x="25" y="61"/>
                    <a:pt x="25" y="61"/>
                  </a:cubicBezTo>
                  <a:cubicBezTo>
                    <a:pt x="25" y="61"/>
                    <a:pt x="26" y="61"/>
                    <a:pt x="26" y="61"/>
                  </a:cubicBezTo>
                  <a:cubicBezTo>
                    <a:pt x="26" y="61"/>
                    <a:pt x="27" y="61"/>
                    <a:pt x="27" y="61"/>
                  </a:cubicBezTo>
                  <a:cubicBezTo>
                    <a:pt x="27" y="61"/>
                    <a:pt x="30" y="58"/>
                    <a:pt x="31" y="57"/>
                  </a:cubicBezTo>
                  <a:cubicBezTo>
                    <a:pt x="32" y="56"/>
                    <a:pt x="35" y="55"/>
                    <a:pt x="36" y="55"/>
                  </a:cubicBezTo>
                  <a:cubicBezTo>
                    <a:pt x="37" y="55"/>
                    <a:pt x="37" y="54"/>
                    <a:pt x="37" y="54"/>
                  </a:cubicBezTo>
                  <a:cubicBezTo>
                    <a:pt x="39" y="54"/>
                    <a:pt x="39" y="54"/>
                    <a:pt x="39" y="54"/>
                  </a:cubicBezTo>
                  <a:cubicBezTo>
                    <a:pt x="39" y="60"/>
                    <a:pt x="39" y="60"/>
                    <a:pt x="39" y="60"/>
                  </a:cubicBezTo>
                  <a:cubicBezTo>
                    <a:pt x="39" y="61"/>
                    <a:pt x="40" y="62"/>
                    <a:pt x="41" y="62"/>
                  </a:cubicBezTo>
                  <a:cubicBezTo>
                    <a:pt x="41" y="62"/>
                    <a:pt x="42" y="61"/>
                    <a:pt x="42" y="60"/>
                  </a:cubicBezTo>
                  <a:cubicBezTo>
                    <a:pt x="42" y="54"/>
                    <a:pt x="42" y="54"/>
                    <a:pt x="42" y="54"/>
                  </a:cubicBezTo>
                  <a:lnTo>
                    <a:pt x="44" y="54"/>
                  </a:lnTo>
                  <a:close/>
                  <a:moveTo>
                    <a:pt x="53" y="50"/>
                  </a:moveTo>
                  <a:cubicBezTo>
                    <a:pt x="54" y="51"/>
                    <a:pt x="54" y="51"/>
                    <a:pt x="54" y="53"/>
                  </a:cubicBezTo>
                  <a:cubicBezTo>
                    <a:pt x="54" y="56"/>
                    <a:pt x="54" y="56"/>
                    <a:pt x="54" y="56"/>
                  </a:cubicBezTo>
                  <a:cubicBezTo>
                    <a:pt x="53" y="56"/>
                    <a:pt x="52" y="55"/>
                    <a:pt x="52" y="55"/>
                  </a:cubicBezTo>
                  <a:cubicBezTo>
                    <a:pt x="51" y="54"/>
                    <a:pt x="49" y="53"/>
                    <a:pt x="47" y="52"/>
                  </a:cubicBezTo>
                  <a:cubicBezTo>
                    <a:pt x="48" y="51"/>
                    <a:pt x="49" y="49"/>
                    <a:pt x="50" y="46"/>
                  </a:cubicBezTo>
                  <a:cubicBezTo>
                    <a:pt x="51" y="47"/>
                    <a:pt x="52" y="49"/>
                    <a:pt x="53" y="50"/>
                  </a:cubicBezTo>
                  <a:close/>
                  <a:moveTo>
                    <a:pt x="33" y="14"/>
                  </a:moveTo>
                  <a:cubicBezTo>
                    <a:pt x="48" y="14"/>
                    <a:pt x="48" y="14"/>
                    <a:pt x="48" y="14"/>
                  </a:cubicBezTo>
                  <a:cubicBezTo>
                    <a:pt x="50" y="16"/>
                    <a:pt x="51" y="19"/>
                    <a:pt x="51" y="23"/>
                  </a:cubicBezTo>
                  <a:cubicBezTo>
                    <a:pt x="51" y="33"/>
                    <a:pt x="48" y="41"/>
                    <a:pt x="46" y="47"/>
                  </a:cubicBezTo>
                  <a:cubicBezTo>
                    <a:pt x="42" y="47"/>
                    <a:pt x="42" y="47"/>
                    <a:pt x="42" y="47"/>
                  </a:cubicBezTo>
                  <a:cubicBezTo>
                    <a:pt x="42" y="42"/>
                    <a:pt x="42" y="42"/>
                    <a:pt x="42" y="42"/>
                  </a:cubicBezTo>
                  <a:cubicBezTo>
                    <a:pt x="42" y="41"/>
                    <a:pt x="41" y="41"/>
                    <a:pt x="41" y="41"/>
                  </a:cubicBezTo>
                  <a:cubicBezTo>
                    <a:pt x="40" y="41"/>
                    <a:pt x="39" y="41"/>
                    <a:pt x="39" y="42"/>
                  </a:cubicBezTo>
                  <a:cubicBezTo>
                    <a:pt x="39" y="47"/>
                    <a:pt x="39" y="47"/>
                    <a:pt x="39" y="47"/>
                  </a:cubicBezTo>
                  <a:cubicBezTo>
                    <a:pt x="35" y="47"/>
                    <a:pt x="35" y="47"/>
                    <a:pt x="35" y="47"/>
                  </a:cubicBezTo>
                  <a:cubicBezTo>
                    <a:pt x="33" y="41"/>
                    <a:pt x="31" y="33"/>
                    <a:pt x="31" y="23"/>
                  </a:cubicBezTo>
                  <a:cubicBezTo>
                    <a:pt x="31" y="19"/>
                    <a:pt x="31" y="16"/>
                    <a:pt x="33" y="14"/>
                  </a:cubicBezTo>
                  <a:close/>
                  <a:moveTo>
                    <a:pt x="29" y="55"/>
                  </a:moveTo>
                  <a:cubicBezTo>
                    <a:pt x="29" y="55"/>
                    <a:pt x="28" y="56"/>
                    <a:pt x="27" y="56"/>
                  </a:cubicBezTo>
                  <a:cubicBezTo>
                    <a:pt x="27" y="53"/>
                    <a:pt x="27" y="53"/>
                    <a:pt x="27" y="53"/>
                  </a:cubicBezTo>
                  <a:cubicBezTo>
                    <a:pt x="27" y="51"/>
                    <a:pt x="27" y="51"/>
                    <a:pt x="28" y="50"/>
                  </a:cubicBezTo>
                  <a:cubicBezTo>
                    <a:pt x="29" y="49"/>
                    <a:pt x="30" y="47"/>
                    <a:pt x="31" y="46"/>
                  </a:cubicBezTo>
                  <a:cubicBezTo>
                    <a:pt x="32" y="49"/>
                    <a:pt x="33" y="51"/>
                    <a:pt x="34" y="52"/>
                  </a:cubicBezTo>
                  <a:cubicBezTo>
                    <a:pt x="32" y="53"/>
                    <a:pt x="30" y="54"/>
                    <a:pt x="29" y="55"/>
                  </a:cubicBezTo>
                  <a:close/>
                  <a:moveTo>
                    <a:pt x="81" y="63"/>
                  </a:moveTo>
                  <a:cubicBezTo>
                    <a:pt x="81" y="67"/>
                    <a:pt x="78" y="70"/>
                    <a:pt x="74" y="70"/>
                  </a:cubicBezTo>
                  <a:cubicBezTo>
                    <a:pt x="63" y="70"/>
                    <a:pt x="63" y="70"/>
                    <a:pt x="63" y="70"/>
                  </a:cubicBezTo>
                  <a:cubicBezTo>
                    <a:pt x="48" y="70"/>
                    <a:pt x="48" y="70"/>
                    <a:pt x="48" y="70"/>
                  </a:cubicBezTo>
                  <a:cubicBezTo>
                    <a:pt x="45" y="70"/>
                    <a:pt x="42" y="68"/>
                    <a:pt x="42" y="64"/>
                  </a:cubicBezTo>
                  <a:cubicBezTo>
                    <a:pt x="42" y="58"/>
                    <a:pt x="42" y="58"/>
                    <a:pt x="42" y="58"/>
                  </a:cubicBezTo>
                  <a:cubicBezTo>
                    <a:pt x="42" y="58"/>
                    <a:pt x="43" y="57"/>
                    <a:pt x="43" y="57"/>
                  </a:cubicBezTo>
                  <a:cubicBezTo>
                    <a:pt x="44" y="57"/>
                    <a:pt x="44" y="58"/>
                    <a:pt x="44" y="58"/>
                  </a:cubicBezTo>
                  <a:cubicBezTo>
                    <a:pt x="44" y="64"/>
                    <a:pt x="44" y="64"/>
                    <a:pt x="44" y="64"/>
                  </a:cubicBezTo>
                  <a:cubicBezTo>
                    <a:pt x="44" y="66"/>
                    <a:pt x="46" y="68"/>
                    <a:pt x="48" y="68"/>
                  </a:cubicBezTo>
                  <a:cubicBezTo>
                    <a:pt x="47" y="67"/>
                    <a:pt x="46" y="66"/>
                    <a:pt x="46" y="64"/>
                  </a:cubicBezTo>
                  <a:cubicBezTo>
                    <a:pt x="46" y="60"/>
                    <a:pt x="46" y="60"/>
                    <a:pt x="46" y="60"/>
                  </a:cubicBezTo>
                  <a:cubicBezTo>
                    <a:pt x="46" y="60"/>
                    <a:pt x="47" y="59"/>
                    <a:pt x="47" y="59"/>
                  </a:cubicBezTo>
                  <a:cubicBezTo>
                    <a:pt x="48" y="59"/>
                    <a:pt x="48" y="60"/>
                    <a:pt x="48" y="60"/>
                  </a:cubicBezTo>
                  <a:cubicBezTo>
                    <a:pt x="48" y="64"/>
                    <a:pt x="48" y="64"/>
                    <a:pt x="48" y="64"/>
                  </a:cubicBezTo>
                  <a:cubicBezTo>
                    <a:pt x="48" y="67"/>
                    <a:pt x="50" y="68"/>
                    <a:pt x="52" y="68"/>
                  </a:cubicBezTo>
                  <a:cubicBezTo>
                    <a:pt x="60" y="68"/>
                    <a:pt x="60" y="68"/>
                    <a:pt x="60" y="68"/>
                  </a:cubicBezTo>
                  <a:cubicBezTo>
                    <a:pt x="63" y="68"/>
                    <a:pt x="65" y="66"/>
                    <a:pt x="65" y="64"/>
                  </a:cubicBezTo>
                  <a:cubicBezTo>
                    <a:pt x="65" y="61"/>
                    <a:pt x="63" y="59"/>
                    <a:pt x="60" y="59"/>
                  </a:cubicBezTo>
                  <a:cubicBezTo>
                    <a:pt x="60" y="59"/>
                    <a:pt x="59" y="59"/>
                    <a:pt x="59" y="58"/>
                  </a:cubicBezTo>
                  <a:cubicBezTo>
                    <a:pt x="59" y="58"/>
                    <a:pt x="60" y="57"/>
                    <a:pt x="60" y="57"/>
                  </a:cubicBezTo>
                  <a:cubicBezTo>
                    <a:pt x="64" y="57"/>
                    <a:pt x="67" y="60"/>
                    <a:pt x="67" y="64"/>
                  </a:cubicBezTo>
                  <a:cubicBezTo>
                    <a:pt x="67" y="65"/>
                    <a:pt x="66" y="67"/>
                    <a:pt x="65" y="68"/>
                  </a:cubicBezTo>
                  <a:cubicBezTo>
                    <a:pt x="69" y="67"/>
                    <a:pt x="71" y="64"/>
                    <a:pt x="71" y="60"/>
                  </a:cubicBezTo>
                  <a:cubicBezTo>
                    <a:pt x="71" y="55"/>
                    <a:pt x="67" y="51"/>
                    <a:pt x="63" y="51"/>
                  </a:cubicBezTo>
                  <a:cubicBezTo>
                    <a:pt x="62" y="51"/>
                    <a:pt x="61" y="52"/>
                    <a:pt x="59" y="52"/>
                  </a:cubicBezTo>
                  <a:cubicBezTo>
                    <a:pt x="59" y="52"/>
                    <a:pt x="58" y="52"/>
                    <a:pt x="58" y="51"/>
                  </a:cubicBezTo>
                  <a:cubicBezTo>
                    <a:pt x="58" y="51"/>
                    <a:pt x="58" y="50"/>
                    <a:pt x="59" y="50"/>
                  </a:cubicBezTo>
                  <a:cubicBezTo>
                    <a:pt x="60" y="50"/>
                    <a:pt x="61" y="49"/>
                    <a:pt x="63" y="49"/>
                  </a:cubicBezTo>
                  <a:cubicBezTo>
                    <a:pt x="69" y="49"/>
                    <a:pt x="73" y="54"/>
                    <a:pt x="73" y="60"/>
                  </a:cubicBezTo>
                  <a:cubicBezTo>
                    <a:pt x="73" y="63"/>
                    <a:pt x="72" y="66"/>
                    <a:pt x="69" y="68"/>
                  </a:cubicBezTo>
                  <a:cubicBezTo>
                    <a:pt x="74" y="68"/>
                    <a:pt x="74" y="68"/>
                    <a:pt x="74" y="68"/>
                  </a:cubicBezTo>
                  <a:cubicBezTo>
                    <a:pt x="77" y="68"/>
                    <a:pt x="79" y="66"/>
                    <a:pt x="79" y="63"/>
                  </a:cubicBezTo>
                  <a:cubicBezTo>
                    <a:pt x="79" y="61"/>
                    <a:pt x="78" y="59"/>
                    <a:pt x="76" y="58"/>
                  </a:cubicBezTo>
                  <a:cubicBezTo>
                    <a:pt x="75" y="58"/>
                    <a:pt x="75" y="57"/>
                    <a:pt x="75" y="57"/>
                  </a:cubicBezTo>
                  <a:cubicBezTo>
                    <a:pt x="75" y="56"/>
                    <a:pt x="76" y="56"/>
                    <a:pt x="76" y="56"/>
                  </a:cubicBezTo>
                  <a:cubicBezTo>
                    <a:pt x="79" y="57"/>
                    <a:pt x="81" y="60"/>
                    <a:pt x="81" y="63"/>
                  </a:cubicBezTo>
                  <a:close/>
                  <a:moveTo>
                    <a:pt x="39" y="58"/>
                  </a:moveTo>
                  <a:cubicBezTo>
                    <a:pt x="39" y="64"/>
                    <a:pt x="39" y="64"/>
                    <a:pt x="39" y="64"/>
                  </a:cubicBezTo>
                  <a:cubicBezTo>
                    <a:pt x="39" y="68"/>
                    <a:pt x="36" y="70"/>
                    <a:pt x="33" y="70"/>
                  </a:cubicBezTo>
                  <a:cubicBezTo>
                    <a:pt x="18" y="70"/>
                    <a:pt x="18" y="70"/>
                    <a:pt x="18" y="70"/>
                  </a:cubicBezTo>
                  <a:cubicBezTo>
                    <a:pt x="8" y="70"/>
                    <a:pt x="8" y="70"/>
                    <a:pt x="8" y="70"/>
                  </a:cubicBezTo>
                  <a:cubicBezTo>
                    <a:pt x="3" y="70"/>
                    <a:pt x="0" y="67"/>
                    <a:pt x="0" y="63"/>
                  </a:cubicBezTo>
                  <a:cubicBezTo>
                    <a:pt x="0" y="60"/>
                    <a:pt x="2" y="57"/>
                    <a:pt x="5" y="56"/>
                  </a:cubicBezTo>
                  <a:cubicBezTo>
                    <a:pt x="5" y="56"/>
                    <a:pt x="6" y="56"/>
                    <a:pt x="6" y="57"/>
                  </a:cubicBezTo>
                  <a:cubicBezTo>
                    <a:pt x="6" y="57"/>
                    <a:pt x="6" y="58"/>
                    <a:pt x="5" y="58"/>
                  </a:cubicBezTo>
                  <a:cubicBezTo>
                    <a:pt x="3" y="59"/>
                    <a:pt x="2" y="61"/>
                    <a:pt x="2" y="63"/>
                  </a:cubicBezTo>
                  <a:cubicBezTo>
                    <a:pt x="2" y="66"/>
                    <a:pt x="5" y="68"/>
                    <a:pt x="8" y="68"/>
                  </a:cubicBezTo>
                  <a:cubicBezTo>
                    <a:pt x="12" y="68"/>
                    <a:pt x="12" y="68"/>
                    <a:pt x="12" y="68"/>
                  </a:cubicBezTo>
                  <a:cubicBezTo>
                    <a:pt x="10" y="66"/>
                    <a:pt x="8" y="63"/>
                    <a:pt x="8" y="60"/>
                  </a:cubicBezTo>
                  <a:cubicBezTo>
                    <a:pt x="8" y="54"/>
                    <a:pt x="13" y="49"/>
                    <a:pt x="18" y="49"/>
                  </a:cubicBezTo>
                  <a:cubicBezTo>
                    <a:pt x="20" y="49"/>
                    <a:pt x="21" y="50"/>
                    <a:pt x="22" y="50"/>
                  </a:cubicBezTo>
                  <a:cubicBezTo>
                    <a:pt x="23" y="50"/>
                    <a:pt x="23" y="51"/>
                    <a:pt x="23" y="51"/>
                  </a:cubicBezTo>
                  <a:cubicBezTo>
                    <a:pt x="23" y="52"/>
                    <a:pt x="22" y="52"/>
                    <a:pt x="22" y="52"/>
                  </a:cubicBezTo>
                  <a:cubicBezTo>
                    <a:pt x="21" y="52"/>
                    <a:pt x="19" y="51"/>
                    <a:pt x="18" y="51"/>
                  </a:cubicBezTo>
                  <a:cubicBezTo>
                    <a:pt x="14" y="51"/>
                    <a:pt x="10" y="55"/>
                    <a:pt x="10" y="60"/>
                  </a:cubicBezTo>
                  <a:cubicBezTo>
                    <a:pt x="10" y="64"/>
                    <a:pt x="12" y="67"/>
                    <a:pt x="16" y="68"/>
                  </a:cubicBezTo>
                  <a:cubicBezTo>
                    <a:pt x="15" y="67"/>
                    <a:pt x="14" y="65"/>
                    <a:pt x="14" y="64"/>
                  </a:cubicBezTo>
                  <a:cubicBezTo>
                    <a:pt x="14" y="60"/>
                    <a:pt x="17" y="57"/>
                    <a:pt x="21" y="57"/>
                  </a:cubicBezTo>
                  <a:cubicBezTo>
                    <a:pt x="21" y="57"/>
                    <a:pt x="22" y="58"/>
                    <a:pt x="22" y="58"/>
                  </a:cubicBezTo>
                  <a:cubicBezTo>
                    <a:pt x="22" y="59"/>
                    <a:pt x="21" y="59"/>
                    <a:pt x="21" y="59"/>
                  </a:cubicBezTo>
                  <a:cubicBezTo>
                    <a:pt x="18" y="59"/>
                    <a:pt x="16" y="61"/>
                    <a:pt x="16" y="64"/>
                  </a:cubicBezTo>
                  <a:cubicBezTo>
                    <a:pt x="16" y="66"/>
                    <a:pt x="18" y="68"/>
                    <a:pt x="21" y="68"/>
                  </a:cubicBezTo>
                  <a:cubicBezTo>
                    <a:pt x="29" y="68"/>
                    <a:pt x="29" y="68"/>
                    <a:pt x="29" y="68"/>
                  </a:cubicBezTo>
                  <a:cubicBezTo>
                    <a:pt x="31" y="68"/>
                    <a:pt x="33" y="67"/>
                    <a:pt x="33" y="64"/>
                  </a:cubicBezTo>
                  <a:cubicBezTo>
                    <a:pt x="33" y="60"/>
                    <a:pt x="33" y="60"/>
                    <a:pt x="33" y="60"/>
                  </a:cubicBezTo>
                  <a:cubicBezTo>
                    <a:pt x="33" y="60"/>
                    <a:pt x="33" y="59"/>
                    <a:pt x="34" y="59"/>
                  </a:cubicBezTo>
                  <a:cubicBezTo>
                    <a:pt x="34" y="59"/>
                    <a:pt x="35" y="60"/>
                    <a:pt x="35" y="60"/>
                  </a:cubicBezTo>
                  <a:cubicBezTo>
                    <a:pt x="35" y="64"/>
                    <a:pt x="35" y="64"/>
                    <a:pt x="35" y="64"/>
                  </a:cubicBezTo>
                  <a:cubicBezTo>
                    <a:pt x="35" y="66"/>
                    <a:pt x="34" y="67"/>
                    <a:pt x="33" y="68"/>
                  </a:cubicBezTo>
                  <a:cubicBezTo>
                    <a:pt x="35" y="68"/>
                    <a:pt x="37" y="66"/>
                    <a:pt x="37" y="64"/>
                  </a:cubicBezTo>
                  <a:cubicBezTo>
                    <a:pt x="37" y="58"/>
                    <a:pt x="37" y="58"/>
                    <a:pt x="37" y="58"/>
                  </a:cubicBezTo>
                  <a:cubicBezTo>
                    <a:pt x="37" y="58"/>
                    <a:pt x="37" y="57"/>
                    <a:pt x="38" y="57"/>
                  </a:cubicBezTo>
                  <a:cubicBezTo>
                    <a:pt x="38" y="57"/>
                    <a:pt x="39" y="58"/>
                    <a:pt x="3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4" name="Group 163"/>
          <p:cNvGrpSpPr/>
          <p:nvPr/>
        </p:nvGrpSpPr>
        <p:grpSpPr>
          <a:xfrm>
            <a:off x="4288194" y="3313892"/>
            <a:ext cx="921489" cy="921489"/>
            <a:chOff x="2662699" y="2485418"/>
            <a:chExt cx="691117" cy="691117"/>
          </a:xfrm>
        </p:grpSpPr>
        <p:sp>
          <p:nvSpPr>
            <p:cNvPr id="165" name="Oval 164"/>
            <p:cNvSpPr/>
            <p:nvPr/>
          </p:nvSpPr>
          <p:spPr>
            <a:xfrm>
              <a:off x="2662699"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6" name="Freeform 141"/>
            <p:cNvSpPr>
              <a:spLocks noEditPoints="1"/>
            </p:cNvSpPr>
            <p:nvPr/>
          </p:nvSpPr>
          <p:spPr bwMode="auto">
            <a:xfrm>
              <a:off x="2845876" y="2664885"/>
              <a:ext cx="324759" cy="332184"/>
            </a:xfrm>
            <a:custGeom>
              <a:avLst/>
              <a:gdLst>
                <a:gd name="T0" fmla="*/ 64 w 74"/>
                <a:gd name="T1" fmla="*/ 30 h 73"/>
                <a:gd name="T2" fmla="*/ 60 w 74"/>
                <a:gd name="T3" fmla="*/ 35 h 73"/>
                <a:gd name="T4" fmla="*/ 41 w 74"/>
                <a:gd name="T5" fmla="*/ 23 h 73"/>
                <a:gd name="T6" fmla="*/ 39 w 74"/>
                <a:gd name="T7" fmla="*/ 16 h 73"/>
                <a:gd name="T8" fmla="*/ 40 w 74"/>
                <a:gd name="T9" fmla="*/ 10 h 73"/>
                <a:gd name="T10" fmla="*/ 49 w 74"/>
                <a:gd name="T11" fmla="*/ 4 h 73"/>
                <a:gd name="T12" fmla="*/ 43 w 74"/>
                <a:gd name="T13" fmla="*/ 9 h 73"/>
                <a:gd name="T14" fmla="*/ 41 w 74"/>
                <a:gd name="T15" fmla="*/ 13 h 73"/>
                <a:gd name="T16" fmla="*/ 42 w 74"/>
                <a:gd name="T17" fmla="*/ 20 h 73"/>
                <a:gd name="T18" fmla="*/ 47 w 74"/>
                <a:gd name="T19" fmla="*/ 27 h 73"/>
                <a:gd name="T20" fmla="*/ 60 w 74"/>
                <a:gd name="T21" fmla="*/ 14 h 73"/>
                <a:gd name="T22" fmla="*/ 15 w 74"/>
                <a:gd name="T23" fmla="*/ 50 h 73"/>
                <a:gd name="T24" fmla="*/ 48 w 74"/>
                <a:gd name="T25" fmla="*/ 9 h 73"/>
                <a:gd name="T26" fmla="*/ 63 w 74"/>
                <a:gd name="T27" fmla="*/ 21 h 73"/>
                <a:gd name="T28" fmla="*/ 68 w 74"/>
                <a:gd name="T29" fmla="*/ 37 h 73"/>
                <a:gd name="T30" fmla="*/ 30 w 74"/>
                <a:gd name="T31" fmla="*/ 63 h 73"/>
                <a:gd name="T32" fmla="*/ 17 w 74"/>
                <a:gd name="T33" fmla="*/ 71 h 73"/>
                <a:gd name="T34" fmla="*/ 7 w 74"/>
                <a:gd name="T35" fmla="*/ 53 h 73"/>
                <a:gd name="T36" fmla="*/ 30 w 74"/>
                <a:gd name="T37" fmla="*/ 14 h 73"/>
                <a:gd name="T38" fmla="*/ 65 w 74"/>
                <a:gd name="T39" fmla="*/ 8 h 73"/>
                <a:gd name="T40" fmla="*/ 40 w 74"/>
                <a:gd name="T41" fmla="*/ 34 h 73"/>
                <a:gd name="T42" fmla="*/ 28 w 74"/>
                <a:gd name="T43" fmla="*/ 24 h 73"/>
                <a:gd name="T44" fmla="*/ 25 w 74"/>
                <a:gd name="T45" fmla="*/ 30 h 73"/>
                <a:gd name="T46" fmla="*/ 32 w 74"/>
                <a:gd name="T47" fmla="*/ 42 h 73"/>
                <a:gd name="T48" fmla="*/ 44 w 74"/>
                <a:gd name="T49" fmla="*/ 49 h 73"/>
                <a:gd name="T50" fmla="*/ 14 w 74"/>
                <a:gd name="T51" fmla="*/ 69 h 73"/>
                <a:gd name="T52" fmla="*/ 11 w 74"/>
                <a:gd name="T53" fmla="*/ 68 h 73"/>
                <a:gd name="T54" fmla="*/ 4 w 74"/>
                <a:gd name="T55" fmla="*/ 61 h 73"/>
                <a:gd name="T56" fmla="*/ 14 w 74"/>
                <a:gd name="T57" fmla="*/ 69 h 73"/>
                <a:gd name="T58" fmla="*/ 20 w 74"/>
                <a:gd name="T59" fmla="*/ 63 h 73"/>
                <a:gd name="T60" fmla="*/ 13 w 74"/>
                <a:gd name="T61" fmla="*/ 58 h 73"/>
                <a:gd name="T62" fmla="*/ 10 w 74"/>
                <a:gd name="T63" fmla="*/ 53 h 73"/>
                <a:gd name="T64" fmla="*/ 6 w 74"/>
                <a:gd name="T65" fmla="*/ 60 h 73"/>
                <a:gd name="T66" fmla="*/ 21 w 74"/>
                <a:gd name="T67" fmla="*/ 61 h 73"/>
                <a:gd name="T68" fmla="*/ 33 w 74"/>
                <a:gd name="T69" fmla="*/ 46 h 73"/>
                <a:gd name="T70" fmla="*/ 26 w 74"/>
                <a:gd name="T71" fmla="*/ 39 h 73"/>
                <a:gd name="T72" fmla="*/ 24 w 74"/>
                <a:gd name="T73" fmla="*/ 32 h 73"/>
                <a:gd name="T74" fmla="*/ 12 w 74"/>
                <a:gd name="T75" fmla="*/ 52 h 73"/>
                <a:gd name="T76" fmla="*/ 16 w 74"/>
                <a:gd name="T77" fmla="*/ 58 h 73"/>
                <a:gd name="T78" fmla="*/ 33 w 74"/>
                <a:gd name="T79" fmla="*/ 18 h 73"/>
                <a:gd name="T80" fmla="*/ 59 w 74"/>
                <a:gd name="T81" fmla="*/ 41 h 73"/>
                <a:gd name="T82" fmla="*/ 59 w 74"/>
                <a:gd name="T83" fmla="*/ 38 h 73"/>
                <a:gd name="T84" fmla="*/ 53 w 74"/>
                <a:gd name="T85" fmla="*/ 37 h 73"/>
                <a:gd name="T86" fmla="*/ 48 w 74"/>
                <a:gd name="T87" fmla="*/ 34 h 73"/>
                <a:gd name="T88" fmla="*/ 40 w 74"/>
                <a:gd name="T89" fmla="*/ 27 h 73"/>
                <a:gd name="T90" fmla="*/ 63 w 74"/>
                <a:gd name="T91" fmla="*/ 36 h 73"/>
                <a:gd name="T92" fmla="*/ 70 w 74"/>
                <a:gd name="T93" fmla="*/ 23 h 73"/>
                <a:gd name="T94" fmla="*/ 39 w 74"/>
                <a:gd name="T95" fmla="*/ 8 h 73"/>
                <a:gd name="T96" fmla="*/ 38 w 74"/>
                <a:gd name="T97" fmla="*/ 14 h 73"/>
                <a:gd name="T98" fmla="*/ 40 w 74"/>
                <a:gd name="T99" fmla="*/ 22 h 73"/>
                <a:gd name="T100" fmla="*/ 60 w 74"/>
                <a:gd name="T101" fmla="*/ 3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73">
                  <a:moveTo>
                    <a:pt x="64" y="22"/>
                  </a:moveTo>
                  <a:cubicBezTo>
                    <a:pt x="64" y="22"/>
                    <a:pt x="65" y="23"/>
                    <a:pt x="65" y="23"/>
                  </a:cubicBezTo>
                  <a:cubicBezTo>
                    <a:pt x="66" y="25"/>
                    <a:pt x="66" y="27"/>
                    <a:pt x="65" y="29"/>
                  </a:cubicBezTo>
                  <a:cubicBezTo>
                    <a:pt x="65" y="29"/>
                    <a:pt x="65" y="30"/>
                    <a:pt x="64" y="30"/>
                  </a:cubicBezTo>
                  <a:cubicBezTo>
                    <a:pt x="64" y="30"/>
                    <a:pt x="64" y="30"/>
                    <a:pt x="64" y="30"/>
                  </a:cubicBezTo>
                  <a:cubicBezTo>
                    <a:pt x="63" y="30"/>
                    <a:pt x="63" y="29"/>
                    <a:pt x="63" y="29"/>
                  </a:cubicBezTo>
                  <a:cubicBezTo>
                    <a:pt x="64" y="27"/>
                    <a:pt x="63" y="25"/>
                    <a:pt x="63" y="24"/>
                  </a:cubicBezTo>
                  <a:cubicBezTo>
                    <a:pt x="63" y="23"/>
                    <a:pt x="63" y="23"/>
                    <a:pt x="64" y="22"/>
                  </a:cubicBezTo>
                  <a:close/>
                  <a:moveTo>
                    <a:pt x="67" y="32"/>
                  </a:moveTo>
                  <a:cubicBezTo>
                    <a:pt x="65" y="34"/>
                    <a:pt x="63" y="35"/>
                    <a:pt x="60" y="35"/>
                  </a:cubicBezTo>
                  <a:cubicBezTo>
                    <a:pt x="56" y="35"/>
                    <a:pt x="51" y="33"/>
                    <a:pt x="47" y="30"/>
                  </a:cubicBezTo>
                  <a:cubicBezTo>
                    <a:pt x="47" y="29"/>
                    <a:pt x="46" y="29"/>
                    <a:pt x="46" y="28"/>
                  </a:cubicBezTo>
                  <a:cubicBezTo>
                    <a:pt x="45" y="27"/>
                    <a:pt x="44" y="27"/>
                    <a:pt x="43" y="26"/>
                  </a:cubicBezTo>
                  <a:cubicBezTo>
                    <a:pt x="43" y="25"/>
                    <a:pt x="43" y="25"/>
                    <a:pt x="43" y="25"/>
                  </a:cubicBezTo>
                  <a:cubicBezTo>
                    <a:pt x="42" y="24"/>
                    <a:pt x="42" y="24"/>
                    <a:pt x="41" y="23"/>
                  </a:cubicBezTo>
                  <a:cubicBezTo>
                    <a:pt x="41" y="23"/>
                    <a:pt x="41" y="22"/>
                    <a:pt x="41" y="22"/>
                  </a:cubicBezTo>
                  <a:cubicBezTo>
                    <a:pt x="41" y="21"/>
                    <a:pt x="40" y="21"/>
                    <a:pt x="40" y="20"/>
                  </a:cubicBezTo>
                  <a:cubicBezTo>
                    <a:pt x="40" y="20"/>
                    <a:pt x="40" y="19"/>
                    <a:pt x="40" y="19"/>
                  </a:cubicBezTo>
                  <a:cubicBezTo>
                    <a:pt x="40" y="18"/>
                    <a:pt x="39" y="18"/>
                    <a:pt x="39" y="17"/>
                  </a:cubicBezTo>
                  <a:cubicBezTo>
                    <a:pt x="39" y="17"/>
                    <a:pt x="39" y="16"/>
                    <a:pt x="39" y="16"/>
                  </a:cubicBezTo>
                  <a:cubicBezTo>
                    <a:pt x="39" y="15"/>
                    <a:pt x="39" y="15"/>
                    <a:pt x="39" y="14"/>
                  </a:cubicBezTo>
                  <a:cubicBezTo>
                    <a:pt x="39" y="14"/>
                    <a:pt x="39" y="13"/>
                    <a:pt x="39" y="13"/>
                  </a:cubicBezTo>
                  <a:cubicBezTo>
                    <a:pt x="39" y="13"/>
                    <a:pt x="39" y="12"/>
                    <a:pt x="39" y="12"/>
                  </a:cubicBezTo>
                  <a:cubicBezTo>
                    <a:pt x="39" y="11"/>
                    <a:pt x="40" y="11"/>
                    <a:pt x="40" y="10"/>
                  </a:cubicBezTo>
                  <a:cubicBezTo>
                    <a:pt x="40" y="10"/>
                    <a:pt x="40" y="10"/>
                    <a:pt x="40" y="10"/>
                  </a:cubicBezTo>
                  <a:cubicBezTo>
                    <a:pt x="40" y="9"/>
                    <a:pt x="41" y="8"/>
                    <a:pt x="41" y="8"/>
                  </a:cubicBezTo>
                  <a:cubicBezTo>
                    <a:pt x="41" y="8"/>
                    <a:pt x="41" y="8"/>
                    <a:pt x="41" y="8"/>
                  </a:cubicBezTo>
                  <a:cubicBezTo>
                    <a:pt x="41" y="8"/>
                    <a:pt x="41" y="8"/>
                    <a:pt x="41" y="8"/>
                  </a:cubicBezTo>
                  <a:cubicBezTo>
                    <a:pt x="41" y="7"/>
                    <a:pt x="41" y="7"/>
                    <a:pt x="42" y="7"/>
                  </a:cubicBezTo>
                  <a:cubicBezTo>
                    <a:pt x="43" y="5"/>
                    <a:pt x="46" y="4"/>
                    <a:pt x="49" y="4"/>
                  </a:cubicBezTo>
                  <a:cubicBezTo>
                    <a:pt x="54" y="4"/>
                    <a:pt x="59" y="7"/>
                    <a:pt x="63" y="11"/>
                  </a:cubicBezTo>
                  <a:cubicBezTo>
                    <a:pt x="70" y="18"/>
                    <a:pt x="72" y="27"/>
                    <a:pt x="67" y="32"/>
                  </a:cubicBezTo>
                  <a:close/>
                  <a:moveTo>
                    <a:pt x="60" y="14"/>
                  </a:moveTo>
                  <a:cubicBezTo>
                    <a:pt x="57" y="10"/>
                    <a:pt x="52" y="8"/>
                    <a:pt x="48" y="8"/>
                  </a:cubicBezTo>
                  <a:cubicBezTo>
                    <a:pt x="46" y="8"/>
                    <a:pt x="44" y="8"/>
                    <a:pt x="43" y="9"/>
                  </a:cubicBezTo>
                  <a:cubicBezTo>
                    <a:pt x="42" y="9"/>
                    <a:pt x="42" y="9"/>
                    <a:pt x="42" y="9"/>
                  </a:cubicBezTo>
                  <a:cubicBezTo>
                    <a:pt x="42" y="10"/>
                    <a:pt x="42" y="10"/>
                    <a:pt x="42" y="11"/>
                  </a:cubicBezTo>
                  <a:cubicBezTo>
                    <a:pt x="42" y="11"/>
                    <a:pt x="41" y="11"/>
                    <a:pt x="41" y="11"/>
                  </a:cubicBezTo>
                  <a:cubicBezTo>
                    <a:pt x="41" y="12"/>
                    <a:pt x="41" y="12"/>
                    <a:pt x="41" y="13"/>
                  </a:cubicBezTo>
                  <a:cubicBezTo>
                    <a:pt x="41" y="13"/>
                    <a:pt x="41" y="13"/>
                    <a:pt x="41" y="13"/>
                  </a:cubicBezTo>
                  <a:cubicBezTo>
                    <a:pt x="41" y="14"/>
                    <a:pt x="41" y="14"/>
                    <a:pt x="41" y="15"/>
                  </a:cubicBezTo>
                  <a:cubicBezTo>
                    <a:pt x="41" y="15"/>
                    <a:pt x="41" y="15"/>
                    <a:pt x="41" y="16"/>
                  </a:cubicBezTo>
                  <a:cubicBezTo>
                    <a:pt x="41" y="16"/>
                    <a:pt x="41" y="17"/>
                    <a:pt x="41" y="17"/>
                  </a:cubicBezTo>
                  <a:cubicBezTo>
                    <a:pt x="41" y="17"/>
                    <a:pt x="41" y="18"/>
                    <a:pt x="42" y="18"/>
                  </a:cubicBezTo>
                  <a:cubicBezTo>
                    <a:pt x="42" y="18"/>
                    <a:pt x="42" y="19"/>
                    <a:pt x="42" y="20"/>
                  </a:cubicBezTo>
                  <a:cubicBezTo>
                    <a:pt x="42" y="20"/>
                    <a:pt x="42" y="20"/>
                    <a:pt x="42" y="20"/>
                  </a:cubicBezTo>
                  <a:cubicBezTo>
                    <a:pt x="43" y="21"/>
                    <a:pt x="43" y="22"/>
                    <a:pt x="43" y="22"/>
                  </a:cubicBezTo>
                  <a:cubicBezTo>
                    <a:pt x="44" y="22"/>
                    <a:pt x="44" y="23"/>
                    <a:pt x="44" y="23"/>
                  </a:cubicBezTo>
                  <a:cubicBezTo>
                    <a:pt x="44" y="24"/>
                    <a:pt x="45" y="24"/>
                    <a:pt x="45" y="25"/>
                  </a:cubicBezTo>
                  <a:cubicBezTo>
                    <a:pt x="46" y="25"/>
                    <a:pt x="46" y="26"/>
                    <a:pt x="47" y="27"/>
                  </a:cubicBezTo>
                  <a:cubicBezTo>
                    <a:pt x="48" y="28"/>
                    <a:pt x="49" y="29"/>
                    <a:pt x="50" y="29"/>
                  </a:cubicBezTo>
                  <a:cubicBezTo>
                    <a:pt x="53" y="32"/>
                    <a:pt x="57" y="33"/>
                    <a:pt x="60" y="33"/>
                  </a:cubicBezTo>
                  <a:cubicBezTo>
                    <a:pt x="60" y="33"/>
                    <a:pt x="60" y="33"/>
                    <a:pt x="60" y="33"/>
                  </a:cubicBezTo>
                  <a:cubicBezTo>
                    <a:pt x="62" y="33"/>
                    <a:pt x="63" y="32"/>
                    <a:pt x="65" y="31"/>
                  </a:cubicBezTo>
                  <a:cubicBezTo>
                    <a:pt x="68" y="27"/>
                    <a:pt x="66" y="19"/>
                    <a:pt x="60" y="14"/>
                  </a:cubicBezTo>
                  <a:close/>
                  <a:moveTo>
                    <a:pt x="24" y="37"/>
                  </a:moveTo>
                  <a:cubicBezTo>
                    <a:pt x="24" y="37"/>
                    <a:pt x="23" y="37"/>
                    <a:pt x="23" y="37"/>
                  </a:cubicBezTo>
                  <a:cubicBezTo>
                    <a:pt x="14" y="49"/>
                    <a:pt x="14" y="49"/>
                    <a:pt x="14" y="49"/>
                  </a:cubicBezTo>
                  <a:cubicBezTo>
                    <a:pt x="13" y="49"/>
                    <a:pt x="14" y="50"/>
                    <a:pt x="14" y="50"/>
                  </a:cubicBezTo>
                  <a:cubicBezTo>
                    <a:pt x="14" y="50"/>
                    <a:pt x="14" y="50"/>
                    <a:pt x="15" y="50"/>
                  </a:cubicBezTo>
                  <a:cubicBezTo>
                    <a:pt x="15" y="50"/>
                    <a:pt x="15" y="50"/>
                    <a:pt x="15" y="50"/>
                  </a:cubicBezTo>
                  <a:cubicBezTo>
                    <a:pt x="24" y="38"/>
                    <a:pt x="24" y="38"/>
                    <a:pt x="24" y="38"/>
                  </a:cubicBezTo>
                  <a:cubicBezTo>
                    <a:pt x="25" y="38"/>
                    <a:pt x="25" y="37"/>
                    <a:pt x="24" y="37"/>
                  </a:cubicBezTo>
                  <a:close/>
                  <a:moveTo>
                    <a:pt x="49" y="9"/>
                  </a:moveTo>
                  <a:cubicBezTo>
                    <a:pt x="49" y="8"/>
                    <a:pt x="48" y="9"/>
                    <a:pt x="48" y="9"/>
                  </a:cubicBezTo>
                  <a:cubicBezTo>
                    <a:pt x="48" y="10"/>
                    <a:pt x="48" y="10"/>
                    <a:pt x="49" y="11"/>
                  </a:cubicBezTo>
                  <a:cubicBezTo>
                    <a:pt x="52" y="11"/>
                    <a:pt x="56" y="13"/>
                    <a:pt x="58" y="16"/>
                  </a:cubicBezTo>
                  <a:cubicBezTo>
                    <a:pt x="60" y="17"/>
                    <a:pt x="61" y="19"/>
                    <a:pt x="62" y="21"/>
                  </a:cubicBezTo>
                  <a:cubicBezTo>
                    <a:pt x="62" y="21"/>
                    <a:pt x="63" y="21"/>
                    <a:pt x="63" y="21"/>
                  </a:cubicBezTo>
                  <a:cubicBezTo>
                    <a:pt x="63" y="21"/>
                    <a:pt x="63" y="21"/>
                    <a:pt x="63" y="21"/>
                  </a:cubicBezTo>
                  <a:cubicBezTo>
                    <a:pt x="64" y="21"/>
                    <a:pt x="64" y="20"/>
                    <a:pt x="64" y="20"/>
                  </a:cubicBezTo>
                  <a:cubicBezTo>
                    <a:pt x="63" y="18"/>
                    <a:pt x="61" y="16"/>
                    <a:pt x="60" y="14"/>
                  </a:cubicBezTo>
                  <a:cubicBezTo>
                    <a:pt x="57" y="11"/>
                    <a:pt x="53" y="9"/>
                    <a:pt x="49" y="9"/>
                  </a:cubicBezTo>
                  <a:close/>
                  <a:moveTo>
                    <a:pt x="70" y="36"/>
                  </a:moveTo>
                  <a:cubicBezTo>
                    <a:pt x="69" y="36"/>
                    <a:pt x="69" y="37"/>
                    <a:pt x="68" y="37"/>
                  </a:cubicBezTo>
                  <a:cubicBezTo>
                    <a:pt x="61" y="43"/>
                    <a:pt x="61" y="43"/>
                    <a:pt x="61" y="43"/>
                  </a:cubicBezTo>
                  <a:cubicBezTo>
                    <a:pt x="61" y="43"/>
                    <a:pt x="60" y="44"/>
                    <a:pt x="60" y="44"/>
                  </a:cubicBezTo>
                  <a:cubicBezTo>
                    <a:pt x="54" y="49"/>
                    <a:pt x="54" y="49"/>
                    <a:pt x="54" y="49"/>
                  </a:cubicBezTo>
                  <a:cubicBezTo>
                    <a:pt x="52" y="51"/>
                    <a:pt x="48" y="52"/>
                    <a:pt x="44" y="52"/>
                  </a:cubicBezTo>
                  <a:cubicBezTo>
                    <a:pt x="30" y="63"/>
                    <a:pt x="30" y="63"/>
                    <a:pt x="30" y="63"/>
                  </a:cubicBezTo>
                  <a:cubicBezTo>
                    <a:pt x="28" y="64"/>
                    <a:pt x="26" y="65"/>
                    <a:pt x="24" y="65"/>
                  </a:cubicBezTo>
                  <a:cubicBezTo>
                    <a:pt x="24" y="65"/>
                    <a:pt x="24" y="65"/>
                    <a:pt x="24" y="65"/>
                  </a:cubicBezTo>
                  <a:cubicBezTo>
                    <a:pt x="21" y="67"/>
                    <a:pt x="21" y="67"/>
                    <a:pt x="21" y="67"/>
                  </a:cubicBezTo>
                  <a:cubicBezTo>
                    <a:pt x="20" y="68"/>
                    <a:pt x="20" y="69"/>
                    <a:pt x="19" y="69"/>
                  </a:cubicBezTo>
                  <a:cubicBezTo>
                    <a:pt x="17" y="71"/>
                    <a:pt x="17" y="71"/>
                    <a:pt x="17" y="71"/>
                  </a:cubicBezTo>
                  <a:cubicBezTo>
                    <a:pt x="16" y="72"/>
                    <a:pt x="14" y="73"/>
                    <a:pt x="12" y="73"/>
                  </a:cubicBezTo>
                  <a:cubicBezTo>
                    <a:pt x="10" y="73"/>
                    <a:pt x="7" y="71"/>
                    <a:pt x="4" y="69"/>
                  </a:cubicBezTo>
                  <a:cubicBezTo>
                    <a:pt x="0" y="65"/>
                    <a:pt x="0" y="59"/>
                    <a:pt x="3" y="56"/>
                  </a:cubicBezTo>
                  <a:cubicBezTo>
                    <a:pt x="4" y="54"/>
                    <a:pt x="4" y="54"/>
                    <a:pt x="4" y="54"/>
                  </a:cubicBezTo>
                  <a:cubicBezTo>
                    <a:pt x="5" y="54"/>
                    <a:pt x="6" y="53"/>
                    <a:pt x="7" y="53"/>
                  </a:cubicBezTo>
                  <a:cubicBezTo>
                    <a:pt x="9" y="50"/>
                    <a:pt x="9" y="50"/>
                    <a:pt x="9" y="50"/>
                  </a:cubicBezTo>
                  <a:cubicBezTo>
                    <a:pt x="9" y="47"/>
                    <a:pt x="10" y="45"/>
                    <a:pt x="11" y="44"/>
                  </a:cubicBezTo>
                  <a:cubicBezTo>
                    <a:pt x="22" y="29"/>
                    <a:pt x="22" y="29"/>
                    <a:pt x="22" y="29"/>
                  </a:cubicBezTo>
                  <a:cubicBezTo>
                    <a:pt x="22" y="25"/>
                    <a:pt x="23" y="22"/>
                    <a:pt x="25" y="20"/>
                  </a:cubicBezTo>
                  <a:cubicBezTo>
                    <a:pt x="30" y="14"/>
                    <a:pt x="30" y="14"/>
                    <a:pt x="30" y="14"/>
                  </a:cubicBezTo>
                  <a:cubicBezTo>
                    <a:pt x="30" y="13"/>
                    <a:pt x="31" y="13"/>
                    <a:pt x="31" y="13"/>
                  </a:cubicBezTo>
                  <a:cubicBezTo>
                    <a:pt x="37" y="6"/>
                    <a:pt x="37" y="6"/>
                    <a:pt x="37" y="6"/>
                  </a:cubicBezTo>
                  <a:cubicBezTo>
                    <a:pt x="37" y="5"/>
                    <a:pt x="38" y="4"/>
                    <a:pt x="38" y="4"/>
                  </a:cubicBezTo>
                  <a:cubicBezTo>
                    <a:pt x="41" y="1"/>
                    <a:pt x="44" y="0"/>
                    <a:pt x="48" y="0"/>
                  </a:cubicBezTo>
                  <a:cubicBezTo>
                    <a:pt x="54" y="0"/>
                    <a:pt x="60" y="3"/>
                    <a:pt x="65" y="8"/>
                  </a:cubicBezTo>
                  <a:cubicBezTo>
                    <a:pt x="70" y="13"/>
                    <a:pt x="72" y="18"/>
                    <a:pt x="73" y="23"/>
                  </a:cubicBezTo>
                  <a:cubicBezTo>
                    <a:pt x="74" y="28"/>
                    <a:pt x="73" y="33"/>
                    <a:pt x="70" y="36"/>
                  </a:cubicBezTo>
                  <a:close/>
                  <a:moveTo>
                    <a:pt x="52" y="46"/>
                  </a:moveTo>
                  <a:cubicBezTo>
                    <a:pt x="57" y="43"/>
                    <a:pt x="57" y="43"/>
                    <a:pt x="57" y="43"/>
                  </a:cubicBezTo>
                  <a:cubicBezTo>
                    <a:pt x="50" y="42"/>
                    <a:pt x="44" y="39"/>
                    <a:pt x="40" y="34"/>
                  </a:cubicBezTo>
                  <a:cubicBezTo>
                    <a:pt x="36" y="31"/>
                    <a:pt x="34" y="26"/>
                    <a:pt x="32" y="22"/>
                  </a:cubicBezTo>
                  <a:cubicBezTo>
                    <a:pt x="29" y="26"/>
                    <a:pt x="29" y="26"/>
                    <a:pt x="29" y="26"/>
                  </a:cubicBezTo>
                  <a:cubicBezTo>
                    <a:pt x="29" y="26"/>
                    <a:pt x="29" y="26"/>
                    <a:pt x="28" y="26"/>
                  </a:cubicBezTo>
                  <a:cubicBezTo>
                    <a:pt x="28" y="26"/>
                    <a:pt x="28" y="26"/>
                    <a:pt x="28" y="26"/>
                  </a:cubicBezTo>
                  <a:cubicBezTo>
                    <a:pt x="27" y="25"/>
                    <a:pt x="27" y="25"/>
                    <a:pt x="28" y="24"/>
                  </a:cubicBezTo>
                  <a:cubicBezTo>
                    <a:pt x="32" y="20"/>
                    <a:pt x="32" y="20"/>
                    <a:pt x="32" y="20"/>
                  </a:cubicBezTo>
                  <a:cubicBezTo>
                    <a:pt x="31" y="19"/>
                    <a:pt x="31" y="18"/>
                    <a:pt x="31" y="17"/>
                  </a:cubicBezTo>
                  <a:cubicBezTo>
                    <a:pt x="28" y="22"/>
                    <a:pt x="28" y="22"/>
                    <a:pt x="28" y="22"/>
                  </a:cubicBezTo>
                  <a:cubicBezTo>
                    <a:pt x="26" y="24"/>
                    <a:pt x="25" y="26"/>
                    <a:pt x="25" y="30"/>
                  </a:cubicBezTo>
                  <a:cubicBezTo>
                    <a:pt x="25" y="30"/>
                    <a:pt x="25" y="30"/>
                    <a:pt x="25" y="30"/>
                  </a:cubicBezTo>
                  <a:cubicBezTo>
                    <a:pt x="26" y="32"/>
                    <a:pt x="26" y="34"/>
                    <a:pt x="27" y="36"/>
                  </a:cubicBezTo>
                  <a:cubicBezTo>
                    <a:pt x="27" y="36"/>
                    <a:pt x="27" y="36"/>
                    <a:pt x="27" y="36"/>
                  </a:cubicBezTo>
                  <a:cubicBezTo>
                    <a:pt x="28" y="37"/>
                    <a:pt x="28" y="38"/>
                    <a:pt x="29" y="39"/>
                  </a:cubicBezTo>
                  <a:cubicBezTo>
                    <a:pt x="29" y="39"/>
                    <a:pt x="29" y="39"/>
                    <a:pt x="29" y="39"/>
                  </a:cubicBezTo>
                  <a:cubicBezTo>
                    <a:pt x="30" y="40"/>
                    <a:pt x="31" y="41"/>
                    <a:pt x="32" y="42"/>
                  </a:cubicBezTo>
                  <a:cubicBezTo>
                    <a:pt x="32" y="42"/>
                    <a:pt x="32" y="42"/>
                    <a:pt x="32" y="42"/>
                  </a:cubicBezTo>
                  <a:cubicBezTo>
                    <a:pt x="32" y="42"/>
                    <a:pt x="32" y="42"/>
                    <a:pt x="32" y="42"/>
                  </a:cubicBezTo>
                  <a:cubicBezTo>
                    <a:pt x="33" y="43"/>
                    <a:pt x="33" y="44"/>
                    <a:pt x="34" y="45"/>
                  </a:cubicBezTo>
                  <a:cubicBezTo>
                    <a:pt x="34" y="45"/>
                    <a:pt x="35" y="45"/>
                    <a:pt x="35" y="45"/>
                  </a:cubicBezTo>
                  <a:cubicBezTo>
                    <a:pt x="38" y="47"/>
                    <a:pt x="41" y="48"/>
                    <a:pt x="44" y="49"/>
                  </a:cubicBezTo>
                  <a:cubicBezTo>
                    <a:pt x="44" y="49"/>
                    <a:pt x="44" y="49"/>
                    <a:pt x="44" y="49"/>
                  </a:cubicBezTo>
                  <a:cubicBezTo>
                    <a:pt x="45" y="49"/>
                    <a:pt x="45" y="49"/>
                    <a:pt x="46" y="49"/>
                  </a:cubicBezTo>
                  <a:cubicBezTo>
                    <a:pt x="48" y="49"/>
                    <a:pt x="51" y="48"/>
                    <a:pt x="52" y="46"/>
                  </a:cubicBezTo>
                  <a:close/>
                  <a:moveTo>
                    <a:pt x="14" y="69"/>
                  </a:moveTo>
                  <a:cubicBezTo>
                    <a:pt x="14" y="69"/>
                    <a:pt x="14" y="69"/>
                    <a:pt x="14" y="69"/>
                  </a:cubicBezTo>
                  <a:cubicBezTo>
                    <a:pt x="14" y="69"/>
                    <a:pt x="14" y="69"/>
                    <a:pt x="14" y="69"/>
                  </a:cubicBezTo>
                  <a:cubicBezTo>
                    <a:pt x="14" y="69"/>
                    <a:pt x="13" y="69"/>
                    <a:pt x="13" y="69"/>
                  </a:cubicBezTo>
                  <a:cubicBezTo>
                    <a:pt x="13" y="69"/>
                    <a:pt x="13" y="69"/>
                    <a:pt x="12" y="69"/>
                  </a:cubicBezTo>
                  <a:cubicBezTo>
                    <a:pt x="12" y="69"/>
                    <a:pt x="12" y="69"/>
                    <a:pt x="11" y="69"/>
                  </a:cubicBezTo>
                  <a:cubicBezTo>
                    <a:pt x="11" y="69"/>
                    <a:pt x="11" y="68"/>
                    <a:pt x="11" y="68"/>
                  </a:cubicBezTo>
                  <a:cubicBezTo>
                    <a:pt x="10" y="68"/>
                    <a:pt x="10" y="68"/>
                    <a:pt x="9" y="68"/>
                  </a:cubicBezTo>
                  <a:cubicBezTo>
                    <a:pt x="9" y="68"/>
                    <a:pt x="9" y="67"/>
                    <a:pt x="9" y="67"/>
                  </a:cubicBezTo>
                  <a:cubicBezTo>
                    <a:pt x="8" y="67"/>
                    <a:pt x="8" y="67"/>
                    <a:pt x="7" y="66"/>
                  </a:cubicBezTo>
                  <a:cubicBezTo>
                    <a:pt x="7" y="66"/>
                    <a:pt x="7" y="65"/>
                    <a:pt x="6" y="65"/>
                  </a:cubicBezTo>
                  <a:cubicBezTo>
                    <a:pt x="5" y="64"/>
                    <a:pt x="5" y="62"/>
                    <a:pt x="4" y="61"/>
                  </a:cubicBezTo>
                  <a:cubicBezTo>
                    <a:pt x="4" y="60"/>
                    <a:pt x="4" y="60"/>
                    <a:pt x="4" y="59"/>
                  </a:cubicBezTo>
                  <a:cubicBezTo>
                    <a:pt x="4" y="59"/>
                    <a:pt x="4" y="59"/>
                    <a:pt x="4" y="59"/>
                  </a:cubicBezTo>
                  <a:cubicBezTo>
                    <a:pt x="3" y="61"/>
                    <a:pt x="4" y="64"/>
                    <a:pt x="6" y="67"/>
                  </a:cubicBezTo>
                  <a:cubicBezTo>
                    <a:pt x="8" y="69"/>
                    <a:pt x="10" y="70"/>
                    <a:pt x="12" y="70"/>
                  </a:cubicBezTo>
                  <a:cubicBezTo>
                    <a:pt x="13" y="70"/>
                    <a:pt x="14" y="70"/>
                    <a:pt x="14" y="69"/>
                  </a:cubicBezTo>
                  <a:close/>
                  <a:moveTo>
                    <a:pt x="16" y="66"/>
                  </a:moveTo>
                  <a:cubicBezTo>
                    <a:pt x="18" y="65"/>
                    <a:pt x="18" y="65"/>
                    <a:pt x="18" y="65"/>
                  </a:cubicBezTo>
                  <a:cubicBezTo>
                    <a:pt x="18" y="65"/>
                    <a:pt x="19" y="65"/>
                    <a:pt x="19" y="65"/>
                  </a:cubicBezTo>
                  <a:cubicBezTo>
                    <a:pt x="21" y="63"/>
                    <a:pt x="21" y="63"/>
                    <a:pt x="21" y="63"/>
                  </a:cubicBezTo>
                  <a:cubicBezTo>
                    <a:pt x="20" y="63"/>
                    <a:pt x="20" y="63"/>
                    <a:pt x="20" y="63"/>
                  </a:cubicBezTo>
                  <a:cubicBezTo>
                    <a:pt x="19" y="62"/>
                    <a:pt x="19" y="62"/>
                    <a:pt x="18" y="62"/>
                  </a:cubicBezTo>
                  <a:cubicBezTo>
                    <a:pt x="18" y="62"/>
                    <a:pt x="17" y="62"/>
                    <a:pt x="17" y="61"/>
                  </a:cubicBezTo>
                  <a:cubicBezTo>
                    <a:pt x="17" y="61"/>
                    <a:pt x="16" y="61"/>
                    <a:pt x="16" y="61"/>
                  </a:cubicBezTo>
                  <a:cubicBezTo>
                    <a:pt x="16" y="60"/>
                    <a:pt x="15" y="60"/>
                    <a:pt x="14" y="59"/>
                  </a:cubicBezTo>
                  <a:cubicBezTo>
                    <a:pt x="14" y="59"/>
                    <a:pt x="13" y="58"/>
                    <a:pt x="13" y="58"/>
                  </a:cubicBezTo>
                  <a:cubicBezTo>
                    <a:pt x="13" y="57"/>
                    <a:pt x="12" y="57"/>
                    <a:pt x="12" y="57"/>
                  </a:cubicBezTo>
                  <a:cubicBezTo>
                    <a:pt x="12" y="56"/>
                    <a:pt x="12" y="56"/>
                    <a:pt x="12" y="56"/>
                  </a:cubicBezTo>
                  <a:cubicBezTo>
                    <a:pt x="12" y="55"/>
                    <a:pt x="11" y="55"/>
                    <a:pt x="11" y="55"/>
                  </a:cubicBezTo>
                  <a:cubicBezTo>
                    <a:pt x="11" y="55"/>
                    <a:pt x="11" y="54"/>
                    <a:pt x="11" y="54"/>
                  </a:cubicBezTo>
                  <a:cubicBezTo>
                    <a:pt x="11" y="54"/>
                    <a:pt x="11" y="53"/>
                    <a:pt x="10" y="53"/>
                  </a:cubicBezTo>
                  <a:cubicBezTo>
                    <a:pt x="10" y="53"/>
                    <a:pt x="10" y="53"/>
                    <a:pt x="10" y="53"/>
                  </a:cubicBezTo>
                  <a:cubicBezTo>
                    <a:pt x="9" y="55"/>
                    <a:pt x="9" y="55"/>
                    <a:pt x="9" y="55"/>
                  </a:cubicBezTo>
                  <a:cubicBezTo>
                    <a:pt x="9" y="55"/>
                    <a:pt x="9" y="55"/>
                    <a:pt x="9" y="55"/>
                  </a:cubicBezTo>
                  <a:cubicBezTo>
                    <a:pt x="7" y="57"/>
                    <a:pt x="7" y="57"/>
                    <a:pt x="7" y="57"/>
                  </a:cubicBezTo>
                  <a:cubicBezTo>
                    <a:pt x="6" y="58"/>
                    <a:pt x="6" y="59"/>
                    <a:pt x="6" y="60"/>
                  </a:cubicBezTo>
                  <a:cubicBezTo>
                    <a:pt x="7" y="62"/>
                    <a:pt x="7" y="63"/>
                    <a:pt x="9" y="65"/>
                  </a:cubicBezTo>
                  <a:cubicBezTo>
                    <a:pt x="10" y="66"/>
                    <a:pt x="12" y="67"/>
                    <a:pt x="14" y="67"/>
                  </a:cubicBezTo>
                  <a:cubicBezTo>
                    <a:pt x="15" y="67"/>
                    <a:pt x="16" y="67"/>
                    <a:pt x="16" y="66"/>
                  </a:cubicBezTo>
                  <a:close/>
                  <a:moveTo>
                    <a:pt x="21" y="61"/>
                  </a:moveTo>
                  <a:cubicBezTo>
                    <a:pt x="21" y="61"/>
                    <a:pt x="21" y="61"/>
                    <a:pt x="21" y="61"/>
                  </a:cubicBezTo>
                  <a:cubicBezTo>
                    <a:pt x="22" y="61"/>
                    <a:pt x="22" y="61"/>
                    <a:pt x="23" y="61"/>
                  </a:cubicBezTo>
                  <a:cubicBezTo>
                    <a:pt x="23" y="62"/>
                    <a:pt x="24" y="62"/>
                    <a:pt x="24" y="62"/>
                  </a:cubicBezTo>
                  <a:cubicBezTo>
                    <a:pt x="25" y="62"/>
                    <a:pt x="27" y="61"/>
                    <a:pt x="28" y="60"/>
                  </a:cubicBezTo>
                  <a:cubicBezTo>
                    <a:pt x="41" y="50"/>
                    <a:pt x="41" y="50"/>
                    <a:pt x="41" y="50"/>
                  </a:cubicBezTo>
                  <a:cubicBezTo>
                    <a:pt x="39" y="49"/>
                    <a:pt x="36" y="48"/>
                    <a:pt x="33" y="46"/>
                  </a:cubicBezTo>
                  <a:cubicBezTo>
                    <a:pt x="33" y="46"/>
                    <a:pt x="33" y="46"/>
                    <a:pt x="33" y="46"/>
                  </a:cubicBezTo>
                  <a:cubicBezTo>
                    <a:pt x="32" y="45"/>
                    <a:pt x="31" y="44"/>
                    <a:pt x="30" y="44"/>
                  </a:cubicBezTo>
                  <a:cubicBezTo>
                    <a:pt x="30" y="44"/>
                    <a:pt x="30" y="44"/>
                    <a:pt x="30" y="44"/>
                  </a:cubicBezTo>
                  <a:cubicBezTo>
                    <a:pt x="29" y="43"/>
                    <a:pt x="29" y="42"/>
                    <a:pt x="28" y="41"/>
                  </a:cubicBezTo>
                  <a:cubicBezTo>
                    <a:pt x="27" y="40"/>
                    <a:pt x="27" y="40"/>
                    <a:pt x="26" y="39"/>
                  </a:cubicBezTo>
                  <a:cubicBezTo>
                    <a:pt x="26" y="39"/>
                    <a:pt x="26" y="38"/>
                    <a:pt x="26" y="38"/>
                  </a:cubicBezTo>
                  <a:cubicBezTo>
                    <a:pt x="26" y="37"/>
                    <a:pt x="25" y="36"/>
                    <a:pt x="25" y="35"/>
                  </a:cubicBezTo>
                  <a:cubicBezTo>
                    <a:pt x="25" y="35"/>
                    <a:pt x="25" y="35"/>
                    <a:pt x="25" y="35"/>
                  </a:cubicBezTo>
                  <a:cubicBezTo>
                    <a:pt x="24" y="34"/>
                    <a:pt x="24" y="33"/>
                    <a:pt x="24" y="32"/>
                  </a:cubicBezTo>
                  <a:cubicBezTo>
                    <a:pt x="24" y="32"/>
                    <a:pt x="24" y="32"/>
                    <a:pt x="24" y="32"/>
                  </a:cubicBezTo>
                  <a:cubicBezTo>
                    <a:pt x="13" y="46"/>
                    <a:pt x="13" y="46"/>
                    <a:pt x="13" y="46"/>
                  </a:cubicBezTo>
                  <a:cubicBezTo>
                    <a:pt x="12" y="47"/>
                    <a:pt x="12" y="48"/>
                    <a:pt x="12" y="50"/>
                  </a:cubicBezTo>
                  <a:cubicBezTo>
                    <a:pt x="12" y="50"/>
                    <a:pt x="12" y="50"/>
                    <a:pt x="12" y="50"/>
                  </a:cubicBezTo>
                  <a:cubicBezTo>
                    <a:pt x="12" y="51"/>
                    <a:pt x="12" y="51"/>
                    <a:pt x="12" y="52"/>
                  </a:cubicBezTo>
                  <a:cubicBezTo>
                    <a:pt x="12" y="52"/>
                    <a:pt x="12" y="52"/>
                    <a:pt x="12" y="52"/>
                  </a:cubicBezTo>
                  <a:cubicBezTo>
                    <a:pt x="12" y="53"/>
                    <a:pt x="13" y="53"/>
                    <a:pt x="13" y="54"/>
                  </a:cubicBezTo>
                  <a:cubicBezTo>
                    <a:pt x="13" y="54"/>
                    <a:pt x="13" y="54"/>
                    <a:pt x="13" y="54"/>
                  </a:cubicBezTo>
                  <a:cubicBezTo>
                    <a:pt x="13" y="55"/>
                    <a:pt x="14" y="55"/>
                    <a:pt x="14" y="56"/>
                  </a:cubicBezTo>
                  <a:cubicBezTo>
                    <a:pt x="14" y="56"/>
                    <a:pt x="14" y="56"/>
                    <a:pt x="14" y="56"/>
                  </a:cubicBezTo>
                  <a:cubicBezTo>
                    <a:pt x="15" y="57"/>
                    <a:pt x="15" y="57"/>
                    <a:pt x="16" y="58"/>
                  </a:cubicBezTo>
                  <a:cubicBezTo>
                    <a:pt x="16" y="58"/>
                    <a:pt x="17" y="59"/>
                    <a:pt x="18" y="59"/>
                  </a:cubicBezTo>
                  <a:cubicBezTo>
                    <a:pt x="18" y="59"/>
                    <a:pt x="18" y="60"/>
                    <a:pt x="19" y="60"/>
                  </a:cubicBezTo>
                  <a:cubicBezTo>
                    <a:pt x="19" y="60"/>
                    <a:pt x="19" y="60"/>
                    <a:pt x="19" y="60"/>
                  </a:cubicBezTo>
                  <a:cubicBezTo>
                    <a:pt x="20" y="61"/>
                    <a:pt x="20" y="61"/>
                    <a:pt x="21" y="61"/>
                  </a:cubicBezTo>
                  <a:close/>
                  <a:moveTo>
                    <a:pt x="33" y="18"/>
                  </a:moveTo>
                  <a:cubicBezTo>
                    <a:pt x="36" y="15"/>
                    <a:pt x="36" y="15"/>
                    <a:pt x="36" y="15"/>
                  </a:cubicBezTo>
                  <a:cubicBezTo>
                    <a:pt x="35" y="14"/>
                    <a:pt x="35" y="13"/>
                    <a:pt x="36" y="12"/>
                  </a:cubicBezTo>
                  <a:cubicBezTo>
                    <a:pt x="33" y="15"/>
                    <a:pt x="33" y="15"/>
                    <a:pt x="33" y="15"/>
                  </a:cubicBezTo>
                  <a:cubicBezTo>
                    <a:pt x="33" y="16"/>
                    <a:pt x="33" y="17"/>
                    <a:pt x="33" y="18"/>
                  </a:cubicBezTo>
                  <a:close/>
                  <a:moveTo>
                    <a:pt x="59" y="41"/>
                  </a:moveTo>
                  <a:cubicBezTo>
                    <a:pt x="62" y="38"/>
                    <a:pt x="62" y="38"/>
                    <a:pt x="62" y="38"/>
                  </a:cubicBezTo>
                  <a:cubicBezTo>
                    <a:pt x="62" y="38"/>
                    <a:pt x="61" y="38"/>
                    <a:pt x="61" y="38"/>
                  </a:cubicBezTo>
                  <a:cubicBezTo>
                    <a:pt x="61" y="38"/>
                    <a:pt x="61" y="38"/>
                    <a:pt x="60" y="38"/>
                  </a:cubicBezTo>
                  <a:cubicBezTo>
                    <a:pt x="60" y="38"/>
                    <a:pt x="60" y="38"/>
                    <a:pt x="60" y="38"/>
                  </a:cubicBezTo>
                  <a:cubicBezTo>
                    <a:pt x="60" y="38"/>
                    <a:pt x="59" y="38"/>
                    <a:pt x="59" y="38"/>
                  </a:cubicBezTo>
                  <a:cubicBezTo>
                    <a:pt x="59" y="38"/>
                    <a:pt x="58" y="38"/>
                    <a:pt x="58" y="38"/>
                  </a:cubicBezTo>
                  <a:cubicBezTo>
                    <a:pt x="57" y="38"/>
                    <a:pt x="57" y="38"/>
                    <a:pt x="57" y="38"/>
                  </a:cubicBezTo>
                  <a:cubicBezTo>
                    <a:pt x="56" y="38"/>
                    <a:pt x="56" y="38"/>
                    <a:pt x="55" y="38"/>
                  </a:cubicBezTo>
                  <a:cubicBezTo>
                    <a:pt x="55" y="38"/>
                    <a:pt x="55" y="37"/>
                    <a:pt x="55" y="37"/>
                  </a:cubicBezTo>
                  <a:cubicBezTo>
                    <a:pt x="54" y="37"/>
                    <a:pt x="53" y="37"/>
                    <a:pt x="53" y="37"/>
                  </a:cubicBezTo>
                  <a:cubicBezTo>
                    <a:pt x="53" y="37"/>
                    <a:pt x="52" y="37"/>
                    <a:pt x="52" y="37"/>
                  </a:cubicBezTo>
                  <a:cubicBezTo>
                    <a:pt x="52" y="36"/>
                    <a:pt x="51" y="36"/>
                    <a:pt x="50" y="36"/>
                  </a:cubicBezTo>
                  <a:cubicBezTo>
                    <a:pt x="50" y="36"/>
                    <a:pt x="50" y="35"/>
                    <a:pt x="50" y="35"/>
                  </a:cubicBezTo>
                  <a:cubicBezTo>
                    <a:pt x="49" y="35"/>
                    <a:pt x="49" y="35"/>
                    <a:pt x="48" y="34"/>
                  </a:cubicBezTo>
                  <a:cubicBezTo>
                    <a:pt x="48" y="34"/>
                    <a:pt x="48" y="34"/>
                    <a:pt x="48" y="34"/>
                  </a:cubicBezTo>
                  <a:cubicBezTo>
                    <a:pt x="47" y="34"/>
                    <a:pt x="47" y="33"/>
                    <a:pt x="46" y="33"/>
                  </a:cubicBezTo>
                  <a:cubicBezTo>
                    <a:pt x="46" y="33"/>
                    <a:pt x="46" y="32"/>
                    <a:pt x="45" y="32"/>
                  </a:cubicBezTo>
                  <a:cubicBezTo>
                    <a:pt x="45" y="32"/>
                    <a:pt x="44" y="31"/>
                    <a:pt x="43" y="30"/>
                  </a:cubicBezTo>
                  <a:cubicBezTo>
                    <a:pt x="42" y="29"/>
                    <a:pt x="42" y="28"/>
                    <a:pt x="41" y="27"/>
                  </a:cubicBezTo>
                  <a:cubicBezTo>
                    <a:pt x="41" y="27"/>
                    <a:pt x="41" y="27"/>
                    <a:pt x="40" y="27"/>
                  </a:cubicBezTo>
                  <a:cubicBezTo>
                    <a:pt x="38" y="24"/>
                    <a:pt x="37" y="21"/>
                    <a:pt x="36" y="17"/>
                  </a:cubicBezTo>
                  <a:cubicBezTo>
                    <a:pt x="34" y="20"/>
                    <a:pt x="34" y="20"/>
                    <a:pt x="34" y="20"/>
                  </a:cubicBezTo>
                  <a:cubicBezTo>
                    <a:pt x="35" y="25"/>
                    <a:pt x="37" y="29"/>
                    <a:pt x="41" y="33"/>
                  </a:cubicBezTo>
                  <a:cubicBezTo>
                    <a:pt x="46" y="38"/>
                    <a:pt x="52" y="41"/>
                    <a:pt x="59" y="41"/>
                  </a:cubicBezTo>
                  <a:close/>
                  <a:moveTo>
                    <a:pt x="63" y="36"/>
                  </a:moveTo>
                  <a:cubicBezTo>
                    <a:pt x="64" y="36"/>
                    <a:pt x="64" y="36"/>
                    <a:pt x="64" y="36"/>
                  </a:cubicBezTo>
                  <a:cubicBezTo>
                    <a:pt x="65" y="36"/>
                    <a:pt x="66" y="35"/>
                    <a:pt x="66" y="35"/>
                  </a:cubicBezTo>
                  <a:cubicBezTo>
                    <a:pt x="67" y="35"/>
                    <a:pt x="67" y="35"/>
                    <a:pt x="67" y="35"/>
                  </a:cubicBezTo>
                  <a:cubicBezTo>
                    <a:pt x="68" y="34"/>
                    <a:pt x="68" y="34"/>
                    <a:pt x="68" y="34"/>
                  </a:cubicBezTo>
                  <a:cubicBezTo>
                    <a:pt x="70" y="31"/>
                    <a:pt x="71" y="27"/>
                    <a:pt x="70" y="23"/>
                  </a:cubicBezTo>
                  <a:cubicBezTo>
                    <a:pt x="70" y="19"/>
                    <a:pt x="67" y="14"/>
                    <a:pt x="63" y="10"/>
                  </a:cubicBezTo>
                  <a:cubicBezTo>
                    <a:pt x="59" y="6"/>
                    <a:pt x="53" y="3"/>
                    <a:pt x="48" y="3"/>
                  </a:cubicBezTo>
                  <a:cubicBezTo>
                    <a:pt x="45" y="3"/>
                    <a:pt x="42" y="4"/>
                    <a:pt x="40" y="6"/>
                  </a:cubicBezTo>
                  <a:cubicBezTo>
                    <a:pt x="40" y="6"/>
                    <a:pt x="40" y="6"/>
                    <a:pt x="40" y="6"/>
                  </a:cubicBezTo>
                  <a:cubicBezTo>
                    <a:pt x="40" y="7"/>
                    <a:pt x="39" y="7"/>
                    <a:pt x="39" y="8"/>
                  </a:cubicBezTo>
                  <a:cubicBezTo>
                    <a:pt x="39" y="8"/>
                    <a:pt x="39" y="9"/>
                    <a:pt x="38" y="9"/>
                  </a:cubicBezTo>
                  <a:cubicBezTo>
                    <a:pt x="38" y="9"/>
                    <a:pt x="38" y="10"/>
                    <a:pt x="38" y="10"/>
                  </a:cubicBezTo>
                  <a:cubicBezTo>
                    <a:pt x="38" y="11"/>
                    <a:pt x="38" y="11"/>
                    <a:pt x="38" y="11"/>
                  </a:cubicBezTo>
                  <a:cubicBezTo>
                    <a:pt x="38" y="12"/>
                    <a:pt x="38" y="12"/>
                    <a:pt x="38" y="13"/>
                  </a:cubicBezTo>
                  <a:cubicBezTo>
                    <a:pt x="38" y="13"/>
                    <a:pt x="38" y="14"/>
                    <a:pt x="38" y="14"/>
                  </a:cubicBezTo>
                  <a:cubicBezTo>
                    <a:pt x="38" y="15"/>
                    <a:pt x="38" y="15"/>
                    <a:pt x="38" y="16"/>
                  </a:cubicBezTo>
                  <a:cubicBezTo>
                    <a:pt x="38" y="16"/>
                    <a:pt x="38" y="17"/>
                    <a:pt x="38" y="17"/>
                  </a:cubicBezTo>
                  <a:cubicBezTo>
                    <a:pt x="38" y="18"/>
                    <a:pt x="38" y="18"/>
                    <a:pt x="38" y="19"/>
                  </a:cubicBezTo>
                  <a:cubicBezTo>
                    <a:pt x="39" y="19"/>
                    <a:pt x="39" y="20"/>
                    <a:pt x="39" y="20"/>
                  </a:cubicBezTo>
                  <a:cubicBezTo>
                    <a:pt x="39" y="21"/>
                    <a:pt x="39" y="21"/>
                    <a:pt x="40" y="22"/>
                  </a:cubicBezTo>
                  <a:cubicBezTo>
                    <a:pt x="40" y="22"/>
                    <a:pt x="40" y="23"/>
                    <a:pt x="40" y="23"/>
                  </a:cubicBezTo>
                  <a:cubicBezTo>
                    <a:pt x="41" y="24"/>
                    <a:pt x="41" y="24"/>
                    <a:pt x="41" y="25"/>
                  </a:cubicBezTo>
                  <a:cubicBezTo>
                    <a:pt x="42" y="25"/>
                    <a:pt x="42" y="26"/>
                    <a:pt x="42" y="26"/>
                  </a:cubicBezTo>
                  <a:cubicBezTo>
                    <a:pt x="43" y="27"/>
                    <a:pt x="44" y="28"/>
                    <a:pt x="45" y="29"/>
                  </a:cubicBezTo>
                  <a:cubicBezTo>
                    <a:pt x="49" y="34"/>
                    <a:pt x="55" y="36"/>
                    <a:pt x="60" y="36"/>
                  </a:cubicBezTo>
                  <a:cubicBezTo>
                    <a:pt x="61" y="36"/>
                    <a:pt x="62" y="36"/>
                    <a:pt x="63" y="3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67" name="Group 166"/>
          <p:cNvGrpSpPr/>
          <p:nvPr/>
        </p:nvGrpSpPr>
        <p:grpSpPr>
          <a:xfrm>
            <a:off x="7077247" y="3313892"/>
            <a:ext cx="921489" cy="921489"/>
            <a:chOff x="4227020" y="2485418"/>
            <a:chExt cx="691117" cy="691117"/>
          </a:xfrm>
        </p:grpSpPr>
        <p:sp>
          <p:nvSpPr>
            <p:cNvPr id="168" name="Oval 167"/>
            <p:cNvSpPr/>
            <p:nvPr/>
          </p:nvSpPr>
          <p:spPr>
            <a:xfrm>
              <a:off x="4227020" y="2485418"/>
              <a:ext cx="691117" cy="691117"/>
            </a:xfrm>
            <a:prstGeom prst="ellipse">
              <a:avLst/>
            </a:prstGeom>
            <a:solidFill>
              <a:schemeClr val="accent1"/>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69" name="Freeform 118"/>
            <p:cNvSpPr>
              <a:spLocks noEditPoints="1"/>
            </p:cNvSpPr>
            <p:nvPr/>
          </p:nvSpPr>
          <p:spPr bwMode="auto">
            <a:xfrm>
              <a:off x="4417378" y="2682874"/>
              <a:ext cx="309242" cy="296203"/>
            </a:xfrm>
            <a:custGeom>
              <a:avLst/>
              <a:gdLst>
                <a:gd name="T0" fmla="*/ 60 w 70"/>
                <a:gd name="T1" fmla="*/ 62 h 65"/>
                <a:gd name="T2" fmla="*/ 58 w 70"/>
                <a:gd name="T3" fmla="*/ 62 h 65"/>
                <a:gd name="T4" fmla="*/ 68 w 70"/>
                <a:gd name="T5" fmla="*/ 32 h 65"/>
                <a:gd name="T6" fmla="*/ 58 w 70"/>
                <a:gd name="T7" fmla="*/ 3 h 65"/>
                <a:gd name="T8" fmla="*/ 70 w 70"/>
                <a:gd name="T9" fmla="*/ 32 h 65"/>
                <a:gd name="T10" fmla="*/ 52 w 70"/>
                <a:gd name="T11" fmla="*/ 10 h 65"/>
                <a:gd name="T12" fmla="*/ 59 w 70"/>
                <a:gd name="T13" fmla="*/ 32 h 65"/>
                <a:gd name="T14" fmla="*/ 52 w 70"/>
                <a:gd name="T15" fmla="*/ 55 h 65"/>
                <a:gd name="T16" fmla="*/ 54 w 70"/>
                <a:gd name="T17" fmla="*/ 55 h 65"/>
                <a:gd name="T18" fmla="*/ 54 w 70"/>
                <a:gd name="T19" fmla="*/ 10 h 65"/>
                <a:gd name="T20" fmla="*/ 42 w 70"/>
                <a:gd name="T21" fmla="*/ 63 h 65"/>
                <a:gd name="T22" fmla="*/ 36 w 70"/>
                <a:gd name="T23" fmla="*/ 65 h 65"/>
                <a:gd name="T24" fmla="*/ 17 w 70"/>
                <a:gd name="T25" fmla="*/ 49 h 65"/>
                <a:gd name="T26" fmla="*/ 2 w 70"/>
                <a:gd name="T27" fmla="*/ 49 h 65"/>
                <a:gd name="T28" fmla="*/ 0 w 70"/>
                <a:gd name="T29" fmla="*/ 18 h 65"/>
                <a:gd name="T30" fmla="*/ 7 w 70"/>
                <a:gd name="T31" fmla="*/ 16 h 65"/>
                <a:gd name="T32" fmla="*/ 35 w 70"/>
                <a:gd name="T33" fmla="*/ 0 h 65"/>
                <a:gd name="T34" fmla="*/ 40 w 70"/>
                <a:gd name="T35" fmla="*/ 0 h 65"/>
                <a:gd name="T36" fmla="*/ 6 w 70"/>
                <a:gd name="T37" fmla="*/ 23 h 65"/>
                <a:gd name="T38" fmla="*/ 3 w 70"/>
                <a:gd name="T39" fmla="*/ 46 h 65"/>
                <a:gd name="T40" fmla="*/ 6 w 70"/>
                <a:gd name="T41" fmla="*/ 23 h 65"/>
                <a:gd name="T42" fmla="*/ 3 w 70"/>
                <a:gd name="T43" fmla="*/ 19 h 65"/>
                <a:gd name="T44" fmla="*/ 6 w 70"/>
                <a:gd name="T45" fmla="*/ 21 h 65"/>
                <a:gd name="T46" fmla="*/ 17 w 70"/>
                <a:gd name="T47" fmla="*/ 23 h 65"/>
                <a:gd name="T48" fmla="*/ 8 w 70"/>
                <a:gd name="T49" fmla="*/ 46 h 65"/>
                <a:gd name="T50" fmla="*/ 17 w 70"/>
                <a:gd name="T51" fmla="*/ 23 h 65"/>
                <a:gd name="T52" fmla="*/ 8 w 70"/>
                <a:gd name="T53" fmla="*/ 19 h 65"/>
                <a:gd name="T54" fmla="*/ 17 w 70"/>
                <a:gd name="T55" fmla="*/ 21 h 65"/>
                <a:gd name="T56" fmla="*/ 35 w 70"/>
                <a:gd name="T57" fmla="*/ 4 h 65"/>
                <a:gd name="T58" fmla="*/ 19 w 70"/>
                <a:gd name="T59" fmla="*/ 20 h 65"/>
                <a:gd name="T60" fmla="*/ 32 w 70"/>
                <a:gd name="T61" fmla="*/ 10 h 65"/>
                <a:gd name="T62" fmla="*/ 19 w 70"/>
                <a:gd name="T63" fmla="*/ 22 h 65"/>
                <a:gd name="T64" fmla="*/ 35 w 70"/>
                <a:gd name="T65" fmla="*/ 61 h 65"/>
                <a:gd name="T66" fmla="*/ 39 w 70"/>
                <a:gd name="T67" fmla="*/ 3 h 65"/>
                <a:gd name="T68" fmla="*/ 37 w 70"/>
                <a:gd name="T69" fmla="*/ 62 h 65"/>
                <a:gd name="T70" fmla="*/ 39 w 70"/>
                <a:gd name="T71" fmla="*/ 3 h 65"/>
                <a:gd name="T72" fmla="*/ 47 w 70"/>
                <a:gd name="T73" fmla="*/ 17 h 65"/>
                <a:gd name="T74" fmla="*/ 50 w 70"/>
                <a:gd name="T75" fmla="*/ 32 h 65"/>
                <a:gd name="T76" fmla="*/ 47 w 70"/>
                <a:gd name="T77" fmla="*/ 48 h 65"/>
                <a:gd name="T78" fmla="*/ 48 w 70"/>
                <a:gd name="T79" fmla="*/ 47 h 65"/>
                <a:gd name="T80" fmla="*/ 48 w 70"/>
                <a:gd name="T81"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65">
                  <a:moveTo>
                    <a:pt x="70" y="32"/>
                  </a:moveTo>
                  <a:cubicBezTo>
                    <a:pt x="70" y="43"/>
                    <a:pt x="66" y="54"/>
                    <a:pt x="60" y="62"/>
                  </a:cubicBezTo>
                  <a:cubicBezTo>
                    <a:pt x="59" y="62"/>
                    <a:pt x="59" y="62"/>
                    <a:pt x="59" y="62"/>
                  </a:cubicBezTo>
                  <a:cubicBezTo>
                    <a:pt x="59" y="62"/>
                    <a:pt x="58" y="62"/>
                    <a:pt x="58" y="62"/>
                  </a:cubicBezTo>
                  <a:cubicBezTo>
                    <a:pt x="58" y="62"/>
                    <a:pt x="58" y="61"/>
                    <a:pt x="58" y="61"/>
                  </a:cubicBezTo>
                  <a:cubicBezTo>
                    <a:pt x="64" y="53"/>
                    <a:pt x="68" y="43"/>
                    <a:pt x="68" y="32"/>
                  </a:cubicBezTo>
                  <a:cubicBezTo>
                    <a:pt x="68" y="22"/>
                    <a:pt x="64" y="12"/>
                    <a:pt x="58" y="4"/>
                  </a:cubicBezTo>
                  <a:cubicBezTo>
                    <a:pt x="58" y="4"/>
                    <a:pt x="58" y="3"/>
                    <a:pt x="58" y="3"/>
                  </a:cubicBezTo>
                  <a:cubicBezTo>
                    <a:pt x="59" y="2"/>
                    <a:pt x="59" y="2"/>
                    <a:pt x="60" y="3"/>
                  </a:cubicBezTo>
                  <a:cubicBezTo>
                    <a:pt x="66" y="11"/>
                    <a:pt x="70" y="22"/>
                    <a:pt x="70" y="32"/>
                  </a:cubicBezTo>
                  <a:close/>
                  <a:moveTo>
                    <a:pt x="54" y="10"/>
                  </a:moveTo>
                  <a:cubicBezTo>
                    <a:pt x="53" y="10"/>
                    <a:pt x="53" y="10"/>
                    <a:pt x="52" y="10"/>
                  </a:cubicBezTo>
                  <a:cubicBezTo>
                    <a:pt x="52" y="10"/>
                    <a:pt x="52" y="11"/>
                    <a:pt x="52" y="11"/>
                  </a:cubicBezTo>
                  <a:cubicBezTo>
                    <a:pt x="57" y="18"/>
                    <a:pt x="59" y="25"/>
                    <a:pt x="59" y="32"/>
                  </a:cubicBezTo>
                  <a:cubicBezTo>
                    <a:pt x="59" y="40"/>
                    <a:pt x="57" y="47"/>
                    <a:pt x="52" y="54"/>
                  </a:cubicBezTo>
                  <a:cubicBezTo>
                    <a:pt x="52" y="54"/>
                    <a:pt x="52" y="55"/>
                    <a:pt x="52" y="55"/>
                  </a:cubicBezTo>
                  <a:cubicBezTo>
                    <a:pt x="53" y="55"/>
                    <a:pt x="53" y="55"/>
                    <a:pt x="53" y="55"/>
                  </a:cubicBezTo>
                  <a:cubicBezTo>
                    <a:pt x="53" y="55"/>
                    <a:pt x="54" y="55"/>
                    <a:pt x="54" y="55"/>
                  </a:cubicBezTo>
                  <a:cubicBezTo>
                    <a:pt x="59" y="48"/>
                    <a:pt x="61" y="40"/>
                    <a:pt x="61" y="32"/>
                  </a:cubicBezTo>
                  <a:cubicBezTo>
                    <a:pt x="61" y="24"/>
                    <a:pt x="59" y="17"/>
                    <a:pt x="54" y="10"/>
                  </a:cubicBezTo>
                  <a:close/>
                  <a:moveTo>
                    <a:pt x="42" y="2"/>
                  </a:moveTo>
                  <a:cubicBezTo>
                    <a:pt x="42" y="63"/>
                    <a:pt x="42" y="63"/>
                    <a:pt x="42" y="63"/>
                  </a:cubicBezTo>
                  <a:cubicBezTo>
                    <a:pt x="42" y="64"/>
                    <a:pt x="41" y="65"/>
                    <a:pt x="40" y="65"/>
                  </a:cubicBezTo>
                  <a:cubicBezTo>
                    <a:pt x="36" y="65"/>
                    <a:pt x="36" y="65"/>
                    <a:pt x="36" y="65"/>
                  </a:cubicBezTo>
                  <a:cubicBezTo>
                    <a:pt x="36" y="65"/>
                    <a:pt x="35" y="65"/>
                    <a:pt x="35" y="64"/>
                  </a:cubicBezTo>
                  <a:cubicBezTo>
                    <a:pt x="17" y="49"/>
                    <a:pt x="17" y="49"/>
                    <a:pt x="17" y="49"/>
                  </a:cubicBezTo>
                  <a:cubicBezTo>
                    <a:pt x="7" y="49"/>
                    <a:pt x="7" y="49"/>
                    <a:pt x="7" y="49"/>
                  </a:cubicBezTo>
                  <a:cubicBezTo>
                    <a:pt x="2" y="49"/>
                    <a:pt x="2" y="49"/>
                    <a:pt x="2" y="49"/>
                  </a:cubicBezTo>
                  <a:cubicBezTo>
                    <a:pt x="0" y="49"/>
                    <a:pt x="0" y="48"/>
                    <a:pt x="0" y="47"/>
                  </a:cubicBezTo>
                  <a:cubicBezTo>
                    <a:pt x="0" y="18"/>
                    <a:pt x="0" y="18"/>
                    <a:pt x="0" y="18"/>
                  </a:cubicBezTo>
                  <a:cubicBezTo>
                    <a:pt x="0" y="17"/>
                    <a:pt x="0" y="16"/>
                    <a:pt x="2" y="16"/>
                  </a:cubicBezTo>
                  <a:cubicBezTo>
                    <a:pt x="7" y="16"/>
                    <a:pt x="7" y="16"/>
                    <a:pt x="7" y="16"/>
                  </a:cubicBezTo>
                  <a:cubicBezTo>
                    <a:pt x="17" y="16"/>
                    <a:pt x="17" y="16"/>
                    <a:pt x="17" y="16"/>
                  </a:cubicBezTo>
                  <a:cubicBezTo>
                    <a:pt x="35" y="0"/>
                    <a:pt x="35" y="0"/>
                    <a:pt x="35" y="0"/>
                  </a:cubicBezTo>
                  <a:cubicBezTo>
                    <a:pt x="35" y="0"/>
                    <a:pt x="36" y="0"/>
                    <a:pt x="36" y="0"/>
                  </a:cubicBezTo>
                  <a:cubicBezTo>
                    <a:pt x="40" y="0"/>
                    <a:pt x="40" y="0"/>
                    <a:pt x="40" y="0"/>
                  </a:cubicBezTo>
                  <a:cubicBezTo>
                    <a:pt x="41" y="0"/>
                    <a:pt x="42" y="1"/>
                    <a:pt x="42" y="2"/>
                  </a:cubicBezTo>
                  <a:close/>
                  <a:moveTo>
                    <a:pt x="6" y="23"/>
                  </a:moveTo>
                  <a:cubicBezTo>
                    <a:pt x="3" y="23"/>
                    <a:pt x="3" y="23"/>
                    <a:pt x="3" y="23"/>
                  </a:cubicBezTo>
                  <a:cubicBezTo>
                    <a:pt x="3" y="46"/>
                    <a:pt x="3" y="46"/>
                    <a:pt x="3" y="46"/>
                  </a:cubicBezTo>
                  <a:cubicBezTo>
                    <a:pt x="6" y="46"/>
                    <a:pt x="6" y="46"/>
                    <a:pt x="6" y="46"/>
                  </a:cubicBezTo>
                  <a:lnTo>
                    <a:pt x="6" y="23"/>
                  </a:lnTo>
                  <a:close/>
                  <a:moveTo>
                    <a:pt x="6" y="19"/>
                  </a:moveTo>
                  <a:cubicBezTo>
                    <a:pt x="3" y="19"/>
                    <a:pt x="3" y="19"/>
                    <a:pt x="3" y="19"/>
                  </a:cubicBezTo>
                  <a:cubicBezTo>
                    <a:pt x="3" y="21"/>
                    <a:pt x="3" y="21"/>
                    <a:pt x="3" y="21"/>
                  </a:cubicBezTo>
                  <a:cubicBezTo>
                    <a:pt x="6" y="21"/>
                    <a:pt x="6" y="21"/>
                    <a:pt x="6" y="21"/>
                  </a:cubicBezTo>
                  <a:lnTo>
                    <a:pt x="6" y="19"/>
                  </a:lnTo>
                  <a:close/>
                  <a:moveTo>
                    <a:pt x="17" y="23"/>
                  </a:moveTo>
                  <a:cubicBezTo>
                    <a:pt x="8" y="23"/>
                    <a:pt x="8" y="23"/>
                    <a:pt x="8" y="23"/>
                  </a:cubicBezTo>
                  <a:cubicBezTo>
                    <a:pt x="8" y="46"/>
                    <a:pt x="8" y="46"/>
                    <a:pt x="8" y="46"/>
                  </a:cubicBezTo>
                  <a:cubicBezTo>
                    <a:pt x="17" y="46"/>
                    <a:pt x="17" y="46"/>
                    <a:pt x="17" y="46"/>
                  </a:cubicBezTo>
                  <a:lnTo>
                    <a:pt x="17" y="23"/>
                  </a:lnTo>
                  <a:close/>
                  <a:moveTo>
                    <a:pt x="17" y="19"/>
                  </a:moveTo>
                  <a:cubicBezTo>
                    <a:pt x="8" y="19"/>
                    <a:pt x="8" y="19"/>
                    <a:pt x="8" y="19"/>
                  </a:cubicBezTo>
                  <a:cubicBezTo>
                    <a:pt x="8" y="21"/>
                    <a:pt x="8" y="21"/>
                    <a:pt x="8" y="21"/>
                  </a:cubicBezTo>
                  <a:cubicBezTo>
                    <a:pt x="17" y="21"/>
                    <a:pt x="17" y="21"/>
                    <a:pt x="17" y="21"/>
                  </a:cubicBezTo>
                  <a:lnTo>
                    <a:pt x="17" y="19"/>
                  </a:lnTo>
                  <a:close/>
                  <a:moveTo>
                    <a:pt x="35" y="4"/>
                  </a:moveTo>
                  <a:cubicBezTo>
                    <a:pt x="19" y="18"/>
                    <a:pt x="19" y="18"/>
                    <a:pt x="19" y="18"/>
                  </a:cubicBezTo>
                  <a:cubicBezTo>
                    <a:pt x="19" y="20"/>
                    <a:pt x="19" y="20"/>
                    <a:pt x="19" y="20"/>
                  </a:cubicBezTo>
                  <a:cubicBezTo>
                    <a:pt x="31" y="10"/>
                    <a:pt x="31" y="10"/>
                    <a:pt x="31" y="10"/>
                  </a:cubicBezTo>
                  <a:cubicBezTo>
                    <a:pt x="31" y="9"/>
                    <a:pt x="32" y="9"/>
                    <a:pt x="32" y="10"/>
                  </a:cubicBezTo>
                  <a:cubicBezTo>
                    <a:pt x="33" y="10"/>
                    <a:pt x="33" y="11"/>
                    <a:pt x="32" y="11"/>
                  </a:cubicBezTo>
                  <a:cubicBezTo>
                    <a:pt x="19" y="22"/>
                    <a:pt x="19" y="22"/>
                    <a:pt x="19" y="22"/>
                  </a:cubicBezTo>
                  <a:cubicBezTo>
                    <a:pt x="19" y="46"/>
                    <a:pt x="19" y="46"/>
                    <a:pt x="19" y="46"/>
                  </a:cubicBezTo>
                  <a:cubicBezTo>
                    <a:pt x="35" y="61"/>
                    <a:pt x="35" y="61"/>
                    <a:pt x="35" y="61"/>
                  </a:cubicBezTo>
                  <a:lnTo>
                    <a:pt x="35" y="4"/>
                  </a:lnTo>
                  <a:close/>
                  <a:moveTo>
                    <a:pt x="39" y="3"/>
                  </a:moveTo>
                  <a:cubicBezTo>
                    <a:pt x="37" y="3"/>
                    <a:pt x="37" y="3"/>
                    <a:pt x="37" y="3"/>
                  </a:cubicBezTo>
                  <a:cubicBezTo>
                    <a:pt x="37" y="62"/>
                    <a:pt x="37" y="62"/>
                    <a:pt x="37" y="62"/>
                  </a:cubicBezTo>
                  <a:cubicBezTo>
                    <a:pt x="39" y="62"/>
                    <a:pt x="39" y="62"/>
                    <a:pt x="39" y="62"/>
                  </a:cubicBezTo>
                  <a:lnTo>
                    <a:pt x="39" y="3"/>
                  </a:lnTo>
                  <a:close/>
                  <a:moveTo>
                    <a:pt x="48" y="17"/>
                  </a:moveTo>
                  <a:cubicBezTo>
                    <a:pt x="48" y="17"/>
                    <a:pt x="47" y="17"/>
                    <a:pt x="47" y="17"/>
                  </a:cubicBezTo>
                  <a:cubicBezTo>
                    <a:pt x="46" y="17"/>
                    <a:pt x="46" y="18"/>
                    <a:pt x="46" y="18"/>
                  </a:cubicBezTo>
                  <a:cubicBezTo>
                    <a:pt x="49" y="23"/>
                    <a:pt x="50" y="28"/>
                    <a:pt x="50" y="32"/>
                  </a:cubicBezTo>
                  <a:cubicBezTo>
                    <a:pt x="50" y="37"/>
                    <a:pt x="49" y="42"/>
                    <a:pt x="46" y="46"/>
                  </a:cubicBezTo>
                  <a:cubicBezTo>
                    <a:pt x="46" y="47"/>
                    <a:pt x="46" y="47"/>
                    <a:pt x="47" y="48"/>
                  </a:cubicBezTo>
                  <a:cubicBezTo>
                    <a:pt x="47" y="48"/>
                    <a:pt x="47" y="48"/>
                    <a:pt x="47" y="48"/>
                  </a:cubicBezTo>
                  <a:cubicBezTo>
                    <a:pt x="47" y="48"/>
                    <a:pt x="48" y="48"/>
                    <a:pt x="48" y="47"/>
                  </a:cubicBezTo>
                  <a:cubicBezTo>
                    <a:pt x="51" y="43"/>
                    <a:pt x="52" y="38"/>
                    <a:pt x="52" y="32"/>
                  </a:cubicBezTo>
                  <a:cubicBezTo>
                    <a:pt x="52" y="27"/>
                    <a:pt x="51" y="22"/>
                    <a:pt x="48"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173" name="Group 172"/>
          <p:cNvGrpSpPr/>
          <p:nvPr/>
        </p:nvGrpSpPr>
        <p:grpSpPr>
          <a:xfrm>
            <a:off x="9811316" y="3313892"/>
            <a:ext cx="921489" cy="921489"/>
            <a:chOff x="7358486" y="2485418"/>
            <a:chExt cx="691117" cy="691117"/>
          </a:xfrm>
        </p:grpSpPr>
        <p:sp>
          <p:nvSpPr>
            <p:cNvPr id="174" name="Oval 173"/>
            <p:cNvSpPr/>
            <p:nvPr/>
          </p:nvSpPr>
          <p:spPr>
            <a:xfrm>
              <a:off x="7358486" y="2485418"/>
              <a:ext cx="691117" cy="691117"/>
            </a:xfrm>
            <a:prstGeom prst="ellipse">
              <a:avLst/>
            </a:prstGeom>
            <a:solidFill>
              <a:schemeClr val="accent2"/>
            </a:solidFill>
            <a:ln>
              <a:noFill/>
            </a:ln>
            <a:effectLst>
              <a:outerShdw blurRad="152400" dist="317500" dir="5400000" sx="90000" sy="-19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p>
          </p:txBody>
        </p:sp>
        <p:sp>
          <p:nvSpPr>
            <p:cNvPr id="175" name="Freeform 163"/>
            <p:cNvSpPr>
              <a:spLocks noEditPoints="1"/>
            </p:cNvSpPr>
            <p:nvPr/>
          </p:nvSpPr>
          <p:spPr bwMode="auto">
            <a:xfrm>
              <a:off x="7502847" y="2682874"/>
              <a:ext cx="327719" cy="327718"/>
            </a:xfrm>
            <a:custGeom>
              <a:avLst/>
              <a:gdLst>
                <a:gd name="T0" fmla="*/ 27 w 76"/>
                <a:gd name="T1" fmla="*/ 17 h 73"/>
                <a:gd name="T2" fmla="*/ 70 w 76"/>
                <a:gd name="T3" fmla="*/ 17 h 73"/>
                <a:gd name="T4" fmla="*/ 47 w 76"/>
                <a:gd name="T5" fmla="*/ 25 h 73"/>
                <a:gd name="T6" fmla="*/ 51 w 76"/>
                <a:gd name="T7" fmla="*/ 29 h 73"/>
                <a:gd name="T8" fmla="*/ 65 w 76"/>
                <a:gd name="T9" fmla="*/ 34 h 73"/>
                <a:gd name="T10" fmla="*/ 65 w 76"/>
                <a:gd name="T11" fmla="*/ 41 h 73"/>
                <a:gd name="T12" fmla="*/ 65 w 76"/>
                <a:gd name="T13" fmla="*/ 47 h 73"/>
                <a:gd name="T14" fmla="*/ 65 w 76"/>
                <a:gd name="T15" fmla="*/ 53 h 73"/>
                <a:gd name="T16" fmla="*/ 65 w 76"/>
                <a:gd name="T17" fmla="*/ 59 h 73"/>
                <a:gd name="T18" fmla="*/ 76 w 76"/>
                <a:gd name="T19" fmla="*/ 56 h 73"/>
                <a:gd name="T20" fmla="*/ 67 w 76"/>
                <a:gd name="T21" fmla="*/ 58 h 73"/>
                <a:gd name="T22" fmla="*/ 67 w 76"/>
                <a:gd name="T23" fmla="*/ 52 h 73"/>
                <a:gd name="T24" fmla="*/ 67 w 76"/>
                <a:gd name="T25" fmla="*/ 52 h 73"/>
                <a:gd name="T26" fmla="*/ 67 w 76"/>
                <a:gd name="T27" fmla="*/ 42 h 73"/>
                <a:gd name="T28" fmla="*/ 67 w 76"/>
                <a:gd name="T29" fmla="*/ 36 h 73"/>
                <a:gd name="T30" fmla="*/ 67 w 76"/>
                <a:gd name="T31" fmla="*/ 34 h 73"/>
                <a:gd name="T32" fmla="*/ 70 w 76"/>
                <a:gd name="T33" fmla="*/ 57 h 73"/>
                <a:gd name="T34" fmla="*/ 70 w 76"/>
                <a:gd name="T35" fmla="*/ 57 h 73"/>
                <a:gd name="T36" fmla="*/ 70 w 76"/>
                <a:gd name="T37" fmla="*/ 48 h 73"/>
                <a:gd name="T38" fmla="*/ 69 w 76"/>
                <a:gd name="T39" fmla="*/ 42 h 73"/>
                <a:gd name="T40" fmla="*/ 69 w 76"/>
                <a:gd name="T41" fmla="*/ 40 h 73"/>
                <a:gd name="T42" fmla="*/ 70 w 76"/>
                <a:gd name="T43" fmla="*/ 33 h 73"/>
                <a:gd name="T44" fmla="*/ 70 w 76"/>
                <a:gd name="T45" fmla="*/ 33 h 73"/>
                <a:gd name="T46" fmla="*/ 68 w 76"/>
                <a:gd name="T47" fmla="*/ 25 h 73"/>
                <a:gd name="T48" fmla="*/ 67 w 76"/>
                <a:gd name="T49" fmla="*/ 24 h 73"/>
                <a:gd name="T50" fmla="*/ 51 w 76"/>
                <a:gd name="T51" fmla="*/ 17 h 73"/>
                <a:gd name="T52" fmla="*/ 70 w 76"/>
                <a:gd name="T53" fmla="*/ 11 h 73"/>
                <a:gd name="T54" fmla="*/ 73 w 76"/>
                <a:gd name="T55" fmla="*/ 53 h 73"/>
                <a:gd name="T56" fmla="*/ 73 w 76"/>
                <a:gd name="T57" fmla="*/ 20 h 73"/>
                <a:gd name="T58" fmla="*/ 72 w 76"/>
                <a:gd name="T59" fmla="*/ 14 h 73"/>
                <a:gd name="T60" fmla="*/ 72 w 76"/>
                <a:gd name="T61" fmla="*/ 14 h 73"/>
                <a:gd name="T62" fmla="*/ 72 w 76"/>
                <a:gd name="T63" fmla="*/ 22 h 73"/>
                <a:gd name="T64" fmla="*/ 72 w 76"/>
                <a:gd name="T65" fmla="*/ 33 h 73"/>
                <a:gd name="T66" fmla="*/ 73 w 76"/>
                <a:gd name="T67" fmla="*/ 38 h 73"/>
                <a:gd name="T68" fmla="*/ 73 w 76"/>
                <a:gd name="T69" fmla="*/ 41 h 73"/>
                <a:gd name="T70" fmla="*/ 73 w 76"/>
                <a:gd name="T71" fmla="*/ 41 h 73"/>
                <a:gd name="T72" fmla="*/ 72 w 76"/>
                <a:gd name="T73" fmla="*/ 47 h 73"/>
                <a:gd name="T74" fmla="*/ 30 w 76"/>
                <a:gd name="T75" fmla="*/ 7 h 73"/>
                <a:gd name="T76" fmla="*/ 27 w 76"/>
                <a:gd name="T77" fmla="*/ 24 h 73"/>
                <a:gd name="T78" fmla="*/ 27 w 76"/>
                <a:gd name="T79" fmla="*/ 24 h 73"/>
                <a:gd name="T80" fmla="*/ 47 w 76"/>
                <a:gd name="T81" fmla="*/ 46 h 73"/>
                <a:gd name="T82" fmla="*/ 27 w 76"/>
                <a:gd name="T83" fmla="*/ 73 h 73"/>
                <a:gd name="T84" fmla="*/ 3 w 76"/>
                <a:gd name="T85" fmla="*/ 46 h 73"/>
                <a:gd name="T86" fmla="*/ 23 w 76"/>
                <a:gd name="T87" fmla="*/ 40 h 73"/>
                <a:gd name="T88" fmla="*/ 29 w 76"/>
                <a:gd name="T89" fmla="*/ 61 h 73"/>
                <a:gd name="T90" fmla="*/ 20 w 76"/>
                <a:gd name="T91" fmla="*/ 52 h 73"/>
                <a:gd name="T92" fmla="*/ 31 w 76"/>
                <a:gd name="T93" fmla="*/ 52 h 73"/>
                <a:gd name="T94" fmla="*/ 25 w 76"/>
                <a:gd name="T95" fmla="*/ 30 h 73"/>
                <a:gd name="T96" fmla="*/ 34 w 76"/>
                <a:gd name="T97" fmla="*/ 40 h 73"/>
                <a:gd name="T98" fmla="*/ 23 w 76"/>
                <a:gd name="T9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 h="73">
                  <a:moveTo>
                    <a:pt x="51" y="0"/>
                  </a:moveTo>
                  <a:cubicBezTo>
                    <a:pt x="42" y="0"/>
                    <a:pt x="27" y="2"/>
                    <a:pt x="27" y="7"/>
                  </a:cubicBezTo>
                  <a:cubicBezTo>
                    <a:pt x="27" y="17"/>
                    <a:pt x="27" y="17"/>
                    <a:pt x="27" y="17"/>
                  </a:cubicBezTo>
                  <a:cubicBezTo>
                    <a:pt x="27" y="17"/>
                    <a:pt x="27" y="17"/>
                    <a:pt x="27" y="17"/>
                  </a:cubicBezTo>
                  <a:cubicBezTo>
                    <a:pt x="28" y="17"/>
                    <a:pt x="29" y="17"/>
                    <a:pt x="30" y="17"/>
                  </a:cubicBezTo>
                  <a:cubicBezTo>
                    <a:pt x="30" y="16"/>
                    <a:pt x="30" y="16"/>
                    <a:pt x="30" y="16"/>
                  </a:cubicBezTo>
                  <a:cubicBezTo>
                    <a:pt x="35" y="18"/>
                    <a:pt x="45" y="19"/>
                    <a:pt x="51" y="19"/>
                  </a:cubicBezTo>
                  <a:cubicBezTo>
                    <a:pt x="56" y="19"/>
                    <a:pt x="65" y="19"/>
                    <a:pt x="70" y="17"/>
                  </a:cubicBezTo>
                  <a:cubicBezTo>
                    <a:pt x="70" y="21"/>
                    <a:pt x="70" y="21"/>
                    <a:pt x="70" y="21"/>
                  </a:cubicBezTo>
                  <a:cubicBezTo>
                    <a:pt x="66" y="22"/>
                    <a:pt x="60" y="23"/>
                    <a:pt x="51" y="23"/>
                  </a:cubicBezTo>
                  <a:cubicBezTo>
                    <a:pt x="49" y="23"/>
                    <a:pt x="47" y="23"/>
                    <a:pt x="45" y="23"/>
                  </a:cubicBezTo>
                  <a:cubicBezTo>
                    <a:pt x="45" y="24"/>
                    <a:pt x="46" y="24"/>
                    <a:pt x="47" y="25"/>
                  </a:cubicBezTo>
                  <a:cubicBezTo>
                    <a:pt x="49" y="25"/>
                    <a:pt x="50" y="25"/>
                    <a:pt x="51" y="25"/>
                  </a:cubicBezTo>
                  <a:cubicBezTo>
                    <a:pt x="55" y="25"/>
                    <a:pt x="60" y="25"/>
                    <a:pt x="65" y="24"/>
                  </a:cubicBezTo>
                  <a:cubicBezTo>
                    <a:pt x="65" y="28"/>
                    <a:pt x="65" y="28"/>
                    <a:pt x="65" y="28"/>
                  </a:cubicBezTo>
                  <a:cubicBezTo>
                    <a:pt x="62" y="29"/>
                    <a:pt x="57" y="29"/>
                    <a:pt x="51" y="29"/>
                  </a:cubicBezTo>
                  <a:cubicBezTo>
                    <a:pt x="51" y="29"/>
                    <a:pt x="51" y="29"/>
                    <a:pt x="51" y="29"/>
                  </a:cubicBezTo>
                  <a:cubicBezTo>
                    <a:pt x="51" y="30"/>
                    <a:pt x="52" y="31"/>
                    <a:pt x="52" y="31"/>
                  </a:cubicBezTo>
                  <a:cubicBezTo>
                    <a:pt x="56" y="31"/>
                    <a:pt x="61" y="31"/>
                    <a:pt x="65" y="30"/>
                  </a:cubicBezTo>
                  <a:cubicBezTo>
                    <a:pt x="65" y="34"/>
                    <a:pt x="65" y="34"/>
                    <a:pt x="65" y="34"/>
                  </a:cubicBezTo>
                  <a:cubicBezTo>
                    <a:pt x="62" y="35"/>
                    <a:pt x="58" y="35"/>
                    <a:pt x="54" y="36"/>
                  </a:cubicBezTo>
                  <a:cubicBezTo>
                    <a:pt x="54" y="36"/>
                    <a:pt x="54" y="37"/>
                    <a:pt x="55" y="37"/>
                  </a:cubicBezTo>
                  <a:cubicBezTo>
                    <a:pt x="58" y="37"/>
                    <a:pt x="62" y="37"/>
                    <a:pt x="65" y="36"/>
                  </a:cubicBezTo>
                  <a:cubicBezTo>
                    <a:pt x="65" y="41"/>
                    <a:pt x="65" y="41"/>
                    <a:pt x="65" y="41"/>
                  </a:cubicBezTo>
                  <a:cubicBezTo>
                    <a:pt x="63" y="41"/>
                    <a:pt x="59" y="41"/>
                    <a:pt x="56" y="42"/>
                  </a:cubicBezTo>
                  <a:cubicBezTo>
                    <a:pt x="56" y="42"/>
                    <a:pt x="56" y="43"/>
                    <a:pt x="56" y="44"/>
                  </a:cubicBezTo>
                  <a:cubicBezTo>
                    <a:pt x="59" y="43"/>
                    <a:pt x="62" y="43"/>
                    <a:pt x="65" y="43"/>
                  </a:cubicBezTo>
                  <a:cubicBezTo>
                    <a:pt x="65" y="47"/>
                    <a:pt x="65" y="47"/>
                    <a:pt x="65" y="47"/>
                  </a:cubicBezTo>
                  <a:cubicBezTo>
                    <a:pt x="63" y="47"/>
                    <a:pt x="60" y="48"/>
                    <a:pt x="56" y="48"/>
                  </a:cubicBezTo>
                  <a:cubicBezTo>
                    <a:pt x="56" y="48"/>
                    <a:pt x="56" y="49"/>
                    <a:pt x="56" y="50"/>
                  </a:cubicBezTo>
                  <a:cubicBezTo>
                    <a:pt x="59" y="50"/>
                    <a:pt x="62" y="49"/>
                    <a:pt x="65" y="49"/>
                  </a:cubicBezTo>
                  <a:cubicBezTo>
                    <a:pt x="65" y="53"/>
                    <a:pt x="65" y="53"/>
                    <a:pt x="65" y="53"/>
                  </a:cubicBezTo>
                  <a:cubicBezTo>
                    <a:pt x="62" y="53"/>
                    <a:pt x="59" y="54"/>
                    <a:pt x="55" y="54"/>
                  </a:cubicBezTo>
                  <a:cubicBezTo>
                    <a:pt x="55" y="55"/>
                    <a:pt x="54" y="55"/>
                    <a:pt x="54" y="56"/>
                  </a:cubicBezTo>
                  <a:cubicBezTo>
                    <a:pt x="57" y="56"/>
                    <a:pt x="62" y="56"/>
                    <a:pt x="65" y="55"/>
                  </a:cubicBezTo>
                  <a:cubicBezTo>
                    <a:pt x="65" y="59"/>
                    <a:pt x="65" y="59"/>
                    <a:pt x="65" y="59"/>
                  </a:cubicBezTo>
                  <a:cubicBezTo>
                    <a:pt x="62" y="59"/>
                    <a:pt x="58" y="60"/>
                    <a:pt x="52" y="60"/>
                  </a:cubicBezTo>
                  <a:cubicBezTo>
                    <a:pt x="52" y="61"/>
                    <a:pt x="51" y="62"/>
                    <a:pt x="50" y="63"/>
                  </a:cubicBezTo>
                  <a:cubicBezTo>
                    <a:pt x="51" y="63"/>
                    <a:pt x="51" y="63"/>
                    <a:pt x="51" y="63"/>
                  </a:cubicBezTo>
                  <a:cubicBezTo>
                    <a:pt x="60" y="63"/>
                    <a:pt x="76" y="61"/>
                    <a:pt x="76" y="56"/>
                  </a:cubicBezTo>
                  <a:cubicBezTo>
                    <a:pt x="76" y="7"/>
                    <a:pt x="76" y="7"/>
                    <a:pt x="76" y="7"/>
                  </a:cubicBezTo>
                  <a:cubicBezTo>
                    <a:pt x="76" y="2"/>
                    <a:pt x="60" y="0"/>
                    <a:pt x="51" y="0"/>
                  </a:cubicBezTo>
                  <a:close/>
                  <a:moveTo>
                    <a:pt x="67" y="58"/>
                  </a:moveTo>
                  <a:cubicBezTo>
                    <a:pt x="67" y="58"/>
                    <a:pt x="67" y="58"/>
                    <a:pt x="67" y="58"/>
                  </a:cubicBezTo>
                  <a:cubicBezTo>
                    <a:pt x="67" y="55"/>
                    <a:pt x="67" y="55"/>
                    <a:pt x="67" y="55"/>
                  </a:cubicBezTo>
                  <a:cubicBezTo>
                    <a:pt x="67" y="55"/>
                    <a:pt x="67" y="55"/>
                    <a:pt x="67" y="54"/>
                  </a:cubicBezTo>
                  <a:lnTo>
                    <a:pt x="67" y="58"/>
                  </a:lnTo>
                  <a:close/>
                  <a:moveTo>
                    <a:pt x="67" y="52"/>
                  </a:moveTo>
                  <a:cubicBezTo>
                    <a:pt x="67" y="52"/>
                    <a:pt x="67" y="52"/>
                    <a:pt x="67" y="52"/>
                  </a:cubicBezTo>
                  <a:cubicBezTo>
                    <a:pt x="67" y="48"/>
                    <a:pt x="67" y="48"/>
                    <a:pt x="67" y="48"/>
                  </a:cubicBezTo>
                  <a:cubicBezTo>
                    <a:pt x="67" y="48"/>
                    <a:pt x="67" y="48"/>
                    <a:pt x="67" y="48"/>
                  </a:cubicBezTo>
                  <a:lnTo>
                    <a:pt x="67" y="52"/>
                  </a:lnTo>
                  <a:close/>
                  <a:moveTo>
                    <a:pt x="67" y="46"/>
                  </a:moveTo>
                  <a:cubicBezTo>
                    <a:pt x="67" y="46"/>
                    <a:pt x="67" y="46"/>
                    <a:pt x="67" y="46"/>
                  </a:cubicBezTo>
                  <a:cubicBezTo>
                    <a:pt x="67" y="42"/>
                    <a:pt x="67" y="42"/>
                    <a:pt x="67" y="42"/>
                  </a:cubicBezTo>
                  <a:cubicBezTo>
                    <a:pt x="67" y="42"/>
                    <a:pt x="67" y="42"/>
                    <a:pt x="67" y="42"/>
                  </a:cubicBezTo>
                  <a:lnTo>
                    <a:pt x="67" y="46"/>
                  </a:lnTo>
                  <a:close/>
                  <a:moveTo>
                    <a:pt x="67" y="40"/>
                  </a:moveTo>
                  <a:cubicBezTo>
                    <a:pt x="67" y="40"/>
                    <a:pt x="67" y="40"/>
                    <a:pt x="67" y="40"/>
                  </a:cubicBezTo>
                  <a:cubicBezTo>
                    <a:pt x="67" y="36"/>
                    <a:pt x="67" y="36"/>
                    <a:pt x="67" y="36"/>
                  </a:cubicBezTo>
                  <a:cubicBezTo>
                    <a:pt x="67" y="36"/>
                    <a:pt x="67" y="36"/>
                    <a:pt x="67" y="36"/>
                  </a:cubicBezTo>
                  <a:lnTo>
                    <a:pt x="67" y="40"/>
                  </a:lnTo>
                  <a:close/>
                  <a:moveTo>
                    <a:pt x="67" y="34"/>
                  </a:moveTo>
                  <a:cubicBezTo>
                    <a:pt x="67" y="34"/>
                    <a:pt x="67" y="34"/>
                    <a:pt x="67" y="34"/>
                  </a:cubicBezTo>
                  <a:cubicBezTo>
                    <a:pt x="67" y="30"/>
                    <a:pt x="67" y="30"/>
                    <a:pt x="67" y="30"/>
                  </a:cubicBezTo>
                  <a:cubicBezTo>
                    <a:pt x="67" y="30"/>
                    <a:pt x="67" y="30"/>
                    <a:pt x="67" y="30"/>
                  </a:cubicBezTo>
                  <a:lnTo>
                    <a:pt x="67" y="34"/>
                  </a:lnTo>
                  <a:close/>
                  <a:moveTo>
                    <a:pt x="70" y="57"/>
                  </a:moveTo>
                  <a:cubicBezTo>
                    <a:pt x="70" y="57"/>
                    <a:pt x="70" y="57"/>
                    <a:pt x="69" y="58"/>
                  </a:cubicBezTo>
                  <a:cubicBezTo>
                    <a:pt x="69" y="54"/>
                    <a:pt x="69" y="54"/>
                    <a:pt x="69" y="54"/>
                  </a:cubicBezTo>
                  <a:cubicBezTo>
                    <a:pt x="70" y="54"/>
                    <a:pt x="70" y="54"/>
                    <a:pt x="70" y="54"/>
                  </a:cubicBezTo>
                  <a:lnTo>
                    <a:pt x="70" y="57"/>
                  </a:lnTo>
                  <a:close/>
                  <a:moveTo>
                    <a:pt x="70" y="52"/>
                  </a:moveTo>
                  <a:cubicBezTo>
                    <a:pt x="70" y="52"/>
                    <a:pt x="70" y="52"/>
                    <a:pt x="69" y="52"/>
                  </a:cubicBezTo>
                  <a:cubicBezTo>
                    <a:pt x="69" y="48"/>
                    <a:pt x="69" y="48"/>
                    <a:pt x="69" y="48"/>
                  </a:cubicBezTo>
                  <a:cubicBezTo>
                    <a:pt x="70" y="48"/>
                    <a:pt x="70" y="48"/>
                    <a:pt x="70" y="48"/>
                  </a:cubicBezTo>
                  <a:lnTo>
                    <a:pt x="70" y="52"/>
                  </a:lnTo>
                  <a:close/>
                  <a:moveTo>
                    <a:pt x="70" y="46"/>
                  </a:moveTo>
                  <a:cubicBezTo>
                    <a:pt x="70" y="46"/>
                    <a:pt x="70" y="46"/>
                    <a:pt x="69" y="46"/>
                  </a:cubicBezTo>
                  <a:cubicBezTo>
                    <a:pt x="69" y="42"/>
                    <a:pt x="69" y="42"/>
                    <a:pt x="69" y="42"/>
                  </a:cubicBezTo>
                  <a:cubicBezTo>
                    <a:pt x="70" y="42"/>
                    <a:pt x="70" y="42"/>
                    <a:pt x="70" y="42"/>
                  </a:cubicBezTo>
                  <a:lnTo>
                    <a:pt x="70" y="46"/>
                  </a:lnTo>
                  <a:close/>
                  <a:moveTo>
                    <a:pt x="70" y="40"/>
                  </a:moveTo>
                  <a:cubicBezTo>
                    <a:pt x="70" y="40"/>
                    <a:pt x="70" y="40"/>
                    <a:pt x="69" y="40"/>
                  </a:cubicBezTo>
                  <a:cubicBezTo>
                    <a:pt x="69" y="36"/>
                    <a:pt x="69" y="36"/>
                    <a:pt x="69" y="36"/>
                  </a:cubicBezTo>
                  <a:cubicBezTo>
                    <a:pt x="70" y="36"/>
                    <a:pt x="70" y="36"/>
                    <a:pt x="70" y="35"/>
                  </a:cubicBezTo>
                  <a:lnTo>
                    <a:pt x="70" y="40"/>
                  </a:lnTo>
                  <a:close/>
                  <a:moveTo>
                    <a:pt x="70" y="33"/>
                  </a:moveTo>
                  <a:cubicBezTo>
                    <a:pt x="70" y="33"/>
                    <a:pt x="70" y="33"/>
                    <a:pt x="69" y="33"/>
                  </a:cubicBezTo>
                  <a:cubicBezTo>
                    <a:pt x="69" y="29"/>
                    <a:pt x="69" y="29"/>
                    <a:pt x="69" y="29"/>
                  </a:cubicBezTo>
                  <a:cubicBezTo>
                    <a:pt x="70" y="29"/>
                    <a:pt x="70" y="29"/>
                    <a:pt x="70" y="29"/>
                  </a:cubicBezTo>
                  <a:lnTo>
                    <a:pt x="70" y="33"/>
                  </a:lnTo>
                  <a:close/>
                  <a:moveTo>
                    <a:pt x="70" y="27"/>
                  </a:moveTo>
                  <a:cubicBezTo>
                    <a:pt x="70" y="27"/>
                    <a:pt x="70" y="27"/>
                    <a:pt x="69" y="27"/>
                  </a:cubicBezTo>
                  <a:cubicBezTo>
                    <a:pt x="69" y="26"/>
                    <a:pt x="69" y="26"/>
                    <a:pt x="69" y="26"/>
                  </a:cubicBezTo>
                  <a:cubicBezTo>
                    <a:pt x="69" y="25"/>
                    <a:pt x="69" y="25"/>
                    <a:pt x="68" y="25"/>
                  </a:cubicBezTo>
                  <a:cubicBezTo>
                    <a:pt x="68" y="25"/>
                    <a:pt x="67" y="25"/>
                    <a:pt x="67" y="26"/>
                  </a:cubicBezTo>
                  <a:cubicBezTo>
                    <a:pt x="67" y="28"/>
                    <a:pt x="67" y="28"/>
                    <a:pt x="67" y="28"/>
                  </a:cubicBezTo>
                  <a:cubicBezTo>
                    <a:pt x="67" y="28"/>
                    <a:pt x="67" y="28"/>
                    <a:pt x="67" y="28"/>
                  </a:cubicBezTo>
                  <a:cubicBezTo>
                    <a:pt x="67" y="24"/>
                    <a:pt x="67" y="24"/>
                    <a:pt x="67" y="24"/>
                  </a:cubicBezTo>
                  <a:cubicBezTo>
                    <a:pt x="68" y="24"/>
                    <a:pt x="69" y="23"/>
                    <a:pt x="70" y="23"/>
                  </a:cubicBezTo>
                  <a:lnTo>
                    <a:pt x="70" y="27"/>
                  </a:lnTo>
                  <a:close/>
                  <a:moveTo>
                    <a:pt x="70" y="15"/>
                  </a:moveTo>
                  <a:cubicBezTo>
                    <a:pt x="66" y="16"/>
                    <a:pt x="60" y="17"/>
                    <a:pt x="51" y="17"/>
                  </a:cubicBezTo>
                  <a:cubicBezTo>
                    <a:pt x="39" y="17"/>
                    <a:pt x="32" y="15"/>
                    <a:pt x="30" y="14"/>
                  </a:cubicBezTo>
                  <a:cubicBezTo>
                    <a:pt x="30" y="10"/>
                    <a:pt x="30" y="10"/>
                    <a:pt x="30" y="10"/>
                  </a:cubicBezTo>
                  <a:cubicBezTo>
                    <a:pt x="35" y="13"/>
                    <a:pt x="45" y="14"/>
                    <a:pt x="51" y="14"/>
                  </a:cubicBezTo>
                  <a:cubicBezTo>
                    <a:pt x="57" y="14"/>
                    <a:pt x="65" y="13"/>
                    <a:pt x="70" y="11"/>
                  </a:cubicBezTo>
                  <a:lnTo>
                    <a:pt x="70" y="15"/>
                  </a:lnTo>
                  <a:close/>
                  <a:moveTo>
                    <a:pt x="72" y="57"/>
                  </a:moveTo>
                  <a:cubicBezTo>
                    <a:pt x="72" y="53"/>
                    <a:pt x="72" y="53"/>
                    <a:pt x="72" y="53"/>
                  </a:cubicBezTo>
                  <a:cubicBezTo>
                    <a:pt x="72" y="53"/>
                    <a:pt x="72" y="53"/>
                    <a:pt x="73" y="53"/>
                  </a:cubicBezTo>
                  <a:cubicBezTo>
                    <a:pt x="73" y="56"/>
                    <a:pt x="73" y="56"/>
                    <a:pt x="73" y="56"/>
                  </a:cubicBezTo>
                  <a:cubicBezTo>
                    <a:pt x="73" y="56"/>
                    <a:pt x="72" y="56"/>
                    <a:pt x="72" y="57"/>
                  </a:cubicBezTo>
                  <a:close/>
                  <a:moveTo>
                    <a:pt x="73" y="16"/>
                  </a:moveTo>
                  <a:cubicBezTo>
                    <a:pt x="73" y="20"/>
                    <a:pt x="73" y="20"/>
                    <a:pt x="73" y="20"/>
                  </a:cubicBezTo>
                  <a:cubicBezTo>
                    <a:pt x="72" y="20"/>
                    <a:pt x="72" y="20"/>
                    <a:pt x="72" y="20"/>
                  </a:cubicBezTo>
                  <a:cubicBezTo>
                    <a:pt x="72" y="16"/>
                    <a:pt x="72" y="16"/>
                    <a:pt x="72" y="16"/>
                  </a:cubicBezTo>
                  <a:cubicBezTo>
                    <a:pt x="72" y="16"/>
                    <a:pt x="72" y="16"/>
                    <a:pt x="73" y="16"/>
                  </a:cubicBezTo>
                  <a:close/>
                  <a:moveTo>
                    <a:pt x="72" y="14"/>
                  </a:moveTo>
                  <a:cubicBezTo>
                    <a:pt x="72" y="11"/>
                    <a:pt x="72" y="11"/>
                    <a:pt x="72" y="11"/>
                  </a:cubicBezTo>
                  <a:cubicBezTo>
                    <a:pt x="72" y="11"/>
                    <a:pt x="72" y="10"/>
                    <a:pt x="73" y="10"/>
                  </a:cubicBezTo>
                  <a:cubicBezTo>
                    <a:pt x="73" y="14"/>
                    <a:pt x="73" y="14"/>
                    <a:pt x="73" y="14"/>
                  </a:cubicBezTo>
                  <a:cubicBezTo>
                    <a:pt x="72" y="14"/>
                    <a:pt x="72" y="14"/>
                    <a:pt x="72" y="14"/>
                  </a:cubicBezTo>
                  <a:close/>
                  <a:moveTo>
                    <a:pt x="73" y="22"/>
                  </a:moveTo>
                  <a:cubicBezTo>
                    <a:pt x="73" y="26"/>
                    <a:pt x="73" y="26"/>
                    <a:pt x="73" y="26"/>
                  </a:cubicBezTo>
                  <a:cubicBezTo>
                    <a:pt x="72" y="26"/>
                    <a:pt x="72" y="26"/>
                    <a:pt x="72" y="26"/>
                  </a:cubicBezTo>
                  <a:cubicBezTo>
                    <a:pt x="72" y="22"/>
                    <a:pt x="72" y="22"/>
                    <a:pt x="72" y="22"/>
                  </a:cubicBezTo>
                  <a:cubicBezTo>
                    <a:pt x="72" y="22"/>
                    <a:pt x="72" y="22"/>
                    <a:pt x="73" y="22"/>
                  </a:cubicBezTo>
                  <a:close/>
                  <a:moveTo>
                    <a:pt x="73" y="28"/>
                  </a:moveTo>
                  <a:cubicBezTo>
                    <a:pt x="73" y="32"/>
                    <a:pt x="73" y="32"/>
                    <a:pt x="73" y="32"/>
                  </a:cubicBezTo>
                  <a:cubicBezTo>
                    <a:pt x="72" y="32"/>
                    <a:pt x="72" y="32"/>
                    <a:pt x="72" y="33"/>
                  </a:cubicBezTo>
                  <a:cubicBezTo>
                    <a:pt x="72" y="29"/>
                    <a:pt x="72" y="29"/>
                    <a:pt x="72" y="29"/>
                  </a:cubicBezTo>
                  <a:cubicBezTo>
                    <a:pt x="72" y="28"/>
                    <a:pt x="72" y="28"/>
                    <a:pt x="73" y="28"/>
                  </a:cubicBezTo>
                  <a:close/>
                  <a:moveTo>
                    <a:pt x="73" y="34"/>
                  </a:moveTo>
                  <a:cubicBezTo>
                    <a:pt x="73" y="38"/>
                    <a:pt x="73" y="38"/>
                    <a:pt x="73" y="38"/>
                  </a:cubicBezTo>
                  <a:cubicBezTo>
                    <a:pt x="72" y="38"/>
                    <a:pt x="72" y="39"/>
                    <a:pt x="72" y="39"/>
                  </a:cubicBezTo>
                  <a:cubicBezTo>
                    <a:pt x="72" y="35"/>
                    <a:pt x="72" y="35"/>
                    <a:pt x="72" y="35"/>
                  </a:cubicBezTo>
                  <a:cubicBezTo>
                    <a:pt x="72" y="35"/>
                    <a:pt x="72" y="35"/>
                    <a:pt x="73" y="34"/>
                  </a:cubicBezTo>
                  <a:close/>
                  <a:moveTo>
                    <a:pt x="73" y="41"/>
                  </a:moveTo>
                  <a:cubicBezTo>
                    <a:pt x="73" y="44"/>
                    <a:pt x="73" y="44"/>
                    <a:pt x="73" y="44"/>
                  </a:cubicBezTo>
                  <a:cubicBezTo>
                    <a:pt x="72" y="45"/>
                    <a:pt x="72" y="45"/>
                    <a:pt x="72" y="45"/>
                  </a:cubicBezTo>
                  <a:cubicBezTo>
                    <a:pt x="72" y="41"/>
                    <a:pt x="72" y="41"/>
                    <a:pt x="72" y="41"/>
                  </a:cubicBezTo>
                  <a:cubicBezTo>
                    <a:pt x="72" y="41"/>
                    <a:pt x="72" y="41"/>
                    <a:pt x="73" y="41"/>
                  </a:cubicBezTo>
                  <a:close/>
                  <a:moveTo>
                    <a:pt x="73" y="47"/>
                  </a:moveTo>
                  <a:cubicBezTo>
                    <a:pt x="73" y="51"/>
                    <a:pt x="73" y="51"/>
                    <a:pt x="73" y="51"/>
                  </a:cubicBezTo>
                  <a:cubicBezTo>
                    <a:pt x="72" y="51"/>
                    <a:pt x="72" y="51"/>
                    <a:pt x="72" y="51"/>
                  </a:cubicBezTo>
                  <a:cubicBezTo>
                    <a:pt x="72" y="47"/>
                    <a:pt x="72" y="47"/>
                    <a:pt x="72" y="47"/>
                  </a:cubicBezTo>
                  <a:cubicBezTo>
                    <a:pt x="72" y="47"/>
                    <a:pt x="72" y="47"/>
                    <a:pt x="73" y="47"/>
                  </a:cubicBezTo>
                  <a:close/>
                  <a:moveTo>
                    <a:pt x="51" y="11"/>
                  </a:moveTo>
                  <a:cubicBezTo>
                    <a:pt x="38" y="11"/>
                    <a:pt x="31" y="8"/>
                    <a:pt x="30" y="7"/>
                  </a:cubicBezTo>
                  <a:cubicBezTo>
                    <a:pt x="30" y="7"/>
                    <a:pt x="30" y="7"/>
                    <a:pt x="30" y="7"/>
                  </a:cubicBezTo>
                  <a:cubicBezTo>
                    <a:pt x="31" y="6"/>
                    <a:pt x="38" y="3"/>
                    <a:pt x="51" y="3"/>
                  </a:cubicBezTo>
                  <a:cubicBezTo>
                    <a:pt x="64" y="3"/>
                    <a:pt x="72" y="6"/>
                    <a:pt x="73" y="7"/>
                  </a:cubicBezTo>
                  <a:cubicBezTo>
                    <a:pt x="72" y="8"/>
                    <a:pt x="64" y="11"/>
                    <a:pt x="51" y="11"/>
                  </a:cubicBezTo>
                  <a:close/>
                  <a:moveTo>
                    <a:pt x="27" y="24"/>
                  </a:moveTo>
                  <a:cubicBezTo>
                    <a:pt x="15" y="24"/>
                    <a:pt x="5" y="34"/>
                    <a:pt x="5" y="46"/>
                  </a:cubicBezTo>
                  <a:cubicBezTo>
                    <a:pt x="5" y="58"/>
                    <a:pt x="15" y="68"/>
                    <a:pt x="27" y="68"/>
                  </a:cubicBezTo>
                  <a:cubicBezTo>
                    <a:pt x="39" y="68"/>
                    <a:pt x="49" y="58"/>
                    <a:pt x="49" y="46"/>
                  </a:cubicBezTo>
                  <a:cubicBezTo>
                    <a:pt x="49" y="34"/>
                    <a:pt x="39" y="24"/>
                    <a:pt x="27" y="24"/>
                  </a:cubicBezTo>
                  <a:close/>
                  <a:moveTo>
                    <a:pt x="27" y="66"/>
                  </a:moveTo>
                  <a:cubicBezTo>
                    <a:pt x="16" y="66"/>
                    <a:pt x="7" y="57"/>
                    <a:pt x="7" y="46"/>
                  </a:cubicBezTo>
                  <a:cubicBezTo>
                    <a:pt x="7" y="35"/>
                    <a:pt x="16" y="26"/>
                    <a:pt x="27" y="26"/>
                  </a:cubicBezTo>
                  <a:cubicBezTo>
                    <a:pt x="38" y="26"/>
                    <a:pt x="47" y="35"/>
                    <a:pt x="47" y="46"/>
                  </a:cubicBezTo>
                  <a:cubicBezTo>
                    <a:pt x="47" y="57"/>
                    <a:pt x="38" y="66"/>
                    <a:pt x="27" y="66"/>
                  </a:cubicBezTo>
                  <a:close/>
                  <a:moveTo>
                    <a:pt x="27" y="19"/>
                  </a:moveTo>
                  <a:cubicBezTo>
                    <a:pt x="12" y="19"/>
                    <a:pt x="0" y="31"/>
                    <a:pt x="0" y="46"/>
                  </a:cubicBezTo>
                  <a:cubicBezTo>
                    <a:pt x="0" y="61"/>
                    <a:pt x="12" y="73"/>
                    <a:pt x="27" y="73"/>
                  </a:cubicBezTo>
                  <a:cubicBezTo>
                    <a:pt x="42" y="73"/>
                    <a:pt x="54" y="61"/>
                    <a:pt x="54" y="46"/>
                  </a:cubicBezTo>
                  <a:cubicBezTo>
                    <a:pt x="54" y="31"/>
                    <a:pt x="42" y="19"/>
                    <a:pt x="27" y="19"/>
                  </a:cubicBezTo>
                  <a:close/>
                  <a:moveTo>
                    <a:pt x="27" y="70"/>
                  </a:moveTo>
                  <a:cubicBezTo>
                    <a:pt x="14" y="70"/>
                    <a:pt x="3" y="59"/>
                    <a:pt x="3" y="46"/>
                  </a:cubicBezTo>
                  <a:cubicBezTo>
                    <a:pt x="3" y="33"/>
                    <a:pt x="14" y="22"/>
                    <a:pt x="27" y="22"/>
                  </a:cubicBezTo>
                  <a:cubicBezTo>
                    <a:pt x="40" y="22"/>
                    <a:pt x="51" y="33"/>
                    <a:pt x="51" y="46"/>
                  </a:cubicBezTo>
                  <a:cubicBezTo>
                    <a:pt x="51" y="59"/>
                    <a:pt x="40" y="70"/>
                    <a:pt x="27" y="70"/>
                  </a:cubicBezTo>
                  <a:close/>
                  <a:moveTo>
                    <a:pt x="23" y="40"/>
                  </a:moveTo>
                  <a:cubicBezTo>
                    <a:pt x="23" y="42"/>
                    <a:pt x="25" y="44"/>
                    <a:pt x="27" y="44"/>
                  </a:cubicBezTo>
                  <a:cubicBezTo>
                    <a:pt x="31" y="44"/>
                    <a:pt x="34" y="48"/>
                    <a:pt x="34" y="52"/>
                  </a:cubicBezTo>
                  <a:cubicBezTo>
                    <a:pt x="34" y="55"/>
                    <a:pt x="32" y="58"/>
                    <a:pt x="29" y="59"/>
                  </a:cubicBezTo>
                  <a:cubicBezTo>
                    <a:pt x="29" y="61"/>
                    <a:pt x="29" y="61"/>
                    <a:pt x="29" y="61"/>
                  </a:cubicBezTo>
                  <a:cubicBezTo>
                    <a:pt x="29" y="62"/>
                    <a:pt x="28" y="62"/>
                    <a:pt x="27" y="62"/>
                  </a:cubicBezTo>
                  <a:cubicBezTo>
                    <a:pt x="26" y="62"/>
                    <a:pt x="26" y="62"/>
                    <a:pt x="26" y="61"/>
                  </a:cubicBezTo>
                  <a:cubicBezTo>
                    <a:pt x="26" y="59"/>
                    <a:pt x="26" y="59"/>
                    <a:pt x="26" y="59"/>
                  </a:cubicBezTo>
                  <a:cubicBezTo>
                    <a:pt x="22" y="58"/>
                    <a:pt x="20" y="55"/>
                    <a:pt x="20" y="52"/>
                  </a:cubicBezTo>
                  <a:cubicBezTo>
                    <a:pt x="20" y="51"/>
                    <a:pt x="21" y="50"/>
                    <a:pt x="21" y="50"/>
                  </a:cubicBezTo>
                  <a:cubicBezTo>
                    <a:pt x="22" y="50"/>
                    <a:pt x="23" y="51"/>
                    <a:pt x="23" y="52"/>
                  </a:cubicBezTo>
                  <a:cubicBezTo>
                    <a:pt x="23" y="54"/>
                    <a:pt x="25" y="56"/>
                    <a:pt x="27" y="56"/>
                  </a:cubicBezTo>
                  <a:cubicBezTo>
                    <a:pt x="30" y="56"/>
                    <a:pt x="31" y="54"/>
                    <a:pt x="31" y="52"/>
                  </a:cubicBezTo>
                  <a:cubicBezTo>
                    <a:pt x="31" y="49"/>
                    <a:pt x="30" y="47"/>
                    <a:pt x="27" y="47"/>
                  </a:cubicBezTo>
                  <a:cubicBezTo>
                    <a:pt x="23" y="47"/>
                    <a:pt x="20" y="44"/>
                    <a:pt x="20" y="40"/>
                  </a:cubicBezTo>
                  <a:cubicBezTo>
                    <a:pt x="20" y="37"/>
                    <a:pt x="22" y="34"/>
                    <a:pt x="25" y="33"/>
                  </a:cubicBezTo>
                  <a:cubicBezTo>
                    <a:pt x="25" y="30"/>
                    <a:pt x="25" y="30"/>
                    <a:pt x="25" y="30"/>
                  </a:cubicBezTo>
                  <a:cubicBezTo>
                    <a:pt x="25" y="29"/>
                    <a:pt x="26" y="29"/>
                    <a:pt x="27" y="29"/>
                  </a:cubicBezTo>
                  <a:cubicBezTo>
                    <a:pt x="28" y="29"/>
                    <a:pt x="28" y="29"/>
                    <a:pt x="28" y="30"/>
                  </a:cubicBezTo>
                  <a:cubicBezTo>
                    <a:pt x="28" y="33"/>
                    <a:pt x="28" y="33"/>
                    <a:pt x="28" y="33"/>
                  </a:cubicBezTo>
                  <a:cubicBezTo>
                    <a:pt x="32" y="33"/>
                    <a:pt x="34" y="36"/>
                    <a:pt x="34" y="40"/>
                  </a:cubicBezTo>
                  <a:cubicBezTo>
                    <a:pt x="34" y="41"/>
                    <a:pt x="34" y="42"/>
                    <a:pt x="33" y="42"/>
                  </a:cubicBezTo>
                  <a:cubicBezTo>
                    <a:pt x="32" y="42"/>
                    <a:pt x="31" y="41"/>
                    <a:pt x="31" y="40"/>
                  </a:cubicBezTo>
                  <a:cubicBezTo>
                    <a:pt x="31" y="38"/>
                    <a:pt x="30" y="36"/>
                    <a:pt x="27" y="36"/>
                  </a:cubicBezTo>
                  <a:cubicBezTo>
                    <a:pt x="25" y="36"/>
                    <a:pt x="23" y="38"/>
                    <a:pt x="23"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351"/>
            </a:p>
          </p:txBody>
        </p:sp>
      </p:grpSp>
      <p:cxnSp>
        <p:nvCxnSpPr>
          <p:cNvPr id="176" name="Straight Connector 175"/>
          <p:cNvCxnSpPr>
            <a:endCxn id="148" idx="2"/>
          </p:cNvCxnSpPr>
          <p:nvPr/>
        </p:nvCxnSpPr>
        <p:spPr>
          <a:xfrm flipV="1">
            <a:off x="1928038" y="2825893"/>
            <a:ext cx="2057"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165" idx="0"/>
            <a:endCxn id="151" idx="2"/>
          </p:cNvCxnSpPr>
          <p:nvPr/>
        </p:nvCxnSpPr>
        <p:spPr>
          <a:xfrm flipH="1" flipV="1">
            <a:off x="4748938" y="2825893"/>
            <a:ext cx="1"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a:stCxn id="168" idx="0"/>
            <a:endCxn id="154" idx="2"/>
          </p:cNvCxnSpPr>
          <p:nvPr/>
        </p:nvCxnSpPr>
        <p:spPr>
          <a:xfrm flipH="1" flipV="1">
            <a:off x="7537220" y="2825893"/>
            <a:ext cx="772"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74" idx="0"/>
            <a:endCxn id="160" idx="2"/>
          </p:cNvCxnSpPr>
          <p:nvPr/>
        </p:nvCxnSpPr>
        <p:spPr>
          <a:xfrm flipV="1">
            <a:off x="10272061" y="2825893"/>
            <a:ext cx="4690" cy="487999"/>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031387" y="1133044"/>
            <a:ext cx="1157631" cy="0"/>
          </a:xfrm>
          <a:prstGeom prst="line">
            <a:avLst/>
          </a:prstGeom>
          <a:ln w="12700">
            <a:prstDash val="dash"/>
            <a:tailEnd type="oval"/>
          </a:ln>
        </p:spPr>
        <p:style>
          <a:lnRef idx="1">
            <a:schemeClr val="accent1"/>
          </a:lnRef>
          <a:fillRef idx="0">
            <a:schemeClr val="accent1"/>
          </a:fillRef>
          <a:effectRef idx="0">
            <a:schemeClr val="accent1"/>
          </a:effectRef>
          <a:fontRef idx="minor">
            <a:schemeClr val="tx1"/>
          </a:fontRef>
        </p:style>
      </p:cxnSp>
      <p:sp>
        <p:nvSpPr>
          <p:cNvPr id="32" name="Freeform 22"/>
          <p:cNvSpPr>
            <a:spLocks noEditPoints="1"/>
          </p:cNvSpPr>
          <p:nvPr/>
        </p:nvSpPr>
        <p:spPr bwMode="auto">
          <a:xfrm rot="5400000" flipH="1">
            <a:off x="8409084" y="3086700"/>
            <a:ext cx="3626383" cy="3916216"/>
          </a:xfrm>
          <a:custGeom>
            <a:avLst/>
            <a:gdLst>
              <a:gd name="T0" fmla="*/ 2374 w 2541"/>
              <a:gd name="T1" fmla="*/ 1348 h 2745"/>
              <a:gd name="T2" fmla="*/ 2475 w 2541"/>
              <a:gd name="T3" fmla="*/ 1105 h 2745"/>
              <a:gd name="T4" fmla="*/ 2077 w 2541"/>
              <a:gd name="T5" fmla="*/ 1367 h 2745"/>
              <a:gd name="T6" fmla="*/ 1889 w 2541"/>
              <a:gd name="T7" fmla="*/ 1072 h 2745"/>
              <a:gd name="T8" fmla="*/ 1447 w 2541"/>
              <a:gd name="T9" fmla="*/ 864 h 2745"/>
              <a:gd name="T10" fmla="*/ 1613 w 2541"/>
              <a:gd name="T11" fmla="*/ 576 h 2745"/>
              <a:gd name="T12" fmla="*/ 2011 w 2541"/>
              <a:gd name="T13" fmla="*/ 839 h 2745"/>
              <a:gd name="T14" fmla="*/ 1911 w 2541"/>
              <a:gd name="T15" fmla="*/ 595 h 2745"/>
              <a:gd name="T16" fmla="*/ 2078 w 2541"/>
              <a:gd name="T17" fmla="*/ 302 h 2745"/>
              <a:gd name="T18" fmla="*/ 1889 w 2541"/>
              <a:gd name="T19" fmla="*/ 537 h 2745"/>
              <a:gd name="T20" fmla="*/ 1558 w 2541"/>
              <a:gd name="T21" fmla="*/ 595 h 2745"/>
              <a:gd name="T22" fmla="*/ 1116 w 2541"/>
              <a:gd name="T23" fmla="*/ 806 h 2745"/>
              <a:gd name="T24" fmla="*/ 929 w 2541"/>
              <a:gd name="T25" fmla="*/ 1101 h 2745"/>
              <a:gd name="T26" fmla="*/ 531 w 2541"/>
              <a:gd name="T27" fmla="*/ 841 h 2745"/>
              <a:gd name="T28" fmla="*/ 929 w 2541"/>
              <a:gd name="T29" fmla="*/ 575 h 2745"/>
              <a:gd name="T30" fmla="*/ 1117 w 2541"/>
              <a:gd name="T31" fmla="*/ 335 h 2745"/>
              <a:gd name="T32" fmla="*/ 995 w 2541"/>
              <a:gd name="T33" fmla="*/ 33 h 2745"/>
              <a:gd name="T34" fmla="*/ 1096 w 2541"/>
              <a:gd name="T35" fmla="*/ 276 h 2745"/>
              <a:gd name="T36" fmla="*/ 929 w 2541"/>
              <a:gd name="T37" fmla="*/ 564 h 2745"/>
              <a:gd name="T38" fmla="*/ 507 w 2541"/>
              <a:gd name="T39" fmla="*/ 809 h 2745"/>
              <a:gd name="T40" fmla="*/ 178 w 2541"/>
              <a:gd name="T41" fmla="*/ 810 h 2745"/>
              <a:gd name="T42" fmla="*/ 33 w 2541"/>
              <a:gd name="T43" fmla="*/ 606 h 2745"/>
              <a:gd name="T44" fmla="*/ 44 w 2541"/>
              <a:gd name="T45" fmla="*/ 1078 h 2745"/>
              <a:gd name="T46" fmla="*/ 55 w 2541"/>
              <a:gd name="T47" fmla="*/ 1084 h 2745"/>
              <a:gd name="T48" fmla="*/ 497 w 2541"/>
              <a:gd name="T49" fmla="*/ 874 h 2745"/>
              <a:gd name="T50" fmla="*/ 508 w 2541"/>
              <a:gd name="T51" fmla="*/ 1344 h 2745"/>
              <a:gd name="T52" fmla="*/ 155 w 2541"/>
              <a:gd name="T53" fmla="*/ 1376 h 2745"/>
              <a:gd name="T54" fmla="*/ 33 w 2541"/>
              <a:gd name="T55" fmla="*/ 1678 h 2745"/>
              <a:gd name="T56" fmla="*/ 221 w 2541"/>
              <a:gd name="T57" fmla="*/ 1383 h 2745"/>
              <a:gd name="T58" fmla="*/ 619 w 2541"/>
              <a:gd name="T59" fmla="*/ 1642 h 2745"/>
              <a:gd name="T60" fmla="*/ 973 w 2541"/>
              <a:gd name="T61" fmla="*/ 1673 h 2745"/>
              <a:gd name="T62" fmla="*/ 1392 w 2541"/>
              <a:gd name="T63" fmla="*/ 1915 h 2745"/>
              <a:gd name="T64" fmla="*/ 1558 w 2541"/>
              <a:gd name="T65" fmla="*/ 2202 h 2745"/>
              <a:gd name="T66" fmla="*/ 1436 w 2541"/>
              <a:gd name="T67" fmla="*/ 2477 h 2745"/>
              <a:gd name="T68" fmla="*/ 1580 w 2541"/>
              <a:gd name="T69" fmla="*/ 2678 h 2745"/>
              <a:gd name="T70" fmla="*/ 1568 w 2541"/>
              <a:gd name="T71" fmla="*/ 2208 h 2745"/>
              <a:gd name="T72" fmla="*/ 1900 w 2541"/>
              <a:gd name="T73" fmla="*/ 2208 h 2745"/>
              <a:gd name="T74" fmla="*/ 2044 w 2541"/>
              <a:gd name="T75" fmla="*/ 2412 h 2745"/>
              <a:gd name="T76" fmla="*/ 2033 w 2541"/>
              <a:gd name="T77" fmla="*/ 1940 h 2745"/>
              <a:gd name="T78" fmla="*/ 2386 w 2541"/>
              <a:gd name="T79" fmla="*/ 1909 h 2745"/>
              <a:gd name="T80" fmla="*/ 2032 w 2541"/>
              <a:gd name="T81" fmla="*/ 1877 h 2745"/>
              <a:gd name="T82" fmla="*/ 2044 w 2541"/>
              <a:gd name="T83" fmla="*/ 1407 h 2745"/>
              <a:gd name="T84" fmla="*/ 2487 w 2541"/>
              <a:gd name="T85" fmla="*/ 1616 h 2745"/>
              <a:gd name="T86" fmla="*/ 1104 w 2541"/>
              <a:gd name="T87" fmla="*/ 870 h 2745"/>
              <a:gd name="T88" fmla="*/ 1437 w 2541"/>
              <a:gd name="T89" fmla="*/ 870 h 2745"/>
              <a:gd name="T90" fmla="*/ 1425 w 2541"/>
              <a:gd name="T91" fmla="*/ 1340 h 2745"/>
              <a:gd name="T92" fmla="*/ 983 w 2541"/>
              <a:gd name="T93" fmla="*/ 1133 h 2745"/>
              <a:gd name="T94" fmla="*/ 531 w 2541"/>
              <a:gd name="T95" fmla="*/ 1376 h 2745"/>
              <a:gd name="T96" fmla="*/ 928 w 2541"/>
              <a:gd name="T97" fmla="*/ 1113 h 2745"/>
              <a:gd name="T98" fmla="*/ 1094 w 2541"/>
              <a:gd name="T99" fmla="*/ 1398 h 2745"/>
              <a:gd name="T100" fmla="*/ 653 w 2541"/>
              <a:gd name="T101" fmla="*/ 1609 h 2745"/>
              <a:gd name="T102" fmla="*/ 982 w 2541"/>
              <a:gd name="T103" fmla="*/ 1616 h 2745"/>
              <a:gd name="T104" fmla="*/ 1425 w 2541"/>
              <a:gd name="T105" fmla="*/ 1407 h 2745"/>
              <a:gd name="T106" fmla="*/ 1436 w 2541"/>
              <a:gd name="T107" fmla="*/ 1877 h 2745"/>
              <a:gd name="T108" fmla="*/ 1104 w 2541"/>
              <a:gd name="T109" fmla="*/ 1877 h 2745"/>
              <a:gd name="T110" fmla="*/ 1901 w 2541"/>
              <a:gd name="T111" fmla="*/ 2146 h 2745"/>
              <a:gd name="T112" fmla="*/ 1568 w 2541"/>
              <a:gd name="T113" fmla="*/ 2146 h 2745"/>
              <a:gd name="T114" fmla="*/ 1580 w 2541"/>
              <a:gd name="T115" fmla="*/ 1675 h 2745"/>
              <a:gd name="T116" fmla="*/ 2022 w 2541"/>
              <a:gd name="T117" fmla="*/ 1884 h 2745"/>
              <a:gd name="T118" fmla="*/ 1580 w 2541"/>
              <a:gd name="T119" fmla="*/ 1609 h 2745"/>
              <a:gd name="T120" fmla="*/ 1568 w 2541"/>
              <a:gd name="T121" fmla="*/ 1136 h 2745"/>
              <a:gd name="T122" fmla="*/ 1901 w 2541"/>
              <a:gd name="T123" fmla="*/ 1136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1" h="2745">
                <a:moveTo>
                  <a:pt x="2508" y="1609"/>
                </a:moveTo>
                <a:cubicBezTo>
                  <a:pt x="2504" y="1609"/>
                  <a:pt x="2500" y="1610"/>
                  <a:pt x="2497" y="1611"/>
                </a:cubicBezTo>
                <a:cubicBezTo>
                  <a:pt x="2375" y="1398"/>
                  <a:pt x="2375" y="1398"/>
                  <a:pt x="2375" y="1398"/>
                </a:cubicBezTo>
                <a:cubicBezTo>
                  <a:pt x="2381" y="1392"/>
                  <a:pt x="2386" y="1383"/>
                  <a:pt x="2386" y="1374"/>
                </a:cubicBezTo>
                <a:cubicBezTo>
                  <a:pt x="2386" y="1363"/>
                  <a:pt x="2381" y="1354"/>
                  <a:pt x="2374" y="1348"/>
                </a:cubicBezTo>
                <a:cubicBezTo>
                  <a:pt x="2496" y="1136"/>
                  <a:pt x="2496" y="1136"/>
                  <a:pt x="2496" y="1136"/>
                </a:cubicBezTo>
                <a:cubicBezTo>
                  <a:pt x="2500" y="1137"/>
                  <a:pt x="2504" y="1138"/>
                  <a:pt x="2508" y="1138"/>
                </a:cubicBezTo>
                <a:cubicBezTo>
                  <a:pt x="2526" y="1138"/>
                  <a:pt x="2541" y="1123"/>
                  <a:pt x="2541" y="1105"/>
                </a:cubicBezTo>
                <a:cubicBezTo>
                  <a:pt x="2541" y="1087"/>
                  <a:pt x="2526" y="1072"/>
                  <a:pt x="2508" y="1072"/>
                </a:cubicBezTo>
                <a:cubicBezTo>
                  <a:pt x="2489" y="1072"/>
                  <a:pt x="2475" y="1087"/>
                  <a:pt x="2475" y="1105"/>
                </a:cubicBezTo>
                <a:cubicBezTo>
                  <a:pt x="2475" y="1115"/>
                  <a:pt x="2479" y="1124"/>
                  <a:pt x="2486" y="1130"/>
                </a:cubicBezTo>
                <a:cubicBezTo>
                  <a:pt x="2363" y="1342"/>
                  <a:pt x="2363" y="1342"/>
                  <a:pt x="2363" y="1342"/>
                </a:cubicBezTo>
                <a:cubicBezTo>
                  <a:pt x="2360" y="1341"/>
                  <a:pt x="2356" y="1340"/>
                  <a:pt x="2352" y="1340"/>
                </a:cubicBezTo>
                <a:cubicBezTo>
                  <a:pt x="2336" y="1340"/>
                  <a:pt x="2323" y="1352"/>
                  <a:pt x="2320" y="1367"/>
                </a:cubicBezTo>
                <a:cubicBezTo>
                  <a:pt x="2077" y="1367"/>
                  <a:pt x="2077" y="1367"/>
                  <a:pt x="2077" y="1367"/>
                </a:cubicBezTo>
                <a:cubicBezTo>
                  <a:pt x="2073" y="1352"/>
                  <a:pt x="2060" y="1340"/>
                  <a:pt x="2044" y="1340"/>
                </a:cubicBezTo>
                <a:cubicBezTo>
                  <a:pt x="2040" y="1340"/>
                  <a:pt x="2037" y="1341"/>
                  <a:pt x="2033" y="1342"/>
                </a:cubicBezTo>
                <a:cubicBezTo>
                  <a:pt x="1911" y="1130"/>
                  <a:pt x="1911" y="1130"/>
                  <a:pt x="1911" y="1130"/>
                </a:cubicBezTo>
                <a:cubicBezTo>
                  <a:pt x="1918" y="1124"/>
                  <a:pt x="1922" y="1115"/>
                  <a:pt x="1922" y="1105"/>
                </a:cubicBezTo>
                <a:cubicBezTo>
                  <a:pt x="1922" y="1087"/>
                  <a:pt x="1907" y="1072"/>
                  <a:pt x="1889" y="1072"/>
                </a:cubicBezTo>
                <a:cubicBezTo>
                  <a:pt x="1873" y="1072"/>
                  <a:pt x="1859" y="1083"/>
                  <a:pt x="1856" y="1098"/>
                </a:cubicBezTo>
                <a:cubicBezTo>
                  <a:pt x="1613" y="1098"/>
                  <a:pt x="1613" y="1098"/>
                  <a:pt x="1613" y="1098"/>
                </a:cubicBezTo>
                <a:cubicBezTo>
                  <a:pt x="1610" y="1083"/>
                  <a:pt x="1596" y="1072"/>
                  <a:pt x="1580" y="1072"/>
                </a:cubicBezTo>
                <a:cubicBezTo>
                  <a:pt x="1576" y="1072"/>
                  <a:pt x="1572" y="1073"/>
                  <a:pt x="1569" y="1074"/>
                </a:cubicBezTo>
                <a:cubicBezTo>
                  <a:pt x="1447" y="864"/>
                  <a:pt x="1447" y="864"/>
                  <a:pt x="1447" y="864"/>
                </a:cubicBezTo>
                <a:cubicBezTo>
                  <a:pt x="1454" y="858"/>
                  <a:pt x="1458" y="849"/>
                  <a:pt x="1458" y="839"/>
                </a:cubicBezTo>
                <a:cubicBezTo>
                  <a:pt x="1458" y="829"/>
                  <a:pt x="1454" y="819"/>
                  <a:pt x="1446" y="813"/>
                </a:cubicBezTo>
                <a:cubicBezTo>
                  <a:pt x="1568" y="601"/>
                  <a:pt x="1568" y="601"/>
                  <a:pt x="1568" y="601"/>
                </a:cubicBezTo>
                <a:cubicBezTo>
                  <a:pt x="1572" y="603"/>
                  <a:pt x="1576" y="604"/>
                  <a:pt x="1580" y="604"/>
                </a:cubicBezTo>
                <a:cubicBezTo>
                  <a:pt x="1597" y="604"/>
                  <a:pt x="1611" y="592"/>
                  <a:pt x="1613" y="576"/>
                </a:cubicBezTo>
                <a:cubicBezTo>
                  <a:pt x="1856" y="576"/>
                  <a:pt x="1856" y="576"/>
                  <a:pt x="1856" y="576"/>
                </a:cubicBezTo>
                <a:cubicBezTo>
                  <a:pt x="1859" y="592"/>
                  <a:pt x="1872" y="604"/>
                  <a:pt x="1889" y="604"/>
                </a:cubicBezTo>
                <a:cubicBezTo>
                  <a:pt x="1893" y="604"/>
                  <a:pt x="1897" y="603"/>
                  <a:pt x="1901" y="601"/>
                </a:cubicBezTo>
                <a:cubicBezTo>
                  <a:pt x="2023" y="813"/>
                  <a:pt x="2023" y="813"/>
                  <a:pt x="2023" y="813"/>
                </a:cubicBezTo>
                <a:cubicBezTo>
                  <a:pt x="2016" y="819"/>
                  <a:pt x="2011" y="829"/>
                  <a:pt x="2011" y="839"/>
                </a:cubicBezTo>
                <a:cubicBezTo>
                  <a:pt x="2011" y="857"/>
                  <a:pt x="2026" y="872"/>
                  <a:pt x="2044" y="872"/>
                </a:cubicBezTo>
                <a:cubicBezTo>
                  <a:pt x="2063" y="872"/>
                  <a:pt x="2078" y="857"/>
                  <a:pt x="2078" y="839"/>
                </a:cubicBezTo>
                <a:cubicBezTo>
                  <a:pt x="2078" y="821"/>
                  <a:pt x="2063" y="806"/>
                  <a:pt x="2044" y="806"/>
                </a:cubicBezTo>
                <a:cubicBezTo>
                  <a:pt x="2040" y="806"/>
                  <a:pt x="2037" y="806"/>
                  <a:pt x="2034" y="807"/>
                </a:cubicBezTo>
                <a:cubicBezTo>
                  <a:pt x="1911" y="595"/>
                  <a:pt x="1911" y="595"/>
                  <a:pt x="1911" y="595"/>
                </a:cubicBezTo>
                <a:cubicBezTo>
                  <a:pt x="1918" y="589"/>
                  <a:pt x="1922" y="580"/>
                  <a:pt x="1922" y="570"/>
                </a:cubicBezTo>
                <a:cubicBezTo>
                  <a:pt x="1922" y="560"/>
                  <a:pt x="1917" y="551"/>
                  <a:pt x="1910" y="545"/>
                </a:cubicBezTo>
                <a:cubicBezTo>
                  <a:pt x="2032" y="333"/>
                  <a:pt x="2032" y="333"/>
                  <a:pt x="2032" y="333"/>
                </a:cubicBezTo>
                <a:cubicBezTo>
                  <a:pt x="2036" y="334"/>
                  <a:pt x="2040" y="335"/>
                  <a:pt x="2044" y="335"/>
                </a:cubicBezTo>
                <a:cubicBezTo>
                  <a:pt x="2063" y="335"/>
                  <a:pt x="2078" y="320"/>
                  <a:pt x="2078" y="302"/>
                </a:cubicBezTo>
                <a:cubicBezTo>
                  <a:pt x="2078" y="283"/>
                  <a:pt x="2063" y="268"/>
                  <a:pt x="2044" y="268"/>
                </a:cubicBezTo>
                <a:cubicBezTo>
                  <a:pt x="2026" y="268"/>
                  <a:pt x="2011" y="283"/>
                  <a:pt x="2011" y="302"/>
                </a:cubicBezTo>
                <a:cubicBezTo>
                  <a:pt x="2011" y="312"/>
                  <a:pt x="2015" y="320"/>
                  <a:pt x="2022" y="326"/>
                </a:cubicBezTo>
                <a:cubicBezTo>
                  <a:pt x="1899" y="539"/>
                  <a:pt x="1899" y="539"/>
                  <a:pt x="1899" y="539"/>
                </a:cubicBezTo>
                <a:cubicBezTo>
                  <a:pt x="1896" y="538"/>
                  <a:pt x="1893" y="537"/>
                  <a:pt x="1889" y="537"/>
                </a:cubicBezTo>
                <a:cubicBezTo>
                  <a:pt x="1873" y="537"/>
                  <a:pt x="1859" y="549"/>
                  <a:pt x="1856" y="564"/>
                </a:cubicBezTo>
                <a:cubicBezTo>
                  <a:pt x="1613" y="564"/>
                  <a:pt x="1613" y="564"/>
                  <a:pt x="1613" y="564"/>
                </a:cubicBezTo>
                <a:cubicBezTo>
                  <a:pt x="1610" y="549"/>
                  <a:pt x="1596" y="537"/>
                  <a:pt x="1580" y="537"/>
                </a:cubicBezTo>
                <a:cubicBezTo>
                  <a:pt x="1562" y="537"/>
                  <a:pt x="1547" y="552"/>
                  <a:pt x="1547" y="570"/>
                </a:cubicBezTo>
                <a:cubicBezTo>
                  <a:pt x="1547" y="580"/>
                  <a:pt x="1551" y="589"/>
                  <a:pt x="1558" y="595"/>
                </a:cubicBezTo>
                <a:cubicBezTo>
                  <a:pt x="1436" y="807"/>
                  <a:pt x="1436" y="807"/>
                  <a:pt x="1436" y="807"/>
                </a:cubicBezTo>
                <a:cubicBezTo>
                  <a:pt x="1432" y="806"/>
                  <a:pt x="1429" y="806"/>
                  <a:pt x="1425" y="806"/>
                </a:cubicBezTo>
                <a:cubicBezTo>
                  <a:pt x="1409" y="806"/>
                  <a:pt x="1395" y="817"/>
                  <a:pt x="1392" y="832"/>
                </a:cubicBezTo>
                <a:cubicBezTo>
                  <a:pt x="1149" y="832"/>
                  <a:pt x="1149" y="832"/>
                  <a:pt x="1149" y="832"/>
                </a:cubicBezTo>
                <a:cubicBezTo>
                  <a:pt x="1146" y="817"/>
                  <a:pt x="1133" y="806"/>
                  <a:pt x="1116" y="806"/>
                </a:cubicBezTo>
                <a:cubicBezTo>
                  <a:pt x="1098" y="806"/>
                  <a:pt x="1083" y="821"/>
                  <a:pt x="1083" y="839"/>
                </a:cubicBezTo>
                <a:cubicBezTo>
                  <a:pt x="1083" y="849"/>
                  <a:pt x="1087" y="858"/>
                  <a:pt x="1094" y="864"/>
                </a:cubicBezTo>
                <a:cubicBezTo>
                  <a:pt x="972" y="1076"/>
                  <a:pt x="972" y="1076"/>
                  <a:pt x="972" y="1076"/>
                </a:cubicBezTo>
                <a:cubicBezTo>
                  <a:pt x="968" y="1075"/>
                  <a:pt x="965" y="1074"/>
                  <a:pt x="961" y="1074"/>
                </a:cubicBezTo>
                <a:cubicBezTo>
                  <a:pt x="945" y="1074"/>
                  <a:pt x="932" y="1086"/>
                  <a:pt x="929" y="1101"/>
                </a:cubicBezTo>
                <a:cubicBezTo>
                  <a:pt x="685" y="1101"/>
                  <a:pt x="685" y="1101"/>
                  <a:pt x="685" y="1101"/>
                </a:cubicBezTo>
                <a:cubicBezTo>
                  <a:pt x="682" y="1086"/>
                  <a:pt x="669" y="1074"/>
                  <a:pt x="653" y="1074"/>
                </a:cubicBezTo>
                <a:cubicBezTo>
                  <a:pt x="649" y="1074"/>
                  <a:pt x="645" y="1075"/>
                  <a:pt x="641" y="1076"/>
                </a:cubicBezTo>
                <a:cubicBezTo>
                  <a:pt x="520" y="866"/>
                  <a:pt x="520" y="866"/>
                  <a:pt x="520" y="866"/>
                </a:cubicBezTo>
                <a:cubicBezTo>
                  <a:pt x="526" y="860"/>
                  <a:pt x="531" y="851"/>
                  <a:pt x="531" y="841"/>
                </a:cubicBezTo>
                <a:cubicBezTo>
                  <a:pt x="531" y="830"/>
                  <a:pt x="525" y="821"/>
                  <a:pt x="517" y="815"/>
                </a:cubicBezTo>
                <a:cubicBezTo>
                  <a:pt x="641" y="601"/>
                  <a:pt x="641" y="601"/>
                  <a:pt x="641" y="601"/>
                </a:cubicBezTo>
                <a:cubicBezTo>
                  <a:pt x="644" y="603"/>
                  <a:pt x="648" y="603"/>
                  <a:pt x="653" y="603"/>
                </a:cubicBezTo>
                <a:cubicBezTo>
                  <a:pt x="669" y="603"/>
                  <a:pt x="683" y="591"/>
                  <a:pt x="686" y="575"/>
                </a:cubicBezTo>
                <a:cubicBezTo>
                  <a:pt x="929" y="575"/>
                  <a:pt x="929" y="575"/>
                  <a:pt x="929" y="575"/>
                </a:cubicBezTo>
                <a:cubicBezTo>
                  <a:pt x="931" y="591"/>
                  <a:pt x="945" y="603"/>
                  <a:pt x="961" y="603"/>
                </a:cubicBezTo>
                <a:cubicBezTo>
                  <a:pt x="980" y="603"/>
                  <a:pt x="995" y="589"/>
                  <a:pt x="995" y="570"/>
                </a:cubicBezTo>
                <a:cubicBezTo>
                  <a:pt x="995" y="560"/>
                  <a:pt x="990" y="550"/>
                  <a:pt x="982" y="544"/>
                </a:cubicBezTo>
                <a:cubicBezTo>
                  <a:pt x="1105" y="333"/>
                  <a:pt x="1105" y="333"/>
                  <a:pt x="1105" y="333"/>
                </a:cubicBezTo>
                <a:cubicBezTo>
                  <a:pt x="1108" y="334"/>
                  <a:pt x="1113" y="335"/>
                  <a:pt x="1117" y="335"/>
                </a:cubicBezTo>
                <a:cubicBezTo>
                  <a:pt x="1135" y="335"/>
                  <a:pt x="1150" y="320"/>
                  <a:pt x="1150" y="302"/>
                </a:cubicBezTo>
                <a:cubicBezTo>
                  <a:pt x="1150" y="283"/>
                  <a:pt x="1135" y="268"/>
                  <a:pt x="1117" y="268"/>
                </a:cubicBezTo>
                <a:cubicBezTo>
                  <a:pt x="1113" y="268"/>
                  <a:pt x="1109" y="269"/>
                  <a:pt x="1106" y="270"/>
                </a:cubicBezTo>
                <a:cubicBezTo>
                  <a:pt x="983" y="58"/>
                  <a:pt x="983" y="58"/>
                  <a:pt x="983" y="58"/>
                </a:cubicBezTo>
                <a:cubicBezTo>
                  <a:pt x="990" y="52"/>
                  <a:pt x="995" y="43"/>
                  <a:pt x="995" y="33"/>
                </a:cubicBezTo>
                <a:cubicBezTo>
                  <a:pt x="995" y="15"/>
                  <a:pt x="980" y="0"/>
                  <a:pt x="961" y="0"/>
                </a:cubicBezTo>
                <a:cubicBezTo>
                  <a:pt x="943" y="0"/>
                  <a:pt x="928" y="15"/>
                  <a:pt x="928" y="33"/>
                </a:cubicBezTo>
                <a:cubicBezTo>
                  <a:pt x="928" y="51"/>
                  <a:pt x="943" y="66"/>
                  <a:pt x="961" y="66"/>
                </a:cubicBezTo>
                <a:cubicBezTo>
                  <a:pt x="966" y="66"/>
                  <a:pt x="970" y="66"/>
                  <a:pt x="973" y="64"/>
                </a:cubicBezTo>
                <a:cubicBezTo>
                  <a:pt x="1096" y="276"/>
                  <a:pt x="1096" y="276"/>
                  <a:pt x="1096" y="276"/>
                </a:cubicBezTo>
                <a:cubicBezTo>
                  <a:pt x="1088" y="282"/>
                  <a:pt x="1083" y="291"/>
                  <a:pt x="1083" y="302"/>
                </a:cubicBezTo>
                <a:cubicBezTo>
                  <a:pt x="1083" y="311"/>
                  <a:pt x="1088" y="320"/>
                  <a:pt x="1095" y="326"/>
                </a:cubicBezTo>
                <a:cubicBezTo>
                  <a:pt x="972" y="539"/>
                  <a:pt x="972" y="539"/>
                  <a:pt x="972" y="539"/>
                </a:cubicBezTo>
                <a:cubicBezTo>
                  <a:pt x="969" y="538"/>
                  <a:pt x="965" y="537"/>
                  <a:pt x="961" y="537"/>
                </a:cubicBezTo>
                <a:cubicBezTo>
                  <a:pt x="945" y="537"/>
                  <a:pt x="932" y="548"/>
                  <a:pt x="929" y="564"/>
                </a:cubicBezTo>
                <a:cubicBezTo>
                  <a:pt x="685" y="564"/>
                  <a:pt x="685" y="564"/>
                  <a:pt x="685" y="564"/>
                </a:cubicBezTo>
                <a:cubicBezTo>
                  <a:pt x="682" y="548"/>
                  <a:pt x="669" y="537"/>
                  <a:pt x="653" y="537"/>
                </a:cubicBezTo>
                <a:cubicBezTo>
                  <a:pt x="634" y="537"/>
                  <a:pt x="619" y="552"/>
                  <a:pt x="619" y="570"/>
                </a:cubicBezTo>
                <a:cubicBezTo>
                  <a:pt x="619" y="580"/>
                  <a:pt x="624" y="589"/>
                  <a:pt x="631" y="595"/>
                </a:cubicBezTo>
                <a:cubicBezTo>
                  <a:pt x="507" y="809"/>
                  <a:pt x="507" y="809"/>
                  <a:pt x="507" y="809"/>
                </a:cubicBezTo>
                <a:cubicBezTo>
                  <a:pt x="504" y="808"/>
                  <a:pt x="501" y="808"/>
                  <a:pt x="497" y="808"/>
                </a:cubicBezTo>
                <a:cubicBezTo>
                  <a:pt x="481" y="808"/>
                  <a:pt x="468" y="819"/>
                  <a:pt x="465" y="835"/>
                </a:cubicBezTo>
                <a:cubicBezTo>
                  <a:pt x="221" y="835"/>
                  <a:pt x="221" y="835"/>
                  <a:pt x="221" y="835"/>
                </a:cubicBezTo>
                <a:cubicBezTo>
                  <a:pt x="218" y="819"/>
                  <a:pt x="205" y="808"/>
                  <a:pt x="189" y="808"/>
                </a:cubicBezTo>
                <a:cubicBezTo>
                  <a:pt x="185" y="808"/>
                  <a:pt x="181" y="809"/>
                  <a:pt x="178" y="810"/>
                </a:cubicBezTo>
                <a:cubicBezTo>
                  <a:pt x="56" y="597"/>
                  <a:pt x="56" y="597"/>
                  <a:pt x="56" y="597"/>
                </a:cubicBezTo>
                <a:cubicBezTo>
                  <a:pt x="62" y="591"/>
                  <a:pt x="67" y="583"/>
                  <a:pt x="67" y="573"/>
                </a:cubicBezTo>
                <a:cubicBezTo>
                  <a:pt x="67" y="554"/>
                  <a:pt x="52" y="539"/>
                  <a:pt x="33" y="539"/>
                </a:cubicBezTo>
                <a:cubicBezTo>
                  <a:pt x="15" y="539"/>
                  <a:pt x="0" y="554"/>
                  <a:pt x="0" y="573"/>
                </a:cubicBezTo>
                <a:cubicBezTo>
                  <a:pt x="0" y="591"/>
                  <a:pt x="15" y="606"/>
                  <a:pt x="33" y="606"/>
                </a:cubicBezTo>
                <a:cubicBezTo>
                  <a:pt x="38" y="606"/>
                  <a:pt x="42" y="605"/>
                  <a:pt x="45" y="604"/>
                </a:cubicBezTo>
                <a:cubicBezTo>
                  <a:pt x="168" y="815"/>
                  <a:pt x="168" y="815"/>
                  <a:pt x="168" y="815"/>
                </a:cubicBezTo>
                <a:cubicBezTo>
                  <a:pt x="160" y="822"/>
                  <a:pt x="155" y="831"/>
                  <a:pt x="155" y="841"/>
                </a:cubicBezTo>
                <a:cubicBezTo>
                  <a:pt x="155" y="851"/>
                  <a:pt x="160" y="860"/>
                  <a:pt x="167" y="866"/>
                </a:cubicBezTo>
                <a:cubicBezTo>
                  <a:pt x="44" y="1078"/>
                  <a:pt x="44" y="1078"/>
                  <a:pt x="44" y="1078"/>
                </a:cubicBezTo>
                <a:cubicBezTo>
                  <a:pt x="41" y="1077"/>
                  <a:pt x="37" y="1076"/>
                  <a:pt x="34" y="1076"/>
                </a:cubicBezTo>
                <a:cubicBezTo>
                  <a:pt x="15" y="1076"/>
                  <a:pt x="0" y="1091"/>
                  <a:pt x="0" y="1110"/>
                </a:cubicBezTo>
                <a:cubicBezTo>
                  <a:pt x="0" y="1128"/>
                  <a:pt x="15" y="1143"/>
                  <a:pt x="34" y="1143"/>
                </a:cubicBezTo>
                <a:cubicBezTo>
                  <a:pt x="52" y="1143"/>
                  <a:pt x="67" y="1128"/>
                  <a:pt x="67" y="1110"/>
                </a:cubicBezTo>
                <a:cubicBezTo>
                  <a:pt x="67" y="1099"/>
                  <a:pt x="62" y="1090"/>
                  <a:pt x="55" y="1084"/>
                </a:cubicBezTo>
                <a:cubicBezTo>
                  <a:pt x="177" y="872"/>
                  <a:pt x="177" y="872"/>
                  <a:pt x="177" y="872"/>
                </a:cubicBezTo>
                <a:cubicBezTo>
                  <a:pt x="181" y="874"/>
                  <a:pt x="185" y="874"/>
                  <a:pt x="189" y="874"/>
                </a:cubicBezTo>
                <a:cubicBezTo>
                  <a:pt x="205" y="874"/>
                  <a:pt x="219" y="862"/>
                  <a:pt x="222" y="846"/>
                </a:cubicBezTo>
                <a:cubicBezTo>
                  <a:pt x="465" y="846"/>
                  <a:pt x="465" y="846"/>
                  <a:pt x="465" y="846"/>
                </a:cubicBezTo>
                <a:cubicBezTo>
                  <a:pt x="467" y="862"/>
                  <a:pt x="481" y="874"/>
                  <a:pt x="497" y="874"/>
                </a:cubicBezTo>
                <a:cubicBezTo>
                  <a:pt x="502" y="874"/>
                  <a:pt x="506" y="874"/>
                  <a:pt x="509" y="872"/>
                </a:cubicBezTo>
                <a:cubicBezTo>
                  <a:pt x="631" y="1082"/>
                  <a:pt x="631" y="1082"/>
                  <a:pt x="631" y="1082"/>
                </a:cubicBezTo>
                <a:cubicBezTo>
                  <a:pt x="624" y="1089"/>
                  <a:pt x="619" y="1097"/>
                  <a:pt x="619" y="1107"/>
                </a:cubicBezTo>
                <a:cubicBezTo>
                  <a:pt x="619" y="1117"/>
                  <a:pt x="624" y="1126"/>
                  <a:pt x="631" y="1132"/>
                </a:cubicBezTo>
                <a:cubicBezTo>
                  <a:pt x="508" y="1344"/>
                  <a:pt x="508" y="1344"/>
                  <a:pt x="508" y="1344"/>
                </a:cubicBezTo>
                <a:cubicBezTo>
                  <a:pt x="505" y="1343"/>
                  <a:pt x="501" y="1343"/>
                  <a:pt x="497" y="1343"/>
                </a:cubicBezTo>
                <a:cubicBezTo>
                  <a:pt x="481" y="1343"/>
                  <a:pt x="467" y="1355"/>
                  <a:pt x="465" y="1371"/>
                </a:cubicBezTo>
                <a:cubicBezTo>
                  <a:pt x="222" y="1371"/>
                  <a:pt x="222" y="1371"/>
                  <a:pt x="222" y="1371"/>
                </a:cubicBezTo>
                <a:cubicBezTo>
                  <a:pt x="219" y="1355"/>
                  <a:pt x="205" y="1343"/>
                  <a:pt x="189" y="1343"/>
                </a:cubicBezTo>
                <a:cubicBezTo>
                  <a:pt x="170" y="1343"/>
                  <a:pt x="155" y="1358"/>
                  <a:pt x="155" y="1376"/>
                </a:cubicBezTo>
                <a:cubicBezTo>
                  <a:pt x="155" y="1386"/>
                  <a:pt x="160" y="1395"/>
                  <a:pt x="167" y="1401"/>
                </a:cubicBezTo>
                <a:cubicBezTo>
                  <a:pt x="44" y="1613"/>
                  <a:pt x="44" y="1613"/>
                  <a:pt x="44" y="1613"/>
                </a:cubicBezTo>
                <a:cubicBezTo>
                  <a:pt x="41" y="1612"/>
                  <a:pt x="37" y="1611"/>
                  <a:pt x="33" y="1611"/>
                </a:cubicBezTo>
                <a:cubicBezTo>
                  <a:pt x="15" y="1611"/>
                  <a:pt x="0" y="1626"/>
                  <a:pt x="0" y="1645"/>
                </a:cubicBezTo>
                <a:cubicBezTo>
                  <a:pt x="0" y="1663"/>
                  <a:pt x="15" y="1678"/>
                  <a:pt x="33" y="1678"/>
                </a:cubicBezTo>
                <a:cubicBezTo>
                  <a:pt x="52" y="1678"/>
                  <a:pt x="67" y="1663"/>
                  <a:pt x="67" y="1645"/>
                </a:cubicBezTo>
                <a:cubicBezTo>
                  <a:pt x="67" y="1634"/>
                  <a:pt x="62" y="1625"/>
                  <a:pt x="54" y="1619"/>
                </a:cubicBezTo>
                <a:cubicBezTo>
                  <a:pt x="177" y="1407"/>
                  <a:pt x="177" y="1407"/>
                  <a:pt x="177" y="1407"/>
                </a:cubicBezTo>
                <a:cubicBezTo>
                  <a:pt x="180" y="1408"/>
                  <a:pt x="184" y="1409"/>
                  <a:pt x="189" y="1409"/>
                </a:cubicBezTo>
                <a:cubicBezTo>
                  <a:pt x="205" y="1409"/>
                  <a:pt x="218" y="1398"/>
                  <a:pt x="221" y="1383"/>
                </a:cubicBezTo>
                <a:cubicBezTo>
                  <a:pt x="465" y="1383"/>
                  <a:pt x="465" y="1383"/>
                  <a:pt x="465" y="1383"/>
                </a:cubicBezTo>
                <a:cubicBezTo>
                  <a:pt x="468" y="1398"/>
                  <a:pt x="481" y="1409"/>
                  <a:pt x="497" y="1409"/>
                </a:cubicBezTo>
                <a:cubicBezTo>
                  <a:pt x="502" y="1409"/>
                  <a:pt x="505" y="1408"/>
                  <a:pt x="509" y="1407"/>
                </a:cubicBezTo>
                <a:cubicBezTo>
                  <a:pt x="631" y="1618"/>
                  <a:pt x="631" y="1618"/>
                  <a:pt x="631" y="1618"/>
                </a:cubicBezTo>
                <a:cubicBezTo>
                  <a:pt x="624" y="1624"/>
                  <a:pt x="619" y="1632"/>
                  <a:pt x="619" y="1642"/>
                </a:cubicBezTo>
                <a:cubicBezTo>
                  <a:pt x="619" y="1661"/>
                  <a:pt x="634" y="1676"/>
                  <a:pt x="653" y="1676"/>
                </a:cubicBezTo>
                <a:cubicBezTo>
                  <a:pt x="669" y="1676"/>
                  <a:pt x="682" y="1664"/>
                  <a:pt x="685" y="1649"/>
                </a:cubicBezTo>
                <a:cubicBezTo>
                  <a:pt x="928" y="1649"/>
                  <a:pt x="928" y="1649"/>
                  <a:pt x="928" y="1649"/>
                </a:cubicBezTo>
                <a:cubicBezTo>
                  <a:pt x="932" y="1664"/>
                  <a:pt x="945" y="1675"/>
                  <a:pt x="961" y="1675"/>
                </a:cubicBezTo>
                <a:cubicBezTo>
                  <a:pt x="965" y="1675"/>
                  <a:pt x="969" y="1675"/>
                  <a:pt x="973" y="1673"/>
                </a:cubicBezTo>
                <a:cubicBezTo>
                  <a:pt x="1094" y="1884"/>
                  <a:pt x="1094" y="1884"/>
                  <a:pt x="1094" y="1884"/>
                </a:cubicBezTo>
                <a:cubicBezTo>
                  <a:pt x="1087" y="1890"/>
                  <a:pt x="1083" y="1899"/>
                  <a:pt x="1083" y="1909"/>
                </a:cubicBezTo>
                <a:cubicBezTo>
                  <a:pt x="1083" y="1927"/>
                  <a:pt x="1098" y="1942"/>
                  <a:pt x="1116" y="1942"/>
                </a:cubicBezTo>
                <a:cubicBezTo>
                  <a:pt x="1132" y="1942"/>
                  <a:pt x="1146" y="1930"/>
                  <a:pt x="1149" y="1915"/>
                </a:cubicBezTo>
                <a:cubicBezTo>
                  <a:pt x="1392" y="1915"/>
                  <a:pt x="1392" y="1915"/>
                  <a:pt x="1392" y="1915"/>
                </a:cubicBezTo>
                <a:cubicBezTo>
                  <a:pt x="1395" y="1930"/>
                  <a:pt x="1409" y="1942"/>
                  <a:pt x="1425" y="1942"/>
                </a:cubicBezTo>
                <a:cubicBezTo>
                  <a:pt x="1429" y="1942"/>
                  <a:pt x="1432" y="1941"/>
                  <a:pt x="1435" y="1940"/>
                </a:cubicBezTo>
                <a:cubicBezTo>
                  <a:pt x="1558" y="2152"/>
                  <a:pt x="1558" y="2152"/>
                  <a:pt x="1558" y="2152"/>
                </a:cubicBezTo>
                <a:cubicBezTo>
                  <a:pt x="1551" y="2158"/>
                  <a:pt x="1547" y="2167"/>
                  <a:pt x="1547" y="2177"/>
                </a:cubicBezTo>
                <a:cubicBezTo>
                  <a:pt x="1547" y="2187"/>
                  <a:pt x="1551" y="2196"/>
                  <a:pt x="1558" y="2202"/>
                </a:cubicBezTo>
                <a:cubicBezTo>
                  <a:pt x="1435" y="2414"/>
                  <a:pt x="1435" y="2414"/>
                  <a:pt x="1435" y="2414"/>
                </a:cubicBezTo>
                <a:cubicBezTo>
                  <a:pt x="1432" y="2413"/>
                  <a:pt x="1428" y="2412"/>
                  <a:pt x="1425" y="2412"/>
                </a:cubicBezTo>
                <a:cubicBezTo>
                  <a:pt x="1406" y="2412"/>
                  <a:pt x="1391" y="2427"/>
                  <a:pt x="1391" y="2445"/>
                </a:cubicBezTo>
                <a:cubicBezTo>
                  <a:pt x="1391" y="2464"/>
                  <a:pt x="1406" y="2479"/>
                  <a:pt x="1425" y="2479"/>
                </a:cubicBezTo>
                <a:cubicBezTo>
                  <a:pt x="1429" y="2479"/>
                  <a:pt x="1433" y="2478"/>
                  <a:pt x="1436" y="2477"/>
                </a:cubicBezTo>
                <a:cubicBezTo>
                  <a:pt x="1558" y="2687"/>
                  <a:pt x="1558" y="2687"/>
                  <a:pt x="1558" y="2687"/>
                </a:cubicBezTo>
                <a:cubicBezTo>
                  <a:pt x="1551" y="2693"/>
                  <a:pt x="1547" y="2702"/>
                  <a:pt x="1547" y="2712"/>
                </a:cubicBezTo>
                <a:cubicBezTo>
                  <a:pt x="1547" y="2730"/>
                  <a:pt x="1562" y="2745"/>
                  <a:pt x="1580" y="2745"/>
                </a:cubicBezTo>
                <a:cubicBezTo>
                  <a:pt x="1598" y="2745"/>
                  <a:pt x="1613" y="2730"/>
                  <a:pt x="1613" y="2712"/>
                </a:cubicBezTo>
                <a:cubicBezTo>
                  <a:pt x="1613" y="2693"/>
                  <a:pt x="1598" y="2678"/>
                  <a:pt x="1580" y="2678"/>
                </a:cubicBezTo>
                <a:cubicBezTo>
                  <a:pt x="1576" y="2678"/>
                  <a:pt x="1572" y="2679"/>
                  <a:pt x="1568" y="2681"/>
                </a:cubicBezTo>
                <a:cubicBezTo>
                  <a:pt x="1446" y="2470"/>
                  <a:pt x="1446" y="2470"/>
                  <a:pt x="1446" y="2470"/>
                </a:cubicBezTo>
                <a:cubicBezTo>
                  <a:pt x="1453" y="2464"/>
                  <a:pt x="1458" y="2455"/>
                  <a:pt x="1458" y="2445"/>
                </a:cubicBezTo>
                <a:cubicBezTo>
                  <a:pt x="1458" y="2435"/>
                  <a:pt x="1453" y="2426"/>
                  <a:pt x="1446" y="2420"/>
                </a:cubicBezTo>
                <a:cubicBezTo>
                  <a:pt x="1568" y="2208"/>
                  <a:pt x="1568" y="2208"/>
                  <a:pt x="1568" y="2208"/>
                </a:cubicBezTo>
                <a:cubicBezTo>
                  <a:pt x="1572" y="2209"/>
                  <a:pt x="1576" y="2210"/>
                  <a:pt x="1580" y="2210"/>
                </a:cubicBezTo>
                <a:cubicBezTo>
                  <a:pt x="1596" y="2210"/>
                  <a:pt x="1610" y="2198"/>
                  <a:pt x="1613" y="2182"/>
                </a:cubicBezTo>
                <a:cubicBezTo>
                  <a:pt x="1856" y="2182"/>
                  <a:pt x="1856" y="2182"/>
                  <a:pt x="1856" y="2182"/>
                </a:cubicBezTo>
                <a:cubicBezTo>
                  <a:pt x="1858" y="2198"/>
                  <a:pt x="1872" y="2210"/>
                  <a:pt x="1888" y="2210"/>
                </a:cubicBezTo>
                <a:cubicBezTo>
                  <a:pt x="1893" y="2210"/>
                  <a:pt x="1897" y="2209"/>
                  <a:pt x="1900" y="2208"/>
                </a:cubicBezTo>
                <a:cubicBezTo>
                  <a:pt x="2023" y="2420"/>
                  <a:pt x="2023" y="2420"/>
                  <a:pt x="2023" y="2420"/>
                </a:cubicBezTo>
                <a:cubicBezTo>
                  <a:pt x="2015" y="2426"/>
                  <a:pt x="2010" y="2435"/>
                  <a:pt x="2010" y="2445"/>
                </a:cubicBezTo>
                <a:cubicBezTo>
                  <a:pt x="2010" y="2464"/>
                  <a:pt x="2025" y="2479"/>
                  <a:pt x="2044" y="2479"/>
                </a:cubicBezTo>
                <a:cubicBezTo>
                  <a:pt x="2062" y="2479"/>
                  <a:pt x="2077" y="2464"/>
                  <a:pt x="2077" y="2445"/>
                </a:cubicBezTo>
                <a:cubicBezTo>
                  <a:pt x="2077" y="2427"/>
                  <a:pt x="2062" y="2412"/>
                  <a:pt x="2044" y="2412"/>
                </a:cubicBezTo>
                <a:cubicBezTo>
                  <a:pt x="2040" y="2412"/>
                  <a:pt x="2036" y="2413"/>
                  <a:pt x="2033" y="2414"/>
                </a:cubicBezTo>
                <a:cubicBezTo>
                  <a:pt x="1911" y="2202"/>
                  <a:pt x="1911" y="2202"/>
                  <a:pt x="1911" y="2202"/>
                </a:cubicBezTo>
                <a:cubicBezTo>
                  <a:pt x="1917" y="2196"/>
                  <a:pt x="1922" y="2187"/>
                  <a:pt x="1922" y="2177"/>
                </a:cubicBezTo>
                <a:cubicBezTo>
                  <a:pt x="1922" y="2167"/>
                  <a:pt x="1917" y="2158"/>
                  <a:pt x="1911" y="2152"/>
                </a:cubicBezTo>
                <a:cubicBezTo>
                  <a:pt x="2033" y="1940"/>
                  <a:pt x="2033" y="1940"/>
                  <a:pt x="2033" y="1940"/>
                </a:cubicBezTo>
                <a:cubicBezTo>
                  <a:pt x="2037" y="1941"/>
                  <a:pt x="2040" y="1942"/>
                  <a:pt x="2044" y="1942"/>
                </a:cubicBezTo>
                <a:cubicBezTo>
                  <a:pt x="2060" y="1942"/>
                  <a:pt x="2073" y="1930"/>
                  <a:pt x="2077" y="1915"/>
                </a:cubicBezTo>
                <a:cubicBezTo>
                  <a:pt x="2320" y="1915"/>
                  <a:pt x="2320" y="1915"/>
                  <a:pt x="2320" y="1915"/>
                </a:cubicBezTo>
                <a:cubicBezTo>
                  <a:pt x="2323" y="1930"/>
                  <a:pt x="2336" y="1942"/>
                  <a:pt x="2352" y="1942"/>
                </a:cubicBezTo>
                <a:cubicBezTo>
                  <a:pt x="2371" y="1942"/>
                  <a:pt x="2386" y="1927"/>
                  <a:pt x="2386" y="1909"/>
                </a:cubicBezTo>
                <a:cubicBezTo>
                  <a:pt x="2386" y="1890"/>
                  <a:pt x="2371" y="1875"/>
                  <a:pt x="2352" y="1875"/>
                </a:cubicBezTo>
                <a:cubicBezTo>
                  <a:pt x="2336" y="1875"/>
                  <a:pt x="2322" y="1887"/>
                  <a:pt x="2320" y="1903"/>
                </a:cubicBezTo>
                <a:cubicBezTo>
                  <a:pt x="2077" y="1903"/>
                  <a:pt x="2077" y="1903"/>
                  <a:pt x="2077" y="1903"/>
                </a:cubicBezTo>
                <a:cubicBezTo>
                  <a:pt x="2074" y="1887"/>
                  <a:pt x="2060" y="1875"/>
                  <a:pt x="2044" y="1875"/>
                </a:cubicBezTo>
                <a:cubicBezTo>
                  <a:pt x="2040" y="1875"/>
                  <a:pt x="2036" y="1876"/>
                  <a:pt x="2032" y="1877"/>
                </a:cubicBezTo>
                <a:cubicBezTo>
                  <a:pt x="1910" y="1667"/>
                  <a:pt x="1910" y="1667"/>
                  <a:pt x="1910" y="1667"/>
                </a:cubicBezTo>
                <a:cubicBezTo>
                  <a:pt x="1917" y="1661"/>
                  <a:pt x="1922" y="1652"/>
                  <a:pt x="1922" y="1642"/>
                </a:cubicBezTo>
                <a:cubicBezTo>
                  <a:pt x="1922" y="1632"/>
                  <a:pt x="1917" y="1623"/>
                  <a:pt x="1910" y="1616"/>
                </a:cubicBezTo>
                <a:cubicBezTo>
                  <a:pt x="2032" y="1405"/>
                  <a:pt x="2032" y="1405"/>
                  <a:pt x="2032" y="1405"/>
                </a:cubicBezTo>
                <a:cubicBezTo>
                  <a:pt x="2036" y="1406"/>
                  <a:pt x="2040" y="1407"/>
                  <a:pt x="2044" y="1407"/>
                </a:cubicBezTo>
                <a:cubicBezTo>
                  <a:pt x="2060" y="1407"/>
                  <a:pt x="2074" y="1395"/>
                  <a:pt x="2077" y="1379"/>
                </a:cubicBezTo>
                <a:cubicBezTo>
                  <a:pt x="2320" y="1379"/>
                  <a:pt x="2320" y="1379"/>
                  <a:pt x="2320" y="1379"/>
                </a:cubicBezTo>
                <a:cubicBezTo>
                  <a:pt x="2322" y="1395"/>
                  <a:pt x="2336" y="1407"/>
                  <a:pt x="2352" y="1407"/>
                </a:cubicBezTo>
                <a:cubicBezTo>
                  <a:pt x="2357" y="1407"/>
                  <a:pt x="2361" y="1406"/>
                  <a:pt x="2364" y="1405"/>
                </a:cubicBezTo>
                <a:cubicBezTo>
                  <a:pt x="2487" y="1616"/>
                  <a:pt x="2487" y="1616"/>
                  <a:pt x="2487" y="1616"/>
                </a:cubicBezTo>
                <a:cubicBezTo>
                  <a:pt x="2479" y="1623"/>
                  <a:pt x="2474" y="1632"/>
                  <a:pt x="2474" y="1642"/>
                </a:cubicBezTo>
                <a:cubicBezTo>
                  <a:pt x="2474" y="1661"/>
                  <a:pt x="2489" y="1675"/>
                  <a:pt x="2508" y="1675"/>
                </a:cubicBezTo>
                <a:cubicBezTo>
                  <a:pt x="2526" y="1675"/>
                  <a:pt x="2541" y="1661"/>
                  <a:pt x="2541" y="1642"/>
                </a:cubicBezTo>
                <a:cubicBezTo>
                  <a:pt x="2541" y="1624"/>
                  <a:pt x="2526" y="1609"/>
                  <a:pt x="2508" y="1609"/>
                </a:cubicBezTo>
                <a:close/>
                <a:moveTo>
                  <a:pt x="1104" y="870"/>
                </a:moveTo>
                <a:cubicBezTo>
                  <a:pt x="1108" y="871"/>
                  <a:pt x="1112" y="872"/>
                  <a:pt x="1116" y="872"/>
                </a:cubicBezTo>
                <a:cubicBezTo>
                  <a:pt x="1133" y="872"/>
                  <a:pt x="1147" y="860"/>
                  <a:pt x="1149" y="844"/>
                </a:cubicBezTo>
                <a:cubicBezTo>
                  <a:pt x="1392" y="844"/>
                  <a:pt x="1392" y="844"/>
                  <a:pt x="1392" y="844"/>
                </a:cubicBezTo>
                <a:cubicBezTo>
                  <a:pt x="1395" y="860"/>
                  <a:pt x="1408" y="872"/>
                  <a:pt x="1425" y="872"/>
                </a:cubicBezTo>
                <a:cubicBezTo>
                  <a:pt x="1429" y="872"/>
                  <a:pt x="1433" y="871"/>
                  <a:pt x="1437" y="870"/>
                </a:cubicBezTo>
                <a:cubicBezTo>
                  <a:pt x="1558" y="1080"/>
                  <a:pt x="1558" y="1080"/>
                  <a:pt x="1558" y="1080"/>
                </a:cubicBezTo>
                <a:cubicBezTo>
                  <a:pt x="1551" y="1086"/>
                  <a:pt x="1547" y="1095"/>
                  <a:pt x="1547" y="1105"/>
                </a:cubicBezTo>
                <a:cubicBezTo>
                  <a:pt x="1547" y="1115"/>
                  <a:pt x="1551" y="1124"/>
                  <a:pt x="1558" y="1130"/>
                </a:cubicBezTo>
                <a:cubicBezTo>
                  <a:pt x="1435" y="1342"/>
                  <a:pt x="1435" y="1342"/>
                  <a:pt x="1435" y="1342"/>
                </a:cubicBezTo>
                <a:cubicBezTo>
                  <a:pt x="1432" y="1341"/>
                  <a:pt x="1429" y="1340"/>
                  <a:pt x="1425" y="1340"/>
                </a:cubicBezTo>
                <a:cubicBezTo>
                  <a:pt x="1409" y="1340"/>
                  <a:pt x="1395" y="1352"/>
                  <a:pt x="1392" y="1367"/>
                </a:cubicBezTo>
                <a:cubicBezTo>
                  <a:pt x="1149" y="1367"/>
                  <a:pt x="1149" y="1367"/>
                  <a:pt x="1149" y="1367"/>
                </a:cubicBezTo>
                <a:cubicBezTo>
                  <a:pt x="1146" y="1352"/>
                  <a:pt x="1132" y="1340"/>
                  <a:pt x="1116" y="1340"/>
                </a:cubicBezTo>
                <a:cubicBezTo>
                  <a:pt x="1112" y="1340"/>
                  <a:pt x="1108" y="1341"/>
                  <a:pt x="1104" y="1343"/>
                </a:cubicBezTo>
                <a:cubicBezTo>
                  <a:pt x="983" y="1133"/>
                  <a:pt x="983" y="1133"/>
                  <a:pt x="983" y="1133"/>
                </a:cubicBezTo>
                <a:cubicBezTo>
                  <a:pt x="990" y="1126"/>
                  <a:pt x="995" y="1117"/>
                  <a:pt x="995" y="1107"/>
                </a:cubicBezTo>
                <a:cubicBezTo>
                  <a:pt x="995" y="1097"/>
                  <a:pt x="990" y="1088"/>
                  <a:pt x="982" y="1082"/>
                </a:cubicBezTo>
                <a:lnTo>
                  <a:pt x="1104" y="870"/>
                </a:lnTo>
                <a:close/>
                <a:moveTo>
                  <a:pt x="519" y="1401"/>
                </a:moveTo>
                <a:cubicBezTo>
                  <a:pt x="526" y="1395"/>
                  <a:pt x="531" y="1386"/>
                  <a:pt x="531" y="1376"/>
                </a:cubicBezTo>
                <a:cubicBezTo>
                  <a:pt x="531" y="1366"/>
                  <a:pt x="526" y="1356"/>
                  <a:pt x="518" y="1350"/>
                </a:cubicBezTo>
                <a:cubicBezTo>
                  <a:pt x="641" y="1138"/>
                  <a:pt x="641" y="1138"/>
                  <a:pt x="641" y="1138"/>
                </a:cubicBezTo>
                <a:cubicBezTo>
                  <a:pt x="644" y="1140"/>
                  <a:pt x="648" y="1141"/>
                  <a:pt x="653" y="1141"/>
                </a:cubicBezTo>
                <a:cubicBezTo>
                  <a:pt x="669" y="1141"/>
                  <a:pt x="683" y="1129"/>
                  <a:pt x="686" y="1113"/>
                </a:cubicBezTo>
                <a:cubicBezTo>
                  <a:pt x="928" y="1113"/>
                  <a:pt x="928" y="1113"/>
                  <a:pt x="928" y="1113"/>
                </a:cubicBezTo>
                <a:cubicBezTo>
                  <a:pt x="931" y="1129"/>
                  <a:pt x="945" y="1141"/>
                  <a:pt x="961" y="1141"/>
                </a:cubicBezTo>
                <a:cubicBezTo>
                  <a:pt x="965" y="1141"/>
                  <a:pt x="969" y="1140"/>
                  <a:pt x="973" y="1139"/>
                </a:cubicBezTo>
                <a:cubicBezTo>
                  <a:pt x="1094" y="1349"/>
                  <a:pt x="1094" y="1349"/>
                  <a:pt x="1094" y="1349"/>
                </a:cubicBezTo>
                <a:cubicBezTo>
                  <a:pt x="1087" y="1355"/>
                  <a:pt x="1083" y="1364"/>
                  <a:pt x="1083" y="1374"/>
                </a:cubicBezTo>
                <a:cubicBezTo>
                  <a:pt x="1083" y="1383"/>
                  <a:pt x="1087" y="1392"/>
                  <a:pt x="1094" y="1398"/>
                </a:cubicBezTo>
                <a:cubicBezTo>
                  <a:pt x="972" y="1611"/>
                  <a:pt x="972" y="1611"/>
                  <a:pt x="972" y="1611"/>
                </a:cubicBezTo>
                <a:cubicBezTo>
                  <a:pt x="968" y="1610"/>
                  <a:pt x="965" y="1609"/>
                  <a:pt x="961" y="1609"/>
                </a:cubicBezTo>
                <a:cubicBezTo>
                  <a:pt x="944" y="1609"/>
                  <a:pt x="931" y="1621"/>
                  <a:pt x="928" y="1637"/>
                </a:cubicBezTo>
                <a:cubicBezTo>
                  <a:pt x="686" y="1637"/>
                  <a:pt x="686" y="1637"/>
                  <a:pt x="686" y="1637"/>
                </a:cubicBezTo>
                <a:cubicBezTo>
                  <a:pt x="683" y="1621"/>
                  <a:pt x="669" y="1609"/>
                  <a:pt x="653" y="1609"/>
                </a:cubicBezTo>
                <a:cubicBezTo>
                  <a:pt x="648" y="1609"/>
                  <a:pt x="644" y="1610"/>
                  <a:pt x="641" y="1611"/>
                </a:cubicBezTo>
                <a:lnTo>
                  <a:pt x="519" y="1401"/>
                </a:lnTo>
                <a:close/>
                <a:moveTo>
                  <a:pt x="983" y="1667"/>
                </a:moveTo>
                <a:cubicBezTo>
                  <a:pt x="990" y="1661"/>
                  <a:pt x="994" y="1652"/>
                  <a:pt x="994" y="1642"/>
                </a:cubicBezTo>
                <a:cubicBezTo>
                  <a:pt x="994" y="1632"/>
                  <a:pt x="989" y="1623"/>
                  <a:pt x="982" y="1616"/>
                </a:cubicBezTo>
                <a:cubicBezTo>
                  <a:pt x="1104" y="1405"/>
                  <a:pt x="1104" y="1405"/>
                  <a:pt x="1104" y="1405"/>
                </a:cubicBezTo>
                <a:cubicBezTo>
                  <a:pt x="1108" y="1406"/>
                  <a:pt x="1112" y="1407"/>
                  <a:pt x="1116" y="1407"/>
                </a:cubicBezTo>
                <a:cubicBezTo>
                  <a:pt x="1133" y="1407"/>
                  <a:pt x="1147" y="1395"/>
                  <a:pt x="1149" y="1379"/>
                </a:cubicBezTo>
                <a:cubicBezTo>
                  <a:pt x="1392" y="1379"/>
                  <a:pt x="1392" y="1379"/>
                  <a:pt x="1392" y="1379"/>
                </a:cubicBezTo>
                <a:cubicBezTo>
                  <a:pt x="1394" y="1395"/>
                  <a:pt x="1408" y="1407"/>
                  <a:pt x="1425" y="1407"/>
                </a:cubicBezTo>
                <a:cubicBezTo>
                  <a:pt x="1429" y="1407"/>
                  <a:pt x="1433" y="1406"/>
                  <a:pt x="1437" y="1405"/>
                </a:cubicBezTo>
                <a:cubicBezTo>
                  <a:pt x="1559" y="1616"/>
                  <a:pt x="1559" y="1616"/>
                  <a:pt x="1559" y="1616"/>
                </a:cubicBezTo>
                <a:cubicBezTo>
                  <a:pt x="1552" y="1623"/>
                  <a:pt x="1547" y="1632"/>
                  <a:pt x="1547" y="1642"/>
                </a:cubicBezTo>
                <a:cubicBezTo>
                  <a:pt x="1547" y="1652"/>
                  <a:pt x="1551" y="1661"/>
                  <a:pt x="1558" y="1667"/>
                </a:cubicBezTo>
                <a:cubicBezTo>
                  <a:pt x="1436" y="1877"/>
                  <a:pt x="1436" y="1877"/>
                  <a:pt x="1436" y="1877"/>
                </a:cubicBezTo>
                <a:cubicBezTo>
                  <a:pt x="1433" y="1876"/>
                  <a:pt x="1429" y="1875"/>
                  <a:pt x="1425" y="1875"/>
                </a:cubicBezTo>
                <a:cubicBezTo>
                  <a:pt x="1408" y="1875"/>
                  <a:pt x="1394" y="1887"/>
                  <a:pt x="1392" y="1903"/>
                </a:cubicBezTo>
                <a:cubicBezTo>
                  <a:pt x="1149" y="1903"/>
                  <a:pt x="1149" y="1903"/>
                  <a:pt x="1149" y="1903"/>
                </a:cubicBezTo>
                <a:cubicBezTo>
                  <a:pt x="1147" y="1887"/>
                  <a:pt x="1133" y="1875"/>
                  <a:pt x="1116" y="1875"/>
                </a:cubicBezTo>
                <a:cubicBezTo>
                  <a:pt x="1112" y="1875"/>
                  <a:pt x="1108" y="1876"/>
                  <a:pt x="1104" y="1877"/>
                </a:cubicBezTo>
                <a:lnTo>
                  <a:pt x="983" y="1667"/>
                </a:lnTo>
                <a:close/>
                <a:moveTo>
                  <a:pt x="2022" y="1884"/>
                </a:moveTo>
                <a:cubicBezTo>
                  <a:pt x="2015" y="1890"/>
                  <a:pt x="2011" y="1899"/>
                  <a:pt x="2011" y="1909"/>
                </a:cubicBezTo>
                <a:cubicBezTo>
                  <a:pt x="2011" y="1919"/>
                  <a:pt x="2015" y="1928"/>
                  <a:pt x="2023" y="1934"/>
                </a:cubicBezTo>
                <a:cubicBezTo>
                  <a:pt x="1901" y="2146"/>
                  <a:pt x="1901" y="2146"/>
                  <a:pt x="1901" y="2146"/>
                </a:cubicBezTo>
                <a:cubicBezTo>
                  <a:pt x="1897" y="2144"/>
                  <a:pt x="1893" y="2144"/>
                  <a:pt x="1888" y="2144"/>
                </a:cubicBezTo>
                <a:cubicBezTo>
                  <a:pt x="1872" y="2144"/>
                  <a:pt x="1859" y="2155"/>
                  <a:pt x="1856" y="2170"/>
                </a:cubicBezTo>
                <a:cubicBezTo>
                  <a:pt x="1613" y="2170"/>
                  <a:pt x="1613" y="2170"/>
                  <a:pt x="1613" y="2170"/>
                </a:cubicBezTo>
                <a:cubicBezTo>
                  <a:pt x="1609" y="2155"/>
                  <a:pt x="1596" y="2144"/>
                  <a:pt x="1580" y="2144"/>
                </a:cubicBezTo>
                <a:cubicBezTo>
                  <a:pt x="1576" y="2144"/>
                  <a:pt x="1572" y="2144"/>
                  <a:pt x="1568" y="2146"/>
                </a:cubicBezTo>
                <a:cubicBezTo>
                  <a:pt x="1446" y="1934"/>
                  <a:pt x="1446" y="1934"/>
                  <a:pt x="1446" y="1934"/>
                </a:cubicBezTo>
                <a:cubicBezTo>
                  <a:pt x="1453" y="1928"/>
                  <a:pt x="1458" y="1919"/>
                  <a:pt x="1458" y="1909"/>
                </a:cubicBezTo>
                <a:cubicBezTo>
                  <a:pt x="1458" y="1899"/>
                  <a:pt x="1454" y="1890"/>
                  <a:pt x="1447" y="1883"/>
                </a:cubicBezTo>
                <a:cubicBezTo>
                  <a:pt x="1568" y="1673"/>
                  <a:pt x="1568" y="1673"/>
                  <a:pt x="1568" y="1673"/>
                </a:cubicBezTo>
                <a:cubicBezTo>
                  <a:pt x="1572" y="1675"/>
                  <a:pt x="1576" y="1675"/>
                  <a:pt x="1580" y="1675"/>
                </a:cubicBezTo>
                <a:cubicBezTo>
                  <a:pt x="1597" y="1675"/>
                  <a:pt x="1611" y="1663"/>
                  <a:pt x="1613" y="1647"/>
                </a:cubicBezTo>
                <a:cubicBezTo>
                  <a:pt x="1856" y="1647"/>
                  <a:pt x="1856" y="1647"/>
                  <a:pt x="1856" y="1647"/>
                </a:cubicBezTo>
                <a:cubicBezTo>
                  <a:pt x="1858" y="1663"/>
                  <a:pt x="1872" y="1675"/>
                  <a:pt x="1889" y="1675"/>
                </a:cubicBezTo>
                <a:cubicBezTo>
                  <a:pt x="1893" y="1675"/>
                  <a:pt x="1897" y="1675"/>
                  <a:pt x="1900" y="1673"/>
                </a:cubicBezTo>
                <a:lnTo>
                  <a:pt x="2022" y="1884"/>
                </a:lnTo>
                <a:close/>
                <a:moveTo>
                  <a:pt x="1899" y="1611"/>
                </a:moveTo>
                <a:cubicBezTo>
                  <a:pt x="1896" y="1610"/>
                  <a:pt x="1892" y="1609"/>
                  <a:pt x="1889" y="1609"/>
                </a:cubicBezTo>
                <a:cubicBezTo>
                  <a:pt x="1872" y="1609"/>
                  <a:pt x="1859" y="1620"/>
                  <a:pt x="1856" y="1635"/>
                </a:cubicBezTo>
                <a:cubicBezTo>
                  <a:pt x="1613" y="1635"/>
                  <a:pt x="1613" y="1635"/>
                  <a:pt x="1613" y="1635"/>
                </a:cubicBezTo>
                <a:cubicBezTo>
                  <a:pt x="1610" y="1620"/>
                  <a:pt x="1596" y="1609"/>
                  <a:pt x="1580" y="1609"/>
                </a:cubicBezTo>
                <a:cubicBezTo>
                  <a:pt x="1576" y="1609"/>
                  <a:pt x="1573" y="1610"/>
                  <a:pt x="1570" y="1611"/>
                </a:cubicBezTo>
                <a:cubicBezTo>
                  <a:pt x="1447" y="1398"/>
                  <a:pt x="1447" y="1398"/>
                  <a:pt x="1447" y="1398"/>
                </a:cubicBezTo>
                <a:cubicBezTo>
                  <a:pt x="1454" y="1392"/>
                  <a:pt x="1458" y="1383"/>
                  <a:pt x="1458" y="1374"/>
                </a:cubicBezTo>
                <a:cubicBezTo>
                  <a:pt x="1458" y="1363"/>
                  <a:pt x="1453" y="1354"/>
                  <a:pt x="1446" y="1348"/>
                </a:cubicBezTo>
                <a:cubicBezTo>
                  <a:pt x="1568" y="1136"/>
                  <a:pt x="1568" y="1136"/>
                  <a:pt x="1568" y="1136"/>
                </a:cubicBezTo>
                <a:cubicBezTo>
                  <a:pt x="1572" y="1138"/>
                  <a:pt x="1576" y="1139"/>
                  <a:pt x="1580" y="1139"/>
                </a:cubicBezTo>
                <a:cubicBezTo>
                  <a:pt x="1597" y="1139"/>
                  <a:pt x="1611" y="1126"/>
                  <a:pt x="1613" y="1110"/>
                </a:cubicBezTo>
                <a:cubicBezTo>
                  <a:pt x="1856" y="1110"/>
                  <a:pt x="1856" y="1110"/>
                  <a:pt x="1856" y="1110"/>
                </a:cubicBezTo>
                <a:cubicBezTo>
                  <a:pt x="1858" y="1126"/>
                  <a:pt x="1872" y="1139"/>
                  <a:pt x="1889" y="1139"/>
                </a:cubicBezTo>
                <a:cubicBezTo>
                  <a:pt x="1893" y="1139"/>
                  <a:pt x="1897" y="1138"/>
                  <a:pt x="1901" y="1136"/>
                </a:cubicBezTo>
                <a:cubicBezTo>
                  <a:pt x="2023" y="1348"/>
                  <a:pt x="2023" y="1348"/>
                  <a:pt x="2023" y="1348"/>
                </a:cubicBezTo>
                <a:cubicBezTo>
                  <a:pt x="2015" y="1354"/>
                  <a:pt x="2011" y="1363"/>
                  <a:pt x="2011" y="1374"/>
                </a:cubicBezTo>
                <a:cubicBezTo>
                  <a:pt x="2011" y="1383"/>
                  <a:pt x="2015" y="1392"/>
                  <a:pt x="2022" y="1398"/>
                </a:cubicBezTo>
                <a:lnTo>
                  <a:pt x="1899" y="1611"/>
                </a:lnTo>
                <a:close/>
              </a:path>
            </a:pathLst>
          </a:custGeom>
          <a:solidFill>
            <a:schemeClr val="accent2">
              <a:alpha val="11000"/>
            </a:schemeClr>
          </a:solidFill>
          <a:ln>
            <a:noFill/>
          </a:ln>
        </p:spPr>
        <p:txBody>
          <a:bodyPr vert="horz" wrap="square" lIns="91440" tIns="45720" rIns="91440" bIns="45720" numCol="1" anchor="t" anchorCtr="0" compatLnSpc="1">
            <a:prstTxWarp prst="textNoShape">
              <a:avLst/>
            </a:prstTxWarp>
          </a:bodyPr>
          <a:lstStyle/>
          <a:p>
            <a:endParaRPr lang="en-ID"/>
          </a:p>
        </p:txBody>
      </p:sp>
    </p:spTree>
    <p:extLst>
      <p:ext uri="{BB962C8B-B14F-4D97-AF65-F5344CB8AC3E}">
        <p14:creationId xmlns:p14="http://schemas.microsoft.com/office/powerpoint/2010/main" val="3570514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Office Theme">
  <a:themeElements>
    <a:clrScheme name="Hexon - Red">
      <a:dk1>
        <a:sysClr val="windowText" lastClr="000000"/>
      </a:dk1>
      <a:lt1>
        <a:sysClr val="window" lastClr="FFFFFF"/>
      </a:lt1>
      <a:dk2>
        <a:srgbClr val="44546A"/>
      </a:dk2>
      <a:lt2>
        <a:srgbClr val="E7E6E6"/>
      </a:lt2>
      <a:accent1>
        <a:srgbClr val="C04C4C"/>
      </a:accent1>
      <a:accent2>
        <a:srgbClr val="3F434D"/>
      </a:accent2>
      <a:accent3>
        <a:srgbClr val="C04C4C"/>
      </a:accent3>
      <a:accent4>
        <a:srgbClr val="3F434D"/>
      </a:accent4>
      <a:accent5>
        <a:srgbClr val="C04C4C"/>
      </a:accent5>
      <a:accent6>
        <a:srgbClr val="3F434D"/>
      </a:accent6>
      <a:hlink>
        <a:srgbClr val="0563C1"/>
      </a:hlink>
      <a:folHlink>
        <a:srgbClr val="954F72"/>
      </a:folHlink>
    </a:clrScheme>
    <a:fontScheme name="Tesla">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5742</TotalTime>
  <Words>2080</Words>
  <Application>Microsoft Office PowerPoint</Application>
  <PresentationFormat>Widescreen</PresentationFormat>
  <Paragraphs>231</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Droid Serif</vt:lpstr>
      <vt:lpstr>Helvetica Light</vt:lpstr>
      <vt:lpstr>Poppins</vt:lpstr>
      <vt:lpstr>Roboto Condensed Light</vt:lpstr>
      <vt:lpstr>Source Sans Pro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Ilhamsyah</cp:lastModifiedBy>
  <cp:revision>213</cp:revision>
  <dcterms:created xsi:type="dcterms:W3CDTF">2016-03-02T03:51:58Z</dcterms:created>
  <dcterms:modified xsi:type="dcterms:W3CDTF">2017-06-15T08:29:12Z</dcterms:modified>
</cp:coreProperties>
</file>