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1400" b="1" i="0" u="none" strike="noStrike" cap="none" spc="0" normalizeH="0" baseline="0">
        <a:ln>
          <a:noFill/>
        </a:ln>
        <a:solidFill>
          <a:srgbClr val="FFFFFF"/>
        </a:solidFill>
        <a:effectLst/>
        <a:uFillTx/>
        <a:latin typeface="+mn-lt"/>
        <a:ea typeface="+mn-ea"/>
        <a:cs typeface="+mn-cs"/>
        <a:sym typeface="Avenir Next"/>
      </a:defRPr>
    </a:lvl1pPr>
    <a:lvl2pPr marL="0" marR="0" indent="228600" algn="ctr" defTabSz="584200" rtl="0" fontAlgn="auto" latinLnBrk="0" hangingPunct="0">
      <a:lnSpc>
        <a:spcPct val="100000"/>
      </a:lnSpc>
      <a:spcBef>
        <a:spcPts val="0"/>
      </a:spcBef>
      <a:spcAft>
        <a:spcPts val="0"/>
      </a:spcAft>
      <a:buClrTx/>
      <a:buSzTx/>
      <a:buFontTx/>
      <a:buNone/>
      <a:tabLst/>
      <a:defRPr kumimoji="0" sz="1400" b="1" i="0" u="none" strike="noStrike" cap="none" spc="0" normalizeH="0" baseline="0">
        <a:ln>
          <a:noFill/>
        </a:ln>
        <a:solidFill>
          <a:srgbClr val="FFFFFF"/>
        </a:solidFill>
        <a:effectLst/>
        <a:uFillTx/>
        <a:latin typeface="+mn-lt"/>
        <a:ea typeface="+mn-ea"/>
        <a:cs typeface="+mn-cs"/>
        <a:sym typeface="Avenir Next"/>
      </a:defRPr>
    </a:lvl2pPr>
    <a:lvl3pPr marL="0" marR="0" indent="457200" algn="ctr" defTabSz="584200" rtl="0" fontAlgn="auto" latinLnBrk="0" hangingPunct="0">
      <a:lnSpc>
        <a:spcPct val="100000"/>
      </a:lnSpc>
      <a:spcBef>
        <a:spcPts val="0"/>
      </a:spcBef>
      <a:spcAft>
        <a:spcPts val="0"/>
      </a:spcAft>
      <a:buClrTx/>
      <a:buSzTx/>
      <a:buFontTx/>
      <a:buNone/>
      <a:tabLst/>
      <a:defRPr kumimoji="0" sz="1400" b="1" i="0" u="none" strike="noStrike" cap="none" spc="0" normalizeH="0" baseline="0">
        <a:ln>
          <a:noFill/>
        </a:ln>
        <a:solidFill>
          <a:srgbClr val="FFFFFF"/>
        </a:solidFill>
        <a:effectLst/>
        <a:uFillTx/>
        <a:latin typeface="+mn-lt"/>
        <a:ea typeface="+mn-ea"/>
        <a:cs typeface="+mn-cs"/>
        <a:sym typeface="Avenir Next"/>
      </a:defRPr>
    </a:lvl3pPr>
    <a:lvl4pPr marL="0" marR="0" indent="685800" algn="ctr" defTabSz="584200" rtl="0" fontAlgn="auto" latinLnBrk="0" hangingPunct="0">
      <a:lnSpc>
        <a:spcPct val="100000"/>
      </a:lnSpc>
      <a:spcBef>
        <a:spcPts val="0"/>
      </a:spcBef>
      <a:spcAft>
        <a:spcPts val="0"/>
      </a:spcAft>
      <a:buClrTx/>
      <a:buSzTx/>
      <a:buFontTx/>
      <a:buNone/>
      <a:tabLst/>
      <a:defRPr kumimoji="0" sz="1400" b="1" i="0" u="none" strike="noStrike" cap="none" spc="0" normalizeH="0" baseline="0">
        <a:ln>
          <a:noFill/>
        </a:ln>
        <a:solidFill>
          <a:srgbClr val="FFFFFF"/>
        </a:solidFill>
        <a:effectLst/>
        <a:uFillTx/>
        <a:latin typeface="+mn-lt"/>
        <a:ea typeface="+mn-ea"/>
        <a:cs typeface="+mn-cs"/>
        <a:sym typeface="Avenir Next"/>
      </a:defRPr>
    </a:lvl4pPr>
    <a:lvl5pPr marL="0" marR="0" indent="914400" algn="ctr" defTabSz="584200" rtl="0" fontAlgn="auto" latinLnBrk="0" hangingPunct="0">
      <a:lnSpc>
        <a:spcPct val="100000"/>
      </a:lnSpc>
      <a:spcBef>
        <a:spcPts val="0"/>
      </a:spcBef>
      <a:spcAft>
        <a:spcPts val="0"/>
      </a:spcAft>
      <a:buClrTx/>
      <a:buSzTx/>
      <a:buFontTx/>
      <a:buNone/>
      <a:tabLst/>
      <a:defRPr kumimoji="0" sz="1400" b="1" i="0" u="none" strike="noStrike" cap="none" spc="0" normalizeH="0" baseline="0">
        <a:ln>
          <a:noFill/>
        </a:ln>
        <a:solidFill>
          <a:srgbClr val="FFFFFF"/>
        </a:solidFill>
        <a:effectLst/>
        <a:uFillTx/>
        <a:latin typeface="+mn-lt"/>
        <a:ea typeface="+mn-ea"/>
        <a:cs typeface="+mn-cs"/>
        <a:sym typeface="Avenir Next"/>
      </a:defRPr>
    </a:lvl5pPr>
    <a:lvl6pPr marL="0" marR="0" indent="1143000" algn="ctr" defTabSz="584200" rtl="0" fontAlgn="auto" latinLnBrk="0" hangingPunct="0">
      <a:lnSpc>
        <a:spcPct val="100000"/>
      </a:lnSpc>
      <a:spcBef>
        <a:spcPts val="0"/>
      </a:spcBef>
      <a:spcAft>
        <a:spcPts val="0"/>
      </a:spcAft>
      <a:buClrTx/>
      <a:buSzTx/>
      <a:buFontTx/>
      <a:buNone/>
      <a:tabLst/>
      <a:defRPr kumimoji="0" sz="1400" b="1" i="0" u="none" strike="noStrike" cap="none" spc="0" normalizeH="0" baseline="0">
        <a:ln>
          <a:noFill/>
        </a:ln>
        <a:solidFill>
          <a:srgbClr val="FFFFFF"/>
        </a:solidFill>
        <a:effectLst/>
        <a:uFillTx/>
        <a:latin typeface="+mn-lt"/>
        <a:ea typeface="+mn-ea"/>
        <a:cs typeface="+mn-cs"/>
        <a:sym typeface="Avenir Next"/>
      </a:defRPr>
    </a:lvl6pPr>
    <a:lvl7pPr marL="0" marR="0" indent="1371600" algn="ctr" defTabSz="584200" rtl="0" fontAlgn="auto" latinLnBrk="0" hangingPunct="0">
      <a:lnSpc>
        <a:spcPct val="100000"/>
      </a:lnSpc>
      <a:spcBef>
        <a:spcPts val="0"/>
      </a:spcBef>
      <a:spcAft>
        <a:spcPts val="0"/>
      </a:spcAft>
      <a:buClrTx/>
      <a:buSzTx/>
      <a:buFontTx/>
      <a:buNone/>
      <a:tabLst/>
      <a:defRPr kumimoji="0" sz="1400" b="1" i="0" u="none" strike="noStrike" cap="none" spc="0" normalizeH="0" baseline="0">
        <a:ln>
          <a:noFill/>
        </a:ln>
        <a:solidFill>
          <a:srgbClr val="FFFFFF"/>
        </a:solidFill>
        <a:effectLst/>
        <a:uFillTx/>
        <a:latin typeface="+mn-lt"/>
        <a:ea typeface="+mn-ea"/>
        <a:cs typeface="+mn-cs"/>
        <a:sym typeface="Avenir Next"/>
      </a:defRPr>
    </a:lvl7pPr>
    <a:lvl8pPr marL="0" marR="0" indent="1600200" algn="ctr" defTabSz="584200" rtl="0" fontAlgn="auto" latinLnBrk="0" hangingPunct="0">
      <a:lnSpc>
        <a:spcPct val="100000"/>
      </a:lnSpc>
      <a:spcBef>
        <a:spcPts val="0"/>
      </a:spcBef>
      <a:spcAft>
        <a:spcPts val="0"/>
      </a:spcAft>
      <a:buClrTx/>
      <a:buSzTx/>
      <a:buFontTx/>
      <a:buNone/>
      <a:tabLst/>
      <a:defRPr kumimoji="0" sz="1400" b="1" i="0" u="none" strike="noStrike" cap="none" spc="0" normalizeH="0" baseline="0">
        <a:ln>
          <a:noFill/>
        </a:ln>
        <a:solidFill>
          <a:srgbClr val="FFFFFF"/>
        </a:solidFill>
        <a:effectLst/>
        <a:uFillTx/>
        <a:latin typeface="+mn-lt"/>
        <a:ea typeface="+mn-ea"/>
        <a:cs typeface="+mn-cs"/>
        <a:sym typeface="Avenir Next"/>
      </a:defRPr>
    </a:lvl8pPr>
    <a:lvl9pPr marL="0" marR="0" indent="1828800" algn="ctr" defTabSz="584200" rtl="0" fontAlgn="auto" latinLnBrk="0" hangingPunct="0">
      <a:lnSpc>
        <a:spcPct val="100000"/>
      </a:lnSpc>
      <a:spcBef>
        <a:spcPts val="0"/>
      </a:spcBef>
      <a:spcAft>
        <a:spcPts val="0"/>
      </a:spcAft>
      <a:buClrTx/>
      <a:buSzTx/>
      <a:buFontTx/>
      <a:buNone/>
      <a:tabLst/>
      <a:defRPr kumimoji="0" sz="1400" b="1" i="0" u="none" strike="noStrike" cap="none" spc="0" normalizeH="0" baseline="0">
        <a:ln>
          <a:noFill/>
        </a:ln>
        <a:solidFill>
          <a:srgbClr val="FFFFFF"/>
        </a:solidFill>
        <a:effectLst/>
        <a:uFillTx/>
        <a:latin typeface="+mn-lt"/>
        <a:ea typeface="+mn-ea"/>
        <a:cs typeface="+mn-cs"/>
        <a:sym typeface="Avenir Next"/>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D51ADE6A-740E-44AE-83CC-AE7238B6C88D}" styleName="">
    <a:tblBg/>
    <a:wholeTbl>
      <a:tcTxStyle b="off" i="of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6EFFF"/>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CEDEFF"/>
          </a:solidFill>
        </a:fill>
      </a:tcStyle>
    </a:firstCol>
    <a:lastRow>
      <a:tcTxStyle b="off" i="off">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solidFill>
                <a:srgbClr val="0057FF"/>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057FF"/>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15" d="100"/>
          <a:sy n="115" d="100"/>
        </p:scale>
        <p:origin x="-96" y="-160"/>
      </p:cViewPr>
      <p:guideLst>
        <p:guide orient="horz" pos="3072"/>
        <p:guide pos="4096"/>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42" name="Shape 642"/>
          <p:cNvSpPr>
            <a:spLocks noGrp="1" noRot="1" noChangeAspect="1"/>
          </p:cNvSpPr>
          <p:nvPr>
            <p:ph type="sldImg"/>
          </p:nvPr>
        </p:nvSpPr>
        <p:spPr>
          <a:xfrm>
            <a:off x="1143000" y="685800"/>
            <a:ext cx="4572000" cy="3429000"/>
          </a:xfrm>
          <a:prstGeom prst="rect">
            <a:avLst/>
          </a:prstGeom>
        </p:spPr>
        <p:txBody>
          <a:bodyPr/>
          <a:lstStyle/>
          <a:p>
            <a:endParaRPr/>
          </a:p>
        </p:txBody>
      </p:sp>
      <p:sp>
        <p:nvSpPr>
          <p:cNvPr id="643" name="Shape 643"/>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1113264263"/>
      </p:ext>
    </p:extLst>
  </p:cSld>
  <p:clrMap bg1="lt1" tx1="dk1" bg2="lt2" tx2="dk2" accent1="accent1" accent2="accent2" accent3="accent3" accent4="accent4" accent5="accent5" accent6="accent6" hlink="hlink" folHlink="folHlink"/>
  <p:notesStyle>
    <a:lvl1pPr defTabSz="584200" latinLnBrk="0">
      <a:defRPr sz="2200">
        <a:latin typeface="Lucida Grande"/>
        <a:ea typeface="Lucida Grande"/>
        <a:cs typeface="Lucida Grande"/>
        <a:sym typeface="Lucida Grande"/>
      </a:defRPr>
    </a:lvl1pPr>
    <a:lvl2pPr indent="228600" defTabSz="584200" latinLnBrk="0">
      <a:defRPr sz="2200">
        <a:latin typeface="Lucida Grande"/>
        <a:ea typeface="Lucida Grande"/>
        <a:cs typeface="Lucida Grande"/>
        <a:sym typeface="Lucida Grande"/>
      </a:defRPr>
    </a:lvl2pPr>
    <a:lvl3pPr indent="457200" defTabSz="584200" latinLnBrk="0">
      <a:defRPr sz="2200">
        <a:latin typeface="Lucida Grande"/>
        <a:ea typeface="Lucida Grande"/>
        <a:cs typeface="Lucida Grande"/>
        <a:sym typeface="Lucida Grande"/>
      </a:defRPr>
    </a:lvl3pPr>
    <a:lvl4pPr indent="685800" defTabSz="584200" latinLnBrk="0">
      <a:defRPr sz="2200">
        <a:latin typeface="Lucida Grande"/>
        <a:ea typeface="Lucida Grande"/>
        <a:cs typeface="Lucida Grande"/>
        <a:sym typeface="Lucida Grande"/>
      </a:defRPr>
    </a:lvl4pPr>
    <a:lvl5pPr indent="914400" defTabSz="584200" latinLnBrk="0">
      <a:defRPr sz="2200">
        <a:latin typeface="Lucida Grande"/>
        <a:ea typeface="Lucida Grande"/>
        <a:cs typeface="Lucida Grande"/>
        <a:sym typeface="Lucida Grande"/>
      </a:defRPr>
    </a:lvl5pPr>
    <a:lvl6pPr indent="1143000" defTabSz="584200" latinLnBrk="0">
      <a:defRPr sz="2200">
        <a:latin typeface="Lucida Grande"/>
        <a:ea typeface="Lucida Grande"/>
        <a:cs typeface="Lucida Grande"/>
        <a:sym typeface="Lucida Grande"/>
      </a:defRPr>
    </a:lvl6pPr>
    <a:lvl7pPr indent="1371600" defTabSz="584200" latinLnBrk="0">
      <a:defRPr sz="2200">
        <a:latin typeface="Lucida Grande"/>
        <a:ea typeface="Lucida Grande"/>
        <a:cs typeface="Lucida Grande"/>
        <a:sym typeface="Lucida Grande"/>
      </a:defRPr>
    </a:lvl7pPr>
    <a:lvl8pPr indent="1600200" defTabSz="584200" latinLnBrk="0">
      <a:defRPr sz="2200">
        <a:latin typeface="Lucida Grande"/>
        <a:ea typeface="Lucida Grande"/>
        <a:cs typeface="Lucida Grande"/>
        <a:sym typeface="Lucida Grande"/>
      </a:defRPr>
    </a:lvl8pPr>
    <a:lvl9pPr indent="1828800" defTabSz="584200" latinLnBrk="0">
      <a:defRPr sz="2200">
        <a:latin typeface="Lucida Grande"/>
        <a:ea typeface="Lucida Grande"/>
        <a:cs typeface="Lucida Grande"/>
        <a:sym typeface="Lucida Grand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1">
    <p:spTree>
      <p:nvGrpSpPr>
        <p:cNvPr id="1" name=""/>
        <p:cNvGrpSpPr/>
        <p:nvPr/>
      </p:nvGrpSpPr>
      <p:grpSpPr>
        <a:xfrm>
          <a:off x="0" y="0"/>
          <a:ext cx="0" cy="0"/>
          <a:chOff x="0" y="0"/>
          <a:chExt cx="0" cy="0"/>
        </a:xfrm>
      </p:grpSpPr>
      <p:sp>
        <p:nvSpPr>
          <p:cNvPr id="16" name="Rectangle"/>
          <p:cNvSpPr/>
          <p:nvPr/>
        </p:nvSpPr>
        <p:spPr>
          <a:xfrm>
            <a:off x="455234" y="505396"/>
            <a:ext cx="12094332" cy="8086625"/>
          </a:xfrm>
          <a:prstGeom prst="rect">
            <a:avLst/>
          </a:prstGeom>
          <a:solidFill>
            <a:srgbClr val="FFFFFF"/>
          </a:solidFill>
          <a:ln w="12700">
            <a:miter lim="400000"/>
          </a:ln>
          <a:effectLst>
            <a:outerShdw blurRad="393700" dir="10565180" rotWithShape="0">
              <a:srgbClr val="E2E3E8"/>
            </a:outerShdw>
          </a:effectLst>
        </p:spPr>
        <p:txBody>
          <a:bodyPr lIns="0" tIns="0" rIns="0" bIns="0" anchor="ctr"/>
          <a:lstStyle/>
          <a:p>
            <a:endParaRPr/>
          </a:p>
        </p:txBody>
      </p:sp>
      <p:sp>
        <p:nvSpPr>
          <p:cNvPr id="17" name="Rectangle"/>
          <p:cNvSpPr/>
          <p:nvPr/>
        </p:nvSpPr>
        <p:spPr>
          <a:xfrm>
            <a:off x="458806" y="8777958"/>
            <a:ext cx="11033474" cy="470246"/>
          </a:xfrm>
          <a:prstGeom prst="rect">
            <a:avLst/>
          </a:prstGeom>
          <a:solidFill>
            <a:srgbClr val="FFFFFF"/>
          </a:solidFill>
          <a:ln w="12700">
            <a:miter lim="400000"/>
          </a:ln>
          <a:effectLst>
            <a:outerShdw blurRad="393700" dir="10565180" rotWithShape="0">
              <a:srgbClr val="E2E3E8"/>
            </a:outerShdw>
          </a:effectLst>
        </p:spPr>
        <p:txBody>
          <a:bodyPr lIns="0" tIns="0" rIns="0" bIns="0" anchor="ctr"/>
          <a:lstStyle/>
          <a:p>
            <a:r>
              <a:rPr lang="en-US"/>
              <a:t> </a:t>
            </a:r>
            <a:endParaRPr/>
          </a:p>
        </p:txBody>
      </p:sp>
      <p:sp>
        <p:nvSpPr>
          <p:cNvPr id="18" name="Square"/>
          <p:cNvSpPr/>
          <p:nvPr/>
        </p:nvSpPr>
        <p:spPr>
          <a:xfrm>
            <a:off x="11605848" y="8777958"/>
            <a:ext cx="470246" cy="470246"/>
          </a:xfrm>
          <a:prstGeom prst="rect">
            <a:avLst/>
          </a:prstGeom>
          <a:solidFill>
            <a:srgbClr val="FFFFFF"/>
          </a:solidFill>
          <a:ln w="12700">
            <a:miter lim="400000"/>
          </a:ln>
          <a:effectLst>
            <a:outerShdw blurRad="393700" dir="10565180" rotWithShape="0">
              <a:srgbClr val="E2E3E8"/>
            </a:outerShdw>
          </a:effectLst>
        </p:spPr>
        <p:txBody>
          <a:bodyPr lIns="0" tIns="0" rIns="0" bIns="0" anchor="ctr"/>
          <a:lstStyle/>
          <a:p>
            <a:endParaRPr/>
          </a:p>
        </p:txBody>
      </p:sp>
      <p:sp>
        <p:nvSpPr>
          <p:cNvPr id="19" name="Shape"/>
          <p:cNvSpPr/>
          <p:nvPr/>
        </p:nvSpPr>
        <p:spPr>
          <a:xfrm rot="16200000">
            <a:off x="11748639" y="8973087"/>
            <a:ext cx="184664" cy="10538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18924"/>
                </a:lnTo>
                <a:lnTo>
                  <a:pt x="1527" y="21600"/>
                </a:lnTo>
                <a:lnTo>
                  <a:pt x="10800" y="5352"/>
                </a:lnTo>
                <a:lnTo>
                  <a:pt x="20073" y="21600"/>
                </a:lnTo>
                <a:lnTo>
                  <a:pt x="21600" y="18924"/>
                </a:lnTo>
                <a:lnTo>
                  <a:pt x="10800" y="0"/>
                </a:lnTo>
                <a:close/>
              </a:path>
            </a:pathLst>
          </a:custGeom>
          <a:solidFill>
            <a:srgbClr val="0057FF"/>
          </a:solidFill>
          <a:ln w="12700">
            <a:miter lim="400000"/>
          </a:ln>
        </p:spPr>
        <p:txBody>
          <a:bodyPr lIns="0" tIns="0" rIns="0" bIns="0" anchor="ctr"/>
          <a:lstStyle/>
          <a:p>
            <a:endParaRPr/>
          </a:p>
        </p:txBody>
      </p:sp>
      <p:sp>
        <p:nvSpPr>
          <p:cNvPr id="20" name="Company  Name  / Presentation theme goes here"/>
          <p:cNvSpPr txBox="1">
            <a:spLocks noGrp="1"/>
          </p:cNvSpPr>
          <p:nvPr>
            <p:ph type="body" sz="quarter" idx="13"/>
          </p:nvPr>
        </p:nvSpPr>
        <p:spPr>
          <a:xfrm>
            <a:off x="782982" y="8917830"/>
            <a:ext cx="10464801" cy="203201"/>
          </a:xfrm>
          <a:prstGeom prst="rect">
            <a:avLst/>
          </a:prstGeom>
        </p:spPr>
        <p:txBody>
          <a:bodyPr anchor="ctr">
            <a:spAutoFit/>
          </a:bodyPr>
          <a:lstStyle>
            <a:lvl1pPr algn="l">
              <a:lnSpc>
                <a:spcPct val="100000"/>
              </a:lnSpc>
              <a:defRPr sz="1200">
                <a:solidFill>
                  <a:srgbClr val="A6AAA9"/>
                </a:solidFill>
              </a:defRPr>
            </a:lvl1pPr>
          </a:lstStyle>
          <a:p>
            <a:pPr lvl="0"/>
            <a:r>
              <a:rPr lang="en-US" smtClean="0"/>
              <a:t>Click to edit Master text styles</a:t>
            </a:r>
          </a:p>
        </p:txBody>
      </p:sp>
      <p:sp>
        <p:nvSpPr>
          <p:cNvPr id="21" name="Square"/>
          <p:cNvSpPr/>
          <p:nvPr/>
        </p:nvSpPr>
        <p:spPr>
          <a:xfrm>
            <a:off x="12075748" y="8777958"/>
            <a:ext cx="470246" cy="470246"/>
          </a:xfrm>
          <a:prstGeom prst="rect">
            <a:avLst/>
          </a:prstGeom>
          <a:solidFill>
            <a:srgbClr val="0057FF"/>
          </a:solidFill>
          <a:ln w="12700">
            <a:miter lim="400000"/>
          </a:ln>
        </p:spPr>
        <p:txBody>
          <a:bodyPr lIns="0" tIns="0" rIns="0" bIns="0" anchor="ctr"/>
          <a:lstStyle/>
          <a:p>
            <a:endParaRPr/>
          </a:p>
        </p:txBody>
      </p:sp>
      <p:sp>
        <p:nvSpPr>
          <p:cNvPr id="2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3" name="Photo-Placeholder.jpg"/>
          <p:cNvSpPr>
            <a:spLocks noGrp="1"/>
          </p:cNvSpPr>
          <p:nvPr>
            <p:ph type="pic" idx="14"/>
          </p:nvPr>
        </p:nvSpPr>
        <p:spPr>
          <a:xfrm>
            <a:off x="452753" y="505396"/>
            <a:ext cx="12099294" cy="8086625"/>
          </a:xfrm>
          <a:prstGeom prst="rect">
            <a:avLst/>
          </a:prstGeom>
        </p:spPr>
        <p:txBody>
          <a:bodyPr lIns="91439" tIns="45719" rIns="91439" bIns="45719"/>
          <a:lstStyle/>
          <a:p>
            <a:r>
              <a:rPr lang="en-US" smtClean="0"/>
              <a:t>Drag picture to placeholder or click icon to add</a:t>
            </a:r>
            <a:endParaRPr/>
          </a:p>
        </p:txBody>
      </p:sp>
      <p:sp>
        <p:nvSpPr>
          <p:cNvPr id="24" name="Title Text"/>
          <p:cNvSpPr txBox="1">
            <a:spLocks noGrp="1"/>
          </p:cNvSpPr>
          <p:nvPr>
            <p:ph type="title"/>
          </p:nvPr>
        </p:nvSpPr>
        <p:spPr>
          <a:xfrm>
            <a:off x="2709077" y="1708324"/>
            <a:ext cx="8663236" cy="3185171"/>
          </a:xfrm>
          <a:prstGeom prst="rect">
            <a:avLst/>
          </a:prstGeom>
        </p:spPr>
        <p:txBody>
          <a:bodyPr anchor="t"/>
          <a:lstStyle>
            <a:lvl1pPr>
              <a:defRPr sz="9600"/>
            </a:lvl1pPr>
          </a:lstStyle>
          <a:p>
            <a:r>
              <a:rPr lang="en-US" smtClean="0"/>
              <a:t>Click to edit Master title style</a:t>
            </a:r>
            <a:endParaRPr/>
          </a:p>
        </p:txBody>
      </p:sp>
      <p:sp>
        <p:nvSpPr>
          <p:cNvPr id="25" name="Square"/>
          <p:cNvSpPr>
            <a:spLocks noGrp="1"/>
          </p:cNvSpPr>
          <p:nvPr>
            <p:ph type="body" sz="quarter" idx="15" hasCustomPrompt="1"/>
          </p:nvPr>
        </p:nvSpPr>
        <p:spPr>
          <a:xfrm>
            <a:off x="1619787" y="2038524"/>
            <a:ext cx="723552" cy="723552"/>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26" name="Shape"/>
          <p:cNvSpPr>
            <a:spLocks noGrp="1"/>
          </p:cNvSpPr>
          <p:nvPr>
            <p:ph type="body" sz="quarter" idx="16" hasCustomPrompt="1"/>
          </p:nvPr>
        </p:nvSpPr>
        <p:spPr>
          <a:xfrm>
            <a:off x="1789317" y="2207617"/>
            <a:ext cx="384491" cy="385366"/>
          </a:xfrm>
          <a:custGeom>
            <a:avLst/>
            <a:gdLst/>
            <a:ahLst/>
            <a:cxnLst>
              <a:cxn ang="0">
                <a:pos x="wd2" y="hd2"/>
              </a:cxn>
              <a:cxn ang="5400000">
                <a:pos x="wd2" y="hd2"/>
              </a:cxn>
              <a:cxn ang="10800000">
                <a:pos x="wd2" y="hd2"/>
              </a:cxn>
              <a:cxn ang="16200000">
                <a:pos x="wd2" y="hd2"/>
              </a:cxn>
            </a:cxnLst>
            <a:rect l="0" t="0" r="r" b="b"/>
            <a:pathLst>
              <a:path w="21533" h="21600" extrusionOk="0">
                <a:moveTo>
                  <a:pt x="11228" y="10314"/>
                </a:moveTo>
                <a:lnTo>
                  <a:pt x="16788" y="7658"/>
                </a:lnTo>
                <a:lnTo>
                  <a:pt x="14871" y="7567"/>
                </a:lnTo>
                <a:cubicBezTo>
                  <a:pt x="14385" y="7544"/>
                  <a:pt x="13995" y="7154"/>
                  <a:pt x="13972" y="6667"/>
                </a:cubicBezTo>
                <a:lnTo>
                  <a:pt x="13881" y="4749"/>
                </a:lnTo>
                <a:cubicBezTo>
                  <a:pt x="13881" y="4749"/>
                  <a:pt x="11228" y="10314"/>
                  <a:pt x="11228" y="10314"/>
                </a:cubicBezTo>
                <a:close/>
                <a:moveTo>
                  <a:pt x="8372" y="11911"/>
                </a:moveTo>
                <a:lnTo>
                  <a:pt x="13794" y="539"/>
                </a:lnTo>
                <a:cubicBezTo>
                  <a:pt x="13953" y="205"/>
                  <a:pt x="14289" y="0"/>
                  <a:pt x="14647" y="0"/>
                </a:cubicBezTo>
                <a:cubicBezTo>
                  <a:pt x="14709" y="0"/>
                  <a:pt x="14771" y="6"/>
                  <a:pt x="14834" y="19"/>
                </a:cubicBezTo>
                <a:cubicBezTo>
                  <a:pt x="15258" y="105"/>
                  <a:pt x="15571" y="468"/>
                  <a:pt x="15591" y="901"/>
                </a:cubicBezTo>
                <a:lnTo>
                  <a:pt x="15820" y="5718"/>
                </a:lnTo>
                <a:lnTo>
                  <a:pt x="20633" y="5947"/>
                </a:lnTo>
                <a:cubicBezTo>
                  <a:pt x="21065" y="5967"/>
                  <a:pt x="21429" y="6280"/>
                  <a:pt x="21514" y="6705"/>
                </a:cubicBezTo>
                <a:cubicBezTo>
                  <a:pt x="21600" y="7130"/>
                  <a:pt x="21386" y="7559"/>
                  <a:pt x="20995" y="7746"/>
                </a:cubicBezTo>
                <a:lnTo>
                  <a:pt x="9632" y="13172"/>
                </a:lnTo>
                <a:cubicBezTo>
                  <a:pt x="9502" y="13234"/>
                  <a:pt x="9363" y="13265"/>
                  <a:pt x="9225" y="13265"/>
                </a:cubicBezTo>
                <a:cubicBezTo>
                  <a:pt x="8979" y="13265"/>
                  <a:pt x="8737" y="13169"/>
                  <a:pt x="8556" y="12987"/>
                </a:cubicBezTo>
                <a:cubicBezTo>
                  <a:pt x="8273" y="12704"/>
                  <a:pt x="8199" y="12273"/>
                  <a:pt x="8372" y="11911"/>
                </a:cubicBezTo>
                <a:close/>
                <a:moveTo>
                  <a:pt x="8305" y="7658"/>
                </a:moveTo>
                <a:cubicBezTo>
                  <a:pt x="6095" y="8087"/>
                  <a:pt x="4421" y="10037"/>
                  <a:pt x="4421" y="12372"/>
                </a:cubicBezTo>
                <a:cubicBezTo>
                  <a:pt x="4421" y="15020"/>
                  <a:pt x="6574" y="17175"/>
                  <a:pt x="9221" y="17175"/>
                </a:cubicBezTo>
                <a:cubicBezTo>
                  <a:pt x="11581" y="17175"/>
                  <a:pt x="13545" y="15460"/>
                  <a:pt x="13942" y="13210"/>
                </a:cubicBezTo>
                <a:lnTo>
                  <a:pt x="11157" y="14540"/>
                </a:lnTo>
                <a:cubicBezTo>
                  <a:pt x="10643" y="15001"/>
                  <a:pt x="9965" y="15283"/>
                  <a:pt x="9221" y="15283"/>
                </a:cubicBezTo>
                <a:cubicBezTo>
                  <a:pt x="7614" y="15283"/>
                  <a:pt x="6311" y="13980"/>
                  <a:pt x="6311" y="12372"/>
                </a:cubicBezTo>
                <a:cubicBezTo>
                  <a:pt x="6311" y="11726"/>
                  <a:pt x="6524" y="11132"/>
                  <a:pt x="6879" y="10650"/>
                </a:cubicBezTo>
                <a:cubicBezTo>
                  <a:pt x="6879" y="10650"/>
                  <a:pt x="8305" y="7658"/>
                  <a:pt x="8305" y="7658"/>
                </a:cubicBezTo>
                <a:close/>
                <a:moveTo>
                  <a:pt x="0" y="12372"/>
                </a:moveTo>
                <a:cubicBezTo>
                  <a:pt x="0" y="7283"/>
                  <a:pt x="4136" y="3143"/>
                  <a:pt x="9221" y="3143"/>
                </a:cubicBezTo>
                <a:cubicBezTo>
                  <a:pt x="9627" y="3143"/>
                  <a:pt x="10027" y="3173"/>
                  <a:pt x="10419" y="3224"/>
                </a:cubicBezTo>
                <a:lnTo>
                  <a:pt x="9552" y="5044"/>
                </a:lnTo>
                <a:cubicBezTo>
                  <a:pt x="9442" y="5039"/>
                  <a:pt x="9332" y="5035"/>
                  <a:pt x="9221" y="5035"/>
                </a:cubicBezTo>
                <a:cubicBezTo>
                  <a:pt x="5179" y="5035"/>
                  <a:pt x="1890" y="8326"/>
                  <a:pt x="1890" y="12372"/>
                </a:cubicBezTo>
                <a:cubicBezTo>
                  <a:pt x="1890" y="16417"/>
                  <a:pt x="5179" y="19708"/>
                  <a:pt x="9221" y="19708"/>
                </a:cubicBezTo>
                <a:cubicBezTo>
                  <a:pt x="13263" y="19708"/>
                  <a:pt x="16551" y="16417"/>
                  <a:pt x="16551" y="12372"/>
                </a:cubicBezTo>
                <a:cubicBezTo>
                  <a:pt x="16551" y="12237"/>
                  <a:pt x="16547" y="12103"/>
                  <a:pt x="16540" y="11970"/>
                </a:cubicBezTo>
                <a:lnTo>
                  <a:pt x="18352" y="11104"/>
                </a:lnTo>
                <a:cubicBezTo>
                  <a:pt x="18409" y="11519"/>
                  <a:pt x="18441" y="11941"/>
                  <a:pt x="18441" y="12372"/>
                </a:cubicBezTo>
                <a:cubicBezTo>
                  <a:pt x="18441" y="17460"/>
                  <a:pt x="14305" y="21600"/>
                  <a:pt x="9221" y="21600"/>
                </a:cubicBezTo>
                <a:cubicBezTo>
                  <a:pt x="4136" y="21600"/>
                  <a:pt x="0" y="17460"/>
                  <a:pt x="0" y="12372"/>
                </a:cubicBezTo>
                <a:close/>
              </a:path>
            </a:pathLst>
          </a:custGeom>
          <a:solidFill>
            <a:srgbClr val="FFFFFF"/>
          </a:solidFill>
        </p:spPr>
        <p:txBody>
          <a:bodyPr lIns="38100" tIns="38100" rIns="38100" bIns="38100" anchor="ctr"/>
          <a:lstStyle/>
          <a:p>
            <a:pPr defTabSz="457200">
              <a:lnSpc>
                <a:spcPct val="100000"/>
              </a:lnSpc>
              <a:defRPr sz="3000" b="1">
                <a:solidFill>
                  <a:srgbClr val="FFFFFF"/>
                </a:solidFill>
              </a:defRPr>
            </a:pPr>
            <a:r>
              <a:rPr lang="en-US"/>
              <a:t> </a:t>
            </a:r>
            <a:endParaRPr/>
          </a:p>
        </p:txBody>
      </p:sp>
    </p:spTree>
  </p:cSld>
  <p:clrMapOvr>
    <a:masterClrMapping/>
  </p:clrMapOvr>
  <p:transition xmlns:p14="http://schemas.microsoft.com/office/powerpoint/2010/mai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10">
    <p:spTree>
      <p:nvGrpSpPr>
        <p:cNvPr id="1" name=""/>
        <p:cNvGrpSpPr/>
        <p:nvPr/>
      </p:nvGrpSpPr>
      <p:grpSpPr>
        <a:xfrm>
          <a:off x="0" y="0"/>
          <a:ext cx="0" cy="0"/>
          <a:chOff x="0" y="0"/>
          <a:chExt cx="0" cy="0"/>
        </a:xfrm>
      </p:grpSpPr>
      <p:sp>
        <p:nvSpPr>
          <p:cNvPr id="233" name="Company  Name  / Presentation theme goes here"/>
          <p:cNvSpPr txBox="1">
            <a:spLocks noGrp="1"/>
          </p:cNvSpPr>
          <p:nvPr>
            <p:ph type="body" sz="quarter" idx="13"/>
          </p:nvPr>
        </p:nvSpPr>
        <p:spPr>
          <a:xfrm>
            <a:off x="782982" y="8917830"/>
            <a:ext cx="10464801" cy="203201"/>
          </a:xfrm>
          <a:prstGeom prst="rect">
            <a:avLst/>
          </a:prstGeom>
        </p:spPr>
        <p:txBody>
          <a:bodyPr anchor="ctr">
            <a:spAutoFit/>
          </a:bodyPr>
          <a:lstStyle>
            <a:lvl1pPr algn="l">
              <a:lnSpc>
                <a:spcPct val="100000"/>
              </a:lnSpc>
              <a:defRPr sz="1200">
                <a:solidFill>
                  <a:srgbClr val="A6AAA9"/>
                </a:solidFill>
              </a:defRPr>
            </a:lvl1pPr>
          </a:lstStyle>
          <a:p>
            <a:pPr lvl="0"/>
            <a:r>
              <a:rPr lang="en-US" smtClean="0"/>
              <a:t>Click to edit Master text styles</a:t>
            </a:r>
          </a:p>
        </p:txBody>
      </p:sp>
      <p:sp>
        <p:nvSpPr>
          <p:cNvPr id="234" name="Photo-Placeholder.jpg"/>
          <p:cNvSpPr>
            <a:spLocks noGrp="1"/>
          </p:cNvSpPr>
          <p:nvPr>
            <p:ph type="pic" idx="14"/>
          </p:nvPr>
        </p:nvSpPr>
        <p:spPr>
          <a:xfrm>
            <a:off x="452753" y="505396"/>
            <a:ext cx="12099294" cy="8086625"/>
          </a:xfrm>
          <a:prstGeom prst="rect">
            <a:avLst/>
          </a:prstGeom>
        </p:spPr>
        <p:txBody>
          <a:bodyPr lIns="91439" tIns="45719" rIns="91439" bIns="45719"/>
          <a:lstStyle/>
          <a:p>
            <a:r>
              <a:rPr lang="en-US" smtClean="0"/>
              <a:t>Drag picture to placeholder or click icon to add</a:t>
            </a:r>
            <a:endParaRPr/>
          </a:p>
        </p:txBody>
      </p:sp>
      <p:sp>
        <p:nvSpPr>
          <p:cNvPr id="235" name="Name Surname"/>
          <p:cNvSpPr txBox="1">
            <a:spLocks noGrp="1"/>
          </p:cNvSpPr>
          <p:nvPr>
            <p:ph type="body" sz="quarter" idx="15"/>
          </p:nvPr>
        </p:nvSpPr>
        <p:spPr>
          <a:xfrm>
            <a:off x="1394023" y="7005780"/>
            <a:ext cx="4570661" cy="369342"/>
          </a:xfrm>
          <a:prstGeom prst="rect">
            <a:avLst/>
          </a:prstGeom>
        </p:spPr>
        <p:txBody>
          <a:bodyPr anchor="ctr"/>
          <a:lstStyle>
            <a:lvl1pPr algn="l">
              <a:lnSpc>
                <a:spcPct val="90000"/>
              </a:lnSpc>
              <a:defRPr sz="1800" b="1">
                <a:solidFill>
                  <a:srgbClr val="0057FF"/>
                </a:solidFill>
              </a:defRPr>
            </a:lvl1pPr>
          </a:lstStyle>
          <a:p>
            <a:pPr lvl="0"/>
            <a:r>
              <a:rPr lang="en-US" smtClean="0"/>
              <a:t>Click to edit Master text styles</a:t>
            </a:r>
          </a:p>
        </p:txBody>
      </p:sp>
      <p:sp>
        <p:nvSpPr>
          <p:cNvPr id="236" name="Job title here"/>
          <p:cNvSpPr txBox="1">
            <a:spLocks noGrp="1"/>
          </p:cNvSpPr>
          <p:nvPr>
            <p:ph type="body" sz="quarter" idx="16"/>
          </p:nvPr>
        </p:nvSpPr>
        <p:spPr>
          <a:xfrm>
            <a:off x="1394023" y="7435209"/>
            <a:ext cx="4570661" cy="234211"/>
          </a:xfrm>
          <a:prstGeom prst="rect">
            <a:avLst/>
          </a:prstGeom>
        </p:spPr>
        <p:txBody>
          <a:bodyPr/>
          <a:lstStyle>
            <a:lvl1pPr algn="l">
              <a:defRPr>
                <a:solidFill>
                  <a:srgbClr val="FFFFFF"/>
                </a:solidFill>
                <a:latin typeface="Avenir Next Demi Bold"/>
                <a:ea typeface="Avenir Next Demi Bold"/>
                <a:cs typeface="Avenir Next Demi Bold"/>
                <a:sym typeface="Avenir Next Demi Bold"/>
              </a:defRPr>
            </a:lvl1pPr>
          </a:lstStyle>
          <a:p>
            <a:pPr lvl="0"/>
            <a:r>
              <a:rPr lang="en-US" smtClean="0"/>
              <a:t>Click to edit Master text styles</a:t>
            </a:r>
          </a:p>
        </p:txBody>
      </p:sp>
      <p:sp>
        <p:nvSpPr>
          <p:cNvPr id="237" name="Shape"/>
          <p:cNvSpPr>
            <a:spLocks noGrp="1"/>
          </p:cNvSpPr>
          <p:nvPr>
            <p:ph type="body" sz="quarter" idx="17"/>
          </p:nvPr>
        </p:nvSpPr>
        <p:spPr>
          <a:xfrm>
            <a:off x="1394023" y="3707525"/>
            <a:ext cx="6869113" cy="307312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7053"/>
                </a:lnTo>
                <a:lnTo>
                  <a:pt x="21600" y="17053"/>
                </a:lnTo>
                <a:lnTo>
                  <a:pt x="21600" y="0"/>
                </a:lnTo>
                <a:lnTo>
                  <a:pt x="0" y="0"/>
                </a:lnTo>
                <a:close/>
                <a:moveTo>
                  <a:pt x="0" y="17073"/>
                </a:moveTo>
                <a:lnTo>
                  <a:pt x="0" y="21600"/>
                </a:lnTo>
                <a:lnTo>
                  <a:pt x="2025" y="17073"/>
                </a:lnTo>
                <a:lnTo>
                  <a:pt x="0" y="17073"/>
                </a:lnTo>
                <a:close/>
              </a:path>
            </a:pathLst>
          </a:custGeom>
          <a:solidFill>
            <a:srgbClr val="FFFFFF"/>
          </a:solidFill>
          <a:effectLst>
            <a:outerShdw blurRad="393700" dir="10565180" rotWithShape="0">
              <a:srgbClr val="53585F">
                <a:alpha val="28197"/>
              </a:srgbClr>
            </a:outerShdw>
          </a:effectLst>
        </p:spPr>
        <p:txBody>
          <a:bodyPr anchor="ctr"/>
          <a:lstStyle/>
          <a:p>
            <a:pPr lvl="0">
              <a:lnSpc>
                <a:spcPct val="100000"/>
              </a:lnSpc>
              <a:defRPr b="1">
                <a:solidFill>
                  <a:srgbClr val="FFFFFF"/>
                </a:solidFill>
              </a:defRPr>
            </a:pPr>
            <a:r>
              <a:rPr lang="en-US" smtClean="0"/>
              <a:t>Click to edit Master text styles</a:t>
            </a:r>
          </a:p>
        </p:txBody>
      </p:sp>
      <p:sp>
        <p:nvSpPr>
          <p:cNvPr id="238" name="Body Level One…"/>
          <p:cNvSpPr txBox="1">
            <a:spLocks noGrp="1"/>
          </p:cNvSpPr>
          <p:nvPr>
            <p:ph type="body" sz="quarter" idx="1"/>
          </p:nvPr>
        </p:nvSpPr>
        <p:spPr>
          <a:xfrm>
            <a:off x="1780827" y="4177594"/>
            <a:ext cx="6095505" cy="1549302"/>
          </a:xfrm>
          <a:prstGeom prst="rect">
            <a:avLst/>
          </a:prstGeom>
        </p:spPr>
        <p:txBody>
          <a:bodyPr/>
          <a:lstStyle>
            <a:lvl1pPr algn="l"/>
            <a:lvl2pPr algn="l"/>
            <a:lvl3pPr algn="l"/>
            <a:lvl4pPr algn="l"/>
            <a:lvl5pPr algn="l"/>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239" name="Title Text"/>
          <p:cNvSpPr txBox="1">
            <a:spLocks noGrp="1"/>
          </p:cNvSpPr>
          <p:nvPr>
            <p:ph type="title"/>
          </p:nvPr>
        </p:nvSpPr>
        <p:spPr>
          <a:xfrm>
            <a:off x="1387326" y="1427997"/>
            <a:ext cx="10230148" cy="1915213"/>
          </a:xfrm>
          <a:prstGeom prst="rect">
            <a:avLst/>
          </a:prstGeom>
        </p:spPr>
        <p:txBody>
          <a:bodyPr anchor="ctr"/>
          <a:lstStyle>
            <a:lvl1pPr>
              <a:defRPr sz="6400"/>
            </a:lvl1pPr>
          </a:lstStyle>
          <a:p>
            <a:r>
              <a:rPr lang="en-US" smtClean="0"/>
              <a:t>Click to edit Master title style</a:t>
            </a:r>
            <a:endParaRPr/>
          </a:p>
        </p:txBody>
      </p:sp>
      <p:sp>
        <p:nvSpPr>
          <p:cNvPr id="24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11">
    <p:spTree>
      <p:nvGrpSpPr>
        <p:cNvPr id="1" name=""/>
        <p:cNvGrpSpPr/>
        <p:nvPr/>
      </p:nvGrpSpPr>
      <p:grpSpPr>
        <a:xfrm>
          <a:off x="0" y="0"/>
          <a:ext cx="0" cy="0"/>
          <a:chOff x="0" y="0"/>
          <a:chExt cx="0" cy="0"/>
        </a:xfrm>
      </p:grpSpPr>
      <p:sp>
        <p:nvSpPr>
          <p:cNvPr id="247" name="Company  Name  / Presentation theme goes here"/>
          <p:cNvSpPr txBox="1">
            <a:spLocks noGrp="1"/>
          </p:cNvSpPr>
          <p:nvPr>
            <p:ph type="body" sz="quarter" idx="13"/>
          </p:nvPr>
        </p:nvSpPr>
        <p:spPr>
          <a:xfrm>
            <a:off x="782982" y="8917830"/>
            <a:ext cx="10464801" cy="203201"/>
          </a:xfrm>
          <a:prstGeom prst="rect">
            <a:avLst/>
          </a:prstGeom>
        </p:spPr>
        <p:txBody>
          <a:bodyPr anchor="ctr">
            <a:spAutoFit/>
          </a:bodyPr>
          <a:lstStyle>
            <a:lvl1pPr algn="l">
              <a:lnSpc>
                <a:spcPct val="100000"/>
              </a:lnSpc>
              <a:defRPr sz="1200">
                <a:solidFill>
                  <a:srgbClr val="A6AAA9"/>
                </a:solidFill>
              </a:defRPr>
            </a:lvl1pPr>
          </a:lstStyle>
          <a:p>
            <a:pPr lvl="0"/>
            <a:r>
              <a:rPr lang="en-US" smtClean="0"/>
              <a:t>Click to edit Master text styles</a:t>
            </a:r>
          </a:p>
        </p:txBody>
      </p:sp>
      <p:sp>
        <p:nvSpPr>
          <p:cNvPr id="248" name="Title Text"/>
          <p:cNvSpPr txBox="1">
            <a:spLocks noGrp="1"/>
          </p:cNvSpPr>
          <p:nvPr>
            <p:ph type="title"/>
          </p:nvPr>
        </p:nvSpPr>
        <p:spPr>
          <a:xfrm>
            <a:off x="1600249" y="1187338"/>
            <a:ext cx="9804302" cy="1691544"/>
          </a:xfrm>
          <a:prstGeom prst="rect">
            <a:avLst/>
          </a:prstGeom>
        </p:spPr>
        <p:txBody>
          <a:bodyPr/>
          <a:lstStyle/>
          <a:p>
            <a:r>
              <a:rPr lang="en-US" smtClean="0"/>
              <a:t>Click to edit Master title style</a:t>
            </a:r>
            <a:endParaRPr/>
          </a:p>
        </p:txBody>
      </p:sp>
      <p:sp>
        <p:nvSpPr>
          <p:cNvPr id="249" name="Body Level One…"/>
          <p:cNvSpPr txBox="1">
            <a:spLocks noGrp="1"/>
          </p:cNvSpPr>
          <p:nvPr>
            <p:ph type="body" sz="quarter" idx="1" hasCustomPrompt="1"/>
          </p:nvPr>
        </p:nvSpPr>
        <p:spPr>
          <a:xfrm>
            <a:off x="1610750" y="4148847"/>
            <a:ext cx="2127308" cy="564903"/>
          </a:xfrm>
          <a:prstGeom prst="rect">
            <a:avLst/>
          </a:prstGeom>
        </p:spPr>
        <p:txBody>
          <a:bodyPr/>
          <a:lstStyle>
            <a:lvl1pPr algn="l"/>
            <a:lvl2pPr algn="l"/>
            <a:lvl3pPr algn="l"/>
            <a:lvl4pPr algn="l"/>
            <a:lvl5pPr algn="l"/>
          </a:lstStyle>
          <a:p>
            <a:r>
              <a:t>Body Level One</a:t>
            </a:r>
          </a:p>
          <a:p>
            <a:pPr lvl="1"/>
            <a:r>
              <a:t>Body Level Two</a:t>
            </a:r>
          </a:p>
        </p:txBody>
      </p:sp>
      <p:sp>
        <p:nvSpPr>
          <p:cNvPr id="250" name="Rectangle"/>
          <p:cNvSpPr>
            <a:spLocks noGrp="1"/>
          </p:cNvSpPr>
          <p:nvPr>
            <p:ph type="body" sz="quarter" idx="14" hasCustomPrompt="1"/>
          </p:nvPr>
        </p:nvSpPr>
        <p:spPr>
          <a:xfrm rot="16200000">
            <a:off x="6436287" y="1272839"/>
            <a:ext cx="116574" cy="9119990"/>
          </a:xfrm>
          <a:prstGeom prst="rect">
            <a:avLst/>
          </a:prstGeom>
          <a:solidFill>
            <a:srgbClr val="F1F1F4"/>
          </a:solidFill>
        </p:spPr>
        <p:txBody>
          <a:bodyPr anchor="ctr"/>
          <a:lstStyle/>
          <a:p>
            <a:pPr>
              <a:lnSpc>
                <a:spcPct val="100000"/>
              </a:lnSpc>
              <a:defRPr b="1">
                <a:solidFill>
                  <a:srgbClr val="FFFFFF"/>
                </a:solidFill>
              </a:defRPr>
            </a:pPr>
            <a:r>
              <a:rPr lang="en-US"/>
              <a:t> </a:t>
            </a:r>
            <a:endParaRPr/>
          </a:p>
        </p:txBody>
      </p:sp>
      <p:sp>
        <p:nvSpPr>
          <p:cNvPr id="251" name="Circle"/>
          <p:cNvSpPr>
            <a:spLocks noGrp="1"/>
          </p:cNvSpPr>
          <p:nvPr>
            <p:ph type="body" sz="quarter" idx="15" hasCustomPrompt="1"/>
          </p:nvPr>
        </p:nvSpPr>
        <p:spPr>
          <a:xfrm>
            <a:off x="1833230" y="5668045"/>
            <a:ext cx="329577" cy="329577"/>
          </a:xfrm>
          <a:prstGeom prst="ellipse">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252" name="Circle"/>
          <p:cNvSpPr>
            <a:spLocks noGrp="1"/>
          </p:cNvSpPr>
          <p:nvPr>
            <p:ph type="body" sz="quarter" idx="16" hasCustomPrompt="1"/>
          </p:nvPr>
        </p:nvSpPr>
        <p:spPr>
          <a:xfrm>
            <a:off x="4081507" y="5668045"/>
            <a:ext cx="329577" cy="329577"/>
          </a:xfrm>
          <a:prstGeom prst="ellipse">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253" name="Circle"/>
          <p:cNvSpPr>
            <a:spLocks noGrp="1"/>
          </p:cNvSpPr>
          <p:nvPr>
            <p:ph type="body" sz="quarter" idx="17" hasCustomPrompt="1"/>
          </p:nvPr>
        </p:nvSpPr>
        <p:spPr>
          <a:xfrm>
            <a:off x="6329785" y="5668045"/>
            <a:ext cx="329577" cy="329577"/>
          </a:xfrm>
          <a:prstGeom prst="ellipse">
            <a:avLst/>
          </a:prstGeom>
          <a:solidFill>
            <a:srgbClr val="F1F1F4"/>
          </a:solidFill>
        </p:spPr>
        <p:txBody>
          <a:bodyPr anchor="ctr"/>
          <a:lstStyle/>
          <a:p>
            <a:pPr>
              <a:lnSpc>
                <a:spcPct val="100000"/>
              </a:lnSpc>
              <a:defRPr b="1">
                <a:solidFill>
                  <a:srgbClr val="FFFFFF"/>
                </a:solidFill>
              </a:defRPr>
            </a:pPr>
            <a:r>
              <a:rPr lang="en-US"/>
              <a:t> </a:t>
            </a:r>
            <a:endParaRPr/>
          </a:p>
        </p:txBody>
      </p:sp>
      <p:sp>
        <p:nvSpPr>
          <p:cNvPr id="254" name="Circle"/>
          <p:cNvSpPr>
            <a:spLocks noGrp="1"/>
          </p:cNvSpPr>
          <p:nvPr>
            <p:ph type="body" sz="quarter" idx="18" hasCustomPrompt="1"/>
          </p:nvPr>
        </p:nvSpPr>
        <p:spPr>
          <a:xfrm>
            <a:off x="10826340" y="5668045"/>
            <a:ext cx="329577" cy="329577"/>
          </a:xfrm>
          <a:prstGeom prst="ellipse">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255" name="Circle"/>
          <p:cNvSpPr>
            <a:spLocks noGrp="1"/>
          </p:cNvSpPr>
          <p:nvPr>
            <p:ph type="body" sz="quarter" idx="19" hasCustomPrompt="1"/>
          </p:nvPr>
        </p:nvSpPr>
        <p:spPr>
          <a:xfrm>
            <a:off x="8578063" y="5668045"/>
            <a:ext cx="329577" cy="329577"/>
          </a:xfrm>
          <a:prstGeom prst="ellipse">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256" name="2020"/>
          <p:cNvSpPr txBox="1">
            <a:spLocks noGrp="1"/>
          </p:cNvSpPr>
          <p:nvPr>
            <p:ph type="body" sz="quarter" idx="20"/>
          </p:nvPr>
        </p:nvSpPr>
        <p:spPr>
          <a:xfrm>
            <a:off x="1623403" y="4775424"/>
            <a:ext cx="749231" cy="343702"/>
          </a:xfrm>
          <a:prstGeom prst="rect">
            <a:avLst/>
          </a:prstGeom>
        </p:spPr>
        <p:txBody>
          <a:bodyPr anchor="ctr"/>
          <a:lstStyle>
            <a:lvl1pPr algn="l">
              <a:lnSpc>
                <a:spcPct val="90000"/>
              </a:lnSpc>
              <a:defRPr sz="1800" b="1">
                <a:solidFill>
                  <a:srgbClr val="0057FF"/>
                </a:solidFill>
              </a:defRPr>
            </a:lvl1pPr>
          </a:lstStyle>
          <a:p>
            <a:pPr lvl="0"/>
            <a:r>
              <a:rPr lang="en-US" smtClean="0"/>
              <a:t>Click to edit Master text styles</a:t>
            </a:r>
          </a:p>
        </p:txBody>
      </p:sp>
      <p:sp>
        <p:nvSpPr>
          <p:cNvPr id="257" name="2020"/>
          <p:cNvSpPr txBox="1">
            <a:spLocks noGrp="1"/>
          </p:cNvSpPr>
          <p:nvPr>
            <p:ph type="body" sz="quarter" idx="21"/>
          </p:nvPr>
        </p:nvSpPr>
        <p:spPr>
          <a:xfrm>
            <a:off x="5899651" y="4775424"/>
            <a:ext cx="749231" cy="343702"/>
          </a:xfrm>
          <a:prstGeom prst="rect">
            <a:avLst/>
          </a:prstGeom>
        </p:spPr>
        <p:txBody>
          <a:bodyPr anchor="ctr"/>
          <a:lstStyle>
            <a:lvl1pPr algn="r">
              <a:lnSpc>
                <a:spcPct val="90000"/>
              </a:lnSpc>
              <a:defRPr sz="1800" b="1">
                <a:solidFill>
                  <a:srgbClr val="0057FF"/>
                </a:solidFill>
              </a:defRPr>
            </a:lvl1pPr>
          </a:lstStyle>
          <a:p>
            <a:pPr lvl="0"/>
            <a:r>
              <a:rPr lang="en-US" smtClean="0"/>
              <a:t>Click to edit Master text styles</a:t>
            </a:r>
          </a:p>
        </p:txBody>
      </p:sp>
      <p:sp>
        <p:nvSpPr>
          <p:cNvPr id="258" name="2020"/>
          <p:cNvSpPr txBox="1">
            <a:spLocks noGrp="1"/>
          </p:cNvSpPr>
          <p:nvPr>
            <p:ph type="body" sz="quarter" idx="22"/>
          </p:nvPr>
        </p:nvSpPr>
        <p:spPr>
          <a:xfrm>
            <a:off x="10399110" y="4775424"/>
            <a:ext cx="749231" cy="343702"/>
          </a:xfrm>
          <a:prstGeom prst="rect">
            <a:avLst/>
          </a:prstGeom>
        </p:spPr>
        <p:txBody>
          <a:bodyPr anchor="ctr"/>
          <a:lstStyle>
            <a:lvl1pPr algn="r">
              <a:lnSpc>
                <a:spcPct val="90000"/>
              </a:lnSpc>
              <a:defRPr sz="1800" b="1">
                <a:solidFill>
                  <a:srgbClr val="0057FF"/>
                </a:solidFill>
              </a:defRPr>
            </a:lvl1pPr>
          </a:lstStyle>
          <a:p>
            <a:pPr lvl="0"/>
            <a:r>
              <a:rPr lang="en-US" smtClean="0"/>
              <a:t>Click to edit Master text styles</a:t>
            </a:r>
          </a:p>
        </p:txBody>
      </p:sp>
      <p:sp>
        <p:nvSpPr>
          <p:cNvPr id="259" name="2020"/>
          <p:cNvSpPr txBox="1">
            <a:spLocks noGrp="1"/>
          </p:cNvSpPr>
          <p:nvPr>
            <p:ph type="body" sz="quarter" idx="23"/>
          </p:nvPr>
        </p:nvSpPr>
        <p:spPr>
          <a:xfrm>
            <a:off x="4095034" y="6676520"/>
            <a:ext cx="749231" cy="343702"/>
          </a:xfrm>
          <a:prstGeom prst="rect">
            <a:avLst/>
          </a:prstGeom>
        </p:spPr>
        <p:txBody>
          <a:bodyPr anchor="ctr"/>
          <a:lstStyle>
            <a:lvl1pPr algn="r">
              <a:lnSpc>
                <a:spcPct val="90000"/>
              </a:lnSpc>
              <a:defRPr sz="1800" b="1">
                <a:solidFill>
                  <a:srgbClr val="0057FF"/>
                </a:solidFill>
              </a:defRPr>
            </a:lvl1pPr>
          </a:lstStyle>
          <a:p>
            <a:pPr lvl="0"/>
            <a:r>
              <a:rPr lang="en-US" smtClean="0"/>
              <a:t>Click to edit Master text styles</a:t>
            </a:r>
          </a:p>
        </p:txBody>
      </p:sp>
      <p:sp>
        <p:nvSpPr>
          <p:cNvPr id="260" name="2020"/>
          <p:cNvSpPr txBox="1">
            <a:spLocks noGrp="1"/>
          </p:cNvSpPr>
          <p:nvPr>
            <p:ph type="body" sz="quarter" idx="24"/>
          </p:nvPr>
        </p:nvSpPr>
        <p:spPr>
          <a:xfrm>
            <a:off x="8765961" y="6676520"/>
            <a:ext cx="749231" cy="343702"/>
          </a:xfrm>
          <a:prstGeom prst="rect">
            <a:avLst/>
          </a:prstGeom>
        </p:spPr>
        <p:txBody>
          <a:bodyPr anchor="ctr"/>
          <a:lstStyle>
            <a:lvl1pPr algn="l">
              <a:lnSpc>
                <a:spcPct val="90000"/>
              </a:lnSpc>
              <a:defRPr sz="1800" b="1">
                <a:solidFill>
                  <a:srgbClr val="0057FF"/>
                </a:solidFill>
              </a:defRPr>
            </a:lvl1pPr>
          </a:lstStyle>
          <a:p>
            <a:pPr lvl="0"/>
            <a:r>
              <a:rPr lang="en-US" smtClean="0"/>
              <a:t>Click to edit Master text styles</a:t>
            </a:r>
          </a:p>
        </p:txBody>
      </p:sp>
      <p:sp>
        <p:nvSpPr>
          <p:cNvPr id="261" name="Cras consectetur purus sit amet fermentum."/>
          <p:cNvSpPr txBox="1">
            <a:spLocks noGrp="1"/>
          </p:cNvSpPr>
          <p:nvPr>
            <p:ph type="body" sz="quarter" idx="25"/>
          </p:nvPr>
        </p:nvSpPr>
        <p:spPr>
          <a:xfrm>
            <a:off x="4095034" y="7089856"/>
            <a:ext cx="2127308" cy="525688"/>
          </a:xfrm>
          <a:prstGeom prst="rect">
            <a:avLst/>
          </a:prstGeom>
        </p:spPr>
        <p:txBody>
          <a:bodyPr/>
          <a:lstStyle>
            <a:lvl1pPr algn="l"/>
          </a:lstStyle>
          <a:p>
            <a:pPr lvl="0"/>
            <a:r>
              <a:rPr lang="en-US" smtClean="0"/>
              <a:t>Click to edit Master text styles</a:t>
            </a:r>
          </a:p>
        </p:txBody>
      </p:sp>
      <p:sp>
        <p:nvSpPr>
          <p:cNvPr id="262" name="Nullam id dolor id nibh ultricies vehicula ut id elit."/>
          <p:cNvSpPr txBox="1">
            <a:spLocks noGrp="1"/>
          </p:cNvSpPr>
          <p:nvPr>
            <p:ph type="body" sz="quarter" idx="26"/>
          </p:nvPr>
        </p:nvSpPr>
        <p:spPr>
          <a:xfrm>
            <a:off x="8765961" y="7089856"/>
            <a:ext cx="2127308" cy="525688"/>
          </a:xfrm>
          <a:prstGeom prst="rect">
            <a:avLst/>
          </a:prstGeom>
        </p:spPr>
        <p:txBody>
          <a:bodyPr/>
          <a:lstStyle>
            <a:lvl1pPr algn="l"/>
          </a:lstStyle>
          <a:p>
            <a:pPr lvl="0"/>
            <a:r>
              <a:rPr lang="en-US" smtClean="0"/>
              <a:t>Click to edit Master text styles</a:t>
            </a:r>
          </a:p>
        </p:txBody>
      </p:sp>
      <p:sp>
        <p:nvSpPr>
          <p:cNvPr id="263" name="Cras mattis purus sit amet fermentum."/>
          <p:cNvSpPr txBox="1">
            <a:spLocks noGrp="1"/>
          </p:cNvSpPr>
          <p:nvPr>
            <p:ph type="body" sz="quarter" idx="27"/>
          </p:nvPr>
        </p:nvSpPr>
        <p:spPr>
          <a:xfrm>
            <a:off x="4521574" y="4168455"/>
            <a:ext cx="2127308" cy="525688"/>
          </a:xfrm>
          <a:prstGeom prst="rect">
            <a:avLst/>
          </a:prstGeom>
        </p:spPr>
        <p:txBody>
          <a:bodyPr/>
          <a:lstStyle>
            <a:lvl1pPr algn="r"/>
          </a:lstStyle>
          <a:p>
            <a:pPr lvl="0"/>
            <a:r>
              <a:rPr lang="en-US" smtClean="0"/>
              <a:t>Click to edit Master text styles</a:t>
            </a:r>
          </a:p>
        </p:txBody>
      </p:sp>
      <p:sp>
        <p:nvSpPr>
          <p:cNvPr id="264" name="Cras mattis Ligula purus sit amet fermentum."/>
          <p:cNvSpPr txBox="1">
            <a:spLocks noGrp="1"/>
          </p:cNvSpPr>
          <p:nvPr>
            <p:ph type="body" sz="quarter" idx="28"/>
          </p:nvPr>
        </p:nvSpPr>
        <p:spPr>
          <a:xfrm>
            <a:off x="9021033" y="4168455"/>
            <a:ext cx="2127308" cy="525688"/>
          </a:xfrm>
          <a:prstGeom prst="rect">
            <a:avLst/>
          </a:prstGeom>
        </p:spPr>
        <p:txBody>
          <a:bodyPr/>
          <a:lstStyle>
            <a:lvl1pPr algn="r"/>
          </a:lstStyle>
          <a:p>
            <a:pPr lvl="0"/>
            <a:r>
              <a:rPr lang="en-US" smtClean="0"/>
              <a:t>Click to edit Master text styles</a:t>
            </a:r>
          </a:p>
        </p:txBody>
      </p:sp>
      <p:sp>
        <p:nvSpPr>
          <p:cNvPr id="265" name="Rectangle"/>
          <p:cNvSpPr>
            <a:spLocks noGrp="1"/>
          </p:cNvSpPr>
          <p:nvPr>
            <p:ph type="body" sz="quarter" idx="29" hasCustomPrompt="1"/>
          </p:nvPr>
        </p:nvSpPr>
        <p:spPr>
          <a:xfrm rot="16200000">
            <a:off x="3118719" y="4769180"/>
            <a:ext cx="116574" cy="2127308"/>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266" name="Rectangle"/>
          <p:cNvSpPr>
            <a:spLocks noGrp="1"/>
          </p:cNvSpPr>
          <p:nvPr>
            <p:ph type="body" sz="quarter" idx="30" hasCustomPrompt="1"/>
          </p:nvPr>
        </p:nvSpPr>
        <p:spPr>
          <a:xfrm rot="16200000">
            <a:off x="9771328" y="4769180"/>
            <a:ext cx="116574" cy="2127308"/>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26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12">
    <p:spTree>
      <p:nvGrpSpPr>
        <p:cNvPr id="1" name=""/>
        <p:cNvGrpSpPr/>
        <p:nvPr/>
      </p:nvGrpSpPr>
      <p:grpSpPr>
        <a:xfrm>
          <a:off x="0" y="0"/>
          <a:ext cx="0" cy="0"/>
          <a:chOff x="0" y="0"/>
          <a:chExt cx="0" cy="0"/>
        </a:xfrm>
      </p:grpSpPr>
      <p:sp>
        <p:nvSpPr>
          <p:cNvPr id="274" name="Company  Name  / Presentation theme goes here"/>
          <p:cNvSpPr txBox="1">
            <a:spLocks noGrp="1"/>
          </p:cNvSpPr>
          <p:nvPr>
            <p:ph type="body" sz="quarter" idx="13"/>
          </p:nvPr>
        </p:nvSpPr>
        <p:spPr>
          <a:xfrm>
            <a:off x="782982" y="8917830"/>
            <a:ext cx="10464801" cy="203201"/>
          </a:xfrm>
          <a:prstGeom prst="rect">
            <a:avLst/>
          </a:prstGeom>
        </p:spPr>
        <p:txBody>
          <a:bodyPr anchor="ctr">
            <a:spAutoFit/>
          </a:bodyPr>
          <a:lstStyle>
            <a:lvl1pPr algn="l">
              <a:lnSpc>
                <a:spcPct val="100000"/>
              </a:lnSpc>
              <a:defRPr sz="1200">
                <a:solidFill>
                  <a:srgbClr val="A6AAA9"/>
                </a:solidFill>
              </a:defRPr>
            </a:lvl1pPr>
          </a:lstStyle>
          <a:p>
            <a:pPr lvl="0"/>
            <a:r>
              <a:rPr lang="en-US" smtClean="0"/>
              <a:t>Click to edit Master text styles</a:t>
            </a:r>
          </a:p>
        </p:txBody>
      </p:sp>
      <p:sp>
        <p:nvSpPr>
          <p:cNvPr id="275" name="Title Text"/>
          <p:cNvSpPr txBox="1">
            <a:spLocks noGrp="1"/>
          </p:cNvSpPr>
          <p:nvPr>
            <p:ph type="title"/>
          </p:nvPr>
        </p:nvSpPr>
        <p:spPr>
          <a:xfrm>
            <a:off x="1157039" y="2647838"/>
            <a:ext cx="4570661" cy="2404332"/>
          </a:xfrm>
          <a:prstGeom prst="rect">
            <a:avLst/>
          </a:prstGeom>
        </p:spPr>
        <p:txBody>
          <a:bodyPr/>
          <a:lstStyle/>
          <a:p>
            <a:r>
              <a:rPr lang="en-US" smtClean="0"/>
              <a:t>Click to edit Master title style</a:t>
            </a:r>
            <a:endParaRPr/>
          </a:p>
        </p:txBody>
      </p:sp>
      <p:sp>
        <p:nvSpPr>
          <p:cNvPr id="276" name="Square"/>
          <p:cNvSpPr>
            <a:spLocks noGrp="1"/>
          </p:cNvSpPr>
          <p:nvPr>
            <p:ph type="body" sz="quarter" idx="14" hasCustomPrompt="1"/>
          </p:nvPr>
        </p:nvSpPr>
        <p:spPr>
          <a:xfrm>
            <a:off x="9015048" y="1412039"/>
            <a:ext cx="723552" cy="723552"/>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277" name="Square"/>
          <p:cNvSpPr>
            <a:spLocks noGrp="1"/>
          </p:cNvSpPr>
          <p:nvPr>
            <p:ph type="body" sz="quarter" idx="15" hasCustomPrompt="1"/>
          </p:nvPr>
        </p:nvSpPr>
        <p:spPr>
          <a:xfrm>
            <a:off x="9015048" y="3302029"/>
            <a:ext cx="723552" cy="723553"/>
          </a:xfrm>
          <a:prstGeom prst="rect">
            <a:avLst/>
          </a:prstGeom>
          <a:solidFill>
            <a:srgbClr val="F1F1F4"/>
          </a:solidFill>
        </p:spPr>
        <p:txBody>
          <a:bodyPr anchor="ctr"/>
          <a:lstStyle/>
          <a:p>
            <a:pPr>
              <a:lnSpc>
                <a:spcPct val="100000"/>
              </a:lnSpc>
              <a:defRPr b="1">
                <a:solidFill>
                  <a:srgbClr val="FFFFFF"/>
                </a:solidFill>
              </a:defRPr>
            </a:pPr>
            <a:r>
              <a:rPr lang="en-US"/>
              <a:t> </a:t>
            </a:r>
            <a:endParaRPr/>
          </a:p>
        </p:txBody>
      </p:sp>
      <p:sp>
        <p:nvSpPr>
          <p:cNvPr id="278" name="Shape"/>
          <p:cNvSpPr>
            <a:spLocks noGrp="1"/>
          </p:cNvSpPr>
          <p:nvPr>
            <p:ph type="body" sz="quarter" idx="16" hasCustomPrompt="1"/>
          </p:nvPr>
        </p:nvSpPr>
        <p:spPr>
          <a:xfrm>
            <a:off x="9184578" y="3471122"/>
            <a:ext cx="384492" cy="385367"/>
          </a:xfrm>
          <a:custGeom>
            <a:avLst/>
            <a:gdLst/>
            <a:ahLst/>
            <a:cxnLst>
              <a:cxn ang="0">
                <a:pos x="wd2" y="hd2"/>
              </a:cxn>
              <a:cxn ang="5400000">
                <a:pos x="wd2" y="hd2"/>
              </a:cxn>
              <a:cxn ang="10800000">
                <a:pos x="wd2" y="hd2"/>
              </a:cxn>
              <a:cxn ang="16200000">
                <a:pos x="wd2" y="hd2"/>
              </a:cxn>
            </a:cxnLst>
            <a:rect l="0" t="0" r="r" b="b"/>
            <a:pathLst>
              <a:path w="21533" h="21600" extrusionOk="0">
                <a:moveTo>
                  <a:pt x="11228" y="10314"/>
                </a:moveTo>
                <a:lnTo>
                  <a:pt x="16788" y="7658"/>
                </a:lnTo>
                <a:lnTo>
                  <a:pt x="14871" y="7567"/>
                </a:lnTo>
                <a:cubicBezTo>
                  <a:pt x="14385" y="7544"/>
                  <a:pt x="13995" y="7154"/>
                  <a:pt x="13972" y="6667"/>
                </a:cubicBezTo>
                <a:lnTo>
                  <a:pt x="13881" y="4749"/>
                </a:lnTo>
                <a:cubicBezTo>
                  <a:pt x="13881" y="4749"/>
                  <a:pt x="11228" y="10314"/>
                  <a:pt x="11228" y="10314"/>
                </a:cubicBezTo>
                <a:close/>
                <a:moveTo>
                  <a:pt x="8372" y="11911"/>
                </a:moveTo>
                <a:lnTo>
                  <a:pt x="13794" y="539"/>
                </a:lnTo>
                <a:cubicBezTo>
                  <a:pt x="13953" y="205"/>
                  <a:pt x="14289" y="0"/>
                  <a:pt x="14647" y="0"/>
                </a:cubicBezTo>
                <a:cubicBezTo>
                  <a:pt x="14709" y="0"/>
                  <a:pt x="14771" y="6"/>
                  <a:pt x="14834" y="19"/>
                </a:cubicBezTo>
                <a:cubicBezTo>
                  <a:pt x="15258" y="105"/>
                  <a:pt x="15571" y="468"/>
                  <a:pt x="15591" y="901"/>
                </a:cubicBezTo>
                <a:lnTo>
                  <a:pt x="15820" y="5718"/>
                </a:lnTo>
                <a:lnTo>
                  <a:pt x="20633" y="5947"/>
                </a:lnTo>
                <a:cubicBezTo>
                  <a:pt x="21065" y="5967"/>
                  <a:pt x="21429" y="6280"/>
                  <a:pt x="21514" y="6705"/>
                </a:cubicBezTo>
                <a:cubicBezTo>
                  <a:pt x="21600" y="7130"/>
                  <a:pt x="21386" y="7559"/>
                  <a:pt x="20995" y="7746"/>
                </a:cubicBezTo>
                <a:lnTo>
                  <a:pt x="9632" y="13172"/>
                </a:lnTo>
                <a:cubicBezTo>
                  <a:pt x="9502" y="13234"/>
                  <a:pt x="9363" y="13265"/>
                  <a:pt x="9225" y="13265"/>
                </a:cubicBezTo>
                <a:cubicBezTo>
                  <a:pt x="8979" y="13265"/>
                  <a:pt x="8737" y="13169"/>
                  <a:pt x="8556" y="12987"/>
                </a:cubicBezTo>
                <a:cubicBezTo>
                  <a:pt x="8273" y="12704"/>
                  <a:pt x="8199" y="12273"/>
                  <a:pt x="8372" y="11911"/>
                </a:cubicBezTo>
                <a:close/>
                <a:moveTo>
                  <a:pt x="8305" y="7658"/>
                </a:moveTo>
                <a:cubicBezTo>
                  <a:pt x="6095" y="8087"/>
                  <a:pt x="4421" y="10037"/>
                  <a:pt x="4421" y="12372"/>
                </a:cubicBezTo>
                <a:cubicBezTo>
                  <a:pt x="4421" y="15020"/>
                  <a:pt x="6574" y="17175"/>
                  <a:pt x="9221" y="17175"/>
                </a:cubicBezTo>
                <a:cubicBezTo>
                  <a:pt x="11581" y="17175"/>
                  <a:pt x="13545" y="15460"/>
                  <a:pt x="13942" y="13210"/>
                </a:cubicBezTo>
                <a:lnTo>
                  <a:pt x="11157" y="14540"/>
                </a:lnTo>
                <a:cubicBezTo>
                  <a:pt x="10643" y="15001"/>
                  <a:pt x="9965" y="15283"/>
                  <a:pt x="9221" y="15283"/>
                </a:cubicBezTo>
                <a:cubicBezTo>
                  <a:pt x="7614" y="15283"/>
                  <a:pt x="6311" y="13980"/>
                  <a:pt x="6311" y="12372"/>
                </a:cubicBezTo>
                <a:cubicBezTo>
                  <a:pt x="6311" y="11726"/>
                  <a:pt x="6524" y="11132"/>
                  <a:pt x="6879" y="10650"/>
                </a:cubicBezTo>
                <a:cubicBezTo>
                  <a:pt x="6879" y="10650"/>
                  <a:pt x="8305" y="7658"/>
                  <a:pt x="8305" y="7658"/>
                </a:cubicBezTo>
                <a:close/>
                <a:moveTo>
                  <a:pt x="0" y="12372"/>
                </a:moveTo>
                <a:cubicBezTo>
                  <a:pt x="0" y="7283"/>
                  <a:pt x="4136" y="3143"/>
                  <a:pt x="9221" y="3143"/>
                </a:cubicBezTo>
                <a:cubicBezTo>
                  <a:pt x="9627" y="3143"/>
                  <a:pt x="10027" y="3173"/>
                  <a:pt x="10419" y="3224"/>
                </a:cubicBezTo>
                <a:lnTo>
                  <a:pt x="9552" y="5044"/>
                </a:lnTo>
                <a:cubicBezTo>
                  <a:pt x="9442" y="5039"/>
                  <a:pt x="9332" y="5035"/>
                  <a:pt x="9221" y="5035"/>
                </a:cubicBezTo>
                <a:cubicBezTo>
                  <a:pt x="5179" y="5035"/>
                  <a:pt x="1890" y="8326"/>
                  <a:pt x="1890" y="12372"/>
                </a:cubicBezTo>
                <a:cubicBezTo>
                  <a:pt x="1890" y="16417"/>
                  <a:pt x="5179" y="19708"/>
                  <a:pt x="9221" y="19708"/>
                </a:cubicBezTo>
                <a:cubicBezTo>
                  <a:pt x="13263" y="19708"/>
                  <a:pt x="16551" y="16417"/>
                  <a:pt x="16551" y="12372"/>
                </a:cubicBezTo>
                <a:cubicBezTo>
                  <a:pt x="16551" y="12237"/>
                  <a:pt x="16547" y="12103"/>
                  <a:pt x="16540" y="11970"/>
                </a:cubicBezTo>
                <a:lnTo>
                  <a:pt x="18352" y="11104"/>
                </a:lnTo>
                <a:cubicBezTo>
                  <a:pt x="18409" y="11519"/>
                  <a:pt x="18441" y="11941"/>
                  <a:pt x="18441" y="12372"/>
                </a:cubicBezTo>
                <a:cubicBezTo>
                  <a:pt x="18441" y="17460"/>
                  <a:pt x="14305" y="21600"/>
                  <a:pt x="9221" y="21600"/>
                </a:cubicBezTo>
                <a:cubicBezTo>
                  <a:pt x="4136" y="21600"/>
                  <a:pt x="0" y="17460"/>
                  <a:pt x="0" y="12372"/>
                </a:cubicBezTo>
                <a:close/>
              </a:path>
            </a:pathLst>
          </a:custGeom>
          <a:solidFill>
            <a:srgbClr val="0057FF"/>
          </a:solidFill>
        </p:spPr>
        <p:txBody>
          <a:bodyPr lIns="38100" tIns="38100" rIns="38100" bIns="38100" anchor="ctr"/>
          <a:lstStyle/>
          <a:p>
            <a:pPr>
              <a:lnSpc>
                <a:spcPct val="100000"/>
              </a:lnSpc>
              <a:defRPr b="1">
                <a:solidFill>
                  <a:srgbClr val="FFFFFF"/>
                </a:solidFill>
              </a:defRPr>
            </a:pPr>
            <a:r>
              <a:rPr lang="en-US"/>
              <a:t> </a:t>
            </a:r>
            <a:endParaRPr/>
          </a:p>
        </p:txBody>
      </p:sp>
      <p:sp>
        <p:nvSpPr>
          <p:cNvPr id="279" name="Square"/>
          <p:cNvSpPr>
            <a:spLocks noGrp="1"/>
          </p:cNvSpPr>
          <p:nvPr>
            <p:ph type="body" sz="quarter" idx="17" hasCustomPrompt="1"/>
          </p:nvPr>
        </p:nvSpPr>
        <p:spPr>
          <a:xfrm>
            <a:off x="9015048" y="5192019"/>
            <a:ext cx="723552" cy="723553"/>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280" name="Square"/>
          <p:cNvSpPr>
            <a:spLocks noGrp="1"/>
          </p:cNvSpPr>
          <p:nvPr>
            <p:ph type="body" sz="quarter" idx="18" hasCustomPrompt="1"/>
          </p:nvPr>
        </p:nvSpPr>
        <p:spPr>
          <a:xfrm>
            <a:off x="9015048" y="6961826"/>
            <a:ext cx="723552" cy="723552"/>
          </a:xfrm>
          <a:prstGeom prst="rect">
            <a:avLst/>
          </a:prstGeom>
          <a:solidFill>
            <a:srgbClr val="F1F1F4"/>
          </a:solidFill>
        </p:spPr>
        <p:txBody>
          <a:bodyPr anchor="ctr"/>
          <a:lstStyle/>
          <a:p>
            <a:pPr>
              <a:lnSpc>
                <a:spcPct val="100000"/>
              </a:lnSpc>
              <a:defRPr b="1">
                <a:solidFill>
                  <a:srgbClr val="FFFFFF"/>
                </a:solidFill>
              </a:defRPr>
            </a:pPr>
            <a:r>
              <a:rPr lang="en-US"/>
              <a:t> </a:t>
            </a:r>
            <a:endParaRPr/>
          </a:p>
        </p:txBody>
      </p:sp>
      <p:sp>
        <p:nvSpPr>
          <p:cNvPr id="281" name="2020"/>
          <p:cNvSpPr txBox="1">
            <a:spLocks noGrp="1"/>
          </p:cNvSpPr>
          <p:nvPr>
            <p:ph type="body" sz="quarter" idx="19"/>
          </p:nvPr>
        </p:nvSpPr>
        <p:spPr>
          <a:xfrm>
            <a:off x="6858375" y="1306456"/>
            <a:ext cx="1863386" cy="343701"/>
          </a:xfrm>
          <a:prstGeom prst="rect">
            <a:avLst/>
          </a:prstGeom>
        </p:spPr>
        <p:txBody>
          <a:bodyPr anchor="ctr"/>
          <a:lstStyle>
            <a:lvl1pPr algn="r">
              <a:lnSpc>
                <a:spcPct val="90000"/>
              </a:lnSpc>
              <a:defRPr sz="1800" b="1">
                <a:solidFill>
                  <a:srgbClr val="0057FF"/>
                </a:solidFill>
              </a:defRPr>
            </a:lvl1pPr>
          </a:lstStyle>
          <a:p>
            <a:pPr lvl="0"/>
            <a:r>
              <a:rPr lang="en-US" smtClean="0"/>
              <a:t>Click to edit Master text styles</a:t>
            </a:r>
          </a:p>
        </p:txBody>
      </p:sp>
      <p:sp>
        <p:nvSpPr>
          <p:cNvPr id="282" name="Curabitur blandit tempus porttitor."/>
          <p:cNvSpPr txBox="1">
            <a:spLocks noGrp="1"/>
          </p:cNvSpPr>
          <p:nvPr>
            <p:ph type="body" sz="quarter" idx="20"/>
          </p:nvPr>
        </p:nvSpPr>
        <p:spPr>
          <a:xfrm>
            <a:off x="6858375" y="1715487"/>
            <a:ext cx="1863386" cy="525688"/>
          </a:xfrm>
          <a:prstGeom prst="rect">
            <a:avLst/>
          </a:prstGeom>
        </p:spPr>
        <p:txBody>
          <a:bodyPr/>
          <a:lstStyle>
            <a:lvl1pPr algn="r"/>
          </a:lstStyle>
          <a:p>
            <a:pPr lvl="0"/>
            <a:r>
              <a:rPr lang="en-US" smtClean="0"/>
              <a:t>Click to edit Master text styles</a:t>
            </a:r>
          </a:p>
        </p:txBody>
      </p:sp>
      <p:sp>
        <p:nvSpPr>
          <p:cNvPr id="283" name="2020"/>
          <p:cNvSpPr txBox="1">
            <a:spLocks noGrp="1"/>
          </p:cNvSpPr>
          <p:nvPr>
            <p:ph type="body" sz="quarter" idx="21"/>
          </p:nvPr>
        </p:nvSpPr>
        <p:spPr>
          <a:xfrm>
            <a:off x="10033375" y="3196446"/>
            <a:ext cx="1863386" cy="343702"/>
          </a:xfrm>
          <a:prstGeom prst="rect">
            <a:avLst/>
          </a:prstGeom>
        </p:spPr>
        <p:txBody>
          <a:bodyPr anchor="ctr"/>
          <a:lstStyle>
            <a:lvl1pPr algn="l">
              <a:lnSpc>
                <a:spcPct val="90000"/>
              </a:lnSpc>
              <a:defRPr sz="1800" b="1">
                <a:solidFill>
                  <a:srgbClr val="0057FF"/>
                </a:solidFill>
              </a:defRPr>
            </a:lvl1pPr>
          </a:lstStyle>
          <a:p>
            <a:pPr lvl="0"/>
            <a:r>
              <a:rPr lang="en-US" smtClean="0"/>
              <a:t>Click to edit Master text styles</a:t>
            </a:r>
          </a:p>
        </p:txBody>
      </p:sp>
      <p:sp>
        <p:nvSpPr>
          <p:cNvPr id="284" name="Fusce dapibus, tellus, nibh, ut sit risus."/>
          <p:cNvSpPr txBox="1">
            <a:spLocks noGrp="1"/>
          </p:cNvSpPr>
          <p:nvPr>
            <p:ph type="body" sz="quarter" idx="22"/>
          </p:nvPr>
        </p:nvSpPr>
        <p:spPr>
          <a:xfrm>
            <a:off x="10033375" y="3605477"/>
            <a:ext cx="1863386" cy="525688"/>
          </a:xfrm>
          <a:prstGeom prst="rect">
            <a:avLst/>
          </a:prstGeom>
        </p:spPr>
        <p:txBody>
          <a:bodyPr/>
          <a:lstStyle>
            <a:lvl1pPr algn="l"/>
          </a:lstStyle>
          <a:p>
            <a:pPr lvl="0"/>
            <a:r>
              <a:rPr lang="en-US" smtClean="0"/>
              <a:t>Click to edit Master text styles</a:t>
            </a:r>
          </a:p>
        </p:txBody>
      </p:sp>
      <p:sp>
        <p:nvSpPr>
          <p:cNvPr id="285" name="2020"/>
          <p:cNvSpPr txBox="1">
            <a:spLocks noGrp="1"/>
          </p:cNvSpPr>
          <p:nvPr>
            <p:ph type="body" sz="quarter" idx="23"/>
          </p:nvPr>
        </p:nvSpPr>
        <p:spPr>
          <a:xfrm>
            <a:off x="6858375" y="5086436"/>
            <a:ext cx="1863386" cy="343702"/>
          </a:xfrm>
          <a:prstGeom prst="rect">
            <a:avLst/>
          </a:prstGeom>
        </p:spPr>
        <p:txBody>
          <a:bodyPr anchor="ctr"/>
          <a:lstStyle>
            <a:lvl1pPr algn="r">
              <a:lnSpc>
                <a:spcPct val="90000"/>
              </a:lnSpc>
              <a:defRPr sz="1800" b="1">
                <a:solidFill>
                  <a:srgbClr val="0057FF"/>
                </a:solidFill>
              </a:defRPr>
            </a:lvl1pPr>
          </a:lstStyle>
          <a:p>
            <a:pPr lvl="0"/>
            <a:r>
              <a:rPr lang="en-US" smtClean="0"/>
              <a:t>Click to edit Master text styles</a:t>
            </a:r>
          </a:p>
        </p:txBody>
      </p:sp>
      <p:sp>
        <p:nvSpPr>
          <p:cNvPr id="286" name="Lorem ipsum dolor sit amet, adipiscing elit."/>
          <p:cNvSpPr txBox="1">
            <a:spLocks noGrp="1"/>
          </p:cNvSpPr>
          <p:nvPr>
            <p:ph type="body" sz="quarter" idx="24"/>
          </p:nvPr>
        </p:nvSpPr>
        <p:spPr>
          <a:xfrm>
            <a:off x="6858375" y="5495467"/>
            <a:ext cx="1863386" cy="525688"/>
          </a:xfrm>
          <a:prstGeom prst="rect">
            <a:avLst/>
          </a:prstGeom>
        </p:spPr>
        <p:txBody>
          <a:bodyPr/>
          <a:lstStyle>
            <a:lvl1pPr algn="r"/>
          </a:lstStyle>
          <a:p>
            <a:pPr lvl="0"/>
            <a:r>
              <a:rPr lang="en-US" smtClean="0"/>
              <a:t>Click to edit Master text styles</a:t>
            </a:r>
          </a:p>
        </p:txBody>
      </p:sp>
      <p:sp>
        <p:nvSpPr>
          <p:cNvPr id="287" name="2020"/>
          <p:cNvSpPr txBox="1">
            <a:spLocks noGrp="1"/>
          </p:cNvSpPr>
          <p:nvPr>
            <p:ph type="body" sz="quarter" idx="25"/>
          </p:nvPr>
        </p:nvSpPr>
        <p:spPr>
          <a:xfrm>
            <a:off x="10033375" y="6856242"/>
            <a:ext cx="1863386" cy="343702"/>
          </a:xfrm>
          <a:prstGeom prst="rect">
            <a:avLst/>
          </a:prstGeom>
        </p:spPr>
        <p:txBody>
          <a:bodyPr anchor="ctr"/>
          <a:lstStyle>
            <a:lvl1pPr algn="l">
              <a:lnSpc>
                <a:spcPct val="90000"/>
              </a:lnSpc>
              <a:defRPr sz="1800" b="1">
                <a:solidFill>
                  <a:srgbClr val="0057FF"/>
                </a:solidFill>
              </a:defRPr>
            </a:lvl1pPr>
          </a:lstStyle>
          <a:p>
            <a:pPr lvl="0"/>
            <a:r>
              <a:rPr lang="en-US" smtClean="0"/>
              <a:t>Click to edit Master text styles</a:t>
            </a:r>
          </a:p>
        </p:txBody>
      </p:sp>
      <p:sp>
        <p:nvSpPr>
          <p:cNvPr id="288" name="Nullam id dolor id nibh ultricies vehicula."/>
          <p:cNvSpPr txBox="1">
            <a:spLocks noGrp="1"/>
          </p:cNvSpPr>
          <p:nvPr>
            <p:ph type="body" sz="quarter" idx="26"/>
          </p:nvPr>
        </p:nvSpPr>
        <p:spPr>
          <a:xfrm>
            <a:off x="10033375" y="7265274"/>
            <a:ext cx="1863386" cy="525688"/>
          </a:xfrm>
          <a:prstGeom prst="rect">
            <a:avLst/>
          </a:prstGeom>
        </p:spPr>
        <p:txBody>
          <a:bodyPr/>
          <a:lstStyle>
            <a:lvl1pPr algn="l"/>
          </a:lstStyle>
          <a:p>
            <a:pPr lvl="0"/>
            <a:r>
              <a:rPr lang="en-US" smtClean="0"/>
              <a:t>Click to edit Master text styles</a:t>
            </a:r>
          </a:p>
        </p:txBody>
      </p:sp>
      <p:sp>
        <p:nvSpPr>
          <p:cNvPr id="289" name="Line"/>
          <p:cNvSpPr>
            <a:spLocks noGrp="1"/>
          </p:cNvSpPr>
          <p:nvPr>
            <p:ph type="body" sz="quarter" idx="27" hasCustomPrompt="1"/>
          </p:nvPr>
        </p:nvSpPr>
        <p:spPr>
          <a:xfrm flipV="1">
            <a:off x="9376823" y="2357034"/>
            <a:ext cx="1" cy="723552"/>
          </a:xfrm>
          <a:prstGeom prst="line">
            <a:avLst/>
          </a:prstGeom>
          <a:ln w="6350">
            <a:solidFill>
              <a:srgbClr val="A6AAA9"/>
            </a:solidFill>
          </a:ln>
        </p:spPr>
        <p:txBody>
          <a:bodyPr lIns="50800" tIns="50800" rIns="50800" bIns="50800" anchor="ctr"/>
          <a:lstStyle/>
          <a:p>
            <a:pPr>
              <a:lnSpc>
                <a:spcPct val="100000"/>
              </a:lnSpc>
              <a:defRPr b="1">
                <a:solidFill>
                  <a:srgbClr val="FFFFFF"/>
                </a:solidFill>
              </a:defRPr>
            </a:pPr>
            <a:r>
              <a:rPr lang="en-US"/>
              <a:t> </a:t>
            </a:r>
            <a:endParaRPr/>
          </a:p>
        </p:txBody>
      </p:sp>
      <p:sp>
        <p:nvSpPr>
          <p:cNvPr id="290" name="Line"/>
          <p:cNvSpPr>
            <a:spLocks noGrp="1"/>
          </p:cNvSpPr>
          <p:nvPr>
            <p:ph type="body" sz="quarter" idx="28"/>
          </p:nvPr>
        </p:nvSpPr>
        <p:spPr>
          <a:xfrm flipV="1">
            <a:off x="9376823" y="4247024"/>
            <a:ext cx="1" cy="723553"/>
          </a:xfrm>
          <a:prstGeom prst="line">
            <a:avLst/>
          </a:prstGeom>
          <a:ln w="6350">
            <a:solidFill>
              <a:srgbClr val="A6AAA9"/>
            </a:solidFill>
          </a:ln>
        </p:spPr>
        <p:txBody>
          <a:bodyPr lIns="50800" tIns="50800" rIns="50800" bIns="50800" anchor="ctr"/>
          <a:lstStyle/>
          <a:p>
            <a:pPr lvl="0">
              <a:lnSpc>
                <a:spcPct val="100000"/>
              </a:lnSpc>
              <a:defRPr b="1">
                <a:solidFill>
                  <a:srgbClr val="FFFFFF"/>
                </a:solidFill>
              </a:defRPr>
            </a:pPr>
            <a:r>
              <a:rPr lang="en-US" smtClean="0"/>
              <a:t>Click to edit Master text styles</a:t>
            </a:r>
          </a:p>
        </p:txBody>
      </p:sp>
      <p:sp>
        <p:nvSpPr>
          <p:cNvPr id="291" name="Line"/>
          <p:cNvSpPr>
            <a:spLocks noGrp="1"/>
          </p:cNvSpPr>
          <p:nvPr>
            <p:ph type="body" sz="quarter" idx="29"/>
          </p:nvPr>
        </p:nvSpPr>
        <p:spPr>
          <a:xfrm flipV="1">
            <a:off x="9376823" y="6076922"/>
            <a:ext cx="1" cy="723553"/>
          </a:xfrm>
          <a:prstGeom prst="line">
            <a:avLst/>
          </a:prstGeom>
          <a:ln w="6350">
            <a:solidFill>
              <a:srgbClr val="A6AAA9"/>
            </a:solidFill>
          </a:ln>
        </p:spPr>
        <p:txBody>
          <a:bodyPr lIns="50800" tIns="50800" rIns="50800" bIns="50800" anchor="ctr"/>
          <a:lstStyle/>
          <a:p>
            <a:pPr lvl="0">
              <a:lnSpc>
                <a:spcPct val="100000"/>
              </a:lnSpc>
              <a:defRPr b="1">
                <a:solidFill>
                  <a:srgbClr val="FFFFFF"/>
                </a:solidFill>
              </a:defRPr>
            </a:pPr>
            <a:r>
              <a:rPr lang="en-US" smtClean="0"/>
              <a:t>Click to edit Master text styles</a:t>
            </a:r>
          </a:p>
        </p:txBody>
      </p:sp>
      <p:sp>
        <p:nvSpPr>
          <p:cNvPr id="29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93" name="Body Level One…"/>
          <p:cNvSpPr txBox="1">
            <a:spLocks noGrp="1"/>
          </p:cNvSpPr>
          <p:nvPr>
            <p:ph type="body" sz="quarter" idx="1" hasCustomPrompt="1"/>
          </p:nvPr>
        </p:nvSpPr>
        <p:spPr>
          <a:xfrm>
            <a:off x="1157039" y="5555965"/>
            <a:ext cx="4570661" cy="852885"/>
          </a:xfrm>
          <a:prstGeom prst="rect">
            <a:avLst/>
          </a:prstGeom>
        </p:spPr>
        <p:txBody>
          <a:bodyPr/>
          <a:lstStyle>
            <a:lvl1pPr algn="l">
              <a:defRPr>
                <a:latin typeface="Avenir Next Demi Bold"/>
                <a:ea typeface="Avenir Next Demi Bold"/>
                <a:cs typeface="Avenir Next Demi Bold"/>
                <a:sym typeface="Avenir Next Demi Bold"/>
              </a:defRPr>
            </a:lvl1pPr>
            <a:lvl2pPr algn="l">
              <a:defRPr>
                <a:latin typeface="Avenir Next Demi Bold"/>
                <a:ea typeface="Avenir Next Demi Bold"/>
                <a:cs typeface="Avenir Next Demi Bold"/>
                <a:sym typeface="Avenir Next Demi Bold"/>
              </a:defRPr>
            </a:lvl2pPr>
            <a:lvl3pPr algn="l">
              <a:defRPr>
                <a:latin typeface="Avenir Next Demi Bold"/>
                <a:ea typeface="Avenir Next Demi Bold"/>
                <a:cs typeface="Avenir Next Demi Bold"/>
                <a:sym typeface="Avenir Next Demi Bold"/>
              </a:defRPr>
            </a:lvl3pPr>
            <a:lvl4pPr algn="l">
              <a:defRPr>
                <a:latin typeface="Avenir Next Demi Bold"/>
                <a:ea typeface="Avenir Next Demi Bold"/>
                <a:cs typeface="Avenir Next Demi Bold"/>
                <a:sym typeface="Avenir Next Demi Bold"/>
              </a:defRPr>
            </a:lvl4pPr>
            <a:lvl5pPr algn="l">
              <a:defRPr>
                <a:latin typeface="Avenir Next Demi Bold"/>
                <a:ea typeface="Avenir Next Demi Bold"/>
                <a:cs typeface="Avenir Next Demi Bold"/>
                <a:sym typeface="Avenir Next Demi Bold"/>
              </a:defRPr>
            </a:lvl5pPr>
          </a:lstStyle>
          <a:p>
            <a:r>
              <a:t>Body Level One</a:t>
            </a:r>
          </a:p>
          <a:p>
            <a:pPr lvl="1"/>
            <a:r>
              <a:t>Body Level Two</a:t>
            </a:r>
          </a:p>
          <a:p>
            <a:pPr lvl="2"/>
            <a:r>
              <a:t>Body Level Three</a:t>
            </a:r>
          </a:p>
        </p:txBody>
      </p:sp>
      <p:sp>
        <p:nvSpPr>
          <p:cNvPr id="294" name="Shape"/>
          <p:cNvSpPr>
            <a:spLocks noGrp="1"/>
          </p:cNvSpPr>
          <p:nvPr>
            <p:ph type="body" sz="quarter" idx="30" hasCustomPrompt="1"/>
          </p:nvPr>
        </p:nvSpPr>
        <p:spPr>
          <a:xfrm>
            <a:off x="9183978" y="1581132"/>
            <a:ext cx="385691" cy="385366"/>
          </a:xfrm>
          <a:custGeom>
            <a:avLst/>
            <a:gdLst/>
            <a:ahLst/>
            <a:cxnLst>
              <a:cxn ang="0">
                <a:pos x="wd2" y="hd2"/>
              </a:cxn>
              <a:cxn ang="5400000">
                <a:pos x="wd2" y="hd2"/>
              </a:cxn>
              <a:cxn ang="10800000">
                <a:pos x="wd2" y="hd2"/>
              </a:cxn>
              <a:cxn ang="16200000">
                <a:pos x="wd2" y="hd2"/>
              </a:cxn>
            </a:cxnLst>
            <a:rect l="0" t="0" r="r" b="b"/>
            <a:pathLst>
              <a:path w="21600" h="21600" extrusionOk="0">
                <a:moveTo>
                  <a:pt x="1878" y="8438"/>
                </a:moveTo>
                <a:cubicBezTo>
                  <a:pt x="1878" y="7920"/>
                  <a:pt x="2300" y="7498"/>
                  <a:pt x="2817" y="7498"/>
                </a:cubicBezTo>
                <a:lnTo>
                  <a:pt x="18783" y="7498"/>
                </a:lnTo>
                <a:cubicBezTo>
                  <a:pt x="19300" y="7498"/>
                  <a:pt x="19722" y="7920"/>
                  <a:pt x="19722" y="8438"/>
                </a:cubicBezTo>
                <a:lnTo>
                  <a:pt x="19722" y="18780"/>
                </a:lnTo>
                <a:cubicBezTo>
                  <a:pt x="19722" y="19298"/>
                  <a:pt x="19300" y="19720"/>
                  <a:pt x="18783" y="19720"/>
                </a:cubicBezTo>
                <a:lnTo>
                  <a:pt x="16525" y="19720"/>
                </a:lnTo>
                <a:cubicBezTo>
                  <a:pt x="16573" y="19607"/>
                  <a:pt x="16600" y="19482"/>
                  <a:pt x="16600" y="19351"/>
                </a:cubicBezTo>
                <a:cubicBezTo>
                  <a:pt x="16600" y="17174"/>
                  <a:pt x="15371" y="15280"/>
                  <a:pt x="13572" y="14322"/>
                </a:cubicBezTo>
                <a:cubicBezTo>
                  <a:pt x="14114" y="13701"/>
                  <a:pt x="14446" y="12890"/>
                  <a:pt x="14446" y="12001"/>
                </a:cubicBezTo>
                <a:cubicBezTo>
                  <a:pt x="14446" y="10051"/>
                  <a:pt x="12860" y="8465"/>
                  <a:pt x="10912" y="8465"/>
                </a:cubicBezTo>
                <a:cubicBezTo>
                  <a:pt x="8963" y="8465"/>
                  <a:pt x="7378" y="10051"/>
                  <a:pt x="7378" y="12001"/>
                </a:cubicBezTo>
                <a:cubicBezTo>
                  <a:pt x="7378" y="12890"/>
                  <a:pt x="7709" y="13701"/>
                  <a:pt x="8252" y="14322"/>
                </a:cubicBezTo>
                <a:cubicBezTo>
                  <a:pt x="6453" y="15280"/>
                  <a:pt x="5224" y="17174"/>
                  <a:pt x="5224" y="19351"/>
                </a:cubicBezTo>
                <a:cubicBezTo>
                  <a:pt x="5224" y="19482"/>
                  <a:pt x="5251" y="19607"/>
                  <a:pt x="5299" y="19720"/>
                </a:cubicBezTo>
                <a:lnTo>
                  <a:pt x="2817" y="19720"/>
                </a:lnTo>
                <a:cubicBezTo>
                  <a:pt x="2300" y="19720"/>
                  <a:pt x="1878" y="19298"/>
                  <a:pt x="1878" y="18780"/>
                </a:cubicBezTo>
                <a:cubicBezTo>
                  <a:pt x="1878" y="18780"/>
                  <a:pt x="1878" y="8438"/>
                  <a:pt x="1878" y="8438"/>
                </a:cubicBezTo>
                <a:close/>
                <a:moveTo>
                  <a:pt x="10912" y="15538"/>
                </a:moveTo>
                <a:cubicBezTo>
                  <a:pt x="13013" y="15538"/>
                  <a:pt x="14722" y="17249"/>
                  <a:pt x="14722" y="19351"/>
                </a:cubicBezTo>
                <a:cubicBezTo>
                  <a:pt x="14722" y="19482"/>
                  <a:pt x="14749" y="19607"/>
                  <a:pt x="14798" y="19720"/>
                </a:cubicBezTo>
                <a:lnTo>
                  <a:pt x="7026" y="19720"/>
                </a:lnTo>
                <a:cubicBezTo>
                  <a:pt x="7075" y="19607"/>
                  <a:pt x="7102" y="19482"/>
                  <a:pt x="7102" y="19351"/>
                </a:cubicBezTo>
                <a:cubicBezTo>
                  <a:pt x="7102" y="17249"/>
                  <a:pt x="8811" y="15538"/>
                  <a:pt x="10912" y="15538"/>
                </a:cubicBezTo>
                <a:close/>
                <a:moveTo>
                  <a:pt x="9256" y="12001"/>
                </a:moveTo>
                <a:cubicBezTo>
                  <a:pt x="9256" y="11088"/>
                  <a:pt x="9999" y="10344"/>
                  <a:pt x="10912" y="10344"/>
                </a:cubicBezTo>
                <a:cubicBezTo>
                  <a:pt x="11825" y="10344"/>
                  <a:pt x="12567" y="11088"/>
                  <a:pt x="12567" y="12001"/>
                </a:cubicBezTo>
                <a:cubicBezTo>
                  <a:pt x="12567" y="12915"/>
                  <a:pt x="11825" y="13658"/>
                  <a:pt x="10912" y="13658"/>
                </a:cubicBezTo>
                <a:cubicBezTo>
                  <a:pt x="9999" y="13658"/>
                  <a:pt x="9256" y="12915"/>
                  <a:pt x="9256" y="12001"/>
                </a:cubicBezTo>
                <a:close/>
                <a:moveTo>
                  <a:pt x="10144" y="2648"/>
                </a:moveTo>
                <a:cubicBezTo>
                  <a:pt x="10144" y="2225"/>
                  <a:pt x="10489" y="1880"/>
                  <a:pt x="10912" y="1880"/>
                </a:cubicBezTo>
                <a:cubicBezTo>
                  <a:pt x="11336" y="1880"/>
                  <a:pt x="11680" y="2225"/>
                  <a:pt x="11680" y="2648"/>
                </a:cubicBezTo>
                <a:lnTo>
                  <a:pt x="11680" y="5167"/>
                </a:lnTo>
                <a:lnTo>
                  <a:pt x="10144" y="5167"/>
                </a:lnTo>
                <a:cubicBezTo>
                  <a:pt x="10144" y="5167"/>
                  <a:pt x="10144" y="2648"/>
                  <a:pt x="10144" y="2648"/>
                </a:cubicBezTo>
                <a:close/>
                <a:moveTo>
                  <a:pt x="2817" y="21600"/>
                </a:moveTo>
                <a:lnTo>
                  <a:pt x="18783" y="21600"/>
                </a:lnTo>
                <a:cubicBezTo>
                  <a:pt x="20336" y="21600"/>
                  <a:pt x="21600" y="20335"/>
                  <a:pt x="21600" y="18780"/>
                </a:cubicBezTo>
                <a:lnTo>
                  <a:pt x="21600" y="8438"/>
                </a:lnTo>
                <a:cubicBezTo>
                  <a:pt x="21600" y="6883"/>
                  <a:pt x="20336" y="5618"/>
                  <a:pt x="18783" y="5618"/>
                </a:cubicBezTo>
                <a:lnTo>
                  <a:pt x="13558" y="5618"/>
                </a:lnTo>
                <a:lnTo>
                  <a:pt x="13558" y="2648"/>
                </a:lnTo>
                <a:cubicBezTo>
                  <a:pt x="13558" y="1188"/>
                  <a:pt x="12371" y="0"/>
                  <a:pt x="10912" y="0"/>
                </a:cubicBezTo>
                <a:cubicBezTo>
                  <a:pt x="9453" y="0"/>
                  <a:pt x="8266" y="1188"/>
                  <a:pt x="8266" y="2648"/>
                </a:cubicBezTo>
                <a:lnTo>
                  <a:pt x="8266" y="5618"/>
                </a:lnTo>
                <a:lnTo>
                  <a:pt x="2817" y="5618"/>
                </a:lnTo>
                <a:cubicBezTo>
                  <a:pt x="1264" y="5618"/>
                  <a:pt x="0" y="6883"/>
                  <a:pt x="0" y="8438"/>
                </a:cubicBezTo>
                <a:lnTo>
                  <a:pt x="0" y="18780"/>
                </a:lnTo>
                <a:cubicBezTo>
                  <a:pt x="0" y="20335"/>
                  <a:pt x="1264" y="21600"/>
                  <a:pt x="2817" y="21600"/>
                </a:cubicBezTo>
                <a:close/>
              </a:path>
            </a:pathLst>
          </a:custGeom>
          <a:solidFill>
            <a:srgbClr val="FFFFFF"/>
          </a:solidFill>
        </p:spPr>
        <p:txBody>
          <a:bodyPr lIns="38100" tIns="38100" rIns="38100" bIns="38100" anchor="ctr"/>
          <a:lstStyle/>
          <a:p>
            <a:pPr defTabSz="457200">
              <a:lnSpc>
                <a:spcPct val="100000"/>
              </a:lnSpc>
              <a:defRPr sz="3000" b="1">
                <a:solidFill>
                  <a:srgbClr val="FFFFFF"/>
                </a:solidFill>
              </a:defRPr>
            </a:pPr>
            <a:r>
              <a:rPr lang="en-US"/>
              <a:t> </a:t>
            </a:r>
            <a:endParaRPr/>
          </a:p>
        </p:txBody>
      </p:sp>
      <p:sp>
        <p:nvSpPr>
          <p:cNvPr id="295" name="Shape"/>
          <p:cNvSpPr>
            <a:spLocks noGrp="1"/>
          </p:cNvSpPr>
          <p:nvPr>
            <p:ph type="body" sz="quarter" idx="31" hasCustomPrompt="1"/>
          </p:nvPr>
        </p:nvSpPr>
        <p:spPr>
          <a:xfrm>
            <a:off x="9255614" y="5432585"/>
            <a:ext cx="242419" cy="242421"/>
          </a:xfrm>
          <a:custGeom>
            <a:avLst/>
            <a:gdLst/>
            <a:ahLst/>
            <a:cxnLst>
              <a:cxn ang="0">
                <a:pos x="wd2" y="hd2"/>
              </a:cxn>
              <a:cxn ang="5400000">
                <a:pos x="wd2" y="hd2"/>
              </a:cxn>
              <a:cxn ang="10800000">
                <a:pos x="wd2" y="hd2"/>
              </a:cxn>
              <a:cxn ang="16200000">
                <a:pos x="wd2" y="hd2"/>
              </a:cxn>
            </a:cxnLst>
            <a:rect l="0" t="0" r="r" b="b"/>
            <a:pathLst>
              <a:path w="21600" h="21551" extrusionOk="0">
                <a:moveTo>
                  <a:pt x="0" y="13722"/>
                </a:moveTo>
                <a:lnTo>
                  <a:pt x="0" y="7830"/>
                </a:lnTo>
                <a:cubicBezTo>
                  <a:pt x="0" y="7301"/>
                  <a:pt x="430" y="6872"/>
                  <a:pt x="960" y="6872"/>
                </a:cubicBezTo>
                <a:cubicBezTo>
                  <a:pt x="1490" y="6872"/>
                  <a:pt x="1920" y="7301"/>
                  <a:pt x="1920" y="7830"/>
                </a:cubicBezTo>
                <a:lnTo>
                  <a:pt x="1920" y="13722"/>
                </a:lnTo>
                <a:cubicBezTo>
                  <a:pt x="1920" y="14251"/>
                  <a:pt x="1490" y="14680"/>
                  <a:pt x="960" y="14680"/>
                </a:cubicBezTo>
                <a:cubicBezTo>
                  <a:pt x="430" y="14680"/>
                  <a:pt x="0" y="14251"/>
                  <a:pt x="0" y="13722"/>
                </a:cubicBezTo>
                <a:close/>
                <a:moveTo>
                  <a:pt x="4777" y="8546"/>
                </a:moveTo>
                <a:lnTo>
                  <a:pt x="19680" y="2391"/>
                </a:lnTo>
                <a:lnTo>
                  <a:pt x="19680" y="19160"/>
                </a:lnTo>
                <a:lnTo>
                  <a:pt x="4777" y="13006"/>
                </a:lnTo>
                <a:cubicBezTo>
                  <a:pt x="4777" y="13006"/>
                  <a:pt x="4777" y="8546"/>
                  <a:pt x="4777" y="8546"/>
                </a:cubicBezTo>
                <a:close/>
                <a:moveTo>
                  <a:pt x="10427" y="18328"/>
                </a:moveTo>
                <a:lnTo>
                  <a:pt x="8800" y="17660"/>
                </a:lnTo>
                <a:cubicBezTo>
                  <a:pt x="8563" y="17563"/>
                  <a:pt x="8378" y="17380"/>
                  <a:pt x="8279" y="17143"/>
                </a:cubicBezTo>
                <a:cubicBezTo>
                  <a:pt x="8195" y="16941"/>
                  <a:pt x="8187" y="16720"/>
                  <a:pt x="8247" y="16512"/>
                </a:cubicBezTo>
                <a:lnTo>
                  <a:pt x="11627" y="17908"/>
                </a:lnTo>
                <a:cubicBezTo>
                  <a:pt x="11393" y="18324"/>
                  <a:pt x="10880" y="18514"/>
                  <a:pt x="10427" y="18328"/>
                </a:cubicBezTo>
                <a:close/>
                <a:moveTo>
                  <a:pt x="3450" y="14531"/>
                </a:moveTo>
                <a:lnTo>
                  <a:pt x="6468" y="15777"/>
                </a:lnTo>
                <a:cubicBezTo>
                  <a:pt x="6213" y="16461"/>
                  <a:pt x="6224" y="17204"/>
                  <a:pt x="6507" y="17880"/>
                </a:cubicBezTo>
                <a:cubicBezTo>
                  <a:pt x="6803" y="18589"/>
                  <a:pt x="7358" y="19140"/>
                  <a:pt x="8069" y="19432"/>
                </a:cubicBezTo>
                <a:lnTo>
                  <a:pt x="9697" y="20100"/>
                </a:lnTo>
                <a:cubicBezTo>
                  <a:pt x="10054" y="20246"/>
                  <a:pt x="10424" y="20316"/>
                  <a:pt x="10788" y="20316"/>
                </a:cubicBezTo>
                <a:cubicBezTo>
                  <a:pt x="11884" y="20316"/>
                  <a:pt x="12922" y="19684"/>
                  <a:pt x="13403" y="18641"/>
                </a:cubicBezTo>
                <a:lnTo>
                  <a:pt x="20273" y="21478"/>
                </a:lnTo>
                <a:cubicBezTo>
                  <a:pt x="20391" y="21527"/>
                  <a:pt x="20516" y="21551"/>
                  <a:pt x="20640" y="21551"/>
                </a:cubicBezTo>
                <a:cubicBezTo>
                  <a:pt x="20827" y="21551"/>
                  <a:pt x="21013" y="21496"/>
                  <a:pt x="21173" y="21389"/>
                </a:cubicBezTo>
                <a:cubicBezTo>
                  <a:pt x="21440" y="21212"/>
                  <a:pt x="21600" y="20913"/>
                  <a:pt x="21600" y="20593"/>
                </a:cubicBezTo>
                <a:lnTo>
                  <a:pt x="21600" y="958"/>
                </a:lnTo>
                <a:cubicBezTo>
                  <a:pt x="21600" y="638"/>
                  <a:pt x="21440" y="340"/>
                  <a:pt x="21173" y="162"/>
                </a:cubicBezTo>
                <a:cubicBezTo>
                  <a:pt x="20906" y="-16"/>
                  <a:pt x="20568" y="-49"/>
                  <a:pt x="20273" y="73"/>
                </a:cubicBezTo>
                <a:lnTo>
                  <a:pt x="3450" y="7021"/>
                </a:lnTo>
                <a:cubicBezTo>
                  <a:pt x="3091" y="7169"/>
                  <a:pt x="2857" y="7518"/>
                  <a:pt x="2857" y="7906"/>
                </a:cubicBezTo>
                <a:lnTo>
                  <a:pt x="2857" y="13646"/>
                </a:lnTo>
                <a:cubicBezTo>
                  <a:pt x="2857" y="14033"/>
                  <a:pt x="3091" y="14382"/>
                  <a:pt x="3450" y="14531"/>
                </a:cubicBezTo>
                <a:close/>
              </a:path>
            </a:pathLst>
          </a:custGeom>
          <a:solidFill>
            <a:srgbClr val="FFFFFF"/>
          </a:solidFill>
        </p:spPr>
        <p:txBody>
          <a:bodyPr lIns="38100" tIns="38100" rIns="38100" bIns="38100" anchor="ctr"/>
          <a:lstStyle/>
          <a:p>
            <a:pPr defTabSz="457200">
              <a:lnSpc>
                <a:spcPct val="100000"/>
              </a:lnSpc>
              <a:defRPr sz="3000" b="1">
                <a:solidFill>
                  <a:srgbClr val="FFFFFF"/>
                </a:solidFill>
              </a:defRPr>
            </a:pPr>
            <a:r>
              <a:rPr lang="en-US"/>
              <a:t> </a:t>
            </a:r>
            <a:endParaRPr/>
          </a:p>
        </p:txBody>
      </p:sp>
      <p:sp>
        <p:nvSpPr>
          <p:cNvPr id="296" name="Shape"/>
          <p:cNvSpPr>
            <a:spLocks noGrp="1"/>
          </p:cNvSpPr>
          <p:nvPr>
            <p:ph type="body" sz="quarter" idx="32" hasCustomPrompt="1"/>
          </p:nvPr>
        </p:nvSpPr>
        <p:spPr>
          <a:xfrm>
            <a:off x="9204972" y="7174913"/>
            <a:ext cx="343704" cy="343702"/>
          </a:xfrm>
          <a:custGeom>
            <a:avLst/>
            <a:gdLst/>
            <a:ahLst/>
            <a:cxnLst>
              <a:cxn ang="0">
                <a:pos x="wd2" y="hd2"/>
              </a:cxn>
              <a:cxn ang="5400000">
                <a:pos x="wd2" y="hd2"/>
              </a:cxn>
              <a:cxn ang="10800000">
                <a:pos x="wd2" y="hd2"/>
              </a:cxn>
              <a:cxn ang="16200000">
                <a:pos x="wd2" y="hd2"/>
              </a:cxn>
            </a:cxnLst>
            <a:rect l="0" t="0" r="r" b="b"/>
            <a:pathLst>
              <a:path w="21600" h="21600" extrusionOk="0">
                <a:moveTo>
                  <a:pt x="9840" y="1973"/>
                </a:moveTo>
                <a:lnTo>
                  <a:pt x="9840" y="11760"/>
                </a:lnTo>
                <a:lnTo>
                  <a:pt x="19627" y="11760"/>
                </a:lnTo>
                <a:cubicBezTo>
                  <a:pt x="19147" y="16207"/>
                  <a:pt x="15372" y="19680"/>
                  <a:pt x="10800" y="19680"/>
                </a:cubicBezTo>
                <a:cubicBezTo>
                  <a:pt x="5903" y="19680"/>
                  <a:pt x="1920" y="15696"/>
                  <a:pt x="1920" y="10800"/>
                </a:cubicBezTo>
                <a:cubicBezTo>
                  <a:pt x="1920" y="6228"/>
                  <a:pt x="5393" y="2453"/>
                  <a:pt x="9840" y="1973"/>
                </a:cubicBezTo>
                <a:close/>
                <a:moveTo>
                  <a:pt x="19627" y="9840"/>
                </a:moveTo>
                <a:lnTo>
                  <a:pt x="11760" y="9840"/>
                </a:lnTo>
                <a:lnTo>
                  <a:pt x="11760" y="1973"/>
                </a:lnTo>
                <a:cubicBezTo>
                  <a:pt x="15891" y="2419"/>
                  <a:pt x="19181" y="5709"/>
                  <a:pt x="19627" y="9840"/>
                </a:cubicBezTo>
                <a:close/>
                <a:moveTo>
                  <a:pt x="10800" y="21600"/>
                </a:moveTo>
                <a:cubicBezTo>
                  <a:pt x="16755" y="21600"/>
                  <a:pt x="21600" y="16755"/>
                  <a:pt x="21600" y="10800"/>
                </a:cubicBezTo>
                <a:lnTo>
                  <a:pt x="21600" y="10800"/>
                </a:lnTo>
                <a:lnTo>
                  <a:pt x="21600" y="10800"/>
                </a:lnTo>
                <a:lnTo>
                  <a:pt x="21600" y="10800"/>
                </a:lnTo>
                <a:cubicBezTo>
                  <a:pt x="21600" y="4845"/>
                  <a:pt x="16755" y="0"/>
                  <a:pt x="10800" y="0"/>
                </a:cubicBezTo>
                <a:cubicBezTo>
                  <a:pt x="4845" y="0"/>
                  <a:pt x="0" y="4845"/>
                  <a:pt x="0" y="10800"/>
                </a:cubicBezTo>
                <a:cubicBezTo>
                  <a:pt x="0" y="16755"/>
                  <a:pt x="4845" y="21600"/>
                  <a:pt x="10800" y="21600"/>
                </a:cubicBezTo>
                <a:close/>
              </a:path>
            </a:pathLst>
          </a:custGeom>
          <a:solidFill>
            <a:srgbClr val="0057FF"/>
          </a:solidFill>
        </p:spPr>
        <p:txBody>
          <a:bodyPr lIns="38100" tIns="38100" rIns="38100" bIns="38100" anchor="ctr"/>
          <a:lstStyle/>
          <a:p>
            <a:pPr>
              <a:lnSpc>
                <a:spcPct val="100000"/>
              </a:lnSpc>
              <a:defRPr b="1">
                <a:solidFill>
                  <a:srgbClr val="FFFFFF"/>
                </a:solidFill>
              </a:defRPr>
            </a:pPr>
            <a:r>
              <a:rPr lang="en-US"/>
              <a:t> </a:t>
            </a:r>
            <a:endParaRPr/>
          </a:p>
        </p:txBody>
      </p:sp>
    </p:spTree>
  </p:cSld>
  <p:clrMapOvr>
    <a:masterClrMapping/>
  </p:clrMapOvr>
  <p:transition xmlns:p14="http://schemas.microsoft.com/office/powerpoint/2010/mai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13">
    <p:spTree>
      <p:nvGrpSpPr>
        <p:cNvPr id="1" name=""/>
        <p:cNvGrpSpPr/>
        <p:nvPr/>
      </p:nvGrpSpPr>
      <p:grpSpPr>
        <a:xfrm>
          <a:off x="0" y="0"/>
          <a:ext cx="0" cy="0"/>
          <a:chOff x="0" y="0"/>
          <a:chExt cx="0" cy="0"/>
        </a:xfrm>
      </p:grpSpPr>
      <p:sp>
        <p:nvSpPr>
          <p:cNvPr id="303" name="Rectangle"/>
          <p:cNvSpPr/>
          <p:nvPr/>
        </p:nvSpPr>
        <p:spPr>
          <a:xfrm>
            <a:off x="4838420" y="505396"/>
            <a:ext cx="7711146" cy="8086625"/>
          </a:xfrm>
          <a:prstGeom prst="rect">
            <a:avLst/>
          </a:prstGeom>
          <a:solidFill>
            <a:srgbClr val="FFFFFF"/>
          </a:solidFill>
          <a:ln w="12700">
            <a:miter lim="400000"/>
          </a:ln>
          <a:effectLst>
            <a:outerShdw blurRad="393700" dir="10565180" rotWithShape="0">
              <a:srgbClr val="E2E3E8"/>
            </a:outerShdw>
          </a:effectLst>
        </p:spPr>
        <p:txBody>
          <a:bodyPr lIns="0" tIns="0" rIns="0" bIns="0" anchor="ctr"/>
          <a:lstStyle/>
          <a:p>
            <a:endParaRPr/>
          </a:p>
        </p:txBody>
      </p:sp>
      <p:sp>
        <p:nvSpPr>
          <p:cNvPr id="304" name="Rectangle"/>
          <p:cNvSpPr/>
          <p:nvPr/>
        </p:nvSpPr>
        <p:spPr>
          <a:xfrm>
            <a:off x="458806" y="8777958"/>
            <a:ext cx="11033474" cy="470246"/>
          </a:xfrm>
          <a:prstGeom prst="rect">
            <a:avLst/>
          </a:prstGeom>
          <a:solidFill>
            <a:srgbClr val="FFFFFF"/>
          </a:solidFill>
          <a:ln w="12700">
            <a:miter lim="400000"/>
          </a:ln>
          <a:effectLst>
            <a:outerShdw blurRad="393700" dir="10565180" rotWithShape="0">
              <a:srgbClr val="E2E3E8"/>
            </a:outerShdw>
          </a:effectLst>
        </p:spPr>
        <p:txBody>
          <a:bodyPr lIns="0" tIns="0" rIns="0" bIns="0" anchor="ctr"/>
          <a:lstStyle/>
          <a:p>
            <a:endParaRPr/>
          </a:p>
        </p:txBody>
      </p:sp>
      <p:sp>
        <p:nvSpPr>
          <p:cNvPr id="305" name="Square"/>
          <p:cNvSpPr/>
          <p:nvPr/>
        </p:nvSpPr>
        <p:spPr>
          <a:xfrm>
            <a:off x="11605848" y="8777958"/>
            <a:ext cx="470246" cy="470246"/>
          </a:xfrm>
          <a:prstGeom prst="rect">
            <a:avLst/>
          </a:prstGeom>
          <a:solidFill>
            <a:srgbClr val="FFFFFF"/>
          </a:solidFill>
          <a:ln w="12700">
            <a:miter lim="400000"/>
          </a:ln>
          <a:effectLst>
            <a:outerShdw blurRad="393700" dir="10565180" rotWithShape="0">
              <a:srgbClr val="E2E3E8"/>
            </a:outerShdw>
          </a:effectLst>
        </p:spPr>
        <p:txBody>
          <a:bodyPr lIns="0" tIns="0" rIns="0" bIns="0" anchor="ctr"/>
          <a:lstStyle/>
          <a:p>
            <a:endParaRPr/>
          </a:p>
        </p:txBody>
      </p:sp>
      <p:sp>
        <p:nvSpPr>
          <p:cNvPr id="306" name="Shape"/>
          <p:cNvSpPr/>
          <p:nvPr/>
        </p:nvSpPr>
        <p:spPr>
          <a:xfrm rot="16200000">
            <a:off x="11748639" y="8973087"/>
            <a:ext cx="184664" cy="10538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18924"/>
                </a:lnTo>
                <a:lnTo>
                  <a:pt x="1527" y="21600"/>
                </a:lnTo>
                <a:lnTo>
                  <a:pt x="10800" y="5352"/>
                </a:lnTo>
                <a:lnTo>
                  <a:pt x="20073" y="21600"/>
                </a:lnTo>
                <a:lnTo>
                  <a:pt x="21600" y="18924"/>
                </a:lnTo>
                <a:lnTo>
                  <a:pt x="10800" y="0"/>
                </a:lnTo>
                <a:close/>
              </a:path>
            </a:pathLst>
          </a:custGeom>
          <a:solidFill>
            <a:srgbClr val="0057FF"/>
          </a:solidFill>
          <a:ln w="12700">
            <a:miter lim="400000"/>
          </a:ln>
        </p:spPr>
        <p:txBody>
          <a:bodyPr lIns="0" tIns="0" rIns="0" bIns="0" anchor="ctr"/>
          <a:lstStyle/>
          <a:p>
            <a:endParaRPr/>
          </a:p>
        </p:txBody>
      </p:sp>
      <p:sp>
        <p:nvSpPr>
          <p:cNvPr id="307" name="Company  Name  / Presentation theme goes here"/>
          <p:cNvSpPr txBox="1">
            <a:spLocks noGrp="1"/>
          </p:cNvSpPr>
          <p:nvPr>
            <p:ph type="body" sz="quarter" idx="13"/>
          </p:nvPr>
        </p:nvSpPr>
        <p:spPr>
          <a:xfrm>
            <a:off x="782982" y="8917830"/>
            <a:ext cx="10464801" cy="203201"/>
          </a:xfrm>
          <a:prstGeom prst="rect">
            <a:avLst/>
          </a:prstGeom>
        </p:spPr>
        <p:txBody>
          <a:bodyPr anchor="ctr">
            <a:spAutoFit/>
          </a:bodyPr>
          <a:lstStyle>
            <a:lvl1pPr algn="l">
              <a:lnSpc>
                <a:spcPct val="100000"/>
              </a:lnSpc>
              <a:defRPr sz="1200">
                <a:solidFill>
                  <a:srgbClr val="A6AAA9"/>
                </a:solidFill>
              </a:defRPr>
            </a:lvl1pPr>
          </a:lstStyle>
          <a:p>
            <a:pPr lvl="0"/>
            <a:r>
              <a:rPr lang="en-US" smtClean="0"/>
              <a:t>Click to edit Master text styles</a:t>
            </a:r>
          </a:p>
        </p:txBody>
      </p:sp>
      <p:sp>
        <p:nvSpPr>
          <p:cNvPr id="308" name="Rectangle"/>
          <p:cNvSpPr/>
          <p:nvPr/>
        </p:nvSpPr>
        <p:spPr>
          <a:xfrm>
            <a:off x="492093" y="505396"/>
            <a:ext cx="4161496" cy="8086625"/>
          </a:xfrm>
          <a:prstGeom prst="rect">
            <a:avLst/>
          </a:prstGeom>
          <a:solidFill>
            <a:srgbClr val="FFFFFF"/>
          </a:solidFill>
          <a:ln w="12700">
            <a:miter lim="400000"/>
          </a:ln>
          <a:effectLst>
            <a:outerShdw blurRad="393700" dir="10565180" rotWithShape="0">
              <a:srgbClr val="E2E3E8"/>
            </a:outerShdw>
          </a:effectLst>
        </p:spPr>
        <p:txBody>
          <a:bodyPr lIns="0" tIns="0" rIns="0" bIns="0" anchor="ctr"/>
          <a:lstStyle/>
          <a:p>
            <a:endParaRPr/>
          </a:p>
        </p:txBody>
      </p:sp>
      <p:sp>
        <p:nvSpPr>
          <p:cNvPr id="309" name="Photo-Placeholder.jpg"/>
          <p:cNvSpPr>
            <a:spLocks noGrp="1"/>
          </p:cNvSpPr>
          <p:nvPr>
            <p:ph type="pic" sz="half" idx="14"/>
          </p:nvPr>
        </p:nvSpPr>
        <p:spPr>
          <a:xfrm>
            <a:off x="499684" y="505345"/>
            <a:ext cx="4156386" cy="8086626"/>
          </a:xfrm>
          <a:prstGeom prst="rect">
            <a:avLst/>
          </a:prstGeom>
        </p:spPr>
        <p:txBody>
          <a:bodyPr lIns="91439" tIns="45719" rIns="91439" bIns="45719"/>
          <a:lstStyle/>
          <a:p>
            <a:r>
              <a:rPr lang="en-US" smtClean="0"/>
              <a:t>Drag picture to placeholder or click icon to add</a:t>
            </a:r>
            <a:endParaRPr/>
          </a:p>
        </p:txBody>
      </p:sp>
      <p:sp>
        <p:nvSpPr>
          <p:cNvPr id="310" name="Rectangle"/>
          <p:cNvSpPr>
            <a:spLocks noGrp="1"/>
          </p:cNvSpPr>
          <p:nvPr>
            <p:ph type="body" sz="quarter" idx="15" hasCustomPrompt="1"/>
          </p:nvPr>
        </p:nvSpPr>
        <p:spPr>
          <a:xfrm>
            <a:off x="4186091" y="510258"/>
            <a:ext cx="470247" cy="1661989"/>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311" name="SWOT analysis"/>
          <p:cNvSpPr txBox="1">
            <a:spLocks noGrp="1"/>
          </p:cNvSpPr>
          <p:nvPr>
            <p:ph type="body" sz="quarter" idx="16"/>
          </p:nvPr>
        </p:nvSpPr>
        <p:spPr>
          <a:xfrm rot="5400000">
            <a:off x="3812544" y="1239652"/>
            <a:ext cx="1217342" cy="203201"/>
          </a:xfrm>
          <a:prstGeom prst="rect">
            <a:avLst/>
          </a:prstGeom>
        </p:spPr>
        <p:txBody>
          <a:bodyPr anchor="ctr">
            <a:spAutoFit/>
          </a:bodyPr>
          <a:lstStyle>
            <a:lvl1pPr algn="l">
              <a:lnSpc>
                <a:spcPct val="100000"/>
              </a:lnSpc>
              <a:defRPr sz="1200" b="1">
                <a:solidFill>
                  <a:srgbClr val="FFFFFF"/>
                </a:solidFill>
              </a:defRPr>
            </a:lvl1pPr>
          </a:lstStyle>
          <a:p>
            <a:pPr lvl="0"/>
            <a:r>
              <a:rPr lang="en-US" smtClean="0"/>
              <a:t>Click to edit Master text styles</a:t>
            </a:r>
          </a:p>
        </p:txBody>
      </p:sp>
      <p:sp>
        <p:nvSpPr>
          <p:cNvPr id="312" name="Square"/>
          <p:cNvSpPr/>
          <p:nvPr/>
        </p:nvSpPr>
        <p:spPr>
          <a:xfrm>
            <a:off x="12075748" y="8777958"/>
            <a:ext cx="470246" cy="470246"/>
          </a:xfrm>
          <a:prstGeom prst="rect">
            <a:avLst/>
          </a:prstGeom>
          <a:solidFill>
            <a:srgbClr val="0057FF"/>
          </a:solidFill>
          <a:ln w="12700">
            <a:miter lim="400000"/>
          </a:ln>
        </p:spPr>
        <p:txBody>
          <a:bodyPr lIns="0" tIns="0" rIns="0" bIns="0" anchor="ctr"/>
          <a:lstStyle/>
          <a:p>
            <a:endParaRPr/>
          </a:p>
        </p:txBody>
      </p:sp>
      <p:sp>
        <p:nvSpPr>
          <p:cNvPr id="31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314" name="Title Text"/>
          <p:cNvSpPr txBox="1">
            <a:spLocks noGrp="1"/>
          </p:cNvSpPr>
          <p:nvPr>
            <p:ph type="title"/>
          </p:nvPr>
        </p:nvSpPr>
        <p:spPr>
          <a:xfrm>
            <a:off x="5600700" y="1071743"/>
            <a:ext cx="6186587" cy="2100276"/>
          </a:xfrm>
          <a:prstGeom prst="rect">
            <a:avLst/>
          </a:prstGeom>
        </p:spPr>
        <p:txBody>
          <a:bodyPr/>
          <a:lstStyle/>
          <a:p>
            <a:r>
              <a:rPr lang="en-US" smtClean="0"/>
              <a:t>Click to edit Master title style</a:t>
            </a:r>
            <a:endParaRPr/>
          </a:p>
        </p:txBody>
      </p:sp>
      <p:sp>
        <p:nvSpPr>
          <p:cNvPr id="315" name="Shape"/>
          <p:cNvSpPr>
            <a:spLocks noGrp="1"/>
          </p:cNvSpPr>
          <p:nvPr>
            <p:ph type="body" sz="quarter" idx="17" hasCustomPrompt="1"/>
          </p:nvPr>
        </p:nvSpPr>
        <p:spPr>
          <a:xfrm>
            <a:off x="1480338" y="3548767"/>
            <a:ext cx="2185007" cy="2656066"/>
          </a:xfrm>
          <a:custGeom>
            <a:avLst/>
            <a:gdLst/>
            <a:ahLst/>
            <a:cxnLst>
              <a:cxn ang="0">
                <a:pos x="wd2" y="hd2"/>
              </a:cxn>
              <a:cxn ang="5400000">
                <a:pos x="wd2" y="hd2"/>
              </a:cxn>
              <a:cxn ang="10800000">
                <a:pos x="wd2" y="hd2"/>
              </a:cxn>
              <a:cxn ang="16200000">
                <a:pos x="wd2" y="hd2"/>
              </a:cxn>
            </a:cxnLst>
            <a:rect l="0" t="0" r="r" b="b"/>
            <a:pathLst>
              <a:path w="21600" h="21600" extrusionOk="0">
                <a:moveTo>
                  <a:pt x="17141" y="6643"/>
                </a:moveTo>
                <a:cubicBezTo>
                  <a:pt x="16480" y="6127"/>
                  <a:pt x="15705" y="5692"/>
                  <a:pt x="14813" y="5339"/>
                </a:cubicBezTo>
                <a:cubicBezTo>
                  <a:pt x="13921" y="4986"/>
                  <a:pt x="12980" y="4809"/>
                  <a:pt x="11989" y="4809"/>
                </a:cubicBezTo>
                <a:cubicBezTo>
                  <a:pt x="11229" y="4809"/>
                  <a:pt x="10528" y="4931"/>
                  <a:pt x="9884" y="5176"/>
                </a:cubicBezTo>
                <a:cubicBezTo>
                  <a:pt x="9239" y="5420"/>
                  <a:pt x="8917" y="5842"/>
                  <a:pt x="8917" y="6439"/>
                </a:cubicBezTo>
                <a:cubicBezTo>
                  <a:pt x="8917" y="7010"/>
                  <a:pt x="9272" y="7417"/>
                  <a:pt x="9983" y="7662"/>
                </a:cubicBezTo>
                <a:cubicBezTo>
                  <a:pt x="10692" y="7906"/>
                  <a:pt x="11840" y="8178"/>
                  <a:pt x="13426" y="8477"/>
                </a:cubicBezTo>
                <a:cubicBezTo>
                  <a:pt x="14350" y="8640"/>
                  <a:pt x="15283" y="8871"/>
                  <a:pt x="16225" y="9170"/>
                </a:cubicBezTo>
                <a:cubicBezTo>
                  <a:pt x="17166" y="9469"/>
                  <a:pt x="18016" y="9863"/>
                  <a:pt x="18776" y="10352"/>
                </a:cubicBezTo>
                <a:cubicBezTo>
                  <a:pt x="19535" y="10841"/>
                  <a:pt x="20146" y="11439"/>
                  <a:pt x="20609" y="12145"/>
                </a:cubicBezTo>
                <a:cubicBezTo>
                  <a:pt x="21071" y="12852"/>
                  <a:pt x="21303" y="13693"/>
                  <a:pt x="21303" y="14672"/>
                </a:cubicBezTo>
                <a:cubicBezTo>
                  <a:pt x="21303" y="15949"/>
                  <a:pt x="20988" y="17029"/>
                  <a:pt x="20361" y="17912"/>
                </a:cubicBezTo>
                <a:cubicBezTo>
                  <a:pt x="19734" y="18795"/>
                  <a:pt x="18916" y="19508"/>
                  <a:pt x="17909" y="20051"/>
                </a:cubicBezTo>
                <a:cubicBezTo>
                  <a:pt x="16901" y="20595"/>
                  <a:pt x="15770" y="20988"/>
                  <a:pt x="14516" y="21233"/>
                </a:cubicBezTo>
                <a:cubicBezTo>
                  <a:pt x="13260" y="21478"/>
                  <a:pt x="12005" y="21600"/>
                  <a:pt x="10750" y="21600"/>
                </a:cubicBezTo>
                <a:cubicBezTo>
                  <a:pt x="8735" y="21600"/>
                  <a:pt x="6762" y="21335"/>
                  <a:pt x="4830" y="20805"/>
                </a:cubicBezTo>
                <a:cubicBezTo>
                  <a:pt x="2898" y="20275"/>
                  <a:pt x="1288" y="19495"/>
                  <a:pt x="0" y="18462"/>
                </a:cubicBezTo>
                <a:lnTo>
                  <a:pt x="4558" y="14509"/>
                </a:lnTo>
                <a:cubicBezTo>
                  <a:pt x="5284" y="15161"/>
                  <a:pt x="6176" y="15705"/>
                  <a:pt x="7233" y="16139"/>
                </a:cubicBezTo>
                <a:cubicBezTo>
                  <a:pt x="8290" y="16574"/>
                  <a:pt x="9413" y="16791"/>
                  <a:pt x="10602" y="16791"/>
                </a:cubicBezTo>
                <a:cubicBezTo>
                  <a:pt x="11262" y="16791"/>
                  <a:pt x="11915" y="16662"/>
                  <a:pt x="12559" y="16404"/>
                </a:cubicBezTo>
                <a:cubicBezTo>
                  <a:pt x="13203" y="16146"/>
                  <a:pt x="13525" y="15691"/>
                  <a:pt x="13525" y="15038"/>
                </a:cubicBezTo>
                <a:cubicBezTo>
                  <a:pt x="13525" y="14414"/>
                  <a:pt x="13128" y="13952"/>
                  <a:pt x="12336" y="13653"/>
                </a:cubicBezTo>
                <a:cubicBezTo>
                  <a:pt x="11543" y="13354"/>
                  <a:pt x="10305" y="13041"/>
                  <a:pt x="8620" y="12715"/>
                </a:cubicBezTo>
                <a:cubicBezTo>
                  <a:pt x="7761" y="12552"/>
                  <a:pt x="6902" y="12335"/>
                  <a:pt x="6044" y="12063"/>
                </a:cubicBezTo>
                <a:cubicBezTo>
                  <a:pt x="5185" y="11792"/>
                  <a:pt x="4417" y="11425"/>
                  <a:pt x="3740" y="10963"/>
                </a:cubicBezTo>
                <a:cubicBezTo>
                  <a:pt x="3063" y="10501"/>
                  <a:pt x="2510" y="9931"/>
                  <a:pt x="2081" y="9251"/>
                </a:cubicBezTo>
                <a:cubicBezTo>
                  <a:pt x="1651" y="8572"/>
                  <a:pt x="1437" y="7757"/>
                  <a:pt x="1437" y="6806"/>
                </a:cubicBezTo>
                <a:cubicBezTo>
                  <a:pt x="1437" y="5583"/>
                  <a:pt x="1750" y="4544"/>
                  <a:pt x="2378" y="3688"/>
                </a:cubicBezTo>
                <a:cubicBezTo>
                  <a:pt x="3005" y="2832"/>
                  <a:pt x="3815" y="2133"/>
                  <a:pt x="4805" y="1589"/>
                </a:cubicBezTo>
                <a:cubicBezTo>
                  <a:pt x="5796" y="1046"/>
                  <a:pt x="6894" y="646"/>
                  <a:pt x="8100" y="387"/>
                </a:cubicBezTo>
                <a:cubicBezTo>
                  <a:pt x="9305" y="129"/>
                  <a:pt x="10503" y="0"/>
                  <a:pt x="11692" y="0"/>
                </a:cubicBezTo>
                <a:cubicBezTo>
                  <a:pt x="13541" y="0"/>
                  <a:pt x="15349" y="238"/>
                  <a:pt x="17116" y="713"/>
                </a:cubicBezTo>
                <a:cubicBezTo>
                  <a:pt x="18883" y="1189"/>
                  <a:pt x="20378" y="1902"/>
                  <a:pt x="21600" y="2853"/>
                </a:cubicBezTo>
                <a:cubicBezTo>
                  <a:pt x="21600" y="2853"/>
                  <a:pt x="17141" y="6643"/>
                  <a:pt x="17141" y="6643"/>
                </a:cubicBezTo>
                <a:close/>
              </a:path>
            </a:pathLst>
          </a:custGeom>
          <a:solidFill>
            <a:srgbClr val="FFFFFF"/>
          </a:solidFill>
        </p:spPr>
        <p:txBody>
          <a:bodyPr lIns="38100" tIns="38100" rIns="38100" bIns="38100" anchor="ctr"/>
          <a:lstStyle/>
          <a:p>
            <a:pPr>
              <a:lnSpc>
                <a:spcPct val="100000"/>
              </a:lnSpc>
              <a:defRPr b="1">
                <a:solidFill>
                  <a:srgbClr val="FFFFFF"/>
                </a:solidFill>
              </a:defRPr>
            </a:pPr>
            <a:r>
              <a:rPr lang="en-US"/>
              <a:t> </a:t>
            </a:r>
            <a:endParaRPr/>
          </a:p>
        </p:txBody>
      </p:sp>
      <p:sp>
        <p:nvSpPr>
          <p:cNvPr id="316" name="Body Level One…"/>
          <p:cNvSpPr txBox="1">
            <a:spLocks noGrp="1"/>
          </p:cNvSpPr>
          <p:nvPr>
            <p:ph type="body" sz="quarter" idx="1" hasCustomPrompt="1"/>
          </p:nvPr>
        </p:nvSpPr>
        <p:spPr>
          <a:xfrm>
            <a:off x="6734274" y="4537281"/>
            <a:ext cx="5053013" cy="365670"/>
          </a:xfrm>
          <a:prstGeom prst="rect">
            <a:avLst/>
          </a:prstGeom>
        </p:spPr>
        <p:txBody>
          <a:bodyPr anchor="ctr"/>
          <a:lstStyle>
            <a:lvl1pPr algn="l"/>
            <a:lvl2pPr algn="l"/>
            <a:lvl3pPr algn="l"/>
            <a:lvl4pPr algn="l"/>
            <a:lvl5pPr algn="l"/>
          </a:lstStyle>
          <a:p>
            <a:r>
              <a:t>Body Level One</a:t>
            </a:r>
          </a:p>
        </p:txBody>
      </p:sp>
      <p:sp>
        <p:nvSpPr>
          <p:cNvPr id="317" name="Square"/>
          <p:cNvSpPr>
            <a:spLocks noGrp="1"/>
          </p:cNvSpPr>
          <p:nvPr>
            <p:ph type="body" sz="quarter" idx="18" hasCustomPrompt="1"/>
          </p:nvPr>
        </p:nvSpPr>
        <p:spPr>
          <a:xfrm>
            <a:off x="5600700" y="4179399"/>
            <a:ext cx="723552" cy="723552"/>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318" name="Shape"/>
          <p:cNvSpPr>
            <a:spLocks noGrp="1"/>
          </p:cNvSpPr>
          <p:nvPr>
            <p:ph type="body" sz="quarter" idx="19" hasCustomPrompt="1"/>
          </p:nvPr>
        </p:nvSpPr>
        <p:spPr>
          <a:xfrm>
            <a:off x="5770230" y="4348491"/>
            <a:ext cx="384492" cy="385367"/>
          </a:xfrm>
          <a:custGeom>
            <a:avLst/>
            <a:gdLst/>
            <a:ahLst/>
            <a:cxnLst>
              <a:cxn ang="0">
                <a:pos x="wd2" y="hd2"/>
              </a:cxn>
              <a:cxn ang="5400000">
                <a:pos x="wd2" y="hd2"/>
              </a:cxn>
              <a:cxn ang="10800000">
                <a:pos x="wd2" y="hd2"/>
              </a:cxn>
              <a:cxn ang="16200000">
                <a:pos x="wd2" y="hd2"/>
              </a:cxn>
            </a:cxnLst>
            <a:rect l="0" t="0" r="r" b="b"/>
            <a:pathLst>
              <a:path w="21533" h="21600" extrusionOk="0">
                <a:moveTo>
                  <a:pt x="11228" y="10314"/>
                </a:moveTo>
                <a:lnTo>
                  <a:pt x="16788" y="7658"/>
                </a:lnTo>
                <a:lnTo>
                  <a:pt x="14871" y="7567"/>
                </a:lnTo>
                <a:cubicBezTo>
                  <a:pt x="14385" y="7544"/>
                  <a:pt x="13995" y="7154"/>
                  <a:pt x="13972" y="6667"/>
                </a:cubicBezTo>
                <a:lnTo>
                  <a:pt x="13881" y="4749"/>
                </a:lnTo>
                <a:cubicBezTo>
                  <a:pt x="13881" y="4749"/>
                  <a:pt x="11228" y="10314"/>
                  <a:pt x="11228" y="10314"/>
                </a:cubicBezTo>
                <a:close/>
                <a:moveTo>
                  <a:pt x="8372" y="11911"/>
                </a:moveTo>
                <a:lnTo>
                  <a:pt x="13794" y="539"/>
                </a:lnTo>
                <a:cubicBezTo>
                  <a:pt x="13953" y="205"/>
                  <a:pt x="14289" y="0"/>
                  <a:pt x="14647" y="0"/>
                </a:cubicBezTo>
                <a:cubicBezTo>
                  <a:pt x="14709" y="0"/>
                  <a:pt x="14771" y="6"/>
                  <a:pt x="14834" y="19"/>
                </a:cubicBezTo>
                <a:cubicBezTo>
                  <a:pt x="15258" y="105"/>
                  <a:pt x="15571" y="468"/>
                  <a:pt x="15591" y="901"/>
                </a:cubicBezTo>
                <a:lnTo>
                  <a:pt x="15820" y="5718"/>
                </a:lnTo>
                <a:lnTo>
                  <a:pt x="20633" y="5947"/>
                </a:lnTo>
                <a:cubicBezTo>
                  <a:pt x="21065" y="5967"/>
                  <a:pt x="21429" y="6280"/>
                  <a:pt x="21514" y="6705"/>
                </a:cubicBezTo>
                <a:cubicBezTo>
                  <a:pt x="21600" y="7130"/>
                  <a:pt x="21386" y="7559"/>
                  <a:pt x="20995" y="7746"/>
                </a:cubicBezTo>
                <a:lnTo>
                  <a:pt x="9632" y="13172"/>
                </a:lnTo>
                <a:cubicBezTo>
                  <a:pt x="9502" y="13234"/>
                  <a:pt x="9363" y="13265"/>
                  <a:pt x="9225" y="13265"/>
                </a:cubicBezTo>
                <a:cubicBezTo>
                  <a:pt x="8979" y="13265"/>
                  <a:pt x="8737" y="13169"/>
                  <a:pt x="8556" y="12987"/>
                </a:cubicBezTo>
                <a:cubicBezTo>
                  <a:pt x="8273" y="12704"/>
                  <a:pt x="8199" y="12273"/>
                  <a:pt x="8372" y="11911"/>
                </a:cubicBezTo>
                <a:close/>
                <a:moveTo>
                  <a:pt x="8305" y="7658"/>
                </a:moveTo>
                <a:cubicBezTo>
                  <a:pt x="6095" y="8087"/>
                  <a:pt x="4421" y="10037"/>
                  <a:pt x="4421" y="12372"/>
                </a:cubicBezTo>
                <a:cubicBezTo>
                  <a:pt x="4421" y="15020"/>
                  <a:pt x="6574" y="17175"/>
                  <a:pt x="9221" y="17175"/>
                </a:cubicBezTo>
                <a:cubicBezTo>
                  <a:pt x="11581" y="17175"/>
                  <a:pt x="13545" y="15460"/>
                  <a:pt x="13942" y="13210"/>
                </a:cubicBezTo>
                <a:lnTo>
                  <a:pt x="11157" y="14540"/>
                </a:lnTo>
                <a:cubicBezTo>
                  <a:pt x="10643" y="15001"/>
                  <a:pt x="9965" y="15283"/>
                  <a:pt x="9221" y="15283"/>
                </a:cubicBezTo>
                <a:cubicBezTo>
                  <a:pt x="7614" y="15283"/>
                  <a:pt x="6311" y="13980"/>
                  <a:pt x="6311" y="12372"/>
                </a:cubicBezTo>
                <a:cubicBezTo>
                  <a:pt x="6311" y="11726"/>
                  <a:pt x="6524" y="11132"/>
                  <a:pt x="6879" y="10650"/>
                </a:cubicBezTo>
                <a:cubicBezTo>
                  <a:pt x="6879" y="10650"/>
                  <a:pt x="8305" y="7658"/>
                  <a:pt x="8305" y="7658"/>
                </a:cubicBezTo>
                <a:close/>
                <a:moveTo>
                  <a:pt x="0" y="12372"/>
                </a:moveTo>
                <a:cubicBezTo>
                  <a:pt x="0" y="7283"/>
                  <a:pt x="4136" y="3143"/>
                  <a:pt x="9221" y="3143"/>
                </a:cubicBezTo>
                <a:cubicBezTo>
                  <a:pt x="9627" y="3143"/>
                  <a:pt x="10027" y="3173"/>
                  <a:pt x="10419" y="3224"/>
                </a:cubicBezTo>
                <a:lnTo>
                  <a:pt x="9552" y="5044"/>
                </a:lnTo>
                <a:cubicBezTo>
                  <a:pt x="9442" y="5039"/>
                  <a:pt x="9332" y="5035"/>
                  <a:pt x="9221" y="5035"/>
                </a:cubicBezTo>
                <a:cubicBezTo>
                  <a:pt x="5179" y="5035"/>
                  <a:pt x="1890" y="8326"/>
                  <a:pt x="1890" y="12372"/>
                </a:cubicBezTo>
                <a:cubicBezTo>
                  <a:pt x="1890" y="16417"/>
                  <a:pt x="5179" y="19708"/>
                  <a:pt x="9221" y="19708"/>
                </a:cubicBezTo>
                <a:cubicBezTo>
                  <a:pt x="13263" y="19708"/>
                  <a:pt x="16551" y="16417"/>
                  <a:pt x="16551" y="12372"/>
                </a:cubicBezTo>
                <a:cubicBezTo>
                  <a:pt x="16551" y="12237"/>
                  <a:pt x="16547" y="12103"/>
                  <a:pt x="16540" y="11970"/>
                </a:cubicBezTo>
                <a:lnTo>
                  <a:pt x="18352" y="11104"/>
                </a:lnTo>
                <a:cubicBezTo>
                  <a:pt x="18409" y="11519"/>
                  <a:pt x="18441" y="11941"/>
                  <a:pt x="18441" y="12372"/>
                </a:cubicBezTo>
                <a:cubicBezTo>
                  <a:pt x="18441" y="17460"/>
                  <a:pt x="14305" y="21600"/>
                  <a:pt x="9221" y="21600"/>
                </a:cubicBezTo>
                <a:cubicBezTo>
                  <a:pt x="4136" y="21600"/>
                  <a:pt x="0" y="17460"/>
                  <a:pt x="0" y="12372"/>
                </a:cubicBezTo>
                <a:close/>
              </a:path>
            </a:pathLst>
          </a:custGeom>
          <a:solidFill>
            <a:srgbClr val="FFFFFF"/>
          </a:solidFill>
        </p:spPr>
        <p:txBody>
          <a:bodyPr lIns="38100" tIns="38100" rIns="38100" bIns="38100" anchor="ctr"/>
          <a:lstStyle/>
          <a:p>
            <a:pPr defTabSz="457200">
              <a:lnSpc>
                <a:spcPct val="100000"/>
              </a:lnSpc>
              <a:defRPr sz="3000" b="1">
                <a:solidFill>
                  <a:srgbClr val="FFFFFF"/>
                </a:solidFill>
              </a:defRPr>
            </a:pPr>
            <a:r>
              <a:rPr lang="en-US"/>
              <a:t> </a:t>
            </a:r>
            <a:endParaRPr/>
          </a:p>
        </p:txBody>
      </p:sp>
      <p:sp>
        <p:nvSpPr>
          <p:cNvPr id="319" name="Ridiculus Sem"/>
          <p:cNvSpPr txBox="1">
            <a:spLocks noGrp="1"/>
          </p:cNvSpPr>
          <p:nvPr>
            <p:ph type="body" sz="quarter" idx="20"/>
          </p:nvPr>
        </p:nvSpPr>
        <p:spPr>
          <a:xfrm>
            <a:off x="6728891" y="4190932"/>
            <a:ext cx="5063779" cy="365670"/>
          </a:xfrm>
          <a:prstGeom prst="rect">
            <a:avLst/>
          </a:prstGeom>
        </p:spPr>
        <p:txBody>
          <a:bodyPr anchor="ctr"/>
          <a:lstStyle>
            <a:lvl1pPr algn="l">
              <a:defRPr>
                <a:latin typeface="Avenir Next Demi Bold"/>
                <a:ea typeface="Avenir Next Demi Bold"/>
                <a:cs typeface="Avenir Next Demi Bold"/>
                <a:sym typeface="Avenir Next Demi Bold"/>
              </a:defRPr>
            </a:lvl1pPr>
          </a:lstStyle>
          <a:p>
            <a:pPr lvl="0"/>
            <a:r>
              <a:rPr lang="en-US" smtClean="0"/>
              <a:t>Click to edit Master text styles</a:t>
            </a:r>
          </a:p>
        </p:txBody>
      </p:sp>
      <p:sp>
        <p:nvSpPr>
          <p:cNvPr id="320" name="Square"/>
          <p:cNvSpPr>
            <a:spLocks noGrp="1"/>
          </p:cNvSpPr>
          <p:nvPr>
            <p:ph type="body" sz="quarter" idx="21" hasCustomPrompt="1"/>
          </p:nvPr>
        </p:nvSpPr>
        <p:spPr>
          <a:xfrm>
            <a:off x="5600700" y="5182699"/>
            <a:ext cx="723552" cy="723552"/>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321" name="Malesuada Ullamcorper Cursus"/>
          <p:cNvSpPr txBox="1">
            <a:spLocks noGrp="1"/>
          </p:cNvSpPr>
          <p:nvPr>
            <p:ph type="body" sz="quarter" idx="22"/>
          </p:nvPr>
        </p:nvSpPr>
        <p:spPr>
          <a:xfrm>
            <a:off x="6728891" y="5194232"/>
            <a:ext cx="5063779" cy="365670"/>
          </a:xfrm>
          <a:prstGeom prst="rect">
            <a:avLst/>
          </a:prstGeom>
        </p:spPr>
        <p:txBody>
          <a:bodyPr anchor="ctr"/>
          <a:lstStyle>
            <a:lvl1pPr algn="l">
              <a:defRPr>
                <a:latin typeface="Avenir Next Demi Bold"/>
                <a:ea typeface="Avenir Next Demi Bold"/>
                <a:cs typeface="Avenir Next Demi Bold"/>
                <a:sym typeface="Avenir Next Demi Bold"/>
              </a:defRPr>
            </a:lvl1pPr>
          </a:lstStyle>
          <a:p>
            <a:pPr lvl="0"/>
            <a:r>
              <a:rPr lang="en-US" smtClean="0"/>
              <a:t>Click to edit Master text styles</a:t>
            </a:r>
          </a:p>
        </p:txBody>
      </p:sp>
      <p:sp>
        <p:nvSpPr>
          <p:cNvPr id="322" name="Morbi leo risus, porta ac consectetur ac, vestibulum at eros."/>
          <p:cNvSpPr txBox="1">
            <a:spLocks noGrp="1"/>
          </p:cNvSpPr>
          <p:nvPr>
            <p:ph type="body" sz="quarter" idx="23"/>
          </p:nvPr>
        </p:nvSpPr>
        <p:spPr>
          <a:xfrm>
            <a:off x="6734274" y="5540581"/>
            <a:ext cx="5053013" cy="365670"/>
          </a:xfrm>
          <a:prstGeom prst="rect">
            <a:avLst/>
          </a:prstGeom>
        </p:spPr>
        <p:txBody>
          <a:bodyPr anchor="ctr"/>
          <a:lstStyle>
            <a:lvl1pPr algn="l"/>
          </a:lstStyle>
          <a:p>
            <a:pPr lvl="0"/>
            <a:r>
              <a:rPr lang="en-US" smtClean="0"/>
              <a:t>Click to edit Master text styles</a:t>
            </a:r>
          </a:p>
        </p:txBody>
      </p:sp>
      <p:sp>
        <p:nvSpPr>
          <p:cNvPr id="323" name="Square"/>
          <p:cNvSpPr>
            <a:spLocks noGrp="1"/>
          </p:cNvSpPr>
          <p:nvPr>
            <p:ph type="body" sz="quarter" idx="24" hasCustomPrompt="1"/>
          </p:nvPr>
        </p:nvSpPr>
        <p:spPr>
          <a:xfrm>
            <a:off x="5600700" y="6185999"/>
            <a:ext cx="723552" cy="723552"/>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324" name="Ultricies Fringilla Pharetra"/>
          <p:cNvSpPr txBox="1">
            <a:spLocks noGrp="1"/>
          </p:cNvSpPr>
          <p:nvPr>
            <p:ph type="body" sz="quarter" idx="25"/>
          </p:nvPr>
        </p:nvSpPr>
        <p:spPr>
          <a:xfrm>
            <a:off x="6728891" y="6197532"/>
            <a:ext cx="5063779" cy="365670"/>
          </a:xfrm>
          <a:prstGeom prst="rect">
            <a:avLst/>
          </a:prstGeom>
        </p:spPr>
        <p:txBody>
          <a:bodyPr anchor="ctr"/>
          <a:lstStyle>
            <a:lvl1pPr algn="l">
              <a:defRPr>
                <a:latin typeface="Avenir Next Demi Bold"/>
                <a:ea typeface="Avenir Next Demi Bold"/>
                <a:cs typeface="Avenir Next Demi Bold"/>
                <a:sym typeface="Avenir Next Demi Bold"/>
              </a:defRPr>
            </a:lvl1pPr>
          </a:lstStyle>
          <a:p>
            <a:pPr lvl="0"/>
            <a:r>
              <a:rPr lang="en-US" smtClean="0"/>
              <a:t>Click to edit Master text styles</a:t>
            </a:r>
          </a:p>
        </p:txBody>
      </p:sp>
      <p:sp>
        <p:nvSpPr>
          <p:cNvPr id="325" name="Etiam porta sem malesuada magna mollis euismod."/>
          <p:cNvSpPr txBox="1">
            <a:spLocks noGrp="1"/>
          </p:cNvSpPr>
          <p:nvPr>
            <p:ph type="body" sz="quarter" idx="26"/>
          </p:nvPr>
        </p:nvSpPr>
        <p:spPr>
          <a:xfrm>
            <a:off x="6734274" y="6543881"/>
            <a:ext cx="5053013" cy="365670"/>
          </a:xfrm>
          <a:prstGeom prst="rect">
            <a:avLst/>
          </a:prstGeom>
        </p:spPr>
        <p:txBody>
          <a:bodyPr anchor="ctr"/>
          <a:lstStyle>
            <a:lvl1pPr algn="l"/>
          </a:lstStyle>
          <a:p>
            <a:pPr lvl="0"/>
            <a:r>
              <a:rPr lang="en-US" smtClean="0"/>
              <a:t>Click to edit Master text styles</a:t>
            </a:r>
          </a:p>
        </p:txBody>
      </p:sp>
      <p:sp>
        <p:nvSpPr>
          <p:cNvPr id="326" name="Square"/>
          <p:cNvSpPr>
            <a:spLocks noGrp="1"/>
          </p:cNvSpPr>
          <p:nvPr>
            <p:ph type="body" sz="quarter" idx="27" hasCustomPrompt="1"/>
          </p:nvPr>
        </p:nvSpPr>
        <p:spPr>
          <a:xfrm>
            <a:off x="5600700" y="7186898"/>
            <a:ext cx="723552" cy="723552"/>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327" name="Inceptos Dolor"/>
          <p:cNvSpPr txBox="1">
            <a:spLocks noGrp="1"/>
          </p:cNvSpPr>
          <p:nvPr>
            <p:ph type="body" sz="quarter" idx="28"/>
          </p:nvPr>
        </p:nvSpPr>
        <p:spPr>
          <a:xfrm>
            <a:off x="6728891" y="7198431"/>
            <a:ext cx="5063779" cy="365671"/>
          </a:xfrm>
          <a:prstGeom prst="rect">
            <a:avLst/>
          </a:prstGeom>
        </p:spPr>
        <p:txBody>
          <a:bodyPr anchor="ctr"/>
          <a:lstStyle>
            <a:lvl1pPr algn="l">
              <a:defRPr>
                <a:latin typeface="Avenir Next Demi Bold"/>
                <a:ea typeface="Avenir Next Demi Bold"/>
                <a:cs typeface="Avenir Next Demi Bold"/>
                <a:sym typeface="Avenir Next Demi Bold"/>
              </a:defRPr>
            </a:lvl1pPr>
          </a:lstStyle>
          <a:p>
            <a:pPr lvl="0"/>
            <a:r>
              <a:rPr lang="en-US" smtClean="0"/>
              <a:t>Click to edit Master text styles</a:t>
            </a:r>
          </a:p>
        </p:txBody>
      </p:sp>
      <p:sp>
        <p:nvSpPr>
          <p:cNvPr id="328" name="Nullam quis risus eget urna mollis ornare vel eu leo."/>
          <p:cNvSpPr txBox="1">
            <a:spLocks noGrp="1"/>
          </p:cNvSpPr>
          <p:nvPr>
            <p:ph type="body" sz="quarter" idx="29"/>
          </p:nvPr>
        </p:nvSpPr>
        <p:spPr>
          <a:xfrm>
            <a:off x="6734274" y="7544780"/>
            <a:ext cx="5053013" cy="365670"/>
          </a:xfrm>
          <a:prstGeom prst="rect">
            <a:avLst/>
          </a:prstGeom>
        </p:spPr>
        <p:txBody>
          <a:bodyPr anchor="ctr"/>
          <a:lstStyle>
            <a:lvl1pPr algn="l"/>
          </a:lstStyle>
          <a:p>
            <a:pPr lvl="0"/>
            <a:r>
              <a:rPr lang="en-US" smtClean="0"/>
              <a:t>Click to edit Master text styles</a:t>
            </a:r>
          </a:p>
        </p:txBody>
      </p:sp>
      <p:sp>
        <p:nvSpPr>
          <p:cNvPr id="329" name="Shape"/>
          <p:cNvSpPr>
            <a:spLocks noGrp="1"/>
          </p:cNvSpPr>
          <p:nvPr>
            <p:ph type="body" sz="quarter" idx="30" hasCustomPrompt="1"/>
          </p:nvPr>
        </p:nvSpPr>
        <p:spPr>
          <a:xfrm>
            <a:off x="5787247" y="5369244"/>
            <a:ext cx="350457" cy="350461"/>
          </a:xfrm>
          <a:custGeom>
            <a:avLst/>
            <a:gdLst/>
            <a:ahLst/>
            <a:cxnLst>
              <a:cxn ang="0">
                <a:pos x="wd2" y="hd2"/>
              </a:cxn>
              <a:cxn ang="5400000">
                <a:pos x="wd2" y="hd2"/>
              </a:cxn>
              <a:cxn ang="10800000">
                <a:pos x="wd2" y="hd2"/>
              </a:cxn>
              <a:cxn ang="16200000">
                <a:pos x="wd2" y="hd2"/>
              </a:cxn>
            </a:cxnLst>
            <a:rect l="0" t="0" r="r" b="b"/>
            <a:pathLst>
              <a:path w="21501" h="21513" extrusionOk="0">
                <a:moveTo>
                  <a:pt x="12093" y="13856"/>
                </a:moveTo>
                <a:cubicBezTo>
                  <a:pt x="12379" y="13856"/>
                  <a:pt x="12656" y="13969"/>
                  <a:pt x="12861" y="14174"/>
                </a:cubicBezTo>
                <a:lnTo>
                  <a:pt x="17211" y="18527"/>
                </a:lnTo>
                <a:lnTo>
                  <a:pt x="18515" y="17221"/>
                </a:lnTo>
                <a:lnTo>
                  <a:pt x="14166" y="12868"/>
                </a:lnTo>
                <a:cubicBezTo>
                  <a:pt x="13919" y="12622"/>
                  <a:pt x="13806" y="12272"/>
                  <a:pt x="13861" y="11927"/>
                </a:cubicBezTo>
                <a:cubicBezTo>
                  <a:pt x="13917" y="11583"/>
                  <a:pt x="14135" y="11286"/>
                  <a:pt x="14446" y="11130"/>
                </a:cubicBezTo>
                <a:lnTo>
                  <a:pt x="17837" y="9426"/>
                </a:lnTo>
                <a:lnTo>
                  <a:pt x="3146" y="3148"/>
                </a:lnTo>
                <a:lnTo>
                  <a:pt x="9420" y="17848"/>
                </a:lnTo>
                <a:lnTo>
                  <a:pt x="11123" y="14455"/>
                </a:lnTo>
                <a:cubicBezTo>
                  <a:pt x="11280" y="14143"/>
                  <a:pt x="11576" y="13925"/>
                  <a:pt x="11920" y="13870"/>
                </a:cubicBezTo>
                <a:cubicBezTo>
                  <a:pt x="11978" y="13861"/>
                  <a:pt x="12036" y="13856"/>
                  <a:pt x="12093" y="13856"/>
                </a:cubicBezTo>
                <a:close/>
                <a:moveTo>
                  <a:pt x="9341" y="21513"/>
                </a:moveTo>
                <a:cubicBezTo>
                  <a:pt x="9329" y="21513"/>
                  <a:pt x="9318" y="21513"/>
                  <a:pt x="9307" y="21512"/>
                </a:cubicBezTo>
                <a:cubicBezTo>
                  <a:pt x="8884" y="21500"/>
                  <a:pt x="8508" y="21242"/>
                  <a:pt x="8342" y="20853"/>
                </a:cubicBezTo>
                <a:lnTo>
                  <a:pt x="87" y="1513"/>
                </a:lnTo>
                <a:cubicBezTo>
                  <a:pt x="-87" y="1105"/>
                  <a:pt x="4" y="633"/>
                  <a:pt x="318" y="319"/>
                </a:cubicBezTo>
                <a:cubicBezTo>
                  <a:pt x="631" y="5"/>
                  <a:pt x="1105" y="-87"/>
                  <a:pt x="1512" y="88"/>
                </a:cubicBezTo>
                <a:lnTo>
                  <a:pt x="20842" y="8348"/>
                </a:lnTo>
                <a:cubicBezTo>
                  <a:pt x="21230" y="8513"/>
                  <a:pt x="21487" y="8890"/>
                  <a:pt x="21500" y="9313"/>
                </a:cubicBezTo>
                <a:cubicBezTo>
                  <a:pt x="21513" y="9735"/>
                  <a:pt x="21280" y="10127"/>
                  <a:pt x="20902" y="10318"/>
                </a:cubicBezTo>
                <a:lnTo>
                  <a:pt x="16764" y="12396"/>
                </a:lnTo>
                <a:lnTo>
                  <a:pt x="20819" y="16453"/>
                </a:lnTo>
                <a:cubicBezTo>
                  <a:pt x="21243" y="16877"/>
                  <a:pt x="21243" y="17565"/>
                  <a:pt x="20819" y="17989"/>
                </a:cubicBezTo>
                <a:lnTo>
                  <a:pt x="17979" y="20831"/>
                </a:lnTo>
                <a:cubicBezTo>
                  <a:pt x="17555" y="21255"/>
                  <a:pt x="16867" y="21255"/>
                  <a:pt x="16443" y="20831"/>
                </a:cubicBezTo>
                <a:lnTo>
                  <a:pt x="12389" y="16774"/>
                </a:lnTo>
                <a:lnTo>
                  <a:pt x="10311" y="20914"/>
                </a:lnTo>
                <a:cubicBezTo>
                  <a:pt x="10126" y="21282"/>
                  <a:pt x="9750" y="21513"/>
                  <a:pt x="9341" y="21513"/>
                </a:cubicBezTo>
                <a:close/>
              </a:path>
            </a:pathLst>
          </a:custGeom>
          <a:solidFill>
            <a:srgbClr val="FFFFFF"/>
          </a:solidFill>
        </p:spPr>
        <p:txBody>
          <a:bodyPr lIns="38100" tIns="38100" rIns="38100" bIns="38100" anchor="ctr"/>
          <a:lstStyle/>
          <a:p>
            <a:pPr defTabSz="457200">
              <a:lnSpc>
                <a:spcPct val="100000"/>
              </a:lnSpc>
              <a:defRPr sz="3000" b="1">
                <a:solidFill>
                  <a:srgbClr val="FFFFFF"/>
                </a:solidFill>
              </a:defRPr>
            </a:pPr>
            <a:r>
              <a:rPr lang="en-US"/>
              <a:t> </a:t>
            </a:r>
            <a:endParaRPr/>
          </a:p>
        </p:txBody>
      </p:sp>
      <p:sp>
        <p:nvSpPr>
          <p:cNvPr id="330" name="Shape"/>
          <p:cNvSpPr>
            <a:spLocks noGrp="1"/>
          </p:cNvSpPr>
          <p:nvPr>
            <p:ph type="body" sz="quarter" idx="31" hasCustomPrompt="1"/>
          </p:nvPr>
        </p:nvSpPr>
        <p:spPr>
          <a:xfrm>
            <a:off x="5762902" y="6348201"/>
            <a:ext cx="399147" cy="399147"/>
          </a:xfrm>
          <a:custGeom>
            <a:avLst/>
            <a:gdLst/>
            <a:ahLst/>
            <a:cxnLst>
              <a:cxn ang="0">
                <a:pos x="wd2" y="hd2"/>
              </a:cxn>
              <a:cxn ang="5400000">
                <a:pos x="wd2" y="hd2"/>
              </a:cxn>
              <a:cxn ang="10800000">
                <a:pos x="wd2" y="hd2"/>
              </a:cxn>
              <a:cxn ang="16200000">
                <a:pos x="wd2" y="hd2"/>
              </a:cxn>
            </a:cxnLst>
            <a:rect l="0" t="0" r="r" b="b"/>
            <a:pathLst>
              <a:path w="21503" h="21600" extrusionOk="0">
                <a:moveTo>
                  <a:pt x="4235" y="15172"/>
                </a:moveTo>
                <a:cubicBezTo>
                  <a:pt x="2784" y="13714"/>
                  <a:pt x="1984" y="11776"/>
                  <a:pt x="1984" y="9713"/>
                </a:cubicBezTo>
                <a:cubicBezTo>
                  <a:pt x="1984" y="7651"/>
                  <a:pt x="2784" y="5713"/>
                  <a:pt x="4236" y="4254"/>
                </a:cubicBezTo>
                <a:cubicBezTo>
                  <a:pt x="5687" y="2796"/>
                  <a:pt x="7617" y="1993"/>
                  <a:pt x="9670" y="1993"/>
                </a:cubicBezTo>
                <a:cubicBezTo>
                  <a:pt x="11723" y="1993"/>
                  <a:pt x="13653" y="2796"/>
                  <a:pt x="15105" y="4254"/>
                </a:cubicBezTo>
                <a:cubicBezTo>
                  <a:pt x="18101" y="7265"/>
                  <a:pt x="18101" y="12162"/>
                  <a:pt x="15105" y="15172"/>
                </a:cubicBezTo>
                <a:cubicBezTo>
                  <a:pt x="15105" y="15172"/>
                  <a:pt x="15105" y="15173"/>
                  <a:pt x="15105" y="15173"/>
                </a:cubicBezTo>
                <a:cubicBezTo>
                  <a:pt x="15104" y="15173"/>
                  <a:pt x="15104" y="15173"/>
                  <a:pt x="15104" y="15173"/>
                </a:cubicBezTo>
                <a:cubicBezTo>
                  <a:pt x="13653" y="16631"/>
                  <a:pt x="11723" y="17434"/>
                  <a:pt x="9670" y="17434"/>
                </a:cubicBezTo>
                <a:cubicBezTo>
                  <a:pt x="7617" y="17434"/>
                  <a:pt x="5687" y="16631"/>
                  <a:pt x="4235" y="15172"/>
                </a:cubicBezTo>
                <a:close/>
                <a:moveTo>
                  <a:pt x="21212" y="19899"/>
                </a:moveTo>
                <a:lnTo>
                  <a:pt x="17173" y="15841"/>
                </a:lnTo>
                <a:cubicBezTo>
                  <a:pt x="20263" y="12030"/>
                  <a:pt x="20041" y="6395"/>
                  <a:pt x="16508" y="2845"/>
                </a:cubicBezTo>
                <a:cubicBezTo>
                  <a:pt x="14681" y="1011"/>
                  <a:pt x="12253" y="0"/>
                  <a:pt x="9670" y="0"/>
                </a:cubicBezTo>
                <a:cubicBezTo>
                  <a:pt x="7087" y="0"/>
                  <a:pt x="4659" y="1011"/>
                  <a:pt x="2833" y="2845"/>
                </a:cubicBezTo>
                <a:cubicBezTo>
                  <a:pt x="1006" y="4680"/>
                  <a:pt x="0" y="7119"/>
                  <a:pt x="0" y="9713"/>
                </a:cubicBezTo>
                <a:cubicBezTo>
                  <a:pt x="0" y="12308"/>
                  <a:pt x="1006" y="14747"/>
                  <a:pt x="2832" y="16581"/>
                </a:cubicBezTo>
                <a:cubicBezTo>
                  <a:pt x="4659" y="18416"/>
                  <a:pt x="7087" y="19427"/>
                  <a:pt x="9670" y="19427"/>
                </a:cubicBezTo>
                <a:cubicBezTo>
                  <a:pt x="11919" y="19427"/>
                  <a:pt x="14051" y="18660"/>
                  <a:pt x="15770" y="17251"/>
                </a:cubicBezTo>
                <a:lnTo>
                  <a:pt x="19810" y="21308"/>
                </a:lnTo>
                <a:cubicBezTo>
                  <a:pt x="20003" y="21503"/>
                  <a:pt x="20257" y="21600"/>
                  <a:pt x="20511" y="21600"/>
                </a:cubicBezTo>
                <a:cubicBezTo>
                  <a:pt x="20765" y="21600"/>
                  <a:pt x="21019" y="21503"/>
                  <a:pt x="21212" y="21308"/>
                </a:cubicBezTo>
                <a:cubicBezTo>
                  <a:pt x="21600" y="20919"/>
                  <a:pt x="21600" y="20288"/>
                  <a:pt x="21212" y="19899"/>
                </a:cubicBezTo>
                <a:close/>
              </a:path>
            </a:pathLst>
          </a:custGeom>
          <a:solidFill>
            <a:srgbClr val="FFFFFF"/>
          </a:solidFill>
        </p:spPr>
        <p:txBody>
          <a:bodyPr lIns="38100" tIns="38100" rIns="38100" bIns="38100" anchor="ctr"/>
          <a:lstStyle/>
          <a:p>
            <a:pPr defTabSz="457200">
              <a:lnSpc>
                <a:spcPct val="100000"/>
              </a:lnSpc>
              <a:defRPr sz="3000" b="1">
                <a:solidFill>
                  <a:srgbClr val="FFFFFF"/>
                </a:solidFill>
              </a:defRPr>
            </a:pPr>
            <a:r>
              <a:rPr lang="en-US"/>
              <a:t> </a:t>
            </a:r>
            <a:endParaRPr/>
          </a:p>
        </p:txBody>
      </p:sp>
      <p:sp>
        <p:nvSpPr>
          <p:cNvPr id="331" name="Shape"/>
          <p:cNvSpPr>
            <a:spLocks noGrp="1"/>
          </p:cNvSpPr>
          <p:nvPr>
            <p:ph type="body" sz="quarter" idx="32" hasCustomPrompt="1"/>
          </p:nvPr>
        </p:nvSpPr>
        <p:spPr>
          <a:xfrm>
            <a:off x="5816011" y="7381266"/>
            <a:ext cx="292929" cy="350461"/>
          </a:xfrm>
          <a:custGeom>
            <a:avLst/>
            <a:gdLst/>
            <a:ahLst/>
            <a:cxnLst>
              <a:cxn ang="0">
                <a:pos x="wd2" y="hd2"/>
              </a:cxn>
              <a:cxn ang="5400000">
                <a:pos x="wd2" y="hd2"/>
              </a:cxn>
              <a:cxn ang="10800000">
                <a:pos x="wd2" y="hd2"/>
              </a:cxn>
              <a:cxn ang="16200000">
                <a:pos x="wd2" y="hd2"/>
              </a:cxn>
            </a:cxnLst>
            <a:rect l="0" t="0" r="r" b="b"/>
            <a:pathLst>
              <a:path w="21600" h="21600" extrusionOk="0">
                <a:moveTo>
                  <a:pt x="2116" y="19831"/>
                </a:moveTo>
                <a:lnTo>
                  <a:pt x="2116" y="1769"/>
                </a:lnTo>
                <a:lnTo>
                  <a:pt x="13369" y="1769"/>
                </a:lnTo>
                <a:lnTo>
                  <a:pt x="13369" y="5932"/>
                </a:lnTo>
                <a:cubicBezTo>
                  <a:pt x="13369" y="6420"/>
                  <a:pt x="13842" y="6816"/>
                  <a:pt x="14427" y="6816"/>
                </a:cubicBezTo>
                <a:lnTo>
                  <a:pt x="19484" y="6816"/>
                </a:lnTo>
                <a:lnTo>
                  <a:pt x="19484" y="19831"/>
                </a:lnTo>
                <a:cubicBezTo>
                  <a:pt x="19484" y="19831"/>
                  <a:pt x="2116" y="19831"/>
                  <a:pt x="2116" y="19831"/>
                </a:cubicBezTo>
                <a:close/>
                <a:moveTo>
                  <a:pt x="15485" y="3237"/>
                </a:moveTo>
                <a:lnTo>
                  <a:pt x="17650" y="5047"/>
                </a:lnTo>
                <a:lnTo>
                  <a:pt x="15485" y="5047"/>
                </a:lnTo>
                <a:cubicBezTo>
                  <a:pt x="15485" y="5047"/>
                  <a:pt x="15485" y="3237"/>
                  <a:pt x="15485" y="3237"/>
                </a:cubicBezTo>
                <a:close/>
                <a:moveTo>
                  <a:pt x="21385" y="5685"/>
                </a:moveTo>
                <a:cubicBezTo>
                  <a:pt x="21337" y="5545"/>
                  <a:pt x="21249" y="5414"/>
                  <a:pt x="21120" y="5307"/>
                </a:cubicBezTo>
                <a:lnTo>
                  <a:pt x="15175" y="337"/>
                </a:lnTo>
                <a:cubicBezTo>
                  <a:pt x="15024" y="211"/>
                  <a:pt x="14835" y="128"/>
                  <a:pt x="14634" y="95"/>
                </a:cubicBezTo>
                <a:cubicBezTo>
                  <a:pt x="14489" y="35"/>
                  <a:pt x="14330" y="0"/>
                  <a:pt x="14166" y="0"/>
                </a:cubicBezTo>
                <a:lnTo>
                  <a:pt x="1058" y="0"/>
                </a:lnTo>
                <a:cubicBezTo>
                  <a:pt x="474" y="0"/>
                  <a:pt x="0" y="396"/>
                  <a:pt x="0" y="885"/>
                </a:cubicBezTo>
                <a:lnTo>
                  <a:pt x="0" y="20715"/>
                </a:lnTo>
                <a:cubicBezTo>
                  <a:pt x="0" y="21204"/>
                  <a:pt x="474" y="21600"/>
                  <a:pt x="1058" y="21600"/>
                </a:cubicBezTo>
                <a:lnTo>
                  <a:pt x="20542" y="21600"/>
                </a:lnTo>
                <a:cubicBezTo>
                  <a:pt x="21126" y="21600"/>
                  <a:pt x="21600" y="21204"/>
                  <a:pt x="21600" y="20715"/>
                </a:cubicBezTo>
                <a:lnTo>
                  <a:pt x="21600" y="6214"/>
                </a:lnTo>
                <a:cubicBezTo>
                  <a:pt x="21600" y="6021"/>
                  <a:pt x="21522" y="5838"/>
                  <a:pt x="21385" y="5685"/>
                </a:cubicBezTo>
                <a:close/>
              </a:path>
            </a:pathLst>
          </a:custGeom>
          <a:solidFill>
            <a:srgbClr val="FFFFFF"/>
          </a:solidFill>
        </p:spPr>
        <p:txBody>
          <a:bodyPr lIns="38100" tIns="38100" rIns="38100" bIns="38100" anchor="ctr"/>
          <a:lstStyle/>
          <a:p>
            <a:pPr>
              <a:lnSpc>
                <a:spcPct val="100000"/>
              </a:lnSpc>
              <a:defRPr b="1">
                <a:solidFill>
                  <a:srgbClr val="FFFFFF"/>
                </a:solidFill>
              </a:defRPr>
            </a:pPr>
            <a:r>
              <a:rPr lang="en-US"/>
              <a:t> </a:t>
            </a:r>
            <a:endParaRPr/>
          </a:p>
        </p:txBody>
      </p:sp>
    </p:spTree>
  </p:cSld>
  <p:clrMapOvr>
    <a:masterClrMapping/>
  </p:clrMapOvr>
  <p:transition xmlns:p14="http://schemas.microsoft.com/office/powerpoint/2010/mai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14">
    <p:spTree>
      <p:nvGrpSpPr>
        <p:cNvPr id="1" name=""/>
        <p:cNvGrpSpPr/>
        <p:nvPr/>
      </p:nvGrpSpPr>
      <p:grpSpPr>
        <a:xfrm>
          <a:off x="0" y="0"/>
          <a:ext cx="0" cy="0"/>
          <a:chOff x="0" y="0"/>
          <a:chExt cx="0" cy="0"/>
        </a:xfrm>
      </p:grpSpPr>
      <p:sp>
        <p:nvSpPr>
          <p:cNvPr id="338" name="Rectangle"/>
          <p:cNvSpPr/>
          <p:nvPr/>
        </p:nvSpPr>
        <p:spPr>
          <a:xfrm>
            <a:off x="4838420" y="505396"/>
            <a:ext cx="7711146" cy="8086625"/>
          </a:xfrm>
          <a:prstGeom prst="rect">
            <a:avLst/>
          </a:prstGeom>
          <a:solidFill>
            <a:srgbClr val="FFFFFF"/>
          </a:solidFill>
          <a:ln w="12700">
            <a:miter lim="400000"/>
          </a:ln>
          <a:effectLst>
            <a:outerShdw blurRad="393700" dir="10565180" rotWithShape="0">
              <a:srgbClr val="E2E3E8"/>
            </a:outerShdw>
          </a:effectLst>
        </p:spPr>
        <p:txBody>
          <a:bodyPr lIns="0" tIns="0" rIns="0" bIns="0" anchor="ctr"/>
          <a:lstStyle/>
          <a:p>
            <a:endParaRPr/>
          </a:p>
        </p:txBody>
      </p:sp>
      <p:sp>
        <p:nvSpPr>
          <p:cNvPr id="339" name="Rectangle"/>
          <p:cNvSpPr/>
          <p:nvPr/>
        </p:nvSpPr>
        <p:spPr>
          <a:xfrm>
            <a:off x="458806" y="8777958"/>
            <a:ext cx="11033474" cy="470246"/>
          </a:xfrm>
          <a:prstGeom prst="rect">
            <a:avLst/>
          </a:prstGeom>
          <a:solidFill>
            <a:srgbClr val="FFFFFF"/>
          </a:solidFill>
          <a:ln w="12700">
            <a:miter lim="400000"/>
          </a:ln>
          <a:effectLst>
            <a:outerShdw blurRad="393700" dir="10565180" rotWithShape="0">
              <a:srgbClr val="E2E3E8"/>
            </a:outerShdw>
          </a:effectLst>
        </p:spPr>
        <p:txBody>
          <a:bodyPr lIns="0" tIns="0" rIns="0" bIns="0" anchor="ctr"/>
          <a:lstStyle/>
          <a:p>
            <a:endParaRPr/>
          </a:p>
        </p:txBody>
      </p:sp>
      <p:sp>
        <p:nvSpPr>
          <p:cNvPr id="340" name="Square"/>
          <p:cNvSpPr/>
          <p:nvPr/>
        </p:nvSpPr>
        <p:spPr>
          <a:xfrm>
            <a:off x="11605848" y="8777958"/>
            <a:ext cx="470246" cy="470246"/>
          </a:xfrm>
          <a:prstGeom prst="rect">
            <a:avLst/>
          </a:prstGeom>
          <a:solidFill>
            <a:srgbClr val="FFFFFF"/>
          </a:solidFill>
          <a:ln w="12700">
            <a:miter lim="400000"/>
          </a:ln>
          <a:effectLst>
            <a:outerShdw blurRad="393700" dir="10565180" rotWithShape="0">
              <a:srgbClr val="E2E3E8"/>
            </a:outerShdw>
          </a:effectLst>
        </p:spPr>
        <p:txBody>
          <a:bodyPr lIns="0" tIns="0" rIns="0" bIns="0" anchor="ctr"/>
          <a:lstStyle/>
          <a:p>
            <a:endParaRPr/>
          </a:p>
        </p:txBody>
      </p:sp>
      <p:sp>
        <p:nvSpPr>
          <p:cNvPr id="341" name="Shape"/>
          <p:cNvSpPr/>
          <p:nvPr/>
        </p:nvSpPr>
        <p:spPr>
          <a:xfrm rot="16200000">
            <a:off x="11748639" y="8973087"/>
            <a:ext cx="184664" cy="10538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18924"/>
                </a:lnTo>
                <a:lnTo>
                  <a:pt x="1527" y="21600"/>
                </a:lnTo>
                <a:lnTo>
                  <a:pt x="10800" y="5352"/>
                </a:lnTo>
                <a:lnTo>
                  <a:pt x="20073" y="21600"/>
                </a:lnTo>
                <a:lnTo>
                  <a:pt x="21600" y="18924"/>
                </a:lnTo>
                <a:lnTo>
                  <a:pt x="10800" y="0"/>
                </a:lnTo>
                <a:close/>
              </a:path>
            </a:pathLst>
          </a:custGeom>
          <a:solidFill>
            <a:srgbClr val="0057FF"/>
          </a:solidFill>
          <a:ln w="12700">
            <a:miter lim="400000"/>
          </a:ln>
        </p:spPr>
        <p:txBody>
          <a:bodyPr lIns="0" tIns="0" rIns="0" bIns="0" anchor="ctr"/>
          <a:lstStyle/>
          <a:p>
            <a:endParaRPr/>
          </a:p>
        </p:txBody>
      </p:sp>
      <p:sp>
        <p:nvSpPr>
          <p:cNvPr id="342" name="Company  Name  / Presentation theme goes here"/>
          <p:cNvSpPr txBox="1">
            <a:spLocks noGrp="1"/>
          </p:cNvSpPr>
          <p:nvPr>
            <p:ph type="body" sz="quarter" idx="13"/>
          </p:nvPr>
        </p:nvSpPr>
        <p:spPr>
          <a:xfrm>
            <a:off x="782982" y="8917830"/>
            <a:ext cx="10464801" cy="203201"/>
          </a:xfrm>
          <a:prstGeom prst="rect">
            <a:avLst/>
          </a:prstGeom>
        </p:spPr>
        <p:txBody>
          <a:bodyPr anchor="ctr">
            <a:spAutoFit/>
          </a:bodyPr>
          <a:lstStyle>
            <a:lvl1pPr algn="l">
              <a:lnSpc>
                <a:spcPct val="100000"/>
              </a:lnSpc>
              <a:defRPr sz="1200">
                <a:solidFill>
                  <a:srgbClr val="A6AAA9"/>
                </a:solidFill>
              </a:defRPr>
            </a:lvl1pPr>
          </a:lstStyle>
          <a:p>
            <a:pPr lvl="0"/>
            <a:r>
              <a:rPr lang="en-US" smtClean="0"/>
              <a:t>Click to edit Master text styles</a:t>
            </a:r>
          </a:p>
        </p:txBody>
      </p:sp>
      <p:sp>
        <p:nvSpPr>
          <p:cNvPr id="343" name="Rectangle"/>
          <p:cNvSpPr/>
          <p:nvPr/>
        </p:nvSpPr>
        <p:spPr>
          <a:xfrm>
            <a:off x="492093" y="505396"/>
            <a:ext cx="4161496" cy="8086625"/>
          </a:xfrm>
          <a:prstGeom prst="rect">
            <a:avLst/>
          </a:prstGeom>
          <a:solidFill>
            <a:srgbClr val="FFFFFF"/>
          </a:solidFill>
          <a:ln w="12700">
            <a:miter lim="400000"/>
          </a:ln>
          <a:effectLst>
            <a:outerShdw blurRad="393700" dir="10565180" rotWithShape="0">
              <a:srgbClr val="E2E3E8"/>
            </a:outerShdw>
          </a:effectLst>
        </p:spPr>
        <p:txBody>
          <a:bodyPr lIns="0" tIns="0" rIns="0" bIns="0" anchor="ctr"/>
          <a:lstStyle/>
          <a:p>
            <a:endParaRPr/>
          </a:p>
        </p:txBody>
      </p:sp>
      <p:sp>
        <p:nvSpPr>
          <p:cNvPr id="344" name="Photo-Placeholder.jpg"/>
          <p:cNvSpPr>
            <a:spLocks noGrp="1"/>
          </p:cNvSpPr>
          <p:nvPr>
            <p:ph type="pic" sz="half" idx="14"/>
          </p:nvPr>
        </p:nvSpPr>
        <p:spPr>
          <a:xfrm>
            <a:off x="499684" y="505345"/>
            <a:ext cx="4156386" cy="8086626"/>
          </a:xfrm>
          <a:prstGeom prst="rect">
            <a:avLst/>
          </a:prstGeom>
        </p:spPr>
        <p:txBody>
          <a:bodyPr lIns="91439" tIns="45719" rIns="91439" bIns="45719"/>
          <a:lstStyle/>
          <a:p>
            <a:r>
              <a:rPr lang="en-US" smtClean="0"/>
              <a:t>Drag picture to placeholder or click icon to add</a:t>
            </a:r>
            <a:endParaRPr/>
          </a:p>
        </p:txBody>
      </p:sp>
      <p:sp>
        <p:nvSpPr>
          <p:cNvPr id="345" name="Square"/>
          <p:cNvSpPr/>
          <p:nvPr/>
        </p:nvSpPr>
        <p:spPr>
          <a:xfrm>
            <a:off x="12075748" y="8777958"/>
            <a:ext cx="470246" cy="470246"/>
          </a:xfrm>
          <a:prstGeom prst="rect">
            <a:avLst/>
          </a:prstGeom>
          <a:solidFill>
            <a:srgbClr val="0057FF"/>
          </a:solidFill>
          <a:ln w="12700">
            <a:miter lim="400000"/>
          </a:ln>
        </p:spPr>
        <p:txBody>
          <a:bodyPr lIns="0" tIns="0" rIns="0" bIns="0" anchor="ctr"/>
          <a:lstStyle/>
          <a:p>
            <a:endParaRPr/>
          </a:p>
        </p:txBody>
      </p:sp>
      <p:sp>
        <p:nvSpPr>
          <p:cNvPr id="34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347" name="Title Text"/>
          <p:cNvSpPr txBox="1">
            <a:spLocks noGrp="1"/>
          </p:cNvSpPr>
          <p:nvPr>
            <p:ph type="title"/>
          </p:nvPr>
        </p:nvSpPr>
        <p:spPr>
          <a:xfrm>
            <a:off x="5600700" y="1071743"/>
            <a:ext cx="6186587" cy="2100276"/>
          </a:xfrm>
          <a:prstGeom prst="rect">
            <a:avLst/>
          </a:prstGeom>
        </p:spPr>
        <p:txBody>
          <a:bodyPr/>
          <a:lstStyle/>
          <a:p>
            <a:r>
              <a:rPr lang="en-US" smtClean="0"/>
              <a:t>Click to edit Master title style</a:t>
            </a:r>
            <a:endParaRPr/>
          </a:p>
        </p:txBody>
      </p:sp>
      <p:sp>
        <p:nvSpPr>
          <p:cNvPr id="348" name="Body Level One…"/>
          <p:cNvSpPr txBox="1">
            <a:spLocks noGrp="1"/>
          </p:cNvSpPr>
          <p:nvPr>
            <p:ph type="body" sz="quarter" idx="1" hasCustomPrompt="1"/>
          </p:nvPr>
        </p:nvSpPr>
        <p:spPr>
          <a:xfrm>
            <a:off x="6734274" y="4537281"/>
            <a:ext cx="5053013" cy="365670"/>
          </a:xfrm>
          <a:prstGeom prst="rect">
            <a:avLst/>
          </a:prstGeom>
        </p:spPr>
        <p:txBody>
          <a:bodyPr anchor="ctr"/>
          <a:lstStyle>
            <a:lvl1pPr algn="l"/>
            <a:lvl2pPr algn="l"/>
            <a:lvl3pPr algn="l"/>
            <a:lvl4pPr algn="l"/>
            <a:lvl5pPr algn="l"/>
          </a:lstStyle>
          <a:p>
            <a:r>
              <a:t>Body Level One</a:t>
            </a:r>
          </a:p>
        </p:txBody>
      </p:sp>
      <p:sp>
        <p:nvSpPr>
          <p:cNvPr id="349" name="Square"/>
          <p:cNvSpPr>
            <a:spLocks noGrp="1"/>
          </p:cNvSpPr>
          <p:nvPr>
            <p:ph type="body" sz="quarter" idx="15" hasCustomPrompt="1"/>
          </p:nvPr>
        </p:nvSpPr>
        <p:spPr>
          <a:xfrm>
            <a:off x="5600700" y="4179399"/>
            <a:ext cx="723552" cy="723552"/>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350" name="Shape"/>
          <p:cNvSpPr>
            <a:spLocks noGrp="1"/>
          </p:cNvSpPr>
          <p:nvPr>
            <p:ph type="body" sz="quarter" idx="16" hasCustomPrompt="1"/>
          </p:nvPr>
        </p:nvSpPr>
        <p:spPr>
          <a:xfrm>
            <a:off x="5770230" y="4348491"/>
            <a:ext cx="384492" cy="385367"/>
          </a:xfrm>
          <a:custGeom>
            <a:avLst/>
            <a:gdLst/>
            <a:ahLst/>
            <a:cxnLst>
              <a:cxn ang="0">
                <a:pos x="wd2" y="hd2"/>
              </a:cxn>
              <a:cxn ang="5400000">
                <a:pos x="wd2" y="hd2"/>
              </a:cxn>
              <a:cxn ang="10800000">
                <a:pos x="wd2" y="hd2"/>
              </a:cxn>
              <a:cxn ang="16200000">
                <a:pos x="wd2" y="hd2"/>
              </a:cxn>
            </a:cxnLst>
            <a:rect l="0" t="0" r="r" b="b"/>
            <a:pathLst>
              <a:path w="21533" h="21600" extrusionOk="0">
                <a:moveTo>
                  <a:pt x="11228" y="10314"/>
                </a:moveTo>
                <a:lnTo>
                  <a:pt x="16788" y="7658"/>
                </a:lnTo>
                <a:lnTo>
                  <a:pt x="14871" y="7567"/>
                </a:lnTo>
                <a:cubicBezTo>
                  <a:pt x="14385" y="7544"/>
                  <a:pt x="13995" y="7154"/>
                  <a:pt x="13972" y="6667"/>
                </a:cubicBezTo>
                <a:lnTo>
                  <a:pt x="13881" y="4749"/>
                </a:lnTo>
                <a:cubicBezTo>
                  <a:pt x="13881" y="4749"/>
                  <a:pt x="11228" y="10314"/>
                  <a:pt x="11228" y="10314"/>
                </a:cubicBezTo>
                <a:close/>
                <a:moveTo>
                  <a:pt x="8372" y="11911"/>
                </a:moveTo>
                <a:lnTo>
                  <a:pt x="13794" y="539"/>
                </a:lnTo>
                <a:cubicBezTo>
                  <a:pt x="13953" y="205"/>
                  <a:pt x="14289" y="0"/>
                  <a:pt x="14647" y="0"/>
                </a:cubicBezTo>
                <a:cubicBezTo>
                  <a:pt x="14709" y="0"/>
                  <a:pt x="14771" y="6"/>
                  <a:pt x="14834" y="19"/>
                </a:cubicBezTo>
                <a:cubicBezTo>
                  <a:pt x="15258" y="105"/>
                  <a:pt x="15571" y="468"/>
                  <a:pt x="15591" y="901"/>
                </a:cubicBezTo>
                <a:lnTo>
                  <a:pt x="15820" y="5718"/>
                </a:lnTo>
                <a:lnTo>
                  <a:pt x="20633" y="5947"/>
                </a:lnTo>
                <a:cubicBezTo>
                  <a:pt x="21065" y="5967"/>
                  <a:pt x="21429" y="6280"/>
                  <a:pt x="21514" y="6705"/>
                </a:cubicBezTo>
                <a:cubicBezTo>
                  <a:pt x="21600" y="7130"/>
                  <a:pt x="21386" y="7559"/>
                  <a:pt x="20995" y="7746"/>
                </a:cubicBezTo>
                <a:lnTo>
                  <a:pt x="9632" y="13172"/>
                </a:lnTo>
                <a:cubicBezTo>
                  <a:pt x="9502" y="13234"/>
                  <a:pt x="9363" y="13265"/>
                  <a:pt x="9225" y="13265"/>
                </a:cubicBezTo>
                <a:cubicBezTo>
                  <a:pt x="8979" y="13265"/>
                  <a:pt x="8737" y="13169"/>
                  <a:pt x="8556" y="12987"/>
                </a:cubicBezTo>
                <a:cubicBezTo>
                  <a:pt x="8273" y="12704"/>
                  <a:pt x="8199" y="12273"/>
                  <a:pt x="8372" y="11911"/>
                </a:cubicBezTo>
                <a:close/>
                <a:moveTo>
                  <a:pt x="8305" y="7658"/>
                </a:moveTo>
                <a:cubicBezTo>
                  <a:pt x="6095" y="8087"/>
                  <a:pt x="4421" y="10037"/>
                  <a:pt x="4421" y="12372"/>
                </a:cubicBezTo>
                <a:cubicBezTo>
                  <a:pt x="4421" y="15020"/>
                  <a:pt x="6574" y="17175"/>
                  <a:pt x="9221" y="17175"/>
                </a:cubicBezTo>
                <a:cubicBezTo>
                  <a:pt x="11581" y="17175"/>
                  <a:pt x="13545" y="15460"/>
                  <a:pt x="13942" y="13210"/>
                </a:cubicBezTo>
                <a:lnTo>
                  <a:pt x="11157" y="14540"/>
                </a:lnTo>
                <a:cubicBezTo>
                  <a:pt x="10643" y="15001"/>
                  <a:pt x="9965" y="15283"/>
                  <a:pt x="9221" y="15283"/>
                </a:cubicBezTo>
                <a:cubicBezTo>
                  <a:pt x="7614" y="15283"/>
                  <a:pt x="6311" y="13980"/>
                  <a:pt x="6311" y="12372"/>
                </a:cubicBezTo>
                <a:cubicBezTo>
                  <a:pt x="6311" y="11726"/>
                  <a:pt x="6524" y="11132"/>
                  <a:pt x="6879" y="10650"/>
                </a:cubicBezTo>
                <a:cubicBezTo>
                  <a:pt x="6879" y="10650"/>
                  <a:pt x="8305" y="7658"/>
                  <a:pt x="8305" y="7658"/>
                </a:cubicBezTo>
                <a:close/>
                <a:moveTo>
                  <a:pt x="0" y="12372"/>
                </a:moveTo>
                <a:cubicBezTo>
                  <a:pt x="0" y="7283"/>
                  <a:pt x="4136" y="3143"/>
                  <a:pt x="9221" y="3143"/>
                </a:cubicBezTo>
                <a:cubicBezTo>
                  <a:pt x="9627" y="3143"/>
                  <a:pt x="10027" y="3173"/>
                  <a:pt x="10419" y="3224"/>
                </a:cubicBezTo>
                <a:lnTo>
                  <a:pt x="9552" y="5044"/>
                </a:lnTo>
                <a:cubicBezTo>
                  <a:pt x="9442" y="5039"/>
                  <a:pt x="9332" y="5035"/>
                  <a:pt x="9221" y="5035"/>
                </a:cubicBezTo>
                <a:cubicBezTo>
                  <a:pt x="5179" y="5035"/>
                  <a:pt x="1890" y="8326"/>
                  <a:pt x="1890" y="12372"/>
                </a:cubicBezTo>
                <a:cubicBezTo>
                  <a:pt x="1890" y="16417"/>
                  <a:pt x="5179" y="19708"/>
                  <a:pt x="9221" y="19708"/>
                </a:cubicBezTo>
                <a:cubicBezTo>
                  <a:pt x="13263" y="19708"/>
                  <a:pt x="16551" y="16417"/>
                  <a:pt x="16551" y="12372"/>
                </a:cubicBezTo>
                <a:cubicBezTo>
                  <a:pt x="16551" y="12237"/>
                  <a:pt x="16547" y="12103"/>
                  <a:pt x="16540" y="11970"/>
                </a:cubicBezTo>
                <a:lnTo>
                  <a:pt x="18352" y="11104"/>
                </a:lnTo>
                <a:cubicBezTo>
                  <a:pt x="18409" y="11519"/>
                  <a:pt x="18441" y="11941"/>
                  <a:pt x="18441" y="12372"/>
                </a:cubicBezTo>
                <a:cubicBezTo>
                  <a:pt x="18441" y="17460"/>
                  <a:pt x="14305" y="21600"/>
                  <a:pt x="9221" y="21600"/>
                </a:cubicBezTo>
                <a:cubicBezTo>
                  <a:pt x="4136" y="21600"/>
                  <a:pt x="0" y="17460"/>
                  <a:pt x="0" y="12372"/>
                </a:cubicBezTo>
                <a:close/>
              </a:path>
            </a:pathLst>
          </a:custGeom>
          <a:solidFill>
            <a:srgbClr val="FFFFFF"/>
          </a:solidFill>
        </p:spPr>
        <p:txBody>
          <a:bodyPr lIns="38100" tIns="38100" rIns="38100" bIns="38100" anchor="ctr"/>
          <a:lstStyle/>
          <a:p>
            <a:pPr defTabSz="457200">
              <a:lnSpc>
                <a:spcPct val="100000"/>
              </a:lnSpc>
              <a:defRPr sz="3000" b="1">
                <a:solidFill>
                  <a:srgbClr val="FFFFFF"/>
                </a:solidFill>
              </a:defRPr>
            </a:pPr>
            <a:r>
              <a:rPr lang="en-US"/>
              <a:t> </a:t>
            </a:r>
            <a:endParaRPr/>
          </a:p>
        </p:txBody>
      </p:sp>
      <p:sp>
        <p:nvSpPr>
          <p:cNvPr id="351" name="Porta Pharetra"/>
          <p:cNvSpPr txBox="1">
            <a:spLocks noGrp="1"/>
          </p:cNvSpPr>
          <p:nvPr>
            <p:ph type="body" sz="quarter" idx="17"/>
          </p:nvPr>
        </p:nvSpPr>
        <p:spPr>
          <a:xfrm>
            <a:off x="6728891" y="4190932"/>
            <a:ext cx="5063779" cy="365670"/>
          </a:xfrm>
          <a:prstGeom prst="rect">
            <a:avLst/>
          </a:prstGeom>
        </p:spPr>
        <p:txBody>
          <a:bodyPr anchor="ctr"/>
          <a:lstStyle>
            <a:lvl1pPr algn="l">
              <a:defRPr>
                <a:latin typeface="Avenir Next Demi Bold"/>
                <a:ea typeface="Avenir Next Demi Bold"/>
                <a:cs typeface="Avenir Next Demi Bold"/>
                <a:sym typeface="Avenir Next Demi Bold"/>
              </a:defRPr>
            </a:lvl1pPr>
          </a:lstStyle>
          <a:p>
            <a:pPr lvl="0"/>
            <a:r>
              <a:rPr lang="en-US" smtClean="0"/>
              <a:t>Click to edit Master text styles</a:t>
            </a:r>
          </a:p>
        </p:txBody>
      </p:sp>
      <p:sp>
        <p:nvSpPr>
          <p:cNvPr id="352" name="Square"/>
          <p:cNvSpPr>
            <a:spLocks noGrp="1"/>
          </p:cNvSpPr>
          <p:nvPr>
            <p:ph type="body" sz="quarter" idx="18" hasCustomPrompt="1"/>
          </p:nvPr>
        </p:nvSpPr>
        <p:spPr>
          <a:xfrm>
            <a:off x="5600700" y="5182699"/>
            <a:ext cx="723552" cy="723552"/>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353" name="Lorem Ipsum Cras"/>
          <p:cNvSpPr txBox="1">
            <a:spLocks noGrp="1"/>
          </p:cNvSpPr>
          <p:nvPr>
            <p:ph type="body" sz="quarter" idx="19"/>
          </p:nvPr>
        </p:nvSpPr>
        <p:spPr>
          <a:xfrm>
            <a:off x="6728891" y="5194232"/>
            <a:ext cx="5063779" cy="365670"/>
          </a:xfrm>
          <a:prstGeom prst="rect">
            <a:avLst/>
          </a:prstGeom>
        </p:spPr>
        <p:txBody>
          <a:bodyPr anchor="ctr"/>
          <a:lstStyle>
            <a:lvl1pPr algn="l">
              <a:defRPr>
                <a:latin typeface="Avenir Next Demi Bold"/>
                <a:ea typeface="Avenir Next Demi Bold"/>
                <a:cs typeface="Avenir Next Demi Bold"/>
                <a:sym typeface="Avenir Next Demi Bold"/>
              </a:defRPr>
            </a:lvl1pPr>
          </a:lstStyle>
          <a:p>
            <a:pPr lvl="0"/>
            <a:r>
              <a:rPr lang="en-US" smtClean="0"/>
              <a:t>Click to edit Master text styles</a:t>
            </a:r>
          </a:p>
        </p:txBody>
      </p:sp>
      <p:sp>
        <p:nvSpPr>
          <p:cNvPr id="354" name="Etiam porta sem malesuada magna mollis euismod."/>
          <p:cNvSpPr txBox="1">
            <a:spLocks noGrp="1"/>
          </p:cNvSpPr>
          <p:nvPr>
            <p:ph type="body" sz="quarter" idx="20"/>
          </p:nvPr>
        </p:nvSpPr>
        <p:spPr>
          <a:xfrm>
            <a:off x="6734274" y="5540581"/>
            <a:ext cx="5053013" cy="365670"/>
          </a:xfrm>
          <a:prstGeom prst="rect">
            <a:avLst/>
          </a:prstGeom>
        </p:spPr>
        <p:txBody>
          <a:bodyPr anchor="ctr"/>
          <a:lstStyle>
            <a:lvl1pPr algn="l"/>
          </a:lstStyle>
          <a:p>
            <a:pPr lvl="0"/>
            <a:r>
              <a:rPr lang="en-US" smtClean="0"/>
              <a:t>Click to edit Master text styles</a:t>
            </a:r>
          </a:p>
        </p:txBody>
      </p:sp>
      <p:sp>
        <p:nvSpPr>
          <p:cNvPr id="355" name="Square"/>
          <p:cNvSpPr>
            <a:spLocks noGrp="1"/>
          </p:cNvSpPr>
          <p:nvPr>
            <p:ph type="body" sz="quarter" idx="21" hasCustomPrompt="1"/>
          </p:nvPr>
        </p:nvSpPr>
        <p:spPr>
          <a:xfrm>
            <a:off x="5600700" y="6185999"/>
            <a:ext cx="723552" cy="723552"/>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356" name="Malesuada Quam Pharetra"/>
          <p:cNvSpPr txBox="1">
            <a:spLocks noGrp="1"/>
          </p:cNvSpPr>
          <p:nvPr>
            <p:ph type="body" sz="quarter" idx="22"/>
          </p:nvPr>
        </p:nvSpPr>
        <p:spPr>
          <a:xfrm>
            <a:off x="6728891" y="6197532"/>
            <a:ext cx="5063779" cy="365670"/>
          </a:xfrm>
          <a:prstGeom prst="rect">
            <a:avLst/>
          </a:prstGeom>
        </p:spPr>
        <p:txBody>
          <a:bodyPr anchor="ctr"/>
          <a:lstStyle>
            <a:lvl1pPr algn="l">
              <a:defRPr>
                <a:latin typeface="Avenir Next Demi Bold"/>
                <a:ea typeface="Avenir Next Demi Bold"/>
                <a:cs typeface="Avenir Next Demi Bold"/>
                <a:sym typeface="Avenir Next Demi Bold"/>
              </a:defRPr>
            </a:lvl1pPr>
          </a:lstStyle>
          <a:p>
            <a:pPr lvl="0"/>
            <a:r>
              <a:rPr lang="en-US" smtClean="0"/>
              <a:t>Click to edit Master text styles</a:t>
            </a:r>
          </a:p>
        </p:txBody>
      </p:sp>
      <p:sp>
        <p:nvSpPr>
          <p:cNvPr id="357" name="Donec sed odio dui."/>
          <p:cNvSpPr txBox="1">
            <a:spLocks noGrp="1"/>
          </p:cNvSpPr>
          <p:nvPr>
            <p:ph type="body" sz="quarter" idx="23"/>
          </p:nvPr>
        </p:nvSpPr>
        <p:spPr>
          <a:xfrm>
            <a:off x="6734274" y="6543881"/>
            <a:ext cx="5053013" cy="365670"/>
          </a:xfrm>
          <a:prstGeom prst="rect">
            <a:avLst/>
          </a:prstGeom>
        </p:spPr>
        <p:txBody>
          <a:bodyPr anchor="ctr"/>
          <a:lstStyle>
            <a:lvl1pPr algn="l"/>
          </a:lstStyle>
          <a:p>
            <a:pPr lvl="0"/>
            <a:r>
              <a:rPr lang="en-US" smtClean="0"/>
              <a:t>Click to edit Master text styles</a:t>
            </a:r>
          </a:p>
        </p:txBody>
      </p:sp>
      <p:sp>
        <p:nvSpPr>
          <p:cNvPr id="358" name="Square"/>
          <p:cNvSpPr>
            <a:spLocks noGrp="1"/>
          </p:cNvSpPr>
          <p:nvPr>
            <p:ph type="body" sz="quarter" idx="24" hasCustomPrompt="1"/>
          </p:nvPr>
        </p:nvSpPr>
        <p:spPr>
          <a:xfrm>
            <a:off x="5600700" y="7186898"/>
            <a:ext cx="723552" cy="723552"/>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359" name="Sit Consectetur Lorem"/>
          <p:cNvSpPr txBox="1">
            <a:spLocks noGrp="1"/>
          </p:cNvSpPr>
          <p:nvPr>
            <p:ph type="body" sz="quarter" idx="25"/>
          </p:nvPr>
        </p:nvSpPr>
        <p:spPr>
          <a:xfrm>
            <a:off x="6728891" y="7198431"/>
            <a:ext cx="5063779" cy="365671"/>
          </a:xfrm>
          <a:prstGeom prst="rect">
            <a:avLst/>
          </a:prstGeom>
        </p:spPr>
        <p:txBody>
          <a:bodyPr anchor="ctr"/>
          <a:lstStyle>
            <a:lvl1pPr algn="l">
              <a:defRPr>
                <a:latin typeface="Avenir Next Demi Bold"/>
                <a:ea typeface="Avenir Next Demi Bold"/>
                <a:cs typeface="Avenir Next Demi Bold"/>
                <a:sym typeface="Avenir Next Demi Bold"/>
              </a:defRPr>
            </a:lvl1pPr>
          </a:lstStyle>
          <a:p>
            <a:pPr lvl="0"/>
            <a:r>
              <a:rPr lang="en-US" smtClean="0"/>
              <a:t>Click to edit Master text styles</a:t>
            </a:r>
          </a:p>
        </p:txBody>
      </p:sp>
      <p:sp>
        <p:nvSpPr>
          <p:cNvPr id="360" name="Aenean lacinia bibendum nulla sed consectetur."/>
          <p:cNvSpPr txBox="1">
            <a:spLocks noGrp="1"/>
          </p:cNvSpPr>
          <p:nvPr>
            <p:ph type="body" sz="quarter" idx="26"/>
          </p:nvPr>
        </p:nvSpPr>
        <p:spPr>
          <a:xfrm>
            <a:off x="6734274" y="7544780"/>
            <a:ext cx="5053013" cy="365670"/>
          </a:xfrm>
          <a:prstGeom prst="rect">
            <a:avLst/>
          </a:prstGeom>
        </p:spPr>
        <p:txBody>
          <a:bodyPr anchor="ctr"/>
          <a:lstStyle>
            <a:lvl1pPr algn="l"/>
          </a:lstStyle>
          <a:p>
            <a:pPr lvl="0"/>
            <a:r>
              <a:rPr lang="en-US" smtClean="0"/>
              <a:t>Click to edit Master text styles</a:t>
            </a:r>
          </a:p>
        </p:txBody>
      </p:sp>
      <p:sp>
        <p:nvSpPr>
          <p:cNvPr id="361" name="Shape"/>
          <p:cNvSpPr>
            <a:spLocks noGrp="1"/>
          </p:cNvSpPr>
          <p:nvPr>
            <p:ph type="body" sz="quarter" idx="27" hasCustomPrompt="1"/>
          </p:nvPr>
        </p:nvSpPr>
        <p:spPr>
          <a:xfrm>
            <a:off x="898878" y="3919704"/>
            <a:ext cx="3347927" cy="1914192"/>
          </a:xfrm>
          <a:custGeom>
            <a:avLst/>
            <a:gdLst/>
            <a:ahLst/>
            <a:cxnLst>
              <a:cxn ang="0">
                <a:pos x="wd2" y="hd2"/>
              </a:cxn>
              <a:cxn ang="5400000">
                <a:pos x="wd2" y="hd2"/>
              </a:cxn>
              <a:cxn ang="10800000">
                <a:pos x="wd2" y="hd2"/>
              </a:cxn>
              <a:cxn ang="16200000">
                <a:pos x="wd2" y="hd2"/>
              </a:cxn>
            </a:cxnLst>
            <a:rect l="0" t="0" r="r" b="b"/>
            <a:pathLst>
              <a:path w="21600" h="21600" extrusionOk="0">
                <a:moveTo>
                  <a:pt x="17310" y="21600"/>
                </a:moveTo>
                <a:lnTo>
                  <a:pt x="13218" y="21600"/>
                </a:lnTo>
                <a:lnTo>
                  <a:pt x="10788" y="8154"/>
                </a:lnTo>
                <a:lnTo>
                  <a:pt x="10738" y="8154"/>
                </a:lnTo>
                <a:lnTo>
                  <a:pt x="8357" y="21600"/>
                </a:lnTo>
                <a:lnTo>
                  <a:pt x="4265" y="21600"/>
                </a:lnTo>
                <a:lnTo>
                  <a:pt x="0" y="0"/>
                </a:lnTo>
                <a:lnTo>
                  <a:pt x="4389" y="0"/>
                </a:lnTo>
                <a:lnTo>
                  <a:pt x="6522" y="13663"/>
                </a:lnTo>
                <a:lnTo>
                  <a:pt x="6597" y="13663"/>
                </a:lnTo>
                <a:lnTo>
                  <a:pt x="8804" y="0"/>
                </a:lnTo>
                <a:lnTo>
                  <a:pt x="12895" y="0"/>
                </a:lnTo>
                <a:lnTo>
                  <a:pt x="15177" y="13663"/>
                </a:lnTo>
                <a:lnTo>
                  <a:pt x="15227" y="13663"/>
                </a:lnTo>
                <a:lnTo>
                  <a:pt x="17384" y="0"/>
                </a:lnTo>
                <a:lnTo>
                  <a:pt x="21600" y="0"/>
                </a:lnTo>
                <a:cubicBezTo>
                  <a:pt x="21600" y="0"/>
                  <a:pt x="17310" y="21600"/>
                  <a:pt x="17310" y="21600"/>
                </a:cubicBezTo>
                <a:close/>
              </a:path>
            </a:pathLst>
          </a:custGeom>
          <a:solidFill>
            <a:srgbClr val="FFFFFF"/>
          </a:solidFill>
        </p:spPr>
        <p:txBody>
          <a:bodyPr lIns="38100" tIns="38100" rIns="38100" bIns="38100" anchor="ctr"/>
          <a:lstStyle/>
          <a:p>
            <a:pPr>
              <a:lnSpc>
                <a:spcPct val="100000"/>
              </a:lnSpc>
              <a:defRPr b="1">
                <a:solidFill>
                  <a:srgbClr val="FFFFFF"/>
                </a:solidFill>
              </a:defRPr>
            </a:pPr>
            <a:r>
              <a:rPr lang="en-US"/>
              <a:t> </a:t>
            </a:r>
            <a:endParaRPr/>
          </a:p>
        </p:txBody>
      </p:sp>
      <p:sp>
        <p:nvSpPr>
          <p:cNvPr id="362" name="Rectangle"/>
          <p:cNvSpPr>
            <a:spLocks noGrp="1"/>
          </p:cNvSpPr>
          <p:nvPr>
            <p:ph type="body" sz="quarter" idx="28" hasCustomPrompt="1"/>
          </p:nvPr>
        </p:nvSpPr>
        <p:spPr>
          <a:xfrm>
            <a:off x="4186091" y="510258"/>
            <a:ext cx="470247" cy="1661989"/>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363" name="SWOT analysis"/>
          <p:cNvSpPr txBox="1">
            <a:spLocks noGrp="1"/>
          </p:cNvSpPr>
          <p:nvPr>
            <p:ph type="body" sz="quarter" idx="29"/>
          </p:nvPr>
        </p:nvSpPr>
        <p:spPr>
          <a:xfrm rot="5400000">
            <a:off x="3812544" y="1239652"/>
            <a:ext cx="1217342" cy="203201"/>
          </a:xfrm>
          <a:prstGeom prst="rect">
            <a:avLst/>
          </a:prstGeom>
        </p:spPr>
        <p:txBody>
          <a:bodyPr anchor="ctr">
            <a:spAutoFit/>
          </a:bodyPr>
          <a:lstStyle>
            <a:lvl1pPr algn="l">
              <a:lnSpc>
                <a:spcPct val="100000"/>
              </a:lnSpc>
              <a:defRPr sz="1200" b="1">
                <a:solidFill>
                  <a:srgbClr val="FFFFFF"/>
                </a:solidFill>
              </a:defRPr>
            </a:lvl1pPr>
          </a:lstStyle>
          <a:p>
            <a:pPr lvl="0"/>
            <a:r>
              <a:rPr lang="en-US" smtClean="0"/>
              <a:t>Click to edit Master text styles</a:t>
            </a:r>
          </a:p>
        </p:txBody>
      </p:sp>
      <p:sp>
        <p:nvSpPr>
          <p:cNvPr id="364" name="Shape"/>
          <p:cNvSpPr>
            <a:spLocks noGrp="1"/>
          </p:cNvSpPr>
          <p:nvPr>
            <p:ph type="body" sz="quarter" idx="30" hasCustomPrompt="1"/>
          </p:nvPr>
        </p:nvSpPr>
        <p:spPr>
          <a:xfrm>
            <a:off x="5841266" y="5331680"/>
            <a:ext cx="242419" cy="407879"/>
          </a:xfrm>
          <a:custGeom>
            <a:avLst/>
            <a:gdLst/>
            <a:ahLst/>
            <a:cxnLst>
              <a:cxn ang="0">
                <a:pos x="wd2" y="hd2"/>
              </a:cxn>
              <a:cxn ang="5400000">
                <a:pos x="wd2" y="hd2"/>
              </a:cxn>
              <a:cxn ang="10800000">
                <a:pos x="wd2" y="hd2"/>
              </a:cxn>
              <a:cxn ang="16200000">
                <a:pos x="wd2" y="hd2"/>
              </a:cxn>
            </a:cxnLst>
            <a:rect l="0" t="0" r="r" b="b"/>
            <a:pathLst>
              <a:path w="21600" h="21600" extrusionOk="0">
                <a:moveTo>
                  <a:pt x="15277" y="3770"/>
                </a:moveTo>
                <a:cubicBezTo>
                  <a:pt x="15277" y="3251"/>
                  <a:pt x="14570" y="2831"/>
                  <a:pt x="13697" y="2831"/>
                </a:cubicBezTo>
                <a:lnTo>
                  <a:pt x="7903" y="2831"/>
                </a:lnTo>
                <a:cubicBezTo>
                  <a:pt x="7030" y="2831"/>
                  <a:pt x="6323" y="3251"/>
                  <a:pt x="6323" y="3770"/>
                </a:cubicBezTo>
                <a:cubicBezTo>
                  <a:pt x="6323" y="4288"/>
                  <a:pt x="7030" y="4709"/>
                  <a:pt x="7903" y="4709"/>
                </a:cubicBezTo>
                <a:lnTo>
                  <a:pt x="13697" y="4709"/>
                </a:lnTo>
                <a:cubicBezTo>
                  <a:pt x="14570" y="4709"/>
                  <a:pt x="15277" y="4288"/>
                  <a:pt x="15277" y="3770"/>
                </a:cubicBezTo>
                <a:close/>
                <a:moveTo>
                  <a:pt x="4741" y="1878"/>
                </a:moveTo>
                <a:cubicBezTo>
                  <a:pt x="3870" y="1878"/>
                  <a:pt x="3160" y="2299"/>
                  <a:pt x="3160" y="2817"/>
                </a:cubicBezTo>
                <a:lnTo>
                  <a:pt x="3160" y="18783"/>
                </a:lnTo>
                <a:cubicBezTo>
                  <a:pt x="3160" y="19300"/>
                  <a:pt x="3870" y="19722"/>
                  <a:pt x="4741" y="19722"/>
                </a:cubicBezTo>
                <a:lnTo>
                  <a:pt x="16859" y="19722"/>
                </a:lnTo>
                <a:cubicBezTo>
                  <a:pt x="17730" y="19722"/>
                  <a:pt x="18440" y="19300"/>
                  <a:pt x="18440" y="18783"/>
                </a:cubicBezTo>
                <a:lnTo>
                  <a:pt x="18440" y="2817"/>
                </a:lnTo>
                <a:cubicBezTo>
                  <a:pt x="18440" y="2299"/>
                  <a:pt x="17730" y="1878"/>
                  <a:pt x="16859" y="1878"/>
                </a:cubicBezTo>
                <a:cubicBezTo>
                  <a:pt x="16859" y="1878"/>
                  <a:pt x="4741" y="1878"/>
                  <a:pt x="4741" y="1878"/>
                </a:cubicBezTo>
                <a:close/>
                <a:moveTo>
                  <a:pt x="16859" y="21600"/>
                </a:moveTo>
                <a:lnTo>
                  <a:pt x="4741" y="21600"/>
                </a:lnTo>
                <a:cubicBezTo>
                  <a:pt x="2127" y="21600"/>
                  <a:pt x="0" y="20336"/>
                  <a:pt x="0" y="18783"/>
                </a:cubicBezTo>
                <a:lnTo>
                  <a:pt x="0" y="2817"/>
                </a:lnTo>
                <a:cubicBezTo>
                  <a:pt x="0" y="1264"/>
                  <a:pt x="2127" y="0"/>
                  <a:pt x="4741" y="0"/>
                </a:cubicBezTo>
                <a:lnTo>
                  <a:pt x="16859" y="0"/>
                </a:lnTo>
                <a:cubicBezTo>
                  <a:pt x="19473" y="0"/>
                  <a:pt x="21600" y="1264"/>
                  <a:pt x="21600" y="2817"/>
                </a:cubicBezTo>
                <a:lnTo>
                  <a:pt x="21600" y="18783"/>
                </a:lnTo>
                <a:cubicBezTo>
                  <a:pt x="21600" y="20336"/>
                  <a:pt x="19473" y="21600"/>
                  <a:pt x="16859" y="21600"/>
                </a:cubicBezTo>
                <a:close/>
                <a:moveTo>
                  <a:pt x="10800" y="16932"/>
                </a:moveTo>
                <a:cubicBezTo>
                  <a:pt x="10742" y="16932"/>
                  <a:pt x="10682" y="16946"/>
                  <a:pt x="10642" y="16971"/>
                </a:cubicBezTo>
                <a:cubicBezTo>
                  <a:pt x="10555" y="17022"/>
                  <a:pt x="10555" y="17107"/>
                  <a:pt x="10643" y="17159"/>
                </a:cubicBezTo>
                <a:cubicBezTo>
                  <a:pt x="10724" y="17207"/>
                  <a:pt x="10876" y="17208"/>
                  <a:pt x="10958" y="17159"/>
                </a:cubicBezTo>
                <a:cubicBezTo>
                  <a:pt x="11046" y="17107"/>
                  <a:pt x="11046" y="17023"/>
                  <a:pt x="10959" y="16971"/>
                </a:cubicBezTo>
                <a:cubicBezTo>
                  <a:pt x="10918" y="16946"/>
                  <a:pt x="10858" y="16932"/>
                  <a:pt x="10800" y="16932"/>
                </a:cubicBezTo>
                <a:close/>
                <a:moveTo>
                  <a:pt x="10800" y="18810"/>
                </a:moveTo>
                <a:cubicBezTo>
                  <a:pt x="10016" y="18810"/>
                  <a:pt x="9279" y="18628"/>
                  <a:pt x="8724" y="18299"/>
                </a:cubicBezTo>
                <a:cubicBezTo>
                  <a:pt x="7579" y="17618"/>
                  <a:pt x="7579" y="16511"/>
                  <a:pt x="8724" y="15831"/>
                </a:cubicBezTo>
                <a:cubicBezTo>
                  <a:pt x="9279" y="15501"/>
                  <a:pt x="10016" y="15319"/>
                  <a:pt x="10801" y="15319"/>
                </a:cubicBezTo>
                <a:cubicBezTo>
                  <a:pt x="11585" y="15319"/>
                  <a:pt x="12322" y="15501"/>
                  <a:pt x="12877" y="15831"/>
                </a:cubicBezTo>
                <a:cubicBezTo>
                  <a:pt x="14022" y="16511"/>
                  <a:pt x="14022" y="17618"/>
                  <a:pt x="12876" y="18299"/>
                </a:cubicBezTo>
                <a:cubicBezTo>
                  <a:pt x="12322" y="18628"/>
                  <a:pt x="11584" y="18810"/>
                  <a:pt x="10800" y="18810"/>
                </a:cubicBezTo>
                <a:close/>
              </a:path>
            </a:pathLst>
          </a:custGeom>
          <a:solidFill>
            <a:srgbClr val="FFFFFF"/>
          </a:solidFill>
        </p:spPr>
        <p:txBody>
          <a:bodyPr lIns="38100" tIns="38100" rIns="38100" bIns="38100" anchor="ctr"/>
          <a:lstStyle/>
          <a:p>
            <a:pPr defTabSz="457200">
              <a:lnSpc>
                <a:spcPct val="100000"/>
              </a:lnSpc>
              <a:defRPr sz="3000" b="1">
                <a:solidFill>
                  <a:srgbClr val="FFFFFF"/>
                </a:solidFill>
              </a:defRPr>
            </a:pPr>
            <a:r>
              <a:rPr lang="en-US"/>
              <a:t> </a:t>
            </a:r>
            <a:endParaRPr/>
          </a:p>
        </p:txBody>
      </p:sp>
      <p:sp>
        <p:nvSpPr>
          <p:cNvPr id="365" name="Shape"/>
          <p:cNvSpPr>
            <a:spLocks noGrp="1"/>
          </p:cNvSpPr>
          <p:nvPr>
            <p:ph type="body" sz="quarter" idx="31" hasCustomPrompt="1"/>
          </p:nvPr>
        </p:nvSpPr>
        <p:spPr>
          <a:xfrm>
            <a:off x="5748038" y="6355091"/>
            <a:ext cx="428876" cy="385367"/>
          </a:xfrm>
          <a:custGeom>
            <a:avLst/>
            <a:gdLst/>
            <a:ahLst/>
            <a:cxnLst>
              <a:cxn ang="0">
                <a:pos x="wd2" y="hd2"/>
              </a:cxn>
              <a:cxn ang="5400000">
                <a:pos x="wd2" y="hd2"/>
              </a:cxn>
              <a:cxn ang="10800000">
                <a:pos x="wd2" y="hd2"/>
              </a:cxn>
              <a:cxn ang="16200000">
                <a:pos x="wd2" y="hd2"/>
              </a:cxn>
            </a:cxnLst>
            <a:rect l="0" t="0" r="r" b="b"/>
            <a:pathLst>
              <a:path w="21600" h="21600" extrusionOk="0">
                <a:moveTo>
                  <a:pt x="2817" y="0"/>
                </a:moveTo>
                <a:cubicBezTo>
                  <a:pt x="1264" y="0"/>
                  <a:pt x="0" y="1406"/>
                  <a:pt x="0" y="3135"/>
                </a:cubicBezTo>
                <a:lnTo>
                  <a:pt x="0" y="14632"/>
                </a:lnTo>
                <a:cubicBezTo>
                  <a:pt x="0" y="16361"/>
                  <a:pt x="1264" y="17768"/>
                  <a:pt x="2817" y="17768"/>
                </a:cubicBezTo>
                <a:lnTo>
                  <a:pt x="18783" y="17768"/>
                </a:lnTo>
                <a:cubicBezTo>
                  <a:pt x="20336" y="17768"/>
                  <a:pt x="21600" y="16361"/>
                  <a:pt x="21600" y="14632"/>
                </a:cubicBezTo>
                <a:lnTo>
                  <a:pt x="21600" y="3135"/>
                </a:lnTo>
                <a:cubicBezTo>
                  <a:pt x="21600" y="1406"/>
                  <a:pt x="20336" y="0"/>
                  <a:pt x="18783" y="0"/>
                </a:cubicBezTo>
                <a:lnTo>
                  <a:pt x="2817" y="0"/>
                </a:lnTo>
                <a:close/>
                <a:moveTo>
                  <a:pt x="2817" y="2090"/>
                </a:moveTo>
                <a:lnTo>
                  <a:pt x="18783" y="2090"/>
                </a:lnTo>
                <a:cubicBezTo>
                  <a:pt x="19300" y="2090"/>
                  <a:pt x="19722" y="2559"/>
                  <a:pt x="19722" y="3135"/>
                </a:cubicBezTo>
                <a:lnTo>
                  <a:pt x="19722" y="11573"/>
                </a:lnTo>
                <a:lnTo>
                  <a:pt x="1878" y="11573"/>
                </a:lnTo>
                <a:lnTo>
                  <a:pt x="1878" y="3135"/>
                </a:lnTo>
                <a:cubicBezTo>
                  <a:pt x="1878" y="2559"/>
                  <a:pt x="2300" y="2090"/>
                  <a:pt x="2817" y="2090"/>
                </a:cubicBezTo>
                <a:close/>
                <a:moveTo>
                  <a:pt x="1878" y="13663"/>
                </a:moveTo>
                <a:lnTo>
                  <a:pt x="19722" y="13663"/>
                </a:lnTo>
                <a:lnTo>
                  <a:pt x="19722" y="14632"/>
                </a:lnTo>
                <a:cubicBezTo>
                  <a:pt x="19722" y="15209"/>
                  <a:pt x="19300" y="15677"/>
                  <a:pt x="18783" y="15677"/>
                </a:cubicBezTo>
                <a:lnTo>
                  <a:pt x="2817" y="15677"/>
                </a:lnTo>
                <a:cubicBezTo>
                  <a:pt x="2300" y="15677"/>
                  <a:pt x="1878" y="15209"/>
                  <a:pt x="1878" y="14632"/>
                </a:cubicBezTo>
                <a:lnTo>
                  <a:pt x="1878" y="13663"/>
                </a:lnTo>
                <a:close/>
                <a:moveTo>
                  <a:pt x="5635" y="19510"/>
                </a:moveTo>
                <a:cubicBezTo>
                  <a:pt x="5116" y="19510"/>
                  <a:pt x="4696" y="19978"/>
                  <a:pt x="4696" y="20555"/>
                </a:cubicBezTo>
                <a:cubicBezTo>
                  <a:pt x="4696" y="21132"/>
                  <a:pt x="5116" y="21600"/>
                  <a:pt x="5635" y="21600"/>
                </a:cubicBezTo>
                <a:lnTo>
                  <a:pt x="15447" y="21600"/>
                </a:lnTo>
                <a:cubicBezTo>
                  <a:pt x="15966" y="21600"/>
                  <a:pt x="16386" y="21132"/>
                  <a:pt x="16386" y="20555"/>
                </a:cubicBezTo>
                <a:cubicBezTo>
                  <a:pt x="16386" y="19978"/>
                  <a:pt x="15966" y="19510"/>
                  <a:pt x="15447" y="19510"/>
                </a:cubicBezTo>
                <a:lnTo>
                  <a:pt x="5635" y="19510"/>
                </a:lnTo>
                <a:close/>
              </a:path>
            </a:pathLst>
          </a:custGeom>
          <a:solidFill>
            <a:srgbClr val="FFFFFF"/>
          </a:solidFill>
        </p:spPr>
        <p:txBody>
          <a:bodyPr lIns="38100" tIns="38100" rIns="38100" bIns="38100" anchor="ctr"/>
          <a:lstStyle/>
          <a:p>
            <a:pPr defTabSz="457200">
              <a:lnSpc>
                <a:spcPct val="100000"/>
              </a:lnSpc>
              <a:defRPr sz="3000" b="1">
                <a:solidFill>
                  <a:srgbClr val="FFFFFF"/>
                </a:solidFill>
              </a:defRPr>
            </a:pPr>
            <a:r>
              <a:rPr lang="en-US"/>
              <a:t> </a:t>
            </a:r>
            <a:endParaRPr/>
          </a:p>
        </p:txBody>
      </p:sp>
      <p:sp>
        <p:nvSpPr>
          <p:cNvPr id="366" name="Shape"/>
          <p:cNvSpPr>
            <a:spLocks noGrp="1"/>
          </p:cNvSpPr>
          <p:nvPr>
            <p:ph type="body" sz="quarter" idx="32" hasCustomPrompt="1"/>
          </p:nvPr>
        </p:nvSpPr>
        <p:spPr>
          <a:xfrm>
            <a:off x="5730607" y="7395910"/>
            <a:ext cx="463737" cy="305528"/>
          </a:xfrm>
          <a:custGeom>
            <a:avLst/>
            <a:gdLst/>
            <a:ahLst/>
            <a:cxnLst>
              <a:cxn ang="0">
                <a:pos x="wd2" y="hd2"/>
              </a:cxn>
              <a:cxn ang="5400000">
                <a:pos x="wd2" y="hd2"/>
              </a:cxn>
              <a:cxn ang="10800000">
                <a:pos x="wd2" y="hd2"/>
              </a:cxn>
              <a:cxn ang="16200000">
                <a:pos x="wd2" y="hd2"/>
              </a:cxn>
            </a:cxnLst>
            <a:rect l="0" t="0" r="r" b="b"/>
            <a:pathLst>
              <a:path w="21600" h="21600" extrusionOk="0">
                <a:moveTo>
                  <a:pt x="5115" y="8625"/>
                </a:moveTo>
                <a:cubicBezTo>
                  <a:pt x="3222" y="8625"/>
                  <a:pt x="1682" y="10963"/>
                  <a:pt x="1682" y="13836"/>
                </a:cubicBezTo>
                <a:cubicBezTo>
                  <a:pt x="1682" y="16710"/>
                  <a:pt x="3222" y="19047"/>
                  <a:pt x="5115" y="19047"/>
                </a:cubicBezTo>
                <a:lnTo>
                  <a:pt x="17545" y="19047"/>
                </a:lnTo>
                <a:cubicBezTo>
                  <a:pt x="18853" y="19047"/>
                  <a:pt x="19918" y="17431"/>
                  <a:pt x="19918" y="15445"/>
                </a:cubicBezTo>
                <a:cubicBezTo>
                  <a:pt x="19918" y="13496"/>
                  <a:pt x="18912" y="11917"/>
                  <a:pt x="17627" y="11849"/>
                </a:cubicBezTo>
                <a:cubicBezTo>
                  <a:pt x="17182" y="11826"/>
                  <a:pt x="16826" y="11280"/>
                  <a:pt x="16816" y="10604"/>
                </a:cubicBezTo>
                <a:cubicBezTo>
                  <a:pt x="16747" y="6164"/>
                  <a:pt x="14313" y="2553"/>
                  <a:pt x="11390" y="2553"/>
                </a:cubicBezTo>
                <a:cubicBezTo>
                  <a:pt x="9128" y="2553"/>
                  <a:pt x="7139" y="4628"/>
                  <a:pt x="6324" y="7840"/>
                </a:cubicBezTo>
                <a:cubicBezTo>
                  <a:pt x="6188" y="8374"/>
                  <a:pt x="5834" y="8709"/>
                  <a:pt x="5457" y="8651"/>
                </a:cubicBezTo>
                <a:cubicBezTo>
                  <a:pt x="5340" y="8634"/>
                  <a:pt x="5224" y="8625"/>
                  <a:pt x="5115" y="8625"/>
                </a:cubicBezTo>
                <a:close/>
                <a:moveTo>
                  <a:pt x="17545" y="21600"/>
                </a:moveTo>
                <a:lnTo>
                  <a:pt x="5115" y="21600"/>
                </a:lnTo>
                <a:cubicBezTo>
                  <a:pt x="2295" y="21600"/>
                  <a:pt x="0" y="18117"/>
                  <a:pt x="0" y="13836"/>
                </a:cubicBezTo>
                <a:cubicBezTo>
                  <a:pt x="0" y="9615"/>
                  <a:pt x="2231" y="6170"/>
                  <a:pt x="4996" y="6074"/>
                </a:cubicBezTo>
                <a:cubicBezTo>
                  <a:pt x="6183" y="2355"/>
                  <a:pt x="8631" y="0"/>
                  <a:pt x="11390" y="0"/>
                </a:cubicBezTo>
                <a:cubicBezTo>
                  <a:pt x="14974" y="0"/>
                  <a:pt x="17997" y="4145"/>
                  <a:pt x="18443" y="9444"/>
                </a:cubicBezTo>
                <a:cubicBezTo>
                  <a:pt x="20263" y="10061"/>
                  <a:pt x="21600" y="12507"/>
                  <a:pt x="21600" y="15445"/>
                </a:cubicBezTo>
                <a:cubicBezTo>
                  <a:pt x="21600" y="18839"/>
                  <a:pt x="19781" y="21600"/>
                  <a:pt x="17545" y="21600"/>
                </a:cubicBezTo>
                <a:close/>
              </a:path>
            </a:pathLst>
          </a:custGeom>
          <a:solidFill>
            <a:srgbClr val="FFFFFF"/>
          </a:solidFill>
        </p:spPr>
        <p:txBody>
          <a:bodyPr lIns="38100" tIns="38100" rIns="38100" bIns="38100" anchor="ctr"/>
          <a:lstStyle/>
          <a:p>
            <a:pPr>
              <a:lnSpc>
                <a:spcPct val="100000"/>
              </a:lnSpc>
              <a:defRPr b="1">
                <a:solidFill>
                  <a:srgbClr val="FFFFFF"/>
                </a:solidFill>
              </a:defRPr>
            </a:pPr>
            <a:r>
              <a:rPr lang="en-US"/>
              <a:t> </a:t>
            </a:r>
            <a:endParaRPr/>
          </a:p>
        </p:txBody>
      </p:sp>
    </p:spTree>
  </p:cSld>
  <p:clrMapOvr>
    <a:masterClrMapping/>
  </p:clrMapOvr>
  <p:transition xmlns:p14="http://schemas.microsoft.com/office/powerpoint/2010/mai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15">
    <p:spTree>
      <p:nvGrpSpPr>
        <p:cNvPr id="1" name=""/>
        <p:cNvGrpSpPr/>
        <p:nvPr/>
      </p:nvGrpSpPr>
      <p:grpSpPr>
        <a:xfrm>
          <a:off x="0" y="0"/>
          <a:ext cx="0" cy="0"/>
          <a:chOff x="0" y="0"/>
          <a:chExt cx="0" cy="0"/>
        </a:xfrm>
      </p:grpSpPr>
      <p:sp>
        <p:nvSpPr>
          <p:cNvPr id="373" name="Rectangle"/>
          <p:cNvSpPr/>
          <p:nvPr/>
        </p:nvSpPr>
        <p:spPr>
          <a:xfrm>
            <a:off x="4838420" y="505396"/>
            <a:ext cx="7711146" cy="8086625"/>
          </a:xfrm>
          <a:prstGeom prst="rect">
            <a:avLst/>
          </a:prstGeom>
          <a:solidFill>
            <a:srgbClr val="FFFFFF"/>
          </a:solidFill>
          <a:ln w="12700">
            <a:miter lim="400000"/>
          </a:ln>
          <a:effectLst>
            <a:outerShdw blurRad="393700" dir="10565180" rotWithShape="0">
              <a:srgbClr val="E2E3E8"/>
            </a:outerShdw>
          </a:effectLst>
        </p:spPr>
        <p:txBody>
          <a:bodyPr lIns="0" tIns="0" rIns="0" bIns="0" anchor="ctr"/>
          <a:lstStyle/>
          <a:p>
            <a:endParaRPr/>
          </a:p>
        </p:txBody>
      </p:sp>
      <p:sp>
        <p:nvSpPr>
          <p:cNvPr id="374" name="Rectangle"/>
          <p:cNvSpPr/>
          <p:nvPr/>
        </p:nvSpPr>
        <p:spPr>
          <a:xfrm>
            <a:off x="458806" y="8777958"/>
            <a:ext cx="11033474" cy="470246"/>
          </a:xfrm>
          <a:prstGeom prst="rect">
            <a:avLst/>
          </a:prstGeom>
          <a:solidFill>
            <a:srgbClr val="FFFFFF"/>
          </a:solidFill>
          <a:ln w="12700">
            <a:miter lim="400000"/>
          </a:ln>
          <a:effectLst>
            <a:outerShdw blurRad="393700" dir="10565180" rotWithShape="0">
              <a:srgbClr val="E2E3E8"/>
            </a:outerShdw>
          </a:effectLst>
        </p:spPr>
        <p:txBody>
          <a:bodyPr lIns="0" tIns="0" rIns="0" bIns="0" anchor="ctr"/>
          <a:lstStyle/>
          <a:p>
            <a:endParaRPr/>
          </a:p>
        </p:txBody>
      </p:sp>
      <p:sp>
        <p:nvSpPr>
          <p:cNvPr id="375" name="Square"/>
          <p:cNvSpPr/>
          <p:nvPr/>
        </p:nvSpPr>
        <p:spPr>
          <a:xfrm>
            <a:off x="11605848" y="8777958"/>
            <a:ext cx="470246" cy="470246"/>
          </a:xfrm>
          <a:prstGeom prst="rect">
            <a:avLst/>
          </a:prstGeom>
          <a:solidFill>
            <a:srgbClr val="FFFFFF"/>
          </a:solidFill>
          <a:ln w="12700">
            <a:miter lim="400000"/>
          </a:ln>
          <a:effectLst>
            <a:outerShdw blurRad="393700" dir="10565180" rotWithShape="0">
              <a:srgbClr val="E2E3E8"/>
            </a:outerShdw>
          </a:effectLst>
        </p:spPr>
        <p:txBody>
          <a:bodyPr lIns="0" tIns="0" rIns="0" bIns="0" anchor="ctr"/>
          <a:lstStyle/>
          <a:p>
            <a:endParaRPr/>
          </a:p>
        </p:txBody>
      </p:sp>
      <p:sp>
        <p:nvSpPr>
          <p:cNvPr id="376" name="Shape"/>
          <p:cNvSpPr/>
          <p:nvPr/>
        </p:nvSpPr>
        <p:spPr>
          <a:xfrm rot="16200000">
            <a:off x="11748639" y="8973087"/>
            <a:ext cx="184664" cy="10538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18924"/>
                </a:lnTo>
                <a:lnTo>
                  <a:pt x="1527" y="21600"/>
                </a:lnTo>
                <a:lnTo>
                  <a:pt x="10800" y="5352"/>
                </a:lnTo>
                <a:lnTo>
                  <a:pt x="20073" y="21600"/>
                </a:lnTo>
                <a:lnTo>
                  <a:pt x="21600" y="18924"/>
                </a:lnTo>
                <a:lnTo>
                  <a:pt x="10800" y="0"/>
                </a:lnTo>
                <a:close/>
              </a:path>
            </a:pathLst>
          </a:custGeom>
          <a:solidFill>
            <a:srgbClr val="0057FF"/>
          </a:solidFill>
          <a:ln w="12700">
            <a:miter lim="400000"/>
          </a:ln>
        </p:spPr>
        <p:txBody>
          <a:bodyPr lIns="0" tIns="0" rIns="0" bIns="0" anchor="ctr"/>
          <a:lstStyle/>
          <a:p>
            <a:endParaRPr/>
          </a:p>
        </p:txBody>
      </p:sp>
      <p:sp>
        <p:nvSpPr>
          <p:cNvPr id="377" name="Company  Name  / Presentation theme goes here"/>
          <p:cNvSpPr txBox="1">
            <a:spLocks noGrp="1"/>
          </p:cNvSpPr>
          <p:nvPr>
            <p:ph type="body" sz="quarter" idx="13"/>
          </p:nvPr>
        </p:nvSpPr>
        <p:spPr>
          <a:xfrm>
            <a:off x="782982" y="8917830"/>
            <a:ext cx="10464801" cy="203201"/>
          </a:xfrm>
          <a:prstGeom prst="rect">
            <a:avLst/>
          </a:prstGeom>
        </p:spPr>
        <p:txBody>
          <a:bodyPr anchor="ctr">
            <a:spAutoFit/>
          </a:bodyPr>
          <a:lstStyle>
            <a:lvl1pPr algn="l">
              <a:lnSpc>
                <a:spcPct val="100000"/>
              </a:lnSpc>
              <a:defRPr sz="1200">
                <a:solidFill>
                  <a:srgbClr val="A6AAA9"/>
                </a:solidFill>
              </a:defRPr>
            </a:lvl1pPr>
          </a:lstStyle>
          <a:p>
            <a:pPr lvl="0"/>
            <a:r>
              <a:rPr lang="en-US" smtClean="0"/>
              <a:t>Click to edit Master text styles</a:t>
            </a:r>
          </a:p>
        </p:txBody>
      </p:sp>
      <p:sp>
        <p:nvSpPr>
          <p:cNvPr id="378" name="Rectangle"/>
          <p:cNvSpPr/>
          <p:nvPr/>
        </p:nvSpPr>
        <p:spPr>
          <a:xfrm>
            <a:off x="492093" y="505396"/>
            <a:ext cx="4161496" cy="8086625"/>
          </a:xfrm>
          <a:prstGeom prst="rect">
            <a:avLst/>
          </a:prstGeom>
          <a:solidFill>
            <a:srgbClr val="FFFFFF"/>
          </a:solidFill>
          <a:ln w="12700">
            <a:miter lim="400000"/>
          </a:ln>
          <a:effectLst>
            <a:outerShdw blurRad="393700" dir="10565180" rotWithShape="0">
              <a:srgbClr val="E2E3E8"/>
            </a:outerShdw>
          </a:effectLst>
        </p:spPr>
        <p:txBody>
          <a:bodyPr lIns="0" tIns="0" rIns="0" bIns="0" anchor="ctr"/>
          <a:lstStyle/>
          <a:p>
            <a:endParaRPr/>
          </a:p>
        </p:txBody>
      </p:sp>
      <p:sp>
        <p:nvSpPr>
          <p:cNvPr id="379" name="Photo-Placeholder.jpg"/>
          <p:cNvSpPr>
            <a:spLocks noGrp="1"/>
          </p:cNvSpPr>
          <p:nvPr>
            <p:ph type="pic" sz="half" idx="14"/>
          </p:nvPr>
        </p:nvSpPr>
        <p:spPr>
          <a:xfrm>
            <a:off x="499684" y="505345"/>
            <a:ext cx="4156386" cy="8086626"/>
          </a:xfrm>
          <a:prstGeom prst="rect">
            <a:avLst/>
          </a:prstGeom>
        </p:spPr>
        <p:txBody>
          <a:bodyPr lIns="91439" tIns="45719" rIns="91439" bIns="45719"/>
          <a:lstStyle/>
          <a:p>
            <a:r>
              <a:rPr lang="en-US" smtClean="0"/>
              <a:t>Drag picture to placeholder or click icon to add</a:t>
            </a:r>
            <a:endParaRPr/>
          </a:p>
        </p:txBody>
      </p:sp>
      <p:sp>
        <p:nvSpPr>
          <p:cNvPr id="380" name="Square"/>
          <p:cNvSpPr/>
          <p:nvPr/>
        </p:nvSpPr>
        <p:spPr>
          <a:xfrm>
            <a:off x="12075748" y="8777958"/>
            <a:ext cx="470246" cy="470246"/>
          </a:xfrm>
          <a:prstGeom prst="rect">
            <a:avLst/>
          </a:prstGeom>
          <a:solidFill>
            <a:srgbClr val="0057FF"/>
          </a:solidFill>
          <a:ln w="12700">
            <a:miter lim="400000"/>
          </a:ln>
        </p:spPr>
        <p:txBody>
          <a:bodyPr lIns="0" tIns="0" rIns="0" bIns="0" anchor="ctr"/>
          <a:lstStyle/>
          <a:p>
            <a:endParaRPr/>
          </a:p>
        </p:txBody>
      </p:sp>
      <p:sp>
        <p:nvSpPr>
          <p:cNvPr id="38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382" name="Title Text"/>
          <p:cNvSpPr txBox="1">
            <a:spLocks noGrp="1"/>
          </p:cNvSpPr>
          <p:nvPr>
            <p:ph type="title"/>
          </p:nvPr>
        </p:nvSpPr>
        <p:spPr>
          <a:xfrm>
            <a:off x="5600700" y="1071743"/>
            <a:ext cx="6186587" cy="2100276"/>
          </a:xfrm>
          <a:prstGeom prst="rect">
            <a:avLst/>
          </a:prstGeom>
        </p:spPr>
        <p:txBody>
          <a:bodyPr/>
          <a:lstStyle/>
          <a:p>
            <a:r>
              <a:rPr lang="en-US" smtClean="0"/>
              <a:t>Click to edit Master title style</a:t>
            </a:r>
            <a:endParaRPr/>
          </a:p>
        </p:txBody>
      </p:sp>
      <p:sp>
        <p:nvSpPr>
          <p:cNvPr id="383" name="Body Level One…"/>
          <p:cNvSpPr txBox="1">
            <a:spLocks noGrp="1"/>
          </p:cNvSpPr>
          <p:nvPr>
            <p:ph type="body" sz="quarter" idx="1" hasCustomPrompt="1"/>
          </p:nvPr>
        </p:nvSpPr>
        <p:spPr>
          <a:xfrm>
            <a:off x="6734274" y="4537281"/>
            <a:ext cx="5053013" cy="365670"/>
          </a:xfrm>
          <a:prstGeom prst="rect">
            <a:avLst/>
          </a:prstGeom>
        </p:spPr>
        <p:txBody>
          <a:bodyPr anchor="ctr"/>
          <a:lstStyle>
            <a:lvl1pPr algn="l"/>
            <a:lvl2pPr algn="l"/>
            <a:lvl3pPr algn="l"/>
            <a:lvl4pPr algn="l"/>
            <a:lvl5pPr algn="l"/>
          </a:lstStyle>
          <a:p>
            <a:r>
              <a:t>Body Level One</a:t>
            </a:r>
          </a:p>
        </p:txBody>
      </p:sp>
      <p:sp>
        <p:nvSpPr>
          <p:cNvPr id="384" name="Square"/>
          <p:cNvSpPr>
            <a:spLocks noGrp="1"/>
          </p:cNvSpPr>
          <p:nvPr>
            <p:ph type="body" sz="quarter" idx="15" hasCustomPrompt="1"/>
          </p:nvPr>
        </p:nvSpPr>
        <p:spPr>
          <a:xfrm>
            <a:off x="5600700" y="4179399"/>
            <a:ext cx="723552" cy="723552"/>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385" name="Vestibulum Justo Purus"/>
          <p:cNvSpPr txBox="1">
            <a:spLocks noGrp="1"/>
          </p:cNvSpPr>
          <p:nvPr>
            <p:ph type="body" sz="quarter" idx="16"/>
          </p:nvPr>
        </p:nvSpPr>
        <p:spPr>
          <a:xfrm>
            <a:off x="6728891" y="4190932"/>
            <a:ext cx="5063779" cy="365670"/>
          </a:xfrm>
          <a:prstGeom prst="rect">
            <a:avLst/>
          </a:prstGeom>
        </p:spPr>
        <p:txBody>
          <a:bodyPr anchor="ctr"/>
          <a:lstStyle>
            <a:lvl1pPr algn="l">
              <a:defRPr>
                <a:latin typeface="Avenir Next Demi Bold"/>
                <a:ea typeface="Avenir Next Demi Bold"/>
                <a:cs typeface="Avenir Next Demi Bold"/>
                <a:sym typeface="Avenir Next Demi Bold"/>
              </a:defRPr>
            </a:lvl1pPr>
          </a:lstStyle>
          <a:p>
            <a:pPr lvl="0"/>
            <a:r>
              <a:rPr lang="en-US" smtClean="0"/>
              <a:t>Click to edit Master text styles</a:t>
            </a:r>
          </a:p>
        </p:txBody>
      </p:sp>
      <p:sp>
        <p:nvSpPr>
          <p:cNvPr id="386" name="Square"/>
          <p:cNvSpPr>
            <a:spLocks noGrp="1"/>
          </p:cNvSpPr>
          <p:nvPr>
            <p:ph type="body" sz="quarter" idx="17" hasCustomPrompt="1"/>
          </p:nvPr>
        </p:nvSpPr>
        <p:spPr>
          <a:xfrm>
            <a:off x="5600700" y="5182699"/>
            <a:ext cx="723552" cy="723552"/>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387" name="Pellentesque Tristique Vestibulum"/>
          <p:cNvSpPr txBox="1">
            <a:spLocks noGrp="1"/>
          </p:cNvSpPr>
          <p:nvPr>
            <p:ph type="body" sz="quarter" idx="18"/>
          </p:nvPr>
        </p:nvSpPr>
        <p:spPr>
          <a:xfrm>
            <a:off x="6728891" y="5194232"/>
            <a:ext cx="5063779" cy="365670"/>
          </a:xfrm>
          <a:prstGeom prst="rect">
            <a:avLst/>
          </a:prstGeom>
        </p:spPr>
        <p:txBody>
          <a:bodyPr anchor="ctr"/>
          <a:lstStyle>
            <a:lvl1pPr algn="l">
              <a:defRPr>
                <a:latin typeface="Avenir Next Demi Bold"/>
                <a:ea typeface="Avenir Next Demi Bold"/>
                <a:cs typeface="Avenir Next Demi Bold"/>
                <a:sym typeface="Avenir Next Demi Bold"/>
              </a:defRPr>
            </a:lvl1pPr>
          </a:lstStyle>
          <a:p>
            <a:pPr lvl="0"/>
            <a:r>
              <a:rPr lang="en-US" smtClean="0"/>
              <a:t>Click to edit Master text styles</a:t>
            </a:r>
          </a:p>
        </p:txBody>
      </p:sp>
      <p:sp>
        <p:nvSpPr>
          <p:cNvPr id="388" name="Aenean lacinia bibendum nulla sed consectetur."/>
          <p:cNvSpPr txBox="1">
            <a:spLocks noGrp="1"/>
          </p:cNvSpPr>
          <p:nvPr>
            <p:ph type="body" sz="quarter" idx="19"/>
          </p:nvPr>
        </p:nvSpPr>
        <p:spPr>
          <a:xfrm>
            <a:off x="6734274" y="5540581"/>
            <a:ext cx="5053013" cy="365670"/>
          </a:xfrm>
          <a:prstGeom prst="rect">
            <a:avLst/>
          </a:prstGeom>
        </p:spPr>
        <p:txBody>
          <a:bodyPr anchor="ctr"/>
          <a:lstStyle>
            <a:lvl1pPr algn="l"/>
          </a:lstStyle>
          <a:p>
            <a:pPr lvl="0"/>
            <a:r>
              <a:rPr lang="en-US" smtClean="0"/>
              <a:t>Click to edit Master text styles</a:t>
            </a:r>
          </a:p>
        </p:txBody>
      </p:sp>
      <p:sp>
        <p:nvSpPr>
          <p:cNvPr id="389" name="Square"/>
          <p:cNvSpPr>
            <a:spLocks noGrp="1"/>
          </p:cNvSpPr>
          <p:nvPr>
            <p:ph type="body" sz="quarter" idx="20" hasCustomPrompt="1"/>
          </p:nvPr>
        </p:nvSpPr>
        <p:spPr>
          <a:xfrm>
            <a:off x="5600700" y="6185999"/>
            <a:ext cx="723552" cy="723552"/>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390" name="Ligula Cras Tortor Nullam Inceptos"/>
          <p:cNvSpPr txBox="1">
            <a:spLocks noGrp="1"/>
          </p:cNvSpPr>
          <p:nvPr>
            <p:ph type="body" sz="quarter" idx="21"/>
          </p:nvPr>
        </p:nvSpPr>
        <p:spPr>
          <a:xfrm>
            <a:off x="6728891" y="6197532"/>
            <a:ext cx="5063779" cy="365670"/>
          </a:xfrm>
          <a:prstGeom prst="rect">
            <a:avLst/>
          </a:prstGeom>
        </p:spPr>
        <p:txBody>
          <a:bodyPr anchor="ctr"/>
          <a:lstStyle>
            <a:lvl1pPr algn="l">
              <a:defRPr>
                <a:latin typeface="Avenir Next Demi Bold"/>
                <a:ea typeface="Avenir Next Demi Bold"/>
                <a:cs typeface="Avenir Next Demi Bold"/>
                <a:sym typeface="Avenir Next Demi Bold"/>
              </a:defRPr>
            </a:lvl1pPr>
          </a:lstStyle>
          <a:p>
            <a:pPr lvl="0"/>
            <a:r>
              <a:rPr lang="en-US" smtClean="0"/>
              <a:t>Click to edit Master text styles</a:t>
            </a:r>
          </a:p>
        </p:txBody>
      </p:sp>
      <p:sp>
        <p:nvSpPr>
          <p:cNvPr id="391" name="Nullam id dolor id nibh ultricies vehicula ut id elit."/>
          <p:cNvSpPr txBox="1">
            <a:spLocks noGrp="1"/>
          </p:cNvSpPr>
          <p:nvPr>
            <p:ph type="body" sz="quarter" idx="22"/>
          </p:nvPr>
        </p:nvSpPr>
        <p:spPr>
          <a:xfrm>
            <a:off x="6734274" y="6543881"/>
            <a:ext cx="5053013" cy="365670"/>
          </a:xfrm>
          <a:prstGeom prst="rect">
            <a:avLst/>
          </a:prstGeom>
        </p:spPr>
        <p:txBody>
          <a:bodyPr anchor="ctr"/>
          <a:lstStyle>
            <a:lvl1pPr algn="l"/>
          </a:lstStyle>
          <a:p>
            <a:pPr lvl="0"/>
            <a:r>
              <a:rPr lang="en-US" smtClean="0"/>
              <a:t>Click to edit Master text styles</a:t>
            </a:r>
          </a:p>
        </p:txBody>
      </p:sp>
      <p:sp>
        <p:nvSpPr>
          <p:cNvPr id="392" name="Square"/>
          <p:cNvSpPr>
            <a:spLocks noGrp="1"/>
          </p:cNvSpPr>
          <p:nvPr>
            <p:ph type="body" sz="quarter" idx="23" hasCustomPrompt="1"/>
          </p:nvPr>
        </p:nvSpPr>
        <p:spPr>
          <a:xfrm>
            <a:off x="5600700" y="7186898"/>
            <a:ext cx="723552" cy="723552"/>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393" name="Dapibus Ridiculus"/>
          <p:cNvSpPr txBox="1">
            <a:spLocks noGrp="1"/>
          </p:cNvSpPr>
          <p:nvPr>
            <p:ph type="body" sz="quarter" idx="24"/>
          </p:nvPr>
        </p:nvSpPr>
        <p:spPr>
          <a:xfrm>
            <a:off x="6728891" y="7198431"/>
            <a:ext cx="5063779" cy="365671"/>
          </a:xfrm>
          <a:prstGeom prst="rect">
            <a:avLst/>
          </a:prstGeom>
        </p:spPr>
        <p:txBody>
          <a:bodyPr anchor="ctr"/>
          <a:lstStyle>
            <a:lvl1pPr algn="l">
              <a:defRPr>
                <a:latin typeface="Avenir Next Demi Bold"/>
                <a:ea typeface="Avenir Next Demi Bold"/>
                <a:cs typeface="Avenir Next Demi Bold"/>
                <a:sym typeface="Avenir Next Demi Bold"/>
              </a:defRPr>
            </a:lvl1pPr>
          </a:lstStyle>
          <a:p>
            <a:pPr lvl="0"/>
            <a:r>
              <a:rPr lang="en-US" smtClean="0"/>
              <a:t>Click to edit Master text styles</a:t>
            </a:r>
          </a:p>
        </p:txBody>
      </p:sp>
      <p:sp>
        <p:nvSpPr>
          <p:cNvPr id="394" name="Donec id elit non mi porta gravida at eget metus."/>
          <p:cNvSpPr txBox="1">
            <a:spLocks noGrp="1"/>
          </p:cNvSpPr>
          <p:nvPr>
            <p:ph type="body" sz="quarter" idx="25"/>
          </p:nvPr>
        </p:nvSpPr>
        <p:spPr>
          <a:xfrm>
            <a:off x="6734274" y="7544780"/>
            <a:ext cx="5053013" cy="365670"/>
          </a:xfrm>
          <a:prstGeom prst="rect">
            <a:avLst/>
          </a:prstGeom>
        </p:spPr>
        <p:txBody>
          <a:bodyPr anchor="ctr"/>
          <a:lstStyle>
            <a:lvl1pPr algn="l"/>
          </a:lstStyle>
          <a:p>
            <a:pPr lvl="0"/>
            <a:r>
              <a:rPr lang="en-US" smtClean="0"/>
              <a:t>Click to edit Master text styles</a:t>
            </a:r>
          </a:p>
        </p:txBody>
      </p:sp>
      <p:sp>
        <p:nvSpPr>
          <p:cNvPr id="395" name="Shape"/>
          <p:cNvSpPr>
            <a:spLocks noGrp="1"/>
          </p:cNvSpPr>
          <p:nvPr>
            <p:ph type="body" sz="quarter" idx="26" hasCustomPrompt="1"/>
          </p:nvPr>
        </p:nvSpPr>
        <p:spPr>
          <a:xfrm>
            <a:off x="1187176" y="3548767"/>
            <a:ext cx="2771331" cy="2656066"/>
          </a:xfrm>
          <a:custGeom>
            <a:avLst/>
            <a:gdLst/>
            <a:ahLst/>
            <a:cxnLst>
              <a:cxn ang="0">
                <a:pos x="wd2" y="hd2"/>
              </a:cxn>
              <a:cxn ang="5400000">
                <a:pos x="wd2" y="hd2"/>
              </a:cxn>
              <a:cxn ang="10800000">
                <a:pos x="wd2" y="hd2"/>
              </a:cxn>
              <a:cxn ang="16200000">
                <a:pos x="wd2" y="hd2"/>
              </a:cxn>
            </a:cxnLst>
            <a:rect l="0" t="0" r="r" b="b"/>
            <a:pathLst>
              <a:path w="21600" h="21600" extrusionOk="0">
                <a:moveTo>
                  <a:pt x="15428" y="10718"/>
                </a:moveTo>
                <a:cubicBezTo>
                  <a:pt x="15428" y="10066"/>
                  <a:pt x="15324" y="9428"/>
                  <a:pt x="15116" y="8803"/>
                </a:cubicBezTo>
                <a:cubicBezTo>
                  <a:pt x="14907" y="8178"/>
                  <a:pt x="14608" y="7628"/>
                  <a:pt x="14217" y="7152"/>
                </a:cubicBezTo>
                <a:cubicBezTo>
                  <a:pt x="13827" y="6677"/>
                  <a:pt x="13345" y="6290"/>
                  <a:pt x="12772" y="5991"/>
                </a:cubicBezTo>
                <a:cubicBezTo>
                  <a:pt x="12199" y="5692"/>
                  <a:pt x="11535" y="5543"/>
                  <a:pt x="10780" y="5543"/>
                </a:cubicBezTo>
                <a:cubicBezTo>
                  <a:pt x="10025" y="5543"/>
                  <a:pt x="9361" y="5692"/>
                  <a:pt x="8788" y="5991"/>
                </a:cubicBezTo>
                <a:cubicBezTo>
                  <a:pt x="8215" y="6290"/>
                  <a:pt x="7740" y="6677"/>
                  <a:pt x="7363" y="7152"/>
                </a:cubicBezTo>
                <a:cubicBezTo>
                  <a:pt x="6985" y="7628"/>
                  <a:pt x="6699" y="8178"/>
                  <a:pt x="6503" y="8803"/>
                </a:cubicBezTo>
                <a:cubicBezTo>
                  <a:pt x="6308" y="9428"/>
                  <a:pt x="6210" y="10066"/>
                  <a:pt x="6210" y="10718"/>
                </a:cubicBezTo>
                <a:cubicBezTo>
                  <a:pt x="6210" y="11370"/>
                  <a:pt x="6308" y="12009"/>
                  <a:pt x="6503" y="12634"/>
                </a:cubicBezTo>
                <a:cubicBezTo>
                  <a:pt x="6699" y="13259"/>
                  <a:pt x="6992" y="13823"/>
                  <a:pt x="7382" y="14325"/>
                </a:cubicBezTo>
                <a:cubicBezTo>
                  <a:pt x="7773" y="14828"/>
                  <a:pt x="8255" y="15229"/>
                  <a:pt x="8828" y="15528"/>
                </a:cubicBezTo>
                <a:cubicBezTo>
                  <a:pt x="9400" y="15827"/>
                  <a:pt x="10064" y="15976"/>
                  <a:pt x="10819" y="15976"/>
                </a:cubicBezTo>
                <a:cubicBezTo>
                  <a:pt x="11574" y="15976"/>
                  <a:pt x="12238" y="15827"/>
                  <a:pt x="12812" y="15528"/>
                </a:cubicBezTo>
                <a:cubicBezTo>
                  <a:pt x="13384" y="15229"/>
                  <a:pt x="13866" y="14828"/>
                  <a:pt x="14257" y="14325"/>
                </a:cubicBezTo>
                <a:cubicBezTo>
                  <a:pt x="14647" y="13823"/>
                  <a:pt x="14940" y="13259"/>
                  <a:pt x="15135" y="12634"/>
                </a:cubicBezTo>
                <a:cubicBezTo>
                  <a:pt x="15331" y="12009"/>
                  <a:pt x="15428" y="11370"/>
                  <a:pt x="15428" y="10718"/>
                </a:cubicBezTo>
                <a:close/>
                <a:moveTo>
                  <a:pt x="21600" y="10718"/>
                </a:moveTo>
                <a:cubicBezTo>
                  <a:pt x="21600" y="12376"/>
                  <a:pt x="21313" y="13877"/>
                  <a:pt x="20741" y="15222"/>
                </a:cubicBezTo>
                <a:cubicBezTo>
                  <a:pt x="20168" y="16567"/>
                  <a:pt x="19386" y="17708"/>
                  <a:pt x="18397" y="18645"/>
                </a:cubicBezTo>
                <a:cubicBezTo>
                  <a:pt x="17407" y="19583"/>
                  <a:pt x="16262" y="20310"/>
                  <a:pt x="14960" y="20826"/>
                </a:cubicBezTo>
                <a:cubicBezTo>
                  <a:pt x="13657" y="21341"/>
                  <a:pt x="12264" y="21600"/>
                  <a:pt x="10780" y="21600"/>
                </a:cubicBezTo>
                <a:cubicBezTo>
                  <a:pt x="9322" y="21600"/>
                  <a:pt x="7935" y="21341"/>
                  <a:pt x="6620" y="20826"/>
                </a:cubicBezTo>
                <a:cubicBezTo>
                  <a:pt x="5305" y="20310"/>
                  <a:pt x="4160" y="19583"/>
                  <a:pt x="3183" y="18645"/>
                </a:cubicBezTo>
                <a:cubicBezTo>
                  <a:pt x="2207" y="17708"/>
                  <a:pt x="1432" y="16567"/>
                  <a:pt x="859" y="15222"/>
                </a:cubicBezTo>
                <a:cubicBezTo>
                  <a:pt x="286" y="13877"/>
                  <a:pt x="0" y="12376"/>
                  <a:pt x="0" y="10718"/>
                </a:cubicBezTo>
                <a:cubicBezTo>
                  <a:pt x="0" y="9061"/>
                  <a:pt x="286" y="7567"/>
                  <a:pt x="859" y="6235"/>
                </a:cubicBezTo>
                <a:cubicBezTo>
                  <a:pt x="1432" y="4905"/>
                  <a:pt x="2207" y="3777"/>
                  <a:pt x="3183" y="2853"/>
                </a:cubicBezTo>
                <a:cubicBezTo>
                  <a:pt x="4160" y="1929"/>
                  <a:pt x="5305" y="1223"/>
                  <a:pt x="6620" y="733"/>
                </a:cubicBezTo>
                <a:cubicBezTo>
                  <a:pt x="7935" y="244"/>
                  <a:pt x="9322" y="0"/>
                  <a:pt x="10780" y="0"/>
                </a:cubicBezTo>
                <a:cubicBezTo>
                  <a:pt x="12264" y="0"/>
                  <a:pt x="13657" y="244"/>
                  <a:pt x="14960" y="733"/>
                </a:cubicBezTo>
                <a:cubicBezTo>
                  <a:pt x="16262" y="1223"/>
                  <a:pt x="17407" y="1929"/>
                  <a:pt x="18397" y="2853"/>
                </a:cubicBezTo>
                <a:cubicBezTo>
                  <a:pt x="19386" y="3777"/>
                  <a:pt x="20168" y="4905"/>
                  <a:pt x="20741" y="6235"/>
                </a:cubicBezTo>
                <a:cubicBezTo>
                  <a:pt x="21313" y="7567"/>
                  <a:pt x="21600" y="9061"/>
                  <a:pt x="21600" y="10718"/>
                </a:cubicBezTo>
                <a:close/>
              </a:path>
            </a:pathLst>
          </a:custGeom>
          <a:solidFill>
            <a:srgbClr val="FFFFFF"/>
          </a:solidFill>
        </p:spPr>
        <p:txBody>
          <a:bodyPr lIns="38100" tIns="38100" rIns="38100" bIns="38100" anchor="ctr"/>
          <a:lstStyle/>
          <a:p>
            <a:pPr>
              <a:lnSpc>
                <a:spcPct val="100000"/>
              </a:lnSpc>
              <a:defRPr b="1">
                <a:solidFill>
                  <a:srgbClr val="FFFFFF"/>
                </a:solidFill>
              </a:defRPr>
            </a:pPr>
            <a:r>
              <a:rPr lang="en-US"/>
              <a:t> </a:t>
            </a:r>
            <a:endParaRPr/>
          </a:p>
        </p:txBody>
      </p:sp>
      <p:sp>
        <p:nvSpPr>
          <p:cNvPr id="396" name="Rectangle"/>
          <p:cNvSpPr>
            <a:spLocks noGrp="1"/>
          </p:cNvSpPr>
          <p:nvPr>
            <p:ph type="body" sz="quarter" idx="27" hasCustomPrompt="1"/>
          </p:nvPr>
        </p:nvSpPr>
        <p:spPr>
          <a:xfrm>
            <a:off x="4186091" y="510258"/>
            <a:ext cx="470247" cy="1661989"/>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397" name="SWOT analysis"/>
          <p:cNvSpPr txBox="1">
            <a:spLocks noGrp="1"/>
          </p:cNvSpPr>
          <p:nvPr>
            <p:ph type="body" sz="quarter" idx="28"/>
          </p:nvPr>
        </p:nvSpPr>
        <p:spPr>
          <a:xfrm rot="5400000">
            <a:off x="3812544" y="1239652"/>
            <a:ext cx="1217342" cy="203201"/>
          </a:xfrm>
          <a:prstGeom prst="rect">
            <a:avLst/>
          </a:prstGeom>
        </p:spPr>
        <p:txBody>
          <a:bodyPr anchor="ctr">
            <a:spAutoFit/>
          </a:bodyPr>
          <a:lstStyle>
            <a:lvl1pPr algn="l">
              <a:lnSpc>
                <a:spcPct val="100000"/>
              </a:lnSpc>
              <a:defRPr sz="1200" b="1">
                <a:solidFill>
                  <a:srgbClr val="FFFFFF"/>
                </a:solidFill>
              </a:defRPr>
            </a:lvl1pPr>
          </a:lstStyle>
          <a:p>
            <a:pPr lvl="0"/>
            <a:r>
              <a:rPr lang="en-US" smtClean="0"/>
              <a:t>Click to edit Master text styles</a:t>
            </a:r>
          </a:p>
        </p:txBody>
      </p:sp>
      <p:sp>
        <p:nvSpPr>
          <p:cNvPr id="398" name="Shape"/>
          <p:cNvSpPr>
            <a:spLocks noGrp="1"/>
          </p:cNvSpPr>
          <p:nvPr>
            <p:ph type="body" sz="quarter" idx="29" hasCustomPrompt="1"/>
          </p:nvPr>
        </p:nvSpPr>
        <p:spPr>
          <a:xfrm>
            <a:off x="5769791" y="4356025"/>
            <a:ext cx="385369" cy="385367"/>
          </a:xfrm>
          <a:custGeom>
            <a:avLst/>
            <a:gdLst/>
            <a:ahLst/>
            <a:cxnLst>
              <a:cxn ang="0">
                <a:pos x="wd2" y="hd2"/>
              </a:cxn>
              <a:cxn ang="5400000">
                <a:pos x="wd2" y="hd2"/>
              </a:cxn>
              <a:cxn ang="10800000">
                <a:pos x="wd2" y="hd2"/>
              </a:cxn>
              <a:cxn ang="16200000">
                <a:pos x="wd2" y="hd2"/>
              </a:cxn>
            </a:cxnLst>
            <a:rect l="0" t="0" r="r" b="b"/>
            <a:pathLst>
              <a:path w="21600" h="21529" extrusionOk="0">
                <a:moveTo>
                  <a:pt x="7151" y="14452"/>
                </a:moveTo>
                <a:lnTo>
                  <a:pt x="7151" y="10765"/>
                </a:lnTo>
                <a:cubicBezTo>
                  <a:pt x="7151" y="10236"/>
                  <a:pt x="6722" y="9808"/>
                  <a:pt x="6191" y="9808"/>
                </a:cubicBezTo>
                <a:cubicBezTo>
                  <a:pt x="5661" y="9808"/>
                  <a:pt x="5231" y="10236"/>
                  <a:pt x="5231" y="10765"/>
                </a:cubicBezTo>
                <a:lnTo>
                  <a:pt x="5231" y="14452"/>
                </a:lnTo>
                <a:cubicBezTo>
                  <a:pt x="5231" y="14981"/>
                  <a:pt x="5661" y="15409"/>
                  <a:pt x="6191" y="15409"/>
                </a:cubicBezTo>
                <a:cubicBezTo>
                  <a:pt x="6722" y="15409"/>
                  <a:pt x="7151" y="14981"/>
                  <a:pt x="7151" y="14452"/>
                </a:cubicBezTo>
                <a:close/>
                <a:moveTo>
                  <a:pt x="16204" y="14452"/>
                </a:moveTo>
                <a:lnTo>
                  <a:pt x="16204" y="10765"/>
                </a:lnTo>
                <a:cubicBezTo>
                  <a:pt x="16204" y="10236"/>
                  <a:pt x="15775" y="9808"/>
                  <a:pt x="15244" y="9808"/>
                </a:cubicBezTo>
                <a:cubicBezTo>
                  <a:pt x="14714" y="9808"/>
                  <a:pt x="14284" y="10236"/>
                  <a:pt x="14284" y="10765"/>
                </a:cubicBezTo>
                <a:lnTo>
                  <a:pt x="14284" y="14452"/>
                </a:lnTo>
                <a:cubicBezTo>
                  <a:pt x="14284" y="14981"/>
                  <a:pt x="14714" y="15409"/>
                  <a:pt x="15244" y="15409"/>
                </a:cubicBezTo>
                <a:cubicBezTo>
                  <a:pt x="15775" y="15409"/>
                  <a:pt x="16204" y="14981"/>
                  <a:pt x="16204" y="14452"/>
                </a:cubicBezTo>
                <a:close/>
                <a:moveTo>
                  <a:pt x="11760" y="14452"/>
                </a:moveTo>
                <a:lnTo>
                  <a:pt x="11760" y="10765"/>
                </a:lnTo>
                <a:cubicBezTo>
                  <a:pt x="11760" y="10236"/>
                  <a:pt x="11330" y="9808"/>
                  <a:pt x="10800" y="9808"/>
                </a:cubicBezTo>
                <a:cubicBezTo>
                  <a:pt x="10270" y="9808"/>
                  <a:pt x="9840" y="10236"/>
                  <a:pt x="9840" y="10765"/>
                </a:cubicBezTo>
                <a:lnTo>
                  <a:pt x="9840" y="14452"/>
                </a:lnTo>
                <a:cubicBezTo>
                  <a:pt x="9840" y="14981"/>
                  <a:pt x="10270" y="15409"/>
                  <a:pt x="10800" y="15409"/>
                </a:cubicBezTo>
                <a:cubicBezTo>
                  <a:pt x="11330" y="15409"/>
                  <a:pt x="11760" y="14981"/>
                  <a:pt x="11760" y="14452"/>
                </a:cubicBezTo>
                <a:close/>
                <a:moveTo>
                  <a:pt x="5269" y="6638"/>
                </a:moveTo>
                <a:lnTo>
                  <a:pt x="16277" y="6638"/>
                </a:lnTo>
                <a:lnTo>
                  <a:pt x="10792" y="2189"/>
                </a:lnTo>
                <a:cubicBezTo>
                  <a:pt x="10792" y="2189"/>
                  <a:pt x="5269" y="6638"/>
                  <a:pt x="5269" y="6638"/>
                </a:cubicBezTo>
                <a:close/>
                <a:moveTo>
                  <a:pt x="1649" y="7914"/>
                </a:moveTo>
                <a:cubicBezTo>
                  <a:pt x="1514" y="7532"/>
                  <a:pt x="1634" y="7106"/>
                  <a:pt x="1951" y="6851"/>
                </a:cubicBezTo>
                <a:lnTo>
                  <a:pt x="10191" y="213"/>
                </a:lnTo>
                <a:cubicBezTo>
                  <a:pt x="10543" y="-71"/>
                  <a:pt x="11048" y="-70"/>
                  <a:pt x="11400" y="215"/>
                </a:cubicBezTo>
                <a:lnTo>
                  <a:pt x="19582" y="6853"/>
                </a:lnTo>
                <a:cubicBezTo>
                  <a:pt x="19898" y="7109"/>
                  <a:pt x="20017" y="7534"/>
                  <a:pt x="19881" y="7916"/>
                </a:cubicBezTo>
                <a:cubicBezTo>
                  <a:pt x="19745" y="8297"/>
                  <a:pt x="19383" y="8552"/>
                  <a:pt x="18977" y="8552"/>
                </a:cubicBezTo>
                <a:lnTo>
                  <a:pt x="2554" y="8552"/>
                </a:lnTo>
                <a:cubicBezTo>
                  <a:pt x="2148" y="8552"/>
                  <a:pt x="1785" y="8296"/>
                  <a:pt x="1649" y="7914"/>
                </a:cubicBezTo>
                <a:close/>
                <a:moveTo>
                  <a:pt x="1663" y="17163"/>
                </a:moveTo>
                <a:cubicBezTo>
                  <a:pt x="1663" y="17692"/>
                  <a:pt x="2093" y="18120"/>
                  <a:pt x="2623" y="18120"/>
                </a:cubicBezTo>
                <a:lnTo>
                  <a:pt x="18977" y="18120"/>
                </a:lnTo>
                <a:cubicBezTo>
                  <a:pt x="19507" y="18120"/>
                  <a:pt x="19937" y="17692"/>
                  <a:pt x="19937" y="17163"/>
                </a:cubicBezTo>
                <a:cubicBezTo>
                  <a:pt x="19937" y="16635"/>
                  <a:pt x="19507" y="16207"/>
                  <a:pt x="18977" y="16207"/>
                </a:cubicBezTo>
                <a:lnTo>
                  <a:pt x="2623" y="16207"/>
                </a:lnTo>
                <a:cubicBezTo>
                  <a:pt x="2093" y="16207"/>
                  <a:pt x="1663" y="16635"/>
                  <a:pt x="1663" y="17163"/>
                </a:cubicBezTo>
                <a:close/>
                <a:moveTo>
                  <a:pt x="21600" y="20572"/>
                </a:moveTo>
                <a:cubicBezTo>
                  <a:pt x="21600" y="21101"/>
                  <a:pt x="21170" y="21529"/>
                  <a:pt x="20640" y="21529"/>
                </a:cubicBezTo>
                <a:lnTo>
                  <a:pt x="960" y="21529"/>
                </a:lnTo>
                <a:cubicBezTo>
                  <a:pt x="430" y="21529"/>
                  <a:pt x="0" y="21101"/>
                  <a:pt x="0" y="20572"/>
                </a:cubicBezTo>
                <a:cubicBezTo>
                  <a:pt x="0" y="20044"/>
                  <a:pt x="430" y="19615"/>
                  <a:pt x="960" y="19615"/>
                </a:cubicBezTo>
                <a:lnTo>
                  <a:pt x="20640" y="19615"/>
                </a:lnTo>
                <a:cubicBezTo>
                  <a:pt x="21170" y="19615"/>
                  <a:pt x="21600" y="20044"/>
                  <a:pt x="21600" y="20572"/>
                </a:cubicBezTo>
                <a:close/>
              </a:path>
            </a:pathLst>
          </a:custGeom>
          <a:solidFill>
            <a:srgbClr val="FFFFFF"/>
          </a:solidFill>
        </p:spPr>
        <p:txBody>
          <a:bodyPr lIns="38100" tIns="38100" rIns="38100" bIns="38100" anchor="ctr"/>
          <a:lstStyle/>
          <a:p>
            <a:pPr>
              <a:lnSpc>
                <a:spcPct val="100000"/>
              </a:lnSpc>
              <a:defRPr b="1">
                <a:solidFill>
                  <a:srgbClr val="FFFFFF"/>
                </a:solidFill>
              </a:defRPr>
            </a:pPr>
            <a:r>
              <a:rPr lang="en-US"/>
              <a:t> </a:t>
            </a:r>
            <a:endParaRPr/>
          </a:p>
        </p:txBody>
      </p:sp>
      <p:sp>
        <p:nvSpPr>
          <p:cNvPr id="399" name="Shape"/>
          <p:cNvSpPr>
            <a:spLocks noGrp="1"/>
          </p:cNvSpPr>
          <p:nvPr>
            <p:ph type="body" sz="quarter" idx="30" hasCustomPrompt="1"/>
          </p:nvPr>
        </p:nvSpPr>
        <p:spPr>
          <a:xfrm>
            <a:off x="5779423" y="5361640"/>
            <a:ext cx="366105" cy="365670"/>
          </a:xfrm>
          <a:custGeom>
            <a:avLst/>
            <a:gdLst/>
            <a:ahLst/>
            <a:cxnLst>
              <a:cxn ang="0">
                <a:pos x="wd2" y="hd2"/>
              </a:cxn>
              <a:cxn ang="5400000">
                <a:pos x="wd2" y="hd2"/>
              </a:cxn>
              <a:cxn ang="10800000">
                <a:pos x="wd2" y="hd2"/>
              </a:cxn>
              <a:cxn ang="16200000">
                <a:pos x="wd2" y="hd2"/>
              </a:cxn>
            </a:cxnLst>
            <a:rect l="0" t="0" r="r" b="b"/>
            <a:pathLst>
              <a:path w="21498" h="21600" extrusionOk="0">
                <a:moveTo>
                  <a:pt x="2685" y="9075"/>
                </a:moveTo>
                <a:cubicBezTo>
                  <a:pt x="2573" y="8867"/>
                  <a:pt x="2574" y="8652"/>
                  <a:pt x="2687" y="8417"/>
                </a:cubicBezTo>
                <a:cubicBezTo>
                  <a:pt x="2855" y="8068"/>
                  <a:pt x="3045" y="7906"/>
                  <a:pt x="3209" y="7822"/>
                </a:cubicBezTo>
                <a:lnTo>
                  <a:pt x="3209" y="9560"/>
                </a:lnTo>
                <a:cubicBezTo>
                  <a:pt x="2968" y="9426"/>
                  <a:pt x="2785" y="9262"/>
                  <a:pt x="2685" y="9075"/>
                </a:cubicBezTo>
                <a:close/>
                <a:moveTo>
                  <a:pt x="5940" y="12943"/>
                </a:moveTo>
                <a:cubicBezTo>
                  <a:pt x="6089" y="13358"/>
                  <a:pt x="5962" y="13814"/>
                  <a:pt x="5583" y="14225"/>
                </a:cubicBezTo>
                <a:cubicBezTo>
                  <a:pt x="5470" y="14348"/>
                  <a:pt x="5310" y="14445"/>
                  <a:pt x="5118" y="14514"/>
                </a:cubicBezTo>
                <a:lnTo>
                  <a:pt x="5118" y="12113"/>
                </a:lnTo>
                <a:cubicBezTo>
                  <a:pt x="5527" y="12319"/>
                  <a:pt x="5819" y="12603"/>
                  <a:pt x="5940" y="12943"/>
                </a:cubicBezTo>
                <a:close/>
                <a:moveTo>
                  <a:pt x="3209" y="16407"/>
                </a:moveTo>
                <a:lnTo>
                  <a:pt x="3209" y="16558"/>
                </a:lnTo>
                <a:cubicBezTo>
                  <a:pt x="3209" y="17088"/>
                  <a:pt x="3637" y="17518"/>
                  <a:pt x="4164" y="17518"/>
                </a:cubicBezTo>
                <a:cubicBezTo>
                  <a:pt x="4691" y="17518"/>
                  <a:pt x="5118" y="17088"/>
                  <a:pt x="5118" y="16558"/>
                </a:cubicBezTo>
                <a:lnTo>
                  <a:pt x="5118" y="16488"/>
                </a:lnTo>
                <a:cubicBezTo>
                  <a:pt x="5872" y="16360"/>
                  <a:pt x="6519" y="16032"/>
                  <a:pt x="6982" y="15531"/>
                </a:cubicBezTo>
                <a:cubicBezTo>
                  <a:pt x="7846" y="14595"/>
                  <a:pt x="8128" y="13384"/>
                  <a:pt x="7736" y="12292"/>
                </a:cubicBezTo>
                <a:cubicBezTo>
                  <a:pt x="7355" y="11231"/>
                  <a:pt x="6402" y="10434"/>
                  <a:pt x="5118" y="10065"/>
                </a:cubicBezTo>
                <a:lnTo>
                  <a:pt x="5118" y="8089"/>
                </a:lnTo>
                <a:cubicBezTo>
                  <a:pt x="5445" y="8244"/>
                  <a:pt x="5717" y="8410"/>
                  <a:pt x="5860" y="8511"/>
                </a:cubicBezTo>
                <a:cubicBezTo>
                  <a:pt x="6290" y="8817"/>
                  <a:pt x="6885" y="8715"/>
                  <a:pt x="7189" y="8284"/>
                </a:cubicBezTo>
                <a:cubicBezTo>
                  <a:pt x="7495" y="7852"/>
                  <a:pt x="7394" y="7253"/>
                  <a:pt x="6965" y="6945"/>
                </a:cubicBezTo>
                <a:cubicBezTo>
                  <a:pt x="6834" y="6852"/>
                  <a:pt x="6085" y="6336"/>
                  <a:pt x="5118" y="6026"/>
                </a:cubicBezTo>
                <a:lnTo>
                  <a:pt x="5118" y="5358"/>
                </a:lnTo>
                <a:cubicBezTo>
                  <a:pt x="5118" y="4828"/>
                  <a:pt x="4691" y="4398"/>
                  <a:pt x="4164" y="4398"/>
                </a:cubicBezTo>
                <a:cubicBezTo>
                  <a:pt x="3637" y="4398"/>
                  <a:pt x="3209" y="4828"/>
                  <a:pt x="3209" y="5358"/>
                </a:cubicBezTo>
                <a:lnTo>
                  <a:pt x="3209" y="5833"/>
                </a:lnTo>
                <a:cubicBezTo>
                  <a:pt x="3116" y="5848"/>
                  <a:pt x="3022" y="5865"/>
                  <a:pt x="2929" y="5889"/>
                </a:cubicBezTo>
                <a:cubicBezTo>
                  <a:pt x="2074" y="6108"/>
                  <a:pt x="1397" y="6693"/>
                  <a:pt x="970" y="7579"/>
                </a:cubicBezTo>
                <a:cubicBezTo>
                  <a:pt x="592" y="8363"/>
                  <a:pt x="605" y="9241"/>
                  <a:pt x="1005" y="9987"/>
                </a:cubicBezTo>
                <a:cubicBezTo>
                  <a:pt x="1415" y="10751"/>
                  <a:pt x="2199" y="11319"/>
                  <a:pt x="3209" y="11616"/>
                </a:cubicBezTo>
                <a:lnTo>
                  <a:pt x="3209" y="14398"/>
                </a:lnTo>
                <a:cubicBezTo>
                  <a:pt x="2642" y="14181"/>
                  <a:pt x="2098" y="13820"/>
                  <a:pt x="1648" y="13339"/>
                </a:cubicBezTo>
                <a:cubicBezTo>
                  <a:pt x="1287" y="12954"/>
                  <a:pt x="683" y="12936"/>
                  <a:pt x="299" y="13300"/>
                </a:cubicBezTo>
                <a:cubicBezTo>
                  <a:pt x="-84" y="13663"/>
                  <a:pt x="-102" y="14271"/>
                  <a:pt x="260" y="14657"/>
                </a:cubicBezTo>
                <a:cubicBezTo>
                  <a:pt x="1091" y="15543"/>
                  <a:pt x="2126" y="16148"/>
                  <a:pt x="3209" y="16407"/>
                </a:cubicBezTo>
                <a:close/>
                <a:moveTo>
                  <a:pt x="18610" y="14857"/>
                </a:moveTo>
                <a:cubicBezTo>
                  <a:pt x="17497" y="17026"/>
                  <a:pt x="15523" y="18677"/>
                  <a:pt x="13144" y="19349"/>
                </a:cubicBezTo>
                <a:cubicBezTo>
                  <a:pt x="13898" y="18253"/>
                  <a:pt x="14739" y="16733"/>
                  <a:pt x="15284" y="14857"/>
                </a:cubicBezTo>
                <a:cubicBezTo>
                  <a:pt x="15284" y="14857"/>
                  <a:pt x="18610" y="14857"/>
                  <a:pt x="18610" y="14857"/>
                </a:cubicBezTo>
                <a:close/>
                <a:moveTo>
                  <a:pt x="15705" y="8663"/>
                </a:moveTo>
                <a:lnTo>
                  <a:pt x="18953" y="8663"/>
                </a:lnTo>
                <a:cubicBezTo>
                  <a:pt x="19080" y="8663"/>
                  <a:pt x="19202" y="8637"/>
                  <a:pt x="19313" y="8591"/>
                </a:cubicBezTo>
                <a:cubicBezTo>
                  <a:pt x="19493" y="9298"/>
                  <a:pt x="19589" y="10038"/>
                  <a:pt x="19589" y="10800"/>
                </a:cubicBezTo>
                <a:cubicBezTo>
                  <a:pt x="19589" y="11562"/>
                  <a:pt x="19493" y="12302"/>
                  <a:pt x="19313" y="13009"/>
                </a:cubicBezTo>
                <a:cubicBezTo>
                  <a:pt x="19202" y="12963"/>
                  <a:pt x="19080" y="12937"/>
                  <a:pt x="18953" y="12937"/>
                </a:cubicBezTo>
                <a:lnTo>
                  <a:pt x="15705" y="12937"/>
                </a:lnTo>
                <a:cubicBezTo>
                  <a:pt x="15806" y="12258"/>
                  <a:pt x="15865" y="11546"/>
                  <a:pt x="15865" y="10800"/>
                </a:cubicBezTo>
                <a:cubicBezTo>
                  <a:pt x="15865" y="10054"/>
                  <a:pt x="15806" y="9342"/>
                  <a:pt x="15705" y="8663"/>
                </a:cubicBezTo>
                <a:close/>
                <a:moveTo>
                  <a:pt x="13144" y="2251"/>
                </a:moveTo>
                <a:cubicBezTo>
                  <a:pt x="15523" y="2923"/>
                  <a:pt x="17497" y="4574"/>
                  <a:pt x="18610" y="6743"/>
                </a:cubicBezTo>
                <a:lnTo>
                  <a:pt x="15284" y="6743"/>
                </a:lnTo>
                <a:cubicBezTo>
                  <a:pt x="14739" y="4867"/>
                  <a:pt x="13898" y="3347"/>
                  <a:pt x="13144" y="2251"/>
                </a:cubicBezTo>
                <a:close/>
                <a:moveTo>
                  <a:pt x="4767" y="18636"/>
                </a:moveTo>
                <a:cubicBezTo>
                  <a:pt x="4487" y="19085"/>
                  <a:pt x="4623" y="19678"/>
                  <a:pt x="5069" y="19959"/>
                </a:cubicBezTo>
                <a:cubicBezTo>
                  <a:pt x="6773" y="21033"/>
                  <a:pt x="8742" y="21600"/>
                  <a:pt x="10761" y="21600"/>
                </a:cubicBezTo>
                <a:cubicBezTo>
                  <a:pt x="10783" y="21600"/>
                  <a:pt x="10803" y="21598"/>
                  <a:pt x="10825" y="21598"/>
                </a:cubicBezTo>
                <a:cubicBezTo>
                  <a:pt x="10830" y="21598"/>
                  <a:pt x="10835" y="21600"/>
                  <a:pt x="10841" y="21600"/>
                </a:cubicBezTo>
                <a:cubicBezTo>
                  <a:pt x="10851" y="21600"/>
                  <a:pt x="10861" y="21598"/>
                  <a:pt x="10872" y="21597"/>
                </a:cubicBezTo>
                <a:cubicBezTo>
                  <a:pt x="16741" y="21537"/>
                  <a:pt x="21498" y="16718"/>
                  <a:pt x="21498" y="10800"/>
                </a:cubicBezTo>
                <a:cubicBezTo>
                  <a:pt x="21498" y="4845"/>
                  <a:pt x="16681" y="0"/>
                  <a:pt x="10761" y="0"/>
                </a:cubicBezTo>
                <a:cubicBezTo>
                  <a:pt x="8756" y="0"/>
                  <a:pt x="6799" y="560"/>
                  <a:pt x="5103" y="1620"/>
                </a:cubicBezTo>
                <a:cubicBezTo>
                  <a:pt x="4655" y="1900"/>
                  <a:pt x="4518" y="2492"/>
                  <a:pt x="4796" y="2942"/>
                </a:cubicBezTo>
                <a:cubicBezTo>
                  <a:pt x="5075" y="3393"/>
                  <a:pt x="5663" y="3532"/>
                  <a:pt x="6110" y="3251"/>
                </a:cubicBezTo>
                <a:cubicBezTo>
                  <a:pt x="6853" y="2787"/>
                  <a:pt x="7657" y="2444"/>
                  <a:pt x="8496" y="2220"/>
                </a:cubicBezTo>
                <a:cubicBezTo>
                  <a:pt x="8285" y="2524"/>
                  <a:pt x="8068" y="2861"/>
                  <a:pt x="7852" y="3229"/>
                </a:cubicBezTo>
                <a:cubicBezTo>
                  <a:pt x="7584" y="3686"/>
                  <a:pt x="7735" y="4275"/>
                  <a:pt x="8189" y="4544"/>
                </a:cubicBezTo>
                <a:cubicBezTo>
                  <a:pt x="8341" y="4634"/>
                  <a:pt x="8508" y="4677"/>
                  <a:pt x="8673" y="4677"/>
                </a:cubicBezTo>
                <a:cubicBezTo>
                  <a:pt x="9000" y="4677"/>
                  <a:pt x="9318" y="4508"/>
                  <a:pt x="9496" y="4205"/>
                </a:cubicBezTo>
                <a:cubicBezTo>
                  <a:pt x="9966" y="3402"/>
                  <a:pt x="10443" y="2772"/>
                  <a:pt x="10804" y="2339"/>
                </a:cubicBezTo>
                <a:cubicBezTo>
                  <a:pt x="11482" y="3155"/>
                  <a:pt x="12570" y="4679"/>
                  <a:pt x="13274" y="6743"/>
                </a:cubicBezTo>
                <a:lnTo>
                  <a:pt x="9632" y="6743"/>
                </a:lnTo>
                <a:cubicBezTo>
                  <a:pt x="9105" y="6743"/>
                  <a:pt x="8678" y="7173"/>
                  <a:pt x="8678" y="7703"/>
                </a:cubicBezTo>
                <a:cubicBezTo>
                  <a:pt x="8678" y="8233"/>
                  <a:pt x="9105" y="8663"/>
                  <a:pt x="9632" y="8663"/>
                </a:cubicBezTo>
                <a:lnTo>
                  <a:pt x="13767" y="8663"/>
                </a:lnTo>
                <a:cubicBezTo>
                  <a:pt x="13886" y="9337"/>
                  <a:pt x="13956" y="10050"/>
                  <a:pt x="13956" y="10800"/>
                </a:cubicBezTo>
                <a:cubicBezTo>
                  <a:pt x="13956" y="11550"/>
                  <a:pt x="13886" y="12263"/>
                  <a:pt x="13767" y="12937"/>
                </a:cubicBezTo>
                <a:lnTo>
                  <a:pt x="10182" y="12937"/>
                </a:lnTo>
                <a:cubicBezTo>
                  <a:pt x="9654" y="12937"/>
                  <a:pt x="9227" y="13367"/>
                  <a:pt x="9227" y="13897"/>
                </a:cubicBezTo>
                <a:cubicBezTo>
                  <a:pt x="9227" y="14427"/>
                  <a:pt x="9654" y="14857"/>
                  <a:pt x="10182" y="14857"/>
                </a:cubicBezTo>
                <a:lnTo>
                  <a:pt x="13274" y="14857"/>
                </a:lnTo>
                <a:cubicBezTo>
                  <a:pt x="12569" y="16921"/>
                  <a:pt x="11482" y="18446"/>
                  <a:pt x="10804" y="19261"/>
                </a:cubicBezTo>
                <a:cubicBezTo>
                  <a:pt x="10411" y="18790"/>
                  <a:pt x="9881" y="18085"/>
                  <a:pt x="9370" y="17177"/>
                </a:cubicBezTo>
                <a:cubicBezTo>
                  <a:pt x="9110" y="16715"/>
                  <a:pt x="8528" y="16552"/>
                  <a:pt x="8069" y="16814"/>
                </a:cubicBezTo>
                <a:cubicBezTo>
                  <a:pt x="7610" y="17076"/>
                  <a:pt x="7449" y="17661"/>
                  <a:pt x="7709" y="18123"/>
                </a:cubicBezTo>
                <a:cubicBezTo>
                  <a:pt x="7972" y="18590"/>
                  <a:pt x="8239" y="19008"/>
                  <a:pt x="8496" y="19380"/>
                </a:cubicBezTo>
                <a:cubicBezTo>
                  <a:pt x="7647" y="19153"/>
                  <a:pt x="6833" y="18804"/>
                  <a:pt x="6083" y="18332"/>
                </a:cubicBezTo>
                <a:cubicBezTo>
                  <a:pt x="5636" y="18050"/>
                  <a:pt x="5047" y="18186"/>
                  <a:pt x="4767" y="18636"/>
                </a:cubicBezTo>
                <a:close/>
              </a:path>
            </a:pathLst>
          </a:custGeom>
          <a:solidFill>
            <a:srgbClr val="FFFFFF"/>
          </a:solidFill>
        </p:spPr>
        <p:txBody>
          <a:bodyPr lIns="38100" tIns="38100" rIns="38100" bIns="38100" anchor="ctr"/>
          <a:lstStyle/>
          <a:p>
            <a:pPr defTabSz="457200">
              <a:lnSpc>
                <a:spcPct val="100000"/>
              </a:lnSpc>
              <a:defRPr sz="3000" b="1">
                <a:solidFill>
                  <a:srgbClr val="FFFFFF"/>
                </a:solidFill>
              </a:defRPr>
            </a:pPr>
            <a:r>
              <a:rPr lang="en-US"/>
              <a:t> </a:t>
            </a:r>
            <a:endParaRPr/>
          </a:p>
        </p:txBody>
      </p:sp>
      <p:sp>
        <p:nvSpPr>
          <p:cNvPr id="400" name="Shape"/>
          <p:cNvSpPr>
            <a:spLocks noGrp="1"/>
          </p:cNvSpPr>
          <p:nvPr>
            <p:ph type="body" sz="quarter" idx="31" hasCustomPrompt="1"/>
          </p:nvPr>
        </p:nvSpPr>
        <p:spPr>
          <a:xfrm>
            <a:off x="5822722" y="6363739"/>
            <a:ext cx="305642" cy="365670"/>
          </a:xfrm>
          <a:custGeom>
            <a:avLst/>
            <a:gdLst/>
            <a:ahLst/>
            <a:cxnLst>
              <a:cxn ang="0">
                <a:pos x="wd2" y="hd2"/>
              </a:cxn>
              <a:cxn ang="5400000">
                <a:pos x="wd2" y="hd2"/>
              </a:cxn>
              <a:cxn ang="10800000">
                <a:pos x="wd2" y="hd2"/>
              </a:cxn>
              <a:cxn ang="16200000">
                <a:pos x="wd2" y="hd2"/>
              </a:cxn>
            </a:cxnLst>
            <a:rect l="0" t="0" r="r" b="b"/>
            <a:pathLst>
              <a:path w="21600" h="21600" extrusionOk="0">
                <a:moveTo>
                  <a:pt x="12285" y="7006"/>
                </a:moveTo>
                <a:cubicBezTo>
                  <a:pt x="12285" y="7495"/>
                  <a:pt x="11812" y="7891"/>
                  <a:pt x="11227" y="7891"/>
                </a:cubicBezTo>
                <a:lnTo>
                  <a:pt x="4525" y="7891"/>
                </a:lnTo>
                <a:cubicBezTo>
                  <a:pt x="3940" y="7891"/>
                  <a:pt x="3467" y="7495"/>
                  <a:pt x="3467" y="7006"/>
                </a:cubicBezTo>
                <a:cubicBezTo>
                  <a:pt x="3467" y="6518"/>
                  <a:pt x="3940" y="6122"/>
                  <a:pt x="4525" y="6122"/>
                </a:cubicBezTo>
                <a:lnTo>
                  <a:pt x="11227" y="6122"/>
                </a:lnTo>
                <a:cubicBezTo>
                  <a:pt x="11812" y="6122"/>
                  <a:pt x="12285" y="6518"/>
                  <a:pt x="12285" y="7006"/>
                </a:cubicBezTo>
                <a:close/>
                <a:moveTo>
                  <a:pt x="12285" y="4132"/>
                </a:moveTo>
                <a:cubicBezTo>
                  <a:pt x="12285" y="4620"/>
                  <a:pt x="11812" y="5016"/>
                  <a:pt x="11227" y="5016"/>
                </a:cubicBezTo>
                <a:lnTo>
                  <a:pt x="4525" y="5016"/>
                </a:lnTo>
                <a:cubicBezTo>
                  <a:pt x="3940" y="5016"/>
                  <a:pt x="3467" y="4620"/>
                  <a:pt x="3467" y="4132"/>
                </a:cubicBezTo>
                <a:cubicBezTo>
                  <a:pt x="3467" y="3643"/>
                  <a:pt x="3940" y="3247"/>
                  <a:pt x="4525" y="3247"/>
                </a:cubicBezTo>
                <a:lnTo>
                  <a:pt x="11227" y="3247"/>
                </a:lnTo>
                <a:cubicBezTo>
                  <a:pt x="11812" y="3247"/>
                  <a:pt x="12285" y="3643"/>
                  <a:pt x="12285" y="4132"/>
                </a:cubicBezTo>
                <a:close/>
                <a:moveTo>
                  <a:pt x="17193" y="19831"/>
                </a:moveTo>
                <a:cubicBezTo>
                  <a:pt x="17076" y="17898"/>
                  <a:pt x="15733" y="16232"/>
                  <a:pt x="13797" y="15372"/>
                </a:cubicBezTo>
                <a:cubicBezTo>
                  <a:pt x="14408" y="14787"/>
                  <a:pt x="14782" y="14024"/>
                  <a:pt x="14782" y="13188"/>
                </a:cubicBezTo>
                <a:cubicBezTo>
                  <a:pt x="14782" y="11353"/>
                  <a:pt x="12995" y="9860"/>
                  <a:pt x="10799" y="9860"/>
                </a:cubicBezTo>
                <a:cubicBezTo>
                  <a:pt x="8604" y="9860"/>
                  <a:pt x="6818" y="11353"/>
                  <a:pt x="6818" y="13188"/>
                </a:cubicBezTo>
                <a:cubicBezTo>
                  <a:pt x="6818" y="14024"/>
                  <a:pt x="7191" y="14787"/>
                  <a:pt x="7802" y="15372"/>
                </a:cubicBezTo>
                <a:cubicBezTo>
                  <a:pt x="5867" y="16232"/>
                  <a:pt x="4524" y="17898"/>
                  <a:pt x="4407" y="19831"/>
                </a:cubicBezTo>
                <a:lnTo>
                  <a:pt x="2116" y="19831"/>
                </a:lnTo>
                <a:lnTo>
                  <a:pt x="2116" y="1769"/>
                </a:lnTo>
                <a:lnTo>
                  <a:pt x="13369" y="1769"/>
                </a:lnTo>
                <a:lnTo>
                  <a:pt x="13369" y="5932"/>
                </a:lnTo>
                <a:cubicBezTo>
                  <a:pt x="13369" y="6421"/>
                  <a:pt x="13842" y="6816"/>
                  <a:pt x="14427" y="6816"/>
                </a:cubicBezTo>
                <a:lnTo>
                  <a:pt x="19484" y="6816"/>
                </a:lnTo>
                <a:lnTo>
                  <a:pt x="19484" y="19831"/>
                </a:lnTo>
                <a:cubicBezTo>
                  <a:pt x="19484" y="19831"/>
                  <a:pt x="17193" y="19831"/>
                  <a:pt x="17193" y="19831"/>
                </a:cubicBezTo>
                <a:close/>
                <a:moveTo>
                  <a:pt x="10799" y="16516"/>
                </a:moveTo>
                <a:cubicBezTo>
                  <a:pt x="13057" y="16516"/>
                  <a:pt x="14908" y="17980"/>
                  <a:pt x="15077" y="19831"/>
                </a:cubicBezTo>
                <a:lnTo>
                  <a:pt x="6523" y="19831"/>
                </a:lnTo>
                <a:cubicBezTo>
                  <a:pt x="6691" y="17980"/>
                  <a:pt x="8542" y="16516"/>
                  <a:pt x="10799" y="16516"/>
                </a:cubicBezTo>
                <a:close/>
                <a:moveTo>
                  <a:pt x="8934" y="13188"/>
                </a:moveTo>
                <a:cubicBezTo>
                  <a:pt x="8934" y="12328"/>
                  <a:pt x="9771" y="11629"/>
                  <a:pt x="10799" y="11629"/>
                </a:cubicBezTo>
                <a:cubicBezTo>
                  <a:pt x="11828" y="11629"/>
                  <a:pt x="12665" y="12328"/>
                  <a:pt x="12665" y="13188"/>
                </a:cubicBezTo>
                <a:cubicBezTo>
                  <a:pt x="12665" y="14048"/>
                  <a:pt x="11828" y="14747"/>
                  <a:pt x="10799" y="14747"/>
                </a:cubicBezTo>
                <a:cubicBezTo>
                  <a:pt x="9771" y="14747"/>
                  <a:pt x="8934" y="14048"/>
                  <a:pt x="8934" y="13188"/>
                </a:cubicBezTo>
                <a:close/>
                <a:moveTo>
                  <a:pt x="15485" y="3238"/>
                </a:moveTo>
                <a:lnTo>
                  <a:pt x="17650" y="5047"/>
                </a:lnTo>
                <a:lnTo>
                  <a:pt x="15485" y="5047"/>
                </a:lnTo>
                <a:cubicBezTo>
                  <a:pt x="15485" y="5047"/>
                  <a:pt x="15485" y="3238"/>
                  <a:pt x="15485" y="3238"/>
                </a:cubicBezTo>
                <a:close/>
                <a:moveTo>
                  <a:pt x="15175" y="337"/>
                </a:moveTo>
                <a:cubicBezTo>
                  <a:pt x="15024" y="211"/>
                  <a:pt x="14835" y="129"/>
                  <a:pt x="14634" y="95"/>
                </a:cubicBezTo>
                <a:cubicBezTo>
                  <a:pt x="14489" y="35"/>
                  <a:pt x="14330" y="0"/>
                  <a:pt x="14166" y="0"/>
                </a:cubicBezTo>
                <a:lnTo>
                  <a:pt x="1058" y="0"/>
                </a:lnTo>
                <a:cubicBezTo>
                  <a:pt x="474" y="0"/>
                  <a:pt x="0" y="396"/>
                  <a:pt x="0" y="885"/>
                </a:cubicBezTo>
                <a:lnTo>
                  <a:pt x="0" y="20715"/>
                </a:lnTo>
                <a:cubicBezTo>
                  <a:pt x="0" y="21204"/>
                  <a:pt x="474" y="21600"/>
                  <a:pt x="1058" y="21600"/>
                </a:cubicBezTo>
                <a:lnTo>
                  <a:pt x="20542" y="21600"/>
                </a:lnTo>
                <a:cubicBezTo>
                  <a:pt x="21126" y="21600"/>
                  <a:pt x="21600" y="21204"/>
                  <a:pt x="21600" y="20715"/>
                </a:cubicBezTo>
                <a:lnTo>
                  <a:pt x="21600" y="6214"/>
                </a:lnTo>
                <a:cubicBezTo>
                  <a:pt x="21600" y="6021"/>
                  <a:pt x="21522" y="5838"/>
                  <a:pt x="21385" y="5685"/>
                </a:cubicBezTo>
                <a:cubicBezTo>
                  <a:pt x="21337" y="5546"/>
                  <a:pt x="21249" y="5414"/>
                  <a:pt x="21120" y="5307"/>
                </a:cubicBezTo>
                <a:cubicBezTo>
                  <a:pt x="21120" y="5307"/>
                  <a:pt x="15175" y="337"/>
                  <a:pt x="15175" y="337"/>
                </a:cubicBezTo>
                <a:close/>
              </a:path>
            </a:pathLst>
          </a:custGeom>
          <a:solidFill>
            <a:srgbClr val="FFFFFF"/>
          </a:solidFill>
        </p:spPr>
        <p:txBody>
          <a:bodyPr lIns="38100" tIns="38100" rIns="38100" bIns="38100" anchor="ctr"/>
          <a:lstStyle/>
          <a:p>
            <a:pPr defTabSz="457200">
              <a:lnSpc>
                <a:spcPct val="100000"/>
              </a:lnSpc>
              <a:defRPr sz="3000" b="1">
                <a:solidFill>
                  <a:srgbClr val="FFFFFF"/>
                </a:solidFill>
              </a:defRPr>
            </a:pPr>
            <a:r>
              <a:rPr lang="en-US"/>
              <a:t> </a:t>
            </a:r>
            <a:endParaRPr/>
          </a:p>
        </p:txBody>
      </p:sp>
      <p:sp>
        <p:nvSpPr>
          <p:cNvPr id="401" name="Shape"/>
          <p:cNvSpPr>
            <a:spLocks noGrp="1"/>
          </p:cNvSpPr>
          <p:nvPr>
            <p:ph type="body" sz="quarter" idx="32" hasCustomPrompt="1"/>
          </p:nvPr>
        </p:nvSpPr>
        <p:spPr>
          <a:xfrm>
            <a:off x="5809655" y="7347718"/>
            <a:ext cx="305642" cy="401912"/>
          </a:xfrm>
          <a:custGeom>
            <a:avLst/>
            <a:gdLst/>
            <a:ahLst/>
            <a:cxnLst>
              <a:cxn ang="0">
                <a:pos x="wd2" y="hd2"/>
              </a:cxn>
              <a:cxn ang="5400000">
                <a:pos x="wd2" y="hd2"/>
              </a:cxn>
              <a:cxn ang="10800000">
                <a:pos x="wd2" y="hd2"/>
              </a:cxn>
              <a:cxn ang="16200000">
                <a:pos x="wd2" y="hd2"/>
              </a:cxn>
            </a:cxnLst>
            <a:rect l="0" t="0" r="r" b="b"/>
            <a:pathLst>
              <a:path w="21600" h="21600" extrusionOk="0">
                <a:moveTo>
                  <a:pt x="10801" y="1967"/>
                </a:moveTo>
                <a:cubicBezTo>
                  <a:pt x="15329" y="1967"/>
                  <a:pt x="19014" y="4769"/>
                  <a:pt x="19014" y="8213"/>
                </a:cubicBezTo>
                <a:cubicBezTo>
                  <a:pt x="19014" y="9628"/>
                  <a:pt x="18526" y="10687"/>
                  <a:pt x="17432" y="11647"/>
                </a:cubicBezTo>
                <a:cubicBezTo>
                  <a:pt x="17417" y="11660"/>
                  <a:pt x="17403" y="11674"/>
                  <a:pt x="17388" y="11688"/>
                </a:cubicBezTo>
                <a:cubicBezTo>
                  <a:pt x="16915" y="12151"/>
                  <a:pt x="16442" y="12567"/>
                  <a:pt x="15984" y="12970"/>
                </a:cubicBezTo>
                <a:cubicBezTo>
                  <a:pt x="14847" y="13970"/>
                  <a:pt x="13764" y="14926"/>
                  <a:pt x="13363" y="16115"/>
                </a:cubicBezTo>
                <a:lnTo>
                  <a:pt x="12008" y="16115"/>
                </a:lnTo>
                <a:lnTo>
                  <a:pt x="12008" y="11230"/>
                </a:lnTo>
                <a:lnTo>
                  <a:pt x="15405" y="8072"/>
                </a:lnTo>
                <a:cubicBezTo>
                  <a:pt x="15857" y="7652"/>
                  <a:pt x="15775" y="7032"/>
                  <a:pt x="15222" y="6688"/>
                </a:cubicBezTo>
                <a:cubicBezTo>
                  <a:pt x="14669" y="6344"/>
                  <a:pt x="13855" y="6407"/>
                  <a:pt x="13403" y="6827"/>
                </a:cubicBezTo>
                <a:lnTo>
                  <a:pt x="10757" y="9286"/>
                </a:lnTo>
                <a:lnTo>
                  <a:pt x="8112" y="6827"/>
                </a:lnTo>
                <a:cubicBezTo>
                  <a:pt x="7660" y="6407"/>
                  <a:pt x="6846" y="6345"/>
                  <a:pt x="6293" y="6688"/>
                </a:cubicBezTo>
                <a:cubicBezTo>
                  <a:pt x="5740" y="7032"/>
                  <a:pt x="5658" y="7652"/>
                  <a:pt x="6110" y="8072"/>
                </a:cubicBezTo>
                <a:lnTo>
                  <a:pt x="9422" y="11151"/>
                </a:lnTo>
                <a:lnTo>
                  <a:pt x="9422" y="16115"/>
                </a:lnTo>
                <a:lnTo>
                  <a:pt x="8239" y="16115"/>
                </a:lnTo>
                <a:cubicBezTo>
                  <a:pt x="7837" y="14927"/>
                  <a:pt x="6754" y="13971"/>
                  <a:pt x="5618" y="12972"/>
                </a:cubicBezTo>
                <a:cubicBezTo>
                  <a:pt x="5160" y="12569"/>
                  <a:pt x="4686" y="12152"/>
                  <a:pt x="4212" y="11688"/>
                </a:cubicBezTo>
                <a:cubicBezTo>
                  <a:pt x="4197" y="11674"/>
                  <a:pt x="4183" y="11661"/>
                  <a:pt x="4168" y="11647"/>
                </a:cubicBezTo>
                <a:cubicBezTo>
                  <a:pt x="3074" y="10687"/>
                  <a:pt x="2586" y="9628"/>
                  <a:pt x="2586" y="8213"/>
                </a:cubicBezTo>
                <a:cubicBezTo>
                  <a:pt x="2586" y="4769"/>
                  <a:pt x="6271" y="1967"/>
                  <a:pt x="10801" y="1967"/>
                </a:cubicBezTo>
                <a:close/>
                <a:moveTo>
                  <a:pt x="10800" y="19633"/>
                </a:moveTo>
                <a:cubicBezTo>
                  <a:pt x="9559" y="19633"/>
                  <a:pt x="8798" y="19111"/>
                  <a:pt x="8523" y="18082"/>
                </a:cubicBezTo>
                <a:lnTo>
                  <a:pt x="13082" y="18082"/>
                </a:lnTo>
                <a:cubicBezTo>
                  <a:pt x="12689" y="19627"/>
                  <a:pt x="11356" y="19633"/>
                  <a:pt x="10800" y="19633"/>
                </a:cubicBezTo>
                <a:close/>
                <a:moveTo>
                  <a:pt x="3662" y="14258"/>
                </a:moveTo>
                <a:cubicBezTo>
                  <a:pt x="5039" y="15470"/>
                  <a:pt x="5818" y="16199"/>
                  <a:pt x="5818" y="17098"/>
                </a:cubicBezTo>
                <a:cubicBezTo>
                  <a:pt x="5818" y="19875"/>
                  <a:pt x="7727" y="21600"/>
                  <a:pt x="10800" y="21600"/>
                </a:cubicBezTo>
                <a:cubicBezTo>
                  <a:pt x="13920" y="21600"/>
                  <a:pt x="15783" y="19917"/>
                  <a:pt x="15783" y="17098"/>
                </a:cubicBezTo>
                <a:cubicBezTo>
                  <a:pt x="15783" y="16198"/>
                  <a:pt x="16563" y="15469"/>
                  <a:pt x="17941" y="14256"/>
                </a:cubicBezTo>
                <a:cubicBezTo>
                  <a:pt x="18391" y="13860"/>
                  <a:pt x="18902" y="13411"/>
                  <a:pt x="19410" y="12915"/>
                </a:cubicBezTo>
                <a:cubicBezTo>
                  <a:pt x="20884" y="11612"/>
                  <a:pt x="21600" y="10074"/>
                  <a:pt x="21600" y="8213"/>
                </a:cubicBezTo>
                <a:cubicBezTo>
                  <a:pt x="21600" y="3684"/>
                  <a:pt x="16756" y="0"/>
                  <a:pt x="10801" y="0"/>
                </a:cubicBezTo>
                <a:cubicBezTo>
                  <a:pt x="4845" y="0"/>
                  <a:pt x="0" y="3684"/>
                  <a:pt x="0" y="8213"/>
                </a:cubicBezTo>
                <a:cubicBezTo>
                  <a:pt x="0" y="10073"/>
                  <a:pt x="716" y="11612"/>
                  <a:pt x="2190" y="12915"/>
                </a:cubicBezTo>
                <a:cubicBezTo>
                  <a:pt x="2699" y="13411"/>
                  <a:pt x="3210" y="13861"/>
                  <a:pt x="3662" y="14258"/>
                </a:cubicBezTo>
                <a:close/>
              </a:path>
            </a:pathLst>
          </a:custGeom>
          <a:solidFill>
            <a:srgbClr val="FFFFFF"/>
          </a:solidFill>
        </p:spPr>
        <p:txBody>
          <a:bodyPr lIns="38100" tIns="38100" rIns="38100" bIns="38100" anchor="ctr"/>
          <a:lstStyle/>
          <a:p>
            <a:pPr defTabSz="457200">
              <a:lnSpc>
                <a:spcPct val="100000"/>
              </a:lnSpc>
              <a:defRPr sz="3000" b="1">
                <a:solidFill>
                  <a:srgbClr val="FFFFFF"/>
                </a:solidFill>
              </a:defRPr>
            </a:pPr>
            <a:r>
              <a:rPr lang="en-US"/>
              <a:t> </a:t>
            </a:r>
            <a:endParaRPr/>
          </a:p>
        </p:txBody>
      </p:sp>
    </p:spTree>
  </p:cSld>
  <p:clrMapOvr>
    <a:masterClrMapping/>
  </p:clrMapOvr>
  <p:transition xmlns:p14="http://schemas.microsoft.com/office/powerpoint/2010/mai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16">
    <p:spTree>
      <p:nvGrpSpPr>
        <p:cNvPr id="1" name=""/>
        <p:cNvGrpSpPr/>
        <p:nvPr/>
      </p:nvGrpSpPr>
      <p:grpSpPr>
        <a:xfrm>
          <a:off x="0" y="0"/>
          <a:ext cx="0" cy="0"/>
          <a:chOff x="0" y="0"/>
          <a:chExt cx="0" cy="0"/>
        </a:xfrm>
      </p:grpSpPr>
      <p:sp>
        <p:nvSpPr>
          <p:cNvPr id="408" name="Rectangle"/>
          <p:cNvSpPr/>
          <p:nvPr/>
        </p:nvSpPr>
        <p:spPr>
          <a:xfrm>
            <a:off x="4838420" y="505396"/>
            <a:ext cx="7711146" cy="8086625"/>
          </a:xfrm>
          <a:prstGeom prst="rect">
            <a:avLst/>
          </a:prstGeom>
          <a:solidFill>
            <a:srgbClr val="FFFFFF"/>
          </a:solidFill>
          <a:ln w="12700">
            <a:miter lim="400000"/>
          </a:ln>
          <a:effectLst>
            <a:outerShdw blurRad="393700" dir="10565180" rotWithShape="0">
              <a:srgbClr val="E2E3E8"/>
            </a:outerShdw>
          </a:effectLst>
        </p:spPr>
        <p:txBody>
          <a:bodyPr lIns="0" tIns="0" rIns="0" bIns="0" anchor="ctr"/>
          <a:lstStyle/>
          <a:p>
            <a:endParaRPr/>
          </a:p>
        </p:txBody>
      </p:sp>
      <p:sp>
        <p:nvSpPr>
          <p:cNvPr id="409" name="Rectangle"/>
          <p:cNvSpPr/>
          <p:nvPr/>
        </p:nvSpPr>
        <p:spPr>
          <a:xfrm>
            <a:off x="458806" y="8777958"/>
            <a:ext cx="11033474" cy="470246"/>
          </a:xfrm>
          <a:prstGeom prst="rect">
            <a:avLst/>
          </a:prstGeom>
          <a:solidFill>
            <a:srgbClr val="FFFFFF"/>
          </a:solidFill>
          <a:ln w="12700">
            <a:miter lim="400000"/>
          </a:ln>
          <a:effectLst>
            <a:outerShdw blurRad="393700" dir="10565180" rotWithShape="0">
              <a:srgbClr val="E2E3E8"/>
            </a:outerShdw>
          </a:effectLst>
        </p:spPr>
        <p:txBody>
          <a:bodyPr lIns="0" tIns="0" rIns="0" bIns="0" anchor="ctr"/>
          <a:lstStyle/>
          <a:p>
            <a:endParaRPr/>
          </a:p>
        </p:txBody>
      </p:sp>
      <p:sp>
        <p:nvSpPr>
          <p:cNvPr id="410" name="Square"/>
          <p:cNvSpPr/>
          <p:nvPr/>
        </p:nvSpPr>
        <p:spPr>
          <a:xfrm>
            <a:off x="11605848" y="8777958"/>
            <a:ext cx="470246" cy="470246"/>
          </a:xfrm>
          <a:prstGeom prst="rect">
            <a:avLst/>
          </a:prstGeom>
          <a:solidFill>
            <a:srgbClr val="FFFFFF"/>
          </a:solidFill>
          <a:ln w="12700">
            <a:miter lim="400000"/>
          </a:ln>
          <a:effectLst>
            <a:outerShdw blurRad="393700" dir="10565180" rotWithShape="0">
              <a:srgbClr val="E2E3E8"/>
            </a:outerShdw>
          </a:effectLst>
        </p:spPr>
        <p:txBody>
          <a:bodyPr lIns="0" tIns="0" rIns="0" bIns="0" anchor="ctr"/>
          <a:lstStyle/>
          <a:p>
            <a:endParaRPr/>
          </a:p>
        </p:txBody>
      </p:sp>
      <p:sp>
        <p:nvSpPr>
          <p:cNvPr id="411" name="Shape"/>
          <p:cNvSpPr/>
          <p:nvPr/>
        </p:nvSpPr>
        <p:spPr>
          <a:xfrm rot="16200000">
            <a:off x="11748639" y="8973087"/>
            <a:ext cx="184664" cy="10538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18924"/>
                </a:lnTo>
                <a:lnTo>
                  <a:pt x="1527" y="21600"/>
                </a:lnTo>
                <a:lnTo>
                  <a:pt x="10800" y="5352"/>
                </a:lnTo>
                <a:lnTo>
                  <a:pt x="20073" y="21600"/>
                </a:lnTo>
                <a:lnTo>
                  <a:pt x="21600" y="18924"/>
                </a:lnTo>
                <a:lnTo>
                  <a:pt x="10800" y="0"/>
                </a:lnTo>
                <a:close/>
              </a:path>
            </a:pathLst>
          </a:custGeom>
          <a:solidFill>
            <a:srgbClr val="0057FF"/>
          </a:solidFill>
          <a:ln w="12700">
            <a:miter lim="400000"/>
          </a:ln>
        </p:spPr>
        <p:txBody>
          <a:bodyPr lIns="0" tIns="0" rIns="0" bIns="0" anchor="ctr"/>
          <a:lstStyle/>
          <a:p>
            <a:endParaRPr/>
          </a:p>
        </p:txBody>
      </p:sp>
      <p:sp>
        <p:nvSpPr>
          <p:cNvPr id="412" name="Company  Name  / Presentation theme goes here"/>
          <p:cNvSpPr txBox="1">
            <a:spLocks noGrp="1"/>
          </p:cNvSpPr>
          <p:nvPr>
            <p:ph type="body" sz="quarter" idx="13"/>
          </p:nvPr>
        </p:nvSpPr>
        <p:spPr>
          <a:xfrm>
            <a:off x="782982" y="8917830"/>
            <a:ext cx="10464801" cy="203201"/>
          </a:xfrm>
          <a:prstGeom prst="rect">
            <a:avLst/>
          </a:prstGeom>
        </p:spPr>
        <p:txBody>
          <a:bodyPr anchor="ctr">
            <a:spAutoFit/>
          </a:bodyPr>
          <a:lstStyle>
            <a:lvl1pPr algn="l">
              <a:lnSpc>
                <a:spcPct val="100000"/>
              </a:lnSpc>
              <a:defRPr sz="1200">
                <a:solidFill>
                  <a:srgbClr val="A6AAA9"/>
                </a:solidFill>
              </a:defRPr>
            </a:lvl1pPr>
          </a:lstStyle>
          <a:p>
            <a:pPr lvl="0"/>
            <a:r>
              <a:rPr lang="en-US" smtClean="0"/>
              <a:t>Click to edit Master text styles</a:t>
            </a:r>
          </a:p>
        </p:txBody>
      </p:sp>
      <p:sp>
        <p:nvSpPr>
          <p:cNvPr id="413" name="Rectangle"/>
          <p:cNvSpPr/>
          <p:nvPr/>
        </p:nvSpPr>
        <p:spPr>
          <a:xfrm>
            <a:off x="492093" y="505396"/>
            <a:ext cx="4161496" cy="8086625"/>
          </a:xfrm>
          <a:prstGeom prst="rect">
            <a:avLst/>
          </a:prstGeom>
          <a:solidFill>
            <a:srgbClr val="FFFFFF"/>
          </a:solidFill>
          <a:ln w="12700">
            <a:miter lim="400000"/>
          </a:ln>
          <a:effectLst>
            <a:outerShdw blurRad="393700" dir="10565180" rotWithShape="0">
              <a:srgbClr val="E2E3E8"/>
            </a:outerShdw>
          </a:effectLst>
        </p:spPr>
        <p:txBody>
          <a:bodyPr lIns="0" tIns="0" rIns="0" bIns="0" anchor="ctr"/>
          <a:lstStyle/>
          <a:p>
            <a:endParaRPr/>
          </a:p>
        </p:txBody>
      </p:sp>
      <p:sp>
        <p:nvSpPr>
          <p:cNvPr id="414" name="Photo-Placeholder.jpg"/>
          <p:cNvSpPr>
            <a:spLocks noGrp="1"/>
          </p:cNvSpPr>
          <p:nvPr>
            <p:ph type="pic" sz="half" idx="14"/>
          </p:nvPr>
        </p:nvSpPr>
        <p:spPr>
          <a:xfrm>
            <a:off x="499684" y="505345"/>
            <a:ext cx="4156386" cy="8086626"/>
          </a:xfrm>
          <a:prstGeom prst="rect">
            <a:avLst/>
          </a:prstGeom>
        </p:spPr>
        <p:txBody>
          <a:bodyPr lIns="91439" tIns="45719" rIns="91439" bIns="45719"/>
          <a:lstStyle/>
          <a:p>
            <a:r>
              <a:rPr lang="en-US" smtClean="0"/>
              <a:t>Drag picture to placeholder or click icon to add</a:t>
            </a:r>
            <a:endParaRPr/>
          </a:p>
        </p:txBody>
      </p:sp>
      <p:sp>
        <p:nvSpPr>
          <p:cNvPr id="415" name="Square"/>
          <p:cNvSpPr/>
          <p:nvPr/>
        </p:nvSpPr>
        <p:spPr>
          <a:xfrm>
            <a:off x="12075748" y="8777958"/>
            <a:ext cx="470246" cy="470246"/>
          </a:xfrm>
          <a:prstGeom prst="rect">
            <a:avLst/>
          </a:prstGeom>
          <a:solidFill>
            <a:srgbClr val="0057FF"/>
          </a:solidFill>
          <a:ln w="12700">
            <a:miter lim="400000"/>
          </a:ln>
        </p:spPr>
        <p:txBody>
          <a:bodyPr lIns="0" tIns="0" rIns="0" bIns="0" anchor="ctr"/>
          <a:lstStyle/>
          <a:p>
            <a:endParaRPr/>
          </a:p>
        </p:txBody>
      </p:sp>
      <p:sp>
        <p:nvSpPr>
          <p:cNvPr id="41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417" name="Title Text"/>
          <p:cNvSpPr txBox="1">
            <a:spLocks noGrp="1"/>
          </p:cNvSpPr>
          <p:nvPr>
            <p:ph type="title"/>
          </p:nvPr>
        </p:nvSpPr>
        <p:spPr>
          <a:xfrm>
            <a:off x="5600700" y="1071743"/>
            <a:ext cx="6186587" cy="2100276"/>
          </a:xfrm>
          <a:prstGeom prst="rect">
            <a:avLst/>
          </a:prstGeom>
        </p:spPr>
        <p:txBody>
          <a:bodyPr/>
          <a:lstStyle/>
          <a:p>
            <a:r>
              <a:rPr lang="en-US" smtClean="0"/>
              <a:t>Click to edit Master title style</a:t>
            </a:r>
            <a:endParaRPr/>
          </a:p>
        </p:txBody>
      </p:sp>
      <p:sp>
        <p:nvSpPr>
          <p:cNvPr id="418" name="Body Level One…"/>
          <p:cNvSpPr txBox="1">
            <a:spLocks noGrp="1"/>
          </p:cNvSpPr>
          <p:nvPr>
            <p:ph type="body" sz="quarter" idx="1" hasCustomPrompt="1"/>
          </p:nvPr>
        </p:nvSpPr>
        <p:spPr>
          <a:xfrm>
            <a:off x="6734274" y="4537281"/>
            <a:ext cx="5053013" cy="365670"/>
          </a:xfrm>
          <a:prstGeom prst="rect">
            <a:avLst/>
          </a:prstGeom>
        </p:spPr>
        <p:txBody>
          <a:bodyPr anchor="ctr"/>
          <a:lstStyle>
            <a:lvl1pPr algn="l"/>
            <a:lvl2pPr algn="l"/>
            <a:lvl3pPr algn="l"/>
            <a:lvl4pPr algn="l"/>
            <a:lvl5pPr algn="l"/>
          </a:lstStyle>
          <a:p>
            <a:r>
              <a:t>Body Level One</a:t>
            </a:r>
          </a:p>
        </p:txBody>
      </p:sp>
      <p:sp>
        <p:nvSpPr>
          <p:cNvPr id="419" name="Square"/>
          <p:cNvSpPr>
            <a:spLocks noGrp="1"/>
          </p:cNvSpPr>
          <p:nvPr>
            <p:ph type="body" sz="quarter" idx="15" hasCustomPrompt="1"/>
          </p:nvPr>
        </p:nvSpPr>
        <p:spPr>
          <a:xfrm>
            <a:off x="5600700" y="4179399"/>
            <a:ext cx="723552" cy="723552"/>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420" name="Shape"/>
          <p:cNvSpPr>
            <a:spLocks noGrp="1"/>
          </p:cNvSpPr>
          <p:nvPr>
            <p:ph type="body" sz="quarter" idx="16" hasCustomPrompt="1"/>
          </p:nvPr>
        </p:nvSpPr>
        <p:spPr>
          <a:xfrm>
            <a:off x="5770230" y="4348491"/>
            <a:ext cx="384492" cy="385367"/>
          </a:xfrm>
          <a:custGeom>
            <a:avLst/>
            <a:gdLst/>
            <a:ahLst/>
            <a:cxnLst>
              <a:cxn ang="0">
                <a:pos x="wd2" y="hd2"/>
              </a:cxn>
              <a:cxn ang="5400000">
                <a:pos x="wd2" y="hd2"/>
              </a:cxn>
              <a:cxn ang="10800000">
                <a:pos x="wd2" y="hd2"/>
              </a:cxn>
              <a:cxn ang="16200000">
                <a:pos x="wd2" y="hd2"/>
              </a:cxn>
            </a:cxnLst>
            <a:rect l="0" t="0" r="r" b="b"/>
            <a:pathLst>
              <a:path w="21533" h="21600" extrusionOk="0">
                <a:moveTo>
                  <a:pt x="11228" y="10314"/>
                </a:moveTo>
                <a:lnTo>
                  <a:pt x="16788" y="7658"/>
                </a:lnTo>
                <a:lnTo>
                  <a:pt x="14871" y="7567"/>
                </a:lnTo>
                <a:cubicBezTo>
                  <a:pt x="14385" y="7544"/>
                  <a:pt x="13995" y="7154"/>
                  <a:pt x="13972" y="6667"/>
                </a:cubicBezTo>
                <a:lnTo>
                  <a:pt x="13881" y="4749"/>
                </a:lnTo>
                <a:cubicBezTo>
                  <a:pt x="13881" y="4749"/>
                  <a:pt x="11228" y="10314"/>
                  <a:pt x="11228" y="10314"/>
                </a:cubicBezTo>
                <a:close/>
                <a:moveTo>
                  <a:pt x="8372" y="11911"/>
                </a:moveTo>
                <a:lnTo>
                  <a:pt x="13794" y="539"/>
                </a:lnTo>
                <a:cubicBezTo>
                  <a:pt x="13953" y="205"/>
                  <a:pt x="14289" y="0"/>
                  <a:pt x="14647" y="0"/>
                </a:cubicBezTo>
                <a:cubicBezTo>
                  <a:pt x="14709" y="0"/>
                  <a:pt x="14771" y="6"/>
                  <a:pt x="14834" y="19"/>
                </a:cubicBezTo>
                <a:cubicBezTo>
                  <a:pt x="15258" y="105"/>
                  <a:pt x="15571" y="468"/>
                  <a:pt x="15591" y="901"/>
                </a:cubicBezTo>
                <a:lnTo>
                  <a:pt x="15820" y="5718"/>
                </a:lnTo>
                <a:lnTo>
                  <a:pt x="20633" y="5947"/>
                </a:lnTo>
                <a:cubicBezTo>
                  <a:pt x="21065" y="5967"/>
                  <a:pt x="21429" y="6280"/>
                  <a:pt x="21514" y="6705"/>
                </a:cubicBezTo>
                <a:cubicBezTo>
                  <a:pt x="21600" y="7130"/>
                  <a:pt x="21386" y="7559"/>
                  <a:pt x="20995" y="7746"/>
                </a:cubicBezTo>
                <a:lnTo>
                  <a:pt x="9632" y="13172"/>
                </a:lnTo>
                <a:cubicBezTo>
                  <a:pt x="9502" y="13234"/>
                  <a:pt x="9363" y="13265"/>
                  <a:pt x="9225" y="13265"/>
                </a:cubicBezTo>
                <a:cubicBezTo>
                  <a:pt x="8979" y="13265"/>
                  <a:pt x="8737" y="13169"/>
                  <a:pt x="8556" y="12987"/>
                </a:cubicBezTo>
                <a:cubicBezTo>
                  <a:pt x="8273" y="12704"/>
                  <a:pt x="8199" y="12273"/>
                  <a:pt x="8372" y="11911"/>
                </a:cubicBezTo>
                <a:close/>
                <a:moveTo>
                  <a:pt x="8305" y="7658"/>
                </a:moveTo>
                <a:cubicBezTo>
                  <a:pt x="6095" y="8087"/>
                  <a:pt x="4421" y="10037"/>
                  <a:pt x="4421" y="12372"/>
                </a:cubicBezTo>
                <a:cubicBezTo>
                  <a:pt x="4421" y="15020"/>
                  <a:pt x="6574" y="17175"/>
                  <a:pt x="9221" y="17175"/>
                </a:cubicBezTo>
                <a:cubicBezTo>
                  <a:pt x="11581" y="17175"/>
                  <a:pt x="13545" y="15460"/>
                  <a:pt x="13942" y="13210"/>
                </a:cubicBezTo>
                <a:lnTo>
                  <a:pt x="11157" y="14540"/>
                </a:lnTo>
                <a:cubicBezTo>
                  <a:pt x="10643" y="15001"/>
                  <a:pt x="9965" y="15283"/>
                  <a:pt x="9221" y="15283"/>
                </a:cubicBezTo>
                <a:cubicBezTo>
                  <a:pt x="7614" y="15283"/>
                  <a:pt x="6311" y="13980"/>
                  <a:pt x="6311" y="12372"/>
                </a:cubicBezTo>
                <a:cubicBezTo>
                  <a:pt x="6311" y="11726"/>
                  <a:pt x="6524" y="11132"/>
                  <a:pt x="6879" y="10650"/>
                </a:cubicBezTo>
                <a:cubicBezTo>
                  <a:pt x="6879" y="10650"/>
                  <a:pt x="8305" y="7658"/>
                  <a:pt x="8305" y="7658"/>
                </a:cubicBezTo>
                <a:close/>
                <a:moveTo>
                  <a:pt x="0" y="12372"/>
                </a:moveTo>
                <a:cubicBezTo>
                  <a:pt x="0" y="7283"/>
                  <a:pt x="4136" y="3143"/>
                  <a:pt x="9221" y="3143"/>
                </a:cubicBezTo>
                <a:cubicBezTo>
                  <a:pt x="9627" y="3143"/>
                  <a:pt x="10027" y="3173"/>
                  <a:pt x="10419" y="3224"/>
                </a:cubicBezTo>
                <a:lnTo>
                  <a:pt x="9552" y="5044"/>
                </a:lnTo>
                <a:cubicBezTo>
                  <a:pt x="9442" y="5039"/>
                  <a:pt x="9332" y="5035"/>
                  <a:pt x="9221" y="5035"/>
                </a:cubicBezTo>
                <a:cubicBezTo>
                  <a:pt x="5179" y="5035"/>
                  <a:pt x="1890" y="8326"/>
                  <a:pt x="1890" y="12372"/>
                </a:cubicBezTo>
                <a:cubicBezTo>
                  <a:pt x="1890" y="16417"/>
                  <a:pt x="5179" y="19708"/>
                  <a:pt x="9221" y="19708"/>
                </a:cubicBezTo>
                <a:cubicBezTo>
                  <a:pt x="13263" y="19708"/>
                  <a:pt x="16551" y="16417"/>
                  <a:pt x="16551" y="12372"/>
                </a:cubicBezTo>
                <a:cubicBezTo>
                  <a:pt x="16551" y="12237"/>
                  <a:pt x="16547" y="12103"/>
                  <a:pt x="16540" y="11970"/>
                </a:cubicBezTo>
                <a:lnTo>
                  <a:pt x="18352" y="11104"/>
                </a:lnTo>
                <a:cubicBezTo>
                  <a:pt x="18409" y="11519"/>
                  <a:pt x="18441" y="11941"/>
                  <a:pt x="18441" y="12372"/>
                </a:cubicBezTo>
                <a:cubicBezTo>
                  <a:pt x="18441" y="17460"/>
                  <a:pt x="14305" y="21600"/>
                  <a:pt x="9221" y="21600"/>
                </a:cubicBezTo>
                <a:cubicBezTo>
                  <a:pt x="4136" y="21600"/>
                  <a:pt x="0" y="17460"/>
                  <a:pt x="0" y="12372"/>
                </a:cubicBezTo>
                <a:close/>
              </a:path>
            </a:pathLst>
          </a:custGeom>
          <a:solidFill>
            <a:srgbClr val="FFFFFF"/>
          </a:solidFill>
        </p:spPr>
        <p:txBody>
          <a:bodyPr lIns="38100" tIns="38100" rIns="38100" bIns="38100" anchor="ctr"/>
          <a:lstStyle/>
          <a:p>
            <a:pPr defTabSz="457200">
              <a:lnSpc>
                <a:spcPct val="100000"/>
              </a:lnSpc>
              <a:defRPr sz="3000" b="1">
                <a:solidFill>
                  <a:srgbClr val="FFFFFF"/>
                </a:solidFill>
              </a:defRPr>
            </a:pPr>
            <a:r>
              <a:rPr lang="en-US"/>
              <a:t> </a:t>
            </a:r>
            <a:endParaRPr/>
          </a:p>
        </p:txBody>
      </p:sp>
      <p:sp>
        <p:nvSpPr>
          <p:cNvPr id="421" name="Pellentesque Consectetur Vehicula"/>
          <p:cNvSpPr txBox="1">
            <a:spLocks noGrp="1"/>
          </p:cNvSpPr>
          <p:nvPr>
            <p:ph type="body" sz="quarter" idx="17"/>
          </p:nvPr>
        </p:nvSpPr>
        <p:spPr>
          <a:xfrm>
            <a:off x="6728891" y="4190932"/>
            <a:ext cx="5063779" cy="365670"/>
          </a:xfrm>
          <a:prstGeom prst="rect">
            <a:avLst/>
          </a:prstGeom>
        </p:spPr>
        <p:txBody>
          <a:bodyPr anchor="ctr"/>
          <a:lstStyle>
            <a:lvl1pPr algn="l">
              <a:defRPr>
                <a:latin typeface="Avenir Next Demi Bold"/>
                <a:ea typeface="Avenir Next Demi Bold"/>
                <a:cs typeface="Avenir Next Demi Bold"/>
                <a:sym typeface="Avenir Next Demi Bold"/>
              </a:defRPr>
            </a:lvl1pPr>
          </a:lstStyle>
          <a:p>
            <a:pPr lvl="0"/>
            <a:r>
              <a:rPr lang="en-US" smtClean="0"/>
              <a:t>Click to edit Master text styles</a:t>
            </a:r>
          </a:p>
        </p:txBody>
      </p:sp>
      <p:sp>
        <p:nvSpPr>
          <p:cNvPr id="422" name="Square"/>
          <p:cNvSpPr>
            <a:spLocks noGrp="1"/>
          </p:cNvSpPr>
          <p:nvPr>
            <p:ph type="body" sz="quarter" idx="18" hasCustomPrompt="1"/>
          </p:nvPr>
        </p:nvSpPr>
        <p:spPr>
          <a:xfrm>
            <a:off x="5600700" y="5182699"/>
            <a:ext cx="723552" cy="723552"/>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423" name="Etiam Vulputate Tortor Lorem"/>
          <p:cNvSpPr txBox="1">
            <a:spLocks noGrp="1"/>
          </p:cNvSpPr>
          <p:nvPr>
            <p:ph type="body" sz="quarter" idx="19"/>
          </p:nvPr>
        </p:nvSpPr>
        <p:spPr>
          <a:xfrm>
            <a:off x="6728891" y="5194232"/>
            <a:ext cx="5063779" cy="365670"/>
          </a:xfrm>
          <a:prstGeom prst="rect">
            <a:avLst/>
          </a:prstGeom>
        </p:spPr>
        <p:txBody>
          <a:bodyPr anchor="ctr"/>
          <a:lstStyle>
            <a:lvl1pPr algn="l">
              <a:defRPr>
                <a:latin typeface="Avenir Next Demi Bold"/>
                <a:ea typeface="Avenir Next Demi Bold"/>
                <a:cs typeface="Avenir Next Demi Bold"/>
                <a:sym typeface="Avenir Next Demi Bold"/>
              </a:defRPr>
            </a:lvl1pPr>
          </a:lstStyle>
          <a:p>
            <a:pPr lvl="0"/>
            <a:r>
              <a:rPr lang="en-US" smtClean="0"/>
              <a:t>Click to edit Master text styles</a:t>
            </a:r>
          </a:p>
        </p:txBody>
      </p:sp>
      <p:sp>
        <p:nvSpPr>
          <p:cNvPr id="424" name="Cum sociis natoque et dis parturient montes, ridiculus mus."/>
          <p:cNvSpPr txBox="1">
            <a:spLocks noGrp="1"/>
          </p:cNvSpPr>
          <p:nvPr>
            <p:ph type="body" sz="quarter" idx="20"/>
          </p:nvPr>
        </p:nvSpPr>
        <p:spPr>
          <a:xfrm>
            <a:off x="6734274" y="5540581"/>
            <a:ext cx="5053013" cy="365670"/>
          </a:xfrm>
          <a:prstGeom prst="rect">
            <a:avLst/>
          </a:prstGeom>
        </p:spPr>
        <p:txBody>
          <a:bodyPr anchor="ctr"/>
          <a:lstStyle>
            <a:lvl1pPr algn="l"/>
          </a:lstStyle>
          <a:p>
            <a:pPr lvl="0"/>
            <a:r>
              <a:rPr lang="en-US" smtClean="0"/>
              <a:t>Click to edit Master text styles</a:t>
            </a:r>
          </a:p>
        </p:txBody>
      </p:sp>
      <p:sp>
        <p:nvSpPr>
          <p:cNvPr id="425" name="Square"/>
          <p:cNvSpPr>
            <a:spLocks noGrp="1"/>
          </p:cNvSpPr>
          <p:nvPr>
            <p:ph type="body" sz="quarter" idx="21" hasCustomPrompt="1"/>
          </p:nvPr>
        </p:nvSpPr>
        <p:spPr>
          <a:xfrm>
            <a:off x="5600700" y="6185999"/>
            <a:ext cx="723552" cy="723552"/>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426" name="Shape"/>
          <p:cNvSpPr>
            <a:spLocks noGrp="1"/>
          </p:cNvSpPr>
          <p:nvPr>
            <p:ph type="body" sz="quarter" idx="22" hasCustomPrompt="1"/>
          </p:nvPr>
        </p:nvSpPr>
        <p:spPr>
          <a:xfrm>
            <a:off x="5770230" y="6355091"/>
            <a:ext cx="384492" cy="385367"/>
          </a:xfrm>
          <a:custGeom>
            <a:avLst/>
            <a:gdLst/>
            <a:ahLst/>
            <a:cxnLst>
              <a:cxn ang="0">
                <a:pos x="wd2" y="hd2"/>
              </a:cxn>
              <a:cxn ang="5400000">
                <a:pos x="wd2" y="hd2"/>
              </a:cxn>
              <a:cxn ang="10800000">
                <a:pos x="wd2" y="hd2"/>
              </a:cxn>
              <a:cxn ang="16200000">
                <a:pos x="wd2" y="hd2"/>
              </a:cxn>
            </a:cxnLst>
            <a:rect l="0" t="0" r="r" b="b"/>
            <a:pathLst>
              <a:path w="21533" h="21600" extrusionOk="0">
                <a:moveTo>
                  <a:pt x="11228" y="10314"/>
                </a:moveTo>
                <a:lnTo>
                  <a:pt x="16788" y="7658"/>
                </a:lnTo>
                <a:lnTo>
                  <a:pt x="14871" y="7567"/>
                </a:lnTo>
                <a:cubicBezTo>
                  <a:pt x="14385" y="7544"/>
                  <a:pt x="13995" y="7154"/>
                  <a:pt x="13972" y="6667"/>
                </a:cubicBezTo>
                <a:lnTo>
                  <a:pt x="13881" y="4749"/>
                </a:lnTo>
                <a:cubicBezTo>
                  <a:pt x="13881" y="4749"/>
                  <a:pt x="11228" y="10314"/>
                  <a:pt x="11228" y="10314"/>
                </a:cubicBezTo>
                <a:close/>
                <a:moveTo>
                  <a:pt x="8372" y="11911"/>
                </a:moveTo>
                <a:lnTo>
                  <a:pt x="13794" y="539"/>
                </a:lnTo>
                <a:cubicBezTo>
                  <a:pt x="13953" y="205"/>
                  <a:pt x="14289" y="0"/>
                  <a:pt x="14647" y="0"/>
                </a:cubicBezTo>
                <a:cubicBezTo>
                  <a:pt x="14709" y="0"/>
                  <a:pt x="14771" y="6"/>
                  <a:pt x="14834" y="19"/>
                </a:cubicBezTo>
                <a:cubicBezTo>
                  <a:pt x="15258" y="105"/>
                  <a:pt x="15571" y="468"/>
                  <a:pt x="15591" y="901"/>
                </a:cubicBezTo>
                <a:lnTo>
                  <a:pt x="15820" y="5718"/>
                </a:lnTo>
                <a:lnTo>
                  <a:pt x="20633" y="5947"/>
                </a:lnTo>
                <a:cubicBezTo>
                  <a:pt x="21065" y="5967"/>
                  <a:pt x="21429" y="6280"/>
                  <a:pt x="21514" y="6705"/>
                </a:cubicBezTo>
                <a:cubicBezTo>
                  <a:pt x="21600" y="7130"/>
                  <a:pt x="21386" y="7559"/>
                  <a:pt x="20995" y="7746"/>
                </a:cubicBezTo>
                <a:lnTo>
                  <a:pt x="9632" y="13172"/>
                </a:lnTo>
                <a:cubicBezTo>
                  <a:pt x="9502" y="13234"/>
                  <a:pt x="9363" y="13265"/>
                  <a:pt x="9225" y="13265"/>
                </a:cubicBezTo>
                <a:cubicBezTo>
                  <a:pt x="8979" y="13265"/>
                  <a:pt x="8737" y="13169"/>
                  <a:pt x="8556" y="12987"/>
                </a:cubicBezTo>
                <a:cubicBezTo>
                  <a:pt x="8273" y="12704"/>
                  <a:pt x="8199" y="12273"/>
                  <a:pt x="8372" y="11911"/>
                </a:cubicBezTo>
                <a:close/>
                <a:moveTo>
                  <a:pt x="8305" y="7658"/>
                </a:moveTo>
                <a:cubicBezTo>
                  <a:pt x="6095" y="8087"/>
                  <a:pt x="4421" y="10037"/>
                  <a:pt x="4421" y="12372"/>
                </a:cubicBezTo>
                <a:cubicBezTo>
                  <a:pt x="4421" y="15020"/>
                  <a:pt x="6574" y="17175"/>
                  <a:pt x="9221" y="17175"/>
                </a:cubicBezTo>
                <a:cubicBezTo>
                  <a:pt x="11581" y="17175"/>
                  <a:pt x="13545" y="15460"/>
                  <a:pt x="13942" y="13210"/>
                </a:cubicBezTo>
                <a:lnTo>
                  <a:pt x="11157" y="14540"/>
                </a:lnTo>
                <a:cubicBezTo>
                  <a:pt x="10643" y="15001"/>
                  <a:pt x="9965" y="15283"/>
                  <a:pt x="9221" y="15283"/>
                </a:cubicBezTo>
                <a:cubicBezTo>
                  <a:pt x="7614" y="15283"/>
                  <a:pt x="6311" y="13980"/>
                  <a:pt x="6311" y="12372"/>
                </a:cubicBezTo>
                <a:cubicBezTo>
                  <a:pt x="6311" y="11726"/>
                  <a:pt x="6524" y="11132"/>
                  <a:pt x="6879" y="10650"/>
                </a:cubicBezTo>
                <a:cubicBezTo>
                  <a:pt x="6879" y="10650"/>
                  <a:pt x="8305" y="7658"/>
                  <a:pt x="8305" y="7658"/>
                </a:cubicBezTo>
                <a:close/>
                <a:moveTo>
                  <a:pt x="0" y="12372"/>
                </a:moveTo>
                <a:cubicBezTo>
                  <a:pt x="0" y="7283"/>
                  <a:pt x="4136" y="3143"/>
                  <a:pt x="9221" y="3143"/>
                </a:cubicBezTo>
                <a:cubicBezTo>
                  <a:pt x="9627" y="3143"/>
                  <a:pt x="10027" y="3173"/>
                  <a:pt x="10419" y="3224"/>
                </a:cubicBezTo>
                <a:lnTo>
                  <a:pt x="9552" y="5044"/>
                </a:lnTo>
                <a:cubicBezTo>
                  <a:pt x="9442" y="5039"/>
                  <a:pt x="9332" y="5035"/>
                  <a:pt x="9221" y="5035"/>
                </a:cubicBezTo>
                <a:cubicBezTo>
                  <a:pt x="5179" y="5035"/>
                  <a:pt x="1890" y="8326"/>
                  <a:pt x="1890" y="12372"/>
                </a:cubicBezTo>
                <a:cubicBezTo>
                  <a:pt x="1890" y="16417"/>
                  <a:pt x="5179" y="19708"/>
                  <a:pt x="9221" y="19708"/>
                </a:cubicBezTo>
                <a:cubicBezTo>
                  <a:pt x="13263" y="19708"/>
                  <a:pt x="16551" y="16417"/>
                  <a:pt x="16551" y="12372"/>
                </a:cubicBezTo>
                <a:cubicBezTo>
                  <a:pt x="16551" y="12237"/>
                  <a:pt x="16547" y="12103"/>
                  <a:pt x="16540" y="11970"/>
                </a:cubicBezTo>
                <a:lnTo>
                  <a:pt x="18352" y="11104"/>
                </a:lnTo>
                <a:cubicBezTo>
                  <a:pt x="18409" y="11519"/>
                  <a:pt x="18441" y="11941"/>
                  <a:pt x="18441" y="12372"/>
                </a:cubicBezTo>
                <a:cubicBezTo>
                  <a:pt x="18441" y="17460"/>
                  <a:pt x="14305" y="21600"/>
                  <a:pt x="9221" y="21600"/>
                </a:cubicBezTo>
                <a:cubicBezTo>
                  <a:pt x="4136" y="21600"/>
                  <a:pt x="0" y="17460"/>
                  <a:pt x="0" y="12372"/>
                </a:cubicBezTo>
                <a:close/>
              </a:path>
            </a:pathLst>
          </a:custGeom>
          <a:solidFill>
            <a:srgbClr val="FFFFFF"/>
          </a:solidFill>
        </p:spPr>
        <p:txBody>
          <a:bodyPr lIns="38100" tIns="38100" rIns="38100" bIns="38100" anchor="ctr"/>
          <a:lstStyle/>
          <a:p>
            <a:pPr defTabSz="457200">
              <a:lnSpc>
                <a:spcPct val="100000"/>
              </a:lnSpc>
              <a:defRPr sz="3000" b="1">
                <a:solidFill>
                  <a:srgbClr val="FFFFFF"/>
                </a:solidFill>
              </a:defRPr>
            </a:pPr>
            <a:r>
              <a:rPr lang="en-US"/>
              <a:t> </a:t>
            </a:r>
            <a:endParaRPr/>
          </a:p>
        </p:txBody>
      </p:sp>
      <p:sp>
        <p:nvSpPr>
          <p:cNvPr id="427" name="Sit Amet Fermentum"/>
          <p:cNvSpPr txBox="1">
            <a:spLocks noGrp="1"/>
          </p:cNvSpPr>
          <p:nvPr>
            <p:ph type="body" sz="quarter" idx="23"/>
          </p:nvPr>
        </p:nvSpPr>
        <p:spPr>
          <a:xfrm>
            <a:off x="6728891" y="6197532"/>
            <a:ext cx="5063779" cy="365670"/>
          </a:xfrm>
          <a:prstGeom prst="rect">
            <a:avLst/>
          </a:prstGeom>
        </p:spPr>
        <p:txBody>
          <a:bodyPr anchor="ctr"/>
          <a:lstStyle>
            <a:lvl1pPr algn="l">
              <a:defRPr>
                <a:latin typeface="Avenir Next Demi Bold"/>
                <a:ea typeface="Avenir Next Demi Bold"/>
                <a:cs typeface="Avenir Next Demi Bold"/>
                <a:sym typeface="Avenir Next Demi Bold"/>
              </a:defRPr>
            </a:lvl1pPr>
          </a:lstStyle>
          <a:p>
            <a:pPr lvl="0"/>
            <a:r>
              <a:rPr lang="en-US" smtClean="0"/>
              <a:t>Click to edit Master text styles</a:t>
            </a:r>
          </a:p>
        </p:txBody>
      </p:sp>
      <p:sp>
        <p:nvSpPr>
          <p:cNvPr id="428" name="Donec id elit non mi porta gravida at eget metus."/>
          <p:cNvSpPr txBox="1">
            <a:spLocks noGrp="1"/>
          </p:cNvSpPr>
          <p:nvPr>
            <p:ph type="body" sz="quarter" idx="24"/>
          </p:nvPr>
        </p:nvSpPr>
        <p:spPr>
          <a:xfrm>
            <a:off x="6734274" y="6543881"/>
            <a:ext cx="5053013" cy="365670"/>
          </a:xfrm>
          <a:prstGeom prst="rect">
            <a:avLst/>
          </a:prstGeom>
        </p:spPr>
        <p:txBody>
          <a:bodyPr anchor="ctr"/>
          <a:lstStyle>
            <a:lvl1pPr algn="l"/>
          </a:lstStyle>
          <a:p>
            <a:pPr lvl="0"/>
            <a:r>
              <a:rPr lang="en-US" smtClean="0"/>
              <a:t>Click to edit Master text styles</a:t>
            </a:r>
          </a:p>
        </p:txBody>
      </p:sp>
      <p:sp>
        <p:nvSpPr>
          <p:cNvPr id="429" name="Square"/>
          <p:cNvSpPr>
            <a:spLocks noGrp="1"/>
          </p:cNvSpPr>
          <p:nvPr>
            <p:ph type="body" sz="quarter" idx="25" hasCustomPrompt="1"/>
          </p:nvPr>
        </p:nvSpPr>
        <p:spPr>
          <a:xfrm>
            <a:off x="5600700" y="7186898"/>
            <a:ext cx="723552" cy="723552"/>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430" name="Adipiscing Ipsum Quam Consectetur Sollicitudin"/>
          <p:cNvSpPr txBox="1">
            <a:spLocks noGrp="1"/>
          </p:cNvSpPr>
          <p:nvPr>
            <p:ph type="body" sz="quarter" idx="26"/>
          </p:nvPr>
        </p:nvSpPr>
        <p:spPr>
          <a:xfrm>
            <a:off x="6728891" y="7198431"/>
            <a:ext cx="5063779" cy="365671"/>
          </a:xfrm>
          <a:prstGeom prst="rect">
            <a:avLst/>
          </a:prstGeom>
        </p:spPr>
        <p:txBody>
          <a:bodyPr anchor="ctr"/>
          <a:lstStyle>
            <a:lvl1pPr algn="l">
              <a:defRPr>
                <a:latin typeface="Avenir Next Demi Bold"/>
                <a:ea typeface="Avenir Next Demi Bold"/>
                <a:cs typeface="Avenir Next Demi Bold"/>
                <a:sym typeface="Avenir Next Demi Bold"/>
              </a:defRPr>
            </a:lvl1pPr>
          </a:lstStyle>
          <a:p>
            <a:pPr lvl="0"/>
            <a:r>
              <a:rPr lang="en-US" smtClean="0"/>
              <a:t>Click to edit Master text styles</a:t>
            </a:r>
          </a:p>
        </p:txBody>
      </p:sp>
      <p:sp>
        <p:nvSpPr>
          <p:cNvPr id="431" name="Nullam id dolor id nibh ultricies vehicula ut id elit."/>
          <p:cNvSpPr txBox="1">
            <a:spLocks noGrp="1"/>
          </p:cNvSpPr>
          <p:nvPr>
            <p:ph type="body" sz="quarter" idx="27"/>
          </p:nvPr>
        </p:nvSpPr>
        <p:spPr>
          <a:xfrm>
            <a:off x="6734274" y="7544780"/>
            <a:ext cx="5053013" cy="365670"/>
          </a:xfrm>
          <a:prstGeom prst="rect">
            <a:avLst/>
          </a:prstGeom>
        </p:spPr>
        <p:txBody>
          <a:bodyPr anchor="ctr"/>
          <a:lstStyle>
            <a:lvl1pPr algn="l"/>
          </a:lstStyle>
          <a:p>
            <a:pPr lvl="0"/>
            <a:r>
              <a:rPr lang="en-US" smtClean="0"/>
              <a:t>Click to edit Master text styles</a:t>
            </a:r>
          </a:p>
        </p:txBody>
      </p:sp>
      <p:sp>
        <p:nvSpPr>
          <p:cNvPr id="432" name="Shape"/>
          <p:cNvSpPr>
            <a:spLocks noGrp="1"/>
          </p:cNvSpPr>
          <p:nvPr>
            <p:ph type="body" sz="quarter" idx="28" hasCustomPrompt="1"/>
          </p:nvPr>
        </p:nvSpPr>
        <p:spPr>
          <a:xfrm>
            <a:off x="1833191" y="3548767"/>
            <a:ext cx="1479301" cy="2656066"/>
          </a:xfrm>
          <a:custGeom>
            <a:avLst/>
            <a:gdLst/>
            <a:ahLst/>
            <a:cxnLst>
              <a:cxn ang="0">
                <a:pos x="wd2" y="hd2"/>
              </a:cxn>
              <a:cxn ang="5400000">
                <a:pos x="wd2" y="hd2"/>
              </a:cxn>
              <a:cxn ang="10800000">
                <a:pos x="wd2" y="hd2"/>
              </a:cxn>
              <a:cxn ang="16200000">
                <a:pos x="wd2" y="hd2"/>
              </a:cxn>
            </a:cxnLst>
            <a:rect l="0" t="0" r="r" b="b"/>
            <a:pathLst>
              <a:path w="21600" h="21600" extrusionOk="0">
                <a:moveTo>
                  <a:pt x="14521" y="8525"/>
                </a:moveTo>
                <a:lnTo>
                  <a:pt x="14521" y="14953"/>
                </a:lnTo>
                <a:cubicBezTo>
                  <a:pt x="14521" y="15742"/>
                  <a:pt x="14793" y="16334"/>
                  <a:pt x="15338" y="16729"/>
                </a:cubicBezTo>
                <a:cubicBezTo>
                  <a:pt x="15883" y="17123"/>
                  <a:pt x="16860" y="17320"/>
                  <a:pt x="18272" y="17320"/>
                </a:cubicBezTo>
                <a:cubicBezTo>
                  <a:pt x="18756" y="17320"/>
                  <a:pt x="19271" y="17298"/>
                  <a:pt x="19815" y="17253"/>
                </a:cubicBezTo>
                <a:cubicBezTo>
                  <a:pt x="20359" y="17208"/>
                  <a:pt x="20813" y="17141"/>
                  <a:pt x="21177" y="17051"/>
                </a:cubicBezTo>
                <a:lnTo>
                  <a:pt x="21297" y="21095"/>
                </a:lnTo>
                <a:cubicBezTo>
                  <a:pt x="20611" y="21229"/>
                  <a:pt x="19744" y="21347"/>
                  <a:pt x="18695" y="21448"/>
                </a:cubicBezTo>
                <a:cubicBezTo>
                  <a:pt x="17646" y="21549"/>
                  <a:pt x="16598" y="21600"/>
                  <a:pt x="15550" y="21600"/>
                </a:cubicBezTo>
                <a:cubicBezTo>
                  <a:pt x="13532" y="21600"/>
                  <a:pt x="11838" y="21459"/>
                  <a:pt x="10467" y="21178"/>
                </a:cubicBezTo>
                <a:cubicBezTo>
                  <a:pt x="9095" y="20896"/>
                  <a:pt x="7996" y="20491"/>
                  <a:pt x="7170" y="19961"/>
                </a:cubicBezTo>
                <a:cubicBezTo>
                  <a:pt x="6343" y="19432"/>
                  <a:pt x="5748" y="18801"/>
                  <a:pt x="5385" y="18070"/>
                </a:cubicBezTo>
                <a:cubicBezTo>
                  <a:pt x="5022" y="17338"/>
                  <a:pt x="4841" y="16521"/>
                  <a:pt x="4841" y="15620"/>
                </a:cubicBezTo>
                <a:lnTo>
                  <a:pt x="4841" y="8525"/>
                </a:lnTo>
                <a:lnTo>
                  <a:pt x="0" y="8525"/>
                </a:lnTo>
                <a:lnTo>
                  <a:pt x="0" y="4414"/>
                </a:lnTo>
                <a:lnTo>
                  <a:pt x="4780" y="4414"/>
                </a:lnTo>
                <a:lnTo>
                  <a:pt x="4780" y="0"/>
                </a:lnTo>
                <a:lnTo>
                  <a:pt x="14521" y="0"/>
                </a:lnTo>
                <a:lnTo>
                  <a:pt x="14521" y="4414"/>
                </a:lnTo>
                <a:lnTo>
                  <a:pt x="21600" y="4414"/>
                </a:lnTo>
                <a:lnTo>
                  <a:pt x="21600" y="8525"/>
                </a:lnTo>
                <a:cubicBezTo>
                  <a:pt x="21600" y="8525"/>
                  <a:pt x="14521" y="8525"/>
                  <a:pt x="14521" y="8525"/>
                </a:cubicBezTo>
                <a:close/>
              </a:path>
            </a:pathLst>
          </a:custGeom>
          <a:solidFill>
            <a:srgbClr val="FFFFFF"/>
          </a:solidFill>
        </p:spPr>
        <p:txBody>
          <a:bodyPr lIns="38100" tIns="38100" rIns="38100" bIns="38100" anchor="ctr"/>
          <a:lstStyle/>
          <a:p>
            <a:pPr>
              <a:lnSpc>
                <a:spcPct val="100000"/>
              </a:lnSpc>
              <a:defRPr b="1">
                <a:solidFill>
                  <a:srgbClr val="FFFFFF"/>
                </a:solidFill>
              </a:defRPr>
            </a:pPr>
            <a:r>
              <a:rPr lang="en-US"/>
              <a:t> </a:t>
            </a:r>
            <a:endParaRPr/>
          </a:p>
        </p:txBody>
      </p:sp>
      <p:sp>
        <p:nvSpPr>
          <p:cNvPr id="433" name="Rectangle"/>
          <p:cNvSpPr>
            <a:spLocks noGrp="1"/>
          </p:cNvSpPr>
          <p:nvPr>
            <p:ph type="body" sz="quarter" idx="29" hasCustomPrompt="1"/>
          </p:nvPr>
        </p:nvSpPr>
        <p:spPr>
          <a:xfrm>
            <a:off x="4186091" y="510258"/>
            <a:ext cx="470247" cy="1661989"/>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434" name="SWOT analysis"/>
          <p:cNvSpPr txBox="1">
            <a:spLocks noGrp="1"/>
          </p:cNvSpPr>
          <p:nvPr>
            <p:ph type="body" sz="quarter" idx="30"/>
          </p:nvPr>
        </p:nvSpPr>
        <p:spPr>
          <a:xfrm rot="5400000">
            <a:off x="3812544" y="1239652"/>
            <a:ext cx="1217342" cy="203201"/>
          </a:xfrm>
          <a:prstGeom prst="rect">
            <a:avLst/>
          </a:prstGeom>
        </p:spPr>
        <p:txBody>
          <a:bodyPr anchor="ctr">
            <a:spAutoFit/>
          </a:bodyPr>
          <a:lstStyle>
            <a:lvl1pPr algn="l">
              <a:lnSpc>
                <a:spcPct val="100000"/>
              </a:lnSpc>
              <a:defRPr sz="1200" b="1">
                <a:solidFill>
                  <a:srgbClr val="FFFFFF"/>
                </a:solidFill>
              </a:defRPr>
            </a:lvl1pPr>
          </a:lstStyle>
          <a:p>
            <a:pPr lvl="0"/>
            <a:r>
              <a:rPr lang="en-US" smtClean="0"/>
              <a:t>Click to edit Master text styles</a:t>
            </a:r>
          </a:p>
        </p:txBody>
      </p:sp>
      <p:sp>
        <p:nvSpPr>
          <p:cNvPr id="435" name="Shape"/>
          <p:cNvSpPr>
            <a:spLocks noGrp="1"/>
          </p:cNvSpPr>
          <p:nvPr>
            <p:ph type="body" sz="quarter" idx="31" hasCustomPrompt="1"/>
          </p:nvPr>
        </p:nvSpPr>
        <p:spPr>
          <a:xfrm>
            <a:off x="5770230" y="7335827"/>
            <a:ext cx="384491" cy="425694"/>
          </a:xfrm>
          <a:custGeom>
            <a:avLst/>
            <a:gdLst/>
            <a:ahLst/>
            <a:cxnLst>
              <a:cxn ang="0">
                <a:pos x="wd2" y="hd2"/>
              </a:cxn>
              <a:cxn ang="5400000">
                <a:pos x="wd2" y="hd2"/>
              </a:cxn>
              <a:cxn ang="10800000">
                <a:pos x="wd2" y="hd2"/>
              </a:cxn>
              <a:cxn ang="16200000">
                <a:pos x="wd2" y="hd2"/>
              </a:cxn>
            </a:cxnLst>
            <a:rect l="0" t="0" r="r" b="b"/>
            <a:pathLst>
              <a:path w="21600" h="21600" extrusionOk="0">
                <a:moveTo>
                  <a:pt x="12363" y="15911"/>
                </a:moveTo>
                <a:cubicBezTo>
                  <a:pt x="12238" y="16033"/>
                  <a:pt x="12062" y="16129"/>
                  <a:pt x="11851" y="16197"/>
                </a:cubicBezTo>
                <a:lnTo>
                  <a:pt x="11851" y="13823"/>
                </a:lnTo>
                <a:cubicBezTo>
                  <a:pt x="12301" y="14027"/>
                  <a:pt x="12622" y="14307"/>
                  <a:pt x="12757" y="14644"/>
                </a:cubicBezTo>
                <a:cubicBezTo>
                  <a:pt x="12921" y="15054"/>
                  <a:pt x="12781" y="15504"/>
                  <a:pt x="12363" y="15911"/>
                </a:cubicBezTo>
                <a:close/>
                <a:moveTo>
                  <a:pt x="9172" y="10819"/>
                </a:moveTo>
                <a:cubicBezTo>
                  <a:pt x="9049" y="10613"/>
                  <a:pt x="9050" y="10400"/>
                  <a:pt x="9174" y="10168"/>
                </a:cubicBezTo>
                <a:cubicBezTo>
                  <a:pt x="9359" y="9823"/>
                  <a:pt x="9568" y="9663"/>
                  <a:pt x="9749" y="9580"/>
                </a:cubicBezTo>
                <a:lnTo>
                  <a:pt x="9749" y="11298"/>
                </a:lnTo>
                <a:cubicBezTo>
                  <a:pt x="9484" y="11166"/>
                  <a:pt x="9282" y="11004"/>
                  <a:pt x="9172" y="10819"/>
                </a:cubicBezTo>
                <a:close/>
                <a:moveTo>
                  <a:pt x="11851" y="11797"/>
                </a:moveTo>
                <a:lnTo>
                  <a:pt x="11851" y="9844"/>
                </a:lnTo>
                <a:cubicBezTo>
                  <a:pt x="12211" y="9997"/>
                  <a:pt x="12511" y="10161"/>
                  <a:pt x="12668" y="10261"/>
                </a:cubicBezTo>
                <a:cubicBezTo>
                  <a:pt x="13142" y="10564"/>
                  <a:pt x="13796" y="10463"/>
                  <a:pt x="14132" y="10037"/>
                </a:cubicBezTo>
                <a:cubicBezTo>
                  <a:pt x="14468" y="9610"/>
                  <a:pt x="14358" y="9017"/>
                  <a:pt x="13885" y="8713"/>
                </a:cubicBezTo>
                <a:cubicBezTo>
                  <a:pt x="13741" y="8621"/>
                  <a:pt x="12916" y="8111"/>
                  <a:pt x="11851" y="7804"/>
                </a:cubicBezTo>
                <a:lnTo>
                  <a:pt x="11851" y="7144"/>
                </a:lnTo>
                <a:cubicBezTo>
                  <a:pt x="11851" y="6619"/>
                  <a:pt x="11381" y="6194"/>
                  <a:pt x="10800" y="6194"/>
                </a:cubicBezTo>
                <a:cubicBezTo>
                  <a:pt x="10219" y="6194"/>
                  <a:pt x="9749" y="6619"/>
                  <a:pt x="9749" y="7144"/>
                </a:cubicBezTo>
                <a:lnTo>
                  <a:pt x="9749" y="7614"/>
                </a:lnTo>
                <a:cubicBezTo>
                  <a:pt x="9646" y="7628"/>
                  <a:pt x="9542" y="7645"/>
                  <a:pt x="9440" y="7668"/>
                </a:cubicBezTo>
                <a:cubicBezTo>
                  <a:pt x="8499" y="7886"/>
                  <a:pt x="7754" y="8464"/>
                  <a:pt x="7283" y="9340"/>
                </a:cubicBezTo>
                <a:cubicBezTo>
                  <a:pt x="6867" y="10115"/>
                  <a:pt x="6881" y="10983"/>
                  <a:pt x="7322" y="11720"/>
                </a:cubicBezTo>
                <a:cubicBezTo>
                  <a:pt x="7773" y="12476"/>
                  <a:pt x="8637" y="13038"/>
                  <a:pt x="9749" y="13331"/>
                </a:cubicBezTo>
                <a:lnTo>
                  <a:pt x="9749" y="16082"/>
                </a:lnTo>
                <a:cubicBezTo>
                  <a:pt x="9124" y="15868"/>
                  <a:pt x="8526" y="15510"/>
                  <a:pt x="8030" y="15035"/>
                </a:cubicBezTo>
                <a:cubicBezTo>
                  <a:pt x="7632" y="14654"/>
                  <a:pt x="6967" y="14636"/>
                  <a:pt x="6544" y="14996"/>
                </a:cubicBezTo>
                <a:cubicBezTo>
                  <a:pt x="6122" y="15356"/>
                  <a:pt x="6103" y="15957"/>
                  <a:pt x="6501" y="16338"/>
                </a:cubicBezTo>
                <a:cubicBezTo>
                  <a:pt x="7417" y="17215"/>
                  <a:pt x="8556" y="17813"/>
                  <a:pt x="9749" y="18069"/>
                </a:cubicBezTo>
                <a:lnTo>
                  <a:pt x="9749" y="18218"/>
                </a:lnTo>
                <a:cubicBezTo>
                  <a:pt x="9749" y="18742"/>
                  <a:pt x="10219" y="19167"/>
                  <a:pt x="10800" y="19167"/>
                </a:cubicBezTo>
                <a:cubicBezTo>
                  <a:pt x="11381" y="19167"/>
                  <a:pt x="11851" y="18742"/>
                  <a:pt x="11851" y="18218"/>
                </a:cubicBezTo>
                <a:lnTo>
                  <a:pt x="11851" y="18149"/>
                </a:lnTo>
                <a:cubicBezTo>
                  <a:pt x="12682" y="18022"/>
                  <a:pt x="13394" y="17698"/>
                  <a:pt x="13903" y="17203"/>
                </a:cubicBezTo>
                <a:cubicBezTo>
                  <a:pt x="14855" y="16277"/>
                  <a:pt x="15165" y="15080"/>
                  <a:pt x="14734" y="13999"/>
                </a:cubicBezTo>
                <a:cubicBezTo>
                  <a:pt x="14315" y="12950"/>
                  <a:pt x="13265" y="12162"/>
                  <a:pt x="11851" y="11797"/>
                </a:cubicBezTo>
                <a:close/>
                <a:moveTo>
                  <a:pt x="10800" y="19702"/>
                </a:moveTo>
                <a:cubicBezTo>
                  <a:pt x="6787" y="19702"/>
                  <a:pt x="2102" y="18004"/>
                  <a:pt x="2102" y="13219"/>
                </a:cubicBezTo>
                <a:cubicBezTo>
                  <a:pt x="2102" y="8926"/>
                  <a:pt x="6004" y="5433"/>
                  <a:pt x="10800" y="5433"/>
                </a:cubicBezTo>
                <a:cubicBezTo>
                  <a:pt x="15596" y="5433"/>
                  <a:pt x="19498" y="8926"/>
                  <a:pt x="19498" y="13219"/>
                </a:cubicBezTo>
                <a:cubicBezTo>
                  <a:pt x="19498" y="18004"/>
                  <a:pt x="14813" y="19702"/>
                  <a:pt x="10800" y="19702"/>
                </a:cubicBezTo>
                <a:close/>
                <a:moveTo>
                  <a:pt x="13884" y="1898"/>
                </a:moveTo>
                <a:cubicBezTo>
                  <a:pt x="13419" y="2856"/>
                  <a:pt x="12273" y="3535"/>
                  <a:pt x="10935" y="3535"/>
                </a:cubicBezTo>
                <a:cubicBezTo>
                  <a:pt x="9598" y="3535"/>
                  <a:pt x="8452" y="2856"/>
                  <a:pt x="7987" y="1898"/>
                </a:cubicBezTo>
                <a:cubicBezTo>
                  <a:pt x="7987" y="1898"/>
                  <a:pt x="13884" y="1898"/>
                  <a:pt x="13884" y="1898"/>
                </a:cubicBezTo>
                <a:close/>
                <a:moveTo>
                  <a:pt x="14609" y="4159"/>
                </a:moveTo>
                <a:cubicBezTo>
                  <a:pt x="15593" y="3344"/>
                  <a:pt x="16207" y="2207"/>
                  <a:pt x="16207" y="949"/>
                </a:cubicBezTo>
                <a:cubicBezTo>
                  <a:pt x="16207" y="425"/>
                  <a:pt x="15737" y="0"/>
                  <a:pt x="15156" y="0"/>
                </a:cubicBezTo>
                <a:lnTo>
                  <a:pt x="6715" y="0"/>
                </a:lnTo>
                <a:cubicBezTo>
                  <a:pt x="6134" y="0"/>
                  <a:pt x="5664" y="425"/>
                  <a:pt x="5664" y="949"/>
                </a:cubicBezTo>
                <a:cubicBezTo>
                  <a:pt x="5664" y="2174"/>
                  <a:pt x="6245" y="3285"/>
                  <a:pt x="7185" y="4095"/>
                </a:cubicBezTo>
                <a:cubicBezTo>
                  <a:pt x="3002" y="5431"/>
                  <a:pt x="0" y="9016"/>
                  <a:pt x="0" y="13219"/>
                </a:cubicBezTo>
                <a:cubicBezTo>
                  <a:pt x="0" y="18232"/>
                  <a:pt x="4340" y="21600"/>
                  <a:pt x="10800" y="21600"/>
                </a:cubicBezTo>
                <a:cubicBezTo>
                  <a:pt x="17260" y="21600"/>
                  <a:pt x="21600" y="18232"/>
                  <a:pt x="21600" y="13219"/>
                </a:cubicBezTo>
                <a:cubicBezTo>
                  <a:pt x="21600" y="9081"/>
                  <a:pt x="18690" y="5543"/>
                  <a:pt x="14609" y="4159"/>
                </a:cubicBezTo>
                <a:close/>
              </a:path>
            </a:pathLst>
          </a:custGeom>
          <a:solidFill>
            <a:srgbClr val="FFFFFF"/>
          </a:solidFill>
        </p:spPr>
        <p:txBody>
          <a:bodyPr lIns="38100" tIns="38100" rIns="38100" bIns="38100" anchor="ctr"/>
          <a:lstStyle/>
          <a:p>
            <a:pPr defTabSz="457200">
              <a:lnSpc>
                <a:spcPct val="100000"/>
              </a:lnSpc>
              <a:defRPr sz="3000" b="1">
                <a:solidFill>
                  <a:srgbClr val="FFFFFF"/>
                </a:solidFill>
              </a:defRPr>
            </a:pPr>
            <a:r>
              <a:rPr lang="en-US"/>
              <a:t> </a:t>
            </a:r>
            <a:endParaRPr/>
          </a:p>
        </p:txBody>
      </p:sp>
      <p:sp>
        <p:nvSpPr>
          <p:cNvPr id="436" name="Shape"/>
          <p:cNvSpPr>
            <a:spLocks noGrp="1"/>
          </p:cNvSpPr>
          <p:nvPr>
            <p:ph type="body" sz="quarter" idx="32" hasCustomPrompt="1"/>
          </p:nvPr>
        </p:nvSpPr>
        <p:spPr>
          <a:xfrm>
            <a:off x="5815946" y="5351791"/>
            <a:ext cx="293059" cy="385367"/>
          </a:xfrm>
          <a:custGeom>
            <a:avLst/>
            <a:gdLst/>
            <a:ahLst/>
            <a:cxnLst>
              <a:cxn ang="0">
                <a:pos x="wd2" y="hd2"/>
              </a:cxn>
              <a:cxn ang="5400000">
                <a:pos x="wd2" y="hd2"/>
              </a:cxn>
              <a:cxn ang="10800000">
                <a:pos x="wd2" y="hd2"/>
              </a:cxn>
              <a:cxn ang="16200000">
                <a:pos x="wd2" y="hd2"/>
              </a:cxn>
            </a:cxnLst>
            <a:rect l="0" t="0" r="r" b="b"/>
            <a:pathLst>
              <a:path w="21600" h="21600" extrusionOk="0">
                <a:moveTo>
                  <a:pt x="10801" y="1967"/>
                </a:moveTo>
                <a:cubicBezTo>
                  <a:pt x="15329" y="1967"/>
                  <a:pt x="19014" y="4769"/>
                  <a:pt x="19014" y="8213"/>
                </a:cubicBezTo>
                <a:cubicBezTo>
                  <a:pt x="19014" y="9628"/>
                  <a:pt x="18526" y="10687"/>
                  <a:pt x="17432" y="11647"/>
                </a:cubicBezTo>
                <a:cubicBezTo>
                  <a:pt x="17417" y="11660"/>
                  <a:pt x="17403" y="11674"/>
                  <a:pt x="17388" y="11688"/>
                </a:cubicBezTo>
                <a:cubicBezTo>
                  <a:pt x="16915" y="12151"/>
                  <a:pt x="16442" y="12567"/>
                  <a:pt x="15984" y="12970"/>
                </a:cubicBezTo>
                <a:cubicBezTo>
                  <a:pt x="14847" y="13970"/>
                  <a:pt x="13764" y="14926"/>
                  <a:pt x="13363" y="16115"/>
                </a:cubicBezTo>
                <a:lnTo>
                  <a:pt x="12008" y="16115"/>
                </a:lnTo>
                <a:lnTo>
                  <a:pt x="12008" y="11230"/>
                </a:lnTo>
                <a:lnTo>
                  <a:pt x="15405" y="8072"/>
                </a:lnTo>
                <a:cubicBezTo>
                  <a:pt x="15857" y="7652"/>
                  <a:pt x="15775" y="7032"/>
                  <a:pt x="15222" y="6688"/>
                </a:cubicBezTo>
                <a:cubicBezTo>
                  <a:pt x="14669" y="6344"/>
                  <a:pt x="13855" y="6407"/>
                  <a:pt x="13403" y="6827"/>
                </a:cubicBezTo>
                <a:lnTo>
                  <a:pt x="10757" y="9286"/>
                </a:lnTo>
                <a:lnTo>
                  <a:pt x="8112" y="6827"/>
                </a:lnTo>
                <a:cubicBezTo>
                  <a:pt x="7660" y="6407"/>
                  <a:pt x="6846" y="6345"/>
                  <a:pt x="6293" y="6688"/>
                </a:cubicBezTo>
                <a:cubicBezTo>
                  <a:pt x="5740" y="7032"/>
                  <a:pt x="5658" y="7652"/>
                  <a:pt x="6110" y="8072"/>
                </a:cubicBezTo>
                <a:lnTo>
                  <a:pt x="9422" y="11151"/>
                </a:lnTo>
                <a:lnTo>
                  <a:pt x="9422" y="16115"/>
                </a:lnTo>
                <a:lnTo>
                  <a:pt x="8239" y="16115"/>
                </a:lnTo>
                <a:cubicBezTo>
                  <a:pt x="7837" y="14927"/>
                  <a:pt x="6754" y="13971"/>
                  <a:pt x="5618" y="12972"/>
                </a:cubicBezTo>
                <a:cubicBezTo>
                  <a:pt x="5160" y="12569"/>
                  <a:pt x="4686" y="12152"/>
                  <a:pt x="4212" y="11688"/>
                </a:cubicBezTo>
                <a:cubicBezTo>
                  <a:pt x="4197" y="11674"/>
                  <a:pt x="4183" y="11661"/>
                  <a:pt x="4168" y="11647"/>
                </a:cubicBezTo>
                <a:cubicBezTo>
                  <a:pt x="3074" y="10687"/>
                  <a:pt x="2586" y="9628"/>
                  <a:pt x="2586" y="8213"/>
                </a:cubicBezTo>
                <a:cubicBezTo>
                  <a:pt x="2586" y="4769"/>
                  <a:pt x="6271" y="1967"/>
                  <a:pt x="10801" y="1967"/>
                </a:cubicBezTo>
                <a:close/>
                <a:moveTo>
                  <a:pt x="10800" y="19633"/>
                </a:moveTo>
                <a:cubicBezTo>
                  <a:pt x="9559" y="19633"/>
                  <a:pt x="8798" y="19111"/>
                  <a:pt x="8523" y="18082"/>
                </a:cubicBezTo>
                <a:lnTo>
                  <a:pt x="13082" y="18082"/>
                </a:lnTo>
                <a:cubicBezTo>
                  <a:pt x="12689" y="19627"/>
                  <a:pt x="11356" y="19633"/>
                  <a:pt x="10800" y="19633"/>
                </a:cubicBezTo>
                <a:close/>
                <a:moveTo>
                  <a:pt x="3662" y="14258"/>
                </a:moveTo>
                <a:cubicBezTo>
                  <a:pt x="5039" y="15470"/>
                  <a:pt x="5818" y="16199"/>
                  <a:pt x="5818" y="17098"/>
                </a:cubicBezTo>
                <a:cubicBezTo>
                  <a:pt x="5818" y="19875"/>
                  <a:pt x="7727" y="21600"/>
                  <a:pt x="10800" y="21600"/>
                </a:cubicBezTo>
                <a:cubicBezTo>
                  <a:pt x="13920" y="21600"/>
                  <a:pt x="15783" y="19917"/>
                  <a:pt x="15783" y="17098"/>
                </a:cubicBezTo>
                <a:cubicBezTo>
                  <a:pt x="15783" y="16198"/>
                  <a:pt x="16563" y="15469"/>
                  <a:pt x="17941" y="14256"/>
                </a:cubicBezTo>
                <a:cubicBezTo>
                  <a:pt x="18391" y="13860"/>
                  <a:pt x="18902" y="13411"/>
                  <a:pt x="19410" y="12915"/>
                </a:cubicBezTo>
                <a:cubicBezTo>
                  <a:pt x="20884" y="11612"/>
                  <a:pt x="21600" y="10074"/>
                  <a:pt x="21600" y="8213"/>
                </a:cubicBezTo>
                <a:cubicBezTo>
                  <a:pt x="21600" y="3684"/>
                  <a:pt x="16756" y="0"/>
                  <a:pt x="10801" y="0"/>
                </a:cubicBezTo>
                <a:cubicBezTo>
                  <a:pt x="4845" y="0"/>
                  <a:pt x="0" y="3684"/>
                  <a:pt x="0" y="8213"/>
                </a:cubicBezTo>
                <a:cubicBezTo>
                  <a:pt x="0" y="10073"/>
                  <a:pt x="716" y="11612"/>
                  <a:pt x="2190" y="12915"/>
                </a:cubicBezTo>
                <a:cubicBezTo>
                  <a:pt x="2699" y="13411"/>
                  <a:pt x="3210" y="13861"/>
                  <a:pt x="3662" y="14258"/>
                </a:cubicBezTo>
                <a:close/>
              </a:path>
            </a:pathLst>
          </a:custGeom>
          <a:solidFill>
            <a:srgbClr val="FFFFFF"/>
          </a:solidFill>
        </p:spPr>
        <p:txBody>
          <a:bodyPr lIns="38100" tIns="38100" rIns="38100" bIns="38100" anchor="ctr"/>
          <a:lstStyle/>
          <a:p>
            <a:pPr defTabSz="457200">
              <a:lnSpc>
                <a:spcPct val="100000"/>
              </a:lnSpc>
              <a:defRPr sz="3000" b="1">
                <a:solidFill>
                  <a:srgbClr val="FFFFFF"/>
                </a:solidFill>
              </a:defRPr>
            </a:pPr>
            <a:r>
              <a:rPr lang="en-US"/>
              <a:t> </a:t>
            </a:r>
            <a:endParaRPr/>
          </a:p>
        </p:txBody>
      </p:sp>
    </p:spTree>
  </p:cSld>
  <p:clrMapOvr>
    <a:masterClrMapping/>
  </p:clrMapOvr>
  <p:transition xmlns:p14="http://schemas.microsoft.com/office/powerpoint/2010/mai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17">
    <p:spTree>
      <p:nvGrpSpPr>
        <p:cNvPr id="1" name=""/>
        <p:cNvGrpSpPr/>
        <p:nvPr/>
      </p:nvGrpSpPr>
      <p:grpSpPr>
        <a:xfrm>
          <a:off x="0" y="0"/>
          <a:ext cx="0" cy="0"/>
          <a:chOff x="0" y="0"/>
          <a:chExt cx="0" cy="0"/>
        </a:xfrm>
      </p:grpSpPr>
      <p:sp>
        <p:nvSpPr>
          <p:cNvPr id="443" name="Company  Name  / Presentation theme goes here"/>
          <p:cNvSpPr txBox="1">
            <a:spLocks noGrp="1"/>
          </p:cNvSpPr>
          <p:nvPr>
            <p:ph type="body" sz="quarter" idx="13"/>
          </p:nvPr>
        </p:nvSpPr>
        <p:spPr>
          <a:xfrm>
            <a:off x="782982" y="8917830"/>
            <a:ext cx="10464801" cy="203201"/>
          </a:xfrm>
          <a:prstGeom prst="rect">
            <a:avLst/>
          </a:prstGeom>
        </p:spPr>
        <p:txBody>
          <a:bodyPr anchor="ctr">
            <a:spAutoFit/>
          </a:bodyPr>
          <a:lstStyle>
            <a:lvl1pPr algn="l">
              <a:lnSpc>
                <a:spcPct val="100000"/>
              </a:lnSpc>
              <a:defRPr sz="1200">
                <a:solidFill>
                  <a:srgbClr val="A6AAA9"/>
                </a:solidFill>
              </a:defRPr>
            </a:lvl1pPr>
          </a:lstStyle>
          <a:p>
            <a:pPr lvl="0"/>
            <a:r>
              <a:rPr lang="en-US" smtClean="0"/>
              <a:t>Click to edit Master text styles</a:t>
            </a:r>
          </a:p>
        </p:txBody>
      </p:sp>
      <p:sp>
        <p:nvSpPr>
          <p:cNvPr id="44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445" name="Title Text"/>
          <p:cNvSpPr txBox="1">
            <a:spLocks noGrp="1"/>
          </p:cNvSpPr>
          <p:nvPr>
            <p:ph type="title"/>
          </p:nvPr>
        </p:nvSpPr>
        <p:spPr>
          <a:xfrm>
            <a:off x="1625649" y="1250838"/>
            <a:ext cx="9753502" cy="1691544"/>
          </a:xfrm>
          <a:prstGeom prst="rect">
            <a:avLst/>
          </a:prstGeom>
        </p:spPr>
        <p:txBody>
          <a:bodyPr/>
          <a:lstStyle/>
          <a:p>
            <a:r>
              <a:rPr lang="en-US" smtClean="0"/>
              <a:t>Click to edit Master title style</a:t>
            </a:r>
            <a:endParaRPr/>
          </a:p>
        </p:txBody>
      </p:sp>
      <p:sp>
        <p:nvSpPr>
          <p:cNvPr id="446" name="Shape"/>
          <p:cNvSpPr>
            <a:spLocks noGrp="1"/>
          </p:cNvSpPr>
          <p:nvPr>
            <p:ph type="body" sz="quarter" idx="14" hasCustomPrompt="1"/>
          </p:nvPr>
        </p:nvSpPr>
        <p:spPr>
          <a:xfrm>
            <a:off x="3204462" y="4012534"/>
            <a:ext cx="240227" cy="252082"/>
          </a:xfrm>
          <a:custGeom>
            <a:avLst/>
            <a:gdLst/>
            <a:ahLst/>
            <a:cxnLst>
              <a:cxn ang="0">
                <a:pos x="wd2" y="hd2"/>
              </a:cxn>
              <a:cxn ang="5400000">
                <a:pos x="wd2" y="hd2"/>
              </a:cxn>
              <a:cxn ang="10800000">
                <a:pos x="wd2" y="hd2"/>
              </a:cxn>
              <a:cxn ang="16200000">
                <a:pos x="wd2" y="hd2"/>
              </a:cxn>
            </a:cxnLst>
            <a:rect l="0" t="0" r="r" b="b"/>
            <a:pathLst>
              <a:path w="21600" h="21600" extrusionOk="0">
                <a:moveTo>
                  <a:pt x="9089" y="0"/>
                </a:moveTo>
                <a:lnTo>
                  <a:pt x="180" y="14703"/>
                </a:lnTo>
                <a:cubicBezTo>
                  <a:pt x="1941" y="15682"/>
                  <a:pt x="3663" y="16719"/>
                  <a:pt x="5333" y="17822"/>
                </a:cubicBezTo>
                <a:cubicBezTo>
                  <a:pt x="7003" y="18925"/>
                  <a:pt x="8621" y="20093"/>
                  <a:pt x="10177" y="21333"/>
                </a:cubicBezTo>
                <a:lnTo>
                  <a:pt x="21600" y="8362"/>
                </a:lnTo>
                <a:cubicBezTo>
                  <a:pt x="19616" y="6779"/>
                  <a:pt x="17577" y="5291"/>
                  <a:pt x="15489" y="3897"/>
                </a:cubicBezTo>
                <a:cubicBezTo>
                  <a:pt x="13402" y="2504"/>
                  <a:pt x="11266" y="1205"/>
                  <a:pt x="9089" y="0"/>
                </a:cubicBezTo>
                <a:close/>
                <a:moveTo>
                  <a:pt x="0" y="15002"/>
                </a:moveTo>
                <a:lnTo>
                  <a:pt x="9953" y="21600"/>
                </a:lnTo>
                <a:lnTo>
                  <a:pt x="0" y="15002"/>
                </a:lnTo>
                <a:close/>
              </a:path>
            </a:pathLst>
          </a:custGeom>
          <a:solidFill>
            <a:srgbClr val="F1F1F4"/>
          </a:solidFill>
        </p:spPr>
        <p:txBody>
          <a:bodyPr lIns="71437" tIns="71437" rIns="71437" bIns="71437" anchor="ctr"/>
          <a:lstStyle/>
          <a:p>
            <a:pPr>
              <a:lnSpc>
                <a:spcPct val="100000"/>
              </a:lnSpc>
              <a:defRPr b="1">
                <a:solidFill>
                  <a:srgbClr val="FFFFFF"/>
                </a:solidFill>
              </a:defRPr>
            </a:pPr>
            <a:r>
              <a:rPr lang="en-US"/>
              <a:t> </a:t>
            </a:r>
            <a:endParaRPr/>
          </a:p>
        </p:txBody>
      </p:sp>
      <p:sp>
        <p:nvSpPr>
          <p:cNvPr id="447" name="Shape"/>
          <p:cNvSpPr>
            <a:spLocks noGrp="1"/>
          </p:cNvSpPr>
          <p:nvPr>
            <p:ph type="body" sz="quarter" idx="15" hasCustomPrompt="1"/>
          </p:nvPr>
        </p:nvSpPr>
        <p:spPr>
          <a:xfrm>
            <a:off x="3318024" y="4112743"/>
            <a:ext cx="249836" cy="249836"/>
          </a:xfrm>
          <a:custGeom>
            <a:avLst/>
            <a:gdLst/>
            <a:ahLst/>
            <a:cxnLst>
              <a:cxn ang="0">
                <a:pos x="wd2" y="hd2"/>
              </a:cxn>
              <a:cxn ang="5400000">
                <a:pos x="wd2" y="hd2"/>
              </a:cxn>
              <a:cxn ang="10800000">
                <a:pos x="wd2" y="hd2"/>
              </a:cxn>
              <a:cxn ang="16200000">
                <a:pos x="wd2" y="hd2"/>
              </a:cxn>
            </a:cxnLst>
            <a:rect l="0" t="0" r="r" b="b"/>
            <a:pathLst>
              <a:path w="21600" h="21600" extrusionOk="0">
                <a:moveTo>
                  <a:pt x="11210" y="0"/>
                </a:moveTo>
                <a:lnTo>
                  <a:pt x="227" y="13098"/>
                </a:lnTo>
                <a:cubicBezTo>
                  <a:pt x="1719" y="14358"/>
                  <a:pt x="3157" y="15681"/>
                  <a:pt x="4538" y="17062"/>
                </a:cubicBezTo>
                <a:cubicBezTo>
                  <a:pt x="5919" y="18443"/>
                  <a:pt x="7242" y="19881"/>
                  <a:pt x="8502" y="21373"/>
                </a:cubicBezTo>
                <a:lnTo>
                  <a:pt x="21600" y="10390"/>
                </a:lnTo>
                <a:cubicBezTo>
                  <a:pt x="20030" y="8531"/>
                  <a:pt x="18389" y="6715"/>
                  <a:pt x="16637" y="4963"/>
                </a:cubicBezTo>
                <a:cubicBezTo>
                  <a:pt x="14885" y="3211"/>
                  <a:pt x="13069" y="1570"/>
                  <a:pt x="11210" y="0"/>
                </a:cubicBezTo>
                <a:close/>
                <a:moveTo>
                  <a:pt x="0" y="13357"/>
                </a:moveTo>
                <a:lnTo>
                  <a:pt x="8243" y="21600"/>
                </a:lnTo>
                <a:lnTo>
                  <a:pt x="0" y="13357"/>
                </a:lnTo>
                <a:close/>
              </a:path>
            </a:pathLst>
          </a:custGeom>
          <a:solidFill>
            <a:srgbClr val="F1F1F4"/>
          </a:solidFill>
        </p:spPr>
        <p:txBody>
          <a:bodyPr lIns="71437" tIns="71437" rIns="71437" bIns="71437" anchor="ctr"/>
          <a:lstStyle/>
          <a:p>
            <a:pPr>
              <a:lnSpc>
                <a:spcPct val="100000"/>
              </a:lnSpc>
              <a:defRPr b="1">
                <a:solidFill>
                  <a:srgbClr val="FFFFFF"/>
                </a:solidFill>
              </a:defRPr>
            </a:pPr>
            <a:r>
              <a:rPr lang="en-US"/>
              <a:t> </a:t>
            </a:r>
            <a:endParaRPr/>
          </a:p>
        </p:txBody>
      </p:sp>
      <p:sp>
        <p:nvSpPr>
          <p:cNvPr id="448" name="Shape"/>
          <p:cNvSpPr>
            <a:spLocks noGrp="1"/>
          </p:cNvSpPr>
          <p:nvPr>
            <p:ph type="body" sz="quarter" idx="16" hasCustomPrompt="1"/>
          </p:nvPr>
        </p:nvSpPr>
        <p:spPr>
          <a:xfrm>
            <a:off x="3419106" y="4236038"/>
            <a:ext cx="248962" cy="238105"/>
          </a:xfrm>
          <a:custGeom>
            <a:avLst/>
            <a:gdLst/>
            <a:ahLst/>
            <a:cxnLst>
              <a:cxn ang="0">
                <a:pos x="wd2" y="hd2"/>
              </a:cxn>
              <a:cxn ang="5400000">
                <a:pos x="wd2" y="hd2"/>
              </a:cxn>
              <a:cxn ang="10800000">
                <a:pos x="wd2" y="hd2"/>
              </a:cxn>
              <a:cxn ang="16200000">
                <a:pos x="wd2" y="hd2"/>
              </a:cxn>
            </a:cxnLst>
            <a:rect l="0" t="0" r="r" b="b"/>
            <a:pathLst>
              <a:path w="21600" h="21600" extrusionOk="0">
                <a:moveTo>
                  <a:pt x="13133" y="0"/>
                </a:moveTo>
                <a:lnTo>
                  <a:pt x="0" y="11513"/>
                </a:lnTo>
                <a:cubicBezTo>
                  <a:pt x="1255" y="13083"/>
                  <a:pt x="2438" y="14716"/>
                  <a:pt x="3555" y="16401"/>
                </a:cubicBezTo>
                <a:cubicBezTo>
                  <a:pt x="4671" y="18086"/>
                  <a:pt x="5722" y="19823"/>
                  <a:pt x="6713" y="21600"/>
                </a:cubicBezTo>
                <a:lnTo>
                  <a:pt x="21600" y="12611"/>
                </a:lnTo>
                <a:cubicBezTo>
                  <a:pt x="20380" y="10416"/>
                  <a:pt x="19065" y="8263"/>
                  <a:pt x="17653" y="6159"/>
                </a:cubicBezTo>
                <a:cubicBezTo>
                  <a:pt x="16242" y="4056"/>
                  <a:pt x="14735" y="2000"/>
                  <a:pt x="13133" y="0"/>
                </a:cubicBezTo>
                <a:close/>
              </a:path>
            </a:pathLst>
          </a:custGeom>
          <a:solidFill>
            <a:srgbClr val="F1F1F4"/>
          </a:solidFill>
        </p:spPr>
        <p:txBody>
          <a:bodyPr lIns="71437" tIns="71437" rIns="71437" bIns="71437" anchor="ctr"/>
          <a:lstStyle/>
          <a:p>
            <a:pPr>
              <a:lnSpc>
                <a:spcPct val="100000"/>
              </a:lnSpc>
              <a:defRPr b="1">
                <a:solidFill>
                  <a:srgbClr val="FFFFFF"/>
                </a:solidFill>
              </a:defRPr>
            </a:pPr>
            <a:r>
              <a:rPr lang="en-US"/>
              <a:t>  </a:t>
            </a:r>
            <a:endParaRPr/>
          </a:p>
        </p:txBody>
      </p:sp>
      <p:sp>
        <p:nvSpPr>
          <p:cNvPr id="449" name="Shape"/>
          <p:cNvSpPr>
            <a:spLocks noGrp="1"/>
          </p:cNvSpPr>
          <p:nvPr>
            <p:ph type="body" sz="quarter" idx="17" hasCustomPrompt="1"/>
          </p:nvPr>
        </p:nvSpPr>
        <p:spPr>
          <a:xfrm>
            <a:off x="3495105" y="4378551"/>
            <a:ext cx="246841" cy="223131"/>
          </a:xfrm>
          <a:custGeom>
            <a:avLst/>
            <a:gdLst/>
            <a:ahLst/>
            <a:cxnLst>
              <a:cxn ang="0">
                <a:pos x="wd2" y="hd2"/>
              </a:cxn>
              <a:cxn ang="5400000">
                <a:pos x="wd2" y="hd2"/>
              </a:cxn>
              <a:cxn ang="10800000">
                <a:pos x="wd2" y="hd2"/>
              </a:cxn>
              <a:cxn ang="16200000">
                <a:pos x="wd2" y="hd2"/>
              </a:cxn>
            </a:cxnLst>
            <a:rect l="0" t="0" r="r" b="b"/>
            <a:pathLst>
              <a:path w="21600" h="21600" extrusionOk="0">
                <a:moveTo>
                  <a:pt x="15310" y="0"/>
                </a:moveTo>
                <a:lnTo>
                  <a:pt x="306" y="9580"/>
                </a:lnTo>
                <a:cubicBezTo>
                  <a:pt x="1290" y="11468"/>
                  <a:pt x="2196" y="13408"/>
                  <a:pt x="3028" y="15393"/>
                </a:cubicBezTo>
                <a:cubicBezTo>
                  <a:pt x="3860" y="17378"/>
                  <a:pt x="4619" y="19409"/>
                  <a:pt x="5307" y="21479"/>
                </a:cubicBezTo>
                <a:lnTo>
                  <a:pt x="21600" y="14919"/>
                </a:lnTo>
                <a:cubicBezTo>
                  <a:pt x="20754" y="12359"/>
                  <a:pt x="19807" y="9831"/>
                  <a:pt x="18758" y="7342"/>
                </a:cubicBezTo>
                <a:cubicBezTo>
                  <a:pt x="17710" y="4853"/>
                  <a:pt x="16560" y="2403"/>
                  <a:pt x="15310" y="0"/>
                </a:cubicBezTo>
                <a:close/>
                <a:moveTo>
                  <a:pt x="0" y="9773"/>
                </a:moveTo>
                <a:lnTo>
                  <a:pt x="4980" y="21600"/>
                </a:lnTo>
                <a:lnTo>
                  <a:pt x="0" y="9773"/>
                </a:lnTo>
                <a:close/>
              </a:path>
            </a:pathLst>
          </a:custGeom>
          <a:solidFill>
            <a:srgbClr val="F1F1F4"/>
          </a:solidFill>
        </p:spPr>
        <p:txBody>
          <a:bodyPr lIns="71437" tIns="71437" rIns="71437" bIns="71437" anchor="ctr"/>
          <a:lstStyle/>
          <a:p>
            <a:pPr>
              <a:lnSpc>
                <a:spcPct val="100000"/>
              </a:lnSpc>
              <a:defRPr b="1">
                <a:solidFill>
                  <a:srgbClr val="FFFFFF"/>
                </a:solidFill>
              </a:defRPr>
            </a:pPr>
            <a:r>
              <a:rPr lang="en-US"/>
              <a:t> </a:t>
            </a:r>
            <a:endParaRPr/>
          </a:p>
        </p:txBody>
      </p:sp>
      <p:sp>
        <p:nvSpPr>
          <p:cNvPr id="450" name="Shape"/>
          <p:cNvSpPr>
            <a:spLocks noGrp="1"/>
          </p:cNvSpPr>
          <p:nvPr>
            <p:ph type="body" sz="quarter" idx="18" hasCustomPrompt="1"/>
          </p:nvPr>
        </p:nvSpPr>
        <p:spPr>
          <a:xfrm>
            <a:off x="3557127" y="4536414"/>
            <a:ext cx="229994" cy="198297"/>
          </a:xfrm>
          <a:custGeom>
            <a:avLst/>
            <a:gdLst/>
            <a:ahLst/>
            <a:cxnLst>
              <a:cxn ang="0">
                <a:pos x="wd2" y="hd2"/>
              </a:cxn>
              <a:cxn ang="5400000">
                <a:pos x="wd2" y="hd2"/>
              </a:cxn>
              <a:cxn ang="10800000">
                <a:pos x="wd2" y="hd2"/>
              </a:cxn>
              <a:cxn ang="16200000">
                <a:pos x="wd2" y="hd2"/>
              </a:cxn>
            </a:cxnLst>
            <a:rect l="0" t="0" r="r" b="b"/>
            <a:pathLst>
              <a:path w="21600" h="21600" extrusionOk="0">
                <a:moveTo>
                  <a:pt x="17486" y="0"/>
                </a:moveTo>
                <a:lnTo>
                  <a:pt x="0" y="7381"/>
                </a:lnTo>
                <a:cubicBezTo>
                  <a:pt x="716" y="9674"/>
                  <a:pt x="1368" y="12003"/>
                  <a:pt x="1936" y="14371"/>
                </a:cubicBezTo>
                <a:cubicBezTo>
                  <a:pt x="2503" y="16740"/>
                  <a:pt x="2986" y="19148"/>
                  <a:pt x="3364" y="21600"/>
                </a:cubicBezTo>
                <a:lnTo>
                  <a:pt x="21600" y="17862"/>
                </a:lnTo>
                <a:cubicBezTo>
                  <a:pt x="21137" y="14836"/>
                  <a:pt x="20562" y="11829"/>
                  <a:pt x="19876" y="8849"/>
                </a:cubicBezTo>
                <a:cubicBezTo>
                  <a:pt x="19191" y="5870"/>
                  <a:pt x="18394" y="2917"/>
                  <a:pt x="17486" y="0"/>
                </a:cubicBezTo>
                <a:close/>
              </a:path>
            </a:pathLst>
          </a:custGeom>
          <a:solidFill>
            <a:srgbClr val="F1F1F4"/>
          </a:solidFill>
        </p:spPr>
        <p:txBody>
          <a:bodyPr lIns="71437" tIns="71437" rIns="71437" bIns="71437" anchor="ctr"/>
          <a:lstStyle/>
          <a:p>
            <a:pPr>
              <a:lnSpc>
                <a:spcPct val="100000"/>
              </a:lnSpc>
              <a:defRPr b="1">
                <a:solidFill>
                  <a:srgbClr val="FFFFFF"/>
                </a:solidFill>
              </a:defRPr>
            </a:pPr>
            <a:r>
              <a:rPr lang="en-US"/>
              <a:t> </a:t>
            </a:r>
            <a:endParaRPr/>
          </a:p>
        </p:txBody>
      </p:sp>
      <p:sp>
        <p:nvSpPr>
          <p:cNvPr id="451" name="Shape"/>
          <p:cNvSpPr>
            <a:spLocks noGrp="1"/>
          </p:cNvSpPr>
          <p:nvPr>
            <p:ph type="body" sz="quarter" idx="19" hasCustomPrompt="1"/>
          </p:nvPr>
        </p:nvSpPr>
        <p:spPr>
          <a:xfrm>
            <a:off x="3589697" y="4704510"/>
            <a:ext cx="213023" cy="169220"/>
          </a:xfrm>
          <a:custGeom>
            <a:avLst/>
            <a:gdLst/>
            <a:ahLst/>
            <a:cxnLst>
              <a:cxn ang="0">
                <a:pos x="wd2" y="hd2"/>
              </a:cxn>
              <a:cxn ang="5400000">
                <a:pos x="wd2" y="hd2"/>
              </a:cxn>
              <a:cxn ang="10800000">
                <a:pos x="wd2" y="hd2"/>
              </a:cxn>
              <a:cxn ang="16200000">
                <a:pos x="wd2" y="hd2"/>
              </a:cxn>
            </a:cxnLst>
            <a:rect l="0" t="0" r="r" b="b"/>
            <a:pathLst>
              <a:path w="21600" h="21600" extrusionOk="0">
                <a:moveTo>
                  <a:pt x="20082" y="0"/>
                </a:moveTo>
                <a:lnTo>
                  <a:pt x="392" y="4365"/>
                </a:lnTo>
                <a:cubicBezTo>
                  <a:pt x="778" y="7168"/>
                  <a:pt x="1079" y="10008"/>
                  <a:pt x="1285" y="12881"/>
                </a:cubicBezTo>
                <a:cubicBezTo>
                  <a:pt x="1491" y="15754"/>
                  <a:pt x="1601" y="18662"/>
                  <a:pt x="1607" y="21600"/>
                </a:cubicBezTo>
                <a:lnTo>
                  <a:pt x="21600" y="21600"/>
                </a:lnTo>
                <a:cubicBezTo>
                  <a:pt x="21594" y="17984"/>
                  <a:pt x="21458" y="14370"/>
                  <a:pt x="21205" y="10768"/>
                </a:cubicBezTo>
                <a:cubicBezTo>
                  <a:pt x="20952" y="7160"/>
                  <a:pt x="20577" y="3568"/>
                  <a:pt x="20082" y="0"/>
                </a:cubicBezTo>
                <a:close/>
                <a:moveTo>
                  <a:pt x="0" y="4444"/>
                </a:moveTo>
                <a:lnTo>
                  <a:pt x="1202" y="21600"/>
                </a:lnTo>
                <a:lnTo>
                  <a:pt x="0" y="4444"/>
                </a:lnTo>
                <a:close/>
              </a:path>
            </a:pathLst>
          </a:custGeom>
          <a:solidFill>
            <a:srgbClr val="F1F1F4"/>
          </a:solidFill>
        </p:spPr>
        <p:txBody>
          <a:bodyPr lIns="71437" tIns="71437" rIns="71437" bIns="71437" anchor="ctr"/>
          <a:lstStyle/>
          <a:p>
            <a:pPr>
              <a:lnSpc>
                <a:spcPct val="100000"/>
              </a:lnSpc>
              <a:defRPr b="1">
                <a:solidFill>
                  <a:srgbClr val="FFFFFF"/>
                </a:solidFill>
              </a:defRPr>
            </a:pPr>
            <a:r>
              <a:rPr lang="en-US"/>
              <a:t> </a:t>
            </a:r>
            <a:endParaRPr/>
          </a:p>
        </p:txBody>
      </p:sp>
      <p:sp>
        <p:nvSpPr>
          <p:cNvPr id="452" name="Shape"/>
          <p:cNvSpPr>
            <a:spLocks noGrp="1"/>
          </p:cNvSpPr>
          <p:nvPr>
            <p:ph type="body" sz="quarter" idx="20" hasCustomPrompt="1"/>
          </p:nvPr>
        </p:nvSpPr>
        <p:spPr>
          <a:xfrm>
            <a:off x="3079046" y="3938782"/>
            <a:ext cx="223005" cy="246716"/>
          </a:xfrm>
          <a:custGeom>
            <a:avLst/>
            <a:gdLst/>
            <a:ahLst/>
            <a:cxnLst>
              <a:cxn ang="0">
                <a:pos x="wd2" y="hd2"/>
              </a:cxn>
              <a:cxn ang="5400000">
                <a:pos x="wd2" y="hd2"/>
              </a:cxn>
              <a:cxn ang="10800000">
                <a:pos x="wd2" y="hd2"/>
              </a:cxn>
              <a:cxn ang="16200000">
                <a:pos x="wd2" y="hd2"/>
              </a:cxn>
            </a:cxnLst>
            <a:rect l="0" t="0" r="r" b="b"/>
            <a:pathLst>
              <a:path w="21600" h="21600" extrusionOk="0">
                <a:moveTo>
                  <a:pt x="6696" y="0"/>
                </a:moveTo>
                <a:lnTo>
                  <a:pt x="133" y="16301"/>
                </a:lnTo>
                <a:cubicBezTo>
                  <a:pt x="2200" y="16989"/>
                  <a:pt x="4228" y="17746"/>
                  <a:pt x="6210" y="18577"/>
                </a:cubicBezTo>
                <a:cubicBezTo>
                  <a:pt x="8192" y="19408"/>
                  <a:pt x="10129" y="20312"/>
                  <a:pt x="12015" y="21294"/>
                </a:cubicBezTo>
                <a:lnTo>
                  <a:pt x="21600" y="6282"/>
                </a:lnTo>
                <a:cubicBezTo>
                  <a:pt x="19200" y="5034"/>
                  <a:pt x="16752" y="3886"/>
                  <a:pt x="14266" y="2839"/>
                </a:cubicBezTo>
                <a:cubicBezTo>
                  <a:pt x="11779" y="1792"/>
                  <a:pt x="9253" y="845"/>
                  <a:pt x="6696" y="0"/>
                </a:cubicBezTo>
                <a:close/>
                <a:moveTo>
                  <a:pt x="0" y="16618"/>
                </a:moveTo>
                <a:lnTo>
                  <a:pt x="11809" y="21600"/>
                </a:lnTo>
                <a:lnTo>
                  <a:pt x="0" y="16618"/>
                </a:lnTo>
                <a:close/>
              </a:path>
            </a:pathLst>
          </a:custGeom>
          <a:solidFill>
            <a:srgbClr val="F1F1F4"/>
          </a:solidFill>
        </p:spPr>
        <p:txBody>
          <a:bodyPr lIns="71437" tIns="71437" rIns="71437" bIns="71437" anchor="ctr"/>
          <a:lstStyle/>
          <a:p>
            <a:pPr>
              <a:lnSpc>
                <a:spcPct val="100000"/>
              </a:lnSpc>
              <a:defRPr b="1">
                <a:solidFill>
                  <a:srgbClr val="FFFFFF"/>
                </a:solidFill>
              </a:defRPr>
            </a:pPr>
            <a:r>
              <a:rPr lang="en-US"/>
              <a:t> </a:t>
            </a:r>
            <a:endParaRPr/>
          </a:p>
        </p:txBody>
      </p:sp>
      <p:sp>
        <p:nvSpPr>
          <p:cNvPr id="453" name="Shape"/>
          <p:cNvSpPr>
            <a:spLocks noGrp="1"/>
          </p:cNvSpPr>
          <p:nvPr>
            <p:ph type="body" sz="quarter" idx="21" hasCustomPrompt="1"/>
          </p:nvPr>
        </p:nvSpPr>
        <p:spPr>
          <a:xfrm>
            <a:off x="2941898" y="3892858"/>
            <a:ext cx="202540" cy="234361"/>
          </a:xfrm>
          <a:custGeom>
            <a:avLst/>
            <a:gdLst/>
            <a:ahLst/>
            <a:cxnLst>
              <a:cxn ang="0">
                <a:pos x="wd2" y="hd2"/>
              </a:cxn>
              <a:cxn ang="5400000">
                <a:pos x="wd2" y="hd2"/>
              </a:cxn>
              <a:cxn ang="10800000">
                <a:pos x="wd2" y="hd2"/>
              </a:cxn>
              <a:cxn ang="16200000">
                <a:pos x="wd2" y="hd2"/>
              </a:cxn>
            </a:cxnLst>
            <a:rect l="0" t="0" r="r" b="b"/>
            <a:pathLst>
              <a:path w="21600" h="21600" extrusionOk="0">
                <a:moveTo>
                  <a:pt x="0" y="17896"/>
                </a:moveTo>
                <a:lnTo>
                  <a:pt x="3647" y="0"/>
                </a:lnTo>
                <a:lnTo>
                  <a:pt x="0" y="17896"/>
                </a:lnTo>
                <a:close/>
                <a:moveTo>
                  <a:pt x="4086" y="58"/>
                </a:moveTo>
                <a:lnTo>
                  <a:pt x="426" y="17965"/>
                </a:lnTo>
                <a:cubicBezTo>
                  <a:pt x="2832" y="18337"/>
                  <a:pt x="5194" y="18809"/>
                  <a:pt x="7517" y="19366"/>
                </a:cubicBezTo>
                <a:cubicBezTo>
                  <a:pt x="9840" y="19922"/>
                  <a:pt x="12123" y="20561"/>
                  <a:pt x="14373" y="21266"/>
                </a:cubicBezTo>
                <a:lnTo>
                  <a:pt x="21600" y="4095"/>
                </a:lnTo>
                <a:cubicBezTo>
                  <a:pt x="18740" y="3202"/>
                  <a:pt x="15845" y="2420"/>
                  <a:pt x="12923" y="1748"/>
                </a:cubicBezTo>
                <a:cubicBezTo>
                  <a:pt x="10001" y="1076"/>
                  <a:pt x="7053" y="513"/>
                  <a:pt x="4086" y="58"/>
                </a:cubicBezTo>
                <a:close/>
                <a:moveTo>
                  <a:pt x="346" y="18322"/>
                </a:moveTo>
                <a:lnTo>
                  <a:pt x="14227" y="21600"/>
                </a:lnTo>
                <a:lnTo>
                  <a:pt x="346" y="18322"/>
                </a:lnTo>
                <a:close/>
              </a:path>
            </a:pathLst>
          </a:custGeom>
          <a:solidFill>
            <a:srgbClr val="F1F1F4"/>
          </a:solidFill>
        </p:spPr>
        <p:txBody>
          <a:bodyPr lIns="71437" tIns="71437" rIns="71437" bIns="71437" anchor="ctr"/>
          <a:lstStyle/>
          <a:p>
            <a:pPr>
              <a:lnSpc>
                <a:spcPct val="100000"/>
              </a:lnSpc>
              <a:defRPr b="1">
                <a:solidFill>
                  <a:srgbClr val="FFFFFF"/>
                </a:solidFill>
              </a:defRPr>
            </a:pPr>
            <a:r>
              <a:rPr lang="en-US"/>
              <a:t> </a:t>
            </a:r>
            <a:endParaRPr/>
          </a:p>
        </p:txBody>
      </p:sp>
      <p:sp>
        <p:nvSpPr>
          <p:cNvPr id="454" name="Shape"/>
          <p:cNvSpPr>
            <a:spLocks noGrp="1"/>
          </p:cNvSpPr>
          <p:nvPr>
            <p:ph type="body" sz="quarter" idx="22" hasCustomPrompt="1"/>
          </p:nvPr>
        </p:nvSpPr>
        <p:spPr>
          <a:xfrm>
            <a:off x="2806873" y="3877883"/>
            <a:ext cx="169220" cy="2131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981"/>
                </a:lnTo>
                <a:cubicBezTo>
                  <a:pt x="2937" y="19987"/>
                  <a:pt x="5845" y="20098"/>
                  <a:pt x="8719" y="20304"/>
                </a:cubicBezTo>
                <a:cubicBezTo>
                  <a:pt x="11593" y="20509"/>
                  <a:pt x="14433" y="20810"/>
                  <a:pt x="17235" y="21195"/>
                </a:cubicBezTo>
                <a:lnTo>
                  <a:pt x="21600" y="1518"/>
                </a:lnTo>
                <a:cubicBezTo>
                  <a:pt x="18032" y="1022"/>
                  <a:pt x="14440" y="648"/>
                  <a:pt x="10832" y="394"/>
                </a:cubicBezTo>
                <a:cubicBezTo>
                  <a:pt x="7230" y="141"/>
                  <a:pt x="3616" y="6"/>
                  <a:pt x="0" y="0"/>
                </a:cubicBezTo>
                <a:close/>
                <a:moveTo>
                  <a:pt x="0" y="20386"/>
                </a:moveTo>
                <a:lnTo>
                  <a:pt x="17156" y="21600"/>
                </a:lnTo>
                <a:lnTo>
                  <a:pt x="0" y="20386"/>
                </a:lnTo>
                <a:close/>
              </a:path>
            </a:pathLst>
          </a:custGeom>
          <a:solidFill>
            <a:srgbClr val="F1F1F4"/>
          </a:solidFill>
        </p:spPr>
        <p:txBody>
          <a:bodyPr lIns="71437" tIns="71437" rIns="71437" bIns="71437" anchor="ctr"/>
          <a:lstStyle/>
          <a:p>
            <a:pPr>
              <a:lnSpc>
                <a:spcPct val="100000"/>
              </a:lnSpc>
              <a:defRPr b="1">
                <a:solidFill>
                  <a:srgbClr val="FFFFFF"/>
                </a:solidFill>
              </a:defRPr>
            </a:pPr>
            <a:r>
              <a:rPr lang="en-US"/>
              <a:t> </a:t>
            </a:r>
            <a:endParaRPr/>
          </a:p>
        </p:txBody>
      </p:sp>
      <p:sp>
        <p:nvSpPr>
          <p:cNvPr id="455" name="Shape"/>
          <p:cNvSpPr>
            <a:spLocks noGrp="1"/>
          </p:cNvSpPr>
          <p:nvPr>
            <p:ph type="body" sz="quarter" idx="23" hasCustomPrompt="1"/>
          </p:nvPr>
        </p:nvSpPr>
        <p:spPr>
          <a:xfrm flipH="1">
            <a:off x="2165230" y="4012534"/>
            <a:ext cx="240227" cy="252082"/>
          </a:xfrm>
          <a:custGeom>
            <a:avLst/>
            <a:gdLst/>
            <a:ahLst/>
            <a:cxnLst>
              <a:cxn ang="0">
                <a:pos x="wd2" y="hd2"/>
              </a:cxn>
              <a:cxn ang="5400000">
                <a:pos x="wd2" y="hd2"/>
              </a:cxn>
              <a:cxn ang="10800000">
                <a:pos x="wd2" y="hd2"/>
              </a:cxn>
              <a:cxn ang="16200000">
                <a:pos x="wd2" y="hd2"/>
              </a:cxn>
            </a:cxnLst>
            <a:rect l="0" t="0" r="r" b="b"/>
            <a:pathLst>
              <a:path w="21600" h="21600" extrusionOk="0">
                <a:moveTo>
                  <a:pt x="9089" y="0"/>
                </a:moveTo>
                <a:lnTo>
                  <a:pt x="180" y="14703"/>
                </a:lnTo>
                <a:cubicBezTo>
                  <a:pt x="1941" y="15682"/>
                  <a:pt x="3663" y="16719"/>
                  <a:pt x="5333" y="17822"/>
                </a:cubicBezTo>
                <a:cubicBezTo>
                  <a:pt x="7003" y="18925"/>
                  <a:pt x="8621" y="20093"/>
                  <a:pt x="10177" y="21333"/>
                </a:cubicBezTo>
                <a:lnTo>
                  <a:pt x="21600" y="8362"/>
                </a:lnTo>
                <a:cubicBezTo>
                  <a:pt x="19616" y="6779"/>
                  <a:pt x="17577" y="5291"/>
                  <a:pt x="15489" y="3897"/>
                </a:cubicBezTo>
                <a:cubicBezTo>
                  <a:pt x="13402" y="2504"/>
                  <a:pt x="11266" y="1205"/>
                  <a:pt x="9089" y="0"/>
                </a:cubicBezTo>
                <a:close/>
                <a:moveTo>
                  <a:pt x="0" y="15002"/>
                </a:moveTo>
                <a:lnTo>
                  <a:pt x="9953" y="21600"/>
                </a:lnTo>
                <a:lnTo>
                  <a:pt x="0" y="15002"/>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456" name="Shape"/>
          <p:cNvSpPr>
            <a:spLocks noGrp="1"/>
          </p:cNvSpPr>
          <p:nvPr>
            <p:ph type="body" sz="quarter" idx="24" hasCustomPrompt="1"/>
          </p:nvPr>
        </p:nvSpPr>
        <p:spPr>
          <a:xfrm flipH="1">
            <a:off x="2042060" y="4112743"/>
            <a:ext cx="249836" cy="249836"/>
          </a:xfrm>
          <a:custGeom>
            <a:avLst/>
            <a:gdLst/>
            <a:ahLst/>
            <a:cxnLst>
              <a:cxn ang="0">
                <a:pos x="wd2" y="hd2"/>
              </a:cxn>
              <a:cxn ang="5400000">
                <a:pos x="wd2" y="hd2"/>
              </a:cxn>
              <a:cxn ang="10800000">
                <a:pos x="wd2" y="hd2"/>
              </a:cxn>
              <a:cxn ang="16200000">
                <a:pos x="wd2" y="hd2"/>
              </a:cxn>
            </a:cxnLst>
            <a:rect l="0" t="0" r="r" b="b"/>
            <a:pathLst>
              <a:path w="21600" h="21600" extrusionOk="0">
                <a:moveTo>
                  <a:pt x="11210" y="0"/>
                </a:moveTo>
                <a:lnTo>
                  <a:pt x="227" y="13098"/>
                </a:lnTo>
                <a:cubicBezTo>
                  <a:pt x="1719" y="14358"/>
                  <a:pt x="3157" y="15681"/>
                  <a:pt x="4538" y="17062"/>
                </a:cubicBezTo>
                <a:cubicBezTo>
                  <a:pt x="5919" y="18443"/>
                  <a:pt x="7242" y="19881"/>
                  <a:pt x="8502" y="21373"/>
                </a:cubicBezTo>
                <a:lnTo>
                  <a:pt x="21600" y="10390"/>
                </a:lnTo>
                <a:cubicBezTo>
                  <a:pt x="20030" y="8531"/>
                  <a:pt x="18389" y="6715"/>
                  <a:pt x="16637" y="4963"/>
                </a:cubicBezTo>
                <a:cubicBezTo>
                  <a:pt x="14885" y="3211"/>
                  <a:pt x="13069" y="1570"/>
                  <a:pt x="11210" y="0"/>
                </a:cubicBezTo>
                <a:close/>
                <a:moveTo>
                  <a:pt x="0" y="13357"/>
                </a:moveTo>
                <a:lnTo>
                  <a:pt x="8243" y="21600"/>
                </a:lnTo>
                <a:lnTo>
                  <a:pt x="0" y="13357"/>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457" name="Shape"/>
          <p:cNvSpPr>
            <a:spLocks noGrp="1"/>
          </p:cNvSpPr>
          <p:nvPr>
            <p:ph type="body" sz="quarter" idx="25" hasCustomPrompt="1"/>
          </p:nvPr>
        </p:nvSpPr>
        <p:spPr>
          <a:xfrm flipH="1">
            <a:off x="1941851" y="4236038"/>
            <a:ext cx="248963" cy="238105"/>
          </a:xfrm>
          <a:custGeom>
            <a:avLst/>
            <a:gdLst/>
            <a:ahLst/>
            <a:cxnLst>
              <a:cxn ang="0">
                <a:pos x="wd2" y="hd2"/>
              </a:cxn>
              <a:cxn ang="5400000">
                <a:pos x="wd2" y="hd2"/>
              </a:cxn>
              <a:cxn ang="10800000">
                <a:pos x="wd2" y="hd2"/>
              </a:cxn>
              <a:cxn ang="16200000">
                <a:pos x="wd2" y="hd2"/>
              </a:cxn>
            </a:cxnLst>
            <a:rect l="0" t="0" r="r" b="b"/>
            <a:pathLst>
              <a:path w="21600" h="21600" extrusionOk="0">
                <a:moveTo>
                  <a:pt x="13133" y="0"/>
                </a:moveTo>
                <a:lnTo>
                  <a:pt x="0" y="11513"/>
                </a:lnTo>
                <a:cubicBezTo>
                  <a:pt x="1255" y="13083"/>
                  <a:pt x="2438" y="14716"/>
                  <a:pt x="3555" y="16401"/>
                </a:cubicBezTo>
                <a:cubicBezTo>
                  <a:pt x="4671" y="18086"/>
                  <a:pt x="5722" y="19823"/>
                  <a:pt x="6713" y="21600"/>
                </a:cubicBezTo>
                <a:lnTo>
                  <a:pt x="21600" y="12611"/>
                </a:lnTo>
                <a:cubicBezTo>
                  <a:pt x="20380" y="10416"/>
                  <a:pt x="19065" y="8263"/>
                  <a:pt x="17653" y="6159"/>
                </a:cubicBezTo>
                <a:cubicBezTo>
                  <a:pt x="16242" y="4056"/>
                  <a:pt x="14735" y="2000"/>
                  <a:pt x="13133" y="0"/>
                </a:cubicBez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458" name="Shape"/>
          <p:cNvSpPr>
            <a:spLocks noGrp="1"/>
          </p:cNvSpPr>
          <p:nvPr>
            <p:ph type="body" sz="quarter" idx="26" hasCustomPrompt="1"/>
          </p:nvPr>
        </p:nvSpPr>
        <p:spPr>
          <a:xfrm flipH="1">
            <a:off x="1867974" y="4378551"/>
            <a:ext cx="246841" cy="223131"/>
          </a:xfrm>
          <a:custGeom>
            <a:avLst/>
            <a:gdLst/>
            <a:ahLst/>
            <a:cxnLst>
              <a:cxn ang="0">
                <a:pos x="wd2" y="hd2"/>
              </a:cxn>
              <a:cxn ang="5400000">
                <a:pos x="wd2" y="hd2"/>
              </a:cxn>
              <a:cxn ang="10800000">
                <a:pos x="wd2" y="hd2"/>
              </a:cxn>
              <a:cxn ang="16200000">
                <a:pos x="wd2" y="hd2"/>
              </a:cxn>
            </a:cxnLst>
            <a:rect l="0" t="0" r="r" b="b"/>
            <a:pathLst>
              <a:path w="21600" h="21600" extrusionOk="0">
                <a:moveTo>
                  <a:pt x="15310" y="0"/>
                </a:moveTo>
                <a:lnTo>
                  <a:pt x="306" y="9580"/>
                </a:lnTo>
                <a:cubicBezTo>
                  <a:pt x="1290" y="11468"/>
                  <a:pt x="2196" y="13408"/>
                  <a:pt x="3028" y="15393"/>
                </a:cubicBezTo>
                <a:cubicBezTo>
                  <a:pt x="3860" y="17378"/>
                  <a:pt x="4619" y="19409"/>
                  <a:pt x="5307" y="21479"/>
                </a:cubicBezTo>
                <a:lnTo>
                  <a:pt x="21600" y="14919"/>
                </a:lnTo>
                <a:cubicBezTo>
                  <a:pt x="20754" y="12359"/>
                  <a:pt x="19807" y="9831"/>
                  <a:pt x="18758" y="7342"/>
                </a:cubicBezTo>
                <a:cubicBezTo>
                  <a:pt x="17710" y="4853"/>
                  <a:pt x="16560" y="2403"/>
                  <a:pt x="15310" y="0"/>
                </a:cubicBezTo>
                <a:close/>
                <a:moveTo>
                  <a:pt x="0" y="9773"/>
                </a:moveTo>
                <a:lnTo>
                  <a:pt x="4980" y="21600"/>
                </a:lnTo>
                <a:lnTo>
                  <a:pt x="0" y="9773"/>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459" name="Shape"/>
          <p:cNvSpPr>
            <a:spLocks noGrp="1"/>
          </p:cNvSpPr>
          <p:nvPr>
            <p:ph type="body" sz="quarter" idx="27" hasCustomPrompt="1"/>
          </p:nvPr>
        </p:nvSpPr>
        <p:spPr>
          <a:xfrm flipH="1">
            <a:off x="1822799" y="4536414"/>
            <a:ext cx="229994" cy="198297"/>
          </a:xfrm>
          <a:custGeom>
            <a:avLst/>
            <a:gdLst/>
            <a:ahLst/>
            <a:cxnLst>
              <a:cxn ang="0">
                <a:pos x="wd2" y="hd2"/>
              </a:cxn>
              <a:cxn ang="5400000">
                <a:pos x="wd2" y="hd2"/>
              </a:cxn>
              <a:cxn ang="10800000">
                <a:pos x="wd2" y="hd2"/>
              </a:cxn>
              <a:cxn ang="16200000">
                <a:pos x="wd2" y="hd2"/>
              </a:cxn>
            </a:cxnLst>
            <a:rect l="0" t="0" r="r" b="b"/>
            <a:pathLst>
              <a:path w="21600" h="21600" extrusionOk="0">
                <a:moveTo>
                  <a:pt x="17486" y="0"/>
                </a:moveTo>
                <a:lnTo>
                  <a:pt x="0" y="7381"/>
                </a:lnTo>
                <a:cubicBezTo>
                  <a:pt x="716" y="9674"/>
                  <a:pt x="1368" y="12003"/>
                  <a:pt x="1936" y="14371"/>
                </a:cubicBezTo>
                <a:cubicBezTo>
                  <a:pt x="2503" y="16740"/>
                  <a:pt x="2986" y="19148"/>
                  <a:pt x="3364" y="21600"/>
                </a:cubicBezTo>
                <a:lnTo>
                  <a:pt x="21600" y="17862"/>
                </a:lnTo>
                <a:cubicBezTo>
                  <a:pt x="21137" y="14836"/>
                  <a:pt x="20562" y="11829"/>
                  <a:pt x="19876" y="8849"/>
                </a:cubicBezTo>
                <a:cubicBezTo>
                  <a:pt x="19191" y="5870"/>
                  <a:pt x="18394" y="2917"/>
                  <a:pt x="17486" y="0"/>
                </a:cubicBez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460" name="Shape"/>
          <p:cNvSpPr>
            <a:spLocks noGrp="1"/>
          </p:cNvSpPr>
          <p:nvPr>
            <p:ph type="body" sz="quarter" idx="28" hasCustomPrompt="1"/>
          </p:nvPr>
        </p:nvSpPr>
        <p:spPr>
          <a:xfrm flipH="1">
            <a:off x="1807200" y="4704510"/>
            <a:ext cx="213022" cy="169220"/>
          </a:xfrm>
          <a:custGeom>
            <a:avLst/>
            <a:gdLst/>
            <a:ahLst/>
            <a:cxnLst>
              <a:cxn ang="0">
                <a:pos x="wd2" y="hd2"/>
              </a:cxn>
              <a:cxn ang="5400000">
                <a:pos x="wd2" y="hd2"/>
              </a:cxn>
              <a:cxn ang="10800000">
                <a:pos x="wd2" y="hd2"/>
              </a:cxn>
              <a:cxn ang="16200000">
                <a:pos x="wd2" y="hd2"/>
              </a:cxn>
            </a:cxnLst>
            <a:rect l="0" t="0" r="r" b="b"/>
            <a:pathLst>
              <a:path w="21600" h="21600" extrusionOk="0">
                <a:moveTo>
                  <a:pt x="20082" y="0"/>
                </a:moveTo>
                <a:lnTo>
                  <a:pt x="392" y="4365"/>
                </a:lnTo>
                <a:cubicBezTo>
                  <a:pt x="778" y="7168"/>
                  <a:pt x="1079" y="10008"/>
                  <a:pt x="1285" y="12881"/>
                </a:cubicBezTo>
                <a:cubicBezTo>
                  <a:pt x="1491" y="15754"/>
                  <a:pt x="1601" y="18662"/>
                  <a:pt x="1607" y="21600"/>
                </a:cubicBezTo>
                <a:lnTo>
                  <a:pt x="21600" y="21600"/>
                </a:lnTo>
                <a:cubicBezTo>
                  <a:pt x="21594" y="17984"/>
                  <a:pt x="21458" y="14370"/>
                  <a:pt x="21205" y="10768"/>
                </a:cubicBezTo>
                <a:cubicBezTo>
                  <a:pt x="20952" y="7160"/>
                  <a:pt x="20577" y="3568"/>
                  <a:pt x="20082" y="0"/>
                </a:cubicBezTo>
                <a:close/>
                <a:moveTo>
                  <a:pt x="0" y="4444"/>
                </a:moveTo>
                <a:lnTo>
                  <a:pt x="1202" y="21600"/>
                </a:lnTo>
                <a:lnTo>
                  <a:pt x="0" y="4444"/>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461" name="Shape"/>
          <p:cNvSpPr>
            <a:spLocks noGrp="1"/>
          </p:cNvSpPr>
          <p:nvPr>
            <p:ph type="body" sz="quarter" idx="29" hasCustomPrompt="1"/>
          </p:nvPr>
        </p:nvSpPr>
        <p:spPr>
          <a:xfrm flipH="1">
            <a:off x="2307868" y="3938782"/>
            <a:ext cx="223006" cy="246716"/>
          </a:xfrm>
          <a:custGeom>
            <a:avLst/>
            <a:gdLst/>
            <a:ahLst/>
            <a:cxnLst>
              <a:cxn ang="0">
                <a:pos x="wd2" y="hd2"/>
              </a:cxn>
              <a:cxn ang="5400000">
                <a:pos x="wd2" y="hd2"/>
              </a:cxn>
              <a:cxn ang="10800000">
                <a:pos x="wd2" y="hd2"/>
              </a:cxn>
              <a:cxn ang="16200000">
                <a:pos x="wd2" y="hd2"/>
              </a:cxn>
            </a:cxnLst>
            <a:rect l="0" t="0" r="r" b="b"/>
            <a:pathLst>
              <a:path w="21600" h="21600" extrusionOk="0">
                <a:moveTo>
                  <a:pt x="6696" y="0"/>
                </a:moveTo>
                <a:lnTo>
                  <a:pt x="133" y="16301"/>
                </a:lnTo>
                <a:cubicBezTo>
                  <a:pt x="2200" y="16989"/>
                  <a:pt x="4228" y="17746"/>
                  <a:pt x="6210" y="18577"/>
                </a:cubicBezTo>
                <a:cubicBezTo>
                  <a:pt x="8192" y="19408"/>
                  <a:pt x="10129" y="20312"/>
                  <a:pt x="12015" y="21294"/>
                </a:cubicBezTo>
                <a:lnTo>
                  <a:pt x="21600" y="6282"/>
                </a:lnTo>
                <a:cubicBezTo>
                  <a:pt x="19200" y="5034"/>
                  <a:pt x="16752" y="3886"/>
                  <a:pt x="14266" y="2839"/>
                </a:cubicBezTo>
                <a:cubicBezTo>
                  <a:pt x="11779" y="1792"/>
                  <a:pt x="9253" y="845"/>
                  <a:pt x="6696" y="0"/>
                </a:cubicBezTo>
                <a:close/>
                <a:moveTo>
                  <a:pt x="0" y="16618"/>
                </a:moveTo>
                <a:lnTo>
                  <a:pt x="11809" y="21600"/>
                </a:lnTo>
                <a:lnTo>
                  <a:pt x="0" y="16618"/>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462" name="Shape"/>
          <p:cNvSpPr>
            <a:spLocks noGrp="1"/>
          </p:cNvSpPr>
          <p:nvPr>
            <p:ph type="body" sz="quarter" idx="30" hasCustomPrompt="1"/>
          </p:nvPr>
        </p:nvSpPr>
        <p:spPr>
          <a:xfrm flipH="1">
            <a:off x="2465481" y="3892858"/>
            <a:ext cx="202540" cy="234361"/>
          </a:xfrm>
          <a:custGeom>
            <a:avLst/>
            <a:gdLst/>
            <a:ahLst/>
            <a:cxnLst>
              <a:cxn ang="0">
                <a:pos x="wd2" y="hd2"/>
              </a:cxn>
              <a:cxn ang="5400000">
                <a:pos x="wd2" y="hd2"/>
              </a:cxn>
              <a:cxn ang="10800000">
                <a:pos x="wd2" y="hd2"/>
              </a:cxn>
              <a:cxn ang="16200000">
                <a:pos x="wd2" y="hd2"/>
              </a:cxn>
            </a:cxnLst>
            <a:rect l="0" t="0" r="r" b="b"/>
            <a:pathLst>
              <a:path w="21600" h="21600" extrusionOk="0">
                <a:moveTo>
                  <a:pt x="0" y="17896"/>
                </a:moveTo>
                <a:lnTo>
                  <a:pt x="3647" y="0"/>
                </a:lnTo>
                <a:lnTo>
                  <a:pt x="0" y="17896"/>
                </a:lnTo>
                <a:close/>
                <a:moveTo>
                  <a:pt x="4086" y="58"/>
                </a:moveTo>
                <a:lnTo>
                  <a:pt x="426" y="17965"/>
                </a:lnTo>
                <a:cubicBezTo>
                  <a:pt x="2832" y="18337"/>
                  <a:pt x="5194" y="18809"/>
                  <a:pt x="7517" y="19366"/>
                </a:cubicBezTo>
                <a:cubicBezTo>
                  <a:pt x="9840" y="19922"/>
                  <a:pt x="12123" y="20561"/>
                  <a:pt x="14373" y="21266"/>
                </a:cubicBezTo>
                <a:lnTo>
                  <a:pt x="21600" y="4095"/>
                </a:lnTo>
                <a:cubicBezTo>
                  <a:pt x="18740" y="3202"/>
                  <a:pt x="15845" y="2420"/>
                  <a:pt x="12923" y="1748"/>
                </a:cubicBezTo>
                <a:cubicBezTo>
                  <a:pt x="10001" y="1076"/>
                  <a:pt x="7053" y="513"/>
                  <a:pt x="4086" y="58"/>
                </a:cubicBezTo>
                <a:close/>
                <a:moveTo>
                  <a:pt x="346" y="18322"/>
                </a:moveTo>
                <a:lnTo>
                  <a:pt x="14227" y="21600"/>
                </a:lnTo>
                <a:lnTo>
                  <a:pt x="346" y="18322"/>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463" name="Shape"/>
          <p:cNvSpPr>
            <a:spLocks noGrp="1"/>
          </p:cNvSpPr>
          <p:nvPr>
            <p:ph type="body" sz="quarter" idx="31" hasCustomPrompt="1"/>
          </p:nvPr>
        </p:nvSpPr>
        <p:spPr>
          <a:xfrm flipH="1">
            <a:off x="2633827" y="3877883"/>
            <a:ext cx="169220" cy="2131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981"/>
                </a:lnTo>
                <a:cubicBezTo>
                  <a:pt x="2937" y="19987"/>
                  <a:pt x="5845" y="20098"/>
                  <a:pt x="8719" y="20304"/>
                </a:cubicBezTo>
                <a:cubicBezTo>
                  <a:pt x="11593" y="20509"/>
                  <a:pt x="14433" y="20810"/>
                  <a:pt x="17235" y="21195"/>
                </a:cubicBezTo>
                <a:lnTo>
                  <a:pt x="21600" y="1518"/>
                </a:lnTo>
                <a:cubicBezTo>
                  <a:pt x="18032" y="1022"/>
                  <a:pt x="14440" y="648"/>
                  <a:pt x="10832" y="394"/>
                </a:cubicBezTo>
                <a:cubicBezTo>
                  <a:pt x="7230" y="141"/>
                  <a:pt x="3616" y="6"/>
                  <a:pt x="0" y="0"/>
                </a:cubicBezTo>
                <a:close/>
                <a:moveTo>
                  <a:pt x="0" y="20386"/>
                </a:moveTo>
                <a:lnTo>
                  <a:pt x="17156" y="21600"/>
                </a:lnTo>
                <a:lnTo>
                  <a:pt x="0" y="20386"/>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464" name="Shape"/>
          <p:cNvSpPr>
            <a:spLocks noGrp="1"/>
          </p:cNvSpPr>
          <p:nvPr>
            <p:ph type="body" sz="quarter" idx="32" hasCustomPrompt="1"/>
          </p:nvPr>
        </p:nvSpPr>
        <p:spPr>
          <a:xfrm rot="10800000">
            <a:off x="2165230" y="5488983"/>
            <a:ext cx="240227" cy="252082"/>
          </a:xfrm>
          <a:custGeom>
            <a:avLst/>
            <a:gdLst/>
            <a:ahLst/>
            <a:cxnLst>
              <a:cxn ang="0">
                <a:pos x="wd2" y="hd2"/>
              </a:cxn>
              <a:cxn ang="5400000">
                <a:pos x="wd2" y="hd2"/>
              </a:cxn>
              <a:cxn ang="10800000">
                <a:pos x="wd2" y="hd2"/>
              </a:cxn>
              <a:cxn ang="16200000">
                <a:pos x="wd2" y="hd2"/>
              </a:cxn>
            </a:cxnLst>
            <a:rect l="0" t="0" r="r" b="b"/>
            <a:pathLst>
              <a:path w="21600" h="21600" extrusionOk="0">
                <a:moveTo>
                  <a:pt x="9089" y="0"/>
                </a:moveTo>
                <a:lnTo>
                  <a:pt x="180" y="14703"/>
                </a:lnTo>
                <a:cubicBezTo>
                  <a:pt x="1941" y="15682"/>
                  <a:pt x="3663" y="16719"/>
                  <a:pt x="5333" y="17822"/>
                </a:cubicBezTo>
                <a:cubicBezTo>
                  <a:pt x="7003" y="18925"/>
                  <a:pt x="8621" y="20093"/>
                  <a:pt x="10177" y="21333"/>
                </a:cubicBezTo>
                <a:lnTo>
                  <a:pt x="21600" y="8362"/>
                </a:lnTo>
                <a:cubicBezTo>
                  <a:pt x="19616" y="6779"/>
                  <a:pt x="17577" y="5291"/>
                  <a:pt x="15489" y="3897"/>
                </a:cubicBezTo>
                <a:cubicBezTo>
                  <a:pt x="13402" y="2504"/>
                  <a:pt x="11266" y="1205"/>
                  <a:pt x="9089" y="0"/>
                </a:cubicBezTo>
                <a:close/>
                <a:moveTo>
                  <a:pt x="0" y="15002"/>
                </a:moveTo>
                <a:lnTo>
                  <a:pt x="9953" y="21600"/>
                </a:lnTo>
                <a:lnTo>
                  <a:pt x="0" y="15002"/>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465" name="Shape"/>
          <p:cNvSpPr>
            <a:spLocks noGrp="1"/>
          </p:cNvSpPr>
          <p:nvPr>
            <p:ph type="body" sz="quarter" idx="33" hasCustomPrompt="1"/>
          </p:nvPr>
        </p:nvSpPr>
        <p:spPr>
          <a:xfrm rot="10800000">
            <a:off x="2042060" y="5391021"/>
            <a:ext cx="249836" cy="249836"/>
          </a:xfrm>
          <a:custGeom>
            <a:avLst/>
            <a:gdLst/>
            <a:ahLst/>
            <a:cxnLst>
              <a:cxn ang="0">
                <a:pos x="wd2" y="hd2"/>
              </a:cxn>
              <a:cxn ang="5400000">
                <a:pos x="wd2" y="hd2"/>
              </a:cxn>
              <a:cxn ang="10800000">
                <a:pos x="wd2" y="hd2"/>
              </a:cxn>
              <a:cxn ang="16200000">
                <a:pos x="wd2" y="hd2"/>
              </a:cxn>
            </a:cxnLst>
            <a:rect l="0" t="0" r="r" b="b"/>
            <a:pathLst>
              <a:path w="21600" h="21600" extrusionOk="0">
                <a:moveTo>
                  <a:pt x="11210" y="0"/>
                </a:moveTo>
                <a:lnTo>
                  <a:pt x="227" y="13098"/>
                </a:lnTo>
                <a:cubicBezTo>
                  <a:pt x="1719" y="14358"/>
                  <a:pt x="3157" y="15681"/>
                  <a:pt x="4538" y="17062"/>
                </a:cubicBezTo>
                <a:cubicBezTo>
                  <a:pt x="5919" y="18443"/>
                  <a:pt x="7242" y="19881"/>
                  <a:pt x="8502" y="21373"/>
                </a:cubicBezTo>
                <a:lnTo>
                  <a:pt x="21600" y="10390"/>
                </a:lnTo>
                <a:cubicBezTo>
                  <a:pt x="20030" y="8531"/>
                  <a:pt x="18389" y="6715"/>
                  <a:pt x="16637" y="4963"/>
                </a:cubicBezTo>
                <a:cubicBezTo>
                  <a:pt x="14885" y="3211"/>
                  <a:pt x="13069" y="1570"/>
                  <a:pt x="11210" y="0"/>
                </a:cubicBezTo>
                <a:close/>
                <a:moveTo>
                  <a:pt x="0" y="13357"/>
                </a:moveTo>
                <a:lnTo>
                  <a:pt x="8243" y="21600"/>
                </a:lnTo>
                <a:lnTo>
                  <a:pt x="0" y="13357"/>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466" name="Shape"/>
          <p:cNvSpPr>
            <a:spLocks noGrp="1"/>
          </p:cNvSpPr>
          <p:nvPr>
            <p:ph type="body" sz="quarter" idx="34" hasCustomPrompt="1"/>
          </p:nvPr>
        </p:nvSpPr>
        <p:spPr>
          <a:xfrm rot="10800000">
            <a:off x="1941851" y="5279456"/>
            <a:ext cx="248963" cy="238106"/>
          </a:xfrm>
          <a:custGeom>
            <a:avLst/>
            <a:gdLst/>
            <a:ahLst/>
            <a:cxnLst>
              <a:cxn ang="0">
                <a:pos x="wd2" y="hd2"/>
              </a:cxn>
              <a:cxn ang="5400000">
                <a:pos x="wd2" y="hd2"/>
              </a:cxn>
              <a:cxn ang="10800000">
                <a:pos x="wd2" y="hd2"/>
              </a:cxn>
              <a:cxn ang="16200000">
                <a:pos x="wd2" y="hd2"/>
              </a:cxn>
            </a:cxnLst>
            <a:rect l="0" t="0" r="r" b="b"/>
            <a:pathLst>
              <a:path w="21600" h="21600" extrusionOk="0">
                <a:moveTo>
                  <a:pt x="13133" y="0"/>
                </a:moveTo>
                <a:lnTo>
                  <a:pt x="0" y="11513"/>
                </a:lnTo>
                <a:cubicBezTo>
                  <a:pt x="1255" y="13083"/>
                  <a:pt x="2438" y="14716"/>
                  <a:pt x="3555" y="16401"/>
                </a:cubicBezTo>
                <a:cubicBezTo>
                  <a:pt x="4671" y="18086"/>
                  <a:pt x="5722" y="19823"/>
                  <a:pt x="6713" y="21600"/>
                </a:cubicBezTo>
                <a:lnTo>
                  <a:pt x="21600" y="12611"/>
                </a:lnTo>
                <a:cubicBezTo>
                  <a:pt x="20380" y="10416"/>
                  <a:pt x="19065" y="8263"/>
                  <a:pt x="17653" y="6159"/>
                </a:cubicBezTo>
                <a:cubicBezTo>
                  <a:pt x="16242" y="4056"/>
                  <a:pt x="14735" y="2000"/>
                  <a:pt x="13133" y="0"/>
                </a:cubicBez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467" name="Shape"/>
          <p:cNvSpPr>
            <a:spLocks noGrp="1"/>
          </p:cNvSpPr>
          <p:nvPr>
            <p:ph type="body" sz="quarter" idx="35" hasCustomPrompt="1"/>
          </p:nvPr>
        </p:nvSpPr>
        <p:spPr>
          <a:xfrm rot="10800000">
            <a:off x="1867974" y="5151918"/>
            <a:ext cx="246841" cy="223131"/>
          </a:xfrm>
          <a:custGeom>
            <a:avLst/>
            <a:gdLst/>
            <a:ahLst/>
            <a:cxnLst>
              <a:cxn ang="0">
                <a:pos x="wd2" y="hd2"/>
              </a:cxn>
              <a:cxn ang="5400000">
                <a:pos x="wd2" y="hd2"/>
              </a:cxn>
              <a:cxn ang="10800000">
                <a:pos x="wd2" y="hd2"/>
              </a:cxn>
              <a:cxn ang="16200000">
                <a:pos x="wd2" y="hd2"/>
              </a:cxn>
            </a:cxnLst>
            <a:rect l="0" t="0" r="r" b="b"/>
            <a:pathLst>
              <a:path w="21600" h="21600" extrusionOk="0">
                <a:moveTo>
                  <a:pt x="15310" y="0"/>
                </a:moveTo>
                <a:lnTo>
                  <a:pt x="306" y="9580"/>
                </a:lnTo>
                <a:cubicBezTo>
                  <a:pt x="1290" y="11468"/>
                  <a:pt x="2196" y="13408"/>
                  <a:pt x="3028" y="15393"/>
                </a:cubicBezTo>
                <a:cubicBezTo>
                  <a:pt x="3860" y="17378"/>
                  <a:pt x="4619" y="19409"/>
                  <a:pt x="5307" y="21479"/>
                </a:cubicBezTo>
                <a:lnTo>
                  <a:pt x="21600" y="14919"/>
                </a:lnTo>
                <a:cubicBezTo>
                  <a:pt x="20754" y="12359"/>
                  <a:pt x="19807" y="9831"/>
                  <a:pt x="18758" y="7342"/>
                </a:cubicBezTo>
                <a:cubicBezTo>
                  <a:pt x="17710" y="4853"/>
                  <a:pt x="16560" y="2403"/>
                  <a:pt x="15310" y="0"/>
                </a:cubicBezTo>
                <a:close/>
                <a:moveTo>
                  <a:pt x="0" y="9773"/>
                </a:moveTo>
                <a:lnTo>
                  <a:pt x="4980" y="21600"/>
                </a:lnTo>
                <a:lnTo>
                  <a:pt x="0" y="9773"/>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468" name="Shape"/>
          <p:cNvSpPr>
            <a:spLocks noGrp="1"/>
          </p:cNvSpPr>
          <p:nvPr>
            <p:ph type="body" sz="quarter" idx="36" hasCustomPrompt="1"/>
          </p:nvPr>
        </p:nvSpPr>
        <p:spPr>
          <a:xfrm rot="10800000">
            <a:off x="1822799" y="5018889"/>
            <a:ext cx="229994" cy="198297"/>
          </a:xfrm>
          <a:custGeom>
            <a:avLst/>
            <a:gdLst/>
            <a:ahLst/>
            <a:cxnLst>
              <a:cxn ang="0">
                <a:pos x="wd2" y="hd2"/>
              </a:cxn>
              <a:cxn ang="5400000">
                <a:pos x="wd2" y="hd2"/>
              </a:cxn>
              <a:cxn ang="10800000">
                <a:pos x="wd2" y="hd2"/>
              </a:cxn>
              <a:cxn ang="16200000">
                <a:pos x="wd2" y="hd2"/>
              </a:cxn>
            </a:cxnLst>
            <a:rect l="0" t="0" r="r" b="b"/>
            <a:pathLst>
              <a:path w="21600" h="21600" extrusionOk="0">
                <a:moveTo>
                  <a:pt x="17486" y="0"/>
                </a:moveTo>
                <a:lnTo>
                  <a:pt x="0" y="7381"/>
                </a:lnTo>
                <a:cubicBezTo>
                  <a:pt x="716" y="9674"/>
                  <a:pt x="1368" y="12003"/>
                  <a:pt x="1936" y="14371"/>
                </a:cubicBezTo>
                <a:cubicBezTo>
                  <a:pt x="2503" y="16740"/>
                  <a:pt x="2986" y="19148"/>
                  <a:pt x="3364" y="21600"/>
                </a:cubicBezTo>
                <a:lnTo>
                  <a:pt x="21600" y="17862"/>
                </a:lnTo>
                <a:cubicBezTo>
                  <a:pt x="21137" y="14836"/>
                  <a:pt x="20562" y="11829"/>
                  <a:pt x="19876" y="8849"/>
                </a:cubicBezTo>
                <a:cubicBezTo>
                  <a:pt x="19191" y="5870"/>
                  <a:pt x="18394" y="2917"/>
                  <a:pt x="17486" y="0"/>
                </a:cubicBez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469" name="Shape"/>
          <p:cNvSpPr>
            <a:spLocks noGrp="1"/>
          </p:cNvSpPr>
          <p:nvPr>
            <p:ph type="body" sz="quarter" idx="37" hasCustomPrompt="1"/>
          </p:nvPr>
        </p:nvSpPr>
        <p:spPr>
          <a:xfrm rot="10800000">
            <a:off x="1807200" y="4879870"/>
            <a:ext cx="213022" cy="169220"/>
          </a:xfrm>
          <a:custGeom>
            <a:avLst/>
            <a:gdLst/>
            <a:ahLst/>
            <a:cxnLst>
              <a:cxn ang="0">
                <a:pos x="wd2" y="hd2"/>
              </a:cxn>
              <a:cxn ang="5400000">
                <a:pos x="wd2" y="hd2"/>
              </a:cxn>
              <a:cxn ang="10800000">
                <a:pos x="wd2" y="hd2"/>
              </a:cxn>
              <a:cxn ang="16200000">
                <a:pos x="wd2" y="hd2"/>
              </a:cxn>
            </a:cxnLst>
            <a:rect l="0" t="0" r="r" b="b"/>
            <a:pathLst>
              <a:path w="21600" h="21600" extrusionOk="0">
                <a:moveTo>
                  <a:pt x="20082" y="0"/>
                </a:moveTo>
                <a:lnTo>
                  <a:pt x="392" y="4365"/>
                </a:lnTo>
                <a:cubicBezTo>
                  <a:pt x="778" y="7168"/>
                  <a:pt x="1079" y="10008"/>
                  <a:pt x="1285" y="12881"/>
                </a:cubicBezTo>
                <a:cubicBezTo>
                  <a:pt x="1491" y="15754"/>
                  <a:pt x="1601" y="18662"/>
                  <a:pt x="1607" y="21600"/>
                </a:cubicBezTo>
                <a:lnTo>
                  <a:pt x="21600" y="21600"/>
                </a:lnTo>
                <a:cubicBezTo>
                  <a:pt x="21594" y="17984"/>
                  <a:pt x="21458" y="14370"/>
                  <a:pt x="21205" y="10768"/>
                </a:cubicBezTo>
                <a:cubicBezTo>
                  <a:pt x="20952" y="7160"/>
                  <a:pt x="20577" y="3568"/>
                  <a:pt x="20082" y="0"/>
                </a:cubicBezTo>
                <a:close/>
                <a:moveTo>
                  <a:pt x="0" y="4444"/>
                </a:moveTo>
                <a:lnTo>
                  <a:pt x="1202" y="21600"/>
                </a:lnTo>
                <a:lnTo>
                  <a:pt x="0" y="4444"/>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470" name="Shape"/>
          <p:cNvSpPr>
            <a:spLocks noGrp="1"/>
          </p:cNvSpPr>
          <p:nvPr>
            <p:ph type="body" sz="quarter" idx="38" hasCustomPrompt="1"/>
          </p:nvPr>
        </p:nvSpPr>
        <p:spPr>
          <a:xfrm rot="10800000">
            <a:off x="2307868" y="5568102"/>
            <a:ext cx="223006" cy="246716"/>
          </a:xfrm>
          <a:custGeom>
            <a:avLst/>
            <a:gdLst/>
            <a:ahLst/>
            <a:cxnLst>
              <a:cxn ang="0">
                <a:pos x="wd2" y="hd2"/>
              </a:cxn>
              <a:cxn ang="5400000">
                <a:pos x="wd2" y="hd2"/>
              </a:cxn>
              <a:cxn ang="10800000">
                <a:pos x="wd2" y="hd2"/>
              </a:cxn>
              <a:cxn ang="16200000">
                <a:pos x="wd2" y="hd2"/>
              </a:cxn>
            </a:cxnLst>
            <a:rect l="0" t="0" r="r" b="b"/>
            <a:pathLst>
              <a:path w="21600" h="21600" extrusionOk="0">
                <a:moveTo>
                  <a:pt x="6696" y="0"/>
                </a:moveTo>
                <a:lnTo>
                  <a:pt x="133" y="16301"/>
                </a:lnTo>
                <a:cubicBezTo>
                  <a:pt x="2200" y="16989"/>
                  <a:pt x="4228" y="17746"/>
                  <a:pt x="6210" y="18577"/>
                </a:cubicBezTo>
                <a:cubicBezTo>
                  <a:pt x="8192" y="19408"/>
                  <a:pt x="10129" y="20312"/>
                  <a:pt x="12015" y="21294"/>
                </a:cubicBezTo>
                <a:lnTo>
                  <a:pt x="21600" y="6282"/>
                </a:lnTo>
                <a:cubicBezTo>
                  <a:pt x="19200" y="5034"/>
                  <a:pt x="16752" y="3886"/>
                  <a:pt x="14266" y="2839"/>
                </a:cubicBezTo>
                <a:cubicBezTo>
                  <a:pt x="11779" y="1792"/>
                  <a:pt x="9253" y="845"/>
                  <a:pt x="6696" y="0"/>
                </a:cubicBezTo>
                <a:close/>
                <a:moveTo>
                  <a:pt x="0" y="16618"/>
                </a:moveTo>
                <a:lnTo>
                  <a:pt x="11809" y="21600"/>
                </a:lnTo>
                <a:lnTo>
                  <a:pt x="0" y="16618"/>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471" name="Shape"/>
          <p:cNvSpPr>
            <a:spLocks noGrp="1"/>
          </p:cNvSpPr>
          <p:nvPr>
            <p:ph type="body" sz="quarter" idx="39" hasCustomPrompt="1"/>
          </p:nvPr>
        </p:nvSpPr>
        <p:spPr>
          <a:xfrm rot="10800000">
            <a:off x="2465482" y="5626380"/>
            <a:ext cx="202539" cy="234362"/>
          </a:xfrm>
          <a:custGeom>
            <a:avLst/>
            <a:gdLst/>
            <a:ahLst/>
            <a:cxnLst>
              <a:cxn ang="0">
                <a:pos x="wd2" y="hd2"/>
              </a:cxn>
              <a:cxn ang="5400000">
                <a:pos x="wd2" y="hd2"/>
              </a:cxn>
              <a:cxn ang="10800000">
                <a:pos x="wd2" y="hd2"/>
              </a:cxn>
              <a:cxn ang="16200000">
                <a:pos x="wd2" y="hd2"/>
              </a:cxn>
            </a:cxnLst>
            <a:rect l="0" t="0" r="r" b="b"/>
            <a:pathLst>
              <a:path w="21600" h="21600" extrusionOk="0">
                <a:moveTo>
                  <a:pt x="0" y="17896"/>
                </a:moveTo>
                <a:lnTo>
                  <a:pt x="3647" y="0"/>
                </a:lnTo>
                <a:lnTo>
                  <a:pt x="0" y="17896"/>
                </a:lnTo>
                <a:close/>
                <a:moveTo>
                  <a:pt x="4086" y="58"/>
                </a:moveTo>
                <a:lnTo>
                  <a:pt x="426" y="17965"/>
                </a:lnTo>
                <a:cubicBezTo>
                  <a:pt x="2832" y="18337"/>
                  <a:pt x="5194" y="18809"/>
                  <a:pt x="7517" y="19366"/>
                </a:cubicBezTo>
                <a:cubicBezTo>
                  <a:pt x="9840" y="19922"/>
                  <a:pt x="12123" y="20561"/>
                  <a:pt x="14373" y="21266"/>
                </a:cubicBezTo>
                <a:lnTo>
                  <a:pt x="21600" y="4095"/>
                </a:lnTo>
                <a:cubicBezTo>
                  <a:pt x="18740" y="3202"/>
                  <a:pt x="15845" y="2420"/>
                  <a:pt x="12923" y="1748"/>
                </a:cubicBezTo>
                <a:cubicBezTo>
                  <a:pt x="10001" y="1076"/>
                  <a:pt x="7053" y="513"/>
                  <a:pt x="4086" y="58"/>
                </a:cubicBezTo>
                <a:close/>
                <a:moveTo>
                  <a:pt x="346" y="18322"/>
                </a:moveTo>
                <a:lnTo>
                  <a:pt x="14227" y="21600"/>
                </a:lnTo>
                <a:lnTo>
                  <a:pt x="346" y="18322"/>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472" name="Shape"/>
          <p:cNvSpPr>
            <a:spLocks noGrp="1"/>
          </p:cNvSpPr>
          <p:nvPr>
            <p:ph type="body" sz="quarter" idx="40" hasCustomPrompt="1"/>
          </p:nvPr>
        </p:nvSpPr>
        <p:spPr>
          <a:xfrm rot="10800000">
            <a:off x="2633827" y="5662570"/>
            <a:ext cx="169220" cy="2131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981"/>
                </a:lnTo>
                <a:cubicBezTo>
                  <a:pt x="2937" y="19987"/>
                  <a:pt x="5845" y="20098"/>
                  <a:pt x="8719" y="20304"/>
                </a:cubicBezTo>
                <a:cubicBezTo>
                  <a:pt x="11593" y="20509"/>
                  <a:pt x="14433" y="20810"/>
                  <a:pt x="17235" y="21195"/>
                </a:cubicBezTo>
                <a:lnTo>
                  <a:pt x="21600" y="1518"/>
                </a:lnTo>
                <a:cubicBezTo>
                  <a:pt x="18032" y="1022"/>
                  <a:pt x="14440" y="648"/>
                  <a:pt x="10832" y="394"/>
                </a:cubicBezTo>
                <a:cubicBezTo>
                  <a:pt x="7230" y="141"/>
                  <a:pt x="3616" y="6"/>
                  <a:pt x="0" y="0"/>
                </a:cubicBezTo>
                <a:close/>
                <a:moveTo>
                  <a:pt x="0" y="20386"/>
                </a:moveTo>
                <a:lnTo>
                  <a:pt x="17156" y="21600"/>
                </a:lnTo>
                <a:lnTo>
                  <a:pt x="0" y="20386"/>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473" name="Shape"/>
          <p:cNvSpPr>
            <a:spLocks noGrp="1"/>
          </p:cNvSpPr>
          <p:nvPr>
            <p:ph type="body" sz="quarter" idx="41" hasCustomPrompt="1"/>
          </p:nvPr>
        </p:nvSpPr>
        <p:spPr>
          <a:xfrm rot="10800000" flipH="1">
            <a:off x="3204462" y="5488983"/>
            <a:ext cx="240227" cy="252082"/>
          </a:xfrm>
          <a:custGeom>
            <a:avLst/>
            <a:gdLst/>
            <a:ahLst/>
            <a:cxnLst>
              <a:cxn ang="0">
                <a:pos x="wd2" y="hd2"/>
              </a:cxn>
              <a:cxn ang="5400000">
                <a:pos x="wd2" y="hd2"/>
              </a:cxn>
              <a:cxn ang="10800000">
                <a:pos x="wd2" y="hd2"/>
              </a:cxn>
              <a:cxn ang="16200000">
                <a:pos x="wd2" y="hd2"/>
              </a:cxn>
            </a:cxnLst>
            <a:rect l="0" t="0" r="r" b="b"/>
            <a:pathLst>
              <a:path w="21600" h="21600" extrusionOk="0">
                <a:moveTo>
                  <a:pt x="9089" y="0"/>
                </a:moveTo>
                <a:lnTo>
                  <a:pt x="180" y="14703"/>
                </a:lnTo>
                <a:cubicBezTo>
                  <a:pt x="1941" y="15682"/>
                  <a:pt x="3663" y="16719"/>
                  <a:pt x="5333" y="17822"/>
                </a:cubicBezTo>
                <a:cubicBezTo>
                  <a:pt x="7003" y="18925"/>
                  <a:pt x="8621" y="20093"/>
                  <a:pt x="10177" y="21333"/>
                </a:cubicBezTo>
                <a:lnTo>
                  <a:pt x="21600" y="8362"/>
                </a:lnTo>
                <a:cubicBezTo>
                  <a:pt x="19616" y="6779"/>
                  <a:pt x="17577" y="5291"/>
                  <a:pt x="15489" y="3897"/>
                </a:cubicBezTo>
                <a:cubicBezTo>
                  <a:pt x="13402" y="2504"/>
                  <a:pt x="11266" y="1205"/>
                  <a:pt x="9089" y="0"/>
                </a:cubicBezTo>
                <a:close/>
                <a:moveTo>
                  <a:pt x="0" y="15002"/>
                </a:moveTo>
                <a:lnTo>
                  <a:pt x="9953" y="21600"/>
                </a:lnTo>
                <a:lnTo>
                  <a:pt x="0" y="15002"/>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474" name="Shape"/>
          <p:cNvSpPr>
            <a:spLocks noGrp="1"/>
          </p:cNvSpPr>
          <p:nvPr>
            <p:ph type="body" sz="quarter" idx="42" hasCustomPrompt="1"/>
          </p:nvPr>
        </p:nvSpPr>
        <p:spPr>
          <a:xfrm rot="10800000" flipH="1">
            <a:off x="3318024" y="5391021"/>
            <a:ext cx="249836" cy="249836"/>
          </a:xfrm>
          <a:custGeom>
            <a:avLst/>
            <a:gdLst/>
            <a:ahLst/>
            <a:cxnLst>
              <a:cxn ang="0">
                <a:pos x="wd2" y="hd2"/>
              </a:cxn>
              <a:cxn ang="5400000">
                <a:pos x="wd2" y="hd2"/>
              </a:cxn>
              <a:cxn ang="10800000">
                <a:pos x="wd2" y="hd2"/>
              </a:cxn>
              <a:cxn ang="16200000">
                <a:pos x="wd2" y="hd2"/>
              </a:cxn>
            </a:cxnLst>
            <a:rect l="0" t="0" r="r" b="b"/>
            <a:pathLst>
              <a:path w="21600" h="21600" extrusionOk="0">
                <a:moveTo>
                  <a:pt x="11210" y="0"/>
                </a:moveTo>
                <a:lnTo>
                  <a:pt x="227" y="13098"/>
                </a:lnTo>
                <a:cubicBezTo>
                  <a:pt x="1719" y="14358"/>
                  <a:pt x="3157" y="15681"/>
                  <a:pt x="4538" y="17062"/>
                </a:cubicBezTo>
                <a:cubicBezTo>
                  <a:pt x="5919" y="18443"/>
                  <a:pt x="7242" y="19881"/>
                  <a:pt x="8502" y="21373"/>
                </a:cubicBezTo>
                <a:lnTo>
                  <a:pt x="21600" y="10390"/>
                </a:lnTo>
                <a:cubicBezTo>
                  <a:pt x="20030" y="8531"/>
                  <a:pt x="18389" y="6715"/>
                  <a:pt x="16637" y="4963"/>
                </a:cubicBezTo>
                <a:cubicBezTo>
                  <a:pt x="14885" y="3211"/>
                  <a:pt x="13069" y="1570"/>
                  <a:pt x="11210" y="0"/>
                </a:cubicBezTo>
                <a:close/>
                <a:moveTo>
                  <a:pt x="0" y="13357"/>
                </a:moveTo>
                <a:lnTo>
                  <a:pt x="8243" y="21600"/>
                </a:lnTo>
                <a:lnTo>
                  <a:pt x="0" y="13357"/>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475" name="Shape"/>
          <p:cNvSpPr>
            <a:spLocks noGrp="1"/>
          </p:cNvSpPr>
          <p:nvPr>
            <p:ph type="body" sz="quarter" idx="43" hasCustomPrompt="1"/>
          </p:nvPr>
        </p:nvSpPr>
        <p:spPr>
          <a:xfrm rot="10800000" flipH="1">
            <a:off x="3419106" y="5279456"/>
            <a:ext cx="248962" cy="238106"/>
          </a:xfrm>
          <a:custGeom>
            <a:avLst/>
            <a:gdLst/>
            <a:ahLst/>
            <a:cxnLst>
              <a:cxn ang="0">
                <a:pos x="wd2" y="hd2"/>
              </a:cxn>
              <a:cxn ang="5400000">
                <a:pos x="wd2" y="hd2"/>
              </a:cxn>
              <a:cxn ang="10800000">
                <a:pos x="wd2" y="hd2"/>
              </a:cxn>
              <a:cxn ang="16200000">
                <a:pos x="wd2" y="hd2"/>
              </a:cxn>
            </a:cxnLst>
            <a:rect l="0" t="0" r="r" b="b"/>
            <a:pathLst>
              <a:path w="21600" h="21600" extrusionOk="0">
                <a:moveTo>
                  <a:pt x="13133" y="0"/>
                </a:moveTo>
                <a:lnTo>
                  <a:pt x="0" y="11513"/>
                </a:lnTo>
                <a:cubicBezTo>
                  <a:pt x="1255" y="13083"/>
                  <a:pt x="2438" y="14716"/>
                  <a:pt x="3555" y="16401"/>
                </a:cubicBezTo>
                <a:cubicBezTo>
                  <a:pt x="4671" y="18086"/>
                  <a:pt x="5722" y="19823"/>
                  <a:pt x="6713" y="21600"/>
                </a:cubicBezTo>
                <a:lnTo>
                  <a:pt x="21600" y="12611"/>
                </a:lnTo>
                <a:cubicBezTo>
                  <a:pt x="20380" y="10416"/>
                  <a:pt x="19065" y="8263"/>
                  <a:pt x="17653" y="6159"/>
                </a:cubicBezTo>
                <a:cubicBezTo>
                  <a:pt x="16242" y="4056"/>
                  <a:pt x="14735" y="2000"/>
                  <a:pt x="13133" y="0"/>
                </a:cubicBez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476" name="Shape"/>
          <p:cNvSpPr>
            <a:spLocks noGrp="1"/>
          </p:cNvSpPr>
          <p:nvPr>
            <p:ph type="body" sz="quarter" idx="44" hasCustomPrompt="1"/>
          </p:nvPr>
        </p:nvSpPr>
        <p:spPr>
          <a:xfrm rot="10800000" flipH="1">
            <a:off x="3495105" y="5151918"/>
            <a:ext cx="246841" cy="223131"/>
          </a:xfrm>
          <a:custGeom>
            <a:avLst/>
            <a:gdLst/>
            <a:ahLst/>
            <a:cxnLst>
              <a:cxn ang="0">
                <a:pos x="wd2" y="hd2"/>
              </a:cxn>
              <a:cxn ang="5400000">
                <a:pos x="wd2" y="hd2"/>
              </a:cxn>
              <a:cxn ang="10800000">
                <a:pos x="wd2" y="hd2"/>
              </a:cxn>
              <a:cxn ang="16200000">
                <a:pos x="wd2" y="hd2"/>
              </a:cxn>
            </a:cxnLst>
            <a:rect l="0" t="0" r="r" b="b"/>
            <a:pathLst>
              <a:path w="21600" h="21600" extrusionOk="0">
                <a:moveTo>
                  <a:pt x="15310" y="0"/>
                </a:moveTo>
                <a:lnTo>
                  <a:pt x="306" y="9580"/>
                </a:lnTo>
                <a:cubicBezTo>
                  <a:pt x="1290" y="11468"/>
                  <a:pt x="2196" y="13408"/>
                  <a:pt x="3028" y="15393"/>
                </a:cubicBezTo>
                <a:cubicBezTo>
                  <a:pt x="3860" y="17378"/>
                  <a:pt x="4619" y="19409"/>
                  <a:pt x="5307" y="21479"/>
                </a:cubicBezTo>
                <a:lnTo>
                  <a:pt x="21600" y="14919"/>
                </a:lnTo>
                <a:cubicBezTo>
                  <a:pt x="20754" y="12359"/>
                  <a:pt x="19807" y="9831"/>
                  <a:pt x="18758" y="7342"/>
                </a:cubicBezTo>
                <a:cubicBezTo>
                  <a:pt x="17710" y="4853"/>
                  <a:pt x="16560" y="2403"/>
                  <a:pt x="15310" y="0"/>
                </a:cubicBezTo>
                <a:close/>
                <a:moveTo>
                  <a:pt x="0" y="9773"/>
                </a:moveTo>
                <a:lnTo>
                  <a:pt x="4980" y="21600"/>
                </a:lnTo>
                <a:lnTo>
                  <a:pt x="0" y="9773"/>
                </a:lnTo>
                <a:close/>
              </a:path>
            </a:pathLst>
          </a:custGeom>
          <a:solidFill>
            <a:srgbClr val="F1F1F4"/>
          </a:solidFill>
        </p:spPr>
        <p:txBody>
          <a:bodyPr lIns="71437" tIns="71437" rIns="71437" bIns="71437" anchor="ctr"/>
          <a:lstStyle/>
          <a:p>
            <a:pPr>
              <a:lnSpc>
                <a:spcPct val="100000"/>
              </a:lnSpc>
              <a:defRPr b="1">
                <a:solidFill>
                  <a:srgbClr val="FFFFFF"/>
                </a:solidFill>
              </a:defRPr>
            </a:pPr>
            <a:r>
              <a:rPr lang="en-US"/>
              <a:t> </a:t>
            </a:r>
            <a:endParaRPr/>
          </a:p>
        </p:txBody>
      </p:sp>
      <p:sp>
        <p:nvSpPr>
          <p:cNvPr id="477" name="Shape"/>
          <p:cNvSpPr>
            <a:spLocks noGrp="1"/>
          </p:cNvSpPr>
          <p:nvPr>
            <p:ph type="body" sz="quarter" idx="45" hasCustomPrompt="1"/>
          </p:nvPr>
        </p:nvSpPr>
        <p:spPr>
          <a:xfrm rot="10800000" flipH="1">
            <a:off x="3557127" y="5018889"/>
            <a:ext cx="229994" cy="198297"/>
          </a:xfrm>
          <a:custGeom>
            <a:avLst/>
            <a:gdLst/>
            <a:ahLst/>
            <a:cxnLst>
              <a:cxn ang="0">
                <a:pos x="wd2" y="hd2"/>
              </a:cxn>
              <a:cxn ang="5400000">
                <a:pos x="wd2" y="hd2"/>
              </a:cxn>
              <a:cxn ang="10800000">
                <a:pos x="wd2" y="hd2"/>
              </a:cxn>
              <a:cxn ang="16200000">
                <a:pos x="wd2" y="hd2"/>
              </a:cxn>
            </a:cxnLst>
            <a:rect l="0" t="0" r="r" b="b"/>
            <a:pathLst>
              <a:path w="21600" h="21600" extrusionOk="0">
                <a:moveTo>
                  <a:pt x="17486" y="0"/>
                </a:moveTo>
                <a:lnTo>
                  <a:pt x="0" y="7381"/>
                </a:lnTo>
                <a:cubicBezTo>
                  <a:pt x="716" y="9674"/>
                  <a:pt x="1368" y="12003"/>
                  <a:pt x="1936" y="14371"/>
                </a:cubicBezTo>
                <a:cubicBezTo>
                  <a:pt x="2503" y="16740"/>
                  <a:pt x="2986" y="19148"/>
                  <a:pt x="3364" y="21600"/>
                </a:cubicBezTo>
                <a:lnTo>
                  <a:pt x="21600" y="17862"/>
                </a:lnTo>
                <a:cubicBezTo>
                  <a:pt x="21137" y="14836"/>
                  <a:pt x="20562" y="11829"/>
                  <a:pt x="19876" y="8849"/>
                </a:cubicBezTo>
                <a:cubicBezTo>
                  <a:pt x="19191" y="5870"/>
                  <a:pt x="18394" y="2917"/>
                  <a:pt x="17486" y="0"/>
                </a:cubicBezTo>
                <a:close/>
              </a:path>
            </a:pathLst>
          </a:custGeom>
          <a:solidFill>
            <a:srgbClr val="F1F1F4"/>
          </a:solidFill>
        </p:spPr>
        <p:txBody>
          <a:bodyPr lIns="71437" tIns="71437" rIns="71437" bIns="71437" anchor="ctr"/>
          <a:lstStyle/>
          <a:p>
            <a:pPr>
              <a:lnSpc>
                <a:spcPct val="100000"/>
              </a:lnSpc>
              <a:defRPr b="1">
                <a:solidFill>
                  <a:srgbClr val="FFFFFF"/>
                </a:solidFill>
              </a:defRPr>
            </a:pPr>
            <a:r>
              <a:rPr lang="en-US"/>
              <a:t> </a:t>
            </a:r>
            <a:endParaRPr/>
          </a:p>
        </p:txBody>
      </p:sp>
      <p:sp>
        <p:nvSpPr>
          <p:cNvPr id="478" name="Shape"/>
          <p:cNvSpPr>
            <a:spLocks noGrp="1"/>
          </p:cNvSpPr>
          <p:nvPr>
            <p:ph type="body" sz="quarter" idx="46" hasCustomPrompt="1"/>
          </p:nvPr>
        </p:nvSpPr>
        <p:spPr>
          <a:xfrm rot="10800000" flipH="1">
            <a:off x="3589697" y="4879870"/>
            <a:ext cx="213023" cy="169220"/>
          </a:xfrm>
          <a:custGeom>
            <a:avLst/>
            <a:gdLst/>
            <a:ahLst/>
            <a:cxnLst>
              <a:cxn ang="0">
                <a:pos x="wd2" y="hd2"/>
              </a:cxn>
              <a:cxn ang="5400000">
                <a:pos x="wd2" y="hd2"/>
              </a:cxn>
              <a:cxn ang="10800000">
                <a:pos x="wd2" y="hd2"/>
              </a:cxn>
              <a:cxn ang="16200000">
                <a:pos x="wd2" y="hd2"/>
              </a:cxn>
            </a:cxnLst>
            <a:rect l="0" t="0" r="r" b="b"/>
            <a:pathLst>
              <a:path w="21600" h="21600" extrusionOk="0">
                <a:moveTo>
                  <a:pt x="20082" y="0"/>
                </a:moveTo>
                <a:lnTo>
                  <a:pt x="392" y="4365"/>
                </a:lnTo>
                <a:cubicBezTo>
                  <a:pt x="778" y="7168"/>
                  <a:pt x="1079" y="10008"/>
                  <a:pt x="1285" y="12881"/>
                </a:cubicBezTo>
                <a:cubicBezTo>
                  <a:pt x="1491" y="15754"/>
                  <a:pt x="1601" y="18662"/>
                  <a:pt x="1607" y="21600"/>
                </a:cubicBezTo>
                <a:lnTo>
                  <a:pt x="21600" y="21600"/>
                </a:lnTo>
                <a:cubicBezTo>
                  <a:pt x="21594" y="17984"/>
                  <a:pt x="21458" y="14370"/>
                  <a:pt x="21205" y="10768"/>
                </a:cubicBezTo>
                <a:cubicBezTo>
                  <a:pt x="20952" y="7160"/>
                  <a:pt x="20577" y="3568"/>
                  <a:pt x="20082" y="0"/>
                </a:cubicBezTo>
                <a:close/>
                <a:moveTo>
                  <a:pt x="0" y="4444"/>
                </a:moveTo>
                <a:lnTo>
                  <a:pt x="1202" y="21600"/>
                </a:lnTo>
                <a:lnTo>
                  <a:pt x="0" y="4444"/>
                </a:lnTo>
                <a:close/>
              </a:path>
            </a:pathLst>
          </a:custGeom>
          <a:solidFill>
            <a:srgbClr val="F1F1F4"/>
          </a:solidFill>
        </p:spPr>
        <p:txBody>
          <a:bodyPr lIns="71437" tIns="71437" rIns="71437" bIns="71437" anchor="ctr"/>
          <a:lstStyle/>
          <a:p>
            <a:pPr>
              <a:lnSpc>
                <a:spcPct val="100000"/>
              </a:lnSpc>
              <a:defRPr b="1">
                <a:solidFill>
                  <a:srgbClr val="FFFFFF"/>
                </a:solidFill>
              </a:defRPr>
            </a:pPr>
            <a:r>
              <a:rPr lang="en-US"/>
              <a:t> </a:t>
            </a:r>
            <a:endParaRPr/>
          </a:p>
        </p:txBody>
      </p:sp>
      <p:sp>
        <p:nvSpPr>
          <p:cNvPr id="479" name="Shape"/>
          <p:cNvSpPr>
            <a:spLocks noGrp="1"/>
          </p:cNvSpPr>
          <p:nvPr>
            <p:ph type="body" sz="quarter" idx="47" hasCustomPrompt="1"/>
          </p:nvPr>
        </p:nvSpPr>
        <p:spPr>
          <a:xfrm rot="10800000" flipH="1">
            <a:off x="3079046" y="5568102"/>
            <a:ext cx="223005" cy="246716"/>
          </a:xfrm>
          <a:custGeom>
            <a:avLst/>
            <a:gdLst/>
            <a:ahLst/>
            <a:cxnLst>
              <a:cxn ang="0">
                <a:pos x="wd2" y="hd2"/>
              </a:cxn>
              <a:cxn ang="5400000">
                <a:pos x="wd2" y="hd2"/>
              </a:cxn>
              <a:cxn ang="10800000">
                <a:pos x="wd2" y="hd2"/>
              </a:cxn>
              <a:cxn ang="16200000">
                <a:pos x="wd2" y="hd2"/>
              </a:cxn>
            </a:cxnLst>
            <a:rect l="0" t="0" r="r" b="b"/>
            <a:pathLst>
              <a:path w="21600" h="21600" extrusionOk="0">
                <a:moveTo>
                  <a:pt x="6696" y="0"/>
                </a:moveTo>
                <a:lnTo>
                  <a:pt x="133" y="16301"/>
                </a:lnTo>
                <a:cubicBezTo>
                  <a:pt x="2200" y="16989"/>
                  <a:pt x="4228" y="17746"/>
                  <a:pt x="6210" y="18577"/>
                </a:cubicBezTo>
                <a:cubicBezTo>
                  <a:pt x="8192" y="19408"/>
                  <a:pt x="10129" y="20312"/>
                  <a:pt x="12015" y="21294"/>
                </a:cubicBezTo>
                <a:lnTo>
                  <a:pt x="21600" y="6282"/>
                </a:lnTo>
                <a:cubicBezTo>
                  <a:pt x="19200" y="5034"/>
                  <a:pt x="16752" y="3886"/>
                  <a:pt x="14266" y="2839"/>
                </a:cubicBezTo>
                <a:cubicBezTo>
                  <a:pt x="11779" y="1792"/>
                  <a:pt x="9253" y="845"/>
                  <a:pt x="6696" y="0"/>
                </a:cubicBezTo>
                <a:close/>
                <a:moveTo>
                  <a:pt x="0" y="16618"/>
                </a:moveTo>
                <a:lnTo>
                  <a:pt x="11809" y="21600"/>
                </a:lnTo>
                <a:lnTo>
                  <a:pt x="0" y="16618"/>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480" name="Shape"/>
          <p:cNvSpPr>
            <a:spLocks noGrp="1"/>
          </p:cNvSpPr>
          <p:nvPr>
            <p:ph type="body" sz="quarter" idx="48" hasCustomPrompt="1"/>
          </p:nvPr>
        </p:nvSpPr>
        <p:spPr>
          <a:xfrm rot="10800000" flipH="1">
            <a:off x="2941898" y="5626380"/>
            <a:ext cx="202540" cy="234362"/>
          </a:xfrm>
          <a:custGeom>
            <a:avLst/>
            <a:gdLst/>
            <a:ahLst/>
            <a:cxnLst>
              <a:cxn ang="0">
                <a:pos x="wd2" y="hd2"/>
              </a:cxn>
              <a:cxn ang="5400000">
                <a:pos x="wd2" y="hd2"/>
              </a:cxn>
              <a:cxn ang="10800000">
                <a:pos x="wd2" y="hd2"/>
              </a:cxn>
              <a:cxn ang="16200000">
                <a:pos x="wd2" y="hd2"/>
              </a:cxn>
            </a:cxnLst>
            <a:rect l="0" t="0" r="r" b="b"/>
            <a:pathLst>
              <a:path w="21600" h="21600" extrusionOk="0">
                <a:moveTo>
                  <a:pt x="0" y="17896"/>
                </a:moveTo>
                <a:lnTo>
                  <a:pt x="3647" y="0"/>
                </a:lnTo>
                <a:lnTo>
                  <a:pt x="0" y="17896"/>
                </a:lnTo>
                <a:close/>
                <a:moveTo>
                  <a:pt x="4086" y="58"/>
                </a:moveTo>
                <a:lnTo>
                  <a:pt x="426" y="17965"/>
                </a:lnTo>
                <a:cubicBezTo>
                  <a:pt x="2832" y="18337"/>
                  <a:pt x="5194" y="18809"/>
                  <a:pt x="7517" y="19366"/>
                </a:cubicBezTo>
                <a:cubicBezTo>
                  <a:pt x="9840" y="19922"/>
                  <a:pt x="12123" y="20561"/>
                  <a:pt x="14373" y="21266"/>
                </a:cubicBezTo>
                <a:lnTo>
                  <a:pt x="21600" y="4095"/>
                </a:lnTo>
                <a:cubicBezTo>
                  <a:pt x="18740" y="3202"/>
                  <a:pt x="15845" y="2420"/>
                  <a:pt x="12923" y="1748"/>
                </a:cubicBezTo>
                <a:cubicBezTo>
                  <a:pt x="10001" y="1076"/>
                  <a:pt x="7053" y="513"/>
                  <a:pt x="4086" y="58"/>
                </a:cubicBezTo>
                <a:close/>
                <a:moveTo>
                  <a:pt x="346" y="18322"/>
                </a:moveTo>
                <a:lnTo>
                  <a:pt x="14227" y="21600"/>
                </a:lnTo>
                <a:lnTo>
                  <a:pt x="346" y="18322"/>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481" name="Shape"/>
          <p:cNvSpPr>
            <a:spLocks noGrp="1"/>
          </p:cNvSpPr>
          <p:nvPr>
            <p:ph type="body" sz="quarter" idx="49" hasCustomPrompt="1"/>
          </p:nvPr>
        </p:nvSpPr>
        <p:spPr>
          <a:xfrm rot="10800000" flipH="1">
            <a:off x="2806873" y="5662570"/>
            <a:ext cx="169220" cy="2131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981"/>
                </a:lnTo>
                <a:cubicBezTo>
                  <a:pt x="2937" y="19987"/>
                  <a:pt x="5845" y="20098"/>
                  <a:pt x="8719" y="20304"/>
                </a:cubicBezTo>
                <a:cubicBezTo>
                  <a:pt x="11593" y="20509"/>
                  <a:pt x="14433" y="20810"/>
                  <a:pt x="17235" y="21195"/>
                </a:cubicBezTo>
                <a:lnTo>
                  <a:pt x="21600" y="1518"/>
                </a:lnTo>
                <a:cubicBezTo>
                  <a:pt x="18032" y="1022"/>
                  <a:pt x="14440" y="648"/>
                  <a:pt x="10832" y="394"/>
                </a:cubicBezTo>
                <a:cubicBezTo>
                  <a:pt x="7230" y="141"/>
                  <a:pt x="3616" y="6"/>
                  <a:pt x="0" y="0"/>
                </a:cubicBezTo>
                <a:close/>
                <a:moveTo>
                  <a:pt x="0" y="20386"/>
                </a:moveTo>
                <a:lnTo>
                  <a:pt x="17156" y="21600"/>
                </a:lnTo>
                <a:lnTo>
                  <a:pt x="0" y="20386"/>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482" name="Shape"/>
          <p:cNvSpPr>
            <a:spLocks noGrp="1"/>
          </p:cNvSpPr>
          <p:nvPr>
            <p:ph type="body" sz="quarter" idx="50" hasCustomPrompt="1"/>
          </p:nvPr>
        </p:nvSpPr>
        <p:spPr>
          <a:xfrm>
            <a:off x="6901903" y="4012534"/>
            <a:ext cx="240227" cy="252082"/>
          </a:xfrm>
          <a:custGeom>
            <a:avLst/>
            <a:gdLst/>
            <a:ahLst/>
            <a:cxnLst>
              <a:cxn ang="0">
                <a:pos x="wd2" y="hd2"/>
              </a:cxn>
              <a:cxn ang="5400000">
                <a:pos x="wd2" y="hd2"/>
              </a:cxn>
              <a:cxn ang="10800000">
                <a:pos x="wd2" y="hd2"/>
              </a:cxn>
              <a:cxn ang="16200000">
                <a:pos x="wd2" y="hd2"/>
              </a:cxn>
            </a:cxnLst>
            <a:rect l="0" t="0" r="r" b="b"/>
            <a:pathLst>
              <a:path w="21600" h="21600" extrusionOk="0">
                <a:moveTo>
                  <a:pt x="9089" y="0"/>
                </a:moveTo>
                <a:lnTo>
                  <a:pt x="180" y="14703"/>
                </a:lnTo>
                <a:cubicBezTo>
                  <a:pt x="1941" y="15682"/>
                  <a:pt x="3663" y="16719"/>
                  <a:pt x="5333" y="17822"/>
                </a:cubicBezTo>
                <a:cubicBezTo>
                  <a:pt x="7003" y="18925"/>
                  <a:pt x="8621" y="20093"/>
                  <a:pt x="10177" y="21333"/>
                </a:cubicBezTo>
                <a:lnTo>
                  <a:pt x="21600" y="8362"/>
                </a:lnTo>
                <a:cubicBezTo>
                  <a:pt x="19616" y="6779"/>
                  <a:pt x="17577" y="5291"/>
                  <a:pt x="15489" y="3897"/>
                </a:cubicBezTo>
                <a:cubicBezTo>
                  <a:pt x="13402" y="2504"/>
                  <a:pt x="11266" y="1205"/>
                  <a:pt x="9089" y="0"/>
                </a:cubicBezTo>
                <a:close/>
                <a:moveTo>
                  <a:pt x="0" y="15002"/>
                </a:moveTo>
                <a:lnTo>
                  <a:pt x="9953" y="21600"/>
                </a:lnTo>
                <a:lnTo>
                  <a:pt x="0" y="15002"/>
                </a:lnTo>
                <a:close/>
              </a:path>
            </a:pathLst>
          </a:custGeom>
          <a:solidFill>
            <a:srgbClr val="F1F1F4"/>
          </a:solidFill>
        </p:spPr>
        <p:txBody>
          <a:bodyPr lIns="71437" tIns="71437" rIns="71437" bIns="71437" anchor="ctr"/>
          <a:lstStyle/>
          <a:p>
            <a:pPr>
              <a:lnSpc>
                <a:spcPct val="100000"/>
              </a:lnSpc>
              <a:defRPr b="1">
                <a:solidFill>
                  <a:srgbClr val="FFFFFF"/>
                </a:solidFill>
              </a:defRPr>
            </a:pPr>
            <a:r>
              <a:rPr lang="en-US"/>
              <a:t> </a:t>
            </a:r>
            <a:endParaRPr/>
          </a:p>
        </p:txBody>
      </p:sp>
      <p:sp>
        <p:nvSpPr>
          <p:cNvPr id="483" name="Shape"/>
          <p:cNvSpPr>
            <a:spLocks noGrp="1"/>
          </p:cNvSpPr>
          <p:nvPr>
            <p:ph type="body" sz="quarter" idx="51" hasCustomPrompt="1"/>
          </p:nvPr>
        </p:nvSpPr>
        <p:spPr>
          <a:xfrm>
            <a:off x="7015464" y="4112743"/>
            <a:ext cx="249836" cy="249836"/>
          </a:xfrm>
          <a:custGeom>
            <a:avLst/>
            <a:gdLst/>
            <a:ahLst/>
            <a:cxnLst>
              <a:cxn ang="0">
                <a:pos x="wd2" y="hd2"/>
              </a:cxn>
              <a:cxn ang="5400000">
                <a:pos x="wd2" y="hd2"/>
              </a:cxn>
              <a:cxn ang="10800000">
                <a:pos x="wd2" y="hd2"/>
              </a:cxn>
              <a:cxn ang="16200000">
                <a:pos x="wd2" y="hd2"/>
              </a:cxn>
            </a:cxnLst>
            <a:rect l="0" t="0" r="r" b="b"/>
            <a:pathLst>
              <a:path w="21600" h="21600" extrusionOk="0">
                <a:moveTo>
                  <a:pt x="11210" y="0"/>
                </a:moveTo>
                <a:lnTo>
                  <a:pt x="227" y="13098"/>
                </a:lnTo>
                <a:cubicBezTo>
                  <a:pt x="1719" y="14358"/>
                  <a:pt x="3157" y="15681"/>
                  <a:pt x="4538" y="17062"/>
                </a:cubicBezTo>
                <a:cubicBezTo>
                  <a:pt x="5919" y="18443"/>
                  <a:pt x="7242" y="19881"/>
                  <a:pt x="8502" y="21373"/>
                </a:cubicBezTo>
                <a:lnTo>
                  <a:pt x="21600" y="10390"/>
                </a:lnTo>
                <a:cubicBezTo>
                  <a:pt x="20030" y="8531"/>
                  <a:pt x="18389" y="6715"/>
                  <a:pt x="16637" y="4963"/>
                </a:cubicBezTo>
                <a:cubicBezTo>
                  <a:pt x="14885" y="3211"/>
                  <a:pt x="13069" y="1570"/>
                  <a:pt x="11210" y="0"/>
                </a:cubicBezTo>
                <a:close/>
                <a:moveTo>
                  <a:pt x="0" y="13357"/>
                </a:moveTo>
                <a:lnTo>
                  <a:pt x="8243" y="21600"/>
                </a:lnTo>
                <a:lnTo>
                  <a:pt x="0" y="13357"/>
                </a:lnTo>
                <a:close/>
              </a:path>
            </a:pathLst>
          </a:custGeom>
          <a:solidFill>
            <a:srgbClr val="F1F1F4"/>
          </a:solidFill>
        </p:spPr>
        <p:txBody>
          <a:bodyPr lIns="71437" tIns="71437" rIns="71437" bIns="71437" anchor="ctr"/>
          <a:lstStyle/>
          <a:p>
            <a:pPr>
              <a:lnSpc>
                <a:spcPct val="100000"/>
              </a:lnSpc>
              <a:defRPr b="1">
                <a:solidFill>
                  <a:srgbClr val="FFFFFF"/>
                </a:solidFill>
              </a:defRPr>
            </a:pPr>
            <a:r>
              <a:rPr lang="en-US"/>
              <a:t> </a:t>
            </a:r>
            <a:endParaRPr/>
          </a:p>
        </p:txBody>
      </p:sp>
      <p:sp>
        <p:nvSpPr>
          <p:cNvPr id="484" name="Shape"/>
          <p:cNvSpPr>
            <a:spLocks noGrp="1"/>
          </p:cNvSpPr>
          <p:nvPr>
            <p:ph type="body" sz="quarter" idx="52" hasCustomPrompt="1"/>
          </p:nvPr>
        </p:nvSpPr>
        <p:spPr>
          <a:xfrm>
            <a:off x="7116547" y="4236038"/>
            <a:ext cx="248962" cy="238105"/>
          </a:xfrm>
          <a:custGeom>
            <a:avLst/>
            <a:gdLst/>
            <a:ahLst/>
            <a:cxnLst>
              <a:cxn ang="0">
                <a:pos x="wd2" y="hd2"/>
              </a:cxn>
              <a:cxn ang="5400000">
                <a:pos x="wd2" y="hd2"/>
              </a:cxn>
              <a:cxn ang="10800000">
                <a:pos x="wd2" y="hd2"/>
              </a:cxn>
              <a:cxn ang="16200000">
                <a:pos x="wd2" y="hd2"/>
              </a:cxn>
            </a:cxnLst>
            <a:rect l="0" t="0" r="r" b="b"/>
            <a:pathLst>
              <a:path w="21600" h="21600" extrusionOk="0">
                <a:moveTo>
                  <a:pt x="13133" y="0"/>
                </a:moveTo>
                <a:lnTo>
                  <a:pt x="0" y="11513"/>
                </a:lnTo>
                <a:cubicBezTo>
                  <a:pt x="1255" y="13083"/>
                  <a:pt x="2438" y="14716"/>
                  <a:pt x="3555" y="16401"/>
                </a:cubicBezTo>
                <a:cubicBezTo>
                  <a:pt x="4671" y="18086"/>
                  <a:pt x="5722" y="19823"/>
                  <a:pt x="6713" y="21600"/>
                </a:cubicBezTo>
                <a:lnTo>
                  <a:pt x="21600" y="12611"/>
                </a:lnTo>
                <a:cubicBezTo>
                  <a:pt x="20380" y="10416"/>
                  <a:pt x="19065" y="8263"/>
                  <a:pt x="17653" y="6159"/>
                </a:cubicBezTo>
                <a:cubicBezTo>
                  <a:pt x="16242" y="4056"/>
                  <a:pt x="14735" y="2000"/>
                  <a:pt x="13133" y="0"/>
                </a:cubicBezTo>
                <a:close/>
              </a:path>
            </a:pathLst>
          </a:custGeom>
          <a:solidFill>
            <a:srgbClr val="F1F1F4"/>
          </a:solidFill>
        </p:spPr>
        <p:txBody>
          <a:bodyPr lIns="71437" tIns="71437" rIns="71437" bIns="71437" anchor="ctr"/>
          <a:lstStyle/>
          <a:p>
            <a:pPr>
              <a:lnSpc>
                <a:spcPct val="100000"/>
              </a:lnSpc>
              <a:defRPr b="1">
                <a:solidFill>
                  <a:srgbClr val="FFFFFF"/>
                </a:solidFill>
              </a:defRPr>
            </a:pPr>
            <a:r>
              <a:rPr lang="en-US"/>
              <a:t> </a:t>
            </a:r>
            <a:endParaRPr/>
          </a:p>
        </p:txBody>
      </p:sp>
      <p:sp>
        <p:nvSpPr>
          <p:cNvPr id="485" name="Shape"/>
          <p:cNvSpPr>
            <a:spLocks noGrp="1"/>
          </p:cNvSpPr>
          <p:nvPr>
            <p:ph type="body" sz="quarter" idx="53" hasCustomPrompt="1"/>
          </p:nvPr>
        </p:nvSpPr>
        <p:spPr>
          <a:xfrm>
            <a:off x="7192545" y="4378551"/>
            <a:ext cx="246841" cy="223131"/>
          </a:xfrm>
          <a:custGeom>
            <a:avLst/>
            <a:gdLst/>
            <a:ahLst/>
            <a:cxnLst>
              <a:cxn ang="0">
                <a:pos x="wd2" y="hd2"/>
              </a:cxn>
              <a:cxn ang="5400000">
                <a:pos x="wd2" y="hd2"/>
              </a:cxn>
              <a:cxn ang="10800000">
                <a:pos x="wd2" y="hd2"/>
              </a:cxn>
              <a:cxn ang="16200000">
                <a:pos x="wd2" y="hd2"/>
              </a:cxn>
            </a:cxnLst>
            <a:rect l="0" t="0" r="r" b="b"/>
            <a:pathLst>
              <a:path w="21600" h="21600" extrusionOk="0">
                <a:moveTo>
                  <a:pt x="15310" y="0"/>
                </a:moveTo>
                <a:lnTo>
                  <a:pt x="306" y="9580"/>
                </a:lnTo>
                <a:cubicBezTo>
                  <a:pt x="1290" y="11468"/>
                  <a:pt x="2196" y="13408"/>
                  <a:pt x="3028" y="15393"/>
                </a:cubicBezTo>
                <a:cubicBezTo>
                  <a:pt x="3860" y="17378"/>
                  <a:pt x="4619" y="19409"/>
                  <a:pt x="5307" y="21479"/>
                </a:cubicBezTo>
                <a:lnTo>
                  <a:pt x="21600" y="14919"/>
                </a:lnTo>
                <a:cubicBezTo>
                  <a:pt x="20754" y="12359"/>
                  <a:pt x="19807" y="9831"/>
                  <a:pt x="18758" y="7342"/>
                </a:cubicBezTo>
                <a:cubicBezTo>
                  <a:pt x="17710" y="4853"/>
                  <a:pt x="16560" y="2403"/>
                  <a:pt x="15310" y="0"/>
                </a:cubicBezTo>
                <a:close/>
                <a:moveTo>
                  <a:pt x="0" y="9773"/>
                </a:moveTo>
                <a:lnTo>
                  <a:pt x="4980" y="21600"/>
                </a:lnTo>
                <a:lnTo>
                  <a:pt x="0" y="9773"/>
                </a:lnTo>
                <a:close/>
              </a:path>
            </a:pathLst>
          </a:custGeom>
          <a:solidFill>
            <a:srgbClr val="F1F1F4"/>
          </a:solidFill>
        </p:spPr>
        <p:txBody>
          <a:bodyPr lIns="71437" tIns="71437" rIns="71437" bIns="71437" anchor="ctr"/>
          <a:lstStyle/>
          <a:p>
            <a:pPr>
              <a:lnSpc>
                <a:spcPct val="100000"/>
              </a:lnSpc>
              <a:defRPr b="1">
                <a:solidFill>
                  <a:srgbClr val="FFFFFF"/>
                </a:solidFill>
              </a:defRPr>
            </a:pPr>
            <a:r>
              <a:rPr lang="en-US"/>
              <a:t> </a:t>
            </a:r>
            <a:endParaRPr/>
          </a:p>
        </p:txBody>
      </p:sp>
      <p:sp>
        <p:nvSpPr>
          <p:cNvPr id="486" name="Shape"/>
          <p:cNvSpPr>
            <a:spLocks noGrp="1"/>
          </p:cNvSpPr>
          <p:nvPr>
            <p:ph type="body" sz="quarter" idx="54" hasCustomPrompt="1"/>
          </p:nvPr>
        </p:nvSpPr>
        <p:spPr>
          <a:xfrm>
            <a:off x="7254567" y="4536414"/>
            <a:ext cx="229994" cy="198297"/>
          </a:xfrm>
          <a:custGeom>
            <a:avLst/>
            <a:gdLst/>
            <a:ahLst/>
            <a:cxnLst>
              <a:cxn ang="0">
                <a:pos x="wd2" y="hd2"/>
              </a:cxn>
              <a:cxn ang="5400000">
                <a:pos x="wd2" y="hd2"/>
              </a:cxn>
              <a:cxn ang="10800000">
                <a:pos x="wd2" y="hd2"/>
              </a:cxn>
              <a:cxn ang="16200000">
                <a:pos x="wd2" y="hd2"/>
              </a:cxn>
            </a:cxnLst>
            <a:rect l="0" t="0" r="r" b="b"/>
            <a:pathLst>
              <a:path w="21600" h="21600" extrusionOk="0">
                <a:moveTo>
                  <a:pt x="17486" y="0"/>
                </a:moveTo>
                <a:lnTo>
                  <a:pt x="0" y="7381"/>
                </a:lnTo>
                <a:cubicBezTo>
                  <a:pt x="716" y="9674"/>
                  <a:pt x="1368" y="12003"/>
                  <a:pt x="1936" y="14371"/>
                </a:cubicBezTo>
                <a:cubicBezTo>
                  <a:pt x="2503" y="16740"/>
                  <a:pt x="2986" y="19148"/>
                  <a:pt x="3364" y="21600"/>
                </a:cubicBezTo>
                <a:lnTo>
                  <a:pt x="21600" y="17862"/>
                </a:lnTo>
                <a:cubicBezTo>
                  <a:pt x="21137" y="14836"/>
                  <a:pt x="20562" y="11829"/>
                  <a:pt x="19876" y="8849"/>
                </a:cubicBezTo>
                <a:cubicBezTo>
                  <a:pt x="19191" y="5870"/>
                  <a:pt x="18394" y="2917"/>
                  <a:pt x="17486" y="0"/>
                </a:cubicBezTo>
                <a:close/>
              </a:path>
            </a:pathLst>
          </a:custGeom>
          <a:solidFill>
            <a:srgbClr val="F1F1F4"/>
          </a:solidFill>
        </p:spPr>
        <p:txBody>
          <a:bodyPr lIns="71437" tIns="71437" rIns="71437" bIns="71437" anchor="ctr"/>
          <a:lstStyle/>
          <a:p>
            <a:pPr>
              <a:lnSpc>
                <a:spcPct val="100000"/>
              </a:lnSpc>
              <a:defRPr b="1">
                <a:solidFill>
                  <a:srgbClr val="FFFFFF"/>
                </a:solidFill>
              </a:defRPr>
            </a:pPr>
            <a:r>
              <a:rPr lang="en-US"/>
              <a:t> </a:t>
            </a:r>
            <a:endParaRPr/>
          </a:p>
        </p:txBody>
      </p:sp>
      <p:sp>
        <p:nvSpPr>
          <p:cNvPr id="487" name="Shape"/>
          <p:cNvSpPr>
            <a:spLocks noGrp="1"/>
          </p:cNvSpPr>
          <p:nvPr>
            <p:ph type="body" sz="quarter" idx="55" hasCustomPrompt="1"/>
          </p:nvPr>
        </p:nvSpPr>
        <p:spPr>
          <a:xfrm>
            <a:off x="7287138" y="4704510"/>
            <a:ext cx="213022" cy="169220"/>
          </a:xfrm>
          <a:custGeom>
            <a:avLst/>
            <a:gdLst/>
            <a:ahLst/>
            <a:cxnLst>
              <a:cxn ang="0">
                <a:pos x="wd2" y="hd2"/>
              </a:cxn>
              <a:cxn ang="5400000">
                <a:pos x="wd2" y="hd2"/>
              </a:cxn>
              <a:cxn ang="10800000">
                <a:pos x="wd2" y="hd2"/>
              </a:cxn>
              <a:cxn ang="16200000">
                <a:pos x="wd2" y="hd2"/>
              </a:cxn>
            </a:cxnLst>
            <a:rect l="0" t="0" r="r" b="b"/>
            <a:pathLst>
              <a:path w="21600" h="21600" extrusionOk="0">
                <a:moveTo>
                  <a:pt x="20082" y="0"/>
                </a:moveTo>
                <a:lnTo>
                  <a:pt x="392" y="4365"/>
                </a:lnTo>
                <a:cubicBezTo>
                  <a:pt x="778" y="7168"/>
                  <a:pt x="1079" y="10008"/>
                  <a:pt x="1285" y="12881"/>
                </a:cubicBezTo>
                <a:cubicBezTo>
                  <a:pt x="1491" y="15754"/>
                  <a:pt x="1601" y="18662"/>
                  <a:pt x="1607" y="21600"/>
                </a:cubicBezTo>
                <a:lnTo>
                  <a:pt x="21600" y="21600"/>
                </a:lnTo>
                <a:cubicBezTo>
                  <a:pt x="21594" y="17984"/>
                  <a:pt x="21458" y="14370"/>
                  <a:pt x="21205" y="10768"/>
                </a:cubicBezTo>
                <a:cubicBezTo>
                  <a:pt x="20952" y="7160"/>
                  <a:pt x="20577" y="3568"/>
                  <a:pt x="20082" y="0"/>
                </a:cubicBezTo>
                <a:close/>
                <a:moveTo>
                  <a:pt x="0" y="4444"/>
                </a:moveTo>
                <a:lnTo>
                  <a:pt x="1202" y="21600"/>
                </a:lnTo>
                <a:lnTo>
                  <a:pt x="0" y="4444"/>
                </a:lnTo>
                <a:close/>
              </a:path>
            </a:pathLst>
          </a:custGeom>
          <a:solidFill>
            <a:srgbClr val="F1F1F4"/>
          </a:solidFill>
        </p:spPr>
        <p:txBody>
          <a:bodyPr lIns="71437" tIns="71437" rIns="71437" bIns="71437" anchor="ctr"/>
          <a:lstStyle/>
          <a:p>
            <a:pPr>
              <a:lnSpc>
                <a:spcPct val="100000"/>
              </a:lnSpc>
              <a:defRPr b="1">
                <a:solidFill>
                  <a:srgbClr val="FFFFFF"/>
                </a:solidFill>
              </a:defRPr>
            </a:pPr>
            <a:r>
              <a:rPr lang="en-US"/>
              <a:t> </a:t>
            </a:r>
            <a:endParaRPr/>
          </a:p>
        </p:txBody>
      </p:sp>
      <p:sp>
        <p:nvSpPr>
          <p:cNvPr id="488" name="Shape"/>
          <p:cNvSpPr>
            <a:spLocks noGrp="1"/>
          </p:cNvSpPr>
          <p:nvPr>
            <p:ph type="body" sz="quarter" idx="56" hasCustomPrompt="1"/>
          </p:nvPr>
        </p:nvSpPr>
        <p:spPr>
          <a:xfrm>
            <a:off x="6776486" y="3938782"/>
            <a:ext cx="223005" cy="246716"/>
          </a:xfrm>
          <a:custGeom>
            <a:avLst/>
            <a:gdLst/>
            <a:ahLst/>
            <a:cxnLst>
              <a:cxn ang="0">
                <a:pos x="wd2" y="hd2"/>
              </a:cxn>
              <a:cxn ang="5400000">
                <a:pos x="wd2" y="hd2"/>
              </a:cxn>
              <a:cxn ang="10800000">
                <a:pos x="wd2" y="hd2"/>
              </a:cxn>
              <a:cxn ang="16200000">
                <a:pos x="wd2" y="hd2"/>
              </a:cxn>
            </a:cxnLst>
            <a:rect l="0" t="0" r="r" b="b"/>
            <a:pathLst>
              <a:path w="21600" h="21600" extrusionOk="0">
                <a:moveTo>
                  <a:pt x="6696" y="0"/>
                </a:moveTo>
                <a:lnTo>
                  <a:pt x="133" y="16301"/>
                </a:lnTo>
                <a:cubicBezTo>
                  <a:pt x="2200" y="16989"/>
                  <a:pt x="4228" y="17746"/>
                  <a:pt x="6210" y="18577"/>
                </a:cubicBezTo>
                <a:cubicBezTo>
                  <a:pt x="8192" y="19408"/>
                  <a:pt x="10129" y="20312"/>
                  <a:pt x="12015" y="21294"/>
                </a:cubicBezTo>
                <a:lnTo>
                  <a:pt x="21600" y="6282"/>
                </a:lnTo>
                <a:cubicBezTo>
                  <a:pt x="19200" y="5034"/>
                  <a:pt x="16752" y="3886"/>
                  <a:pt x="14266" y="2839"/>
                </a:cubicBezTo>
                <a:cubicBezTo>
                  <a:pt x="11779" y="1792"/>
                  <a:pt x="9253" y="845"/>
                  <a:pt x="6696" y="0"/>
                </a:cubicBezTo>
                <a:close/>
                <a:moveTo>
                  <a:pt x="0" y="16618"/>
                </a:moveTo>
                <a:lnTo>
                  <a:pt x="11809" y="21600"/>
                </a:lnTo>
                <a:lnTo>
                  <a:pt x="0" y="16618"/>
                </a:lnTo>
                <a:close/>
              </a:path>
            </a:pathLst>
          </a:custGeom>
          <a:solidFill>
            <a:srgbClr val="F1F1F4"/>
          </a:solidFill>
        </p:spPr>
        <p:txBody>
          <a:bodyPr lIns="71437" tIns="71437" rIns="71437" bIns="71437" anchor="ctr"/>
          <a:lstStyle/>
          <a:p>
            <a:pPr>
              <a:lnSpc>
                <a:spcPct val="100000"/>
              </a:lnSpc>
              <a:defRPr b="1">
                <a:solidFill>
                  <a:srgbClr val="FFFFFF"/>
                </a:solidFill>
              </a:defRPr>
            </a:pPr>
            <a:r>
              <a:rPr lang="en-US"/>
              <a:t> </a:t>
            </a:r>
            <a:endParaRPr/>
          </a:p>
        </p:txBody>
      </p:sp>
      <p:sp>
        <p:nvSpPr>
          <p:cNvPr id="489" name="Shape"/>
          <p:cNvSpPr>
            <a:spLocks noGrp="1"/>
          </p:cNvSpPr>
          <p:nvPr>
            <p:ph type="body" sz="quarter" idx="57" hasCustomPrompt="1"/>
          </p:nvPr>
        </p:nvSpPr>
        <p:spPr>
          <a:xfrm>
            <a:off x="6639338" y="3892858"/>
            <a:ext cx="202540" cy="234362"/>
          </a:xfrm>
          <a:custGeom>
            <a:avLst/>
            <a:gdLst/>
            <a:ahLst/>
            <a:cxnLst>
              <a:cxn ang="0">
                <a:pos x="wd2" y="hd2"/>
              </a:cxn>
              <a:cxn ang="5400000">
                <a:pos x="wd2" y="hd2"/>
              </a:cxn>
              <a:cxn ang="10800000">
                <a:pos x="wd2" y="hd2"/>
              </a:cxn>
              <a:cxn ang="16200000">
                <a:pos x="wd2" y="hd2"/>
              </a:cxn>
            </a:cxnLst>
            <a:rect l="0" t="0" r="r" b="b"/>
            <a:pathLst>
              <a:path w="21600" h="21600" extrusionOk="0">
                <a:moveTo>
                  <a:pt x="0" y="17896"/>
                </a:moveTo>
                <a:lnTo>
                  <a:pt x="3647" y="0"/>
                </a:lnTo>
                <a:lnTo>
                  <a:pt x="0" y="17896"/>
                </a:lnTo>
                <a:close/>
                <a:moveTo>
                  <a:pt x="4086" y="58"/>
                </a:moveTo>
                <a:lnTo>
                  <a:pt x="426" y="17965"/>
                </a:lnTo>
                <a:cubicBezTo>
                  <a:pt x="2832" y="18337"/>
                  <a:pt x="5194" y="18809"/>
                  <a:pt x="7517" y="19366"/>
                </a:cubicBezTo>
                <a:cubicBezTo>
                  <a:pt x="9840" y="19922"/>
                  <a:pt x="12123" y="20561"/>
                  <a:pt x="14373" y="21266"/>
                </a:cubicBezTo>
                <a:lnTo>
                  <a:pt x="21600" y="4095"/>
                </a:lnTo>
                <a:cubicBezTo>
                  <a:pt x="18740" y="3202"/>
                  <a:pt x="15845" y="2420"/>
                  <a:pt x="12923" y="1748"/>
                </a:cubicBezTo>
                <a:cubicBezTo>
                  <a:pt x="10001" y="1076"/>
                  <a:pt x="7053" y="513"/>
                  <a:pt x="4086" y="58"/>
                </a:cubicBezTo>
                <a:close/>
                <a:moveTo>
                  <a:pt x="346" y="18322"/>
                </a:moveTo>
                <a:lnTo>
                  <a:pt x="14227" y="21600"/>
                </a:lnTo>
                <a:lnTo>
                  <a:pt x="346" y="18322"/>
                </a:lnTo>
                <a:close/>
              </a:path>
            </a:pathLst>
          </a:custGeom>
          <a:solidFill>
            <a:srgbClr val="F1F1F4"/>
          </a:solidFill>
        </p:spPr>
        <p:txBody>
          <a:bodyPr lIns="71437" tIns="71437" rIns="71437" bIns="71437" anchor="ctr"/>
          <a:lstStyle/>
          <a:p>
            <a:pPr>
              <a:lnSpc>
                <a:spcPct val="100000"/>
              </a:lnSpc>
              <a:defRPr b="1">
                <a:solidFill>
                  <a:srgbClr val="FFFFFF"/>
                </a:solidFill>
              </a:defRPr>
            </a:pPr>
            <a:r>
              <a:rPr lang="en-US"/>
              <a:t> </a:t>
            </a:r>
            <a:endParaRPr/>
          </a:p>
        </p:txBody>
      </p:sp>
      <p:sp>
        <p:nvSpPr>
          <p:cNvPr id="490" name="Shape"/>
          <p:cNvSpPr>
            <a:spLocks noGrp="1"/>
          </p:cNvSpPr>
          <p:nvPr>
            <p:ph type="body" sz="quarter" idx="58" hasCustomPrompt="1"/>
          </p:nvPr>
        </p:nvSpPr>
        <p:spPr>
          <a:xfrm>
            <a:off x="6504313" y="3877883"/>
            <a:ext cx="169220" cy="2131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981"/>
                </a:lnTo>
                <a:cubicBezTo>
                  <a:pt x="2937" y="19987"/>
                  <a:pt x="5845" y="20098"/>
                  <a:pt x="8719" y="20304"/>
                </a:cubicBezTo>
                <a:cubicBezTo>
                  <a:pt x="11593" y="20509"/>
                  <a:pt x="14433" y="20810"/>
                  <a:pt x="17235" y="21195"/>
                </a:cubicBezTo>
                <a:lnTo>
                  <a:pt x="21600" y="1518"/>
                </a:lnTo>
                <a:cubicBezTo>
                  <a:pt x="18032" y="1022"/>
                  <a:pt x="14440" y="648"/>
                  <a:pt x="10832" y="394"/>
                </a:cubicBezTo>
                <a:cubicBezTo>
                  <a:pt x="7230" y="141"/>
                  <a:pt x="3616" y="6"/>
                  <a:pt x="0" y="0"/>
                </a:cubicBezTo>
                <a:close/>
                <a:moveTo>
                  <a:pt x="0" y="20386"/>
                </a:moveTo>
                <a:lnTo>
                  <a:pt x="17156" y="21600"/>
                </a:lnTo>
                <a:lnTo>
                  <a:pt x="0" y="20386"/>
                </a:lnTo>
                <a:close/>
              </a:path>
            </a:pathLst>
          </a:custGeom>
          <a:solidFill>
            <a:srgbClr val="F1F1F4"/>
          </a:solidFill>
        </p:spPr>
        <p:txBody>
          <a:bodyPr lIns="71437" tIns="71437" rIns="71437" bIns="71437" anchor="ctr"/>
          <a:lstStyle/>
          <a:p>
            <a:pPr>
              <a:lnSpc>
                <a:spcPct val="100000"/>
              </a:lnSpc>
              <a:defRPr b="1">
                <a:solidFill>
                  <a:srgbClr val="FFFFFF"/>
                </a:solidFill>
              </a:defRPr>
            </a:pPr>
            <a:r>
              <a:rPr lang="en-US"/>
              <a:t> </a:t>
            </a:r>
            <a:endParaRPr/>
          </a:p>
        </p:txBody>
      </p:sp>
      <p:sp>
        <p:nvSpPr>
          <p:cNvPr id="491" name="Shape"/>
          <p:cNvSpPr>
            <a:spLocks noGrp="1"/>
          </p:cNvSpPr>
          <p:nvPr>
            <p:ph type="body" sz="quarter" idx="59" hasCustomPrompt="1"/>
          </p:nvPr>
        </p:nvSpPr>
        <p:spPr>
          <a:xfrm flipH="1">
            <a:off x="5862670" y="4012534"/>
            <a:ext cx="240227" cy="252082"/>
          </a:xfrm>
          <a:custGeom>
            <a:avLst/>
            <a:gdLst/>
            <a:ahLst/>
            <a:cxnLst>
              <a:cxn ang="0">
                <a:pos x="wd2" y="hd2"/>
              </a:cxn>
              <a:cxn ang="5400000">
                <a:pos x="wd2" y="hd2"/>
              </a:cxn>
              <a:cxn ang="10800000">
                <a:pos x="wd2" y="hd2"/>
              </a:cxn>
              <a:cxn ang="16200000">
                <a:pos x="wd2" y="hd2"/>
              </a:cxn>
            </a:cxnLst>
            <a:rect l="0" t="0" r="r" b="b"/>
            <a:pathLst>
              <a:path w="21600" h="21600" extrusionOk="0">
                <a:moveTo>
                  <a:pt x="9089" y="0"/>
                </a:moveTo>
                <a:lnTo>
                  <a:pt x="180" y="14703"/>
                </a:lnTo>
                <a:cubicBezTo>
                  <a:pt x="1941" y="15682"/>
                  <a:pt x="3663" y="16719"/>
                  <a:pt x="5333" y="17822"/>
                </a:cubicBezTo>
                <a:cubicBezTo>
                  <a:pt x="7003" y="18925"/>
                  <a:pt x="8621" y="20093"/>
                  <a:pt x="10177" y="21333"/>
                </a:cubicBezTo>
                <a:lnTo>
                  <a:pt x="21600" y="8362"/>
                </a:lnTo>
                <a:cubicBezTo>
                  <a:pt x="19616" y="6779"/>
                  <a:pt x="17577" y="5291"/>
                  <a:pt x="15489" y="3897"/>
                </a:cubicBezTo>
                <a:cubicBezTo>
                  <a:pt x="13402" y="2504"/>
                  <a:pt x="11266" y="1205"/>
                  <a:pt x="9089" y="0"/>
                </a:cubicBezTo>
                <a:close/>
                <a:moveTo>
                  <a:pt x="0" y="15002"/>
                </a:moveTo>
                <a:lnTo>
                  <a:pt x="9953" y="21600"/>
                </a:lnTo>
                <a:lnTo>
                  <a:pt x="0" y="15002"/>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492" name="Shape"/>
          <p:cNvSpPr>
            <a:spLocks noGrp="1"/>
          </p:cNvSpPr>
          <p:nvPr>
            <p:ph type="body" sz="quarter" idx="60" hasCustomPrompt="1"/>
          </p:nvPr>
        </p:nvSpPr>
        <p:spPr>
          <a:xfrm flipH="1">
            <a:off x="5739500" y="4112743"/>
            <a:ext cx="249836" cy="249836"/>
          </a:xfrm>
          <a:custGeom>
            <a:avLst/>
            <a:gdLst/>
            <a:ahLst/>
            <a:cxnLst>
              <a:cxn ang="0">
                <a:pos x="wd2" y="hd2"/>
              </a:cxn>
              <a:cxn ang="5400000">
                <a:pos x="wd2" y="hd2"/>
              </a:cxn>
              <a:cxn ang="10800000">
                <a:pos x="wd2" y="hd2"/>
              </a:cxn>
              <a:cxn ang="16200000">
                <a:pos x="wd2" y="hd2"/>
              </a:cxn>
            </a:cxnLst>
            <a:rect l="0" t="0" r="r" b="b"/>
            <a:pathLst>
              <a:path w="21600" h="21600" extrusionOk="0">
                <a:moveTo>
                  <a:pt x="11210" y="0"/>
                </a:moveTo>
                <a:lnTo>
                  <a:pt x="227" y="13098"/>
                </a:lnTo>
                <a:cubicBezTo>
                  <a:pt x="1719" y="14358"/>
                  <a:pt x="3157" y="15681"/>
                  <a:pt x="4538" y="17062"/>
                </a:cubicBezTo>
                <a:cubicBezTo>
                  <a:pt x="5919" y="18443"/>
                  <a:pt x="7242" y="19881"/>
                  <a:pt x="8502" y="21373"/>
                </a:cubicBezTo>
                <a:lnTo>
                  <a:pt x="21600" y="10390"/>
                </a:lnTo>
                <a:cubicBezTo>
                  <a:pt x="20030" y="8531"/>
                  <a:pt x="18389" y="6715"/>
                  <a:pt x="16637" y="4963"/>
                </a:cubicBezTo>
                <a:cubicBezTo>
                  <a:pt x="14885" y="3211"/>
                  <a:pt x="13069" y="1570"/>
                  <a:pt x="11210" y="0"/>
                </a:cubicBezTo>
                <a:close/>
                <a:moveTo>
                  <a:pt x="0" y="13357"/>
                </a:moveTo>
                <a:lnTo>
                  <a:pt x="8243" y="21600"/>
                </a:lnTo>
                <a:lnTo>
                  <a:pt x="0" y="13357"/>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493" name="Shape"/>
          <p:cNvSpPr>
            <a:spLocks noGrp="1"/>
          </p:cNvSpPr>
          <p:nvPr>
            <p:ph type="body" sz="quarter" idx="61" hasCustomPrompt="1"/>
          </p:nvPr>
        </p:nvSpPr>
        <p:spPr>
          <a:xfrm flipH="1">
            <a:off x="5639291" y="4236038"/>
            <a:ext cx="248963" cy="238105"/>
          </a:xfrm>
          <a:custGeom>
            <a:avLst/>
            <a:gdLst/>
            <a:ahLst/>
            <a:cxnLst>
              <a:cxn ang="0">
                <a:pos x="wd2" y="hd2"/>
              </a:cxn>
              <a:cxn ang="5400000">
                <a:pos x="wd2" y="hd2"/>
              </a:cxn>
              <a:cxn ang="10800000">
                <a:pos x="wd2" y="hd2"/>
              </a:cxn>
              <a:cxn ang="16200000">
                <a:pos x="wd2" y="hd2"/>
              </a:cxn>
            </a:cxnLst>
            <a:rect l="0" t="0" r="r" b="b"/>
            <a:pathLst>
              <a:path w="21600" h="21600" extrusionOk="0">
                <a:moveTo>
                  <a:pt x="13133" y="0"/>
                </a:moveTo>
                <a:lnTo>
                  <a:pt x="0" y="11513"/>
                </a:lnTo>
                <a:cubicBezTo>
                  <a:pt x="1255" y="13083"/>
                  <a:pt x="2438" y="14716"/>
                  <a:pt x="3555" y="16401"/>
                </a:cubicBezTo>
                <a:cubicBezTo>
                  <a:pt x="4671" y="18086"/>
                  <a:pt x="5722" y="19823"/>
                  <a:pt x="6713" y="21600"/>
                </a:cubicBezTo>
                <a:lnTo>
                  <a:pt x="21600" y="12611"/>
                </a:lnTo>
                <a:cubicBezTo>
                  <a:pt x="20380" y="10416"/>
                  <a:pt x="19065" y="8263"/>
                  <a:pt x="17653" y="6159"/>
                </a:cubicBezTo>
                <a:cubicBezTo>
                  <a:pt x="16242" y="4056"/>
                  <a:pt x="14735" y="2000"/>
                  <a:pt x="13133" y="0"/>
                </a:cubicBez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494" name="Shape"/>
          <p:cNvSpPr>
            <a:spLocks noGrp="1"/>
          </p:cNvSpPr>
          <p:nvPr>
            <p:ph type="body" sz="quarter" idx="62" hasCustomPrompt="1"/>
          </p:nvPr>
        </p:nvSpPr>
        <p:spPr>
          <a:xfrm flipH="1">
            <a:off x="5565414" y="4378551"/>
            <a:ext cx="246841" cy="223131"/>
          </a:xfrm>
          <a:custGeom>
            <a:avLst/>
            <a:gdLst/>
            <a:ahLst/>
            <a:cxnLst>
              <a:cxn ang="0">
                <a:pos x="wd2" y="hd2"/>
              </a:cxn>
              <a:cxn ang="5400000">
                <a:pos x="wd2" y="hd2"/>
              </a:cxn>
              <a:cxn ang="10800000">
                <a:pos x="wd2" y="hd2"/>
              </a:cxn>
              <a:cxn ang="16200000">
                <a:pos x="wd2" y="hd2"/>
              </a:cxn>
            </a:cxnLst>
            <a:rect l="0" t="0" r="r" b="b"/>
            <a:pathLst>
              <a:path w="21600" h="21600" extrusionOk="0">
                <a:moveTo>
                  <a:pt x="15310" y="0"/>
                </a:moveTo>
                <a:lnTo>
                  <a:pt x="306" y="9580"/>
                </a:lnTo>
                <a:cubicBezTo>
                  <a:pt x="1290" y="11468"/>
                  <a:pt x="2196" y="13408"/>
                  <a:pt x="3028" y="15393"/>
                </a:cubicBezTo>
                <a:cubicBezTo>
                  <a:pt x="3860" y="17378"/>
                  <a:pt x="4619" y="19409"/>
                  <a:pt x="5307" y="21479"/>
                </a:cubicBezTo>
                <a:lnTo>
                  <a:pt x="21600" y="14919"/>
                </a:lnTo>
                <a:cubicBezTo>
                  <a:pt x="20754" y="12359"/>
                  <a:pt x="19807" y="9831"/>
                  <a:pt x="18758" y="7342"/>
                </a:cubicBezTo>
                <a:cubicBezTo>
                  <a:pt x="17710" y="4853"/>
                  <a:pt x="16560" y="2403"/>
                  <a:pt x="15310" y="0"/>
                </a:cubicBezTo>
                <a:close/>
                <a:moveTo>
                  <a:pt x="0" y="9773"/>
                </a:moveTo>
                <a:lnTo>
                  <a:pt x="4980" y="21600"/>
                </a:lnTo>
                <a:lnTo>
                  <a:pt x="0" y="9773"/>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495" name="Shape"/>
          <p:cNvSpPr>
            <a:spLocks noGrp="1"/>
          </p:cNvSpPr>
          <p:nvPr>
            <p:ph type="body" sz="quarter" idx="63" hasCustomPrompt="1"/>
          </p:nvPr>
        </p:nvSpPr>
        <p:spPr>
          <a:xfrm flipH="1">
            <a:off x="5520239" y="4536414"/>
            <a:ext cx="229994" cy="198297"/>
          </a:xfrm>
          <a:custGeom>
            <a:avLst/>
            <a:gdLst/>
            <a:ahLst/>
            <a:cxnLst>
              <a:cxn ang="0">
                <a:pos x="wd2" y="hd2"/>
              </a:cxn>
              <a:cxn ang="5400000">
                <a:pos x="wd2" y="hd2"/>
              </a:cxn>
              <a:cxn ang="10800000">
                <a:pos x="wd2" y="hd2"/>
              </a:cxn>
              <a:cxn ang="16200000">
                <a:pos x="wd2" y="hd2"/>
              </a:cxn>
            </a:cxnLst>
            <a:rect l="0" t="0" r="r" b="b"/>
            <a:pathLst>
              <a:path w="21600" h="21600" extrusionOk="0">
                <a:moveTo>
                  <a:pt x="17486" y="0"/>
                </a:moveTo>
                <a:lnTo>
                  <a:pt x="0" y="7381"/>
                </a:lnTo>
                <a:cubicBezTo>
                  <a:pt x="716" y="9674"/>
                  <a:pt x="1368" y="12003"/>
                  <a:pt x="1936" y="14371"/>
                </a:cubicBezTo>
                <a:cubicBezTo>
                  <a:pt x="2503" y="16740"/>
                  <a:pt x="2986" y="19148"/>
                  <a:pt x="3364" y="21600"/>
                </a:cubicBezTo>
                <a:lnTo>
                  <a:pt x="21600" y="17862"/>
                </a:lnTo>
                <a:cubicBezTo>
                  <a:pt x="21137" y="14836"/>
                  <a:pt x="20562" y="11829"/>
                  <a:pt x="19876" y="8849"/>
                </a:cubicBezTo>
                <a:cubicBezTo>
                  <a:pt x="19191" y="5870"/>
                  <a:pt x="18394" y="2917"/>
                  <a:pt x="17486" y="0"/>
                </a:cubicBez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496" name="Shape"/>
          <p:cNvSpPr>
            <a:spLocks noGrp="1"/>
          </p:cNvSpPr>
          <p:nvPr>
            <p:ph type="body" sz="quarter" idx="64" hasCustomPrompt="1"/>
          </p:nvPr>
        </p:nvSpPr>
        <p:spPr>
          <a:xfrm flipH="1">
            <a:off x="5504640" y="4704510"/>
            <a:ext cx="213022" cy="169220"/>
          </a:xfrm>
          <a:custGeom>
            <a:avLst/>
            <a:gdLst/>
            <a:ahLst/>
            <a:cxnLst>
              <a:cxn ang="0">
                <a:pos x="wd2" y="hd2"/>
              </a:cxn>
              <a:cxn ang="5400000">
                <a:pos x="wd2" y="hd2"/>
              </a:cxn>
              <a:cxn ang="10800000">
                <a:pos x="wd2" y="hd2"/>
              </a:cxn>
              <a:cxn ang="16200000">
                <a:pos x="wd2" y="hd2"/>
              </a:cxn>
            </a:cxnLst>
            <a:rect l="0" t="0" r="r" b="b"/>
            <a:pathLst>
              <a:path w="21600" h="21600" extrusionOk="0">
                <a:moveTo>
                  <a:pt x="20082" y="0"/>
                </a:moveTo>
                <a:lnTo>
                  <a:pt x="392" y="4365"/>
                </a:lnTo>
                <a:cubicBezTo>
                  <a:pt x="778" y="7168"/>
                  <a:pt x="1079" y="10008"/>
                  <a:pt x="1285" y="12881"/>
                </a:cubicBezTo>
                <a:cubicBezTo>
                  <a:pt x="1491" y="15754"/>
                  <a:pt x="1601" y="18662"/>
                  <a:pt x="1607" y="21600"/>
                </a:cubicBezTo>
                <a:lnTo>
                  <a:pt x="21600" y="21600"/>
                </a:lnTo>
                <a:cubicBezTo>
                  <a:pt x="21594" y="17984"/>
                  <a:pt x="21458" y="14370"/>
                  <a:pt x="21205" y="10768"/>
                </a:cubicBezTo>
                <a:cubicBezTo>
                  <a:pt x="20952" y="7160"/>
                  <a:pt x="20577" y="3568"/>
                  <a:pt x="20082" y="0"/>
                </a:cubicBezTo>
                <a:close/>
                <a:moveTo>
                  <a:pt x="0" y="4444"/>
                </a:moveTo>
                <a:lnTo>
                  <a:pt x="1202" y="21600"/>
                </a:lnTo>
                <a:lnTo>
                  <a:pt x="0" y="4444"/>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497" name="Shape"/>
          <p:cNvSpPr>
            <a:spLocks noGrp="1"/>
          </p:cNvSpPr>
          <p:nvPr>
            <p:ph type="body" sz="quarter" idx="65" hasCustomPrompt="1"/>
          </p:nvPr>
        </p:nvSpPr>
        <p:spPr>
          <a:xfrm flipH="1">
            <a:off x="6005309" y="3938782"/>
            <a:ext cx="223005" cy="246716"/>
          </a:xfrm>
          <a:custGeom>
            <a:avLst/>
            <a:gdLst/>
            <a:ahLst/>
            <a:cxnLst>
              <a:cxn ang="0">
                <a:pos x="wd2" y="hd2"/>
              </a:cxn>
              <a:cxn ang="5400000">
                <a:pos x="wd2" y="hd2"/>
              </a:cxn>
              <a:cxn ang="10800000">
                <a:pos x="wd2" y="hd2"/>
              </a:cxn>
              <a:cxn ang="16200000">
                <a:pos x="wd2" y="hd2"/>
              </a:cxn>
            </a:cxnLst>
            <a:rect l="0" t="0" r="r" b="b"/>
            <a:pathLst>
              <a:path w="21600" h="21600" extrusionOk="0">
                <a:moveTo>
                  <a:pt x="6696" y="0"/>
                </a:moveTo>
                <a:lnTo>
                  <a:pt x="133" y="16301"/>
                </a:lnTo>
                <a:cubicBezTo>
                  <a:pt x="2200" y="16989"/>
                  <a:pt x="4228" y="17746"/>
                  <a:pt x="6210" y="18577"/>
                </a:cubicBezTo>
                <a:cubicBezTo>
                  <a:pt x="8192" y="19408"/>
                  <a:pt x="10129" y="20312"/>
                  <a:pt x="12015" y="21294"/>
                </a:cubicBezTo>
                <a:lnTo>
                  <a:pt x="21600" y="6282"/>
                </a:lnTo>
                <a:cubicBezTo>
                  <a:pt x="19200" y="5034"/>
                  <a:pt x="16752" y="3886"/>
                  <a:pt x="14266" y="2839"/>
                </a:cubicBezTo>
                <a:cubicBezTo>
                  <a:pt x="11779" y="1792"/>
                  <a:pt x="9253" y="845"/>
                  <a:pt x="6696" y="0"/>
                </a:cubicBezTo>
                <a:close/>
                <a:moveTo>
                  <a:pt x="0" y="16618"/>
                </a:moveTo>
                <a:lnTo>
                  <a:pt x="11809" y="21600"/>
                </a:lnTo>
                <a:lnTo>
                  <a:pt x="0" y="16618"/>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498" name="Shape"/>
          <p:cNvSpPr>
            <a:spLocks noGrp="1"/>
          </p:cNvSpPr>
          <p:nvPr>
            <p:ph type="body" sz="quarter" idx="66" hasCustomPrompt="1"/>
          </p:nvPr>
        </p:nvSpPr>
        <p:spPr>
          <a:xfrm flipH="1">
            <a:off x="6162922" y="3892858"/>
            <a:ext cx="202539" cy="234362"/>
          </a:xfrm>
          <a:custGeom>
            <a:avLst/>
            <a:gdLst/>
            <a:ahLst/>
            <a:cxnLst>
              <a:cxn ang="0">
                <a:pos x="wd2" y="hd2"/>
              </a:cxn>
              <a:cxn ang="5400000">
                <a:pos x="wd2" y="hd2"/>
              </a:cxn>
              <a:cxn ang="10800000">
                <a:pos x="wd2" y="hd2"/>
              </a:cxn>
              <a:cxn ang="16200000">
                <a:pos x="wd2" y="hd2"/>
              </a:cxn>
            </a:cxnLst>
            <a:rect l="0" t="0" r="r" b="b"/>
            <a:pathLst>
              <a:path w="21600" h="21600" extrusionOk="0">
                <a:moveTo>
                  <a:pt x="0" y="17896"/>
                </a:moveTo>
                <a:lnTo>
                  <a:pt x="3647" y="0"/>
                </a:lnTo>
                <a:lnTo>
                  <a:pt x="0" y="17896"/>
                </a:lnTo>
                <a:close/>
                <a:moveTo>
                  <a:pt x="4086" y="58"/>
                </a:moveTo>
                <a:lnTo>
                  <a:pt x="426" y="17965"/>
                </a:lnTo>
                <a:cubicBezTo>
                  <a:pt x="2832" y="18337"/>
                  <a:pt x="5194" y="18809"/>
                  <a:pt x="7517" y="19366"/>
                </a:cubicBezTo>
                <a:cubicBezTo>
                  <a:pt x="9840" y="19922"/>
                  <a:pt x="12123" y="20561"/>
                  <a:pt x="14373" y="21266"/>
                </a:cubicBezTo>
                <a:lnTo>
                  <a:pt x="21600" y="4095"/>
                </a:lnTo>
                <a:cubicBezTo>
                  <a:pt x="18740" y="3202"/>
                  <a:pt x="15845" y="2420"/>
                  <a:pt x="12923" y="1748"/>
                </a:cubicBezTo>
                <a:cubicBezTo>
                  <a:pt x="10001" y="1076"/>
                  <a:pt x="7053" y="513"/>
                  <a:pt x="4086" y="58"/>
                </a:cubicBezTo>
                <a:close/>
                <a:moveTo>
                  <a:pt x="346" y="18322"/>
                </a:moveTo>
                <a:lnTo>
                  <a:pt x="14227" y="21600"/>
                </a:lnTo>
                <a:lnTo>
                  <a:pt x="346" y="18322"/>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499" name="Shape"/>
          <p:cNvSpPr>
            <a:spLocks noGrp="1"/>
          </p:cNvSpPr>
          <p:nvPr>
            <p:ph type="body" sz="quarter" idx="67" hasCustomPrompt="1"/>
          </p:nvPr>
        </p:nvSpPr>
        <p:spPr>
          <a:xfrm flipH="1">
            <a:off x="6331267" y="3877883"/>
            <a:ext cx="169220" cy="2131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981"/>
                </a:lnTo>
                <a:cubicBezTo>
                  <a:pt x="2937" y="19987"/>
                  <a:pt x="5845" y="20098"/>
                  <a:pt x="8719" y="20304"/>
                </a:cubicBezTo>
                <a:cubicBezTo>
                  <a:pt x="11593" y="20509"/>
                  <a:pt x="14433" y="20810"/>
                  <a:pt x="17235" y="21195"/>
                </a:cubicBezTo>
                <a:lnTo>
                  <a:pt x="21600" y="1518"/>
                </a:lnTo>
                <a:cubicBezTo>
                  <a:pt x="18032" y="1022"/>
                  <a:pt x="14440" y="648"/>
                  <a:pt x="10832" y="394"/>
                </a:cubicBezTo>
                <a:cubicBezTo>
                  <a:pt x="7230" y="141"/>
                  <a:pt x="3616" y="6"/>
                  <a:pt x="0" y="0"/>
                </a:cubicBezTo>
                <a:close/>
                <a:moveTo>
                  <a:pt x="0" y="20386"/>
                </a:moveTo>
                <a:lnTo>
                  <a:pt x="17156" y="21600"/>
                </a:lnTo>
                <a:lnTo>
                  <a:pt x="0" y="20386"/>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500" name="Shape"/>
          <p:cNvSpPr>
            <a:spLocks noGrp="1"/>
          </p:cNvSpPr>
          <p:nvPr>
            <p:ph type="body" sz="quarter" idx="68" hasCustomPrompt="1"/>
          </p:nvPr>
        </p:nvSpPr>
        <p:spPr>
          <a:xfrm rot="10800000">
            <a:off x="5862671" y="5488983"/>
            <a:ext cx="240227" cy="252083"/>
          </a:xfrm>
          <a:custGeom>
            <a:avLst/>
            <a:gdLst/>
            <a:ahLst/>
            <a:cxnLst>
              <a:cxn ang="0">
                <a:pos x="wd2" y="hd2"/>
              </a:cxn>
              <a:cxn ang="5400000">
                <a:pos x="wd2" y="hd2"/>
              </a:cxn>
              <a:cxn ang="10800000">
                <a:pos x="wd2" y="hd2"/>
              </a:cxn>
              <a:cxn ang="16200000">
                <a:pos x="wd2" y="hd2"/>
              </a:cxn>
            </a:cxnLst>
            <a:rect l="0" t="0" r="r" b="b"/>
            <a:pathLst>
              <a:path w="21600" h="21600" extrusionOk="0">
                <a:moveTo>
                  <a:pt x="9089" y="0"/>
                </a:moveTo>
                <a:lnTo>
                  <a:pt x="180" y="14703"/>
                </a:lnTo>
                <a:cubicBezTo>
                  <a:pt x="1941" y="15682"/>
                  <a:pt x="3663" y="16719"/>
                  <a:pt x="5333" y="17822"/>
                </a:cubicBezTo>
                <a:cubicBezTo>
                  <a:pt x="7003" y="18925"/>
                  <a:pt x="8621" y="20093"/>
                  <a:pt x="10177" y="21333"/>
                </a:cubicBezTo>
                <a:lnTo>
                  <a:pt x="21600" y="8362"/>
                </a:lnTo>
                <a:cubicBezTo>
                  <a:pt x="19616" y="6779"/>
                  <a:pt x="17577" y="5291"/>
                  <a:pt x="15489" y="3897"/>
                </a:cubicBezTo>
                <a:cubicBezTo>
                  <a:pt x="13402" y="2504"/>
                  <a:pt x="11266" y="1205"/>
                  <a:pt x="9089" y="0"/>
                </a:cubicBezTo>
                <a:close/>
                <a:moveTo>
                  <a:pt x="0" y="15002"/>
                </a:moveTo>
                <a:lnTo>
                  <a:pt x="9953" y="21600"/>
                </a:lnTo>
                <a:lnTo>
                  <a:pt x="0" y="15002"/>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501" name="Shape"/>
          <p:cNvSpPr>
            <a:spLocks noGrp="1"/>
          </p:cNvSpPr>
          <p:nvPr>
            <p:ph type="body" sz="quarter" idx="69" hasCustomPrompt="1"/>
          </p:nvPr>
        </p:nvSpPr>
        <p:spPr>
          <a:xfrm rot="10800000">
            <a:off x="5739500" y="5391022"/>
            <a:ext cx="249836" cy="249836"/>
          </a:xfrm>
          <a:custGeom>
            <a:avLst/>
            <a:gdLst/>
            <a:ahLst/>
            <a:cxnLst>
              <a:cxn ang="0">
                <a:pos x="wd2" y="hd2"/>
              </a:cxn>
              <a:cxn ang="5400000">
                <a:pos x="wd2" y="hd2"/>
              </a:cxn>
              <a:cxn ang="10800000">
                <a:pos x="wd2" y="hd2"/>
              </a:cxn>
              <a:cxn ang="16200000">
                <a:pos x="wd2" y="hd2"/>
              </a:cxn>
            </a:cxnLst>
            <a:rect l="0" t="0" r="r" b="b"/>
            <a:pathLst>
              <a:path w="21600" h="21600" extrusionOk="0">
                <a:moveTo>
                  <a:pt x="11210" y="0"/>
                </a:moveTo>
                <a:lnTo>
                  <a:pt x="227" y="13098"/>
                </a:lnTo>
                <a:cubicBezTo>
                  <a:pt x="1719" y="14358"/>
                  <a:pt x="3157" y="15681"/>
                  <a:pt x="4538" y="17062"/>
                </a:cubicBezTo>
                <a:cubicBezTo>
                  <a:pt x="5919" y="18443"/>
                  <a:pt x="7242" y="19881"/>
                  <a:pt x="8502" y="21373"/>
                </a:cubicBezTo>
                <a:lnTo>
                  <a:pt x="21600" y="10390"/>
                </a:lnTo>
                <a:cubicBezTo>
                  <a:pt x="20030" y="8531"/>
                  <a:pt x="18389" y="6715"/>
                  <a:pt x="16637" y="4963"/>
                </a:cubicBezTo>
                <a:cubicBezTo>
                  <a:pt x="14885" y="3211"/>
                  <a:pt x="13069" y="1570"/>
                  <a:pt x="11210" y="0"/>
                </a:cubicBezTo>
                <a:close/>
                <a:moveTo>
                  <a:pt x="0" y="13357"/>
                </a:moveTo>
                <a:lnTo>
                  <a:pt x="8243" y="21600"/>
                </a:lnTo>
                <a:lnTo>
                  <a:pt x="0" y="13357"/>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502" name="Shape"/>
          <p:cNvSpPr>
            <a:spLocks noGrp="1"/>
          </p:cNvSpPr>
          <p:nvPr>
            <p:ph type="body" sz="quarter" idx="70" hasCustomPrompt="1"/>
          </p:nvPr>
        </p:nvSpPr>
        <p:spPr>
          <a:xfrm rot="10800000">
            <a:off x="5639291" y="5279456"/>
            <a:ext cx="248963" cy="238106"/>
          </a:xfrm>
          <a:custGeom>
            <a:avLst/>
            <a:gdLst/>
            <a:ahLst/>
            <a:cxnLst>
              <a:cxn ang="0">
                <a:pos x="wd2" y="hd2"/>
              </a:cxn>
              <a:cxn ang="5400000">
                <a:pos x="wd2" y="hd2"/>
              </a:cxn>
              <a:cxn ang="10800000">
                <a:pos x="wd2" y="hd2"/>
              </a:cxn>
              <a:cxn ang="16200000">
                <a:pos x="wd2" y="hd2"/>
              </a:cxn>
            </a:cxnLst>
            <a:rect l="0" t="0" r="r" b="b"/>
            <a:pathLst>
              <a:path w="21600" h="21600" extrusionOk="0">
                <a:moveTo>
                  <a:pt x="13133" y="0"/>
                </a:moveTo>
                <a:lnTo>
                  <a:pt x="0" y="11513"/>
                </a:lnTo>
                <a:cubicBezTo>
                  <a:pt x="1255" y="13083"/>
                  <a:pt x="2438" y="14716"/>
                  <a:pt x="3555" y="16401"/>
                </a:cubicBezTo>
                <a:cubicBezTo>
                  <a:pt x="4671" y="18086"/>
                  <a:pt x="5722" y="19823"/>
                  <a:pt x="6713" y="21600"/>
                </a:cubicBezTo>
                <a:lnTo>
                  <a:pt x="21600" y="12611"/>
                </a:lnTo>
                <a:cubicBezTo>
                  <a:pt x="20380" y="10416"/>
                  <a:pt x="19065" y="8263"/>
                  <a:pt x="17653" y="6159"/>
                </a:cubicBezTo>
                <a:cubicBezTo>
                  <a:pt x="16242" y="4056"/>
                  <a:pt x="14735" y="2000"/>
                  <a:pt x="13133" y="0"/>
                </a:cubicBez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503" name="Shape"/>
          <p:cNvSpPr>
            <a:spLocks noGrp="1"/>
          </p:cNvSpPr>
          <p:nvPr>
            <p:ph type="body" sz="quarter" idx="71" hasCustomPrompt="1"/>
          </p:nvPr>
        </p:nvSpPr>
        <p:spPr>
          <a:xfrm rot="10800000">
            <a:off x="5565414" y="5151918"/>
            <a:ext cx="246841" cy="223131"/>
          </a:xfrm>
          <a:custGeom>
            <a:avLst/>
            <a:gdLst/>
            <a:ahLst/>
            <a:cxnLst>
              <a:cxn ang="0">
                <a:pos x="wd2" y="hd2"/>
              </a:cxn>
              <a:cxn ang="5400000">
                <a:pos x="wd2" y="hd2"/>
              </a:cxn>
              <a:cxn ang="10800000">
                <a:pos x="wd2" y="hd2"/>
              </a:cxn>
              <a:cxn ang="16200000">
                <a:pos x="wd2" y="hd2"/>
              </a:cxn>
            </a:cxnLst>
            <a:rect l="0" t="0" r="r" b="b"/>
            <a:pathLst>
              <a:path w="21600" h="21600" extrusionOk="0">
                <a:moveTo>
                  <a:pt x="15310" y="0"/>
                </a:moveTo>
                <a:lnTo>
                  <a:pt x="306" y="9580"/>
                </a:lnTo>
                <a:cubicBezTo>
                  <a:pt x="1290" y="11468"/>
                  <a:pt x="2196" y="13408"/>
                  <a:pt x="3028" y="15393"/>
                </a:cubicBezTo>
                <a:cubicBezTo>
                  <a:pt x="3860" y="17378"/>
                  <a:pt x="4619" y="19409"/>
                  <a:pt x="5307" y="21479"/>
                </a:cubicBezTo>
                <a:lnTo>
                  <a:pt x="21600" y="14919"/>
                </a:lnTo>
                <a:cubicBezTo>
                  <a:pt x="20754" y="12359"/>
                  <a:pt x="19807" y="9831"/>
                  <a:pt x="18758" y="7342"/>
                </a:cubicBezTo>
                <a:cubicBezTo>
                  <a:pt x="17710" y="4853"/>
                  <a:pt x="16560" y="2403"/>
                  <a:pt x="15310" y="0"/>
                </a:cubicBezTo>
                <a:close/>
                <a:moveTo>
                  <a:pt x="0" y="9773"/>
                </a:moveTo>
                <a:lnTo>
                  <a:pt x="4980" y="21600"/>
                </a:lnTo>
                <a:lnTo>
                  <a:pt x="0" y="9773"/>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504" name="Shape"/>
          <p:cNvSpPr>
            <a:spLocks noGrp="1"/>
          </p:cNvSpPr>
          <p:nvPr>
            <p:ph type="body" sz="quarter" idx="72" hasCustomPrompt="1"/>
          </p:nvPr>
        </p:nvSpPr>
        <p:spPr>
          <a:xfrm rot="10800000">
            <a:off x="5520239" y="5018889"/>
            <a:ext cx="229994" cy="198297"/>
          </a:xfrm>
          <a:custGeom>
            <a:avLst/>
            <a:gdLst/>
            <a:ahLst/>
            <a:cxnLst>
              <a:cxn ang="0">
                <a:pos x="wd2" y="hd2"/>
              </a:cxn>
              <a:cxn ang="5400000">
                <a:pos x="wd2" y="hd2"/>
              </a:cxn>
              <a:cxn ang="10800000">
                <a:pos x="wd2" y="hd2"/>
              </a:cxn>
              <a:cxn ang="16200000">
                <a:pos x="wd2" y="hd2"/>
              </a:cxn>
            </a:cxnLst>
            <a:rect l="0" t="0" r="r" b="b"/>
            <a:pathLst>
              <a:path w="21600" h="21600" extrusionOk="0">
                <a:moveTo>
                  <a:pt x="17486" y="0"/>
                </a:moveTo>
                <a:lnTo>
                  <a:pt x="0" y="7381"/>
                </a:lnTo>
                <a:cubicBezTo>
                  <a:pt x="716" y="9674"/>
                  <a:pt x="1368" y="12003"/>
                  <a:pt x="1936" y="14371"/>
                </a:cubicBezTo>
                <a:cubicBezTo>
                  <a:pt x="2503" y="16740"/>
                  <a:pt x="2986" y="19148"/>
                  <a:pt x="3364" y="21600"/>
                </a:cubicBezTo>
                <a:lnTo>
                  <a:pt x="21600" y="17862"/>
                </a:lnTo>
                <a:cubicBezTo>
                  <a:pt x="21137" y="14836"/>
                  <a:pt x="20562" y="11829"/>
                  <a:pt x="19876" y="8849"/>
                </a:cubicBezTo>
                <a:cubicBezTo>
                  <a:pt x="19191" y="5870"/>
                  <a:pt x="18394" y="2917"/>
                  <a:pt x="17486" y="0"/>
                </a:cubicBez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505" name="Shape"/>
          <p:cNvSpPr>
            <a:spLocks noGrp="1"/>
          </p:cNvSpPr>
          <p:nvPr>
            <p:ph type="body" sz="quarter" idx="73" hasCustomPrompt="1"/>
          </p:nvPr>
        </p:nvSpPr>
        <p:spPr>
          <a:xfrm rot="10800000">
            <a:off x="5504640" y="4879870"/>
            <a:ext cx="213022" cy="169220"/>
          </a:xfrm>
          <a:custGeom>
            <a:avLst/>
            <a:gdLst/>
            <a:ahLst/>
            <a:cxnLst>
              <a:cxn ang="0">
                <a:pos x="wd2" y="hd2"/>
              </a:cxn>
              <a:cxn ang="5400000">
                <a:pos x="wd2" y="hd2"/>
              </a:cxn>
              <a:cxn ang="10800000">
                <a:pos x="wd2" y="hd2"/>
              </a:cxn>
              <a:cxn ang="16200000">
                <a:pos x="wd2" y="hd2"/>
              </a:cxn>
            </a:cxnLst>
            <a:rect l="0" t="0" r="r" b="b"/>
            <a:pathLst>
              <a:path w="21600" h="21600" extrusionOk="0">
                <a:moveTo>
                  <a:pt x="20082" y="0"/>
                </a:moveTo>
                <a:lnTo>
                  <a:pt x="392" y="4365"/>
                </a:lnTo>
                <a:cubicBezTo>
                  <a:pt x="778" y="7168"/>
                  <a:pt x="1079" y="10008"/>
                  <a:pt x="1285" y="12881"/>
                </a:cubicBezTo>
                <a:cubicBezTo>
                  <a:pt x="1491" y="15754"/>
                  <a:pt x="1601" y="18662"/>
                  <a:pt x="1607" y="21600"/>
                </a:cubicBezTo>
                <a:lnTo>
                  <a:pt x="21600" y="21600"/>
                </a:lnTo>
                <a:cubicBezTo>
                  <a:pt x="21594" y="17984"/>
                  <a:pt x="21458" y="14370"/>
                  <a:pt x="21205" y="10768"/>
                </a:cubicBezTo>
                <a:cubicBezTo>
                  <a:pt x="20952" y="7160"/>
                  <a:pt x="20577" y="3568"/>
                  <a:pt x="20082" y="0"/>
                </a:cubicBezTo>
                <a:close/>
                <a:moveTo>
                  <a:pt x="0" y="4444"/>
                </a:moveTo>
                <a:lnTo>
                  <a:pt x="1202" y="21600"/>
                </a:lnTo>
                <a:lnTo>
                  <a:pt x="0" y="4444"/>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506" name="Shape"/>
          <p:cNvSpPr>
            <a:spLocks noGrp="1"/>
          </p:cNvSpPr>
          <p:nvPr>
            <p:ph type="body" sz="quarter" idx="74" hasCustomPrompt="1"/>
          </p:nvPr>
        </p:nvSpPr>
        <p:spPr>
          <a:xfrm rot="10800000">
            <a:off x="6005309" y="5568102"/>
            <a:ext cx="223005" cy="246716"/>
          </a:xfrm>
          <a:custGeom>
            <a:avLst/>
            <a:gdLst/>
            <a:ahLst/>
            <a:cxnLst>
              <a:cxn ang="0">
                <a:pos x="wd2" y="hd2"/>
              </a:cxn>
              <a:cxn ang="5400000">
                <a:pos x="wd2" y="hd2"/>
              </a:cxn>
              <a:cxn ang="10800000">
                <a:pos x="wd2" y="hd2"/>
              </a:cxn>
              <a:cxn ang="16200000">
                <a:pos x="wd2" y="hd2"/>
              </a:cxn>
            </a:cxnLst>
            <a:rect l="0" t="0" r="r" b="b"/>
            <a:pathLst>
              <a:path w="21600" h="21600" extrusionOk="0">
                <a:moveTo>
                  <a:pt x="6696" y="0"/>
                </a:moveTo>
                <a:lnTo>
                  <a:pt x="133" y="16301"/>
                </a:lnTo>
                <a:cubicBezTo>
                  <a:pt x="2200" y="16989"/>
                  <a:pt x="4228" y="17746"/>
                  <a:pt x="6210" y="18577"/>
                </a:cubicBezTo>
                <a:cubicBezTo>
                  <a:pt x="8192" y="19408"/>
                  <a:pt x="10129" y="20312"/>
                  <a:pt x="12015" y="21294"/>
                </a:cubicBezTo>
                <a:lnTo>
                  <a:pt x="21600" y="6282"/>
                </a:lnTo>
                <a:cubicBezTo>
                  <a:pt x="19200" y="5034"/>
                  <a:pt x="16752" y="3886"/>
                  <a:pt x="14266" y="2839"/>
                </a:cubicBezTo>
                <a:cubicBezTo>
                  <a:pt x="11779" y="1792"/>
                  <a:pt x="9253" y="845"/>
                  <a:pt x="6696" y="0"/>
                </a:cubicBezTo>
                <a:close/>
                <a:moveTo>
                  <a:pt x="0" y="16618"/>
                </a:moveTo>
                <a:lnTo>
                  <a:pt x="11809" y="21600"/>
                </a:lnTo>
                <a:lnTo>
                  <a:pt x="0" y="16618"/>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507" name="Shape"/>
          <p:cNvSpPr>
            <a:spLocks noGrp="1"/>
          </p:cNvSpPr>
          <p:nvPr>
            <p:ph type="body" sz="quarter" idx="75" hasCustomPrompt="1"/>
          </p:nvPr>
        </p:nvSpPr>
        <p:spPr>
          <a:xfrm rot="10800000">
            <a:off x="6162922" y="5626380"/>
            <a:ext cx="202539" cy="234362"/>
          </a:xfrm>
          <a:custGeom>
            <a:avLst/>
            <a:gdLst/>
            <a:ahLst/>
            <a:cxnLst>
              <a:cxn ang="0">
                <a:pos x="wd2" y="hd2"/>
              </a:cxn>
              <a:cxn ang="5400000">
                <a:pos x="wd2" y="hd2"/>
              </a:cxn>
              <a:cxn ang="10800000">
                <a:pos x="wd2" y="hd2"/>
              </a:cxn>
              <a:cxn ang="16200000">
                <a:pos x="wd2" y="hd2"/>
              </a:cxn>
            </a:cxnLst>
            <a:rect l="0" t="0" r="r" b="b"/>
            <a:pathLst>
              <a:path w="21600" h="21600" extrusionOk="0">
                <a:moveTo>
                  <a:pt x="0" y="17896"/>
                </a:moveTo>
                <a:lnTo>
                  <a:pt x="3647" y="0"/>
                </a:lnTo>
                <a:lnTo>
                  <a:pt x="0" y="17896"/>
                </a:lnTo>
                <a:close/>
                <a:moveTo>
                  <a:pt x="4086" y="58"/>
                </a:moveTo>
                <a:lnTo>
                  <a:pt x="426" y="17965"/>
                </a:lnTo>
                <a:cubicBezTo>
                  <a:pt x="2832" y="18337"/>
                  <a:pt x="5194" y="18809"/>
                  <a:pt x="7517" y="19366"/>
                </a:cubicBezTo>
                <a:cubicBezTo>
                  <a:pt x="9840" y="19922"/>
                  <a:pt x="12123" y="20561"/>
                  <a:pt x="14373" y="21266"/>
                </a:cubicBezTo>
                <a:lnTo>
                  <a:pt x="21600" y="4095"/>
                </a:lnTo>
                <a:cubicBezTo>
                  <a:pt x="18740" y="3202"/>
                  <a:pt x="15845" y="2420"/>
                  <a:pt x="12923" y="1748"/>
                </a:cubicBezTo>
                <a:cubicBezTo>
                  <a:pt x="10001" y="1076"/>
                  <a:pt x="7053" y="513"/>
                  <a:pt x="4086" y="58"/>
                </a:cubicBezTo>
                <a:close/>
                <a:moveTo>
                  <a:pt x="346" y="18322"/>
                </a:moveTo>
                <a:lnTo>
                  <a:pt x="14227" y="21600"/>
                </a:lnTo>
                <a:lnTo>
                  <a:pt x="346" y="18322"/>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508" name="Shape"/>
          <p:cNvSpPr>
            <a:spLocks noGrp="1"/>
          </p:cNvSpPr>
          <p:nvPr>
            <p:ph type="body" sz="quarter" idx="76" hasCustomPrompt="1"/>
          </p:nvPr>
        </p:nvSpPr>
        <p:spPr>
          <a:xfrm rot="10800000">
            <a:off x="6331267" y="5662570"/>
            <a:ext cx="169220" cy="2131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981"/>
                </a:lnTo>
                <a:cubicBezTo>
                  <a:pt x="2937" y="19987"/>
                  <a:pt x="5845" y="20098"/>
                  <a:pt x="8719" y="20304"/>
                </a:cubicBezTo>
                <a:cubicBezTo>
                  <a:pt x="11593" y="20509"/>
                  <a:pt x="14433" y="20810"/>
                  <a:pt x="17235" y="21195"/>
                </a:cubicBezTo>
                <a:lnTo>
                  <a:pt x="21600" y="1518"/>
                </a:lnTo>
                <a:cubicBezTo>
                  <a:pt x="18032" y="1022"/>
                  <a:pt x="14440" y="648"/>
                  <a:pt x="10832" y="394"/>
                </a:cubicBezTo>
                <a:cubicBezTo>
                  <a:pt x="7230" y="141"/>
                  <a:pt x="3616" y="6"/>
                  <a:pt x="0" y="0"/>
                </a:cubicBezTo>
                <a:close/>
                <a:moveTo>
                  <a:pt x="0" y="20386"/>
                </a:moveTo>
                <a:lnTo>
                  <a:pt x="17156" y="21600"/>
                </a:lnTo>
                <a:lnTo>
                  <a:pt x="0" y="20386"/>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509" name="Shape"/>
          <p:cNvSpPr>
            <a:spLocks noGrp="1"/>
          </p:cNvSpPr>
          <p:nvPr>
            <p:ph type="body" sz="quarter" idx="77" hasCustomPrompt="1"/>
          </p:nvPr>
        </p:nvSpPr>
        <p:spPr>
          <a:xfrm rot="10800000" flipH="1">
            <a:off x="6901903" y="5488983"/>
            <a:ext cx="240227" cy="252083"/>
          </a:xfrm>
          <a:custGeom>
            <a:avLst/>
            <a:gdLst/>
            <a:ahLst/>
            <a:cxnLst>
              <a:cxn ang="0">
                <a:pos x="wd2" y="hd2"/>
              </a:cxn>
              <a:cxn ang="5400000">
                <a:pos x="wd2" y="hd2"/>
              </a:cxn>
              <a:cxn ang="10800000">
                <a:pos x="wd2" y="hd2"/>
              </a:cxn>
              <a:cxn ang="16200000">
                <a:pos x="wd2" y="hd2"/>
              </a:cxn>
            </a:cxnLst>
            <a:rect l="0" t="0" r="r" b="b"/>
            <a:pathLst>
              <a:path w="21600" h="21600" extrusionOk="0">
                <a:moveTo>
                  <a:pt x="9089" y="0"/>
                </a:moveTo>
                <a:lnTo>
                  <a:pt x="180" y="14703"/>
                </a:lnTo>
                <a:cubicBezTo>
                  <a:pt x="1941" y="15682"/>
                  <a:pt x="3663" y="16719"/>
                  <a:pt x="5333" y="17822"/>
                </a:cubicBezTo>
                <a:cubicBezTo>
                  <a:pt x="7003" y="18925"/>
                  <a:pt x="8621" y="20093"/>
                  <a:pt x="10177" y="21333"/>
                </a:cubicBezTo>
                <a:lnTo>
                  <a:pt x="21600" y="8362"/>
                </a:lnTo>
                <a:cubicBezTo>
                  <a:pt x="19616" y="6779"/>
                  <a:pt x="17577" y="5291"/>
                  <a:pt x="15489" y="3897"/>
                </a:cubicBezTo>
                <a:cubicBezTo>
                  <a:pt x="13402" y="2504"/>
                  <a:pt x="11266" y="1205"/>
                  <a:pt x="9089" y="0"/>
                </a:cubicBezTo>
                <a:close/>
                <a:moveTo>
                  <a:pt x="0" y="15002"/>
                </a:moveTo>
                <a:lnTo>
                  <a:pt x="9953" y="21600"/>
                </a:lnTo>
                <a:lnTo>
                  <a:pt x="0" y="15002"/>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510" name="Shape"/>
          <p:cNvSpPr>
            <a:spLocks noGrp="1"/>
          </p:cNvSpPr>
          <p:nvPr>
            <p:ph type="body" sz="quarter" idx="78" hasCustomPrompt="1"/>
          </p:nvPr>
        </p:nvSpPr>
        <p:spPr>
          <a:xfrm rot="10800000" flipH="1">
            <a:off x="7015464" y="5391022"/>
            <a:ext cx="249836" cy="249836"/>
          </a:xfrm>
          <a:custGeom>
            <a:avLst/>
            <a:gdLst/>
            <a:ahLst/>
            <a:cxnLst>
              <a:cxn ang="0">
                <a:pos x="wd2" y="hd2"/>
              </a:cxn>
              <a:cxn ang="5400000">
                <a:pos x="wd2" y="hd2"/>
              </a:cxn>
              <a:cxn ang="10800000">
                <a:pos x="wd2" y="hd2"/>
              </a:cxn>
              <a:cxn ang="16200000">
                <a:pos x="wd2" y="hd2"/>
              </a:cxn>
            </a:cxnLst>
            <a:rect l="0" t="0" r="r" b="b"/>
            <a:pathLst>
              <a:path w="21600" h="21600" extrusionOk="0">
                <a:moveTo>
                  <a:pt x="11210" y="0"/>
                </a:moveTo>
                <a:lnTo>
                  <a:pt x="227" y="13098"/>
                </a:lnTo>
                <a:cubicBezTo>
                  <a:pt x="1719" y="14358"/>
                  <a:pt x="3157" y="15681"/>
                  <a:pt x="4538" y="17062"/>
                </a:cubicBezTo>
                <a:cubicBezTo>
                  <a:pt x="5919" y="18443"/>
                  <a:pt x="7242" y="19881"/>
                  <a:pt x="8502" y="21373"/>
                </a:cubicBezTo>
                <a:lnTo>
                  <a:pt x="21600" y="10390"/>
                </a:lnTo>
                <a:cubicBezTo>
                  <a:pt x="20030" y="8531"/>
                  <a:pt x="18389" y="6715"/>
                  <a:pt x="16637" y="4963"/>
                </a:cubicBezTo>
                <a:cubicBezTo>
                  <a:pt x="14885" y="3211"/>
                  <a:pt x="13069" y="1570"/>
                  <a:pt x="11210" y="0"/>
                </a:cubicBezTo>
                <a:close/>
                <a:moveTo>
                  <a:pt x="0" y="13357"/>
                </a:moveTo>
                <a:lnTo>
                  <a:pt x="8243" y="21600"/>
                </a:lnTo>
                <a:lnTo>
                  <a:pt x="0" y="13357"/>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511" name="Shape"/>
          <p:cNvSpPr>
            <a:spLocks noGrp="1"/>
          </p:cNvSpPr>
          <p:nvPr>
            <p:ph type="body" sz="quarter" idx="79" hasCustomPrompt="1"/>
          </p:nvPr>
        </p:nvSpPr>
        <p:spPr>
          <a:xfrm rot="10800000" flipH="1">
            <a:off x="7116547" y="5279456"/>
            <a:ext cx="248962" cy="238106"/>
          </a:xfrm>
          <a:custGeom>
            <a:avLst/>
            <a:gdLst/>
            <a:ahLst/>
            <a:cxnLst>
              <a:cxn ang="0">
                <a:pos x="wd2" y="hd2"/>
              </a:cxn>
              <a:cxn ang="5400000">
                <a:pos x="wd2" y="hd2"/>
              </a:cxn>
              <a:cxn ang="10800000">
                <a:pos x="wd2" y="hd2"/>
              </a:cxn>
              <a:cxn ang="16200000">
                <a:pos x="wd2" y="hd2"/>
              </a:cxn>
            </a:cxnLst>
            <a:rect l="0" t="0" r="r" b="b"/>
            <a:pathLst>
              <a:path w="21600" h="21600" extrusionOk="0">
                <a:moveTo>
                  <a:pt x="13133" y="0"/>
                </a:moveTo>
                <a:lnTo>
                  <a:pt x="0" y="11513"/>
                </a:lnTo>
                <a:cubicBezTo>
                  <a:pt x="1255" y="13083"/>
                  <a:pt x="2438" y="14716"/>
                  <a:pt x="3555" y="16401"/>
                </a:cubicBezTo>
                <a:cubicBezTo>
                  <a:pt x="4671" y="18086"/>
                  <a:pt x="5722" y="19823"/>
                  <a:pt x="6713" y="21600"/>
                </a:cubicBezTo>
                <a:lnTo>
                  <a:pt x="21600" y="12611"/>
                </a:lnTo>
                <a:cubicBezTo>
                  <a:pt x="20380" y="10416"/>
                  <a:pt x="19065" y="8263"/>
                  <a:pt x="17653" y="6159"/>
                </a:cubicBezTo>
                <a:cubicBezTo>
                  <a:pt x="16242" y="4056"/>
                  <a:pt x="14735" y="2000"/>
                  <a:pt x="13133" y="0"/>
                </a:cubicBez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512" name="Shape"/>
          <p:cNvSpPr>
            <a:spLocks noGrp="1"/>
          </p:cNvSpPr>
          <p:nvPr>
            <p:ph type="body" sz="quarter" idx="80" hasCustomPrompt="1"/>
          </p:nvPr>
        </p:nvSpPr>
        <p:spPr>
          <a:xfrm rot="10800000" flipH="1">
            <a:off x="7192545" y="5151918"/>
            <a:ext cx="246841" cy="223131"/>
          </a:xfrm>
          <a:custGeom>
            <a:avLst/>
            <a:gdLst/>
            <a:ahLst/>
            <a:cxnLst>
              <a:cxn ang="0">
                <a:pos x="wd2" y="hd2"/>
              </a:cxn>
              <a:cxn ang="5400000">
                <a:pos x="wd2" y="hd2"/>
              </a:cxn>
              <a:cxn ang="10800000">
                <a:pos x="wd2" y="hd2"/>
              </a:cxn>
              <a:cxn ang="16200000">
                <a:pos x="wd2" y="hd2"/>
              </a:cxn>
            </a:cxnLst>
            <a:rect l="0" t="0" r="r" b="b"/>
            <a:pathLst>
              <a:path w="21600" h="21600" extrusionOk="0">
                <a:moveTo>
                  <a:pt x="15310" y="0"/>
                </a:moveTo>
                <a:lnTo>
                  <a:pt x="306" y="9580"/>
                </a:lnTo>
                <a:cubicBezTo>
                  <a:pt x="1290" y="11468"/>
                  <a:pt x="2196" y="13408"/>
                  <a:pt x="3028" y="15393"/>
                </a:cubicBezTo>
                <a:cubicBezTo>
                  <a:pt x="3860" y="17378"/>
                  <a:pt x="4619" y="19409"/>
                  <a:pt x="5307" y="21479"/>
                </a:cubicBezTo>
                <a:lnTo>
                  <a:pt x="21600" y="14919"/>
                </a:lnTo>
                <a:cubicBezTo>
                  <a:pt x="20754" y="12359"/>
                  <a:pt x="19807" y="9831"/>
                  <a:pt x="18758" y="7342"/>
                </a:cubicBezTo>
                <a:cubicBezTo>
                  <a:pt x="17710" y="4853"/>
                  <a:pt x="16560" y="2403"/>
                  <a:pt x="15310" y="0"/>
                </a:cubicBezTo>
                <a:close/>
                <a:moveTo>
                  <a:pt x="0" y="9773"/>
                </a:moveTo>
                <a:lnTo>
                  <a:pt x="4980" y="21600"/>
                </a:lnTo>
                <a:lnTo>
                  <a:pt x="0" y="9773"/>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513" name="Shape"/>
          <p:cNvSpPr>
            <a:spLocks noGrp="1"/>
          </p:cNvSpPr>
          <p:nvPr>
            <p:ph type="body" sz="quarter" idx="81" hasCustomPrompt="1"/>
          </p:nvPr>
        </p:nvSpPr>
        <p:spPr>
          <a:xfrm rot="10800000" flipH="1">
            <a:off x="7254567" y="5018889"/>
            <a:ext cx="229994" cy="198297"/>
          </a:xfrm>
          <a:custGeom>
            <a:avLst/>
            <a:gdLst/>
            <a:ahLst/>
            <a:cxnLst>
              <a:cxn ang="0">
                <a:pos x="wd2" y="hd2"/>
              </a:cxn>
              <a:cxn ang="5400000">
                <a:pos x="wd2" y="hd2"/>
              </a:cxn>
              <a:cxn ang="10800000">
                <a:pos x="wd2" y="hd2"/>
              </a:cxn>
              <a:cxn ang="16200000">
                <a:pos x="wd2" y="hd2"/>
              </a:cxn>
            </a:cxnLst>
            <a:rect l="0" t="0" r="r" b="b"/>
            <a:pathLst>
              <a:path w="21600" h="21600" extrusionOk="0">
                <a:moveTo>
                  <a:pt x="17486" y="0"/>
                </a:moveTo>
                <a:lnTo>
                  <a:pt x="0" y="7381"/>
                </a:lnTo>
                <a:cubicBezTo>
                  <a:pt x="716" y="9674"/>
                  <a:pt x="1368" y="12003"/>
                  <a:pt x="1936" y="14371"/>
                </a:cubicBezTo>
                <a:cubicBezTo>
                  <a:pt x="2503" y="16740"/>
                  <a:pt x="2986" y="19148"/>
                  <a:pt x="3364" y="21600"/>
                </a:cubicBezTo>
                <a:lnTo>
                  <a:pt x="21600" y="17862"/>
                </a:lnTo>
                <a:cubicBezTo>
                  <a:pt x="21137" y="14836"/>
                  <a:pt x="20562" y="11829"/>
                  <a:pt x="19876" y="8849"/>
                </a:cubicBezTo>
                <a:cubicBezTo>
                  <a:pt x="19191" y="5870"/>
                  <a:pt x="18394" y="2917"/>
                  <a:pt x="17486" y="0"/>
                </a:cubicBez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514" name="Shape"/>
          <p:cNvSpPr>
            <a:spLocks noGrp="1"/>
          </p:cNvSpPr>
          <p:nvPr>
            <p:ph type="body" sz="quarter" idx="82" hasCustomPrompt="1"/>
          </p:nvPr>
        </p:nvSpPr>
        <p:spPr>
          <a:xfrm rot="10800000" flipH="1">
            <a:off x="7287138" y="4879870"/>
            <a:ext cx="213022" cy="169220"/>
          </a:xfrm>
          <a:custGeom>
            <a:avLst/>
            <a:gdLst/>
            <a:ahLst/>
            <a:cxnLst>
              <a:cxn ang="0">
                <a:pos x="wd2" y="hd2"/>
              </a:cxn>
              <a:cxn ang="5400000">
                <a:pos x="wd2" y="hd2"/>
              </a:cxn>
              <a:cxn ang="10800000">
                <a:pos x="wd2" y="hd2"/>
              </a:cxn>
              <a:cxn ang="16200000">
                <a:pos x="wd2" y="hd2"/>
              </a:cxn>
            </a:cxnLst>
            <a:rect l="0" t="0" r="r" b="b"/>
            <a:pathLst>
              <a:path w="21600" h="21600" extrusionOk="0">
                <a:moveTo>
                  <a:pt x="20082" y="0"/>
                </a:moveTo>
                <a:lnTo>
                  <a:pt x="392" y="4365"/>
                </a:lnTo>
                <a:cubicBezTo>
                  <a:pt x="778" y="7168"/>
                  <a:pt x="1079" y="10008"/>
                  <a:pt x="1285" y="12881"/>
                </a:cubicBezTo>
                <a:cubicBezTo>
                  <a:pt x="1491" y="15754"/>
                  <a:pt x="1601" y="18662"/>
                  <a:pt x="1607" y="21600"/>
                </a:cubicBezTo>
                <a:lnTo>
                  <a:pt x="21600" y="21600"/>
                </a:lnTo>
                <a:cubicBezTo>
                  <a:pt x="21594" y="17984"/>
                  <a:pt x="21458" y="14370"/>
                  <a:pt x="21205" y="10768"/>
                </a:cubicBezTo>
                <a:cubicBezTo>
                  <a:pt x="20952" y="7160"/>
                  <a:pt x="20577" y="3568"/>
                  <a:pt x="20082" y="0"/>
                </a:cubicBezTo>
                <a:close/>
                <a:moveTo>
                  <a:pt x="0" y="4444"/>
                </a:moveTo>
                <a:lnTo>
                  <a:pt x="1202" y="21600"/>
                </a:lnTo>
                <a:lnTo>
                  <a:pt x="0" y="4444"/>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515" name="Shape"/>
          <p:cNvSpPr>
            <a:spLocks noGrp="1"/>
          </p:cNvSpPr>
          <p:nvPr>
            <p:ph type="body" sz="quarter" idx="83" hasCustomPrompt="1"/>
          </p:nvPr>
        </p:nvSpPr>
        <p:spPr>
          <a:xfrm rot="10800000" flipH="1">
            <a:off x="6776486" y="5568102"/>
            <a:ext cx="223005" cy="246716"/>
          </a:xfrm>
          <a:custGeom>
            <a:avLst/>
            <a:gdLst/>
            <a:ahLst/>
            <a:cxnLst>
              <a:cxn ang="0">
                <a:pos x="wd2" y="hd2"/>
              </a:cxn>
              <a:cxn ang="5400000">
                <a:pos x="wd2" y="hd2"/>
              </a:cxn>
              <a:cxn ang="10800000">
                <a:pos x="wd2" y="hd2"/>
              </a:cxn>
              <a:cxn ang="16200000">
                <a:pos x="wd2" y="hd2"/>
              </a:cxn>
            </a:cxnLst>
            <a:rect l="0" t="0" r="r" b="b"/>
            <a:pathLst>
              <a:path w="21600" h="21600" extrusionOk="0">
                <a:moveTo>
                  <a:pt x="6696" y="0"/>
                </a:moveTo>
                <a:lnTo>
                  <a:pt x="133" y="16301"/>
                </a:lnTo>
                <a:cubicBezTo>
                  <a:pt x="2200" y="16989"/>
                  <a:pt x="4228" y="17746"/>
                  <a:pt x="6210" y="18577"/>
                </a:cubicBezTo>
                <a:cubicBezTo>
                  <a:pt x="8192" y="19408"/>
                  <a:pt x="10129" y="20312"/>
                  <a:pt x="12015" y="21294"/>
                </a:cubicBezTo>
                <a:lnTo>
                  <a:pt x="21600" y="6282"/>
                </a:lnTo>
                <a:cubicBezTo>
                  <a:pt x="19200" y="5034"/>
                  <a:pt x="16752" y="3886"/>
                  <a:pt x="14266" y="2839"/>
                </a:cubicBezTo>
                <a:cubicBezTo>
                  <a:pt x="11779" y="1792"/>
                  <a:pt x="9253" y="845"/>
                  <a:pt x="6696" y="0"/>
                </a:cubicBezTo>
                <a:close/>
                <a:moveTo>
                  <a:pt x="0" y="16618"/>
                </a:moveTo>
                <a:lnTo>
                  <a:pt x="11809" y="21600"/>
                </a:lnTo>
                <a:lnTo>
                  <a:pt x="0" y="16618"/>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516" name="Shape"/>
          <p:cNvSpPr>
            <a:spLocks noGrp="1"/>
          </p:cNvSpPr>
          <p:nvPr>
            <p:ph type="body" sz="quarter" idx="84" hasCustomPrompt="1"/>
          </p:nvPr>
        </p:nvSpPr>
        <p:spPr>
          <a:xfrm rot="10800000" flipH="1">
            <a:off x="6639338" y="5626380"/>
            <a:ext cx="202540" cy="234362"/>
          </a:xfrm>
          <a:custGeom>
            <a:avLst/>
            <a:gdLst/>
            <a:ahLst/>
            <a:cxnLst>
              <a:cxn ang="0">
                <a:pos x="wd2" y="hd2"/>
              </a:cxn>
              <a:cxn ang="5400000">
                <a:pos x="wd2" y="hd2"/>
              </a:cxn>
              <a:cxn ang="10800000">
                <a:pos x="wd2" y="hd2"/>
              </a:cxn>
              <a:cxn ang="16200000">
                <a:pos x="wd2" y="hd2"/>
              </a:cxn>
            </a:cxnLst>
            <a:rect l="0" t="0" r="r" b="b"/>
            <a:pathLst>
              <a:path w="21600" h="21600" extrusionOk="0">
                <a:moveTo>
                  <a:pt x="0" y="17896"/>
                </a:moveTo>
                <a:lnTo>
                  <a:pt x="3647" y="0"/>
                </a:lnTo>
                <a:lnTo>
                  <a:pt x="0" y="17896"/>
                </a:lnTo>
                <a:close/>
                <a:moveTo>
                  <a:pt x="4086" y="58"/>
                </a:moveTo>
                <a:lnTo>
                  <a:pt x="426" y="17965"/>
                </a:lnTo>
                <a:cubicBezTo>
                  <a:pt x="2832" y="18337"/>
                  <a:pt x="5194" y="18809"/>
                  <a:pt x="7517" y="19366"/>
                </a:cubicBezTo>
                <a:cubicBezTo>
                  <a:pt x="9840" y="19922"/>
                  <a:pt x="12123" y="20561"/>
                  <a:pt x="14373" y="21266"/>
                </a:cubicBezTo>
                <a:lnTo>
                  <a:pt x="21600" y="4095"/>
                </a:lnTo>
                <a:cubicBezTo>
                  <a:pt x="18740" y="3202"/>
                  <a:pt x="15845" y="2420"/>
                  <a:pt x="12923" y="1748"/>
                </a:cubicBezTo>
                <a:cubicBezTo>
                  <a:pt x="10001" y="1076"/>
                  <a:pt x="7053" y="513"/>
                  <a:pt x="4086" y="58"/>
                </a:cubicBezTo>
                <a:close/>
                <a:moveTo>
                  <a:pt x="346" y="18322"/>
                </a:moveTo>
                <a:lnTo>
                  <a:pt x="14227" y="21600"/>
                </a:lnTo>
                <a:lnTo>
                  <a:pt x="346" y="18322"/>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517" name="Shape"/>
          <p:cNvSpPr>
            <a:spLocks noGrp="1"/>
          </p:cNvSpPr>
          <p:nvPr>
            <p:ph type="body" sz="quarter" idx="85" hasCustomPrompt="1"/>
          </p:nvPr>
        </p:nvSpPr>
        <p:spPr>
          <a:xfrm rot="10800000" flipH="1">
            <a:off x="6504313" y="5662570"/>
            <a:ext cx="169220" cy="2131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981"/>
                </a:lnTo>
                <a:cubicBezTo>
                  <a:pt x="2937" y="19987"/>
                  <a:pt x="5845" y="20098"/>
                  <a:pt x="8719" y="20304"/>
                </a:cubicBezTo>
                <a:cubicBezTo>
                  <a:pt x="11593" y="20509"/>
                  <a:pt x="14433" y="20810"/>
                  <a:pt x="17235" y="21195"/>
                </a:cubicBezTo>
                <a:lnTo>
                  <a:pt x="21600" y="1518"/>
                </a:lnTo>
                <a:cubicBezTo>
                  <a:pt x="18032" y="1022"/>
                  <a:pt x="14440" y="648"/>
                  <a:pt x="10832" y="394"/>
                </a:cubicBezTo>
                <a:cubicBezTo>
                  <a:pt x="7230" y="141"/>
                  <a:pt x="3616" y="6"/>
                  <a:pt x="0" y="0"/>
                </a:cubicBezTo>
                <a:close/>
                <a:moveTo>
                  <a:pt x="0" y="20386"/>
                </a:moveTo>
                <a:lnTo>
                  <a:pt x="17156" y="21600"/>
                </a:lnTo>
                <a:lnTo>
                  <a:pt x="0" y="20386"/>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518" name="Shape"/>
          <p:cNvSpPr>
            <a:spLocks noGrp="1"/>
          </p:cNvSpPr>
          <p:nvPr>
            <p:ph type="body" sz="quarter" idx="86" hasCustomPrompt="1"/>
          </p:nvPr>
        </p:nvSpPr>
        <p:spPr>
          <a:xfrm>
            <a:off x="10599343" y="4012534"/>
            <a:ext cx="240227" cy="252082"/>
          </a:xfrm>
          <a:custGeom>
            <a:avLst/>
            <a:gdLst/>
            <a:ahLst/>
            <a:cxnLst>
              <a:cxn ang="0">
                <a:pos x="wd2" y="hd2"/>
              </a:cxn>
              <a:cxn ang="5400000">
                <a:pos x="wd2" y="hd2"/>
              </a:cxn>
              <a:cxn ang="10800000">
                <a:pos x="wd2" y="hd2"/>
              </a:cxn>
              <a:cxn ang="16200000">
                <a:pos x="wd2" y="hd2"/>
              </a:cxn>
            </a:cxnLst>
            <a:rect l="0" t="0" r="r" b="b"/>
            <a:pathLst>
              <a:path w="21600" h="21600" extrusionOk="0">
                <a:moveTo>
                  <a:pt x="9089" y="0"/>
                </a:moveTo>
                <a:lnTo>
                  <a:pt x="180" y="14703"/>
                </a:lnTo>
                <a:cubicBezTo>
                  <a:pt x="1941" y="15682"/>
                  <a:pt x="3663" y="16719"/>
                  <a:pt x="5333" y="17822"/>
                </a:cubicBezTo>
                <a:cubicBezTo>
                  <a:pt x="7003" y="18925"/>
                  <a:pt x="8621" y="20093"/>
                  <a:pt x="10177" y="21333"/>
                </a:cubicBezTo>
                <a:lnTo>
                  <a:pt x="21600" y="8362"/>
                </a:lnTo>
                <a:cubicBezTo>
                  <a:pt x="19616" y="6779"/>
                  <a:pt x="17577" y="5291"/>
                  <a:pt x="15489" y="3897"/>
                </a:cubicBezTo>
                <a:cubicBezTo>
                  <a:pt x="13402" y="2504"/>
                  <a:pt x="11266" y="1205"/>
                  <a:pt x="9089" y="0"/>
                </a:cubicBezTo>
                <a:close/>
                <a:moveTo>
                  <a:pt x="0" y="15002"/>
                </a:moveTo>
                <a:lnTo>
                  <a:pt x="9953" y="21600"/>
                </a:lnTo>
                <a:lnTo>
                  <a:pt x="0" y="15002"/>
                </a:lnTo>
                <a:close/>
              </a:path>
            </a:pathLst>
          </a:custGeom>
          <a:solidFill>
            <a:srgbClr val="F1F1F4"/>
          </a:solidFill>
        </p:spPr>
        <p:txBody>
          <a:bodyPr lIns="71437" tIns="71437" rIns="71437" bIns="71437" anchor="ctr"/>
          <a:lstStyle/>
          <a:p>
            <a:pPr>
              <a:lnSpc>
                <a:spcPct val="100000"/>
              </a:lnSpc>
              <a:defRPr b="1">
                <a:solidFill>
                  <a:srgbClr val="FFFFFF"/>
                </a:solidFill>
              </a:defRPr>
            </a:pPr>
            <a:r>
              <a:rPr lang="en-US"/>
              <a:t> </a:t>
            </a:r>
            <a:endParaRPr/>
          </a:p>
        </p:txBody>
      </p:sp>
      <p:sp>
        <p:nvSpPr>
          <p:cNvPr id="519" name="Shape"/>
          <p:cNvSpPr>
            <a:spLocks noGrp="1"/>
          </p:cNvSpPr>
          <p:nvPr>
            <p:ph type="body" sz="quarter" idx="87" hasCustomPrompt="1"/>
          </p:nvPr>
        </p:nvSpPr>
        <p:spPr>
          <a:xfrm>
            <a:off x="10712905" y="4112743"/>
            <a:ext cx="249836" cy="249836"/>
          </a:xfrm>
          <a:custGeom>
            <a:avLst/>
            <a:gdLst/>
            <a:ahLst/>
            <a:cxnLst>
              <a:cxn ang="0">
                <a:pos x="wd2" y="hd2"/>
              </a:cxn>
              <a:cxn ang="5400000">
                <a:pos x="wd2" y="hd2"/>
              </a:cxn>
              <a:cxn ang="10800000">
                <a:pos x="wd2" y="hd2"/>
              </a:cxn>
              <a:cxn ang="16200000">
                <a:pos x="wd2" y="hd2"/>
              </a:cxn>
            </a:cxnLst>
            <a:rect l="0" t="0" r="r" b="b"/>
            <a:pathLst>
              <a:path w="21600" h="21600" extrusionOk="0">
                <a:moveTo>
                  <a:pt x="11210" y="0"/>
                </a:moveTo>
                <a:lnTo>
                  <a:pt x="227" y="13098"/>
                </a:lnTo>
                <a:cubicBezTo>
                  <a:pt x="1719" y="14358"/>
                  <a:pt x="3157" y="15681"/>
                  <a:pt x="4538" y="17062"/>
                </a:cubicBezTo>
                <a:cubicBezTo>
                  <a:pt x="5919" y="18443"/>
                  <a:pt x="7242" y="19881"/>
                  <a:pt x="8502" y="21373"/>
                </a:cubicBezTo>
                <a:lnTo>
                  <a:pt x="21600" y="10390"/>
                </a:lnTo>
                <a:cubicBezTo>
                  <a:pt x="20030" y="8531"/>
                  <a:pt x="18389" y="6715"/>
                  <a:pt x="16637" y="4963"/>
                </a:cubicBezTo>
                <a:cubicBezTo>
                  <a:pt x="14885" y="3211"/>
                  <a:pt x="13069" y="1570"/>
                  <a:pt x="11210" y="0"/>
                </a:cubicBezTo>
                <a:close/>
                <a:moveTo>
                  <a:pt x="0" y="13357"/>
                </a:moveTo>
                <a:lnTo>
                  <a:pt x="8243" y="21600"/>
                </a:lnTo>
                <a:lnTo>
                  <a:pt x="0" y="13357"/>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520" name="Shape"/>
          <p:cNvSpPr>
            <a:spLocks noGrp="1"/>
          </p:cNvSpPr>
          <p:nvPr>
            <p:ph type="body" sz="quarter" idx="88" hasCustomPrompt="1"/>
          </p:nvPr>
        </p:nvSpPr>
        <p:spPr>
          <a:xfrm>
            <a:off x="10813987" y="4236038"/>
            <a:ext cx="248962" cy="238105"/>
          </a:xfrm>
          <a:custGeom>
            <a:avLst/>
            <a:gdLst/>
            <a:ahLst/>
            <a:cxnLst>
              <a:cxn ang="0">
                <a:pos x="wd2" y="hd2"/>
              </a:cxn>
              <a:cxn ang="5400000">
                <a:pos x="wd2" y="hd2"/>
              </a:cxn>
              <a:cxn ang="10800000">
                <a:pos x="wd2" y="hd2"/>
              </a:cxn>
              <a:cxn ang="16200000">
                <a:pos x="wd2" y="hd2"/>
              </a:cxn>
            </a:cxnLst>
            <a:rect l="0" t="0" r="r" b="b"/>
            <a:pathLst>
              <a:path w="21600" h="21600" extrusionOk="0">
                <a:moveTo>
                  <a:pt x="13133" y="0"/>
                </a:moveTo>
                <a:lnTo>
                  <a:pt x="0" y="11513"/>
                </a:lnTo>
                <a:cubicBezTo>
                  <a:pt x="1255" y="13083"/>
                  <a:pt x="2438" y="14716"/>
                  <a:pt x="3555" y="16401"/>
                </a:cubicBezTo>
                <a:cubicBezTo>
                  <a:pt x="4671" y="18086"/>
                  <a:pt x="5722" y="19823"/>
                  <a:pt x="6713" y="21600"/>
                </a:cubicBezTo>
                <a:lnTo>
                  <a:pt x="21600" y="12611"/>
                </a:lnTo>
                <a:cubicBezTo>
                  <a:pt x="20380" y="10416"/>
                  <a:pt x="19065" y="8263"/>
                  <a:pt x="17653" y="6159"/>
                </a:cubicBezTo>
                <a:cubicBezTo>
                  <a:pt x="16242" y="4056"/>
                  <a:pt x="14735" y="2000"/>
                  <a:pt x="13133" y="0"/>
                </a:cubicBez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521" name="Shape"/>
          <p:cNvSpPr>
            <a:spLocks noGrp="1"/>
          </p:cNvSpPr>
          <p:nvPr>
            <p:ph type="body" sz="quarter" idx="89" hasCustomPrompt="1"/>
          </p:nvPr>
        </p:nvSpPr>
        <p:spPr>
          <a:xfrm>
            <a:off x="10889985" y="4378551"/>
            <a:ext cx="246841" cy="223131"/>
          </a:xfrm>
          <a:custGeom>
            <a:avLst/>
            <a:gdLst/>
            <a:ahLst/>
            <a:cxnLst>
              <a:cxn ang="0">
                <a:pos x="wd2" y="hd2"/>
              </a:cxn>
              <a:cxn ang="5400000">
                <a:pos x="wd2" y="hd2"/>
              </a:cxn>
              <a:cxn ang="10800000">
                <a:pos x="wd2" y="hd2"/>
              </a:cxn>
              <a:cxn ang="16200000">
                <a:pos x="wd2" y="hd2"/>
              </a:cxn>
            </a:cxnLst>
            <a:rect l="0" t="0" r="r" b="b"/>
            <a:pathLst>
              <a:path w="21600" h="21600" extrusionOk="0">
                <a:moveTo>
                  <a:pt x="15310" y="0"/>
                </a:moveTo>
                <a:lnTo>
                  <a:pt x="306" y="9580"/>
                </a:lnTo>
                <a:cubicBezTo>
                  <a:pt x="1290" y="11468"/>
                  <a:pt x="2196" y="13408"/>
                  <a:pt x="3028" y="15393"/>
                </a:cubicBezTo>
                <a:cubicBezTo>
                  <a:pt x="3860" y="17378"/>
                  <a:pt x="4619" y="19409"/>
                  <a:pt x="5307" y="21479"/>
                </a:cubicBezTo>
                <a:lnTo>
                  <a:pt x="21600" y="14919"/>
                </a:lnTo>
                <a:cubicBezTo>
                  <a:pt x="20754" y="12359"/>
                  <a:pt x="19807" y="9831"/>
                  <a:pt x="18758" y="7342"/>
                </a:cubicBezTo>
                <a:cubicBezTo>
                  <a:pt x="17710" y="4853"/>
                  <a:pt x="16560" y="2403"/>
                  <a:pt x="15310" y="0"/>
                </a:cubicBezTo>
                <a:close/>
                <a:moveTo>
                  <a:pt x="0" y="9773"/>
                </a:moveTo>
                <a:lnTo>
                  <a:pt x="4980" y="21600"/>
                </a:lnTo>
                <a:lnTo>
                  <a:pt x="0" y="9773"/>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522" name="Shape"/>
          <p:cNvSpPr>
            <a:spLocks noGrp="1"/>
          </p:cNvSpPr>
          <p:nvPr>
            <p:ph type="body" sz="quarter" idx="90" hasCustomPrompt="1"/>
          </p:nvPr>
        </p:nvSpPr>
        <p:spPr>
          <a:xfrm>
            <a:off x="10952007" y="4536414"/>
            <a:ext cx="229994" cy="198297"/>
          </a:xfrm>
          <a:custGeom>
            <a:avLst/>
            <a:gdLst/>
            <a:ahLst/>
            <a:cxnLst>
              <a:cxn ang="0">
                <a:pos x="wd2" y="hd2"/>
              </a:cxn>
              <a:cxn ang="5400000">
                <a:pos x="wd2" y="hd2"/>
              </a:cxn>
              <a:cxn ang="10800000">
                <a:pos x="wd2" y="hd2"/>
              </a:cxn>
              <a:cxn ang="16200000">
                <a:pos x="wd2" y="hd2"/>
              </a:cxn>
            </a:cxnLst>
            <a:rect l="0" t="0" r="r" b="b"/>
            <a:pathLst>
              <a:path w="21600" h="21600" extrusionOk="0">
                <a:moveTo>
                  <a:pt x="17486" y="0"/>
                </a:moveTo>
                <a:lnTo>
                  <a:pt x="0" y="7381"/>
                </a:lnTo>
                <a:cubicBezTo>
                  <a:pt x="716" y="9674"/>
                  <a:pt x="1368" y="12003"/>
                  <a:pt x="1936" y="14371"/>
                </a:cubicBezTo>
                <a:cubicBezTo>
                  <a:pt x="2503" y="16740"/>
                  <a:pt x="2986" y="19148"/>
                  <a:pt x="3364" y="21600"/>
                </a:cubicBezTo>
                <a:lnTo>
                  <a:pt x="21600" y="17862"/>
                </a:lnTo>
                <a:cubicBezTo>
                  <a:pt x="21137" y="14836"/>
                  <a:pt x="20562" y="11829"/>
                  <a:pt x="19876" y="8849"/>
                </a:cubicBezTo>
                <a:cubicBezTo>
                  <a:pt x="19191" y="5870"/>
                  <a:pt x="18394" y="2917"/>
                  <a:pt x="17486" y="0"/>
                </a:cubicBez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523" name="Shape"/>
          <p:cNvSpPr>
            <a:spLocks noGrp="1"/>
          </p:cNvSpPr>
          <p:nvPr>
            <p:ph type="body" sz="quarter" idx="91" hasCustomPrompt="1"/>
          </p:nvPr>
        </p:nvSpPr>
        <p:spPr>
          <a:xfrm>
            <a:off x="10984578" y="4704510"/>
            <a:ext cx="213022" cy="169220"/>
          </a:xfrm>
          <a:custGeom>
            <a:avLst/>
            <a:gdLst/>
            <a:ahLst/>
            <a:cxnLst>
              <a:cxn ang="0">
                <a:pos x="wd2" y="hd2"/>
              </a:cxn>
              <a:cxn ang="5400000">
                <a:pos x="wd2" y="hd2"/>
              </a:cxn>
              <a:cxn ang="10800000">
                <a:pos x="wd2" y="hd2"/>
              </a:cxn>
              <a:cxn ang="16200000">
                <a:pos x="wd2" y="hd2"/>
              </a:cxn>
            </a:cxnLst>
            <a:rect l="0" t="0" r="r" b="b"/>
            <a:pathLst>
              <a:path w="21600" h="21600" extrusionOk="0">
                <a:moveTo>
                  <a:pt x="20082" y="0"/>
                </a:moveTo>
                <a:lnTo>
                  <a:pt x="392" y="4365"/>
                </a:lnTo>
                <a:cubicBezTo>
                  <a:pt x="778" y="7168"/>
                  <a:pt x="1079" y="10008"/>
                  <a:pt x="1285" y="12881"/>
                </a:cubicBezTo>
                <a:cubicBezTo>
                  <a:pt x="1491" y="15754"/>
                  <a:pt x="1601" y="18662"/>
                  <a:pt x="1607" y="21600"/>
                </a:cubicBezTo>
                <a:lnTo>
                  <a:pt x="21600" y="21600"/>
                </a:lnTo>
                <a:cubicBezTo>
                  <a:pt x="21594" y="17984"/>
                  <a:pt x="21458" y="14370"/>
                  <a:pt x="21205" y="10768"/>
                </a:cubicBezTo>
                <a:cubicBezTo>
                  <a:pt x="20952" y="7160"/>
                  <a:pt x="20577" y="3568"/>
                  <a:pt x="20082" y="0"/>
                </a:cubicBezTo>
                <a:close/>
                <a:moveTo>
                  <a:pt x="0" y="4444"/>
                </a:moveTo>
                <a:lnTo>
                  <a:pt x="1202" y="21600"/>
                </a:lnTo>
                <a:lnTo>
                  <a:pt x="0" y="4444"/>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524" name="Shape"/>
          <p:cNvSpPr>
            <a:spLocks noGrp="1"/>
          </p:cNvSpPr>
          <p:nvPr>
            <p:ph type="body" sz="quarter" idx="92" hasCustomPrompt="1"/>
          </p:nvPr>
        </p:nvSpPr>
        <p:spPr>
          <a:xfrm>
            <a:off x="10473927" y="3938782"/>
            <a:ext cx="223005" cy="246716"/>
          </a:xfrm>
          <a:custGeom>
            <a:avLst/>
            <a:gdLst/>
            <a:ahLst/>
            <a:cxnLst>
              <a:cxn ang="0">
                <a:pos x="wd2" y="hd2"/>
              </a:cxn>
              <a:cxn ang="5400000">
                <a:pos x="wd2" y="hd2"/>
              </a:cxn>
              <a:cxn ang="10800000">
                <a:pos x="wd2" y="hd2"/>
              </a:cxn>
              <a:cxn ang="16200000">
                <a:pos x="wd2" y="hd2"/>
              </a:cxn>
            </a:cxnLst>
            <a:rect l="0" t="0" r="r" b="b"/>
            <a:pathLst>
              <a:path w="21600" h="21600" extrusionOk="0">
                <a:moveTo>
                  <a:pt x="6696" y="0"/>
                </a:moveTo>
                <a:lnTo>
                  <a:pt x="133" y="16301"/>
                </a:lnTo>
                <a:cubicBezTo>
                  <a:pt x="2200" y="16989"/>
                  <a:pt x="4228" y="17746"/>
                  <a:pt x="6210" y="18577"/>
                </a:cubicBezTo>
                <a:cubicBezTo>
                  <a:pt x="8192" y="19408"/>
                  <a:pt x="10129" y="20312"/>
                  <a:pt x="12015" y="21294"/>
                </a:cubicBezTo>
                <a:lnTo>
                  <a:pt x="21600" y="6282"/>
                </a:lnTo>
                <a:cubicBezTo>
                  <a:pt x="19200" y="5034"/>
                  <a:pt x="16752" y="3886"/>
                  <a:pt x="14266" y="2839"/>
                </a:cubicBezTo>
                <a:cubicBezTo>
                  <a:pt x="11779" y="1792"/>
                  <a:pt x="9253" y="845"/>
                  <a:pt x="6696" y="0"/>
                </a:cubicBezTo>
                <a:close/>
                <a:moveTo>
                  <a:pt x="0" y="16618"/>
                </a:moveTo>
                <a:lnTo>
                  <a:pt x="11809" y="21600"/>
                </a:lnTo>
                <a:lnTo>
                  <a:pt x="0" y="16618"/>
                </a:lnTo>
                <a:close/>
              </a:path>
            </a:pathLst>
          </a:custGeom>
          <a:solidFill>
            <a:srgbClr val="F1F1F4"/>
          </a:solidFill>
        </p:spPr>
        <p:txBody>
          <a:bodyPr lIns="71437" tIns="71437" rIns="71437" bIns="71437" anchor="ctr"/>
          <a:lstStyle/>
          <a:p>
            <a:pPr>
              <a:lnSpc>
                <a:spcPct val="100000"/>
              </a:lnSpc>
              <a:defRPr b="1">
                <a:solidFill>
                  <a:srgbClr val="FFFFFF"/>
                </a:solidFill>
              </a:defRPr>
            </a:pPr>
            <a:r>
              <a:rPr lang="en-US"/>
              <a:t> </a:t>
            </a:r>
            <a:endParaRPr/>
          </a:p>
        </p:txBody>
      </p:sp>
      <p:sp>
        <p:nvSpPr>
          <p:cNvPr id="525" name="Shape"/>
          <p:cNvSpPr>
            <a:spLocks noGrp="1"/>
          </p:cNvSpPr>
          <p:nvPr>
            <p:ph type="body" sz="quarter" idx="93" hasCustomPrompt="1"/>
          </p:nvPr>
        </p:nvSpPr>
        <p:spPr>
          <a:xfrm>
            <a:off x="10336779" y="3892858"/>
            <a:ext cx="202540" cy="234362"/>
          </a:xfrm>
          <a:custGeom>
            <a:avLst/>
            <a:gdLst/>
            <a:ahLst/>
            <a:cxnLst>
              <a:cxn ang="0">
                <a:pos x="wd2" y="hd2"/>
              </a:cxn>
              <a:cxn ang="5400000">
                <a:pos x="wd2" y="hd2"/>
              </a:cxn>
              <a:cxn ang="10800000">
                <a:pos x="wd2" y="hd2"/>
              </a:cxn>
              <a:cxn ang="16200000">
                <a:pos x="wd2" y="hd2"/>
              </a:cxn>
            </a:cxnLst>
            <a:rect l="0" t="0" r="r" b="b"/>
            <a:pathLst>
              <a:path w="21600" h="21600" extrusionOk="0">
                <a:moveTo>
                  <a:pt x="0" y="17896"/>
                </a:moveTo>
                <a:lnTo>
                  <a:pt x="3647" y="0"/>
                </a:lnTo>
                <a:lnTo>
                  <a:pt x="0" y="17896"/>
                </a:lnTo>
                <a:close/>
                <a:moveTo>
                  <a:pt x="4086" y="58"/>
                </a:moveTo>
                <a:lnTo>
                  <a:pt x="426" y="17965"/>
                </a:lnTo>
                <a:cubicBezTo>
                  <a:pt x="2832" y="18337"/>
                  <a:pt x="5194" y="18809"/>
                  <a:pt x="7517" y="19366"/>
                </a:cubicBezTo>
                <a:cubicBezTo>
                  <a:pt x="9840" y="19922"/>
                  <a:pt x="12123" y="20561"/>
                  <a:pt x="14373" y="21266"/>
                </a:cubicBezTo>
                <a:lnTo>
                  <a:pt x="21600" y="4095"/>
                </a:lnTo>
                <a:cubicBezTo>
                  <a:pt x="18740" y="3202"/>
                  <a:pt x="15845" y="2420"/>
                  <a:pt x="12923" y="1748"/>
                </a:cubicBezTo>
                <a:cubicBezTo>
                  <a:pt x="10001" y="1076"/>
                  <a:pt x="7053" y="513"/>
                  <a:pt x="4086" y="58"/>
                </a:cubicBezTo>
                <a:close/>
                <a:moveTo>
                  <a:pt x="346" y="18322"/>
                </a:moveTo>
                <a:lnTo>
                  <a:pt x="14227" y="21600"/>
                </a:lnTo>
                <a:lnTo>
                  <a:pt x="346" y="18322"/>
                </a:lnTo>
                <a:close/>
              </a:path>
            </a:pathLst>
          </a:custGeom>
          <a:solidFill>
            <a:srgbClr val="F1F1F4"/>
          </a:solidFill>
        </p:spPr>
        <p:txBody>
          <a:bodyPr lIns="71437" tIns="71437" rIns="71437" bIns="71437" anchor="ctr"/>
          <a:lstStyle/>
          <a:p>
            <a:pPr>
              <a:lnSpc>
                <a:spcPct val="100000"/>
              </a:lnSpc>
              <a:defRPr b="1">
                <a:solidFill>
                  <a:srgbClr val="FFFFFF"/>
                </a:solidFill>
              </a:defRPr>
            </a:pPr>
            <a:r>
              <a:rPr lang="en-US"/>
              <a:t> </a:t>
            </a:r>
            <a:endParaRPr/>
          </a:p>
        </p:txBody>
      </p:sp>
      <p:sp>
        <p:nvSpPr>
          <p:cNvPr id="526" name="Shape"/>
          <p:cNvSpPr>
            <a:spLocks noGrp="1"/>
          </p:cNvSpPr>
          <p:nvPr>
            <p:ph type="body" sz="quarter" idx="94" hasCustomPrompt="1"/>
          </p:nvPr>
        </p:nvSpPr>
        <p:spPr>
          <a:xfrm>
            <a:off x="10201754" y="3877883"/>
            <a:ext cx="169219" cy="2131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981"/>
                </a:lnTo>
                <a:cubicBezTo>
                  <a:pt x="2937" y="19987"/>
                  <a:pt x="5845" y="20098"/>
                  <a:pt x="8719" y="20304"/>
                </a:cubicBezTo>
                <a:cubicBezTo>
                  <a:pt x="11593" y="20509"/>
                  <a:pt x="14433" y="20810"/>
                  <a:pt x="17235" y="21195"/>
                </a:cubicBezTo>
                <a:lnTo>
                  <a:pt x="21600" y="1518"/>
                </a:lnTo>
                <a:cubicBezTo>
                  <a:pt x="18032" y="1022"/>
                  <a:pt x="14440" y="648"/>
                  <a:pt x="10832" y="394"/>
                </a:cubicBezTo>
                <a:cubicBezTo>
                  <a:pt x="7230" y="141"/>
                  <a:pt x="3616" y="6"/>
                  <a:pt x="0" y="0"/>
                </a:cubicBezTo>
                <a:close/>
                <a:moveTo>
                  <a:pt x="0" y="20386"/>
                </a:moveTo>
                <a:lnTo>
                  <a:pt x="17156" y="21600"/>
                </a:lnTo>
                <a:lnTo>
                  <a:pt x="0" y="20386"/>
                </a:lnTo>
                <a:close/>
              </a:path>
            </a:pathLst>
          </a:custGeom>
          <a:solidFill>
            <a:srgbClr val="F1F1F4"/>
          </a:solidFill>
        </p:spPr>
        <p:txBody>
          <a:bodyPr lIns="71437" tIns="71437" rIns="71437" bIns="71437" anchor="ctr"/>
          <a:lstStyle/>
          <a:p>
            <a:pPr>
              <a:lnSpc>
                <a:spcPct val="100000"/>
              </a:lnSpc>
              <a:defRPr b="1">
                <a:solidFill>
                  <a:srgbClr val="FFFFFF"/>
                </a:solidFill>
              </a:defRPr>
            </a:pPr>
            <a:r>
              <a:rPr lang="en-US"/>
              <a:t> </a:t>
            </a:r>
            <a:endParaRPr/>
          </a:p>
        </p:txBody>
      </p:sp>
      <p:sp>
        <p:nvSpPr>
          <p:cNvPr id="527" name="Shape"/>
          <p:cNvSpPr>
            <a:spLocks noGrp="1"/>
          </p:cNvSpPr>
          <p:nvPr>
            <p:ph type="body" sz="quarter" idx="95"/>
          </p:nvPr>
        </p:nvSpPr>
        <p:spPr>
          <a:xfrm flipH="1">
            <a:off x="9560111" y="4012534"/>
            <a:ext cx="240227" cy="252082"/>
          </a:xfrm>
          <a:custGeom>
            <a:avLst/>
            <a:gdLst/>
            <a:ahLst/>
            <a:cxnLst>
              <a:cxn ang="0">
                <a:pos x="wd2" y="hd2"/>
              </a:cxn>
              <a:cxn ang="5400000">
                <a:pos x="wd2" y="hd2"/>
              </a:cxn>
              <a:cxn ang="10800000">
                <a:pos x="wd2" y="hd2"/>
              </a:cxn>
              <a:cxn ang="16200000">
                <a:pos x="wd2" y="hd2"/>
              </a:cxn>
            </a:cxnLst>
            <a:rect l="0" t="0" r="r" b="b"/>
            <a:pathLst>
              <a:path w="21600" h="21600" extrusionOk="0">
                <a:moveTo>
                  <a:pt x="9089" y="0"/>
                </a:moveTo>
                <a:lnTo>
                  <a:pt x="180" y="14703"/>
                </a:lnTo>
                <a:cubicBezTo>
                  <a:pt x="1941" y="15682"/>
                  <a:pt x="3663" y="16719"/>
                  <a:pt x="5333" y="17822"/>
                </a:cubicBezTo>
                <a:cubicBezTo>
                  <a:pt x="7003" y="18925"/>
                  <a:pt x="8621" y="20093"/>
                  <a:pt x="10177" y="21333"/>
                </a:cubicBezTo>
                <a:lnTo>
                  <a:pt x="21600" y="8362"/>
                </a:lnTo>
                <a:cubicBezTo>
                  <a:pt x="19616" y="6779"/>
                  <a:pt x="17577" y="5291"/>
                  <a:pt x="15489" y="3897"/>
                </a:cubicBezTo>
                <a:cubicBezTo>
                  <a:pt x="13402" y="2504"/>
                  <a:pt x="11266" y="1205"/>
                  <a:pt x="9089" y="0"/>
                </a:cubicBezTo>
                <a:close/>
                <a:moveTo>
                  <a:pt x="0" y="15002"/>
                </a:moveTo>
                <a:lnTo>
                  <a:pt x="9953" y="21600"/>
                </a:lnTo>
                <a:lnTo>
                  <a:pt x="0" y="15002"/>
                </a:lnTo>
                <a:close/>
              </a:path>
            </a:pathLst>
          </a:custGeom>
          <a:solidFill>
            <a:srgbClr val="0057FF"/>
          </a:solidFill>
        </p:spPr>
        <p:txBody>
          <a:bodyPr lIns="71437" tIns="71437" rIns="71437" bIns="71437" anchor="ctr"/>
          <a:lstStyle/>
          <a:p>
            <a:pPr lvl="0">
              <a:lnSpc>
                <a:spcPct val="100000"/>
              </a:lnSpc>
              <a:defRPr b="1">
                <a:solidFill>
                  <a:srgbClr val="FFFFFF"/>
                </a:solidFill>
              </a:defRPr>
            </a:pPr>
            <a:r>
              <a:rPr lang="en-US" smtClean="0"/>
              <a:t>Click to edit Master text styles</a:t>
            </a:r>
          </a:p>
        </p:txBody>
      </p:sp>
      <p:sp>
        <p:nvSpPr>
          <p:cNvPr id="528" name="Shape"/>
          <p:cNvSpPr>
            <a:spLocks noGrp="1"/>
          </p:cNvSpPr>
          <p:nvPr>
            <p:ph type="body" sz="quarter" idx="96" hasCustomPrompt="1"/>
          </p:nvPr>
        </p:nvSpPr>
        <p:spPr>
          <a:xfrm flipH="1">
            <a:off x="9436941" y="4112743"/>
            <a:ext cx="249836" cy="249836"/>
          </a:xfrm>
          <a:custGeom>
            <a:avLst/>
            <a:gdLst/>
            <a:ahLst/>
            <a:cxnLst>
              <a:cxn ang="0">
                <a:pos x="wd2" y="hd2"/>
              </a:cxn>
              <a:cxn ang="5400000">
                <a:pos x="wd2" y="hd2"/>
              </a:cxn>
              <a:cxn ang="10800000">
                <a:pos x="wd2" y="hd2"/>
              </a:cxn>
              <a:cxn ang="16200000">
                <a:pos x="wd2" y="hd2"/>
              </a:cxn>
            </a:cxnLst>
            <a:rect l="0" t="0" r="r" b="b"/>
            <a:pathLst>
              <a:path w="21600" h="21600" extrusionOk="0">
                <a:moveTo>
                  <a:pt x="11210" y="0"/>
                </a:moveTo>
                <a:lnTo>
                  <a:pt x="227" y="13098"/>
                </a:lnTo>
                <a:cubicBezTo>
                  <a:pt x="1719" y="14358"/>
                  <a:pt x="3157" y="15681"/>
                  <a:pt x="4538" y="17062"/>
                </a:cubicBezTo>
                <a:cubicBezTo>
                  <a:pt x="5919" y="18443"/>
                  <a:pt x="7242" y="19881"/>
                  <a:pt x="8502" y="21373"/>
                </a:cubicBezTo>
                <a:lnTo>
                  <a:pt x="21600" y="10390"/>
                </a:lnTo>
                <a:cubicBezTo>
                  <a:pt x="20030" y="8531"/>
                  <a:pt x="18389" y="6715"/>
                  <a:pt x="16637" y="4963"/>
                </a:cubicBezTo>
                <a:cubicBezTo>
                  <a:pt x="14885" y="3211"/>
                  <a:pt x="13069" y="1570"/>
                  <a:pt x="11210" y="0"/>
                </a:cubicBezTo>
                <a:close/>
                <a:moveTo>
                  <a:pt x="0" y="13357"/>
                </a:moveTo>
                <a:lnTo>
                  <a:pt x="8243" y="21600"/>
                </a:lnTo>
                <a:lnTo>
                  <a:pt x="0" y="13357"/>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529" name="Shape"/>
          <p:cNvSpPr>
            <a:spLocks noGrp="1"/>
          </p:cNvSpPr>
          <p:nvPr>
            <p:ph type="body" sz="quarter" idx="97" hasCustomPrompt="1"/>
          </p:nvPr>
        </p:nvSpPr>
        <p:spPr>
          <a:xfrm flipH="1">
            <a:off x="9336732" y="4236038"/>
            <a:ext cx="248962" cy="238105"/>
          </a:xfrm>
          <a:custGeom>
            <a:avLst/>
            <a:gdLst/>
            <a:ahLst/>
            <a:cxnLst>
              <a:cxn ang="0">
                <a:pos x="wd2" y="hd2"/>
              </a:cxn>
              <a:cxn ang="5400000">
                <a:pos x="wd2" y="hd2"/>
              </a:cxn>
              <a:cxn ang="10800000">
                <a:pos x="wd2" y="hd2"/>
              </a:cxn>
              <a:cxn ang="16200000">
                <a:pos x="wd2" y="hd2"/>
              </a:cxn>
            </a:cxnLst>
            <a:rect l="0" t="0" r="r" b="b"/>
            <a:pathLst>
              <a:path w="21600" h="21600" extrusionOk="0">
                <a:moveTo>
                  <a:pt x="13133" y="0"/>
                </a:moveTo>
                <a:lnTo>
                  <a:pt x="0" y="11513"/>
                </a:lnTo>
                <a:cubicBezTo>
                  <a:pt x="1255" y="13083"/>
                  <a:pt x="2438" y="14716"/>
                  <a:pt x="3555" y="16401"/>
                </a:cubicBezTo>
                <a:cubicBezTo>
                  <a:pt x="4671" y="18086"/>
                  <a:pt x="5722" y="19823"/>
                  <a:pt x="6713" y="21600"/>
                </a:cubicBezTo>
                <a:lnTo>
                  <a:pt x="21600" y="12611"/>
                </a:lnTo>
                <a:cubicBezTo>
                  <a:pt x="20380" y="10416"/>
                  <a:pt x="19065" y="8263"/>
                  <a:pt x="17653" y="6159"/>
                </a:cubicBezTo>
                <a:cubicBezTo>
                  <a:pt x="16242" y="4056"/>
                  <a:pt x="14735" y="2000"/>
                  <a:pt x="13133" y="0"/>
                </a:cubicBez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530" name="Shape"/>
          <p:cNvSpPr>
            <a:spLocks noGrp="1"/>
          </p:cNvSpPr>
          <p:nvPr>
            <p:ph type="body" sz="quarter" idx="98" hasCustomPrompt="1"/>
          </p:nvPr>
        </p:nvSpPr>
        <p:spPr>
          <a:xfrm flipH="1">
            <a:off x="9262855" y="4378551"/>
            <a:ext cx="246841" cy="223131"/>
          </a:xfrm>
          <a:custGeom>
            <a:avLst/>
            <a:gdLst/>
            <a:ahLst/>
            <a:cxnLst>
              <a:cxn ang="0">
                <a:pos x="wd2" y="hd2"/>
              </a:cxn>
              <a:cxn ang="5400000">
                <a:pos x="wd2" y="hd2"/>
              </a:cxn>
              <a:cxn ang="10800000">
                <a:pos x="wd2" y="hd2"/>
              </a:cxn>
              <a:cxn ang="16200000">
                <a:pos x="wd2" y="hd2"/>
              </a:cxn>
            </a:cxnLst>
            <a:rect l="0" t="0" r="r" b="b"/>
            <a:pathLst>
              <a:path w="21600" h="21600" extrusionOk="0">
                <a:moveTo>
                  <a:pt x="15310" y="0"/>
                </a:moveTo>
                <a:lnTo>
                  <a:pt x="306" y="9580"/>
                </a:lnTo>
                <a:cubicBezTo>
                  <a:pt x="1290" y="11468"/>
                  <a:pt x="2196" y="13408"/>
                  <a:pt x="3028" y="15393"/>
                </a:cubicBezTo>
                <a:cubicBezTo>
                  <a:pt x="3860" y="17378"/>
                  <a:pt x="4619" y="19409"/>
                  <a:pt x="5307" y="21479"/>
                </a:cubicBezTo>
                <a:lnTo>
                  <a:pt x="21600" y="14919"/>
                </a:lnTo>
                <a:cubicBezTo>
                  <a:pt x="20754" y="12359"/>
                  <a:pt x="19807" y="9831"/>
                  <a:pt x="18758" y="7342"/>
                </a:cubicBezTo>
                <a:cubicBezTo>
                  <a:pt x="17710" y="4853"/>
                  <a:pt x="16560" y="2403"/>
                  <a:pt x="15310" y="0"/>
                </a:cubicBezTo>
                <a:close/>
                <a:moveTo>
                  <a:pt x="0" y="9773"/>
                </a:moveTo>
                <a:lnTo>
                  <a:pt x="4980" y="21600"/>
                </a:lnTo>
                <a:lnTo>
                  <a:pt x="0" y="9773"/>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531" name="Shape"/>
          <p:cNvSpPr>
            <a:spLocks noGrp="1"/>
          </p:cNvSpPr>
          <p:nvPr>
            <p:ph type="body" sz="quarter" idx="99" hasCustomPrompt="1"/>
          </p:nvPr>
        </p:nvSpPr>
        <p:spPr>
          <a:xfrm flipH="1">
            <a:off x="9217679" y="4536414"/>
            <a:ext cx="229995" cy="198297"/>
          </a:xfrm>
          <a:custGeom>
            <a:avLst/>
            <a:gdLst/>
            <a:ahLst/>
            <a:cxnLst>
              <a:cxn ang="0">
                <a:pos x="wd2" y="hd2"/>
              </a:cxn>
              <a:cxn ang="5400000">
                <a:pos x="wd2" y="hd2"/>
              </a:cxn>
              <a:cxn ang="10800000">
                <a:pos x="wd2" y="hd2"/>
              </a:cxn>
              <a:cxn ang="16200000">
                <a:pos x="wd2" y="hd2"/>
              </a:cxn>
            </a:cxnLst>
            <a:rect l="0" t="0" r="r" b="b"/>
            <a:pathLst>
              <a:path w="21600" h="21600" extrusionOk="0">
                <a:moveTo>
                  <a:pt x="17486" y="0"/>
                </a:moveTo>
                <a:lnTo>
                  <a:pt x="0" y="7381"/>
                </a:lnTo>
                <a:cubicBezTo>
                  <a:pt x="716" y="9674"/>
                  <a:pt x="1368" y="12003"/>
                  <a:pt x="1936" y="14371"/>
                </a:cubicBezTo>
                <a:cubicBezTo>
                  <a:pt x="2503" y="16740"/>
                  <a:pt x="2986" y="19148"/>
                  <a:pt x="3364" y="21600"/>
                </a:cubicBezTo>
                <a:lnTo>
                  <a:pt x="21600" y="17862"/>
                </a:lnTo>
                <a:cubicBezTo>
                  <a:pt x="21137" y="14836"/>
                  <a:pt x="20562" y="11829"/>
                  <a:pt x="19876" y="8849"/>
                </a:cubicBezTo>
                <a:cubicBezTo>
                  <a:pt x="19191" y="5870"/>
                  <a:pt x="18394" y="2917"/>
                  <a:pt x="17486" y="0"/>
                </a:cubicBez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532" name="Shape"/>
          <p:cNvSpPr>
            <a:spLocks noGrp="1"/>
          </p:cNvSpPr>
          <p:nvPr>
            <p:ph type="body" sz="quarter" idx="100" hasCustomPrompt="1"/>
          </p:nvPr>
        </p:nvSpPr>
        <p:spPr>
          <a:xfrm flipH="1">
            <a:off x="9202080" y="4704510"/>
            <a:ext cx="213023" cy="169220"/>
          </a:xfrm>
          <a:custGeom>
            <a:avLst/>
            <a:gdLst/>
            <a:ahLst/>
            <a:cxnLst>
              <a:cxn ang="0">
                <a:pos x="wd2" y="hd2"/>
              </a:cxn>
              <a:cxn ang="5400000">
                <a:pos x="wd2" y="hd2"/>
              </a:cxn>
              <a:cxn ang="10800000">
                <a:pos x="wd2" y="hd2"/>
              </a:cxn>
              <a:cxn ang="16200000">
                <a:pos x="wd2" y="hd2"/>
              </a:cxn>
            </a:cxnLst>
            <a:rect l="0" t="0" r="r" b="b"/>
            <a:pathLst>
              <a:path w="21600" h="21600" extrusionOk="0">
                <a:moveTo>
                  <a:pt x="20082" y="0"/>
                </a:moveTo>
                <a:lnTo>
                  <a:pt x="392" y="4365"/>
                </a:lnTo>
                <a:cubicBezTo>
                  <a:pt x="778" y="7168"/>
                  <a:pt x="1079" y="10008"/>
                  <a:pt x="1285" y="12881"/>
                </a:cubicBezTo>
                <a:cubicBezTo>
                  <a:pt x="1491" y="15754"/>
                  <a:pt x="1601" y="18662"/>
                  <a:pt x="1607" y="21600"/>
                </a:cubicBezTo>
                <a:lnTo>
                  <a:pt x="21600" y="21600"/>
                </a:lnTo>
                <a:cubicBezTo>
                  <a:pt x="21594" y="17984"/>
                  <a:pt x="21458" y="14370"/>
                  <a:pt x="21205" y="10768"/>
                </a:cubicBezTo>
                <a:cubicBezTo>
                  <a:pt x="20952" y="7160"/>
                  <a:pt x="20577" y="3568"/>
                  <a:pt x="20082" y="0"/>
                </a:cubicBezTo>
                <a:close/>
                <a:moveTo>
                  <a:pt x="0" y="4444"/>
                </a:moveTo>
                <a:lnTo>
                  <a:pt x="1202" y="21600"/>
                </a:lnTo>
                <a:lnTo>
                  <a:pt x="0" y="4444"/>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533" name="Shape"/>
          <p:cNvSpPr>
            <a:spLocks noGrp="1"/>
          </p:cNvSpPr>
          <p:nvPr>
            <p:ph type="body" sz="quarter" idx="101" hasCustomPrompt="1"/>
          </p:nvPr>
        </p:nvSpPr>
        <p:spPr>
          <a:xfrm flipH="1">
            <a:off x="9702749" y="3938782"/>
            <a:ext cx="223006" cy="246716"/>
          </a:xfrm>
          <a:custGeom>
            <a:avLst/>
            <a:gdLst/>
            <a:ahLst/>
            <a:cxnLst>
              <a:cxn ang="0">
                <a:pos x="wd2" y="hd2"/>
              </a:cxn>
              <a:cxn ang="5400000">
                <a:pos x="wd2" y="hd2"/>
              </a:cxn>
              <a:cxn ang="10800000">
                <a:pos x="wd2" y="hd2"/>
              </a:cxn>
              <a:cxn ang="16200000">
                <a:pos x="wd2" y="hd2"/>
              </a:cxn>
            </a:cxnLst>
            <a:rect l="0" t="0" r="r" b="b"/>
            <a:pathLst>
              <a:path w="21600" h="21600" extrusionOk="0">
                <a:moveTo>
                  <a:pt x="6696" y="0"/>
                </a:moveTo>
                <a:lnTo>
                  <a:pt x="133" y="16301"/>
                </a:lnTo>
                <a:cubicBezTo>
                  <a:pt x="2200" y="16989"/>
                  <a:pt x="4228" y="17746"/>
                  <a:pt x="6210" y="18577"/>
                </a:cubicBezTo>
                <a:cubicBezTo>
                  <a:pt x="8192" y="19408"/>
                  <a:pt x="10129" y="20312"/>
                  <a:pt x="12015" y="21294"/>
                </a:cubicBezTo>
                <a:lnTo>
                  <a:pt x="21600" y="6282"/>
                </a:lnTo>
                <a:cubicBezTo>
                  <a:pt x="19200" y="5034"/>
                  <a:pt x="16752" y="3886"/>
                  <a:pt x="14266" y="2839"/>
                </a:cubicBezTo>
                <a:cubicBezTo>
                  <a:pt x="11779" y="1792"/>
                  <a:pt x="9253" y="845"/>
                  <a:pt x="6696" y="0"/>
                </a:cubicBezTo>
                <a:close/>
                <a:moveTo>
                  <a:pt x="0" y="16618"/>
                </a:moveTo>
                <a:lnTo>
                  <a:pt x="11809" y="21600"/>
                </a:lnTo>
                <a:lnTo>
                  <a:pt x="0" y="16618"/>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534" name="Shape"/>
          <p:cNvSpPr>
            <a:spLocks noGrp="1"/>
          </p:cNvSpPr>
          <p:nvPr>
            <p:ph type="body" sz="quarter" idx="102" hasCustomPrompt="1"/>
          </p:nvPr>
        </p:nvSpPr>
        <p:spPr>
          <a:xfrm flipH="1">
            <a:off x="9860362" y="3892858"/>
            <a:ext cx="202540" cy="234362"/>
          </a:xfrm>
          <a:custGeom>
            <a:avLst/>
            <a:gdLst/>
            <a:ahLst/>
            <a:cxnLst>
              <a:cxn ang="0">
                <a:pos x="wd2" y="hd2"/>
              </a:cxn>
              <a:cxn ang="5400000">
                <a:pos x="wd2" y="hd2"/>
              </a:cxn>
              <a:cxn ang="10800000">
                <a:pos x="wd2" y="hd2"/>
              </a:cxn>
              <a:cxn ang="16200000">
                <a:pos x="wd2" y="hd2"/>
              </a:cxn>
            </a:cxnLst>
            <a:rect l="0" t="0" r="r" b="b"/>
            <a:pathLst>
              <a:path w="21600" h="21600" extrusionOk="0">
                <a:moveTo>
                  <a:pt x="0" y="17896"/>
                </a:moveTo>
                <a:lnTo>
                  <a:pt x="3647" y="0"/>
                </a:lnTo>
                <a:lnTo>
                  <a:pt x="0" y="17896"/>
                </a:lnTo>
                <a:close/>
                <a:moveTo>
                  <a:pt x="4086" y="58"/>
                </a:moveTo>
                <a:lnTo>
                  <a:pt x="426" y="17965"/>
                </a:lnTo>
                <a:cubicBezTo>
                  <a:pt x="2832" y="18337"/>
                  <a:pt x="5194" y="18809"/>
                  <a:pt x="7517" y="19366"/>
                </a:cubicBezTo>
                <a:cubicBezTo>
                  <a:pt x="9840" y="19922"/>
                  <a:pt x="12123" y="20561"/>
                  <a:pt x="14373" y="21266"/>
                </a:cubicBezTo>
                <a:lnTo>
                  <a:pt x="21600" y="4095"/>
                </a:lnTo>
                <a:cubicBezTo>
                  <a:pt x="18740" y="3202"/>
                  <a:pt x="15845" y="2420"/>
                  <a:pt x="12923" y="1748"/>
                </a:cubicBezTo>
                <a:cubicBezTo>
                  <a:pt x="10001" y="1076"/>
                  <a:pt x="7053" y="513"/>
                  <a:pt x="4086" y="58"/>
                </a:cubicBezTo>
                <a:close/>
                <a:moveTo>
                  <a:pt x="346" y="18322"/>
                </a:moveTo>
                <a:lnTo>
                  <a:pt x="14227" y="21600"/>
                </a:lnTo>
                <a:lnTo>
                  <a:pt x="346" y="18322"/>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535" name="Shape"/>
          <p:cNvSpPr>
            <a:spLocks noGrp="1"/>
          </p:cNvSpPr>
          <p:nvPr>
            <p:ph type="body" sz="quarter" idx="103" hasCustomPrompt="1"/>
          </p:nvPr>
        </p:nvSpPr>
        <p:spPr>
          <a:xfrm flipH="1">
            <a:off x="10028708" y="3877883"/>
            <a:ext cx="169219" cy="2131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981"/>
                </a:lnTo>
                <a:cubicBezTo>
                  <a:pt x="2937" y="19987"/>
                  <a:pt x="5845" y="20098"/>
                  <a:pt x="8719" y="20304"/>
                </a:cubicBezTo>
                <a:cubicBezTo>
                  <a:pt x="11593" y="20509"/>
                  <a:pt x="14433" y="20810"/>
                  <a:pt x="17235" y="21195"/>
                </a:cubicBezTo>
                <a:lnTo>
                  <a:pt x="21600" y="1518"/>
                </a:lnTo>
                <a:cubicBezTo>
                  <a:pt x="18032" y="1022"/>
                  <a:pt x="14440" y="648"/>
                  <a:pt x="10832" y="394"/>
                </a:cubicBezTo>
                <a:cubicBezTo>
                  <a:pt x="7230" y="141"/>
                  <a:pt x="3616" y="6"/>
                  <a:pt x="0" y="0"/>
                </a:cubicBezTo>
                <a:close/>
                <a:moveTo>
                  <a:pt x="0" y="20386"/>
                </a:moveTo>
                <a:lnTo>
                  <a:pt x="17156" y="21600"/>
                </a:lnTo>
                <a:lnTo>
                  <a:pt x="0" y="20386"/>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536" name="Shape"/>
          <p:cNvSpPr>
            <a:spLocks noGrp="1"/>
          </p:cNvSpPr>
          <p:nvPr>
            <p:ph type="body" sz="quarter" idx="104" hasCustomPrompt="1"/>
          </p:nvPr>
        </p:nvSpPr>
        <p:spPr>
          <a:xfrm rot="10800000">
            <a:off x="9560111" y="5488983"/>
            <a:ext cx="240227" cy="252083"/>
          </a:xfrm>
          <a:custGeom>
            <a:avLst/>
            <a:gdLst/>
            <a:ahLst/>
            <a:cxnLst>
              <a:cxn ang="0">
                <a:pos x="wd2" y="hd2"/>
              </a:cxn>
              <a:cxn ang="5400000">
                <a:pos x="wd2" y="hd2"/>
              </a:cxn>
              <a:cxn ang="10800000">
                <a:pos x="wd2" y="hd2"/>
              </a:cxn>
              <a:cxn ang="16200000">
                <a:pos x="wd2" y="hd2"/>
              </a:cxn>
            </a:cxnLst>
            <a:rect l="0" t="0" r="r" b="b"/>
            <a:pathLst>
              <a:path w="21600" h="21600" extrusionOk="0">
                <a:moveTo>
                  <a:pt x="9089" y="0"/>
                </a:moveTo>
                <a:lnTo>
                  <a:pt x="180" y="14703"/>
                </a:lnTo>
                <a:cubicBezTo>
                  <a:pt x="1941" y="15682"/>
                  <a:pt x="3663" y="16719"/>
                  <a:pt x="5333" y="17822"/>
                </a:cubicBezTo>
                <a:cubicBezTo>
                  <a:pt x="7003" y="18925"/>
                  <a:pt x="8621" y="20093"/>
                  <a:pt x="10177" y="21333"/>
                </a:cubicBezTo>
                <a:lnTo>
                  <a:pt x="21600" y="8362"/>
                </a:lnTo>
                <a:cubicBezTo>
                  <a:pt x="19616" y="6779"/>
                  <a:pt x="17577" y="5291"/>
                  <a:pt x="15489" y="3897"/>
                </a:cubicBezTo>
                <a:cubicBezTo>
                  <a:pt x="13402" y="2504"/>
                  <a:pt x="11266" y="1205"/>
                  <a:pt x="9089" y="0"/>
                </a:cubicBezTo>
                <a:close/>
                <a:moveTo>
                  <a:pt x="0" y="15002"/>
                </a:moveTo>
                <a:lnTo>
                  <a:pt x="9953" y="21600"/>
                </a:lnTo>
                <a:lnTo>
                  <a:pt x="0" y="15002"/>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537" name="Shape"/>
          <p:cNvSpPr>
            <a:spLocks noGrp="1"/>
          </p:cNvSpPr>
          <p:nvPr>
            <p:ph type="body" sz="quarter" idx="105" hasCustomPrompt="1"/>
          </p:nvPr>
        </p:nvSpPr>
        <p:spPr>
          <a:xfrm rot="10800000">
            <a:off x="9436941" y="5391021"/>
            <a:ext cx="249836" cy="249836"/>
          </a:xfrm>
          <a:custGeom>
            <a:avLst/>
            <a:gdLst/>
            <a:ahLst/>
            <a:cxnLst>
              <a:cxn ang="0">
                <a:pos x="wd2" y="hd2"/>
              </a:cxn>
              <a:cxn ang="5400000">
                <a:pos x="wd2" y="hd2"/>
              </a:cxn>
              <a:cxn ang="10800000">
                <a:pos x="wd2" y="hd2"/>
              </a:cxn>
              <a:cxn ang="16200000">
                <a:pos x="wd2" y="hd2"/>
              </a:cxn>
            </a:cxnLst>
            <a:rect l="0" t="0" r="r" b="b"/>
            <a:pathLst>
              <a:path w="21600" h="21600" extrusionOk="0">
                <a:moveTo>
                  <a:pt x="11210" y="0"/>
                </a:moveTo>
                <a:lnTo>
                  <a:pt x="227" y="13098"/>
                </a:lnTo>
                <a:cubicBezTo>
                  <a:pt x="1719" y="14358"/>
                  <a:pt x="3157" y="15681"/>
                  <a:pt x="4538" y="17062"/>
                </a:cubicBezTo>
                <a:cubicBezTo>
                  <a:pt x="5919" y="18443"/>
                  <a:pt x="7242" y="19881"/>
                  <a:pt x="8502" y="21373"/>
                </a:cubicBezTo>
                <a:lnTo>
                  <a:pt x="21600" y="10390"/>
                </a:lnTo>
                <a:cubicBezTo>
                  <a:pt x="20030" y="8531"/>
                  <a:pt x="18389" y="6715"/>
                  <a:pt x="16637" y="4963"/>
                </a:cubicBezTo>
                <a:cubicBezTo>
                  <a:pt x="14885" y="3211"/>
                  <a:pt x="13069" y="1570"/>
                  <a:pt x="11210" y="0"/>
                </a:cubicBezTo>
                <a:close/>
                <a:moveTo>
                  <a:pt x="0" y="13357"/>
                </a:moveTo>
                <a:lnTo>
                  <a:pt x="8243" y="21600"/>
                </a:lnTo>
                <a:lnTo>
                  <a:pt x="0" y="13357"/>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538" name="Shape"/>
          <p:cNvSpPr>
            <a:spLocks noGrp="1"/>
          </p:cNvSpPr>
          <p:nvPr>
            <p:ph type="body" sz="quarter" idx="106" hasCustomPrompt="1"/>
          </p:nvPr>
        </p:nvSpPr>
        <p:spPr>
          <a:xfrm rot="10800000">
            <a:off x="9336732" y="5279456"/>
            <a:ext cx="248962" cy="238106"/>
          </a:xfrm>
          <a:custGeom>
            <a:avLst/>
            <a:gdLst/>
            <a:ahLst/>
            <a:cxnLst>
              <a:cxn ang="0">
                <a:pos x="wd2" y="hd2"/>
              </a:cxn>
              <a:cxn ang="5400000">
                <a:pos x="wd2" y="hd2"/>
              </a:cxn>
              <a:cxn ang="10800000">
                <a:pos x="wd2" y="hd2"/>
              </a:cxn>
              <a:cxn ang="16200000">
                <a:pos x="wd2" y="hd2"/>
              </a:cxn>
            </a:cxnLst>
            <a:rect l="0" t="0" r="r" b="b"/>
            <a:pathLst>
              <a:path w="21600" h="21600" extrusionOk="0">
                <a:moveTo>
                  <a:pt x="13133" y="0"/>
                </a:moveTo>
                <a:lnTo>
                  <a:pt x="0" y="11513"/>
                </a:lnTo>
                <a:cubicBezTo>
                  <a:pt x="1255" y="13083"/>
                  <a:pt x="2438" y="14716"/>
                  <a:pt x="3555" y="16401"/>
                </a:cubicBezTo>
                <a:cubicBezTo>
                  <a:pt x="4671" y="18086"/>
                  <a:pt x="5722" y="19823"/>
                  <a:pt x="6713" y="21600"/>
                </a:cubicBezTo>
                <a:lnTo>
                  <a:pt x="21600" y="12611"/>
                </a:lnTo>
                <a:cubicBezTo>
                  <a:pt x="20380" y="10416"/>
                  <a:pt x="19065" y="8263"/>
                  <a:pt x="17653" y="6159"/>
                </a:cubicBezTo>
                <a:cubicBezTo>
                  <a:pt x="16242" y="4056"/>
                  <a:pt x="14735" y="2000"/>
                  <a:pt x="13133" y="0"/>
                </a:cubicBez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539" name="Shape"/>
          <p:cNvSpPr>
            <a:spLocks noGrp="1"/>
          </p:cNvSpPr>
          <p:nvPr>
            <p:ph type="body" sz="quarter" idx="107" hasCustomPrompt="1"/>
          </p:nvPr>
        </p:nvSpPr>
        <p:spPr>
          <a:xfrm rot="10800000">
            <a:off x="9262855" y="5151918"/>
            <a:ext cx="246841" cy="223131"/>
          </a:xfrm>
          <a:custGeom>
            <a:avLst/>
            <a:gdLst/>
            <a:ahLst/>
            <a:cxnLst>
              <a:cxn ang="0">
                <a:pos x="wd2" y="hd2"/>
              </a:cxn>
              <a:cxn ang="5400000">
                <a:pos x="wd2" y="hd2"/>
              </a:cxn>
              <a:cxn ang="10800000">
                <a:pos x="wd2" y="hd2"/>
              </a:cxn>
              <a:cxn ang="16200000">
                <a:pos x="wd2" y="hd2"/>
              </a:cxn>
            </a:cxnLst>
            <a:rect l="0" t="0" r="r" b="b"/>
            <a:pathLst>
              <a:path w="21600" h="21600" extrusionOk="0">
                <a:moveTo>
                  <a:pt x="15310" y="0"/>
                </a:moveTo>
                <a:lnTo>
                  <a:pt x="306" y="9580"/>
                </a:lnTo>
                <a:cubicBezTo>
                  <a:pt x="1290" y="11468"/>
                  <a:pt x="2196" y="13408"/>
                  <a:pt x="3028" y="15393"/>
                </a:cubicBezTo>
                <a:cubicBezTo>
                  <a:pt x="3860" y="17378"/>
                  <a:pt x="4619" y="19409"/>
                  <a:pt x="5307" y="21479"/>
                </a:cubicBezTo>
                <a:lnTo>
                  <a:pt x="21600" y="14919"/>
                </a:lnTo>
                <a:cubicBezTo>
                  <a:pt x="20754" y="12359"/>
                  <a:pt x="19807" y="9831"/>
                  <a:pt x="18758" y="7342"/>
                </a:cubicBezTo>
                <a:cubicBezTo>
                  <a:pt x="17710" y="4853"/>
                  <a:pt x="16560" y="2403"/>
                  <a:pt x="15310" y="0"/>
                </a:cubicBezTo>
                <a:close/>
                <a:moveTo>
                  <a:pt x="0" y="9773"/>
                </a:moveTo>
                <a:lnTo>
                  <a:pt x="4980" y="21600"/>
                </a:lnTo>
                <a:lnTo>
                  <a:pt x="0" y="9773"/>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540" name="Shape"/>
          <p:cNvSpPr>
            <a:spLocks noGrp="1"/>
          </p:cNvSpPr>
          <p:nvPr>
            <p:ph type="body" sz="quarter" idx="108" hasCustomPrompt="1"/>
          </p:nvPr>
        </p:nvSpPr>
        <p:spPr>
          <a:xfrm rot="10800000">
            <a:off x="9217679" y="5018889"/>
            <a:ext cx="229995" cy="198297"/>
          </a:xfrm>
          <a:custGeom>
            <a:avLst/>
            <a:gdLst/>
            <a:ahLst/>
            <a:cxnLst>
              <a:cxn ang="0">
                <a:pos x="wd2" y="hd2"/>
              </a:cxn>
              <a:cxn ang="5400000">
                <a:pos x="wd2" y="hd2"/>
              </a:cxn>
              <a:cxn ang="10800000">
                <a:pos x="wd2" y="hd2"/>
              </a:cxn>
              <a:cxn ang="16200000">
                <a:pos x="wd2" y="hd2"/>
              </a:cxn>
            </a:cxnLst>
            <a:rect l="0" t="0" r="r" b="b"/>
            <a:pathLst>
              <a:path w="21600" h="21600" extrusionOk="0">
                <a:moveTo>
                  <a:pt x="17486" y="0"/>
                </a:moveTo>
                <a:lnTo>
                  <a:pt x="0" y="7381"/>
                </a:lnTo>
                <a:cubicBezTo>
                  <a:pt x="716" y="9674"/>
                  <a:pt x="1368" y="12003"/>
                  <a:pt x="1936" y="14371"/>
                </a:cubicBezTo>
                <a:cubicBezTo>
                  <a:pt x="2503" y="16740"/>
                  <a:pt x="2986" y="19148"/>
                  <a:pt x="3364" y="21600"/>
                </a:cubicBezTo>
                <a:lnTo>
                  <a:pt x="21600" y="17862"/>
                </a:lnTo>
                <a:cubicBezTo>
                  <a:pt x="21137" y="14836"/>
                  <a:pt x="20562" y="11829"/>
                  <a:pt x="19876" y="8849"/>
                </a:cubicBezTo>
                <a:cubicBezTo>
                  <a:pt x="19191" y="5870"/>
                  <a:pt x="18394" y="2917"/>
                  <a:pt x="17486" y="0"/>
                </a:cubicBez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541" name="Shape"/>
          <p:cNvSpPr>
            <a:spLocks noGrp="1"/>
          </p:cNvSpPr>
          <p:nvPr>
            <p:ph type="body" sz="quarter" idx="109" hasCustomPrompt="1"/>
          </p:nvPr>
        </p:nvSpPr>
        <p:spPr>
          <a:xfrm rot="10800000">
            <a:off x="9202080" y="4879870"/>
            <a:ext cx="213023" cy="169220"/>
          </a:xfrm>
          <a:custGeom>
            <a:avLst/>
            <a:gdLst/>
            <a:ahLst/>
            <a:cxnLst>
              <a:cxn ang="0">
                <a:pos x="wd2" y="hd2"/>
              </a:cxn>
              <a:cxn ang="5400000">
                <a:pos x="wd2" y="hd2"/>
              </a:cxn>
              <a:cxn ang="10800000">
                <a:pos x="wd2" y="hd2"/>
              </a:cxn>
              <a:cxn ang="16200000">
                <a:pos x="wd2" y="hd2"/>
              </a:cxn>
            </a:cxnLst>
            <a:rect l="0" t="0" r="r" b="b"/>
            <a:pathLst>
              <a:path w="21600" h="21600" extrusionOk="0">
                <a:moveTo>
                  <a:pt x="20082" y="0"/>
                </a:moveTo>
                <a:lnTo>
                  <a:pt x="392" y="4365"/>
                </a:lnTo>
                <a:cubicBezTo>
                  <a:pt x="778" y="7168"/>
                  <a:pt x="1079" y="10008"/>
                  <a:pt x="1285" y="12881"/>
                </a:cubicBezTo>
                <a:cubicBezTo>
                  <a:pt x="1491" y="15754"/>
                  <a:pt x="1601" y="18662"/>
                  <a:pt x="1607" y="21600"/>
                </a:cubicBezTo>
                <a:lnTo>
                  <a:pt x="21600" y="21600"/>
                </a:lnTo>
                <a:cubicBezTo>
                  <a:pt x="21594" y="17984"/>
                  <a:pt x="21458" y="14370"/>
                  <a:pt x="21205" y="10768"/>
                </a:cubicBezTo>
                <a:cubicBezTo>
                  <a:pt x="20952" y="7160"/>
                  <a:pt x="20577" y="3568"/>
                  <a:pt x="20082" y="0"/>
                </a:cubicBezTo>
                <a:close/>
                <a:moveTo>
                  <a:pt x="0" y="4444"/>
                </a:moveTo>
                <a:lnTo>
                  <a:pt x="1202" y="21600"/>
                </a:lnTo>
                <a:lnTo>
                  <a:pt x="0" y="4444"/>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542" name="Shape"/>
          <p:cNvSpPr>
            <a:spLocks noGrp="1"/>
          </p:cNvSpPr>
          <p:nvPr>
            <p:ph type="body" sz="quarter" idx="110" hasCustomPrompt="1"/>
          </p:nvPr>
        </p:nvSpPr>
        <p:spPr>
          <a:xfrm rot="10800000">
            <a:off x="9702749" y="5568102"/>
            <a:ext cx="223006" cy="246716"/>
          </a:xfrm>
          <a:custGeom>
            <a:avLst/>
            <a:gdLst/>
            <a:ahLst/>
            <a:cxnLst>
              <a:cxn ang="0">
                <a:pos x="wd2" y="hd2"/>
              </a:cxn>
              <a:cxn ang="5400000">
                <a:pos x="wd2" y="hd2"/>
              </a:cxn>
              <a:cxn ang="10800000">
                <a:pos x="wd2" y="hd2"/>
              </a:cxn>
              <a:cxn ang="16200000">
                <a:pos x="wd2" y="hd2"/>
              </a:cxn>
            </a:cxnLst>
            <a:rect l="0" t="0" r="r" b="b"/>
            <a:pathLst>
              <a:path w="21600" h="21600" extrusionOk="0">
                <a:moveTo>
                  <a:pt x="6696" y="0"/>
                </a:moveTo>
                <a:lnTo>
                  <a:pt x="133" y="16301"/>
                </a:lnTo>
                <a:cubicBezTo>
                  <a:pt x="2200" y="16989"/>
                  <a:pt x="4228" y="17746"/>
                  <a:pt x="6210" y="18577"/>
                </a:cubicBezTo>
                <a:cubicBezTo>
                  <a:pt x="8192" y="19408"/>
                  <a:pt x="10129" y="20312"/>
                  <a:pt x="12015" y="21294"/>
                </a:cubicBezTo>
                <a:lnTo>
                  <a:pt x="21600" y="6282"/>
                </a:lnTo>
                <a:cubicBezTo>
                  <a:pt x="19200" y="5034"/>
                  <a:pt x="16752" y="3886"/>
                  <a:pt x="14266" y="2839"/>
                </a:cubicBezTo>
                <a:cubicBezTo>
                  <a:pt x="11779" y="1792"/>
                  <a:pt x="9253" y="845"/>
                  <a:pt x="6696" y="0"/>
                </a:cubicBezTo>
                <a:close/>
                <a:moveTo>
                  <a:pt x="0" y="16618"/>
                </a:moveTo>
                <a:lnTo>
                  <a:pt x="11809" y="21600"/>
                </a:lnTo>
                <a:lnTo>
                  <a:pt x="0" y="16618"/>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543" name="Shape"/>
          <p:cNvSpPr>
            <a:spLocks noGrp="1"/>
          </p:cNvSpPr>
          <p:nvPr>
            <p:ph type="body" sz="quarter" idx="111" hasCustomPrompt="1"/>
          </p:nvPr>
        </p:nvSpPr>
        <p:spPr>
          <a:xfrm rot="10800000">
            <a:off x="9860362" y="5626380"/>
            <a:ext cx="202540" cy="234362"/>
          </a:xfrm>
          <a:custGeom>
            <a:avLst/>
            <a:gdLst/>
            <a:ahLst/>
            <a:cxnLst>
              <a:cxn ang="0">
                <a:pos x="wd2" y="hd2"/>
              </a:cxn>
              <a:cxn ang="5400000">
                <a:pos x="wd2" y="hd2"/>
              </a:cxn>
              <a:cxn ang="10800000">
                <a:pos x="wd2" y="hd2"/>
              </a:cxn>
              <a:cxn ang="16200000">
                <a:pos x="wd2" y="hd2"/>
              </a:cxn>
            </a:cxnLst>
            <a:rect l="0" t="0" r="r" b="b"/>
            <a:pathLst>
              <a:path w="21600" h="21600" extrusionOk="0">
                <a:moveTo>
                  <a:pt x="0" y="17896"/>
                </a:moveTo>
                <a:lnTo>
                  <a:pt x="3647" y="0"/>
                </a:lnTo>
                <a:lnTo>
                  <a:pt x="0" y="17896"/>
                </a:lnTo>
                <a:close/>
                <a:moveTo>
                  <a:pt x="4086" y="58"/>
                </a:moveTo>
                <a:lnTo>
                  <a:pt x="426" y="17965"/>
                </a:lnTo>
                <a:cubicBezTo>
                  <a:pt x="2832" y="18337"/>
                  <a:pt x="5194" y="18809"/>
                  <a:pt x="7517" y="19366"/>
                </a:cubicBezTo>
                <a:cubicBezTo>
                  <a:pt x="9840" y="19922"/>
                  <a:pt x="12123" y="20561"/>
                  <a:pt x="14373" y="21266"/>
                </a:cubicBezTo>
                <a:lnTo>
                  <a:pt x="21600" y="4095"/>
                </a:lnTo>
                <a:cubicBezTo>
                  <a:pt x="18740" y="3202"/>
                  <a:pt x="15845" y="2420"/>
                  <a:pt x="12923" y="1748"/>
                </a:cubicBezTo>
                <a:cubicBezTo>
                  <a:pt x="10001" y="1076"/>
                  <a:pt x="7053" y="513"/>
                  <a:pt x="4086" y="58"/>
                </a:cubicBezTo>
                <a:close/>
                <a:moveTo>
                  <a:pt x="346" y="18322"/>
                </a:moveTo>
                <a:lnTo>
                  <a:pt x="14227" y="21600"/>
                </a:lnTo>
                <a:lnTo>
                  <a:pt x="346" y="18322"/>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544" name="Shape"/>
          <p:cNvSpPr>
            <a:spLocks noGrp="1"/>
          </p:cNvSpPr>
          <p:nvPr>
            <p:ph type="body" sz="quarter" idx="112" hasCustomPrompt="1"/>
          </p:nvPr>
        </p:nvSpPr>
        <p:spPr>
          <a:xfrm rot="10800000">
            <a:off x="10028708" y="5662570"/>
            <a:ext cx="169219" cy="2131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981"/>
                </a:lnTo>
                <a:cubicBezTo>
                  <a:pt x="2937" y="19987"/>
                  <a:pt x="5845" y="20098"/>
                  <a:pt x="8719" y="20304"/>
                </a:cubicBezTo>
                <a:cubicBezTo>
                  <a:pt x="11593" y="20509"/>
                  <a:pt x="14433" y="20810"/>
                  <a:pt x="17235" y="21195"/>
                </a:cubicBezTo>
                <a:lnTo>
                  <a:pt x="21600" y="1518"/>
                </a:lnTo>
                <a:cubicBezTo>
                  <a:pt x="18032" y="1022"/>
                  <a:pt x="14440" y="648"/>
                  <a:pt x="10832" y="394"/>
                </a:cubicBezTo>
                <a:cubicBezTo>
                  <a:pt x="7230" y="141"/>
                  <a:pt x="3616" y="6"/>
                  <a:pt x="0" y="0"/>
                </a:cubicBezTo>
                <a:close/>
                <a:moveTo>
                  <a:pt x="0" y="20386"/>
                </a:moveTo>
                <a:lnTo>
                  <a:pt x="17156" y="21600"/>
                </a:lnTo>
                <a:lnTo>
                  <a:pt x="0" y="20386"/>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545" name="Shape"/>
          <p:cNvSpPr>
            <a:spLocks noGrp="1"/>
          </p:cNvSpPr>
          <p:nvPr>
            <p:ph type="body" sz="quarter" idx="113" hasCustomPrompt="1"/>
          </p:nvPr>
        </p:nvSpPr>
        <p:spPr>
          <a:xfrm rot="10800000" flipH="1">
            <a:off x="10599343" y="5488983"/>
            <a:ext cx="240227" cy="252083"/>
          </a:xfrm>
          <a:custGeom>
            <a:avLst/>
            <a:gdLst/>
            <a:ahLst/>
            <a:cxnLst>
              <a:cxn ang="0">
                <a:pos x="wd2" y="hd2"/>
              </a:cxn>
              <a:cxn ang="5400000">
                <a:pos x="wd2" y="hd2"/>
              </a:cxn>
              <a:cxn ang="10800000">
                <a:pos x="wd2" y="hd2"/>
              </a:cxn>
              <a:cxn ang="16200000">
                <a:pos x="wd2" y="hd2"/>
              </a:cxn>
            </a:cxnLst>
            <a:rect l="0" t="0" r="r" b="b"/>
            <a:pathLst>
              <a:path w="21600" h="21600" extrusionOk="0">
                <a:moveTo>
                  <a:pt x="9089" y="0"/>
                </a:moveTo>
                <a:lnTo>
                  <a:pt x="180" y="14703"/>
                </a:lnTo>
                <a:cubicBezTo>
                  <a:pt x="1941" y="15682"/>
                  <a:pt x="3663" y="16719"/>
                  <a:pt x="5333" y="17822"/>
                </a:cubicBezTo>
                <a:cubicBezTo>
                  <a:pt x="7003" y="18925"/>
                  <a:pt x="8621" y="20093"/>
                  <a:pt x="10177" y="21333"/>
                </a:cubicBezTo>
                <a:lnTo>
                  <a:pt x="21600" y="8362"/>
                </a:lnTo>
                <a:cubicBezTo>
                  <a:pt x="19616" y="6779"/>
                  <a:pt x="17577" y="5291"/>
                  <a:pt x="15489" y="3897"/>
                </a:cubicBezTo>
                <a:cubicBezTo>
                  <a:pt x="13402" y="2504"/>
                  <a:pt x="11266" y="1205"/>
                  <a:pt x="9089" y="0"/>
                </a:cubicBezTo>
                <a:close/>
                <a:moveTo>
                  <a:pt x="0" y="15002"/>
                </a:moveTo>
                <a:lnTo>
                  <a:pt x="9953" y="21600"/>
                </a:lnTo>
                <a:lnTo>
                  <a:pt x="0" y="15002"/>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546" name="Shape"/>
          <p:cNvSpPr>
            <a:spLocks noGrp="1"/>
          </p:cNvSpPr>
          <p:nvPr>
            <p:ph type="body" sz="quarter" idx="114" hasCustomPrompt="1"/>
          </p:nvPr>
        </p:nvSpPr>
        <p:spPr>
          <a:xfrm rot="10800000" flipH="1">
            <a:off x="10712905" y="5391021"/>
            <a:ext cx="249836" cy="249836"/>
          </a:xfrm>
          <a:custGeom>
            <a:avLst/>
            <a:gdLst/>
            <a:ahLst/>
            <a:cxnLst>
              <a:cxn ang="0">
                <a:pos x="wd2" y="hd2"/>
              </a:cxn>
              <a:cxn ang="5400000">
                <a:pos x="wd2" y="hd2"/>
              </a:cxn>
              <a:cxn ang="10800000">
                <a:pos x="wd2" y="hd2"/>
              </a:cxn>
              <a:cxn ang="16200000">
                <a:pos x="wd2" y="hd2"/>
              </a:cxn>
            </a:cxnLst>
            <a:rect l="0" t="0" r="r" b="b"/>
            <a:pathLst>
              <a:path w="21600" h="21600" extrusionOk="0">
                <a:moveTo>
                  <a:pt x="11210" y="0"/>
                </a:moveTo>
                <a:lnTo>
                  <a:pt x="227" y="13098"/>
                </a:lnTo>
                <a:cubicBezTo>
                  <a:pt x="1719" y="14358"/>
                  <a:pt x="3157" y="15681"/>
                  <a:pt x="4538" y="17062"/>
                </a:cubicBezTo>
                <a:cubicBezTo>
                  <a:pt x="5919" y="18443"/>
                  <a:pt x="7242" y="19881"/>
                  <a:pt x="8502" y="21373"/>
                </a:cubicBezTo>
                <a:lnTo>
                  <a:pt x="21600" y="10390"/>
                </a:lnTo>
                <a:cubicBezTo>
                  <a:pt x="20030" y="8531"/>
                  <a:pt x="18389" y="6715"/>
                  <a:pt x="16637" y="4963"/>
                </a:cubicBezTo>
                <a:cubicBezTo>
                  <a:pt x="14885" y="3211"/>
                  <a:pt x="13069" y="1570"/>
                  <a:pt x="11210" y="0"/>
                </a:cubicBezTo>
                <a:close/>
                <a:moveTo>
                  <a:pt x="0" y="13357"/>
                </a:moveTo>
                <a:lnTo>
                  <a:pt x="8243" y="21600"/>
                </a:lnTo>
                <a:lnTo>
                  <a:pt x="0" y="13357"/>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547" name="Shape"/>
          <p:cNvSpPr>
            <a:spLocks noGrp="1"/>
          </p:cNvSpPr>
          <p:nvPr>
            <p:ph type="body" sz="quarter" idx="115" hasCustomPrompt="1"/>
          </p:nvPr>
        </p:nvSpPr>
        <p:spPr>
          <a:xfrm rot="10800000" flipH="1">
            <a:off x="10813987" y="5279456"/>
            <a:ext cx="248962" cy="238106"/>
          </a:xfrm>
          <a:custGeom>
            <a:avLst/>
            <a:gdLst/>
            <a:ahLst/>
            <a:cxnLst>
              <a:cxn ang="0">
                <a:pos x="wd2" y="hd2"/>
              </a:cxn>
              <a:cxn ang="5400000">
                <a:pos x="wd2" y="hd2"/>
              </a:cxn>
              <a:cxn ang="10800000">
                <a:pos x="wd2" y="hd2"/>
              </a:cxn>
              <a:cxn ang="16200000">
                <a:pos x="wd2" y="hd2"/>
              </a:cxn>
            </a:cxnLst>
            <a:rect l="0" t="0" r="r" b="b"/>
            <a:pathLst>
              <a:path w="21600" h="21600" extrusionOk="0">
                <a:moveTo>
                  <a:pt x="13133" y="0"/>
                </a:moveTo>
                <a:lnTo>
                  <a:pt x="0" y="11513"/>
                </a:lnTo>
                <a:cubicBezTo>
                  <a:pt x="1255" y="13083"/>
                  <a:pt x="2438" y="14716"/>
                  <a:pt x="3555" y="16401"/>
                </a:cubicBezTo>
                <a:cubicBezTo>
                  <a:pt x="4671" y="18086"/>
                  <a:pt x="5722" y="19823"/>
                  <a:pt x="6713" y="21600"/>
                </a:cubicBezTo>
                <a:lnTo>
                  <a:pt x="21600" y="12611"/>
                </a:lnTo>
                <a:cubicBezTo>
                  <a:pt x="20380" y="10416"/>
                  <a:pt x="19065" y="8263"/>
                  <a:pt x="17653" y="6159"/>
                </a:cubicBezTo>
                <a:cubicBezTo>
                  <a:pt x="16242" y="4056"/>
                  <a:pt x="14735" y="2000"/>
                  <a:pt x="13133" y="0"/>
                </a:cubicBez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548" name="Shape"/>
          <p:cNvSpPr>
            <a:spLocks noGrp="1"/>
          </p:cNvSpPr>
          <p:nvPr>
            <p:ph type="body" sz="quarter" idx="116" hasCustomPrompt="1"/>
          </p:nvPr>
        </p:nvSpPr>
        <p:spPr>
          <a:xfrm rot="10800000" flipH="1">
            <a:off x="10889985" y="5151918"/>
            <a:ext cx="246841" cy="223131"/>
          </a:xfrm>
          <a:custGeom>
            <a:avLst/>
            <a:gdLst/>
            <a:ahLst/>
            <a:cxnLst>
              <a:cxn ang="0">
                <a:pos x="wd2" y="hd2"/>
              </a:cxn>
              <a:cxn ang="5400000">
                <a:pos x="wd2" y="hd2"/>
              </a:cxn>
              <a:cxn ang="10800000">
                <a:pos x="wd2" y="hd2"/>
              </a:cxn>
              <a:cxn ang="16200000">
                <a:pos x="wd2" y="hd2"/>
              </a:cxn>
            </a:cxnLst>
            <a:rect l="0" t="0" r="r" b="b"/>
            <a:pathLst>
              <a:path w="21600" h="21600" extrusionOk="0">
                <a:moveTo>
                  <a:pt x="15310" y="0"/>
                </a:moveTo>
                <a:lnTo>
                  <a:pt x="306" y="9580"/>
                </a:lnTo>
                <a:cubicBezTo>
                  <a:pt x="1290" y="11468"/>
                  <a:pt x="2196" y="13408"/>
                  <a:pt x="3028" y="15393"/>
                </a:cubicBezTo>
                <a:cubicBezTo>
                  <a:pt x="3860" y="17378"/>
                  <a:pt x="4619" y="19409"/>
                  <a:pt x="5307" y="21479"/>
                </a:cubicBezTo>
                <a:lnTo>
                  <a:pt x="21600" y="14919"/>
                </a:lnTo>
                <a:cubicBezTo>
                  <a:pt x="20754" y="12359"/>
                  <a:pt x="19807" y="9831"/>
                  <a:pt x="18758" y="7342"/>
                </a:cubicBezTo>
                <a:cubicBezTo>
                  <a:pt x="17710" y="4853"/>
                  <a:pt x="16560" y="2403"/>
                  <a:pt x="15310" y="0"/>
                </a:cubicBezTo>
                <a:close/>
                <a:moveTo>
                  <a:pt x="0" y="9773"/>
                </a:moveTo>
                <a:lnTo>
                  <a:pt x="4980" y="21600"/>
                </a:lnTo>
                <a:lnTo>
                  <a:pt x="0" y="9773"/>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549" name="Shape"/>
          <p:cNvSpPr>
            <a:spLocks noGrp="1"/>
          </p:cNvSpPr>
          <p:nvPr>
            <p:ph type="body" sz="quarter" idx="117" hasCustomPrompt="1"/>
          </p:nvPr>
        </p:nvSpPr>
        <p:spPr>
          <a:xfrm rot="10800000" flipH="1">
            <a:off x="10952007" y="5018889"/>
            <a:ext cx="229994" cy="198297"/>
          </a:xfrm>
          <a:custGeom>
            <a:avLst/>
            <a:gdLst/>
            <a:ahLst/>
            <a:cxnLst>
              <a:cxn ang="0">
                <a:pos x="wd2" y="hd2"/>
              </a:cxn>
              <a:cxn ang="5400000">
                <a:pos x="wd2" y="hd2"/>
              </a:cxn>
              <a:cxn ang="10800000">
                <a:pos x="wd2" y="hd2"/>
              </a:cxn>
              <a:cxn ang="16200000">
                <a:pos x="wd2" y="hd2"/>
              </a:cxn>
            </a:cxnLst>
            <a:rect l="0" t="0" r="r" b="b"/>
            <a:pathLst>
              <a:path w="21600" h="21600" extrusionOk="0">
                <a:moveTo>
                  <a:pt x="17486" y="0"/>
                </a:moveTo>
                <a:lnTo>
                  <a:pt x="0" y="7381"/>
                </a:lnTo>
                <a:cubicBezTo>
                  <a:pt x="716" y="9674"/>
                  <a:pt x="1368" y="12003"/>
                  <a:pt x="1936" y="14371"/>
                </a:cubicBezTo>
                <a:cubicBezTo>
                  <a:pt x="2503" y="16740"/>
                  <a:pt x="2986" y="19148"/>
                  <a:pt x="3364" y="21600"/>
                </a:cubicBezTo>
                <a:lnTo>
                  <a:pt x="21600" y="17862"/>
                </a:lnTo>
                <a:cubicBezTo>
                  <a:pt x="21137" y="14836"/>
                  <a:pt x="20562" y="11829"/>
                  <a:pt x="19876" y="8849"/>
                </a:cubicBezTo>
                <a:cubicBezTo>
                  <a:pt x="19191" y="5870"/>
                  <a:pt x="18394" y="2917"/>
                  <a:pt x="17486" y="0"/>
                </a:cubicBez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550" name="Shape"/>
          <p:cNvSpPr>
            <a:spLocks noGrp="1"/>
          </p:cNvSpPr>
          <p:nvPr>
            <p:ph type="body" sz="quarter" idx="118" hasCustomPrompt="1"/>
          </p:nvPr>
        </p:nvSpPr>
        <p:spPr>
          <a:xfrm rot="10800000" flipH="1">
            <a:off x="10984578" y="4879870"/>
            <a:ext cx="213022" cy="169220"/>
          </a:xfrm>
          <a:custGeom>
            <a:avLst/>
            <a:gdLst/>
            <a:ahLst/>
            <a:cxnLst>
              <a:cxn ang="0">
                <a:pos x="wd2" y="hd2"/>
              </a:cxn>
              <a:cxn ang="5400000">
                <a:pos x="wd2" y="hd2"/>
              </a:cxn>
              <a:cxn ang="10800000">
                <a:pos x="wd2" y="hd2"/>
              </a:cxn>
              <a:cxn ang="16200000">
                <a:pos x="wd2" y="hd2"/>
              </a:cxn>
            </a:cxnLst>
            <a:rect l="0" t="0" r="r" b="b"/>
            <a:pathLst>
              <a:path w="21600" h="21600" extrusionOk="0">
                <a:moveTo>
                  <a:pt x="20082" y="0"/>
                </a:moveTo>
                <a:lnTo>
                  <a:pt x="392" y="4365"/>
                </a:lnTo>
                <a:cubicBezTo>
                  <a:pt x="778" y="7168"/>
                  <a:pt x="1079" y="10008"/>
                  <a:pt x="1285" y="12881"/>
                </a:cubicBezTo>
                <a:cubicBezTo>
                  <a:pt x="1491" y="15754"/>
                  <a:pt x="1601" y="18662"/>
                  <a:pt x="1607" y="21600"/>
                </a:cubicBezTo>
                <a:lnTo>
                  <a:pt x="21600" y="21600"/>
                </a:lnTo>
                <a:cubicBezTo>
                  <a:pt x="21594" y="17984"/>
                  <a:pt x="21458" y="14370"/>
                  <a:pt x="21205" y="10768"/>
                </a:cubicBezTo>
                <a:cubicBezTo>
                  <a:pt x="20952" y="7160"/>
                  <a:pt x="20577" y="3568"/>
                  <a:pt x="20082" y="0"/>
                </a:cubicBezTo>
                <a:close/>
                <a:moveTo>
                  <a:pt x="0" y="4444"/>
                </a:moveTo>
                <a:lnTo>
                  <a:pt x="1202" y="21600"/>
                </a:lnTo>
                <a:lnTo>
                  <a:pt x="0" y="4444"/>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551" name="Shape"/>
          <p:cNvSpPr>
            <a:spLocks noGrp="1"/>
          </p:cNvSpPr>
          <p:nvPr>
            <p:ph type="body" sz="quarter" idx="119" hasCustomPrompt="1"/>
          </p:nvPr>
        </p:nvSpPr>
        <p:spPr>
          <a:xfrm rot="10800000" flipH="1">
            <a:off x="10473927" y="5568102"/>
            <a:ext cx="223005" cy="246716"/>
          </a:xfrm>
          <a:custGeom>
            <a:avLst/>
            <a:gdLst/>
            <a:ahLst/>
            <a:cxnLst>
              <a:cxn ang="0">
                <a:pos x="wd2" y="hd2"/>
              </a:cxn>
              <a:cxn ang="5400000">
                <a:pos x="wd2" y="hd2"/>
              </a:cxn>
              <a:cxn ang="10800000">
                <a:pos x="wd2" y="hd2"/>
              </a:cxn>
              <a:cxn ang="16200000">
                <a:pos x="wd2" y="hd2"/>
              </a:cxn>
            </a:cxnLst>
            <a:rect l="0" t="0" r="r" b="b"/>
            <a:pathLst>
              <a:path w="21600" h="21600" extrusionOk="0">
                <a:moveTo>
                  <a:pt x="6696" y="0"/>
                </a:moveTo>
                <a:lnTo>
                  <a:pt x="133" y="16301"/>
                </a:lnTo>
                <a:cubicBezTo>
                  <a:pt x="2200" y="16989"/>
                  <a:pt x="4228" y="17746"/>
                  <a:pt x="6210" y="18577"/>
                </a:cubicBezTo>
                <a:cubicBezTo>
                  <a:pt x="8192" y="19408"/>
                  <a:pt x="10129" y="20312"/>
                  <a:pt x="12015" y="21294"/>
                </a:cubicBezTo>
                <a:lnTo>
                  <a:pt x="21600" y="6282"/>
                </a:lnTo>
                <a:cubicBezTo>
                  <a:pt x="19200" y="5034"/>
                  <a:pt x="16752" y="3886"/>
                  <a:pt x="14266" y="2839"/>
                </a:cubicBezTo>
                <a:cubicBezTo>
                  <a:pt x="11779" y="1792"/>
                  <a:pt x="9253" y="845"/>
                  <a:pt x="6696" y="0"/>
                </a:cubicBezTo>
                <a:close/>
                <a:moveTo>
                  <a:pt x="0" y="16618"/>
                </a:moveTo>
                <a:lnTo>
                  <a:pt x="11809" y="21600"/>
                </a:lnTo>
                <a:lnTo>
                  <a:pt x="0" y="16618"/>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552" name="Shape"/>
          <p:cNvSpPr>
            <a:spLocks noGrp="1"/>
          </p:cNvSpPr>
          <p:nvPr>
            <p:ph type="body" sz="quarter" idx="120" hasCustomPrompt="1"/>
          </p:nvPr>
        </p:nvSpPr>
        <p:spPr>
          <a:xfrm rot="10800000" flipH="1">
            <a:off x="10336779" y="5626380"/>
            <a:ext cx="202540" cy="234362"/>
          </a:xfrm>
          <a:custGeom>
            <a:avLst/>
            <a:gdLst/>
            <a:ahLst/>
            <a:cxnLst>
              <a:cxn ang="0">
                <a:pos x="wd2" y="hd2"/>
              </a:cxn>
              <a:cxn ang="5400000">
                <a:pos x="wd2" y="hd2"/>
              </a:cxn>
              <a:cxn ang="10800000">
                <a:pos x="wd2" y="hd2"/>
              </a:cxn>
              <a:cxn ang="16200000">
                <a:pos x="wd2" y="hd2"/>
              </a:cxn>
            </a:cxnLst>
            <a:rect l="0" t="0" r="r" b="b"/>
            <a:pathLst>
              <a:path w="21600" h="21600" extrusionOk="0">
                <a:moveTo>
                  <a:pt x="0" y="17896"/>
                </a:moveTo>
                <a:lnTo>
                  <a:pt x="3647" y="0"/>
                </a:lnTo>
                <a:lnTo>
                  <a:pt x="0" y="17896"/>
                </a:lnTo>
                <a:close/>
                <a:moveTo>
                  <a:pt x="4086" y="58"/>
                </a:moveTo>
                <a:lnTo>
                  <a:pt x="426" y="17965"/>
                </a:lnTo>
                <a:cubicBezTo>
                  <a:pt x="2832" y="18337"/>
                  <a:pt x="5194" y="18809"/>
                  <a:pt x="7517" y="19366"/>
                </a:cubicBezTo>
                <a:cubicBezTo>
                  <a:pt x="9840" y="19922"/>
                  <a:pt x="12123" y="20561"/>
                  <a:pt x="14373" y="21266"/>
                </a:cubicBezTo>
                <a:lnTo>
                  <a:pt x="21600" y="4095"/>
                </a:lnTo>
                <a:cubicBezTo>
                  <a:pt x="18740" y="3202"/>
                  <a:pt x="15845" y="2420"/>
                  <a:pt x="12923" y="1748"/>
                </a:cubicBezTo>
                <a:cubicBezTo>
                  <a:pt x="10001" y="1076"/>
                  <a:pt x="7053" y="513"/>
                  <a:pt x="4086" y="58"/>
                </a:cubicBezTo>
                <a:close/>
                <a:moveTo>
                  <a:pt x="346" y="18322"/>
                </a:moveTo>
                <a:lnTo>
                  <a:pt x="14227" y="21600"/>
                </a:lnTo>
                <a:lnTo>
                  <a:pt x="346" y="18322"/>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553" name="Shape"/>
          <p:cNvSpPr>
            <a:spLocks noGrp="1"/>
          </p:cNvSpPr>
          <p:nvPr>
            <p:ph type="body" sz="quarter" idx="121" hasCustomPrompt="1"/>
          </p:nvPr>
        </p:nvSpPr>
        <p:spPr>
          <a:xfrm rot="10800000" flipH="1">
            <a:off x="10201754" y="5662570"/>
            <a:ext cx="169219" cy="2131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981"/>
                </a:lnTo>
                <a:cubicBezTo>
                  <a:pt x="2937" y="19987"/>
                  <a:pt x="5845" y="20098"/>
                  <a:pt x="8719" y="20304"/>
                </a:cubicBezTo>
                <a:cubicBezTo>
                  <a:pt x="11593" y="20509"/>
                  <a:pt x="14433" y="20810"/>
                  <a:pt x="17235" y="21195"/>
                </a:cubicBezTo>
                <a:lnTo>
                  <a:pt x="21600" y="1518"/>
                </a:lnTo>
                <a:cubicBezTo>
                  <a:pt x="18032" y="1022"/>
                  <a:pt x="14440" y="648"/>
                  <a:pt x="10832" y="394"/>
                </a:cubicBezTo>
                <a:cubicBezTo>
                  <a:pt x="7230" y="141"/>
                  <a:pt x="3616" y="6"/>
                  <a:pt x="0" y="0"/>
                </a:cubicBezTo>
                <a:close/>
                <a:moveTo>
                  <a:pt x="0" y="20386"/>
                </a:moveTo>
                <a:lnTo>
                  <a:pt x="17156" y="21600"/>
                </a:lnTo>
                <a:lnTo>
                  <a:pt x="0" y="20386"/>
                </a:lnTo>
                <a:close/>
              </a:path>
            </a:pathLst>
          </a:custGeom>
          <a:solidFill>
            <a:srgbClr val="0057FF"/>
          </a:solidFill>
        </p:spPr>
        <p:txBody>
          <a:bodyPr lIns="71437" tIns="71437" rIns="71437" bIns="71437" anchor="ctr"/>
          <a:lstStyle/>
          <a:p>
            <a:pPr>
              <a:lnSpc>
                <a:spcPct val="100000"/>
              </a:lnSpc>
              <a:defRPr b="1">
                <a:solidFill>
                  <a:srgbClr val="FFFFFF"/>
                </a:solidFill>
              </a:defRPr>
            </a:pPr>
            <a:r>
              <a:rPr lang="en-US"/>
              <a:t> </a:t>
            </a:r>
            <a:endParaRPr/>
          </a:p>
        </p:txBody>
      </p:sp>
      <p:sp>
        <p:nvSpPr>
          <p:cNvPr id="554" name="68%"/>
          <p:cNvSpPr txBox="1">
            <a:spLocks noGrp="1"/>
          </p:cNvSpPr>
          <p:nvPr>
            <p:ph type="body" sz="quarter" idx="122"/>
          </p:nvPr>
        </p:nvSpPr>
        <p:spPr>
          <a:xfrm>
            <a:off x="2197149" y="4485152"/>
            <a:ext cx="1215621" cy="783296"/>
          </a:xfrm>
          <a:prstGeom prst="rect">
            <a:avLst/>
          </a:prstGeom>
        </p:spPr>
        <p:txBody>
          <a:bodyPr anchor="ctr"/>
          <a:lstStyle>
            <a:lvl1pPr>
              <a:lnSpc>
                <a:spcPct val="90000"/>
              </a:lnSpc>
              <a:defRPr sz="3600" b="1">
                <a:solidFill>
                  <a:srgbClr val="0057FF"/>
                </a:solidFill>
              </a:defRPr>
            </a:lvl1pPr>
          </a:lstStyle>
          <a:p>
            <a:pPr lvl="0"/>
            <a:r>
              <a:rPr lang="en-US" smtClean="0"/>
              <a:t>Click to edit Master text styles</a:t>
            </a:r>
          </a:p>
        </p:txBody>
      </p:sp>
      <p:sp>
        <p:nvSpPr>
          <p:cNvPr id="555" name="76%"/>
          <p:cNvSpPr txBox="1">
            <a:spLocks noGrp="1"/>
          </p:cNvSpPr>
          <p:nvPr>
            <p:ph type="body" sz="quarter" idx="123"/>
          </p:nvPr>
        </p:nvSpPr>
        <p:spPr>
          <a:xfrm>
            <a:off x="5894589" y="4485152"/>
            <a:ext cx="1215621" cy="783296"/>
          </a:xfrm>
          <a:prstGeom prst="rect">
            <a:avLst/>
          </a:prstGeom>
        </p:spPr>
        <p:txBody>
          <a:bodyPr anchor="ctr"/>
          <a:lstStyle>
            <a:lvl1pPr>
              <a:lnSpc>
                <a:spcPct val="90000"/>
              </a:lnSpc>
              <a:defRPr sz="3600" b="1">
                <a:solidFill>
                  <a:srgbClr val="0057FF"/>
                </a:solidFill>
              </a:defRPr>
            </a:lvl1pPr>
          </a:lstStyle>
          <a:p>
            <a:pPr lvl="0"/>
            <a:r>
              <a:rPr lang="en-US" smtClean="0"/>
              <a:t>Click to edit Master text styles</a:t>
            </a:r>
          </a:p>
        </p:txBody>
      </p:sp>
      <p:sp>
        <p:nvSpPr>
          <p:cNvPr id="556" name="91%"/>
          <p:cNvSpPr txBox="1">
            <a:spLocks noGrp="1"/>
          </p:cNvSpPr>
          <p:nvPr>
            <p:ph type="body" sz="quarter" idx="124"/>
          </p:nvPr>
        </p:nvSpPr>
        <p:spPr>
          <a:xfrm>
            <a:off x="9592030" y="4485152"/>
            <a:ext cx="1215621" cy="783296"/>
          </a:xfrm>
          <a:prstGeom prst="rect">
            <a:avLst/>
          </a:prstGeom>
        </p:spPr>
        <p:txBody>
          <a:bodyPr anchor="ctr"/>
          <a:lstStyle>
            <a:lvl1pPr>
              <a:lnSpc>
                <a:spcPct val="90000"/>
              </a:lnSpc>
              <a:defRPr sz="3600" b="1">
                <a:solidFill>
                  <a:srgbClr val="0057FF"/>
                </a:solidFill>
              </a:defRPr>
            </a:lvl1pPr>
          </a:lstStyle>
          <a:p>
            <a:pPr lvl="0"/>
            <a:r>
              <a:rPr lang="en-US" smtClean="0"/>
              <a:t>Click to edit Master text styles</a:t>
            </a:r>
          </a:p>
        </p:txBody>
      </p:sp>
      <p:sp>
        <p:nvSpPr>
          <p:cNvPr id="557" name="Body Level One…"/>
          <p:cNvSpPr txBox="1">
            <a:spLocks noGrp="1"/>
          </p:cNvSpPr>
          <p:nvPr>
            <p:ph type="body" sz="quarter" idx="1" hasCustomPrompt="1"/>
          </p:nvPr>
        </p:nvSpPr>
        <p:spPr>
          <a:xfrm>
            <a:off x="1680162" y="6691803"/>
            <a:ext cx="2249595" cy="937313"/>
          </a:xfrm>
          <a:prstGeom prst="rect">
            <a:avLst/>
          </a:prstGeom>
        </p:spPr>
        <p:txBody>
          <a:bodyPr/>
          <a:lstStyle>
            <a:lvl1pPr algn="l"/>
            <a:lvl2pPr algn="l"/>
            <a:lvl3pPr algn="l"/>
            <a:lvl4pPr algn="l"/>
            <a:lvl5pPr algn="l"/>
          </a:lstStyle>
          <a:p>
            <a:r>
              <a:t>Body Level One</a:t>
            </a:r>
          </a:p>
          <a:p>
            <a:pPr lvl="1"/>
            <a:r>
              <a:t>Body Level Two</a:t>
            </a:r>
          </a:p>
          <a:p>
            <a:pPr lvl="2"/>
            <a:r>
              <a:t>Body Level Three</a:t>
            </a:r>
          </a:p>
        </p:txBody>
      </p:sp>
      <p:sp>
        <p:nvSpPr>
          <p:cNvPr id="558" name="Inceptos Nullam"/>
          <p:cNvSpPr txBox="1">
            <a:spLocks noGrp="1"/>
          </p:cNvSpPr>
          <p:nvPr>
            <p:ph type="body" sz="quarter" idx="125"/>
          </p:nvPr>
        </p:nvSpPr>
        <p:spPr>
          <a:xfrm>
            <a:off x="1674291" y="6282622"/>
            <a:ext cx="2261337" cy="365670"/>
          </a:xfrm>
          <a:prstGeom prst="rect">
            <a:avLst/>
          </a:prstGeom>
        </p:spPr>
        <p:txBody>
          <a:bodyPr anchor="ctr"/>
          <a:lstStyle>
            <a:lvl1pPr>
              <a:defRPr>
                <a:latin typeface="Avenir Next Demi Bold"/>
                <a:ea typeface="Avenir Next Demi Bold"/>
                <a:cs typeface="Avenir Next Demi Bold"/>
                <a:sym typeface="Avenir Next Demi Bold"/>
              </a:defRPr>
            </a:lvl1pPr>
          </a:lstStyle>
          <a:p>
            <a:pPr lvl="0"/>
            <a:r>
              <a:rPr lang="en-US" smtClean="0"/>
              <a:t>Click to edit Master text styles</a:t>
            </a:r>
          </a:p>
        </p:txBody>
      </p:sp>
      <p:sp>
        <p:nvSpPr>
          <p:cNvPr id="559" name="Venenatis Ultricies"/>
          <p:cNvSpPr txBox="1">
            <a:spLocks noGrp="1"/>
          </p:cNvSpPr>
          <p:nvPr>
            <p:ph type="body" sz="quarter" idx="126"/>
          </p:nvPr>
        </p:nvSpPr>
        <p:spPr>
          <a:xfrm>
            <a:off x="5371731" y="6282622"/>
            <a:ext cx="2261337" cy="365670"/>
          </a:xfrm>
          <a:prstGeom prst="rect">
            <a:avLst/>
          </a:prstGeom>
        </p:spPr>
        <p:txBody>
          <a:bodyPr anchor="ctr"/>
          <a:lstStyle>
            <a:lvl1pPr>
              <a:defRPr>
                <a:latin typeface="Avenir Next Demi Bold"/>
                <a:ea typeface="Avenir Next Demi Bold"/>
                <a:cs typeface="Avenir Next Demi Bold"/>
                <a:sym typeface="Avenir Next Demi Bold"/>
              </a:defRPr>
            </a:lvl1pPr>
          </a:lstStyle>
          <a:p>
            <a:pPr lvl="0"/>
            <a:r>
              <a:rPr lang="en-US" smtClean="0"/>
              <a:t>Click to edit Master text styles</a:t>
            </a:r>
          </a:p>
        </p:txBody>
      </p:sp>
      <p:sp>
        <p:nvSpPr>
          <p:cNvPr id="560" name="Vestibulum id ligula porta felis euismod semper."/>
          <p:cNvSpPr txBox="1">
            <a:spLocks noGrp="1"/>
          </p:cNvSpPr>
          <p:nvPr>
            <p:ph type="body" sz="quarter" idx="127"/>
          </p:nvPr>
        </p:nvSpPr>
        <p:spPr>
          <a:xfrm>
            <a:off x="5377602" y="6691803"/>
            <a:ext cx="2249595" cy="937313"/>
          </a:xfrm>
          <a:prstGeom prst="rect">
            <a:avLst/>
          </a:prstGeom>
        </p:spPr>
        <p:txBody>
          <a:bodyPr/>
          <a:lstStyle>
            <a:lvl1pPr algn="l"/>
          </a:lstStyle>
          <a:p>
            <a:pPr lvl="0"/>
            <a:r>
              <a:rPr lang="en-US" smtClean="0"/>
              <a:t>Click to edit Master text styles</a:t>
            </a:r>
          </a:p>
        </p:txBody>
      </p:sp>
      <p:sp>
        <p:nvSpPr>
          <p:cNvPr id="561" name="Sollicitudin Ultricies"/>
          <p:cNvSpPr txBox="1">
            <a:spLocks noGrp="1"/>
          </p:cNvSpPr>
          <p:nvPr>
            <p:ph type="body" sz="quarter" idx="128"/>
          </p:nvPr>
        </p:nvSpPr>
        <p:spPr>
          <a:xfrm>
            <a:off x="9069172" y="6276272"/>
            <a:ext cx="2261337" cy="365670"/>
          </a:xfrm>
          <a:prstGeom prst="rect">
            <a:avLst/>
          </a:prstGeom>
        </p:spPr>
        <p:txBody>
          <a:bodyPr anchor="ctr"/>
          <a:lstStyle>
            <a:lvl1pPr>
              <a:defRPr>
                <a:latin typeface="Avenir Next Demi Bold"/>
                <a:ea typeface="Avenir Next Demi Bold"/>
                <a:cs typeface="Avenir Next Demi Bold"/>
                <a:sym typeface="Avenir Next Demi Bold"/>
              </a:defRPr>
            </a:lvl1pPr>
          </a:lstStyle>
          <a:p>
            <a:pPr lvl="0"/>
            <a:r>
              <a:rPr lang="en-US" smtClean="0"/>
              <a:t>Click to edit Master text styles</a:t>
            </a:r>
          </a:p>
        </p:txBody>
      </p:sp>
      <p:sp>
        <p:nvSpPr>
          <p:cNvPr id="562" name="Aenean lacinia bibendum nulla sed consectetur. Aenean eu leo quam."/>
          <p:cNvSpPr txBox="1">
            <a:spLocks noGrp="1"/>
          </p:cNvSpPr>
          <p:nvPr>
            <p:ph type="body" sz="quarter" idx="129"/>
          </p:nvPr>
        </p:nvSpPr>
        <p:spPr>
          <a:xfrm>
            <a:off x="9075042" y="6685453"/>
            <a:ext cx="2249596" cy="937313"/>
          </a:xfrm>
          <a:prstGeom prst="rect">
            <a:avLst/>
          </a:prstGeom>
        </p:spPr>
        <p:txBody>
          <a:bodyPr/>
          <a:lstStyle>
            <a:lvl1pPr algn="l"/>
          </a:lstStyle>
          <a:p>
            <a:pPr lvl="0"/>
            <a:r>
              <a:rPr lang="en-US" smtClean="0"/>
              <a:t>Click to edit Master text styles</a:t>
            </a:r>
          </a:p>
        </p:txBody>
      </p:sp>
    </p:spTree>
  </p:cSld>
  <p:clrMapOvr>
    <a:masterClrMapping/>
  </p:clrMapOvr>
  <p:transition xmlns:p14="http://schemas.microsoft.com/office/powerpoint/2010/mai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18">
    <p:spTree>
      <p:nvGrpSpPr>
        <p:cNvPr id="1" name=""/>
        <p:cNvGrpSpPr/>
        <p:nvPr/>
      </p:nvGrpSpPr>
      <p:grpSpPr>
        <a:xfrm>
          <a:off x="0" y="0"/>
          <a:ext cx="0" cy="0"/>
          <a:chOff x="0" y="0"/>
          <a:chExt cx="0" cy="0"/>
        </a:xfrm>
      </p:grpSpPr>
      <p:sp>
        <p:nvSpPr>
          <p:cNvPr id="569" name="Company  Name  / Presentation theme goes here"/>
          <p:cNvSpPr txBox="1">
            <a:spLocks noGrp="1"/>
          </p:cNvSpPr>
          <p:nvPr>
            <p:ph type="body" sz="quarter" idx="13"/>
          </p:nvPr>
        </p:nvSpPr>
        <p:spPr>
          <a:xfrm>
            <a:off x="782982" y="8917830"/>
            <a:ext cx="10464801" cy="203201"/>
          </a:xfrm>
          <a:prstGeom prst="rect">
            <a:avLst/>
          </a:prstGeom>
        </p:spPr>
        <p:txBody>
          <a:bodyPr anchor="ctr">
            <a:spAutoFit/>
          </a:bodyPr>
          <a:lstStyle>
            <a:lvl1pPr algn="l">
              <a:lnSpc>
                <a:spcPct val="100000"/>
              </a:lnSpc>
              <a:defRPr sz="1200">
                <a:solidFill>
                  <a:srgbClr val="A6AAA9"/>
                </a:solidFill>
              </a:defRPr>
            </a:lvl1pPr>
          </a:lstStyle>
          <a:p>
            <a:pPr lvl="0"/>
            <a:r>
              <a:rPr lang="en-US" smtClean="0"/>
              <a:t>Click to edit Master text styles</a:t>
            </a:r>
          </a:p>
        </p:txBody>
      </p:sp>
      <p:sp>
        <p:nvSpPr>
          <p:cNvPr id="57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571" name="Title Text"/>
          <p:cNvSpPr txBox="1">
            <a:spLocks noGrp="1"/>
          </p:cNvSpPr>
          <p:nvPr>
            <p:ph type="title"/>
          </p:nvPr>
        </p:nvSpPr>
        <p:spPr>
          <a:xfrm>
            <a:off x="1625649" y="1796938"/>
            <a:ext cx="10073334" cy="1691544"/>
          </a:xfrm>
          <a:prstGeom prst="rect">
            <a:avLst/>
          </a:prstGeom>
        </p:spPr>
        <p:txBody>
          <a:bodyPr/>
          <a:lstStyle/>
          <a:p>
            <a:r>
              <a:rPr lang="en-US" smtClean="0"/>
              <a:t>Click to edit Master title style</a:t>
            </a:r>
            <a:endParaRPr/>
          </a:p>
        </p:txBody>
      </p:sp>
      <p:sp>
        <p:nvSpPr>
          <p:cNvPr id="572" name="Square"/>
          <p:cNvSpPr>
            <a:spLocks noGrp="1"/>
          </p:cNvSpPr>
          <p:nvPr>
            <p:ph type="body" sz="quarter" idx="14" hasCustomPrompt="1"/>
          </p:nvPr>
        </p:nvSpPr>
        <p:spPr>
          <a:xfrm>
            <a:off x="1612900" y="4696386"/>
            <a:ext cx="1270000" cy="1270001"/>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573" name="Shape"/>
          <p:cNvSpPr>
            <a:spLocks noGrp="1"/>
          </p:cNvSpPr>
          <p:nvPr>
            <p:ph type="body" sz="quarter" idx="15" hasCustomPrompt="1"/>
          </p:nvPr>
        </p:nvSpPr>
        <p:spPr>
          <a:xfrm>
            <a:off x="1861120" y="4928453"/>
            <a:ext cx="773560" cy="805868"/>
          </a:xfrm>
          <a:custGeom>
            <a:avLst/>
            <a:gdLst/>
            <a:ahLst/>
            <a:cxnLst>
              <a:cxn ang="0">
                <a:pos x="wd2" y="hd2"/>
              </a:cxn>
              <a:cxn ang="5400000">
                <a:pos x="wd2" y="hd2"/>
              </a:cxn>
              <a:cxn ang="10800000">
                <a:pos x="wd2" y="hd2"/>
              </a:cxn>
              <a:cxn ang="16200000">
                <a:pos x="wd2" y="hd2"/>
              </a:cxn>
            </a:cxnLst>
            <a:rect l="0" t="0" r="r" b="b"/>
            <a:pathLst>
              <a:path w="21600" h="21600" extrusionOk="0">
                <a:moveTo>
                  <a:pt x="6545" y="6127"/>
                </a:moveTo>
                <a:cubicBezTo>
                  <a:pt x="6545" y="3875"/>
                  <a:pt x="8453" y="2042"/>
                  <a:pt x="10800" y="2042"/>
                </a:cubicBezTo>
                <a:cubicBezTo>
                  <a:pt x="13147" y="2042"/>
                  <a:pt x="15055" y="3875"/>
                  <a:pt x="15055" y="6127"/>
                </a:cubicBezTo>
                <a:cubicBezTo>
                  <a:pt x="15055" y="8379"/>
                  <a:pt x="13147" y="10212"/>
                  <a:pt x="10800" y="10212"/>
                </a:cubicBezTo>
                <a:cubicBezTo>
                  <a:pt x="8453" y="10212"/>
                  <a:pt x="6545" y="8379"/>
                  <a:pt x="6545" y="6127"/>
                </a:cubicBezTo>
                <a:close/>
                <a:moveTo>
                  <a:pt x="1064" y="21600"/>
                </a:moveTo>
                <a:cubicBezTo>
                  <a:pt x="1652" y="21600"/>
                  <a:pt x="2128" y="21143"/>
                  <a:pt x="2128" y="20579"/>
                </a:cubicBezTo>
                <a:cubicBezTo>
                  <a:pt x="2128" y="15989"/>
                  <a:pt x="6018" y="12254"/>
                  <a:pt x="10800" y="12254"/>
                </a:cubicBezTo>
                <a:cubicBezTo>
                  <a:pt x="15582" y="12254"/>
                  <a:pt x="19472" y="15989"/>
                  <a:pt x="19472" y="20579"/>
                </a:cubicBezTo>
                <a:cubicBezTo>
                  <a:pt x="19472" y="21143"/>
                  <a:pt x="19948" y="21600"/>
                  <a:pt x="20536" y="21600"/>
                </a:cubicBezTo>
                <a:cubicBezTo>
                  <a:pt x="21124" y="21600"/>
                  <a:pt x="21600" y="21143"/>
                  <a:pt x="21600" y="20579"/>
                </a:cubicBezTo>
                <a:cubicBezTo>
                  <a:pt x="21600" y="16200"/>
                  <a:pt x="18755" y="12449"/>
                  <a:pt x="14748" y="10932"/>
                </a:cubicBezTo>
                <a:cubicBezTo>
                  <a:pt x="16228" y="9809"/>
                  <a:pt x="17183" y="8075"/>
                  <a:pt x="17183" y="6127"/>
                </a:cubicBezTo>
                <a:cubicBezTo>
                  <a:pt x="17183" y="2749"/>
                  <a:pt x="14320" y="0"/>
                  <a:pt x="10800" y="0"/>
                </a:cubicBezTo>
                <a:cubicBezTo>
                  <a:pt x="7280" y="0"/>
                  <a:pt x="4417" y="2749"/>
                  <a:pt x="4417" y="6127"/>
                </a:cubicBezTo>
                <a:cubicBezTo>
                  <a:pt x="4417" y="8075"/>
                  <a:pt x="5372" y="9809"/>
                  <a:pt x="6852" y="10932"/>
                </a:cubicBezTo>
                <a:cubicBezTo>
                  <a:pt x="2845" y="12449"/>
                  <a:pt x="0" y="16200"/>
                  <a:pt x="0" y="20579"/>
                </a:cubicBezTo>
                <a:cubicBezTo>
                  <a:pt x="0" y="21143"/>
                  <a:pt x="476" y="21600"/>
                  <a:pt x="1064" y="21600"/>
                </a:cubicBezTo>
                <a:close/>
              </a:path>
            </a:pathLst>
          </a:custGeom>
          <a:solidFill>
            <a:srgbClr val="FFFFFF"/>
          </a:solidFill>
        </p:spPr>
        <p:txBody>
          <a:bodyPr lIns="38100" tIns="38100" rIns="38100" bIns="38100" anchor="ctr"/>
          <a:lstStyle/>
          <a:p>
            <a:pPr>
              <a:lnSpc>
                <a:spcPct val="100000"/>
              </a:lnSpc>
              <a:defRPr b="1">
                <a:solidFill>
                  <a:srgbClr val="FFFFFF"/>
                </a:solidFill>
              </a:defRPr>
            </a:pPr>
            <a:r>
              <a:rPr lang="en-US"/>
              <a:t> </a:t>
            </a:r>
            <a:endParaRPr/>
          </a:p>
        </p:txBody>
      </p:sp>
      <p:sp>
        <p:nvSpPr>
          <p:cNvPr id="574" name="Square"/>
          <p:cNvSpPr>
            <a:spLocks noGrp="1"/>
          </p:cNvSpPr>
          <p:nvPr>
            <p:ph type="body" sz="quarter" idx="16" hasCustomPrompt="1"/>
          </p:nvPr>
        </p:nvSpPr>
        <p:spPr>
          <a:xfrm>
            <a:off x="1612900" y="6300053"/>
            <a:ext cx="1270000" cy="1270001"/>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575" name="Shape"/>
          <p:cNvSpPr>
            <a:spLocks noGrp="1"/>
          </p:cNvSpPr>
          <p:nvPr>
            <p:ph type="body" sz="quarter" idx="17" hasCustomPrompt="1"/>
          </p:nvPr>
        </p:nvSpPr>
        <p:spPr>
          <a:xfrm>
            <a:off x="1861120" y="6629965"/>
            <a:ext cx="773560" cy="610176"/>
          </a:xfrm>
          <a:custGeom>
            <a:avLst/>
            <a:gdLst/>
            <a:ahLst/>
            <a:cxnLst>
              <a:cxn ang="0">
                <a:pos x="wd2" y="hd2"/>
              </a:cxn>
              <a:cxn ang="5400000">
                <a:pos x="wd2" y="hd2"/>
              </a:cxn>
              <a:cxn ang="10800000">
                <a:pos x="wd2" y="hd2"/>
              </a:cxn>
              <a:cxn ang="16200000">
                <a:pos x="wd2" y="hd2"/>
              </a:cxn>
            </a:cxnLst>
            <a:rect l="0" t="0" r="r" b="b"/>
            <a:pathLst>
              <a:path w="21600" h="21600" extrusionOk="0">
                <a:moveTo>
                  <a:pt x="19785" y="19299"/>
                </a:moveTo>
                <a:lnTo>
                  <a:pt x="14580" y="19299"/>
                </a:lnTo>
                <a:lnTo>
                  <a:pt x="14580" y="13788"/>
                </a:lnTo>
                <a:cubicBezTo>
                  <a:pt x="14580" y="12151"/>
                  <a:pt x="15885" y="10660"/>
                  <a:pt x="17318" y="10660"/>
                </a:cubicBezTo>
                <a:cubicBezTo>
                  <a:pt x="18678" y="10660"/>
                  <a:pt x="19785" y="12063"/>
                  <a:pt x="19785" y="13788"/>
                </a:cubicBezTo>
                <a:cubicBezTo>
                  <a:pt x="19785" y="13788"/>
                  <a:pt x="19785" y="19299"/>
                  <a:pt x="19785" y="19299"/>
                </a:cubicBezTo>
                <a:close/>
                <a:moveTo>
                  <a:pt x="13344" y="11225"/>
                </a:moveTo>
                <a:cubicBezTo>
                  <a:pt x="13038" y="10664"/>
                  <a:pt x="12644" y="10186"/>
                  <a:pt x="12188" y="9824"/>
                </a:cubicBezTo>
                <a:cubicBezTo>
                  <a:pt x="12943" y="9153"/>
                  <a:pt x="13489" y="8129"/>
                  <a:pt x="13677" y="6943"/>
                </a:cubicBezTo>
                <a:cubicBezTo>
                  <a:pt x="13970" y="7825"/>
                  <a:pt x="14456" y="8578"/>
                  <a:pt x="15068" y="9118"/>
                </a:cubicBezTo>
                <a:cubicBezTo>
                  <a:pt x="14354" y="9627"/>
                  <a:pt x="13753" y="10361"/>
                  <a:pt x="13344" y="11225"/>
                </a:cubicBezTo>
                <a:close/>
                <a:moveTo>
                  <a:pt x="12228" y="19299"/>
                </a:moveTo>
                <a:lnTo>
                  <a:pt x="8198" y="19299"/>
                </a:lnTo>
                <a:lnTo>
                  <a:pt x="8198" y="14065"/>
                </a:lnTo>
                <a:cubicBezTo>
                  <a:pt x="8198" y="12763"/>
                  <a:pt x="8792" y="11362"/>
                  <a:pt x="10096" y="11362"/>
                </a:cubicBezTo>
                <a:cubicBezTo>
                  <a:pt x="11272" y="11362"/>
                  <a:pt x="12228" y="12575"/>
                  <a:pt x="12228" y="14065"/>
                </a:cubicBezTo>
                <a:cubicBezTo>
                  <a:pt x="12228" y="14065"/>
                  <a:pt x="12228" y="19299"/>
                  <a:pt x="12228" y="19299"/>
                </a:cubicBezTo>
                <a:close/>
                <a:moveTo>
                  <a:pt x="6686" y="12015"/>
                </a:moveTo>
                <a:cubicBezTo>
                  <a:pt x="6414" y="11403"/>
                  <a:pt x="6036" y="10878"/>
                  <a:pt x="5583" y="10480"/>
                </a:cubicBezTo>
                <a:cubicBezTo>
                  <a:pt x="6188" y="9898"/>
                  <a:pt x="6637" y="9066"/>
                  <a:pt x="6832" y="8107"/>
                </a:cubicBezTo>
                <a:cubicBezTo>
                  <a:pt x="7112" y="8810"/>
                  <a:pt x="7528" y="9410"/>
                  <a:pt x="8037" y="9852"/>
                </a:cubicBezTo>
                <a:cubicBezTo>
                  <a:pt x="7439" y="10370"/>
                  <a:pt x="6969" y="11116"/>
                  <a:pt x="6686" y="12015"/>
                </a:cubicBezTo>
                <a:close/>
                <a:moveTo>
                  <a:pt x="5336" y="19299"/>
                </a:moveTo>
                <a:lnTo>
                  <a:pt x="1815" y="19299"/>
                </a:lnTo>
                <a:lnTo>
                  <a:pt x="1815" y="14269"/>
                </a:lnTo>
                <a:cubicBezTo>
                  <a:pt x="1815" y="12954"/>
                  <a:pt x="2546" y="11961"/>
                  <a:pt x="3516" y="11961"/>
                </a:cubicBezTo>
                <a:cubicBezTo>
                  <a:pt x="4520" y="11961"/>
                  <a:pt x="5336" y="12997"/>
                  <a:pt x="5336" y="14269"/>
                </a:cubicBezTo>
                <a:cubicBezTo>
                  <a:pt x="5336" y="14269"/>
                  <a:pt x="5336" y="19299"/>
                  <a:pt x="5336" y="19299"/>
                </a:cubicBezTo>
                <a:close/>
                <a:moveTo>
                  <a:pt x="3516" y="4979"/>
                </a:moveTo>
                <a:cubicBezTo>
                  <a:pt x="4404" y="4979"/>
                  <a:pt x="5126" y="5895"/>
                  <a:pt x="5126" y="7020"/>
                </a:cubicBezTo>
                <a:cubicBezTo>
                  <a:pt x="5126" y="8146"/>
                  <a:pt x="4404" y="9062"/>
                  <a:pt x="3516" y="9062"/>
                </a:cubicBezTo>
                <a:cubicBezTo>
                  <a:pt x="2627" y="9062"/>
                  <a:pt x="1905" y="8146"/>
                  <a:pt x="1905" y="7020"/>
                </a:cubicBezTo>
                <a:cubicBezTo>
                  <a:pt x="1905" y="5895"/>
                  <a:pt x="2627" y="4979"/>
                  <a:pt x="3516" y="4979"/>
                </a:cubicBezTo>
                <a:close/>
                <a:moveTo>
                  <a:pt x="10096" y="3700"/>
                </a:moveTo>
                <a:cubicBezTo>
                  <a:pt x="11109" y="3700"/>
                  <a:pt x="11934" y="4745"/>
                  <a:pt x="11934" y="6029"/>
                </a:cubicBezTo>
                <a:cubicBezTo>
                  <a:pt x="11934" y="7314"/>
                  <a:pt x="11109" y="8359"/>
                  <a:pt x="10096" y="8359"/>
                </a:cubicBezTo>
                <a:cubicBezTo>
                  <a:pt x="9083" y="8359"/>
                  <a:pt x="8258" y="7314"/>
                  <a:pt x="8258" y="6029"/>
                </a:cubicBezTo>
                <a:cubicBezTo>
                  <a:pt x="8258" y="4745"/>
                  <a:pt x="9083" y="3700"/>
                  <a:pt x="10096" y="3700"/>
                </a:cubicBezTo>
                <a:close/>
                <a:moveTo>
                  <a:pt x="17318" y="2301"/>
                </a:moveTo>
                <a:cubicBezTo>
                  <a:pt x="18494" y="2301"/>
                  <a:pt x="19451" y="3514"/>
                  <a:pt x="19451" y="5006"/>
                </a:cubicBezTo>
                <a:cubicBezTo>
                  <a:pt x="19451" y="6498"/>
                  <a:pt x="18494" y="7711"/>
                  <a:pt x="17318" y="7711"/>
                </a:cubicBezTo>
                <a:cubicBezTo>
                  <a:pt x="16141" y="7711"/>
                  <a:pt x="15184" y="6498"/>
                  <a:pt x="15184" y="5006"/>
                </a:cubicBezTo>
                <a:cubicBezTo>
                  <a:pt x="15184" y="3514"/>
                  <a:pt x="16141" y="2301"/>
                  <a:pt x="17318" y="2301"/>
                </a:cubicBezTo>
                <a:close/>
                <a:moveTo>
                  <a:pt x="19536" y="9146"/>
                </a:moveTo>
                <a:cubicBezTo>
                  <a:pt x="20579" y="8244"/>
                  <a:pt x="21266" y="6725"/>
                  <a:pt x="21266" y="5006"/>
                </a:cubicBezTo>
                <a:cubicBezTo>
                  <a:pt x="21266" y="2246"/>
                  <a:pt x="19495" y="0"/>
                  <a:pt x="17318" y="0"/>
                </a:cubicBezTo>
                <a:cubicBezTo>
                  <a:pt x="15374" y="0"/>
                  <a:pt x="13755" y="1789"/>
                  <a:pt x="13429" y="4136"/>
                </a:cubicBezTo>
                <a:cubicBezTo>
                  <a:pt x="12857" y="2525"/>
                  <a:pt x="11578" y="1399"/>
                  <a:pt x="10096" y="1399"/>
                </a:cubicBezTo>
                <a:cubicBezTo>
                  <a:pt x="8367" y="1399"/>
                  <a:pt x="6915" y="2930"/>
                  <a:pt x="6538" y="4979"/>
                </a:cubicBezTo>
                <a:cubicBezTo>
                  <a:pt x="5961" y="3611"/>
                  <a:pt x="4823" y="2678"/>
                  <a:pt x="3516" y="2678"/>
                </a:cubicBezTo>
                <a:cubicBezTo>
                  <a:pt x="1627" y="2678"/>
                  <a:pt x="90" y="4626"/>
                  <a:pt x="90" y="7020"/>
                </a:cubicBezTo>
                <a:cubicBezTo>
                  <a:pt x="90" y="8442"/>
                  <a:pt x="632" y="9707"/>
                  <a:pt x="1468" y="10499"/>
                </a:cubicBezTo>
                <a:cubicBezTo>
                  <a:pt x="574" y="11327"/>
                  <a:pt x="0" y="12694"/>
                  <a:pt x="0" y="14269"/>
                </a:cubicBezTo>
                <a:lnTo>
                  <a:pt x="0" y="20450"/>
                </a:lnTo>
                <a:cubicBezTo>
                  <a:pt x="0" y="21085"/>
                  <a:pt x="406" y="21600"/>
                  <a:pt x="907" y="21600"/>
                </a:cubicBezTo>
                <a:lnTo>
                  <a:pt x="20693" y="21600"/>
                </a:lnTo>
                <a:cubicBezTo>
                  <a:pt x="21194" y="21600"/>
                  <a:pt x="21600" y="21085"/>
                  <a:pt x="21600" y="20450"/>
                </a:cubicBezTo>
                <a:lnTo>
                  <a:pt x="21600" y="13788"/>
                </a:lnTo>
                <a:cubicBezTo>
                  <a:pt x="21600" y="11823"/>
                  <a:pt x="20772" y="10099"/>
                  <a:pt x="19536" y="9146"/>
                </a:cubicBezTo>
                <a:close/>
              </a:path>
            </a:pathLst>
          </a:custGeom>
          <a:solidFill>
            <a:srgbClr val="FFFFFF"/>
          </a:solidFill>
        </p:spPr>
        <p:txBody>
          <a:bodyPr lIns="38100" tIns="38100" rIns="38100" bIns="38100" anchor="ctr"/>
          <a:lstStyle/>
          <a:p>
            <a:pPr>
              <a:lnSpc>
                <a:spcPct val="100000"/>
              </a:lnSpc>
              <a:defRPr b="1">
                <a:solidFill>
                  <a:srgbClr val="FFFFFF"/>
                </a:solidFill>
              </a:defRPr>
            </a:pPr>
            <a:r>
              <a:rPr lang="en-US"/>
              <a:t> </a:t>
            </a:r>
            <a:endParaRPr/>
          </a:p>
        </p:txBody>
      </p:sp>
      <p:sp>
        <p:nvSpPr>
          <p:cNvPr id="576" name="Rectangle"/>
          <p:cNvSpPr>
            <a:spLocks noGrp="1"/>
          </p:cNvSpPr>
          <p:nvPr>
            <p:ph type="body" sz="quarter" idx="18" hasCustomPrompt="1"/>
          </p:nvPr>
        </p:nvSpPr>
        <p:spPr>
          <a:xfrm>
            <a:off x="3111500" y="4696386"/>
            <a:ext cx="4078040" cy="1270001"/>
          </a:xfrm>
          <a:prstGeom prst="rect">
            <a:avLst/>
          </a:prstGeom>
          <a:solidFill>
            <a:srgbClr val="F1F1F4"/>
          </a:solidFill>
        </p:spPr>
        <p:txBody>
          <a:bodyPr anchor="ctr"/>
          <a:lstStyle/>
          <a:p>
            <a:pPr>
              <a:lnSpc>
                <a:spcPct val="100000"/>
              </a:lnSpc>
              <a:defRPr b="1">
                <a:solidFill>
                  <a:srgbClr val="FFFFFF"/>
                </a:solidFill>
              </a:defRPr>
            </a:pPr>
            <a:r>
              <a:rPr lang="en-US"/>
              <a:t> </a:t>
            </a:r>
            <a:endParaRPr/>
          </a:p>
        </p:txBody>
      </p:sp>
      <p:sp>
        <p:nvSpPr>
          <p:cNvPr id="577" name="Rectangle"/>
          <p:cNvSpPr>
            <a:spLocks noGrp="1"/>
          </p:cNvSpPr>
          <p:nvPr>
            <p:ph type="body" sz="quarter" idx="19" hasCustomPrompt="1"/>
          </p:nvPr>
        </p:nvSpPr>
        <p:spPr>
          <a:xfrm>
            <a:off x="3126164" y="4696386"/>
            <a:ext cx="2388947" cy="1270001"/>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578" name="Rectangle"/>
          <p:cNvSpPr>
            <a:spLocks noGrp="1"/>
          </p:cNvSpPr>
          <p:nvPr>
            <p:ph type="body" sz="quarter" idx="20" hasCustomPrompt="1"/>
          </p:nvPr>
        </p:nvSpPr>
        <p:spPr>
          <a:xfrm>
            <a:off x="3111500" y="6300053"/>
            <a:ext cx="4078040" cy="1270001"/>
          </a:xfrm>
          <a:prstGeom prst="rect">
            <a:avLst/>
          </a:prstGeom>
          <a:solidFill>
            <a:srgbClr val="F1F1F4"/>
          </a:solidFill>
        </p:spPr>
        <p:txBody>
          <a:bodyPr anchor="ctr"/>
          <a:lstStyle/>
          <a:p>
            <a:pPr>
              <a:lnSpc>
                <a:spcPct val="100000"/>
              </a:lnSpc>
              <a:defRPr b="1">
                <a:solidFill>
                  <a:srgbClr val="FFFFFF"/>
                </a:solidFill>
              </a:defRPr>
            </a:pPr>
            <a:r>
              <a:rPr lang="en-US"/>
              <a:t> </a:t>
            </a:r>
            <a:endParaRPr/>
          </a:p>
        </p:txBody>
      </p:sp>
      <p:sp>
        <p:nvSpPr>
          <p:cNvPr id="579" name="Rectangle"/>
          <p:cNvSpPr>
            <a:spLocks noGrp="1"/>
          </p:cNvSpPr>
          <p:nvPr>
            <p:ph type="body" sz="quarter" idx="21" hasCustomPrompt="1"/>
          </p:nvPr>
        </p:nvSpPr>
        <p:spPr>
          <a:xfrm>
            <a:off x="3126164" y="6300053"/>
            <a:ext cx="3382126" cy="1270001"/>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580" name="68%"/>
          <p:cNvSpPr txBox="1">
            <a:spLocks noGrp="1"/>
          </p:cNvSpPr>
          <p:nvPr>
            <p:ph type="body" sz="quarter" idx="22"/>
          </p:nvPr>
        </p:nvSpPr>
        <p:spPr>
          <a:xfrm>
            <a:off x="3302049" y="5183091"/>
            <a:ext cx="1215621" cy="783296"/>
          </a:xfrm>
          <a:prstGeom prst="rect">
            <a:avLst/>
          </a:prstGeom>
        </p:spPr>
        <p:txBody>
          <a:bodyPr anchor="ctr"/>
          <a:lstStyle>
            <a:lvl1pPr>
              <a:lnSpc>
                <a:spcPct val="90000"/>
              </a:lnSpc>
              <a:defRPr sz="3600" b="1">
                <a:solidFill>
                  <a:srgbClr val="FFFFFF"/>
                </a:solidFill>
              </a:defRPr>
            </a:lvl1pPr>
          </a:lstStyle>
          <a:p>
            <a:pPr lvl="0"/>
            <a:r>
              <a:rPr lang="en-US" smtClean="0"/>
              <a:t>Click to edit Master text styles</a:t>
            </a:r>
          </a:p>
        </p:txBody>
      </p:sp>
      <p:sp>
        <p:nvSpPr>
          <p:cNvPr id="581" name="93%"/>
          <p:cNvSpPr txBox="1">
            <a:spLocks noGrp="1"/>
          </p:cNvSpPr>
          <p:nvPr>
            <p:ph type="body" sz="quarter" idx="23"/>
          </p:nvPr>
        </p:nvSpPr>
        <p:spPr>
          <a:xfrm>
            <a:off x="3302049" y="6786757"/>
            <a:ext cx="1215621" cy="783296"/>
          </a:xfrm>
          <a:prstGeom prst="rect">
            <a:avLst/>
          </a:prstGeom>
        </p:spPr>
        <p:txBody>
          <a:bodyPr anchor="ctr"/>
          <a:lstStyle>
            <a:lvl1pPr>
              <a:lnSpc>
                <a:spcPct val="90000"/>
              </a:lnSpc>
              <a:defRPr sz="3600" b="1">
                <a:solidFill>
                  <a:srgbClr val="FFFFFF"/>
                </a:solidFill>
              </a:defRPr>
            </a:lvl1pPr>
          </a:lstStyle>
          <a:p>
            <a:pPr lvl="0"/>
            <a:r>
              <a:rPr lang="en-US" smtClean="0"/>
              <a:t>Click to edit Master text styles</a:t>
            </a:r>
          </a:p>
        </p:txBody>
      </p:sp>
      <p:sp>
        <p:nvSpPr>
          <p:cNvPr id="582" name="Inceptos Nullam"/>
          <p:cNvSpPr txBox="1">
            <a:spLocks noGrp="1"/>
          </p:cNvSpPr>
          <p:nvPr>
            <p:ph type="body" sz="quarter" idx="24"/>
          </p:nvPr>
        </p:nvSpPr>
        <p:spPr>
          <a:xfrm>
            <a:off x="7706791" y="4758676"/>
            <a:ext cx="3870151" cy="365670"/>
          </a:xfrm>
          <a:prstGeom prst="rect">
            <a:avLst/>
          </a:prstGeom>
        </p:spPr>
        <p:txBody>
          <a:bodyPr anchor="ctr"/>
          <a:lstStyle>
            <a:lvl1pPr algn="l">
              <a:defRPr>
                <a:latin typeface="Avenir Next Demi Bold"/>
                <a:ea typeface="Avenir Next Demi Bold"/>
                <a:cs typeface="Avenir Next Demi Bold"/>
                <a:sym typeface="Avenir Next Demi Bold"/>
              </a:defRPr>
            </a:lvl1pPr>
          </a:lstStyle>
          <a:p>
            <a:pPr lvl="0"/>
            <a:r>
              <a:rPr lang="en-US" smtClean="0"/>
              <a:t>Click to edit Master text styles</a:t>
            </a:r>
          </a:p>
        </p:txBody>
      </p:sp>
      <p:sp>
        <p:nvSpPr>
          <p:cNvPr id="583" name="Inceptos Nullam"/>
          <p:cNvSpPr txBox="1">
            <a:spLocks noGrp="1"/>
          </p:cNvSpPr>
          <p:nvPr>
            <p:ph type="body" sz="quarter" idx="25"/>
          </p:nvPr>
        </p:nvSpPr>
        <p:spPr>
          <a:xfrm>
            <a:off x="7706791" y="6300053"/>
            <a:ext cx="3870151" cy="365670"/>
          </a:xfrm>
          <a:prstGeom prst="rect">
            <a:avLst/>
          </a:prstGeom>
        </p:spPr>
        <p:txBody>
          <a:bodyPr anchor="ctr"/>
          <a:lstStyle>
            <a:lvl1pPr algn="l">
              <a:defRPr>
                <a:latin typeface="Avenir Next Demi Bold"/>
                <a:ea typeface="Avenir Next Demi Bold"/>
                <a:cs typeface="Avenir Next Demi Bold"/>
                <a:sym typeface="Avenir Next Demi Bold"/>
              </a:defRPr>
            </a:lvl1pPr>
          </a:lstStyle>
          <a:p>
            <a:pPr lvl="0"/>
            <a:r>
              <a:rPr lang="en-US" smtClean="0"/>
              <a:t>Click to edit Master text styles</a:t>
            </a:r>
          </a:p>
        </p:txBody>
      </p:sp>
      <p:sp>
        <p:nvSpPr>
          <p:cNvPr id="584" name="Vivamus sagittis lacus vel augue laoreet rutrum faucibus dolor auctor. Nullam id dolor id nibh ultricies vehicula ut id elit."/>
          <p:cNvSpPr txBox="1">
            <a:spLocks noGrp="1"/>
          </p:cNvSpPr>
          <p:nvPr>
            <p:ph type="body" sz="quarter" idx="26"/>
          </p:nvPr>
        </p:nvSpPr>
        <p:spPr>
          <a:xfrm>
            <a:off x="7719449" y="6662179"/>
            <a:ext cx="3844834" cy="783296"/>
          </a:xfrm>
          <a:prstGeom prst="rect">
            <a:avLst/>
          </a:prstGeom>
        </p:spPr>
        <p:txBody>
          <a:bodyPr/>
          <a:lstStyle>
            <a:lvl1pPr algn="l"/>
          </a:lstStyle>
          <a:p>
            <a:pPr lvl="0"/>
            <a:r>
              <a:rPr lang="en-US" smtClean="0"/>
              <a:t>Click to edit Master text styles</a:t>
            </a:r>
          </a:p>
        </p:txBody>
      </p:sp>
      <p:sp>
        <p:nvSpPr>
          <p:cNvPr id="585" name="Body Level One…"/>
          <p:cNvSpPr txBox="1">
            <a:spLocks noGrp="1"/>
          </p:cNvSpPr>
          <p:nvPr>
            <p:ph type="body" sz="quarter" idx="1" hasCustomPrompt="1"/>
          </p:nvPr>
        </p:nvSpPr>
        <p:spPr>
          <a:xfrm>
            <a:off x="7719449" y="5120802"/>
            <a:ext cx="3844834" cy="783295"/>
          </a:xfrm>
          <a:prstGeom prst="rect">
            <a:avLst/>
          </a:prstGeom>
        </p:spPr>
        <p:txBody>
          <a:bodyPr/>
          <a:lstStyle>
            <a:lvl1pPr algn="l"/>
            <a:lvl2pPr algn="l"/>
            <a:lvl3pPr algn="l"/>
            <a:lvl4pPr algn="l"/>
            <a:lvl5pPr algn="l"/>
          </a:lstStyle>
          <a:p>
            <a:r>
              <a:t>Body Level One</a:t>
            </a:r>
          </a:p>
          <a:p>
            <a:pPr lvl="1"/>
            <a:r>
              <a:t>Body Level Two</a:t>
            </a:r>
          </a:p>
          <a:p>
            <a:pPr lvl="2"/>
            <a:r>
              <a:t>Body Level Three</a:t>
            </a:r>
          </a:p>
        </p:txBody>
      </p:sp>
    </p:spTree>
  </p:cSld>
  <p:clrMapOvr>
    <a:masterClrMapping/>
  </p:clrMapOvr>
  <p:transition xmlns:p14="http://schemas.microsoft.com/office/powerpoint/2010/mai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19">
    <p:spTree>
      <p:nvGrpSpPr>
        <p:cNvPr id="1" name=""/>
        <p:cNvGrpSpPr/>
        <p:nvPr/>
      </p:nvGrpSpPr>
      <p:grpSpPr>
        <a:xfrm>
          <a:off x="0" y="0"/>
          <a:ext cx="0" cy="0"/>
          <a:chOff x="0" y="0"/>
          <a:chExt cx="0" cy="0"/>
        </a:xfrm>
      </p:grpSpPr>
      <p:sp>
        <p:nvSpPr>
          <p:cNvPr id="592" name="Rectangle"/>
          <p:cNvSpPr/>
          <p:nvPr/>
        </p:nvSpPr>
        <p:spPr>
          <a:xfrm>
            <a:off x="455234" y="505396"/>
            <a:ext cx="12094332" cy="8086625"/>
          </a:xfrm>
          <a:prstGeom prst="rect">
            <a:avLst/>
          </a:prstGeom>
          <a:solidFill>
            <a:srgbClr val="FFFFFF"/>
          </a:solidFill>
          <a:ln w="12700">
            <a:miter lim="400000"/>
          </a:ln>
          <a:effectLst>
            <a:outerShdw blurRad="393700" dir="10565180" rotWithShape="0">
              <a:srgbClr val="E2E3E8"/>
            </a:outerShdw>
          </a:effectLst>
        </p:spPr>
        <p:txBody>
          <a:bodyPr lIns="0" tIns="0" rIns="0" bIns="0" anchor="ctr"/>
          <a:lstStyle/>
          <a:p>
            <a:endParaRPr/>
          </a:p>
        </p:txBody>
      </p:sp>
      <p:sp>
        <p:nvSpPr>
          <p:cNvPr id="593" name="Rectangle"/>
          <p:cNvSpPr/>
          <p:nvPr/>
        </p:nvSpPr>
        <p:spPr>
          <a:xfrm>
            <a:off x="458805" y="8790658"/>
            <a:ext cx="11033475" cy="470246"/>
          </a:xfrm>
          <a:prstGeom prst="rect">
            <a:avLst/>
          </a:prstGeom>
          <a:solidFill>
            <a:srgbClr val="FFFFFF"/>
          </a:solidFill>
          <a:ln w="12700">
            <a:miter lim="400000"/>
          </a:ln>
          <a:effectLst>
            <a:outerShdw blurRad="393700" dir="10565180" rotWithShape="0">
              <a:srgbClr val="E2E3E8"/>
            </a:outerShdw>
          </a:effectLst>
        </p:spPr>
        <p:txBody>
          <a:bodyPr lIns="0" tIns="0" rIns="0" bIns="0" anchor="ctr"/>
          <a:lstStyle/>
          <a:p>
            <a:endParaRPr/>
          </a:p>
        </p:txBody>
      </p:sp>
      <p:sp>
        <p:nvSpPr>
          <p:cNvPr id="594" name="Square"/>
          <p:cNvSpPr/>
          <p:nvPr/>
        </p:nvSpPr>
        <p:spPr>
          <a:xfrm>
            <a:off x="11605848" y="8777958"/>
            <a:ext cx="470246" cy="470246"/>
          </a:xfrm>
          <a:prstGeom prst="rect">
            <a:avLst/>
          </a:prstGeom>
          <a:solidFill>
            <a:srgbClr val="FFFFFF"/>
          </a:solidFill>
          <a:ln w="12700">
            <a:miter lim="400000"/>
          </a:ln>
          <a:effectLst>
            <a:outerShdw blurRad="393700" dir="10565180" rotWithShape="0">
              <a:srgbClr val="E2E3E8"/>
            </a:outerShdw>
          </a:effectLst>
        </p:spPr>
        <p:txBody>
          <a:bodyPr lIns="0" tIns="0" rIns="0" bIns="0" anchor="ctr"/>
          <a:lstStyle/>
          <a:p>
            <a:endParaRPr/>
          </a:p>
        </p:txBody>
      </p:sp>
      <p:sp>
        <p:nvSpPr>
          <p:cNvPr id="595" name="Shape"/>
          <p:cNvSpPr/>
          <p:nvPr/>
        </p:nvSpPr>
        <p:spPr>
          <a:xfrm rot="16200000">
            <a:off x="11748639" y="8973087"/>
            <a:ext cx="184664" cy="10538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18924"/>
                </a:lnTo>
                <a:lnTo>
                  <a:pt x="1527" y="21600"/>
                </a:lnTo>
                <a:lnTo>
                  <a:pt x="10800" y="5352"/>
                </a:lnTo>
                <a:lnTo>
                  <a:pt x="20073" y="21600"/>
                </a:lnTo>
                <a:lnTo>
                  <a:pt x="21600" y="18924"/>
                </a:lnTo>
                <a:lnTo>
                  <a:pt x="10800" y="0"/>
                </a:lnTo>
                <a:close/>
              </a:path>
            </a:pathLst>
          </a:custGeom>
          <a:solidFill>
            <a:srgbClr val="0057FF"/>
          </a:solidFill>
          <a:ln w="12700">
            <a:miter lim="400000"/>
          </a:ln>
        </p:spPr>
        <p:txBody>
          <a:bodyPr lIns="0" tIns="0" rIns="0" bIns="0" anchor="ctr"/>
          <a:lstStyle/>
          <a:p>
            <a:endParaRPr/>
          </a:p>
        </p:txBody>
      </p:sp>
      <p:sp>
        <p:nvSpPr>
          <p:cNvPr id="596" name="Company  Name  / Presentation theme goes here"/>
          <p:cNvSpPr txBox="1">
            <a:spLocks noGrp="1"/>
          </p:cNvSpPr>
          <p:nvPr>
            <p:ph type="body" sz="quarter" idx="13"/>
          </p:nvPr>
        </p:nvSpPr>
        <p:spPr>
          <a:xfrm>
            <a:off x="782982" y="8917830"/>
            <a:ext cx="10464801" cy="203201"/>
          </a:xfrm>
          <a:prstGeom prst="rect">
            <a:avLst/>
          </a:prstGeom>
        </p:spPr>
        <p:txBody>
          <a:bodyPr anchor="ctr">
            <a:spAutoFit/>
          </a:bodyPr>
          <a:lstStyle>
            <a:lvl1pPr algn="l">
              <a:lnSpc>
                <a:spcPct val="100000"/>
              </a:lnSpc>
              <a:defRPr sz="1200">
                <a:solidFill>
                  <a:srgbClr val="A6AAA9"/>
                </a:solidFill>
              </a:defRPr>
            </a:lvl1pPr>
          </a:lstStyle>
          <a:p>
            <a:pPr lvl="0"/>
            <a:r>
              <a:rPr lang="en-US" smtClean="0"/>
              <a:t>Click to edit Master text styles</a:t>
            </a:r>
          </a:p>
        </p:txBody>
      </p:sp>
      <p:sp>
        <p:nvSpPr>
          <p:cNvPr id="597" name="Title Text"/>
          <p:cNvSpPr txBox="1">
            <a:spLocks noGrp="1"/>
          </p:cNvSpPr>
          <p:nvPr>
            <p:ph type="title"/>
          </p:nvPr>
        </p:nvSpPr>
        <p:spPr>
          <a:xfrm>
            <a:off x="1625649" y="1796938"/>
            <a:ext cx="4956573" cy="1691544"/>
          </a:xfrm>
          <a:prstGeom prst="rect">
            <a:avLst/>
          </a:prstGeom>
        </p:spPr>
        <p:txBody>
          <a:bodyPr/>
          <a:lstStyle/>
          <a:p>
            <a:r>
              <a:rPr lang="en-US" smtClean="0"/>
              <a:t>Click to edit Master title style</a:t>
            </a:r>
            <a:endParaRPr/>
          </a:p>
        </p:txBody>
      </p:sp>
      <p:sp>
        <p:nvSpPr>
          <p:cNvPr id="598" name="Square"/>
          <p:cNvSpPr/>
          <p:nvPr/>
        </p:nvSpPr>
        <p:spPr>
          <a:xfrm>
            <a:off x="12075748" y="8777958"/>
            <a:ext cx="470246" cy="470246"/>
          </a:xfrm>
          <a:prstGeom prst="rect">
            <a:avLst/>
          </a:prstGeom>
          <a:solidFill>
            <a:srgbClr val="0057FF"/>
          </a:solidFill>
          <a:ln w="12700">
            <a:miter lim="400000"/>
          </a:ln>
        </p:spPr>
        <p:txBody>
          <a:bodyPr lIns="0" tIns="0" rIns="0" bIns="0" anchor="ctr"/>
          <a:lstStyle/>
          <a:p>
            <a:endParaRPr/>
          </a:p>
        </p:txBody>
      </p:sp>
      <p:sp>
        <p:nvSpPr>
          <p:cNvPr id="59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600" name="Image"/>
          <p:cNvSpPr>
            <a:spLocks noGrp="1"/>
          </p:cNvSpPr>
          <p:nvPr>
            <p:ph type="pic" sz="half" idx="14"/>
          </p:nvPr>
        </p:nvSpPr>
        <p:spPr>
          <a:xfrm>
            <a:off x="7948784" y="868486"/>
            <a:ext cx="3584232" cy="7360474"/>
          </a:xfrm>
          <a:prstGeom prst="rect">
            <a:avLst/>
          </a:prstGeom>
          <a:effectLst>
            <a:outerShdw blurRad="190500" dist="8455" dir="5400000" rotWithShape="0">
              <a:srgbClr val="000000"/>
            </a:outerShdw>
          </a:effectLst>
        </p:spPr>
        <p:txBody>
          <a:bodyPr lIns="91439" tIns="45719" rIns="91439" bIns="45719"/>
          <a:lstStyle/>
          <a:p>
            <a:r>
              <a:rPr lang="en-US" smtClean="0"/>
              <a:t>Drag picture to placeholder or click icon to add</a:t>
            </a:r>
            <a:endParaRPr/>
          </a:p>
        </p:txBody>
      </p:sp>
      <p:sp>
        <p:nvSpPr>
          <p:cNvPr id="601" name="Photo-Placeholder.jpg"/>
          <p:cNvSpPr>
            <a:spLocks noGrp="1"/>
          </p:cNvSpPr>
          <p:nvPr>
            <p:ph type="pic" sz="quarter" idx="15"/>
          </p:nvPr>
        </p:nvSpPr>
        <p:spPr>
          <a:xfrm>
            <a:off x="8183196" y="1749945"/>
            <a:ext cx="3089574" cy="5547849"/>
          </a:xfrm>
          <a:prstGeom prst="rect">
            <a:avLst/>
          </a:prstGeom>
        </p:spPr>
        <p:txBody>
          <a:bodyPr lIns="91439" tIns="45719" rIns="91439" bIns="45719"/>
          <a:lstStyle/>
          <a:p>
            <a:r>
              <a:rPr lang="en-US" smtClean="0"/>
              <a:t>Drag picture to placeholder or click icon to add</a:t>
            </a:r>
            <a:endParaRPr/>
          </a:p>
        </p:txBody>
      </p:sp>
      <p:sp>
        <p:nvSpPr>
          <p:cNvPr id="602" name="Rectangle"/>
          <p:cNvSpPr>
            <a:spLocks noGrp="1"/>
          </p:cNvSpPr>
          <p:nvPr>
            <p:ph type="body" sz="quarter" idx="16" hasCustomPrompt="1"/>
          </p:nvPr>
        </p:nvSpPr>
        <p:spPr>
          <a:xfrm>
            <a:off x="10828191" y="1754858"/>
            <a:ext cx="470247" cy="5549901"/>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603" name="Image title goes here"/>
          <p:cNvSpPr txBox="1">
            <a:spLocks noGrp="1"/>
          </p:cNvSpPr>
          <p:nvPr>
            <p:ph type="body" sz="quarter" idx="17"/>
          </p:nvPr>
        </p:nvSpPr>
        <p:spPr>
          <a:xfrm rot="5400000">
            <a:off x="8491787" y="4447108"/>
            <a:ext cx="5143055" cy="203201"/>
          </a:xfrm>
          <a:prstGeom prst="rect">
            <a:avLst/>
          </a:prstGeom>
        </p:spPr>
        <p:txBody>
          <a:bodyPr anchor="ctr">
            <a:spAutoFit/>
          </a:bodyPr>
          <a:lstStyle>
            <a:lvl1pPr algn="l">
              <a:lnSpc>
                <a:spcPct val="100000"/>
              </a:lnSpc>
              <a:defRPr sz="1200" b="1">
                <a:solidFill>
                  <a:srgbClr val="FFFFFF"/>
                </a:solidFill>
              </a:defRPr>
            </a:lvl1pPr>
          </a:lstStyle>
          <a:p>
            <a:pPr lvl="0"/>
            <a:r>
              <a:rPr lang="en-US" smtClean="0"/>
              <a:t>Click to edit Master text styles</a:t>
            </a:r>
          </a:p>
        </p:txBody>
      </p:sp>
      <p:sp>
        <p:nvSpPr>
          <p:cNvPr id="604" name="Square"/>
          <p:cNvSpPr>
            <a:spLocks noGrp="1"/>
          </p:cNvSpPr>
          <p:nvPr>
            <p:ph type="body" sz="quarter" idx="18" hasCustomPrompt="1"/>
          </p:nvPr>
        </p:nvSpPr>
        <p:spPr>
          <a:xfrm>
            <a:off x="1600200" y="4052399"/>
            <a:ext cx="723552" cy="723552"/>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605" name="Shape"/>
          <p:cNvSpPr>
            <a:spLocks noGrp="1"/>
          </p:cNvSpPr>
          <p:nvPr>
            <p:ph type="body" sz="quarter" idx="19" hasCustomPrompt="1"/>
          </p:nvPr>
        </p:nvSpPr>
        <p:spPr>
          <a:xfrm>
            <a:off x="1769730" y="4221491"/>
            <a:ext cx="384492" cy="385367"/>
          </a:xfrm>
          <a:custGeom>
            <a:avLst/>
            <a:gdLst/>
            <a:ahLst/>
            <a:cxnLst>
              <a:cxn ang="0">
                <a:pos x="wd2" y="hd2"/>
              </a:cxn>
              <a:cxn ang="5400000">
                <a:pos x="wd2" y="hd2"/>
              </a:cxn>
              <a:cxn ang="10800000">
                <a:pos x="wd2" y="hd2"/>
              </a:cxn>
              <a:cxn ang="16200000">
                <a:pos x="wd2" y="hd2"/>
              </a:cxn>
            </a:cxnLst>
            <a:rect l="0" t="0" r="r" b="b"/>
            <a:pathLst>
              <a:path w="21533" h="21600" extrusionOk="0">
                <a:moveTo>
                  <a:pt x="11228" y="10314"/>
                </a:moveTo>
                <a:lnTo>
                  <a:pt x="16788" y="7658"/>
                </a:lnTo>
                <a:lnTo>
                  <a:pt x="14871" y="7567"/>
                </a:lnTo>
                <a:cubicBezTo>
                  <a:pt x="14385" y="7544"/>
                  <a:pt x="13995" y="7154"/>
                  <a:pt x="13972" y="6667"/>
                </a:cubicBezTo>
                <a:lnTo>
                  <a:pt x="13881" y="4749"/>
                </a:lnTo>
                <a:cubicBezTo>
                  <a:pt x="13881" y="4749"/>
                  <a:pt x="11228" y="10314"/>
                  <a:pt x="11228" y="10314"/>
                </a:cubicBezTo>
                <a:close/>
                <a:moveTo>
                  <a:pt x="8372" y="11911"/>
                </a:moveTo>
                <a:lnTo>
                  <a:pt x="13794" y="539"/>
                </a:lnTo>
                <a:cubicBezTo>
                  <a:pt x="13953" y="205"/>
                  <a:pt x="14289" y="0"/>
                  <a:pt x="14647" y="0"/>
                </a:cubicBezTo>
                <a:cubicBezTo>
                  <a:pt x="14709" y="0"/>
                  <a:pt x="14771" y="6"/>
                  <a:pt x="14834" y="19"/>
                </a:cubicBezTo>
                <a:cubicBezTo>
                  <a:pt x="15258" y="105"/>
                  <a:pt x="15571" y="468"/>
                  <a:pt x="15591" y="901"/>
                </a:cubicBezTo>
                <a:lnTo>
                  <a:pt x="15820" y="5718"/>
                </a:lnTo>
                <a:lnTo>
                  <a:pt x="20633" y="5947"/>
                </a:lnTo>
                <a:cubicBezTo>
                  <a:pt x="21065" y="5967"/>
                  <a:pt x="21429" y="6280"/>
                  <a:pt x="21514" y="6705"/>
                </a:cubicBezTo>
                <a:cubicBezTo>
                  <a:pt x="21600" y="7130"/>
                  <a:pt x="21386" y="7559"/>
                  <a:pt x="20995" y="7746"/>
                </a:cubicBezTo>
                <a:lnTo>
                  <a:pt x="9632" y="13172"/>
                </a:lnTo>
                <a:cubicBezTo>
                  <a:pt x="9502" y="13234"/>
                  <a:pt x="9363" y="13265"/>
                  <a:pt x="9225" y="13265"/>
                </a:cubicBezTo>
                <a:cubicBezTo>
                  <a:pt x="8979" y="13265"/>
                  <a:pt x="8737" y="13169"/>
                  <a:pt x="8556" y="12987"/>
                </a:cubicBezTo>
                <a:cubicBezTo>
                  <a:pt x="8273" y="12704"/>
                  <a:pt x="8199" y="12273"/>
                  <a:pt x="8372" y="11911"/>
                </a:cubicBezTo>
                <a:close/>
                <a:moveTo>
                  <a:pt x="8305" y="7658"/>
                </a:moveTo>
                <a:cubicBezTo>
                  <a:pt x="6095" y="8087"/>
                  <a:pt x="4421" y="10037"/>
                  <a:pt x="4421" y="12372"/>
                </a:cubicBezTo>
                <a:cubicBezTo>
                  <a:pt x="4421" y="15020"/>
                  <a:pt x="6574" y="17175"/>
                  <a:pt x="9221" y="17175"/>
                </a:cubicBezTo>
                <a:cubicBezTo>
                  <a:pt x="11581" y="17175"/>
                  <a:pt x="13545" y="15460"/>
                  <a:pt x="13942" y="13210"/>
                </a:cubicBezTo>
                <a:lnTo>
                  <a:pt x="11157" y="14540"/>
                </a:lnTo>
                <a:cubicBezTo>
                  <a:pt x="10643" y="15001"/>
                  <a:pt x="9965" y="15283"/>
                  <a:pt x="9221" y="15283"/>
                </a:cubicBezTo>
                <a:cubicBezTo>
                  <a:pt x="7614" y="15283"/>
                  <a:pt x="6311" y="13980"/>
                  <a:pt x="6311" y="12372"/>
                </a:cubicBezTo>
                <a:cubicBezTo>
                  <a:pt x="6311" y="11726"/>
                  <a:pt x="6524" y="11132"/>
                  <a:pt x="6879" y="10650"/>
                </a:cubicBezTo>
                <a:cubicBezTo>
                  <a:pt x="6879" y="10650"/>
                  <a:pt x="8305" y="7658"/>
                  <a:pt x="8305" y="7658"/>
                </a:cubicBezTo>
                <a:close/>
                <a:moveTo>
                  <a:pt x="0" y="12372"/>
                </a:moveTo>
                <a:cubicBezTo>
                  <a:pt x="0" y="7283"/>
                  <a:pt x="4136" y="3143"/>
                  <a:pt x="9221" y="3143"/>
                </a:cubicBezTo>
                <a:cubicBezTo>
                  <a:pt x="9627" y="3143"/>
                  <a:pt x="10027" y="3173"/>
                  <a:pt x="10419" y="3224"/>
                </a:cubicBezTo>
                <a:lnTo>
                  <a:pt x="9552" y="5044"/>
                </a:lnTo>
                <a:cubicBezTo>
                  <a:pt x="9442" y="5039"/>
                  <a:pt x="9332" y="5035"/>
                  <a:pt x="9221" y="5035"/>
                </a:cubicBezTo>
                <a:cubicBezTo>
                  <a:pt x="5179" y="5035"/>
                  <a:pt x="1890" y="8326"/>
                  <a:pt x="1890" y="12372"/>
                </a:cubicBezTo>
                <a:cubicBezTo>
                  <a:pt x="1890" y="16417"/>
                  <a:pt x="5179" y="19708"/>
                  <a:pt x="9221" y="19708"/>
                </a:cubicBezTo>
                <a:cubicBezTo>
                  <a:pt x="13263" y="19708"/>
                  <a:pt x="16551" y="16417"/>
                  <a:pt x="16551" y="12372"/>
                </a:cubicBezTo>
                <a:cubicBezTo>
                  <a:pt x="16551" y="12237"/>
                  <a:pt x="16547" y="12103"/>
                  <a:pt x="16540" y="11970"/>
                </a:cubicBezTo>
                <a:lnTo>
                  <a:pt x="18352" y="11104"/>
                </a:lnTo>
                <a:cubicBezTo>
                  <a:pt x="18409" y="11519"/>
                  <a:pt x="18441" y="11941"/>
                  <a:pt x="18441" y="12372"/>
                </a:cubicBezTo>
                <a:cubicBezTo>
                  <a:pt x="18441" y="17460"/>
                  <a:pt x="14305" y="21600"/>
                  <a:pt x="9221" y="21600"/>
                </a:cubicBezTo>
                <a:cubicBezTo>
                  <a:pt x="4136" y="21600"/>
                  <a:pt x="0" y="17460"/>
                  <a:pt x="0" y="12372"/>
                </a:cubicBezTo>
                <a:close/>
              </a:path>
            </a:pathLst>
          </a:custGeom>
          <a:solidFill>
            <a:srgbClr val="FFFFFF"/>
          </a:solidFill>
        </p:spPr>
        <p:txBody>
          <a:bodyPr lIns="38100" tIns="38100" rIns="38100" bIns="38100" anchor="ctr"/>
          <a:lstStyle/>
          <a:p>
            <a:pPr defTabSz="457200">
              <a:lnSpc>
                <a:spcPct val="100000"/>
              </a:lnSpc>
              <a:defRPr sz="3000" b="1">
                <a:solidFill>
                  <a:srgbClr val="FFFFFF"/>
                </a:solidFill>
              </a:defRPr>
            </a:pPr>
            <a:r>
              <a:rPr lang="en-US"/>
              <a:t> </a:t>
            </a:r>
            <a:endParaRPr/>
          </a:p>
        </p:txBody>
      </p:sp>
      <p:sp>
        <p:nvSpPr>
          <p:cNvPr id="606" name="Square"/>
          <p:cNvSpPr>
            <a:spLocks noGrp="1"/>
          </p:cNvSpPr>
          <p:nvPr>
            <p:ph type="body" sz="quarter" idx="20" hasCustomPrompt="1"/>
          </p:nvPr>
        </p:nvSpPr>
        <p:spPr>
          <a:xfrm>
            <a:off x="1600200" y="5314848"/>
            <a:ext cx="723552" cy="723553"/>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607" name="Square"/>
          <p:cNvSpPr>
            <a:spLocks noGrp="1"/>
          </p:cNvSpPr>
          <p:nvPr>
            <p:ph type="body" sz="quarter" idx="21" hasCustomPrompt="1"/>
          </p:nvPr>
        </p:nvSpPr>
        <p:spPr>
          <a:xfrm>
            <a:off x="1600200" y="6577298"/>
            <a:ext cx="723552" cy="723552"/>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608" name="Body Level One…"/>
          <p:cNvSpPr txBox="1">
            <a:spLocks noGrp="1"/>
          </p:cNvSpPr>
          <p:nvPr>
            <p:ph type="body" sz="quarter" idx="1" hasCustomPrompt="1"/>
          </p:nvPr>
        </p:nvSpPr>
        <p:spPr>
          <a:xfrm>
            <a:off x="2690250" y="4131723"/>
            <a:ext cx="3844834" cy="564903"/>
          </a:xfrm>
          <a:prstGeom prst="rect">
            <a:avLst/>
          </a:prstGeom>
        </p:spPr>
        <p:txBody>
          <a:bodyPr/>
          <a:lstStyle>
            <a:lvl1pPr algn="l"/>
            <a:lvl2pPr algn="l"/>
            <a:lvl3pPr algn="l"/>
            <a:lvl4pPr algn="l"/>
            <a:lvl5pPr algn="l"/>
          </a:lstStyle>
          <a:p>
            <a:r>
              <a:t>Body Level One</a:t>
            </a:r>
          </a:p>
          <a:p>
            <a:pPr lvl="1"/>
            <a:r>
              <a:t>Body Level Two</a:t>
            </a:r>
          </a:p>
        </p:txBody>
      </p:sp>
      <p:sp>
        <p:nvSpPr>
          <p:cNvPr id="609" name="Cras mattis consectetur purus sit amet fermentum."/>
          <p:cNvSpPr txBox="1">
            <a:spLocks noGrp="1"/>
          </p:cNvSpPr>
          <p:nvPr>
            <p:ph type="body" sz="quarter" idx="22"/>
          </p:nvPr>
        </p:nvSpPr>
        <p:spPr>
          <a:xfrm>
            <a:off x="2690250" y="5394173"/>
            <a:ext cx="3844834" cy="564903"/>
          </a:xfrm>
          <a:prstGeom prst="rect">
            <a:avLst/>
          </a:prstGeom>
        </p:spPr>
        <p:txBody>
          <a:bodyPr/>
          <a:lstStyle>
            <a:lvl1pPr algn="l"/>
          </a:lstStyle>
          <a:p>
            <a:pPr lvl="0"/>
            <a:r>
              <a:rPr lang="en-US" smtClean="0"/>
              <a:t>Click to edit Master text styles</a:t>
            </a:r>
          </a:p>
        </p:txBody>
      </p:sp>
      <p:sp>
        <p:nvSpPr>
          <p:cNvPr id="610" name="Cum sociis natoque et dis, ridiculus mus. Integer erat a ante posuere velit aliquet."/>
          <p:cNvSpPr txBox="1">
            <a:spLocks noGrp="1"/>
          </p:cNvSpPr>
          <p:nvPr>
            <p:ph type="body" sz="quarter" idx="23"/>
          </p:nvPr>
        </p:nvSpPr>
        <p:spPr>
          <a:xfrm>
            <a:off x="2690250" y="6656623"/>
            <a:ext cx="3844834" cy="564903"/>
          </a:xfrm>
          <a:prstGeom prst="rect">
            <a:avLst/>
          </a:prstGeom>
        </p:spPr>
        <p:txBody>
          <a:bodyPr/>
          <a:lstStyle>
            <a:lvl1pPr algn="l"/>
          </a:lstStyle>
          <a:p>
            <a:pPr lvl="0"/>
            <a:r>
              <a:rPr lang="en-US" smtClean="0"/>
              <a:t>Click to edit Master text styles</a:t>
            </a:r>
          </a:p>
        </p:txBody>
      </p:sp>
      <p:sp>
        <p:nvSpPr>
          <p:cNvPr id="611" name="Shape"/>
          <p:cNvSpPr>
            <a:spLocks noGrp="1"/>
          </p:cNvSpPr>
          <p:nvPr>
            <p:ph type="body" sz="quarter" idx="24" hasCustomPrompt="1"/>
          </p:nvPr>
        </p:nvSpPr>
        <p:spPr>
          <a:xfrm>
            <a:off x="1769730" y="5484607"/>
            <a:ext cx="384491" cy="384035"/>
          </a:xfrm>
          <a:custGeom>
            <a:avLst/>
            <a:gdLst/>
            <a:ahLst/>
            <a:cxnLst>
              <a:cxn ang="0">
                <a:pos x="wd2" y="hd2"/>
              </a:cxn>
              <a:cxn ang="5400000">
                <a:pos x="wd2" y="hd2"/>
              </a:cxn>
              <a:cxn ang="10800000">
                <a:pos x="wd2" y="hd2"/>
              </a:cxn>
              <a:cxn ang="16200000">
                <a:pos x="wd2" y="hd2"/>
              </a:cxn>
            </a:cxnLst>
            <a:rect l="0" t="0" r="r" b="b"/>
            <a:pathLst>
              <a:path w="21498" h="21600" extrusionOk="0">
                <a:moveTo>
                  <a:pt x="2685" y="9075"/>
                </a:moveTo>
                <a:cubicBezTo>
                  <a:pt x="2573" y="8867"/>
                  <a:pt x="2574" y="8652"/>
                  <a:pt x="2687" y="8417"/>
                </a:cubicBezTo>
                <a:cubicBezTo>
                  <a:pt x="2855" y="8068"/>
                  <a:pt x="3045" y="7906"/>
                  <a:pt x="3209" y="7822"/>
                </a:cubicBezTo>
                <a:lnTo>
                  <a:pt x="3209" y="9560"/>
                </a:lnTo>
                <a:cubicBezTo>
                  <a:pt x="2968" y="9426"/>
                  <a:pt x="2785" y="9262"/>
                  <a:pt x="2685" y="9075"/>
                </a:cubicBezTo>
                <a:close/>
                <a:moveTo>
                  <a:pt x="5940" y="12943"/>
                </a:moveTo>
                <a:cubicBezTo>
                  <a:pt x="6089" y="13358"/>
                  <a:pt x="5962" y="13814"/>
                  <a:pt x="5583" y="14225"/>
                </a:cubicBezTo>
                <a:cubicBezTo>
                  <a:pt x="5470" y="14348"/>
                  <a:pt x="5310" y="14445"/>
                  <a:pt x="5118" y="14514"/>
                </a:cubicBezTo>
                <a:lnTo>
                  <a:pt x="5118" y="12113"/>
                </a:lnTo>
                <a:cubicBezTo>
                  <a:pt x="5527" y="12319"/>
                  <a:pt x="5819" y="12603"/>
                  <a:pt x="5940" y="12943"/>
                </a:cubicBezTo>
                <a:close/>
                <a:moveTo>
                  <a:pt x="3209" y="16407"/>
                </a:moveTo>
                <a:lnTo>
                  <a:pt x="3209" y="16558"/>
                </a:lnTo>
                <a:cubicBezTo>
                  <a:pt x="3209" y="17088"/>
                  <a:pt x="3637" y="17518"/>
                  <a:pt x="4164" y="17518"/>
                </a:cubicBezTo>
                <a:cubicBezTo>
                  <a:pt x="4691" y="17518"/>
                  <a:pt x="5118" y="17088"/>
                  <a:pt x="5118" y="16558"/>
                </a:cubicBezTo>
                <a:lnTo>
                  <a:pt x="5118" y="16488"/>
                </a:lnTo>
                <a:cubicBezTo>
                  <a:pt x="5872" y="16360"/>
                  <a:pt x="6519" y="16032"/>
                  <a:pt x="6982" y="15531"/>
                </a:cubicBezTo>
                <a:cubicBezTo>
                  <a:pt x="7846" y="14595"/>
                  <a:pt x="8128" y="13384"/>
                  <a:pt x="7736" y="12292"/>
                </a:cubicBezTo>
                <a:cubicBezTo>
                  <a:pt x="7355" y="11231"/>
                  <a:pt x="6402" y="10434"/>
                  <a:pt x="5118" y="10065"/>
                </a:cubicBezTo>
                <a:lnTo>
                  <a:pt x="5118" y="8089"/>
                </a:lnTo>
                <a:cubicBezTo>
                  <a:pt x="5445" y="8244"/>
                  <a:pt x="5717" y="8410"/>
                  <a:pt x="5860" y="8511"/>
                </a:cubicBezTo>
                <a:cubicBezTo>
                  <a:pt x="6290" y="8817"/>
                  <a:pt x="6885" y="8715"/>
                  <a:pt x="7189" y="8284"/>
                </a:cubicBezTo>
                <a:cubicBezTo>
                  <a:pt x="7495" y="7852"/>
                  <a:pt x="7394" y="7253"/>
                  <a:pt x="6965" y="6945"/>
                </a:cubicBezTo>
                <a:cubicBezTo>
                  <a:pt x="6834" y="6852"/>
                  <a:pt x="6085" y="6336"/>
                  <a:pt x="5118" y="6026"/>
                </a:cubicBezTo>
                <a:lnTo>
                  <a:pt x="5118" y="5358"/>
                </a:lnTo>
                <a:cubicBezTo>
                  <a:pt x="5118" y="4828"/>
                  <a:pt x="4691" y="4398"/>
                  <a:pt x="4164" y="4398"/>
                </a:cubicBezTo>
                <a:cubicBezTo>
                  <a:pt x="3637" y="4398"/>
                  <a:pt x="3209" y="4828"/>
                  <a:pt x="3209" y="5358"/>
                </a:cubicBezTo>
                <a:lnTo>
                  <a:pt x="3209" y="5833"/>
                </a:lnTo>
                <a:cubicBezTo>
                  <a:pt x="3116" y="5848"/>
                  <a:pt x="3022" y="5865"/>
                  <a:pt x="2929" y="5889"/>
                </a:cubicBezTo>
                <a:cubicBezTo>
                  <a:pt x="2074" y="6108"/>
                  <a:pt x="1397" y="6693"/>
                  <a:pt x="970" y="7579"/>
                </a:cubicBezTo>
                <a:cubicBezTo>
                  <a:pt x="592" y="8363"/>
                  <a:pt x="605" y="9241"/>
                  <a:pt x="1005" y="9987"/>
                </a:cubicBezTo>
                <a:cubicBezTo>
                  <a:pt x="1415" y="10751"/>
                  <a:pt x="2199" y="11319"/>
                  <a:pt x="3209" y="11616"/>
                </a:cubicBezTo>
                <a:lnTo>
                  <a:pt x="3209" y="14398"/>
                </a:lnTo>
                <a:cubicBezTo>
                  <a:pt x="2642" y="14181"/>
                  <a:pt x="2098" y="13820"/>
                  <a:pt x="1648" y="13339"/>
                </a:cubicBezTo>
                <a:cubicBezTo>
                  <a:pt x="1287" y="12954"/>
                  <a:pt x="683" y="12936"/>
                  <a:pt x="299" y="13300"/>
                </a:cubicBezTo>
                <a:cubicBezTo>
                  <a:pt x="-84" y="13663"/>
                  <a:pt x="-102" y="14271"/>
                  <a:pt x="260" y="14657"/>
                </a:cubicBezTo>
                <a:cubicBezTo>
                  <a:pt x="1091" y="15543"/>
                  <a:pt x="2126" y="16148"/>
                  <a:pt x="3209" y="16407"/>
                </a:cubicBezTo>
                <a:close/>
                <a:moveTo>
                  <a:pt x="18610" y="14857"/>
                </a:moveTo>
                <a:cubicBezTo>
                  <a:pt x="17497" y="17026"/>
                  <a:pt x="15523" y="18677"/>
                  <a:pt x="13144" y="19349"/>
                </a:cubicBezTo>
                <a:cubicBezTo>
                  <a:pt x="13898" y="18253"/>
                  <a:pt x="14739" y="16733"/>
                  <a:pt x="15284" y="14857"/>
                </a:cubicBezTo>
                <a:cubicBezTo>
                  <a:pt x="15284" y="14857"/>
                  <a:pt x="18610" y="14857"/>
                  <a:pt x="18610" y="14857"/>
                </a:cubicBezTo>
                <a:close/>
                <a:moveTo>
                  <a:pt x="15705" y="8663"/>
                </a:moveTo>
                <a:lnTo>
                  <a:pt x="18953" y="8663"/>
                </a:lnTo>
                <a:cubicBezTo>
                  <a:pt x="19080" y="8663"/>
                  <a:pt x="19202" y="8637"/>
                  <a:pt x="19313" y="8591"/>
                </a:cubicBezTo>
                <a:cubicBezTo>
                  <a:pt x="19493" y="9298"/>
                  <a:pt x="19589" y="10038"/>
                  <a:pt x="19589" y="10800"/>
                </a:cubicBezTo>
                <a:cubicBezTo>
                  <a:pt x="19589" y="11562"/>
                  <a:pt x="19493" y="12302"/>
                  <a:pt x="19313" y="13009"/>
                </a:cubicBezTo>
                <a:cubicBezTo>
                  <a:pt x="19202" y="12963"/>
                  <a:pt x="19080" y="12937"/>
                  <a:pt x="18953" y="12937"/>
                </a:cubicBezTo>
                <a:lnTo>
                  <a:pt x="15705" y="12937"/>
                </a:lnTo>
                <a:cubicBezTo>
                  <a:pt x="15806" y="12258"/>
                  <a:pt x="15865" y="11546"/>
                  <a:pt x="15865" y="10800"/>
                </a:cubicBezTo>
                <a:cubicBezTo>
                  <a:pt x="15865" y="10054"/>
                  <a:pt x="15806" y="9342"/>
                  <a:pt x="15705" y="8663"/>
                </a:cubicBezTo>
                <a:close/>
                <a:moveTo>
                  <a:pt x="13144" y="2251"/>
                </a:moveTo>
                <a:cubicBezTo>
                  <a:pt x="15523" y="2923"/>
                  <a:pt x="17497" y="4574"/>
                  <a:pt x="18610" y="6743"/>
                </a:cubicBezTo>
                <a:lnTo>
                  <a:pt x="15284" y="6743"/>
                </a:lnTo>
                <a:cubicBezTo>
                  <a:pt x="14739" y="4867"/>
                  <a:pt x="13898" y="3347"/>
                  <a:pt x="13144" y="2251"/>
                </a:cubicBezTo>
                <a:close/>
                <a:moveTo>
                  <a:pt x="4767" y="18636"/>
                </a:moveTo>
                <a:cubicBezTo>
                  <a:pt x="4487" y="19085"/>
                  <a:pt x="4623" y="19678"/>
                  <a:pt x="5069" y="19959"/>
                </a:cubicBezTo>
                <a:cubicBezTo>
                  <a:pt x="6773" y="21033"/>
                  <a:pt x="8742" y="21600"/>
                  <a:pt x="10761" y="21600"/>
                </a:cubicBezTo>
                <a:cubicBezTo>
                  <a:pt x="10783" y="21600"/>
                  <a:pt x="10803" y="21598"/>
                  <a:pt x="10825" y="21598"/>
                </a:cubicBezTo>
                <a:cubicBezTo>
                  <a:pt x="10830" y="21598"/>
                  <a:pt x="10835" y="21600"/>
                  <a:pt x="10841" y="21600"/>
                </a:cubicBezTo>
                <a:cubicBezTo>
                  <a:pt x="10851" y="21600"/>
                  <a:pt x="10861" y="21598"/>
                  <a:pt x="10872" y="21597"/>
                </a:cubicBezTo>
                <a:cubicBezTo>
                  <a:pt x="16741" y="21537"/>
                  <a:pt x="21498" y="16718"/>
                  <a:pt x="21498" y="10800"/>
                </a:cubicBezTo>
                <a:cubicBezTo>
                  <a:pt x="21498" y="4845"/>
                  <a:pt x="16681" y="0"/>
                  <a:pt x="10761" y="0"/>
                </a:cubicBezTo>
                <a:cubicBezTo>
                  <a:pt x="8756" y="0"/>
                  <a:pt x="6799" y="560"/>
                  <a:pt x="5103" y="1620"/>
                </a:cubicBezTo>
                <a:cubicBezTo>
                  <a:pt x="4655" y="1900"/>
                  <a:pt x="4518" y="2492"/>
                  <a:pt x="4796" y="2942"/>
                </a:cubicBezTo>
                <a:cubicBezTo>
                  <a:pt x="5075" y="3393"/>
                  <a:pt x="5663" y="3532"/>
                  <a:pt x="6110" y="3251"/>
                </a:cubicBezTo>
                <a:cubicBezTo>
                  <a:pt x="6853" y="2787"/>
                  <a:pt x="7657" y="2444"/>
                  <a:pt x="8496" y="2220"/>
                </a:cubicBezTo>
                <a:cubicBezTo>
                  <a:pt x="8285" y="2524"/>
                  <a:pt x="8068" y="2861"/>
                  <a:pt x="7852" y="3229"/>
                </a:cubicBezTo>
                <a:cubicBezTo>
                  <a:pt x="7584" y="3686"/>
                  <a:pt x="7735" y="4275"/>
                  <a:pt x="8189" y="4544"/>
                </a:cubicBezTo>
                <a:cubicBezTo>
                  <a:pt x="8341" y="4634"/>
                  <a:pt x="8508" y="4677"/>
                  <a:pt x="8673" y="4677"/>
                </a:cubicBezTo>
                <a:cubicBezTo>
                  <a:pt x="9000" y="4677"/>
                  <a:pt x="9318" y="4508"/>
                  <a:pt x="9496" y="4205"/>
                </a:cubicBezTo>
                <a:cubicBezTo>
                  <a:pt x="9966" y="3402"/>
                  <a:pt x="10443" y="2772"/>
                  <a:pt x="10804" y="2339"/>
                </a:cubicBezTo>
                <a:cubicBezTo>
                  <a:pt x="11482" y="3155"/>
                  <a:pt x="12570" y="4679"/>
                  <a:pt x="13274" y="6743"/>
                </a:cubicBezTo>
                <a:lnTo>
                  <a:pt x="9632" y="6743"/>
                </a:lnTo>
                <a:cubicBezTo>
                  <a:pt x="9105" y="6743"/>
                  <a:pt x="8678" y="7173"/>
                  <a:pt x="8678" y="7703"/>
                </a:cubicBezTo>
                <a:cubicBezTo>
                  <a:pt x="8678" y="8233"/>
                  <a:pt x="9105" y="8663"/>
                  <a:pt x="9632" y="8663"/>
                </a:cubicBezTo>
                <a:lnTo>
                  <a:pt x="13767" y="8663"/>
                </a:lnTo>
                <a:cubicBezTo>
                  <a:pt x="13886" y="9337"/>
                  <a:pt x="13956" y="10050"/>
                  <a:pt x="13956" y="10800"/>
                </a:cubicBezTo>
                <a:cubicBezTo>
                  <a:pt x="13956" y="11550"/>
                  <a:pt x="13886" y="12263"/>
                  <a:pt x="13767" y="12937"/>
                </a:cubicBezTo>
                <a:lnTo>
                  <a:pt x="10182" y="12937"/>
                </a:lnTo>
                <a:cubicBezTo>
                  <a:pt x="9654" y="12937"/>
                  <a:pt x="9227" y="13367"/>
                  <a:pt x="9227" y="13897"/>
                </a:cubicBezTo>
                <a:cubicBezTo>
                  <a:pt x="9227" y="14427"/>
                  <a:pt x="9654" y="14857"/>
                  <a:pt x="10182" y="14857"/>
                </a:cubicBezTo>
                <a:lnTo>
                  <a:pt x="13274" y="14857"/>
                </a:lnTo>
                <a:cubicBezTo>
                  <a:pt x="12569" y="16921"/>
                  <a:pt x="11482" y="18446"/>
                  <a:pt x="10804" y="19261"/>
                </a:cubicBezTo>
                <a:cubicBezTo>
                  <a:pt x="10411" y="18790"/>
                  <a:pt x="9881" y="18085"/>
                  <a:pt x="9370" y="17177"/>
                </a:cubicBezTo>
                <a:cubicBezTo>
                  <a:pt x="9110" y="16715"/>
                  <a:pt x="8528" y="16552"/>
                  <a:pt x="8069" y="16814"/>
                </a:cubicBezTo>
                <a:cubicBezTo>
                  <a:pt x="7610" y="17076"/>
                  <a:pt x="7449" y="17661"/>
                  <a:pt x="7709" y="18123"/>
                </a:cubicBezTo>
                <a:cubicBezTo>
                  <a:pt x="7972" y="18590"/>
                  <a:pt x="8239" y="19008"/>
                  <a:pt x="8496" y="19380"/>
                </a:cubicBezTo>
                <a:cubicBezTo>
                  <a:pt x="7647" y="19153"/>
                  <a:pt x="6833" y="18804"/>
                  <a:pt x="6083" y="18332"/>
                </a:cubicBezTo>
                <a:cubicBezTo>
                  <a:pt x="5636" y="18050"/>
                  <a:pt x="5047" y="18186"/>
                  <a:pt x="4767" y="18636"/>
                </a:cubicBezTo>
                <a:close/>
              </a:path>
            </a:pathLst>
          </a:custGeom>
          <a:solidFill>
            <a:srgbClr val="FFFFFF"/>
          </a:solidFill>
        </p:spPr>
        <p:txBody>
          <a:bodyPr lIns="38100" tIns="38100" rIns="38100" bIns="38100" anchor="ctr"/>
          <a:lstStyle/>
          <a:p>
            <a:pPr defTabSz="457200">
              <a:lnSpc>
                <a:spcPct val="100000"/>
              </a:lnSpc>
              <a:defRPr sz="3000" b="1">
                <a:solidFill>
                  <a:srgbClr val="FFFFFF"/>
                </a:solidFill>
              </a:defRPr>
            </a:pPr>
            <a:r>
              <a:rPr lang="en-US"/>
              <a:t> </a:t>
            </a:r>
            <a:endParaRPr/>
          </a:p>
        </p:txBody>
      </p:sp>
      <p:sp>
        <p:nvSpPr>
          <p:cNvPr id="612" name="Shape"/>
          <p:cNvSpPr/>
          <p:nvPr/>
        </p:nvSpPr>
        <p:spPr>
          <a:xfrm>
            <a:off x="1805015" y="6732674"/>
            <a:ext cx="313922" cy="412801"/>
          </a:xfrm>
          <a:custGeom>
            <a:avLst/>
            <a:gdLst/>
            <a:ahLst/>
            <a:cxnLst>
              <a:cxn ang="0">
                <a:pos x="wd2" y="hd2"/>
              </a:cxn>
              <a:cxn ang="5400000">
                <a:pos x="wd2" y="hd2"/>
              </a:cxn>
              <a:cxn ang="10800000">
                <a:pos x="wd2" y="hd2"/>
              </a:cxn>
              <a:cxn ang="16200000">
                <a:pos x="wd2" y="hd2"/>
              </a:cxn>
            </a:cxnLst>
            <a:rect l="0" t="0" r="r" b="b"/>
            <a:pathLst>
              <a:path w="21600" h="21600" extrusionOk="0">
                <a:moveTo>
                  <a:pt x="10801" y="1967"/>
                </a:moveTo>
                <a:cubicBezTo>
                  <a:pt x="15329" y="1967"/>
                  <a:pt x="19014" y="4769"/>
                  <a:pt x="19014" y="8213"/>
                </a:cubicBezTo>
                <a:cubicBezTo>
                  <a:pt x="19014" y="9628"/>
                  <a:pt x="18526" y="10687"/>
                  <a:pt x="17432" y="11647"/>
                </a:cubicBezTo>
                <a:cubicBezTo>
                  <a:pt x="17417" y="11660"/>
                  <a:pt x="17403" y="11674"/>
                  <a:pt x="17388" y="11688"/>
                </a:cubicBezTo>
                <a:cubicBezTo>
                  <a:pt x="16915" y="12151"/>
                  <a:pt x="16442" y="12567"/>
                  <a:pt x="15984" y="12970"/>
                </a:cubicBezTo>
                <a:cubicBezTo>
                  <a:pt x="14847" y="13970"/>
                  <a:pt x="13764" y="14926"/>
                  <a:pt x="13363" y="16115"/>
                </a:cubicBezTo>
                <a:lnTo>
                  <a:pt x="12008" y="16115"/>
                </a:lnTo>
                <a:lnTo>
                  <a:pt x="12008" y="11230"/>
                </a:lnTo>
                <a:lnTo>
                  <a:pt x="15405" y="8072"/>
                </a:lnTo>
                <a:cubicBezTo>
                  <a:pt x="15857" y="7652"/>
                  <a:pt x="15775" y="7032"/>
                  <a:pt x="15222" y="6688"/>
                </a:cubicBezTo>
                <a:cubicBezTo>
                  <a:pt x="14669" y="6344"/>
                  <a:pt x="13855" y="6407"/>
                  <a:pt x="13403" y="6827"/>
                </a:cubicBezTo>
                <a:lnTo>
                  <a:pt x="10757" y="9286"/>
                </a:lnTo>
                <a:lnTo>
                  <a:pt x="8112" y="6827"/>
                </a:lnTo>
                <a:cubicBezTo>
                  <a:pt x="7660" y="6407"/>
                  <a:pt x="6846" y="6345"/>
                  <a:pt x="6293" y="6688"/>
                </a:cubicBezTo>
                <a:cubicBezTo>
                  <a:pt x="5740" y="7032"/>
                  <a:pt x="5658" y="7652"/>
                  <a:pt x="6110" y="8072"/>
                </a:cubicBezTo>
                <a:lnTo>
                  <a:pt x="9422" y="11151"/>
                </a:lnTo>
                <a:lnTo>
                  <a:pt x="9422" y="16115"/>
                </a:lnTo>
                <a:lnTo>
                  <a:pt x="8239" y="16115"/>
                </a:lnTo>
                <a:cubicBezTo>
                  <a:pt x="7837" y="14927"/>
                  <a:pt x="6754" y="13971"/>
                  <a:pt x="5618" y="12972"/>
                </a:cubicBezTo>
                <a:cubicBezTo>
                  <a:pt x="5160" y="12569"/>
                  <a:pt x="4686" y="12152"/>
                  <a:pt x="4212" y="11688"/>
                </a:cubicBezTo>
                <a:cubicBezTo>
                  <a:pt x="4197" y="11674"/>
                  <a:pt x="4183" y="11661"/>
                  <a:pt x="4168" y="11647"/>
                </a:cubicBezTo>
                <a:cubicBezTo>
                  <a:pt x="3074" y="10687"/>
                  <a:pt x="2586" y="9628"/>
                  <a:pt x="2586" y="8213"/>
                </a:cubicBezTo>
                <a:cubicBezTo>
                  <a:pt x="2586" y="4769"/>
                  <a:pt x="6271" y="1967"/>
                  <a:pt x="10801" y="1967"/>
                </a:cubicBezTo>
                <a:close/>
                <a:moveTo>
                  <a:pt x="10800" y="19633"/>
                </a:moveTo>
                <a:cubicBezTo>
                  <a:pt x="9559" y="19633"/>
                  <a:pt x="8798" y="19111"/>
                  <a:pt x="8523" y="18082"/>
                </a:cubicBezTo>
                <a:lnTo>
                  <a:pt x="13082" y="18082"/>
                </a:lnTo>
                <a:cubicBezTo>
                  <a:pt x="12689" y="19627"/>
                  <a:pt x="11356" y="19633"/>
                  <a:pt x="10800" y="19633"/>
                </a:cubicBezTo>
                <a:close/>
                <a:moveTo>
                  <a:pt x="3662" y="14258"/>
                </a:moveTo>
                <a:cubicBezTo>
                  <a:pt x="5039" y="15470"/>
                  <a:pt x="5818" y="16199"/>
                  <a:pt x="5818" y="17098"/>
                </a:cubicBezTo>
                <a:cubicBezTo>
                  <a:pt x="5818" y="19875"/>
                  <a:pt x="7727" y="21600"/>
                  <a:pt x="10800" y="21600"/>
                </a:cubicBezTo>
                <a:cubicBezTo>
                  <a:pt x="13920" y="21600"/>
                  <a:pt x="15783" y="19917"/>
                  <a:pt x="15783" y="17098"/>
                </a:cubicBezTo>
                <a:cubicBezTo>
                  <a:pt x="15783" y="16198"/>
                  <a:pt x="16563" y="15469"/>
                  <a:pt x="17941" y="14256"/>
                </a:cubicBezTo>
                <a:cubicBezTo>
                  <a:pt x="18391" y="13860"/>
                  <a:pt x="18902" y="13411"/>
                  <a:pt x="19410" y="12915"/>
                </a:cubicBezTo>
                <a:cubicBezTo>
                  <a:pt x="20884" y="11612"/>
                  <a:pt x="21600" y="10074"/>
                  <a:pt x="21600" y="8213"/>
                </a:cubicBezTo>
                <a:cubicBezTo>
                  <a:pt x="21600" y="3684"/>
                  <a:pt x="16756" y="0"/>
                  <a:pt x="10801" y="0"/>
                </a:cubicBezTo>
                <a:cubicBezTo>
                  <a:pt x="4845" y="0"/>
                  <a:pt x="0" y="3684"/>
                  <a:pt x="0" y="8213"/>
                </a:cubicBezTo>
                <a:cubicBezTo>
                  <a:pt x="0" y="10073"/>
                  <a:pt x="716" y="11612"/>
                  <a:pt x="2190" y="12915"/>
                </a:cubicBezTo>
                <a:cubicBezTo>
                  <a:pt x="2699" y="13411"/>
                  <a:pt x="3210" y="13861"/>
                  <a:pt x="3662" y="14258"/>
                </a:cubicBezTo>
                <a:close/>
              </a:path>
            </a:pathLst>
          </a:custGeom>
          <a:solidFill>
            <a:srgbClr val="FFFFFF"/>
          </a:solidFill>
          <a:ln w="12700">
            <a:miter lim="400000"/>
          </a:ln>
        </p:spPr>
        <p:txBody>
          <a:bodyPr lIns="38100" tIns="38100" rIns="38100" bIns="38100" anchor="ctr"/>
          <a:lstStyle/>
          <a:p>
            <a:pPr defTabSz="457200">
              <a:defRPr sz="3000"/>
            </a:pPr>
            <a:endParaRPr/>
          </a:p>
        </p:txBody>
      </p:sp>
    </p:spTree>
  </p:cSld>
  <p:clrMapOvr>
    <a:masterClrMapping/>
  </p:clrMapOvr>
  <p:transition xmlns:p14="http://schemas.microsoft.com/office/powerpoint/2010/mai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2">
    <p:spTree>
      <p:nvGrpSpPr>
        <p:cNvPr id="1" name=""/>
        <p:cNvGrpSpPr/>
        <p:nvPr/>
      </p:nvGrpSpPr>
      <p:grpSpPr>
        <a:xfrm>
          <a:off x="0" y="0"/>
          <a:ext cx="0" cy="0"/>
          <a:chOff x="0" y="0"/>
          <a:chExt cx="0" cy="0"/>
        </a:xfrm>
      </p:grpSpPr>
      <p:sp>
        <p:nvSpPr>
          <p:cNvPr id="33" name="Rectangle"/>
          <p:cNvSpPr/>
          <p:nvPr/>
        </p:nvSpPr>
        <p:spPr>
          <a:xfrm>
            <a:off x="449677" y="505396"/>
            <a:ext cx="6575389" cy="8086625"/>
          </a:xfrm>
          <a:prstGeom prst="rect">
            <a:avLst/>
          </a:prstGeom>
          <a:solidFill>
            <a:srgbClr val="FFFFFF"/>
          </a:solidFill>
          <a:ln w="12700">
            <a:miter lim="400000"/>
          </a:ln>
          <a:effectLst>
            <a:outerShdw blurRad="393700" dir="10565180" rotWithShape="0">
              <a:srgbClr val="E2E3E8"/>
            </a:outerShdw>
          </a:effectLst>
        </p:spPr>
        <p:txBody>
          <a:bodyPr lIns="0" tIns="0" rIns="0" bIns="0" anchor="ctr"/>
          <a:lstStyle/>
          <a:p>
            <a:endParaRPr/>
          </a:p>
        </p:txBody>
      </p:sp>
      <p:sp>
        <p:nvSpPr>
          <p:cNvPr id="34" name="Rectangle"/>
          <p:cNvSpPr/>
          <p:nvPr/>
        </p:nvSpPr>
        <p:spPr>
          <a:xfrm>
            <a:off x="458806" y="8777958"/>
            <a:ext cx="11033474" cy="470246"/>
          </a:xfrm>
          <a:prstGeom prst="rect">
            <a:avLst/>
          </a:prstGeom>
          <a:solidFill>
            <a:srgbClr val="FFFFFF"/>
          </a:solidFill>
          <a:ln w="12700">
            <a:miter lim="400000"/>
          </a:ln>
          <a:effectLst>
            <a:outerShdw blurRad="393700" dir="10565180" rotWithShape="0">
              <a:srgbClr val="E2E3E8"/>
            </a:outerShdw>
          </a:effectLst>
        </p:spPr>
        <p:txBody>
          <a:bodyPr lIns="0" tIns="0" rIns="0" bIns="0" anchor="ctr"/>
          <a:lstStyle/>
          <a:p>
            <a:endParaRPr/>
          </a:p>
        </p:txBody>
      </p:sp>
      <p:sp>
        <p:nvSpPr>
          <p:cNvPr id="35" name="Square"/>
          <p:cNvSpPr/>
          <p:nvPr/>
        </p:nvSpPr>
        <p:spPr>
          <a:xfrm>
            <a:off x="11605848" y="8777958"/>
            <a:ext cx="470246" cy="470246"/>
          </a:xfrm>
          <a:prstGeom prst="rect">
            <a:avLst/>
          </a:prstGeom>
          <a:solidFill>
            <a:srgbClr val="FFFFFF"/>
          </a:solidFill>
          <a:ln w="12700">
            <a:miter lim="400000"/>
          </a:ln>
          <a:effectLst>
            <a:outerShdw blurRad="393700" dir="10565180" rotWithShape="0">
              <a:srgbClr val="E2E3E8"/>
            </a:outerShdw>
          </a:effectLst>
        </p:spPr>
        <p:txBody>
          <a:bodyPr lIns="0" tIns="0" rIns="0" bIns="0" anchor="ctr"/>
          <a:lstStyle/>
          <a:p>
            <a:endParaRPr/>
          </a:p>
        </p:txBody>
      </p:sp>
      <p:sp>
        <p:nvSpPr>
          <p:cNvPr id="36" name="Shape"/>
          <p:cNvSpPr/>
          <p:nvPr/>
        </p:nvSpPr>
        <p:spPr>
          <a:xfrm rot="16200000">
            <a:off x="11748639" y="8973087"/>
            <a:ext cx="184664" cy="10538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18924"/>
                </a:lnTo>
                <a:lnTo>
                  <a:pt x="1527" y="21600"/>
                </a:lnTo>
                <a:lnTo>
                  <a:pt x="10800" y="5352"/>
                </a:lnTo>
                <a:lnTo>
                  <a:pt x="20073" y="21600"/>
                </a:lnTo>
                <a:lnTo>
                  <a:pt x="21600" y="18924"/>
                </a:lnTo>
                <a:lnTo>
                  <a:pt x="10800" y="0"/>
                </a:lnTo>
                <a:close/>
              </a:path>
            </a:pathLst>
          </a:custGeom>
          <a:solidFill>
            <a:srgbClr val="0057FF"/>
          </a:solidFill>
          <a:ln w="12700">
            <a:miter lim="400000"/>
          </a:ln>
        </p:spPr>
        <p:txBody>
          <a:bodyPr lIns="0" tIns="0" rIns="0" bIns="0" anchor="ctr"/>
          <a:lstStyle/>
          <a:p>
            <a:endParaRPr/>
          </a:p>
        </p:txBody>
      </p:sp>
      <p:sp>
        <p:nvSpPr>
          <p:cNvPr id="37" name="Company  Name  / Presentation theme goes here"/>
          <p:cNvSpPr txBox="1">
            <a:spLocks noGrp="1"/>
          </p:cNvSpPr>
          <p:nvPr>
            <p:ph type="body" sz="quarter" idx="13"/>
          </p:nvPr>
        </p:nvSpPr>
        <p:spPr>
          <a:xfrm>
            <a:off x="782982" y="8917830"/>
            <a:ext cx="10464801" cy="203201"/>
          </a:xfrm>
          <a:prstGeom prst="rect">
            <a:avLst/>
          </a:prstGeom>
        </p:spPr>
        <p:txBody>
          <a:bodyPr anchor="ctr">
            <a:spAutoFit/>
          </a:bodyPr>
          <a:lstStyle>
            <a:lvl1pPr algn="l">
              <a:lnSpc>
                <a:spcPct val="100000"/>
              </a:lnSpc>
              <a:defRPr sz="1200">
                <a:solidFill>
                  <a:srgbClr val="A6AAA9"/>
                </a:solidFill>
              </a:defRPr>
            </a:lvl1pPr>
          </a:lstStyle>
          <a:p>
            <a:pPr lvl="0"/>
            <a:r>
              <a:rPr lang="en-US" smtClean="0"/>
              <a:t>Click to edit Master text styles</a:t>
            </a:r>
          </a:p>
        </p:txBody>
      </p:sp>
      <p:sp>
        <p:nvSpPr>
          <p:cNvPr id="38" name="Square"/>
          <p:cNvSpPr/>
          <p:nvPr/>
        </p:nvSpPr>
        <p:spPr>
          <a:xfrm>
            <a:off x="12075748" y="8777958"/>
            <a:ext cx="470246" cy="470246"/>
          </a:xfrm>
          <a:prstGeom prst="rect">
            <a:avLst/>
          </a:prstGeom>
          <a:solidFill>
            <a:srgbClr val="0057FF"/>
          </a:solidFill>
          <a:ln w="12700">
            <a:miter lim="400000"/>
          </a:ln>
        </p:spPr>
        <p:txBody>
          <a:bodyPr lIns="0" tIns="0" rIns="0" bIns="0" anchor="ctr"/>
          <a:lstStyle/>
          <a:p>
            <a:endParaRPr/>
          </a:p>
        </p:txBody>
      </p:sp>
      <p:sp>
        <p:nvSpPr>
          <p:cNvPr id="3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40" name="Rectangle"/>
          <p:cNvSpPr/>
          <p:nvPr/>
        </p:nvSpPr>
        <p:spPr>
          <a:xfrm>
            <a:off x="7210393" y="505396"/>
            <a:ext cx="5330988" cy="8086625"/>
          </a:xfrm>
          <a:prstGeom prst="rect">
            <a:avLst/>
          </a:prstGeom>
          <a:solidFill>
            <a:srgbClr val="FFFFFF"/>
          </a:solidFill>
          <a:ln w="12700">
            <a:miter lim="400000"/>
          </a:ln>
          <a:effectLst>
            <a:outerShdw blurRad="393700" dir="10565180" rotWithShape="0">
              <a:srgbClr val="E2E3E8"/>
            </a:outerShdw>
          </a:effectLst>
        </p:spPr>
        <p:txBody>
          <a:bodyPr lIns="0" tIns="0" rIns="0" bIns="0" anchor="ctr"/>
          <a:lstStyle/>
          <a:p>
            <a:endParaRPr/>
          </a:p>
        </p:txBody>
      </p:sp>
      <p:sp>
        <p:nvSpPr>
          <p:cNvPr id="41" name="Photo-Placeholder.jpg"/>
          <p:cNvSpPr>
            <a:spLocks noGrp="1"/>
          </p:cNvSpPr>
          <p:nvPr>
            <p:ph type="pic" sz="half" idx="14"/>
          </p:nvPr>
        </p:nvSpPr>
        <p:spPr>
          <a:xfrm>
            <a:off x="7205284" y="505345"/>
            <a:ext cx="5346465" cy="8086626"/>
          </a:xfrm>
          <a:prstGeom prst="rect">
            <a:avLst/>
          </a:prstGeom>
        </p:spPr>
        <p:txBody>
          <a:bodyPr lIns="91439" tIns="45719" rIns="91439" bIns="45719"/>
          <a:lstStyle/>
          <a:p>
            <a:r>
              <a:rPr lang="en-US" smtClean="0"/>
              <a:t>Drag picture to placeholder or click icon to add</a:t>
            </a:r>
            <a:endParaRPr/>
          </a:p>
        </p:txBody>
      </p:sp>
      <p:sp>
        <p:nvSpPr>
          <p:cNvPr id="42" name="Title Text"/>
          <p:cNvSpPr txBox="1">
            <a:spLocks noGrp="1"/>
          </p:cNvSpPr>
          <p:nvPr>
            <p:ph type="title"/>
          </p:nvPr>
        </p:nvSpPr>
        <p:spPr>
          <a:xfrm>
            <a:off x="1082476" y="4466034"/>
            <a:ext cx="5118701" cy="2651126"/>
          </a:xfrm>
          <a:prstGeom prst="rect">
            <a:avLst/>
          </a:prstGeom>
        </p:spPr>
        <p:txBody>
          <a:bodyPr/>
          <a:lstStyle>
            <a:lvl1pPr>
              <a:defRPr sz="6400"/>
            </a:lvl1pPr>
          </a:lstStyle>
          <a:p>
            <a:r>
              <a:rPr lang="en-US" smtClean="0"/>
              <a:t>Click to edit Master title style</a:t>
            </a:r>
            <a:endParaRPr/>
          </a:p>
        </p:txBody>
      </p:sp>
      <p:sp>
        <p:nvSpPr>
          <p:cNvPr id="43" name="#2"/>
          <p:cNvSpPr txBox="1">
            <a:spLocks noGrp="1"/>
          </p:cNvSpPr>
          <p:nvPr>
            <p:ph type="body" sz="quarter" idx="15"/>
          </p:nvPr>
        </p:nvSpPr>
        <p:spPr>
          <a:xfrm>
            <a:off x="7316537" y="6534038"/>
            <a:ext cx="5118701" cy="1944540"/>
          </a:xfrm>
          <a:prstGeom prst="rect">
            <a:avLst/>
          </a:prstGeom>
        </p:spPr>
        <p:txBody>
          <a:bodyPr anchor="b"/>
          <a:lstStyle>
            <a:lvl1pPr algn="l">
              <a:lnSpc>
                <a:spcPct val="90000"/>
              </a:lnSpc>
              <a:defRPr sz="14400" b="1">
                <a:solidFill>
                  <a:srgbClr val="0057FF"/>
                </a:solidFill>
              </a:defRPr>
            </a:lvl1pPr>
          </a:lstStyle>
          <a:p>
            <a:pPr lvl="0"/>
            <a:r>
              <a:rPr lang="en-US" smtClean="0"/>
              <a:t>Click to edit Master text styles</a:t>
            </a:r>
          </a:p>
        </p:txBody>
      </p:sp>
      <p:sp>
        <p:nvSpPr>
          <p:cNvPr id="44" name="Body Level One…"/>
          <p:cNvSpPr txBox="1">
            <a:spLocks noGrp="1"/>
          </p:cNvSpPr>
          <p:nvPr>
            <p:ph type="body" sz="quarter" idx="1" hasCustomPrompt="1"/>
          </p:nvPr>
        </p:nvSpPr>
        <p:spPr>
          <a:xfrm>
            <a:off x="1082476" y="7257274"/>
            <a:ext cx="5118701" cy="879066"/>
          </a:xfrm>
          <a:prstGeom prst="rect">
            <a:avLst/>
          </a:prstGeom>
        </p:spPr>
        <p:txBody>
          <a:bodyPr anchor="b"/>
          <a:lstStyle>
            <a:lvl1pPr algn="l">
              <a:defRPr>
                <a:latin typeface="Avenir Next Demi Bold"/>
                <a:ea typeface="Avenir Next Demi Bold"/>
                <a:cs typeface="Avenir Next Demi Bold"/>
                <a:sym typeface="Avenir Next Demi Bold"/>
              </a:defRPr>
            </a:lvl1pPr>
            <a:lvl2pPr algn="l">
              <a:defRPr>
                <a:latin typeface="Avenir Next Demi Bold"/>
                <a:ea typeface="Avenir Next Demi Bold"/>
                <a:cs typeface="Avenir Next Demi Bold"/>
                <a:sym typeface="Avenir Next Demi Bold"/>
              </a:defRPr>
            </a:lvl2pPr>
            <a:lvl3pPr algn="l">
              <a:defRPr>
                <a:latin typeface="Avenir Next Demi Bold"/>
                <a:ea typeface="Avenir Next Demi Bold"/>
                <a:cs typeface="Avenir Next Demi Bold"/>
                <a:sym typeface="Avenir Next Demi Bold"/>
              </a:defRPr>
            </a:lvl3pPr>
            <a:lvl4pPr algn="l">
              <a:defRPr>
                <a:latin typeface="Avenir Next Demi Bold"/>
                <a:ea typeface="Avenir Next Demi Bold"/>
                <a:cs typeface="Avenir Next Demi Bold"/>
                <a:sym typeface="Avenir Next Demi Bold"/>
              </a:defRPr>
            </a:lvl4pPr>
            <a:lvl5pPr algn="l">
              <a:defRPr>
                <a:latin typeface="Avenir Next Demi Bold"/>
                <a:ea typeface="Avenir Next Demi Bold"/>
                <a:cs typeface="Avenir Next Demi Bold"/>
                <a:sym typeface="Avenir Next Demi Bold"/>
              </a:defRPr>
            </a:lvl5pPr>
          </a:lstStyle>
          <a:p>
            <a:r>
              <a:t>Body Level One</a:t>
            </a:r>
          </a:p>
          <a:p>
            <a:pPr lvl="1"/>
            <a:r>
              <a:t>Body Level Two</a:t>
            </a:r>
          </a:p>
          <a:p>
            <a:pPr lvl="2"/>
            <a:r>
              <a:t>Body Level Three</a:t>
            </a:r>
          </a:p>
          <a:p>
            <a:pPr lvl="3"/>
            <a:r>
              <a:t>Body Level Four</a:t>
            </a:r>
          </a:p>
        </p:txBody>
      </p:sp>
      <p:sp>
        <p:nvSpPr>
          <p:cNvPr id="45" name="Rectangle"/>
          <p:cNvSpPr>
            <a:spLocks noGrp="1"/>
          </p:cNvSpPr>
          <p:nvPr>
            <p:ph type="body" sz="quarter" idx="16" hasCustomPrompt="1"/>
          </p:nvPr>
        </p:nvSpPr>
        <p:spPr>
          <a:xfrm>
            <a:off x="12072791" y="510258"/>
            <a:ext cx="470247" cy="2919190"/>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46" name="Image title goes here"/>
          <p:cNvSpPr txBox="1">
            <a:spLocks noGrp="1"/>
          </p:cNvSpPr>
          <p:nvPr>
            <p:ph type="body" sz="quarter" idx="17"/>
          </p:nvPr>
        </p:nvSpPr>
        <p:spPr>
          <a:xfrm rot="5400000">
            <a:off x="11070643" y="1868252"/>
            <a:ext cx="2474543" cy="203201"/>
          </a:xfrm>
          <a:prstGeom prst="rect">
            <a:avLst/>
          </a:prstGeom>
        </p:spPr>
        <p:txBody>
          <a:bodyPr anchor="ctr">
            <a:spAutoFit/>
          </a:bodyPr>
          <a:lstStyle>
            <a:lvl1pPr algn="l">
              <a:lnSpc>
                <a:spcPct val="100000"/>
              </a:lnSpc>
              <a:defRPr sz="1200" b="1">
                <a:solidFill>
                  <a:srgbClr val="FFFFFF"/>
                </a:solidFill>
              </a:defRPr>
            </a:lvl1pPr>
          </a:lstStyle>
          <a:p>
            <a:pPr lvl="0"/>
            <a:r>
              <a:rPr lang="en-US" smtClean="0"/>
              <a:t>Click to edit Master text styles</a:t>
            </a:r>
          </a:p>
        </p:txBody>
      </p:sp>
    </p:spTree>
  </p:cSld>
  <p:clrMapOvr>
    <a:masterClrMapping/>
  </p:clrMapOvr>
  <p:transition xmlns:p14="http://schemas.microsoft.com/office/powerpoint/2010/mai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20">
    <p:spTree>
      <p:nvGrpSpPr>
        <p:cNvPr id="1" name=""/>
        <p:cNvGrpSpPr/>
        <p:nvPr/>
      </p:nvGrpSpPr>
      <p:grpSpPr>
        <a:xfrm>
          <a:off x="0" y="0"/>
          <a:ext cx="0" cy="0"/>
          <a:chOff x="0" y="0"/>
          <a:chExt cx="0" cy="0"/>
        </a:xfrm>
      </p:grpSpPr>
      <p:sp>
        <p:nvSpPr>
          <p:cNvPr id="619" name="Rectangle"/>
          <p:cNvSpPr/>
          <p:nvPr/>
        </p:nvSpPr>
        <p:spPr>
          <a:xfrm>
            <a:off x="455234" y="505396"/>
            <a:ext cx="5974272" cy="8086625"/>
          </a:xfrm>
          <a:prstGeom prst="rect">
            <a:avLst/>
          </a:prstGeom>
          <a:solidFill>
            <a:srgbClr val="FFFFFF"/>
          </a:solidFill>
          <a:ln w="12700">
            <a:miter lim="400000"/>
          </a:ln>
          <a:effectLst>
            <a:outerShdw blurRad="393700" dir="10565180" rotWithShape="0">
              <a:srgbClr val="E2E3E8"/>
            </a:outerShdw>
          </a:effectLst>
        </p:spPr>
        <p:txBody>
          <a:bodyPr lIns="0" tIns="0" rIns="0" bIns="0" anchor="ctr"/>
          <a:lstStyle/>
          <a:p>
            <a:endParaRPr/>
          </a:p>
        </p:txBody>
      </p:sp>
      <p:sp>
        <p:nvSpPr>
          <p:cNvPr id="620" name="Rectangle"/>
          <p:cNvSpPr/>
          <p:nvPr/>
        </p:nvSpPr>
        <p:spPr>
          <a:xfrm>
            <a:off x="458806" y="8777958"/>
            <a:ext cx="11033474" cy="470246"/>
          </a:xfrm>
          <a:prstGeom prst="rect">
            <a:avLst/>
          </a:prstGeom>
          <a:solidFill>
            <a:srgbClr val="FFFFFF"/>
          </a:solidFill>
          <a:ln w="12700">
            <a:miter lim="400000"/>
          </a:ln>
          <a:effectLst>
            <a:outerShdw blurRad="393700" dir="10565180" rotWithShape="0">
              <a:srgbClr val="E2E3E8"/>
            </a:outerShdw>
          </a:effectLst>
        </p:spPr>
        <p:txBody>
          <a:bodyPr lIns="0" tIns="0" rIns="0" bIns="0" anchor="ctr"/>
          <a:lstStyle/>
          <a:p>
            <a:endParaRPr/>
          </a:p>
        </p:txBody>
      </p:sp>
      <p:sp>
        <p:nvSpPr>
          <p:cNvPr id="621" name="Square"/>
          <p:cNvSpPr/>
          <p:nvPr/>
        </p:nvSpPr>
        <p:spPr>
          <a:xfrm>
            <a:off x="11605848" y="8777958"/>
            <a:ext cx="470246" cy="470246"/>
          </a:xfrm>
          <a:prstGeom prst="rect">
            <a:avLst/>
          </a:prstGeom>
          <a:solidFill>
            <a:srgbClr val="FFFFFF"/>
          </a:solidFill>
          <a:ln w="12700">
            <a:miter lim="400000"/>
          </a:ln>
          <a:effectLst>
            <a:outerShdw blurRad="393700" dir="10565180" rotWithShape="0">
              <a:srgbClr val="E2E3E8"/>
            </a:outerShdw>
          </a:effectLst>
        </p:spPr>
        <p:txBody>
          <a:bodyPr lIns="0" tIns="0" rIns="0" bIns="0" anchor="ctr"/>
          <a:lstStyle/>
          <a:p>
            <a:endParaRPr/>
          </a:p>
        </p:txBody>
      </p:sp>
      <p:sp>
        <p:nvSpPr>
          <p:cNvPr id="622" name="Shape"/>
          <p:cNvSpPr/>
          <p:nvPr/>
        </p:nvSpPr>
        <p:spPr>
          <a:xfrm rot="16200000">
            <a:off x="11748639" y="8973087"/>
            <a:ext cx="184664" cy="10538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18924"/>
                </a:lnTo>
                <a:lnTo>
                  <a:pt x="1527" y="21600"/>
                </a:lnTo>
                <a:lnTo>
                  <a:pt x="10800" y="5352"/>
                </a:lnTo>
                <a:lnTo>
                  <a:pt x="20073" y="21600"/>
                </a:lnTo>
                <a:lnTo>
                  <a:pt x="21600" y="18924"/>
                </a:lnTo>
                <a:lnTo>
                  <a:pt x="10800" y="0"/>
                </a:lnTo>
                <a:close/>
              </a:path>
            </a:pathLst>
          </a:custGeom>
          <a:solidFill>
            <a:srgbClr val="0057FF"/>
          </a:solidFill>
          <a:ln w="12700">
            <a:miter lim="400000"/>
          </a:ln>
        </p:spPr>
        <p:txBody>
          <a:bodyPr lIns="0" tIns="0" rIns="0" bIns="0" anchor="ctr"/>
          <a:lstStyle/>
          <a:p>
            <a:endParaRPr/>
          </a:p>
        </p:txBody>
      </p:sp>
      <p:sp>
        <p:nvSpPr>
          <p:cNvPr id="623" name="Company  Name  / Presentation theme goes here"/>
          <p:cNvSpPr txBox="1">
            <a:spLocks noGrp="1"/>
          </p:cNvSpPr>
          <p:nvPr>
            <p:ph type="body" sz="quarter" idx="13"/>
          </p:nvPr>
        </p:nvSpPr>
        <p:spPr>
          <a:xfrm>
            <a:off x="782982" y="8917830"/>
            <a:ext cx="10464801" cy="203201"/>
          </a:xfrm>
          <a:prstGeom prst="rect">
            <a:avLst/>
          </a:prstGeom>
        </p:spPr>
        <p:txBody>
          <a:bodyPr anchor="ctr">
            <a:spAutoFit/>
          </a:bodyPr>
          <a:lstStyle>
            <a:lvl1pPr algn="l">
              <a:lnSpc>
                <a:spcPct val="100000"/>
              </a:lnSpc>
              <a:defRPr sz="1200">
                <a:solidFill>
                  <a:srgbClr val="A6AAA9"/>
                </a:solidFill>
              </a:defRPr>
            </a:lvl1pPr>
          </a:lstStyle>
          <a:p>
            <a:pPr lvl="0"/>
            <a:r>
              <a:rPr lang="en-US" smtClean="0"/>
              <a:t>Click to edit Master text styles</a:t>
            </a:r>
          </a:p>
        </p:txBody>
      </p:sp>
      <p:sp>
        <p:nvSpPr>
          <p:cNvPr id="624" name="Title Text"/>
          <p:cNvSpPr txBox="1">
            <a:spLocks noGrp="1"/>
          </p:cNvSpPr>
          <p:nvPr>
            <p:ph type="title"/>
          </p:nvPr>
        </p:nvSpPr>
        <p:spPr>
          <a:xfrm>
            <a:off x="1157039" y="2647838"/>
            <a:ext cx="4570661" cy="2404332"/>
          </a:xfrm>
          <a:prstGeom prst="rect">
            <a:avLst/>
          </a:prstGeom>
        </p:spPr>
        <p:txBody>
          <a:bodyPr/>
          <a:lstStyle/>
          <a:p>
            <a:r>
              <a:rPr lang="en-US" smtClean="0"/>
              <a:t>Click to edit Master title style</a:t>
            </a:r>
            <a:endParaRPr/>
          </a:p>
        </p:txBody>
      </p:sp>
      <p:sp>
        <p:nvSpPr>
          <p:cNvPr id="625" name="Square"/>
          <p:cNvSpPr/>
          <p:nvPr/>
        </p:nvSpPr>
        <p:spPr>
          <a:xfrm>
            <a:off x="12075748" y="8777958"/>
            <a:ext cx="470246" cy="470246"/>
          </a:xfrm>
          <a:prstGeom prst="rect">
            <a:avLst/>
          </a:prstGeom>
          <a:solidFill>
            <a:srgbClr val="0057FF"/>
          </a:solidFill>
          <a:ln w="12700">
            <a:miter lim="400000"/>
          </a:ln>
        </p:spPr>
        <p:txBody>
          <a:bodyPr lIns="0" tIns="0" rIns="0" bIns="0" anchor="ctr"/>
          <a:lstStyle/>
          <a:p>
            <a:endParaRPr/>
          </a:p>
        </p:txBody>
      </p:sp>
      <p:sp>
        <p:nvSpPr>
          <p:cNvPr id="62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627" name="Rectangle"/>
          <p:cNvSpPr/>
          <p:nvPr/>
        </p:nvSpPr>
        <p:spPr>
          <a:xfrm>
            <a:off x="6589334" y="505396"/>
            <a:ext cx="5974272" cy="8086625"/>
          </a:xfrm>
          <a:prstGeom prst="rect">
            <a:avLst/>
          </a:prstGeom>
          <a:solidFill>
            <a:srgbClr val="FFFFFF"/>
          </a:solidFill>
          <a:ln w="12700">
            <a:miter lim="400000"/>
          </a:ln>
          <a:effectLst>
            <a:outerShdw blurRad="393700" dir="10565180" rotWithShape="0">
              <a:srgbClr val="E2E3E8"/>
            </a:outerShdw>
          </a:effectLst>
        </p:spPr>
        <p:txBody>
          <a:bodyPr lIns="0" tIns="0" rIns="0" bIns="0" anchor="ctr"/>
          <a:lstStyle/>
          <a:p>
            <a:endParaRPr/>
          </a:p>
        </p:txBody>
      </p:sp>
      <p:sp>
        <p:nvSpPr>
          <p:cNvPr id="628" name="aaaScreen-Shot-2017-09-07-at-14.19.14.jpg"/>
          <p:cNvSpPr>
            <a:spLocks noGrp="1"/>
          </p:cNvSpPr>
          <p:nvPr>
            <p:ph type="pic" sz="half" idx="14"/>
          </p:nvPr>
        </p:nvSpPr>
        <p:spPr>
          <a:xfrm>
            <a:off x="6595684" y="505345"/>
            <a:ext cx="5964102" cy="8086626"/>
          </a:xfrm>
          <a:prstGeom prst="rect">
            <a:avLst/>
          </a:prstGeom>
        </p:spPr>
        <p:txBody>
          <a:bodyPr lIns="91439" tIns="45719" rIns="91439" bIns="45719"/>
          <a:lstStyle/>
          <a:p>
            <a:r>
              <a:rPr lang="en-US" smtClean="0"/>
              <a:t>Drag picture to placeholder or click icon to add</a:t>
            </a:r>
            <a:endParaRPr/>
          </a:p>
        </p:txBody>
      </p:sp>
      <p:sp>
        <p:nvSpPr>
          <p:cNvPr id="629" name="Square"/>
          <p:cNvSpPr>
            <a:spLocks noGrp="1"/>
          </p:cNvSpPr>
          <p:nvPr>
            <p:ph type="body" sz="quarter" idx="15" hasCustomPrompt="1"/>
          </p:nvPr>
        </p:nvSpPr>
        <p:spPr>
          <a:xfrm>
            <a:off x="1155700" y="5449399"/>
            <a:ext cx="723552" cy="723552"/>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630" name="Square"/>
          <p:cNvSpPr>
            <a:spLocks noGrp="1"/>
          </p:cNvSpPr>
          <p:nvPr>
            <p:ph type="body" sz="quarter" idx="16" hasCustomPrompt="1"/>
          </p:nvPr>
        </p:nvSpPr>
        <p:spPr>
          <a:xfrm>
            <a:off x="1155700" y="6623224"/>
            <a:ext cx="723552" cy="723552"/>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631" name="Body Level One…"/>
          <p:cNvSpPr txBox="1">
            <a:spLocks noGrp="1"/>
          </p:cNvSpPr>
          <p:nvPr>
            <p:ph type="body" sz="quarter" idx="1" hasCustomPrompt="1"/>
          </p:nvPr>
        </p:nvSpPr>
        <p:spPr>
          <a:xfrm>
            <a:off x="2146895" y="5479765"/>
            <a:ext cx="3568105" cy="852885"/>
          </a:xfrm>
          <a:prstGeom prst="rect">
            <a:avLst/>
          </a:prstGeom>
        </p:spPr>
        <p:txBody>
          <a:bodyPr/>
          <a:lstStyle>
            <a:lvl1pPr algn="l"/>
            <a:lvl2pPr algn="l"/>
            <a:lvl3pPr algn="l"/>
            <a:lvl4pPr algn="l"/>
            <a:lvl5pPr algn="l"/>
          </a:lstStyle>
          <a:p>
            <a:r>
              <a:t>Body Level One</a:t>
            </a:r>
          </a:p>
          <a:p>
            <a:pPr lvl="1"/>
            <a:r>
              <a:t>Body Level Two</a:t>
            </a:r>
          </a:p>
          <a:p>
            <a:pPr lvl="2"/>
            <a:r>
              <a:t>Body Level Three</a:t>
            </a:r>
          </a:p>
        </p:txBody>
      </p:sp>
      <p:sp>
        <p:nvSpPr>
          <p:cNvPr id="632" name="Nullam quis risus eget urna…"/>
          <p:cNvSpPr txBox="1">
            <a:spLocks noGrp="1"/>
          </p:cNvSpPr>
          <p:nvPr>
            <p:ph type="body" sz="quarter" idx="17"/>
          </p:nvPr>
        </p:nvSpPr>
        <p:spPr>
          <a:xfrm>
            <a:off x="2146895" y="6623224"/>
            <a:ext cx="3568105" cy="852885"/>
          </a:xfrm>
          <a:prstGeom prst="rect">
            <a:avLst/>
          </a:prstGeom>
        </p:spPr>
        <p:txBody>
          <a:bodyPr/>
          <a:lstStyle/>
          <a:p>
            <a:pPr lvl="0" algn="l"/>
            <a:r>
              <a:rPr lang="en-US" smtClean="0"/>
              <a:t>Click to edit Master text styles</a:t>
            </a:r>
          </a:p>
          <a:p>
            <a:pPr lvl="1" algn="l"/>
            <a:r>
              <a:rPr lang="en-US" smtClean="0"/>
              <a:t>Second level</a:t>
            </a:r>
          </a:p>
          <a:p>
            <a:pPr lvl="2" algn="l"/>
            <a:r>
              <a:rPr lang="en-US" smtClean="0"/>
              <a:t>Third level</a:t>
            </a:r>
          </a:p>
        </p:txBody>
      </p:sp>
      <p:sp>
        <p:nvSpPr>
          <p:cNvPr id="633" name="Rectangle"/>
          <p:cNvSpPr>
            <a:spLocks noGrp="1"/>
          </p:cNvSpPr>
          <p:nvPr>
            <p:ph type="body" sz="quarter" idx="18" hasCustomPrompt="1"/>
          </p:nvPr>
        </p:nvSpPr>
        <p:spPr>
          <a:xfrm>
            <a:off x="12072791" y="510258"/>
            <a:ext cx="470247" cy="2919190"/>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634" name="Image title goes here"/>
          <p:cNvSpPr txBox="1">
            <a:spLocks noGrp="1"/>
          </p:cNvSpPr>
          <p:nvPr>
            <p:ph type="body" sz="quarter" idx="19"/>
          </p:nvPr>
        </p:nvSpPr>
        <p:spPr>
          <a:xfrm rot="5400000">
            <a:off x="11070643" y="1868252"/>
            <a:ext cx="2474543" cy="203201"/>
          </a:xfrm>
          <a:prstGeom prst="rect">
            <a:avLst/>
          </a:prstGeom>
        </p:spPr>
        <p:txBody>
          <a:bodyPr anchor="ctr">
            <a:spAutoFit/>
          </a:bodyPr>
          <a:lstStyle>
            <a:lvl1pPr algn="l">
              <a:lnSpc>
                <a:spcPct val="100000"/>
              </a:lnSpc>
              <a:defRPr sz="1200" b="1">
                <a:solidFill>
                  <a:srgbClr val="FFFFFF"/>
                </a:solidFill>
              </a:defRPr>
            </a:lvl1pPr>
          </a:lstStyle>
          <a:p>
            <a:pPr lvl="0"/>
            <a:r>
              <a:rPr lang="en-US" smtClean="0"/>
              <a:t>Click to edit Master text styles</a:t>
            </a:r>
          </a:p>
        </p:txBody>
      </p:sp>
      <p:sp>
        <p:nvSpPr>
          <p:cNvPr id="635" name="Shape"/>
          <p:cNvSpPr>
            <a:spLocks noGrp="1"/>
          </p:cNvSpPr>
          <p:nvPr>
            <p:ph type="body" sz="quarter" idx="20" hasCustomPrompt="1"/>
          </p:nvPr>
        </p:nvSpPr>
        <p:spPr>
          <a:xfrm>
            <a:off x="1318908" y="6792317"/>
            <a:ext cx="397135" cy="385366"/>
          </a:xfrm>
          <a:custGeom>
            <a:avLst/>
            <a:gdLst/>
            <a:ahLst/>
            <a:cxnLst>
              <a:cxn ang="0">
                <a:pos x="wd2" y="hd2"/>
              </a:cxn>
              <a:cxn ang="5400000">
                <a:pos x="wd2" y="hd2"/>
              </a:cxn>
              <a:cxn ang="10800000">
                <a:pos x="wd2" y="hd2"/>
              </a:cxn>
              <a:cxn ang="16200000">
                <a:pos x="wd2" y="hd2"/>
              </a:cxn>
            </a:cxnLst>
            <a:rect l="0" t="0" r="r" b="b"/>
            <a:pathLst>
              <a:path w="21523" h="21600" extrusionOk="0">
                <a:moveTo>
                  <a:pt x="12219" y="7147"/>
                </a:moveTo>
                <a:cubicBezTo>
                  <a:pt x="12218" y="6316"/>
                  <a:pt x="11564" y="5640"/>
                  <a:pt x="10762" y="5640"/>
                </a:cubicBezTo>
                <a:cubicBezTo>
                  <a:pt x="10373" y="5640"/>
                  <a:pt x="10007" y="5797"/>
                  <a:pt x="9732" y="6082"/>
                </a:cubicBezTo>
                <a:cubicBezTo>
                  <a:pt x="9458" y="6366"/>
                  <a:pt x="9306" y="6744"/>
                  <a:pt x="9307" y="7146"/>
                </a:cubicBezTo>
                <a:cubicBezTo>
                  <a:pt x="9307" y="7977"/>
                  <a:pt x="9961" y="8653"/>
                  <a:pt x="10765" y="8653"/>
                </a:cubicBezTo>
                <a:cubicBezTo>
                  <a:pt x="11153" y="8653"/>
                  <a:pt x="11519" y="8497"/>
                  <a:pt x="11793" y="8212"/>
                </a:cubicBezTo>
                <a:cubicBezTo>
                  <a:pt x="12068" y="7928"/>
                  <a:pt x="12219" y="7550"/>
                  <a:pt x="12219" y="7147"/>
                </a:cubicBezTo>
                <a:close/>
                <a:moveTo>
                  <a:pt x="14132" y="7145"/>
                </a:moveTo>
                <a:cubicBezTo>
                  <a:pt x="14132" y="8077"/>
                  <a:pt x="13783" y="8952"/>
                  <a:pt x="13147" y="9611"/>
                </a:cubicBezTo>
                <a:cubicBezTo>
                  <a:pt x="12511" y="10269"/>
                  <a:pt x="11665" y="10632"/>
                  <a:pt x="10765" y="10632"/>
                </a:cubicBezTo>
                <a:lnTo>
                  <a:pt x="10765" y="10632"/>
                </a:lnTo>
                <a:cubicBezTo>
                  <a:pt x="8907" y="10632"/>
                  <a:pt x="7395" y="9069"/>
                  <a:pt x="7393" y="7148"/>
                </a:cubicBezTo>
                <a:cubicBezTo>
                  <a:pt x="7393" y="6217"/>
                  <a:pt x="7743" y="5342"/>
                  <a:pt x="8379" y="4683"/>
                </a:cubicBezTo>
                <a:cubicBezTo>
                  <a:pt x="9015" y="4025"/>
                  <a:pt x="9861" y="3662"/>
                  <a:pt x="10761" y="3662"/>
                </a:cubicBezTo>
                <a:cubicBezTo>
                  <a:pt x="12618" y="3662"/>
                  <a:pt x="14130" y="5225"/>
                  <a:pt x="14132" y="7145"/>
                </a:cubicBezTo>
                <a:close/>
                <a:moveTo>
                  <a:pt x="15850" y="7242"/>
                </a:moveTo>
                <a:cubicBezTo>
                  <a:pt x="15850" y="4340"/>
                  <a:pt x="13567" y="1979"/>
                  <a:pt x="10761" y="1979"/>
                </a:cubicBezTo>
                <a:cubicBezTo>
                  <a:pt x="10761" y="1979"/>
                  <a:pt x="10761" y="1979"/>
                  <a:pt x="10761" y="1979"/>
                </a:cubicBezTo>
                <a:cubicBezTo>
                  <a:pt x="7955" y="1979"/>
                  <a:pt x="5672" y="4340"/>
                  <a:pt x="5672" y="7241"/>
                </a:cubicBezTo>
                <a:cubicBezTo>
                  <a:pt x="5671" y="9249"/>
                  <a:pt x="8556" y="13209"/>
                  <a:pt x="10760" y="15721"/>
                </a:cubicBezTo>
                <a:cubicBezTo>
                  <a:pt x="12965" y="13207"/>
                  <a:pt x="15850" y="9246"/>
                  <a:pt x="15850" y="7242"/>
                </a:cubicBezTo>
                <a:close/>
                <a:moveTo>
                  <a:pt x="17763" y="7242"/>
                </a:moveTo>
                <a:cubicBezTo>
                  <a:pt x="17763" y="10987"/>
                  <a:pt x="12095" y="17164"/>
                  <a:pt x="11449" y="17856"/>
                </a:cubicBezTo>
                <a:lnTo>
                  <a:pt x="10761" y="18593"/>
                </a:lnTo>
                <a:lnTo>
                  <a:pt x="10073" y="17856"/>
                </a:lnTo>
                <a:cubicBezTo>
                  <a:pt x="9426" y="17164"/>
                  <a:pt x="3758" y="10986"/>
                  <a:pt x="3759" y="7241"/>
                </a:cubicBezTo>
                <a:cubicBezTo>
                  <a:pt x="3759" y="3249"/>
                  <a:pt x="6900" y="0"/>
                  <a:pt x="10761" y="0"/>
                </a:cubicBezTo>
                <a:cubicBezTo>
                  <a:pt x="14622" y="0"/>
                  <a:pt x="17763" y="3248"/>
                  <a:pt x="17763" y="7242"/>
                </a:cubicBezTo>
                <a:close/>
                <a:moveTo>
                  <a:pt x="21502" y="20409"/>
                </a:moveTo>
                <a:cubicBezTo>
                  <a:pt x="21561" y="20701"/>
                  <a:pt x="21489" y="21004"/>
                  <a:pt x="21308" y="21235"/>
                </a:cubicBezTo>
                <a:cubicBezTo>
                  <a:pt x="21126" y="21466"/>
                  <a:pt x="20854" y="21600"/>
                  <a:pt x="20566" y="21600"/>
                </a:cubicBezTo>
                <a:lnTo>
                  <a:pt x="956" y="21600"/>
                </a:lnTo>
                <a:cubicBezTo>
                  <a:pt x="668" y="21600"/>
                  <a:pt x="396" y="21466"/>
                  <a:pt x="214" y="21235"/>
                </a:cubicBezTo>
                <a:cubicBezTo>
                  <a:pt x="33" y="21004"/>
                  <a:pt x="-39" y="20701"/>
                  <a:pt x="20" y="20409"/>
                </a:cubicBezTo>
                <a:lnTo>
                  <a:pt x="1600" y="12547"/>
                </a:lnTo>
                <a:cubicBezTo>
                  <a:pt x="1693" y="12088"/>
                  <a:pt x="2083" y="11759"/>
                  <a:pt x="2537" y="11759"/>
                </a:cubicBezTo>
                <a:lnTo>
                  <a:pt x="4078" y="11759"/>
                </a:lnTo>
                <a:cubicBezTo>
                  <a:pt x="4606" y="11759"/>
                  <a:pt x="5034" y="12202"/>
                  <a:pt x="5034" y="12748"/>
                </a:cubicBezTo>
                <a:cubicBezTo>
                  <a:pt x="5034" y="13295"/>
                  <a:pt x="4606" y="13737"/>
                  <a:pt x="4078" y="13737"/>
                </a:cubicBezTo>
                <a:lnTo>
                  <a:pt x="3315" y="13737"/>
                </a:lnTo>
                <a:lnTo>
                  <a:pt x="2132" y="19621"/>
                </a:lnTo>
                <a:lnTo>
                  <a:pt x="19390" y="19621"/>
                </a:lnTo>
                <a:lnTo>
                  <a:pt x="18207" y="13737"/>
                </a:lnTo>
                <a:lnTo>
                  <a:pt x="17443" y="13737"/>
                </a:lnTo>
                <a:cubicBezTo>
                  <a:pt x="16915" y="13737"/>
                  <a:pt x="16486" y="13295"/>
                  <a:pt x="16486" y="12748"/>
                </a:cubicBezTo>
                <a:cubicBezTo>
                  <a:pt x="16486" y="12202"/>
                  <a:pt x="16915" y="11759"/>
                  <a:pt x="17443" y="11759"/>
                </a:cubicBezTo>
                <a:lnTo>
                  <a:pt x="18985" y="11759"/>
                </a:lnTo>
                <a:cubicBezTo>
                  <a:pt x="19439" y="11759"/>
                  <a:pt x="19829" y="12088"/>
                  <a:pt x="19922" y="12547"/>
                </a:cubicBezTo>
                <a:cubicBezTo>
                  <a:pt x="19922" y="12547"/>
                  <a:pt x="21502" y="20409"/>
                  <a:pt x="21502" y="20409"/>
                </a:cubicBezTo>
                <a:close/>
              </a:path>
            </a:pathLst>
          </a:custGeom>
          <a:solidFill>
            <a:srgbClr val="FFFFFF"/>
          </a:solidFill>
        </p:spPr>
        <p:txBody>
          <a:bodyPr lIns="38100" tIns="38100" rIns="38100" bIns="38100" anchor="ctr"/>
          <a:lstStyle/>
          <a:p>
            <a:pPr defTabSz="457200">
              <a:lnSpc>
                <a:spcPct val="100000"/>
              </a:lnSpc>
              <a:defRPr sz="3000" b="1">
                <a:solidFill>
                  <a:srgbClr val="FFFFFF"/>
                </a:solidFill>
              </a:defRPr>
            </a:pPr>
            <a:r>
              <a:rPr lang="en-US"/>
              <a:t> </a:t>
            </a:r>
            <a:endParaRPr/>
          </a:p>
        </p:txBody>
      </p:sp>
      <p:sp>
        <p:nvSpPr>
          <p:cNvPr id="636" name="Shape"/>
          <p:cNvSpPr>
            <a:spLocks noGrp="1"/>
          </p:cNvSpPr>
          <p:nvPr>
            <p:ph type="body" sz="quarter" idx="21" hasCustomPrompt="1"/>
          </p:nvPr>
        </p:nvSpPr>
        <p:spPr>
          <a:xfrm>
            <a:off x="1318908" y="5618491"/>
            <a:ext cx="397135" cy="385367"/>
          </a:xfrm>
          <a:custGeom>
            <a:avLst/>
            <a:gdLst/>
            <a:ahLst/>
            <a:cxnLst>
              <a:cxn ang="0">
                <a:pos x="wd2" y="hd2"/>
              </a:cxn>
              <a:cxn ang="5400000">
                <a:pos x="wd2" y="hd2"/>
              </a:cxn>
              <a:cxn ang="10800000">
                <a:pos x="wd2" y="hd2"/>
              </a:cxn>
              <a:cxn ang="16200000">
                <a:pos x="wd2" y="hd2"/>
              </a:cxn>
            </a:cxnLst>
            <a:rect l="0" t="0" r="r" b="b"/>
            <a:pathLst>
              <a:path w="21523" h="21600" extrusionOk="0">
                <a:moveTo>
                  <a:pt x="12219" y="7147"/>
                </a:moveTo>
                <a:cubicBezTo>
                  <a:pt x="12218" y="6316"/>
                  <a:pt x="11564" y="5640"/>
                  <a:pt x="10762" y="5640"/>
                </a:cubicBezTo>
                <a:cubicBezTo>
                  <a:pt x="10373" y="5640"/>
                  <a:pt x="10007" y="5797"/>
                  <a:pt x="9732" y="6082"/>
                </a:cubicBezTo>
                <a:cubicBezTo>
                  <a:pt x="9458" y="6366"/>
                  <a:pt x="9306" y="6744"/>
                  <a:pt x="9307" y="7146"/>
                </a:cubicBezTo>
                <a:cubicBezTo>
                  <a:pt x="9307" y="7977"/>
                  <a:pt x="9961" y="8653"/>
                  <a:pt x="10765" y="8653"/>
                </a:cubicBezTo>
                <a:cubicBezTo>
                  <a:pt x="11153" y="8653"/>
                  <a:pt x="11519" y="8497"/>
                  <a:pt x="11793" y="8212"/>
                </a:cubicBezTo>
                <a:cubicBezTo>
                  <a:pt x="12068" y="7928"/>
                  <a:pt x="12219" y="7550"/>
                  <a:pt x="12219" y="7147"/>
                </a:cubicBezTo>
                <a:close/>
                <a:moveTo>
                  <a:pt x="14132" y="7145"/>
                </a:moveTo>
                <a:cubicBezTo>
                  <a:pt x="14132" y="8077"/>
                  <a:pt x="13783" y="8952"/>
                  <a:pt x="13147" y="9611"/>
                </a:cubicBezTo>
                <a:cubicBezTo>
                  <a:pt x="12511" y="10269"/>
                  <a:pt x="11665" y="10632"/>
                  <a:pt x="10765" y="10632"/>
                </a:cubicBezTo>
                <a:lnTo>
                  <a:pt x="10765" y="10632"/>
                </a:lnTo>
                <a:cubicBezTo>
                  <a:pt x="8907" y="10632"/>
                  <a:pt x="7395" y="9069"/>
                  <a:pt x="7393" y="7148"/>
                </a:cubicBezTo>
                <a:cubicBezTo>
                  <a:pt x="7393" y="6217"/>
                  <a:pt x="7743" y="5342"/>
                  <a:pt x="8379" y="4683"/>
                </a:cubicBezTo>
                <a:cubicBezTo>
                  <a:pt x="9015" y="4025"/>
                  <a:pt x="9861" y="3662"/>
                  <a:pt x="10761" y="3662"/>
                </a:cubicBezTo>
                <a:cubicBezTo>
                  <a:pt x="12618" y="3662"/>
                  <a:pt x="14130" y="5225"/>
                  <a:pt x="14132" y="7145"/>
                </a:cubicBezTo>
                <a:close/>
                <a:moveTo>
                  <a:pt x="15850" y="7242"/>
                </a:moveTo>
                <a:cubicBezTo>
                  <a:pt x="15850" y="4340"/>
                  <a:pt x="13567" y="1979"/>
                  <a:pt x="10761" y="1979"/>
                </a:cubicBezTo>
                <a:cubicBezTo>
                  <a:pt x="10761" y="1979"/>
                  <a:pt x="10761" y="1979"/>
                  <a:pt x="10761" y="1979"/>
                </a:cubicBezTo>
                <a:cubicBezTo>
                  <a:pt x="7955" y="1979"/>
                  <a:pt x="5672" y="4340"/>
                  <a:pt x="5672" y="7241"/>
                </a:cubicBezTo>
                <a:cubicBezTo>
                  <a:pt x="5671" y="9249"/>
                  <a:pt x="8556" y="13209"/>
                  <a:pt x="10760" y="15721"/>
                </a:cubicBezTo>
                <a:cubicBezTo>
                  <a:pt x="12965" y="13207"/>
                  <a:pt x="15850" y="9246"/>
                  <a:pt x="15850" y="7242"/>
                </a:cubicBezTo>
                <a:close/>
                <a:moveTo>
                  <a:pt x="17763" y="7242"/>
                </a:moveTo>
                <a:cubicBezTo>
                  <a:pt x="17763" y="10987"/>
                  <a:pt x="12095" y="17164"/>
                  <a:pt x="11449" y="17856"/>
                </a:cubicBezTo>
                <a:lnTo>
                  <a:pt x="10761" y="18593"/>
                </a:lnTo>
                <a:lnTo>
                  <a:pt x="10073" y="17856"/>
                </a:lnTo>
                <a:cubicBezTo>
                  <a:pt x="9426" y="17164"/>
                  <a:pt x="3758" y="10986"/>
                  <a:pt x="3759" y="7241"/>
                </a:cubicBezTo>
                <a:cubicBezTo>
                  <a:pt x="3759" y="3249"/>
                  <a:pt x="6900" y="0"/>
                  <a:pt x="10761" y="0"/>
                </a:cubicBezTo>
                <a:cubicBezTo>
                  <a:pt x="14622" y="0"/>
                  <a:pt x="17763" y="3248"/>
                  <a:pt x="17763" y="7242"/>
                </a:cubicBezTo>
                <a:close/>
                <a:moveTo>
                  <a:pt x="21502" y="20409"/>
                </a:moveTo>
                <a:cubicBezTo>
                  <a:pt x="21561" y="20701"/>
                  <a:pt x="21489" y="21004"/>
                  <a:pt x="21308" y="21235"/>
                </a:cubicBezTo>
                <a:cubicBezTo>
                  <a:pt x="21126" y="21466"/>
                  <a:pt x="20854" y="21600"/>
                  <a:pt x="20566" y="21600"/>
                </a:cubicBezTo>
                <a:lnTo>
                  <a:pt x="956" y="21600"/>
                </a:lnTo>
                <a:cubicBezTo>
                  <a:pt x="668" y="21600"/>
                  <a:pt x="396" y="21466"/>
                  <a:pt x="214" y="21235"/>
                </a:cubicBezTo>
                <a:cubicBezTo>
                  <a:pt x="33" y="21004"/>
                  <a:pt x="-39" y="20701"/>
                  <a:pt x="20" y="20409"/>
                </a:cubicBezTo>
                <a:lnTo>
                  <a:pt x="1600" y="12547"/>
                </a:lnTo>
                <a:cubicBezTo>
                  <a:pt x="1693" y="12088"/>
                  <a:pt x="2083" y="11759"/>
                  <a:pt x="2537" y="11759"/>
                </a:cubicBezTo>
                <a:lnTo>
                  <a:pt x="4078" y="11759"/>
                </a:lnTo>
                <a:cubicBezTo>
                  <a:pt x="4606" y="11759"/>
                  <a:pt x="5034" y="12202"/>
                  <a:pt x="5034" y="12748"/>
                </a:cubicBezTo>
                <a:cubicBezTo>
                  <a:pt x="5034" y="13295"/>
                  <a:pt x="4606" y="13737"/>
                  <a:pt x="4078" y="13737"/>
                </a:cubicBezTo>
                <a:lnTo>
                  <a:pt x="3315" y="13737"/>
                </a:lnTo>
                <a:lnTo>
                  <a:pt x="2132" y="19621"/>
                </a:lnTo>
                <a:lnTo>
                  <a:pt x="19390" y="19621"/>
                </a:lnTo>
                <a:lnTo>
                  <a:pt x="18207" y="13737"/>
                </a:lnTo>
                <a:lnTo>
                  <a:pt x="17443" y="13737"/>
                </a:lnTo>
                <a:cubicBezTo>
                  <a:pt x="16915" y="13737"/>
                  <a:pt x="16486" y="13295"/>
                  <a:pt x="16486" y="12748"/>
                </a:cubicBezTo>
                <a:cubicBezTo>
                  <a:pt x="16486" y="12202"/>
                  <a:pt x="16915" y="11759"/>
                  <a:pt x="17443" y="11759"/>
                </a:cubicBezTo>
                <a:lnTo>
                  <a:pt x="18985" y="11759"/>
                </a:lnTo>
                <a:cubicBezTo>
                  <a:pt x="19439" y="11759"/>
                  <a:pt x="19829" y="12088"/>
                  <a:pt x="19922" y="12547"/>
                </a:cubicBezTo>
                <a:cubicBezTo>
                  <a:pt x="19922" y="12547"/>
                  <a:pt x="21502" y="20409"/>
                  <a:pt x="21502" y="20409"/>
                </a:cubicBezTo>
                <a:close/>
              </a:path>
            </a:pathLst>
          </a:custGeom>
          <a:solidFill>
            <a:srgbClr val="FFFFFF"/>
          </a:solidFill>
        </p:spPr>
        <p:txBody>
          <a:bodyPr lIns="38100" tIns="38100" rIns="38100" bIns="38100" anchor="ctr"/>
          <a:lstStyle/>
          <a:p>
            <a:pPr defTabSz="457200">
              <a:lnSpc>
                <a:spcPct val="100000"/>
              </a:lnSpc>
              <a:defRPr sz="3000" b="1">
                <a:solidFill>
                  <a:srgbClr val="FFFFFF"/>
                </a:solidFill>
              </a:defRPr>
            </a:pPr>
            <a:r>
              <a:rPr lang="en-US"/>
              <a:t> </a:t>
            </a:r>
            <a:endParaRPr/>
          </a:p>
        </p:txBody>
      </p:sp>
    </p:spTree>
  </p:cSld>
  <p:clrMapOvr>
    <a:masterClrMapping/>
  </p:clrMapOvr>
  <p:transition xmlns:p14="http://schemas.microsoft.com/office/powerpoint/2010/mai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3">
    <p:spTree>
      <p:nvGrpSpPr>
        <p:cNvPr id="1" name=""/>
        <p:cNvGrpSpPr/>
        <p:nvPr/>
      </p:nvGrpSpPr>
      <p:grpSpPr>
        <a:xfrm>
          <a:off x="0" y="0"/>
          <a:ext cx="0" cy="0"/>
          <a:chOff x="0" y="0"/>
          <a:chExt cx="0" cy="0"/>
        </a:xfrm>
      </p:grpSpPr>
      <p:sp>
        <p:nvSpPr>
          <p:cNvPr id="53" name="Rectangle"/>
          <p:cNvSpPr/>
          <p:nvPr/>
        </p:nvSpPr>
        <p:spPr>
          <a:xfrm>
            <a:off x="455234" y="505396"/>
            <a:ext cx="12094332" cy="8086625"/>
          </a:xfrm>
          <a:prstGeom prst="rect">
            <a:avLst/>
          </a:prstGeom>
          <a:solidFill>
            <a:srgbClr val="FFFFFF"/>
          </a:solidFill>
          <a:ln w="12700">
            <a:miter lim="400000"/>
          </a:ln>
          <a:effectLst>
            <a:outerShdw blurRad="393700" dir="10565180" rotWithShape="0">
              <a:srgbClr val="E2E3E8"/>
            </a:outerShdw>
          </a:effectLst>
        </p:spPr>
        <p:txBody>
          <a:bodyPr lIns="0" tIns="0" rIns="0" bIns="0" anchor="ctr"/>
          <a:lstStyle/>
          <a:p>
            <a:endParaRPr/>
          </a:p>
        </p:txBody>
      </p:sp>
      <p:sp>
        <p:nvSpPr>
          <p:cNvPr id="54" name="Rectangle"/>
          <p:cNvSpPr/>
          <p:nvPr/>
        </p:nvSpPr>
        <p:spPr>
          <a:xfrm>
            <a:off x="458806" y="8777958"/>
            <a:ext cx="11033474" cy="470246"/>
          </a:xfrm>
          <a:prstGeom prst="rect">
            <a:avLst/>
          </a:prstGeom>
          <a:solidFill>
            <a:srgbClr val="FFFFFF"/>
          </a:solidFill>
          <a:ln w="12700">
            <a:miter lim="400000"/>
          </a:ln>
          <a:effectLst>
            <a:outerShdw blurRad="393700" dir="10565180" rotWithShape="0">
              <a:srgbClr val="E2E3E8"/>
            </a:outerShdw>
          </a:effectLst>
        </p:spPr>
        <p:txBody>
          <a:bodyPr lIns="0" tIns="0" rIns="0" bIns="0" anchor="ctr"/>
          <a:lstStyle/>
          <a:p>
            <a:endParaRPr/>
          </a:p>
        </p:txBody>
      </p:sp>
      <p:sp>
        <p:nvSpPr>
          <p:cNvPr id="55" name="Square"/>
          <p:cNvSpPr/>
          <p:nvPr/>
        </p:nvSpPr>
        <p:spPr>
          <a:xfrm>
            <a:off x="11605848" y="8777958"/>
            <a:ext cx="470246" cy="470246"/>
          </a:xfrm>
          <a:prstGeom prst="rect">
            <a:avLst/>
          </a:prstGeom>
          <a:solidFill>
            <a:srgbClr val="FFFFFF"/>
          </a:solidFill>
          <a:ln w="12700">
            <a:miter lim="400000"/>
          </a:ln>
          <a:effectLst>
            <a:outerShdw blurRad="393700" dir="10565180" rotWithShape="0">
              <a:srgbClr val="E2E3E8"/>
            </a:outerShdw>
          </a:effectLst>
        </p:spPr>
        <p:txBody>
          <a:bodyPr lIns="0" tIns="0" rIns="0" bIns="0" anchor="ctr"/>
          <a:lstStyle/>
          <a:p>
            <a:endParaRPr/>
          </a:p>
        </p:txBody>
      </p:sp>
      <p:sp>
        <p:nvSpPr>
          <p:cNvPr id="56" name="Shape"/>
          <p:cNvSpPr/>
          <p:nvPr/>
        </p:nvSpPr>
        <p:spPr>
          <a:xfrm rot="16200000">
            <a:off x="11748639" y="8973087"/>
            <a:ext cx="184664" cy="10538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18924"/>
                </a:lnTo>
                <a:lnTo>
                  <a:pt x="1527" y="21600"/>
                </a:lnTo>
                <a:lnTo>
                  <a:pt x="10800" y="5352"/>
                </a:lnTo>
                <a:lnTo>
                  <a:pt x="20073" y="21600"/>
                </a:lnTo>
                <a:lnTo>
                  <a:pt x="21600" y="18924"/>
                </a:lnTo>
                <a:lnTo>
                  <a:pt x="10800" y="0"/>
                </a:lnTo>
                <a:close/>
              </a:path>
            </a:pathLst>
          </a:custGeom>
          <a:solidFill>
            <a:srgbClr val="0057FF"/>
          </a:solidFill>
          <a:ln w="12700">
            <a:miter lim="400000"/>
          </a:ln>
        </p:spPr>
        <p:txBody>
          <a:bodyPr lIns="0" tIns="0" rIns="0" bIns="0" anchor="ctr"/>
          <a:lstStyle/>
          <a:p>
            <a:endParaRPr/>
          </a:p>
        </p:txBody>
      </p:sp>
      <p:sp>
        <p:nvSpPr>
          <p:cNvPr id="57" name="Company  Name  / Presentation theme goes here"/>
          <p:cNvSpPr txBox="1">
            <a:spLocks noGrp="1"/>
          </p:cNvSpPr>
          <p:nvPr>
            <p:ph type="body" sz="quarter" idx="13"/>
          </p:nvPr>
        </p:nvSpPr>
        <p:spPr>
          <a:xfrm>
            <a:off x="782982" y="8917830"/>
            <a:ext cx="10464801" cy="203201"/>
          </a:xfrm>
          <a:prstGeom prst="rect">
            <a:avLst/>
          </a:prstGeom>
        </p:spPr>
        <p:txBody>
          <a:bodyPr anchor="ctr">
            <a:spAutoFit/>
          </a:bodyPr>
          <a:lstStyle>
            <a:lvl1pPr algn="l">
              <a:lnSpc>
                <a:spcPct val="100000"/>
              </a:lnSpc>
              <a:defRPr sz="1200">
                <a:solidFill>
                  <a:srgbClr val="A6AAA9"/>
                </a:solidFill>
              </a:defRPr>
            </a:lvl1pPr>
          </a:lstStyle>
          <a:p>
            <a:pPr lvl="0"/>
            <a:r>
              <a:rPr lang="en-US" smtClean="0"/>
              <a:t>Click to edit Master text styles</a:t>
            </a:r>
          </a:p>
        </p:txBody>
      </p:sp>
      <p:sp>
        <p:nvSpPr>
          <p:cNvPr id="58" name="Title Text"/>
          <p:cNvSpPr txBox="1">
            <a:spLocks noGrp="1"/>
          </p:cNvSpPr>
          <p:nvPr>
            <p:ph type="title"/>
          </p:nvPr>
        </p:nvSpPr>
        <p:spPr>
          <a:xfrm>
            <a:off x="1615926" y="1387022"/>
            <a:ext cx="9772948" cy="2591495"/>
          </a:xfrm>
          <a:prstGeom prst="rect">
            <a:avLst/>
          </a:prstGeom>
        </p:spPr>
        <p:txBody>
          <a:bodyPr anchor="ctr"/>
          <a:lstStyle>
            <a:lvl1pPr>
              <a:defRPr sz="6400"/>
            </a:lvl1pPr>
          </a:lstStyle>
          <a:p>
            <a:r>
              <a:rPr lang="en-US" smtClean="0"/>
              <a:t>Click to edit Master title style</a:t>
            </a:r>
            <a:endParaRPr/>
          </a:p>
        </p:txBody>
      </p:sp>
      <p:sp>
        <p:nvSpPr>
          <p:cNvPr id="59" name="Body Level One…"/>
          <p:cNvSpPr txBox="1">
            <a:spLocks noGrp="1"/>
          </p:cNvSpPr>
          <p:nvPr>
            <p:ph type="body" sz="half" idx="1"/>
          </p:nvPr>
        </p:nvSpPr>
        <p:spPr>
          <a:xfrm>
            <a:off x="1615926" y="4487471"/>
            <a:ext cx="9772948" cy="3121126"/>
          </a:xfrm>
          <a:prstGeom prst="rect">
            <a:avLst/>
          </a:prstGeom>
        </p:spPr>
        <p:txBody>
          <a:bodyPr numCol="2" spcCol="488647"/>
          <a:lstStyle>
            <a:lvl1pPr algn="l"/>
            <a:lvl2pPr algn="l"/>
            <a:lvl3pPr algn="l"/>
            <a:lvl4pPr algn="l"/>
            <a:lvl5pPr algn="l"/>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0" name="Square"/>
          <p:cNvSpPr/>
          <p:nvPr/>
        </p:nvSpPr>
        <p:spPr>
          <a:xfrm>
            <a:off x="12075748" y="8777958"/>
            <a:ext cx="470246" cy="470246"/>
          </a:xfrm>
          <a:prstGeom prst="rect">
            <a:avLst/>
          </a:prstGeom>
          <a:solidFill>
            <a:srgbClr val="0057FF"/>
          </a:solidFill>
          <a:ln w="12700">
            <a:miter lim="400000"/>
          </a:ln>
        </p:spPr>
        <p:txBody>
          <a:bodyPr lIns="0" tIns="0" rIns="0" bIns="0" anchor="ctr"/>
          <a:lstStyle/>
          <a:p>
            <a:endParaRPr/>
          </a:p>
        </p:txBody>
      </p:sp>
      <p:sp>
        <p:nvSpPr>
          <p:cNvPr id="6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4">
    <p:spTree>
      <p:nvGrpSpPr>
        <p:cNvPr id="1" name=""/>
        <p:cNvGrpSpPr/>
        <p:nvPr/>
      </p:nvGrpSpPr>
      <p:grpSpPr>
        <a:xfrm>
          <a:off x="0" y="0"/>
          <a:ext cx="0" cy="0"/>
          <a:chOff x="0" y="0"/>
          <a:chExt cx="0" cy="0"/>
        </a:xfrm>
      </p:grpSpPr>
      <p:sp>
        <p:nvSpPr>
          <p:cNvPr id="68" name="Rectangle"/>
          <p:cNvSpPr/>
          <p:nvPr/>
        </p:nvSpPr>
        <p:spPr>
          <a:xfrm>
            <a:off x="8233984" y="505396"/>
            <a:ext cx="4305363" cy="8086625"/>
          </a:xfrm>
          <a:prstGeom prst="rect">
            <a:avLst/>
          </a:prstGeom>
          <a:solidFill>
            <a:srgbClr val="FFFFFF"/>
          </a:solidFill>
          <a:ln w="12700">
            <a:miter lim="400000"/>
          </a:ln>
          <a:effectLst>
            <a:outerShdw blurRad="393700" dir="10565180" rotWithShape="0">
              <a:srgbClr val="E2E3E8"/>
            </a:outerShdw>
          </a:effectLst>
        </p:spPr>
        <p:txBody>
          <a:bodyPr lIns="0" tIns="0" rIns="0" bIns="0" anchor="ctr"/>
          <a:lstStyle/>
          <a:p>
            <a:endParaRPr/>
          </a:p>
        </p:txBody>
      </p:sp>
      <p:sp>
        <p:nvSpPr>
          <p:cNvPr id="69" name="Photo-Placeholder.jpg"/>
          <p:cNvSpPr>
            <a:spLocks noGrp="1"/>
          </p:cNvSpPr>
          <p:nvPr>
            <p:ph type="pic" sz="half" idx="13"/>
          </p:nvPr>
        </p:nvSpPr>
        <p:spPr>
          <a:xfrm>
            <a:off x="8233984" y="505396"/>
            <a:ext cx="4305363" cy="8086625"/>
          </a:xfrm>
          <a:prstGeom prst="rect">
            <a:avLst/>
          </a:prstGeom>
        </p:spPr>
        <p:txBody>
          <a:bodyPr lIns="91439" tIns="45719" rIns="91439" bIns="45719"/>
          <a:lstStyle/>
          <a:p>
            <a:r>
              <a:rPr lang="en-US" smtClean="0"/>
              <a:t>Drag picture to placeholder or click icon to add</a:t>
            </a:r>
            <a:endParaRPr/>
          </a:p>
        </p:txBody>
      </p:sp>
      <p:sp>
        <p:nvSpPr>
          <p:cNvPr id="70" name="Rectangle"/>
          <p:cNvSpPr/>
          <p:nvPr/>
        </p:nvSpPr>
        <p:spPr>
          <a:xfrm>
            <a:off x="455234" y="505396"/>
            <a:ext cx="7515288" cy="8086625"/>
          </a:xfrm>
          <a:prstGeom prst="rect">
            <a:avLst/>
          </a:prstGeom>
          <a:solidFill>
            <a:srgbClr val="FFFFFF"/>
          </a:solidFill>
          <a:ln w="12700">
            <a:miter lim="400000"/>
          </a:ln>
          <a:effectLst>
            <a:outerShdw blurRad="393700" dir="10565180" rotWithShape="0">
              <a:srgbClr val="E2E3E8"/>
            </a:outerShdw>
          </a:effectLst>
        </p:spPr>
        <p:txBody>
          <a:bodyPr lIns="0" tIns="0" rIns="0" bIns="0" anchor="ctr"/>
          <a:lstStyle/>
          <a:p>
            <a:endParaRPr/>
          </a:p>
        </p:txBody>
      </p:sp>
      <p:sp>
        <p:nvSpPr>
          <p:cNvPr id="71" name="Rectangle"/>
          <p:cNvSpPr/>
          <p:nvPr/>
        </p:nvSpPr>
        <p:spPr>
          <a:xfrm>
            <a:off x="458806" y="8777958"/>
            <a:ext cx="11033474" cy="470246"/>
          </a:xfrm>
          <a:prstGeom prst="rect">
            <a:avLst/>
          </a:prstGeom>
          <a:solidFill>
            <a:srgbClr val="FFFFFF"/>
          </a:solidFill>
          <a:ln w="12700">
            <a:miter lim="400000"/>
          </a:ln>
          <a:effectLst>
            <a:outerShdw blurRad="393700" dir="10565180" rotWithShape="0">
              <a:srgbClr val="E2E3E8"/>
            </a:outerShdw>
          </a:effectLst>
        </p:spPr>
        <p:txBody>
          <a:bodyPr lIns="0" tIns="0" rIns="0" bIns="0" anchor="ctr"/>
          <a:lstStyle/>
          <a:p>
            <a:endParaRPr/>
          </a:p>
        </p:txBody>
      </p:sp>
      <p:sp>
        <p:nvSpPr>
          <p:cNvPr id="72" name="Square"/>
          <p:cNvSpPr/>
          <p:nvPr/>
        </p:nvSpPr>
        <p:spPr>
          <a:xfrm>
            <a:off x="11605848" y="8777958"/>
            <a:ext cx="470246" cy="470246"/>
          </a:xfrm>
          <a:prstGeom prst="rect">
            <a:avLst/>
          </a:prstGeom>
          <a:solidFill>
            <a:srgbClr val="FFFFFF"/>
          </a:solidFill>
          <a:ln w="12700">
            <a:miter lim="400000"/>
          </a:ln>
          <a:effectLst>
            <a:outerShdw blurRad="393700" dir="10565180" rotWithShape="0">
              <a:srgbClr val="E2E3E8"/>
            </a:outerShdw>
          </a:effectLst>
        </p:spPr>
        <p:txBody>
          <a:bodyPr lIns="0" tIns="0" rIns="0" bIns="0" anchor="ctr"/>
          <a:lstStyle/>
          <a:p>
            <a:endParaRPr/>
          </a:p>
        </p:txBody>
      </p:sp>
      <p:sp>
        <p:nvSpPr>
          <p:cNvPr id="73" name="Shape"/>
          <p:cNvSpPr/>
          <p:nvPr/>
        </p:nvSpPr>
        <p:spPr>
          <a:xfrm rot="16200000">
            <a:off x="11748639" y="8973087"/>
            <a:ext cx="184664" cy="10538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18924"/>
                </a:lnTo>
                <a:lnTo>
                  <a:pt x="1527" y="21600"/>
                </a:lnTo>
                <a:lnTo>
                  <a:pt x="10800" y="5352"/>
                </a:lnTo>
                <a:lnTo>
                  <a:pt x="20073" y="21600"/>
                </a:lnTo>
                <a:lnTo>
                  <a:pt x="21600" y="18924"/>
                </a:lnTo>
                <a:lnTo>
                  <a:pt x="10800" y="0"/>
                </a:lnTo>
                <a:close/>
              </a:path>
            </a:pathLst>
          </a:custGeom>
          <a:solidFill>
            <a:srgbClr val="0057FF"/>
          </a:solidFill>
          <a:ln w="12700">
            <a:miter lim="400000"/>
          </a:ln>
        </p:spPr>
        <p:txBody>
          <a:bodyPr lIns="0" tIns="0" rIns="0" bIns="0" anchor="ctr"/>
          <a:lstStyle/>
          <a:p>
            <a:endParaRPr/>
          </a:p>
        </p:txBody>
      </p:sp>
      <p:sp>
        <p:nvSpPr>
          <p:cNvPr id="74" name="Company  Name  / Presentation theme goes here"/>
          <p:cNvSpPr txBox="1">
            <a:spLocks noGrp="1"/>
          </p:cNvSpPr>
          <p:nvPr>
            <p:ph type="body" sz="quarter" idx="14"/>
          </p:nvPr>
        </p:nvSpPr>
        <p:spPr>
          <a:xfrm>
            <a:off x="782982" y="8917830"/>
            <a:ext cx="10464801" cy="203201"/>
          </a:xfrm>
          <a:prstGeom prst="rect">
            <a:avLst/>
          </a:prstGeom>
        </p:spPr>
        <p:txBody>
          <a:bodyPr anchor="ctr">
            <a:spAutoFit/>
          </a:bodyPr>
          <a:lstStyle>
            <a:lvl1pPr algn="l">
              <a:lnSpc>
                <a:spcPct val="100000"/>
              </a:lnSpc>
              <a:defRPr sz="1200">
                <a:solidFill>
                  <a:srgbClr val="A6AAA9"/>
                </a:solidFill>
              </a:defRPr>
            </a:lvl1pPr>
          </a:lstStyle>
          <a:p>
            <a:pPr lvl="0"/>
            <a:r>
              <a:rPr lang="en-US" smtClean="0"/>
              <a:t>Click to edit Master text styles</a:t>
            </a:r>
          </a:p>
        </p:txBody>
      </p:sp>
      <p:sp>
        <p:nvSpPr>
          <p:cNvPr id="75" name="Title Text"/>
          <p:cNvSpPr txBox="1">
            <a:spLocks noGrp="1"/>
          </p:cNvSpPr>
          <p:nvPr>
            <p:ph type="title"/>
          </p:nvPr>
        </p:nvSpPr>
        <p:spPr>
          <a:xfrm>
            <a:off x="1139328" y="1187338"/>
            <a:ext cx="6147099" cy="2404332"/>
          </a:xfrm>
          <a:prstGeom prst="rect">
            <a:avLst/>
          </a:prstGeom>
        </p:spPr>
        <p:txBody>
          <a:bodyPr/>
          <a:lstStyle>
            <a:lvl1pPr>
              <a:defRPr sz="6400"/>
            </a:lvl1pPr>
          </a:lstStyle>
          <a:p>
            <a:r>
              <a:rPr lang="en-US" smtClean="0"/>
              <a:t>Click to edit Master title style</a:t>
            </a:r>
            <a:endParaRPr/>
          </a:p>
        </p:txBody>
      </p:sp>
      <p:sp>
        <p:nvSpPr>
          <p:cNvPr id="76" name="Rectangle"/>
          <p:cNvSpPr>
            <a:spLocks noGrp="1"/>
          </p:cNvSpPr>
          <p:nvPr>
            <p:ph type="body" sz="quarter" idx="15" hasCustomPrompt="1"/>
          </p:nvPr>
        </p:nvSpPr>
        <p:spPr>
          <a:xfrm>
            <a:off x="12075748" y="510258"/>
            <a:ext cx="470246" cy="2919190"/>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77" name="Image title goes here"/>
          <p:cNvSpPr txBox="1">
            <a:spLocks noGrp="1"/>
          </p:cNvSpPr>
          <p:nvPr>
            <p:ph type="body" sz="quarter" idx="16"/>
          </p:nvPr>
        </p:nvSpPr>
        <p:spPr>
          <a:xfrm rot="5400000">
            <a:off x="11073600" y="1868252"/>
            <a:ext cx="2474543" cy="203201"/>
          </a:xfrm>
          <a:prstGeom prst="rect">
            <a:avLst/>
          </a:prstGeom>
        </p:spPr>
        <p:txBody>
          <a:bodyPr anchor="ctr">
            <a:spAutoFit/>
          </a:bodyPr>
          <a:lstStyle>
            <a:lvl1pPr algn="l">
              <a:lnSpc>
                <a:spcPct val="100000"/>
              </a:lnSpc>
              <a:defRPr sz="1200" b="1">
                <a:solidFill>
                  <a:srgbClr val="FFFFFF"/>
                </a:solidFill>
              </a:defRPr>
            </a:lvl1pPr>
          </a:lstStyle>
          <a:p>
            <a:pPr lvl="0"/>
            <a:r>
              <a:rPr lang="en-US" smtClean="0"/>
              <a:t>Click to edit Master text styles</a:t>
            </a:r>
          </a:p>
        </p:txBody>
      </p:sp>
      <p:sp>
        <p:nvSpPr>
          <p:cNvPr id="78" name="Body Level One…"/>
          <p:cNvSpPr txBox="1">
            <a:spLocks noGrp="1"/>
          </p:cNvSpPr>
          <p:nvPr>
            <p:ph type="body" sz="quarter" idx="1"/>
          </p:nvPr>
        </p:nvSpPr>
        <p:spPr>
          <a:xfrm>
            <a:off x="2090489" y="4609815"/>
            <a:ext cx="5038577" cy="1169839"/>
          </a:xfrm>
          <a:prstGeom prst="rect">
            <a:avLst/>
          </a:prstGeom>
        </p:spPr>
        <p:txBody>
          <a:bodyPr/>
          <a:lstStyle>
            <a:lvl1pPr algn="l"/>
            <a:lvl2pPr algn="l"/>
            <a:lvl3pPr algn="l"/>
            <a:lvl4pPr algn="l"/>
            <a:lvl5pPr algn="l"/>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9" name="Square"/>
          <p:cNvSpPr>
            <a:spLocks noGrp="1"/>
          </p:cNvSpPr>
          <p:nvPr>
            <p:ph type="body" sz="quarter" idx="17" hasCustomPrompt="1"/>
          </p:nvPr>
        </p:nvSpPr>
        <p:spPr>
          <a:xfrm>
            <a:off x="1128348" y="4641677"/>
            <a:ext cx="723552" cy="723552"/>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80" name="Shape"/>
          <p:cNvSpPr>
            <a:spLocks noGrp="1"/>
          </p:cNvSpPr>
          <p:nvPr>
            <p:ph type="body" sz="quarter" idx="18" hasCustomPrompt="1"/>
          </p:nvPr>
        </p:nvSpPr>
        <p:spPr>
          <a:xfrm>
            <a:off x="1297878" y="4810769"/>
            <a:ext cx="384491" cy="385367"/>
          </a:xfrm>
          <a:custGeom>
            <a:avLst/>
            <a:gdLst/>
            <a:ahLst/>
            <a:cxnLst>
              <a:cxn ang="0">
                <a:pos x="wd2" y="hd2"/>
              </a:cxn>
              <a:cxn ang="5400000">
                <a:pos x="wd2" y="hd2"/>
              </a:cxn>
              <a:cxn ang="10800000">
                <a:pos x="wd2" y="hd2"/>
              </a:cxn>
              <a:cxn ang="16200000">
                <a:pos x="wd2" y="hd2"/>
              </a:cxn>
            </a:cxnLst>
            <a:rect l="0" t="0" r="r" b="b"/>
            <a:pathLst>
              <a:path w="21533" h="21600" extrusionOk="0">
                <a:moveTo>
                  <a:pt x="11228" y="10314"/>
                </a:moveTo>
                <a:lnTo>
                  <a:pt x="16788" y="7658"/>
                </a:lnTo>
                <a:lnTo>
                  <a:pt x="14871" y="7567"/>
                </a:lnTo>
                <a:cubicBezTo>
                  <a:pt x="14385" y="7544"/>
                  <a:pt x="13995" y="7154"/>
                  <a:pt x="13972" y="6667"/>
                </a:cubicBezTo>
                <a:lnTo>
                  <a:pt x="13881" y="4749"/>
                </a:lnTo>
                <a:cubicBezTo>
                  <a:pt x="13881" y="4749"/>
                  <a:pt x="11228" y="10314"/>
                  <a:pt x="11228" y="10314"/>
                </a:cubicBezTo>
                <a:close/>
                <a:moveTo>
                  <a:pt x="8372" y="11911"/>
                </a:moveTo>
                <a:lnTo>
                  <a:pt x="13794" y="539"/>
                </a:lnTo>
                <a:cubicBezTo>
                  <a:pt x="13953" y="205"/>
                  <a:pt x="14289" y="0"/>
                  <a:pt x="14647" y="0"/>
                </a:cubicBezTo>
                <a:cubicBezTo>
                  <a:pt x="14709" y="0"/>
                  <a:pt x="14771" y="6"/>
                  <a:pt x="14834" y="19"/>
                </a:cubicBezTo>
                <a:cubicBezTo>
                  <a:pt x="15258" y="105"/>
                  <a:pt x="15571" y="468"/>
                  <a:pt x="15591" y="901"/>
                </a:cubicBezTo>
                <a:lnTo>
                  <a:pt x="15820" y="5718"/>
                </a:lnTo>
                <a:lnTo>
                  <a:pt x="20633" y="5947"/>
                </a:lnTo>
                <a:cubicBezTo>
                  <a:pt x="21065" y="5967"/>
                  <a:pt x="21429" y="6280"/>
                  <a:pt x="21514" y="6705"/>
                </a:cubicBezTo>
                <a:cubicBezTo>
                  <a:pt x="21600" y="7130"/>
                  <a:pt x="21386" y="7559"/>
                  <a:pt x="20995" y="7746"/>
                </a:cubicBezTo>
                <a:lnTo>
                  <a:pt x="9632" y="13172"/>
                </a:lnTo>
                <a:cubicBezTo>
                  <a:pt x="9502" y="13234"/>
                  <a:pt x="9363" y="13265"/>
                  <a:pt x="9225" y="13265"/>
                </a:cubicBezTo>
                <a:cubicBezTo>
                  <a:pt x="8979" y="13265"/>
                  <a:pt x="8737" y="13169"/>
                  <a:pt x="8556" y="12987"/>
                </a:cubicBezTo>
                <a:cubicBezTo>
                  <a:pt x="8273" y="12704"/>
                  <a:pt x="8199" y="12273"/>
                  <a:pt x="8372" y="11911"/>
                </a:cubicBezTo>
                <a:close/>
                <a:moveTo>
                  <a:pt x="8305" y="7658"/>
                </a:moveTo>
                <a:cubicBezTo>
                  <a:pt x="6095" y="8087"/>
                  <a:pt x="4421" y="10037"/>
                  <a:pt x="4421" y="12372"/>
                </a:cubicBezTo>
                <a:cubicBezTo>
                  <a:pt x="4421" y="15020"/>
                  <a:pt x="6574" y="17175"/>
                  <a:pt x="9221" y="17175"/>
                </a:cubicBezTo>
                <a:cubicBezTo>
                  <a:pt x="11581" y="17175"/>
                  <a:pt x="13545" y="15460"/>
                  <a:pt x="13942" y="13210"/>
                </a:cubicBezTo>
                <a:lnTo>
                  <a:pt x="11157" y="14540"/>
                </a:lnTo>
                <a:cubicBezTo>
                  <a:pt x="10643" y="15001"/>
                  <a:pt x="9965" y="15283"/>
                  <a:pt x="9221" y="15283"/>
                </a:cubicBezTo>
                <a:cubicBezTo>
                  <a:pt x="7614" y="15283"/>
                  <a:pt x="6311" y="13980"/>
                  <a:pt x="6311" y="12372"/>
                </a:cubicBezTo>
                <a:cubicBezTo>
                  <a:pt x="6311" y="11726"/>
                  <a:pt x="6524" y="11132"/>
                  <a:pt x="6879" y="10650"/>
                </a:cubicBezTo>
                <a:cubicBezTo>
                  <a:pt x="6879" y="10650"/>
                  <a:pt x="8305" y="7658"/>
                  <a:pt x="8305" y="7658"/>
                </a:cubicBezTo>
                <a:close/>
                <a:moveTo>
                  <a:pt x="0" y="12372"/>
                </a:moveTo>
                <a:cubicBezTo>
                  <a:pt x="0" y="7283"/>
                  <a:pt x="4136" y="3143"/>
                  <a:pt x="9221" y="3143"/>
                </a:cubicBezTo>
                <a:cubicBezTo>
                  <a:pt x="9627" y="3143"/>
                  <a:pt x="10027" y="3173"/>
                  <a:pt x="10419" y="3224"/>
                </a:cubicBezTo>
                <a:lnTo>
                  <a:pt x="9552" y="5044"/>
                </a:lnTo>
                <a:cubicBezTo>
                  <a:pt x="9442" y="5039"/>
                  <a:pt x="9332" y="5035"/>
                  <a:pt x="9221" y="5035"/>
                </a:cubicBezTo>
                <a:cubicBezTo>
                  <a:pt x="5179" y="5035"/>
                  <a:pt x="1890" y="8326"/>
                  <a:pt x="1890" y="12372"/>
                </a:cubicBezTo>
                <a:cubicBezTo>
                  <a:pt x="1890" y="16417"/>
                  <a:pt x="5179" y="19708"/>
                  <a:pt x="9221" y="19708"/>
                </a:cubicBezTo>
                <a:cubicBezTo>
                  <a:pt x="13263" y="19708"/>
                  <a:pt x="16551" y="16417"/>
                  <a:pt x="16551" y="12372"/>
                </a:cubicBezTo>
                <a:cubicBezTo>
                  <a:pt x="16551" y="12237"/>
                  <a:pt x="16547" y="12103"/>
                  <a:pt x="16540" y="11970"/>
                </a:cubicBezTo>
                <a:lnTo>
                  <a:pt x="18352" y="11104"/>
                </a:lnTo>
                <a:cubicBezTo>
                  <a:pt x="18409" y="11519"/>
                  <a:pt x="18441" y="11941"/>
                  <a:pt x="18441" y="12372"/>
                </a:cubicBezTo>
                <a:cubicBezTo>
                  <a:pt x="18441" y="17460"/>
                  <a:pt x="14305" y="21600"/>
                  <a:pt x="9221" y="21600"/>
                </a:cubicBezTo>
                <a:cubicBezTo>
                  <a:pt x="4136" y="21600"/>
                  <a:pt x="0" y="17460"/>
                  <a:pt x="0" y="12372"/>
                </a:cubicBezTo>
                <a:close/>
              </a:path>
            </a:pathLst>
          </a:custGeom>
          <a:solidFill>
            <a:srgbClr val="FFFFFF"/>
          </a:solidFill>
        </p:spPr>
        <p:txBody>
          <a:bodyPr lIns="38100" tIns="38100" rIns="38100" bIns="38100" anchor="ctr"/>
          <a:lstStyle/>
          <a:p>
            <a:pPr defTabSz="457200">
              <a:lnSpc>
                <a:spcPct val="100000"/>
              </a:lnSpc>
              <a:defRPr sz="3000" b="1">
                <a:solidFill>
                  <a:srgbClr val="FFFFFF"/>
                </a:solidFill>
              </a:defRPr>
            </a:pPr>
            <a:r>
              <a:rPr lang="en-US"/>
              <a:t> </a:t>
            </a:r>
            <a:endParaRPr/>
          </a:p>
        </p:txBody>
      </p:sp>
      <p:sp>
        <p:nvSpPr>
          <p:cNvPr id="81" name="Square"/>
          <p:cNvSpPr>
            <a:spLocks noGrp="1"/>
          </p:cNvSpPr>
          <p:nvPr>
            <p:ph type="body" sz="quarter" idx="19" hasCustomPrompt="1"/>
          </p:nvPr>
        </p:nvSpPr>
        <p:spPr>
          <a:xfrm>
            <a:off x="1128348" y="6447098"/>
            <a:ext cx="723552" cy="723552"/>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82" name="Praesent commodo cursus, vel scelerisque nisl consectetur et. Donec id mi at eget metus. magna, vel nisl consectetur et. Aenean lacinia bibendum nulla sed consectetur. Etiam porta sem malesuada magna mollis euismod."/>
          <p:cNvSpPr txBox="1">
            <a:spLocks noGrp="1"/>
          </p:cNvSpPr>
          <p:nvPr>
            <p:ph type="body" sz="quarter" idx="20"/>
          </p:nvPr>
        </p:nvSpPr>
        <p:spPr>
          <a:xfrm>
            <a:off x="2090489" y="6415236"/>
            <a:ext cx="5038577" cy="1169839"/>
          </a:xfrm>
          <a:prstGeom prst="rect">
            <a:avLst/>
          </a:prstGeom>
        </p:spPr>
        <p:txBody>
          <a:bodyPr/>
          <a:lstStyle>
            <a:lvl1pPr algn="l"/>
          </a:lstStyle>
          <a:p>
            <a:pPr lvl="0"/>
            <a:r>
              <a:rPr lang="en-US" smtClean="0"/>
              <a:t>Click to edit Master text styles</a:t>
            </a:r>
          </a:p>
        </p:txBody>
      </p:sp>
      <p:sp>
        <p:nvSpPr>
          <p:cNvPr id="83" name="Square"/>
          <p:cNvSpPr/>
          <p:nvPr/>
        </p:nvSpPr>
        <p:spPr>
          <a:xfrm>
            <a:off x="12075748" y="8777958"/>
            <a:ext cx="470246" cy="470246"/>
          </a:xfrm>
          <a:prstGeom prst="rect">
            <a:avLst/>
          </a:prstGeom>
          <a:solidFill>
            <a:srgbClr val="0057FF"/>
          </a:solidFill>
          <a:ln w="12700">
            <a:miter lim="400000"/>
          </a:ln>
        </p:spPr>
        <p:txBody>
          <a:bodyPr lIns="0" tIns="0" rIns="0" bIns="0" anchor="ctr"/>
          <a:lstStyle/>
          <a:p>
            <a:endParaRPr/>
          </a:p>
        </p:txBody>
      </p:sp>
      <p:sp>
        <p:nvSpPr>
          <p:cNvPr id="8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85" name="Shape"/>
          <p:cNvSpPr>
            <a:spLocks noGrp="1"/>
          </p:cNvSpPr>
          <p:nvPr>
            <p:ph type="body" sz="quarter" idx="21" hasCustomPrompt="1"/>
          </p:nvPr>
        </p:nvSpPr>
        <p:spPr>
          <a:xfrm>
            <a:off x="1297878" y="6616856"/>
            <a:ext cx="384491" cy="384035"/>
          </a:xfrm>
          <a:custGeom>
            <a:avLst/>
            <a:gdLst/>
            <a:ahLst/>
            <a:cxnLst>
              <a:cxn ang="0">
                <a:pos x="wd2" y="hd2"/>
              </a:cxn>
              <a:cxn ang="5400000">
                <a:pos x="wd2" y="hd2"/>
              </a:cxn>
              <a:cxn ang="10800000">
                <a:pos x="wd2" y="hd2"/>
              </a:cxn>
              <a:cxn ang="16200000">
                <a:pos x="wd2" y="hd2"/>
              </a:cxn>
            </a:cxnLst>
            <a:rect l="0" t="0" r="r" b="b"/>
            <a:pathLst>
              <a:path w="21498" h="21600" extrusionOk="0">
                <a:moveTo>
                  <a:pt x="2685" y="9075"/>
                </a:moveTo>
                <a:cubicBezTo>
                  <a:pt x="2573" y="8867"/>
                  <a:pt x="2574" y="8652"/>
                  <a:pt x="2687" y="8417"/>
                </a:cubicBezTo>
                <a:cubicBezTo>
                  <a:pt x="2855" y="8068"/>
                  <a:pt x="3045" y="7906"/>
                  <a:pt x="3209" y="7822"/>
                </a:cubicBezTo>
                <a:lnTo>
                  <a:pt x="3209" y="9560"/>
                </a:lnTo>
                <a:cubicBezTo>
                  <a:pt x="2968" y="9426"/>
                  <a:pt x="2785" y="9262"/>
                  <a:pt x="2685" y="9075"/>
                </a:cubicBezTo>
                <a:close/>
                <a:moveTo>
                  <a:pt x="5940" y="12943"/>
                </a:moveTo>
                <a:cubicBezTo>
                  <a:pt x="6089" y="13358"/>
                  <a:pt x="5962" y="13814"/>
                  <a:pt x="5583" y="14225"/>
                </a:cubicBezTo>
                <a:cubicBezTo>
                  <a:pt x="5470" y="14348"/>
                  <a:pt x="5310" y="14445"/>
                  <a:pt x="5118" y="14514"/>
                </a:cubicBezTo>
                <a:lnTo>
                  <a:pt x="5118" y="12113"/>
                </a:lnTo>
                <a:cubicBezTo>
                  <a:pt x="5527" y="12319"/>
                  <a:pt x="5819" y="12603"/>
                  <a:pt x="5940" y="12943"/>
                </a:cubicBezTo>
                <a:close/>
                <a:moveTo>
                  <a:pt x="3209" y="16407"/>
                </a:moveTo>
                <a:lnTo>
                  <a:pt x="3209" y="16558"/>
                </a:lnTo>
                <a:cubicBezTo>
                  <a:pt x="3209" y="17088"/>
                  <a:pt x="3637" y="17518"/>
                  <a:pt x="4164" y="17518"/>
                </a:cubicBezTo>
                <a:cubicBezTo>
                  <a:pt x="4691" y="17518"/>
                  <a:pt x="5118" y="17088"/>
                  <a:pt x="5118" y="16558"/>
                </a:cubicBezTo>
                <a:lnTo>
                  <a:pt x="5118" y="16488"/>
                </a:lnTo>
                <a:cubicBezTo>
                  <a:pt x="5872" y="16360"/>
                  <a:pt x="6519" y="16032"/>
                  <a:pt x="6982" y="15531"/>
                </a:cubicBezTo>
                <a:cubicBezTo>
                  <a:pt x="7846" y="14595"/>
                  <a:pt x="8128" y="13384"/>
                  <a:pt x="7736" y="12292"/>
                </a:cubicBezTo>
                <a:cubicBezTo>
                  <a:pt x="7355" y="11231"/>
                  <a:pt x="6402" y="10434"/>
                  <a:pt x="5118" y="10065"/>
                </a:cubicBezTo>
                <a:lnTo>
                  <a:pt x="5118" y="8089"/>
                </a:lnTo>
                <a:cubicBezTo>
                  <a:pt x="5445" y="8244"/>
                  <a:pt x="5717" y="8410"/>
                  <a:pt x="5860" y="8511"/>
                </a:cubicBezTo>
                <a:cubicBezTo>
                  <a:pt x="6290" y="8817"/>
                  <a:pt x="6885" y="8715"/>
                  <a:pt x="7189" y="8284"/>
                </a:cubicBezTo>
                <a:cubicBezTo>
                  <a:pt x="7495" y="7852"/>
                  <a:pt x="7394" y="7253"/>
                  <a:pt x="6965" y="6945"/>
                </a:cubicBezTo>
                <a:cubicBezTo>
                  <a:pt x="6834" y="6852"/>
                  <a:pt x="6085" y="6336"/>
                  <a:pt x="5118" y="6026"/>
                </a:cubicBezTo>
                <a:lnTo>
                  <a:pt x="5118" y="5358"/>
                </a:lnTo>
                <a:cubicBezTo>
                  <a:pt x="5118" y="4828"/>
                  <a:pt x="4691" y="4398"/>
                  <a:pt x="4164" y="4398"/>
                </a:cubicBezTo>
                <a:cubicBezTo>
                  <a:pt x="3637" y="4398"/>
                  <a:pt x="3209" y="4828"/>
                  <a:pt x="3209" y="5358"/>
                </a:cubicBezTo>
                <a:lnTo>
                  <a:pt x="3209" y="5833"/>
                </a:lnTo>
                <a:cubicBezTo>
                  <a:pt x="3116" y="5848"/>
                  <a:pt x="3022" y="5865"/>
                  <a:pt x="2929" y="5889"/>
                </a:cubicBezTo>
                <a:cubicBezTo>
                  <a:pt x="2074" y="6108"/>
                  <a:pt x="1397" y="6693"/>
                  <a:pt x="970" y="7579"/>
                </a:cubicBezTo>
                <a:cubicBezTo>
                  <a:pt x="592" y="8363"/>
                  <a:pt x="605" y="9241"/>
                  <a:pt x="1005" y="9987"/>
                </a:cubicBezTo>
                <a:cubicBezTo>
                  <a:pt x="1415" y="10751"/>
                  <a:pt x="2199" y="11319"/>
                  <a:pt x="3209" y="11616"/>
                </a:cubicBezTo>
                <a:lnTo>
                  <a:pt x="3209" y="14398"/>
                </a:lnTo>
                <a:cubicBezTo>
                  <a:pt x="2642" y="14181"/>
                  <a:pt x="2098" y="13820"/>
                  <a:pt x="1648" y="13339"/>
                </a:cubicBezTo>
                <a:cubicBezTo>
                  <a:pt x="1287" y="12954"/>
                  <a:pt x="683" y="12936"/>
                  <a:pt x="299" y="13300"/>
                </a:cubicBezTo>
                <a:cubicBezTo>
                  <a:pt x="-84" y="13663"/>
                  <a:pt x="-102" y="14271"/>
                  <a:pt x="260" y="14657"/>
                </a:cubicBezTo>
                <a:cubicBezTo>
                  <a:pt x="1091" y="15543"/>
                  <a:pt x="2126" y="16148"/>
                  <a:pt x="3209" y="16407"/>
                </a:cubicBezTo>
                <a:close/>
                <a:moveTo>
                  <a:pt x="18610" y="14857"/>
                </a:moveTo>
                <a:cubicBezTo>
                  <a:pt x="17497" y="17026"/>
                  <a:pt x="15523" y="18677"/>
                  <a:pt x="13144" y="19349"/>
                </a:cubicBezTo>
                <a:cubicBezTo>
                  <a:pt x="13898" y="18253"/>
                  <a:pt x="14739" y="16733"/>
                  <a:pt x="15284" y="14857"/>
                </a:cubicBezTo>
                <a:cubicBezTo>
                  <a:pt x="15284" y="14857"/>
                  <a:pt x="18610" y="14857"/>
                  <a:pt x="18610" y="14857"/>
                </a:cubicBezTo>
                <a:close/>
                <a:moveTo>
                  <a:pt x="15705" y="8663"/>
                </a:moveTo>
                <a:lnTo>
                  <a:pt x="18953" y="8663"/>
                </a:lnTo>
                <a:cubicBezTo>
                  <a:pt x="19080" y="8663"/>
                  <a:pt x="19202" y="8637"/>
                  <a:pt x="19313" y="8591"/>
                </a:cubicBezTo>
                <a:cubicBezTo>
                  <a:pt x="19493" y="9298"/>
                  <a:pt x="19589" y="10038"/>
                  <a:pt x="19589" y="10800"/>
                </a:cubicBezTo>
                <a:cubicBezTo>
                  <a:pt x="19589" y="11562"/>
                  <a:pt x="19493" y="12302"/>
                  <a:pt x="19313" y="13009"/>
                </a:cubicBezTo>
                <a:cubicBezTo>
                  <a:pt x="19202" y="12963"/>
                  <a:pt x="19080" y="12937"/>
                  <a:pt x="18953" y="12937"/>
                </a:cubicBezTo>
                <a:lnTo>
                  <a:pt x="15705" y="12937"/>
                </a:lnTo>
                <a:cubicBezTo>
                  <a:pt x="15806" y="12258"/>
                  <a:pt x="15865" y="11546"/>
                  <a:pt x="15865" y="10800"/>
                </a:cubicBezTo>
                <a:cubicBezTo>
                  <a:pt x="15865" y="10054"/>
                  <a:pt x="15806" y="9342"/>
                  <a:pt x="15705" y="8663"/>
                </a:cubicBezTo>
                <a:close/>
                <a:moveTo>
                  <a:pt x="13144" y="2251"/>
                </a:moveTo>
                <a:cubicBezTo>
                  <a:pt x="15523" y="2923"/>
                  <a:pt x="17497" y="4574"/>
                  <a:pt x="18610" y="6743"/>
                </a:cubicBezTo>
                <a:lnTo>
                  <a:pt x="15284" y="6743"/>
                </a:lnTo>
                <a:cubicBezTo>
                  <a:pt x="14739" y="4867"/>
                  <a:pt x="13898" y="3347"/>
                  <a:pt x="13144" y="2251"/>
                </a:cubicBezTo>
                <a:close/>
                <a:moveTo>
                  <a:pt x="4767" y="18636"/>
                </a:moveTo>
                <a:cubicBezTo>
                  <a:pt x="4487" y="19085"/>
                  <a:pt x="4623" y="19678"/>
                  <a:pt x="5069" y="19959"/>
                </a:cubicBezTo>
                <a:cubicBezTo>
                  <a:pt x="6773" y="21033"/>
                  <a:pt x="8742" y="21600"/>
                  <a:pt x="10761" y="21600"/>
                </a:cubicBezTo>
                <a:cubicBezTo>
                  <a:pt x="10783" y="21600"/>
                  <a:pt x="10803" y="21598"/>
                  <a:pt x="10825" y="21598"/>
                </a:cubicBezTo>
                <a:cubicBezTo>
                  <a:pt x="10830" y="21598"/>
                  <a:pt x="10835" y="21600"/>
                  <a:pt x="10841" y="21600"/>
                </a:cubicBezTo>
                <a:cubicBezTo>
                  <a:pt x="10851" y="21600"/>
                  <a:pt x="10861" y="21598"/>
                  <a:pt x="10872" y="21597"/>
                </a:cubicBezTo>
                <a:cubicBezTo>
                  <a:pt x="16741" y="21537"/>
                  <a:pt x="21498" y="16718"/>
                  <a:pt x="21498" y="10800"/>
                </a:cubicBezTo>
                <a:cubicBezTo>
                  <a:pt x="21498" y="4845"/>
                  <a:pt x="16681" y="0"/>
                  <a:pt x="10761" y="0"/>
                </a:cubicBezTo>
                <a:cubicBezTo>
                  <a:pt x="8756" y="0"/>
                  <a:pt x="6799" y="560"/>
                  <a:pt x="5103" y="1620"/>
                </a:cubicBezTo>
                <a:cubicBezTo>
                  <a:pt x="4655" y="1900"/>
                  <a:pt x="4518" y="2492"/>
                  <a:pt x="4796" y="2942"/>
                </a:cubicBezTo>
                <a:cubicBezTo>
                  <a:pt x="5075" y="3393"/>
                  <a:pt x="5663" y="3532"/>
                  <a:pt x="6110" y="3251"/>
                </a:cubicBezTo>
                <a:cubicBezTo>
                  <a:pt x="6853" y="2787"/>
                  <a:pt x="7657" y="2444"/>
                  <a:pt x="8496" y="2220"/>
                </a:cubicBezTo>
                <a:cubicBezTo>
                  <a:pt x="8285" y="2524"/>
                  <a:pt x="8068" y="2861"/>
                  <a:pt x="7852" y="3229"/>
                </a:cubicBezTo>
                <a:cubicBezTo>
                  <a:pt x="7584" y="3686"/>
                  <a:pt x="7735" y="4275"/>
                  <a:pt x="8189" y="4544"/>
                </a:cubicBezTo>
                <a:cubicBezTo>
                  <a:pt x="8341" y="4634"/>
                  <a:pt x="8508" y="4677"/>
                  <a:pt x="8673" y="4677"/>
                </a:cubicBezTo>
                <a:cubicBezTo>
                  <a:pt x="9000" y="4677"/>
                  <a:pt x="9318" y="4508"/>
                  <a:pt x="9496" y="4205"/>
                </a:cubicBezTo>
                <a:cubicBezTo>
                  <a:pt x="9966" y="3402"/>
                  <a:pt x="10443" y="2772"/>
                  <a:pt x="10804" y="2339"/>
                </a:cubicBezTo>
                <a:cubicBezTo>
                  <a:pt x="11482" y="3155"/>
                  <a:pt x="12570" y="4679"/>
                  <a:pt x="13274" y="6743"/>
                </a:cubicBezTo>
                <a:lnTo>
                  <a:pt x="9632" y="6743"/>
                </a:lnTo>
                <a:cubicBezTo>
                  <a:pt x="9105" y="6743"/>
                  <a:pt x="8678" y="7173"/>
                  <a:pt x="8678" y="7703"/>
                </a:cubicBezTo>
                <a:cubicBezTo>
                  <a:pt x="8678" y="8233"/>
                  <a:pt x="9105" y="8663"/>
                  <a:pt x="9632" y="8663"/>
                </a:cubicBezTo>
                <a:lnTo>
                  <a:pt x="13767" y="8663"/>
                </a:lnTo>
                <a:cubicBezTo>
                  <a:pt x="13886" y="9337"/>
                  <a:pt x="13956" y="10050"/>
                  <a:pt x="13956" y="10800"/>
                </a:cubicBezTo>
                <a:cubicBezTo>
                  <a:pt x="13956" y="11550"/>
                  <a:pt x="13886" y="12263"/>
                  <a:pt x="13767" y="12937"/>
                </a:cubicBezTo>
                <a:lnTo>
                  <a:pt x="10182" y="12937"/>
                </a:lnTo>
                <a:cubicBezTo>
                  <a:pt x="9654" y="12937"/>
                  <a:pt x="9227" y="13367"/>
                  <a:pt x="9227" y="13897"/>
                </a:cubicBezTo>
                <a:cubicBezTo>
                  <a:pt x="9227" y="14427"/>
                  <a:pt x="9654" y="14857"/>
                  <a:pt x="10182" y="14857"/>
                </a:cubicBezTo>
                <a:lnTo>
                  <a:pt x="13274" y="14857"/>
                </a:lnTo>
                <a:cubicBezTo>
                  <a:pt x="12569" y="16921"/>
                  <a:pt x="11482" y="18446"/>
                  <a:pt x="10804" y="19261"/>
                </a:cubicBezTo>
                <a:cubicBezTo>
                  <a:pt x="10411" y="18790"/>
                  <a:pt x="9881" y="18085"/>
                  <a:pt x="9370" y="17177"/>
                </a:cubicBezTo>
                <a:cubicBezTo>
                  <a:pt x="9110" y="16715"/>
                  <a:pt x="8528" y="16552"/>
                  <a:pt x="8069" y="16814"/>
                </a:cubicBezTo>
                <a:cubicBezTo>
                  <a:pt x="7610" y="17076"/>
                  <a:pt x="7449" y="17661"/>
                  <a:pt x="7709" y="18123"/>
                </a:cubicBezTo>
                <a:cubicBezTo>
                  <a:pt x="7972" y="18590"/>
                  <a:pt x="8239" y="19008"/>
                  <a:pt x="8496" y="19380"/>
                </a:cubicBezTo>
                <a:cubicBezTo>
                  <a:pt x="7647" y="19153"/>
                  <a:pt x="6833" y="18804"/>
                  <a:pt x="6083" y="18332"/>
                </a:cubicBezTo>
                <a:cubicBezTo>
                  <a:pt x="5636" y="18050"/>
                  <a:pt x="5047" y="18186"/>
                  <a:pt x="4767" y="18636"/>
                </a:cubicBezTo>
                <a:close/>
              </a:path>
            </a:pathLst>
          </a:custGeom>
          <a:solidFill>
            <a:srgbClr val="FFFFFF"/>
          </a:solidFill>
        </p:spPr>
        <p:txBody>
          <a:bodyPr lIns="38100" tIns="38100" rIns="38100" bIns="38100" anchor="ctr"/>
          <a:lstStyle/>
          <a:p>
            <a:pPr defTabSz="457200">
              <a:lnSpc>
                <a:spcPct val="100000"/>
              </a:lnSpc>
              <a:defRPr sz="3000" b="1">
                <a:solidFill>
                  <a:srgbClr val="FFFFFF"/>
                </a:solidFill>
              </a:defRPr>
            </a:pPr>
            <a:r>
              <a:rPr lang="en-US"/>
              <a:t> </a:t>
            </a:r>
            <a:endParaRPr/>
          </a:p>
        </p:txBody>
      </p:sp>
    </p:spTree>
  </p:cSld>
  <p:clrMapOvr>
    <a:masterClrMapping/>
  </p:clrMapOvr>
  <p:transition xmlns:p14="http://schemas.microsoft.com/office/powerpoint/2010/mai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5">
    <p:spTree>
      <p:nvGrpSpPr>
        <p:cNvPr id="1" name=""/>
        <p:cNvGrpSpPr/>
        <p:nvPr/>
      </p:nvGrpSpPr>
      <p:grpSpPr>
        <a:xfrm>
          <a:off x="0" y="0"/>
          <a:ext cx="0" cy="0"/>
          <a:chOff x="0" y="0"/>
          <a:chExt cx="0" cy="0"/>
        </a:xfrm>
      </p:grpSpPr>
      <p:sp>
        <p:nvSpPr>
          <p:cNvPr id="92" name="Company  Name  / Presentation theme goes here"/>
          <p:cNvSpPr txBox="1">
            <a:spLocks noGrp="1"/>
          </p:cNvSpPr>
          <p:nvPr>
            <p:ph type="body" sz="quarter" idx="13"/>
          </p:nvPr>
        </p:nvSpPr>
        <p:spPr>
          <a:xfrm>
            <a:off x="782982" y="8917830"/>
            <a:ext cx="10464801" cy="203201"/>
          </a:xfrm>
          <a:prstGeom prst="rect">
            <a:avLst/>
          </a:prstGeom>
        </p:spPr>
        <p:txBody>
          <a:bodyPr anchor="ctr">
            <a:spAutoFit/>
          </a:bodyPr>
          <a:lstStyle>
            <a:lvl1pPr algn="l">
              <a:lnSpc>
                <a:spcPct val="100000"/>
              </a:lnSpc>
              <a:defRPr sz="1200">
                <a:solidFill>
                  <a:srgbClr val="A6AAA9"/>
                </a:solidFill>
              </a:defRPr>
            </a:lvl1pPr>
          </a:lstStyle>
          <a:p>
            <a:pPr lvl="0"/>
            <a:r>
              <a:rPr lang="en-US" smtClean="0"/>
              <a:t>Click to edit Master text styles</a:t>
            </a:r>
          </a:p>
        </p:txBody>
      </p:sp>
      <p:sp>
        <p:nvSpPr>
          <p:cNvPr id="93" name="Title Text"/>
          <p:cNvSpPr txBox="1">
            <a:spLocks noGrp="1"/>
          </p:cNvSpPr>
          <p:nvPr>
            <p:ph type="title"/>
          </p:nvPr>
        </p:nvSpPr>
        <p:spPr>
          <a:xfrm>
            <a:off x="1157039" y="2647838"/>
            <a:ext cx="4570661" cy="2404332"/>
          </a:xfrm>
          <a:prstGeom prst="rect">
            <a:avLst/>
          </a:prstGeom>
        </p:spPr>
        <p:txBody>
          <a:bodyPr/>
          <a:lstStyle/>
          <a:p>
            <a:r>
              <a:rPr lang="en-US" smtClean="0"/>
              <a:t>Click to edit Master title style</a:t>
            </a:r>
            <a:endParaRPr/>
          </a:p>
        </p:txBody>
      </p:sp>
      <p:sp>
        <p:nvSpPr>
          <p:cNvPr id="94" name="Body Level One…"/>
          <p:cNvSpPr txBox="1">
            <a:spLocks noGrp="1"/>
          </p:cNvSpPr>
          <p:nvPr>
            <p:ph type="body" sz="quarter" idx="1" hasCustomPrompt="1"/>
          </p:nvPr>
        </p:nvSpPr>
        <p:spPr>
          <a:xfrm>
            <a:off x="1157039" y="5555965"/>
            <a:ext cx="4570661" cy="852885"/>
          </a:xfrm>
          <a:prstGeom prst="rect">
            <a:avLst/>
          </a:prstGeom>
        </p:spPr>
        <p:txBody>
          <a:bodyPr/>
          <a:lstStyle>
            <a:lvl1pPr algn="l">
              <a:defRPr>
                <a:latin typeface="Avenir Next Demi Bold"/>
                <a:ea typeface="Avenir Next Demi Bold"/>
                <a:cs typeface="Avenir Next Demi Bold"/>
                <a:sym typeface="Avenir Next Demi Bold"/>
              </a:defRPr>
            </a:lvl1pPr>
            <a:lvl2pPr algn="l">
              <a:defRPr>
                <a:latin typeface="Avenir Next Demi Bold"/>
                <a:ea typeface="Avenir Next Demi Bold"/>
                <a:cs typeface="Avenir Next Demi Bold"/>
                <a:sym typeface="Avenir Next Demi Bold"/>
              </a:defRPr>
            </a:lvl2pPr>
            <a:lvl3pPr algn="l">
              <a:defRPr>
                <a:latin typeface="Avenir Next Demi Bold"/>
                <a:ea typeface="Avenir Next Demi Bold"/>
                <a:cs typeface="Avenir Next Demi Bold"/>
                <a:sym typeface="Avenir Next Demi Bold"/>
              </a:defRPr>
            </a:lvl3pPr>
            <a:lvl4pPr algn="l">
              <a:defRPr>
                <a:latin typeface="Avenir Next Demi Bold"/>
                <a:ea typeface="Avenir Next Demi Bold"/>
                <a:cs typeface="Avenir Next Demi Bold"/>
                <a:sym typeface="Avenir Next Demi Bold"/>
              </a:defRPr>
            </a:lvl4pPr>
            <a:lvl5pPr algn="l">
              <a:defRPr>
                <a:latin typeface="Avenir Next Demi Bold"/>
                <a:ea typeface="Avenir Next Demi Bold"/>
                <a:cs typeface="Avenir Next Demi Bold"/>
                <a:sym typeface="Avenir Next Demi Bold"/>
              </a:defRPr>
            </a:lvl5pPr>
          </a:lstStyle>
          <a:p>
            <a:r>
              <a:t>Body Level One</a:t>
            </a:r>
          </a:p>
          <a:p>
            <a:pPr lvl="1"/>
            <a:r>
              <a:t>Body Level Two</a:t>
            </a:r>
          </a:p>
          <a:p>
            <a:pPr lvl="2"/>
            <a:r>
              <a:t>Body Level Three</a:t>
            </a:r>
          </a:p>
        </p:txBody>
      </p:sp>
      <p:sp>
        <p:nvSpPr>
          <p:cNvPr id="95" name="Title Text"/>
          <p:cNvSpPr txBox="1">
            <a:spLocks noGrp="1"/>
          </p:cNvSpPr>
          <p:nvPr>
            <p:ph type="body" sz="quarter" idx="14"/>
          </p:nvPr>
        </p:nvSpPr>
        <p:spPr>
          <a:xfrm>
            <a:off x="8188523" y="1483937"/>
            <a:ext cx="3571677" cy="470247"/>
          </a:xfrm>
          <a:prstGeom prst="rect">
            <a:avLst/>
          </a:prstGeom>
        </p:spPr>
        <p:txBody>
          <a:bodyPr anchor="ctr"/>
          <a:lstStyle>
            <a:lvl1pPr algn="l">
              <a:lnSpc>
                <a:spcPct val="90000"/>
              </a:lnSpc>
              <a:defRPr sz="1800" b="1">
                <a:solidFill>
                  <a:srgbClr val="0057FF"/>
                </a:solidFill>
              </a:defRPr>
            </a:lvl1pPr>
          </a:lstStyle>
          <a:p>
            <a:pPr lvl="0"/>
            <a:r>
              <a:rPr lang="en-US" smtClean="0"/>
              <a:t>Click to edit Master text styles</a:t>
            </a:r>
          </a:p>
        </p:txBody>
      </p:sp>
      <p:sp>
        <p:nvSpPr>
          <p:cNvPr id="96" name="Praesent commodo cursus, vel scelerisque Aenean lacinia bibendum nulla sed magna mollis euismod."/>
          <p:cNvSpPr txBox="1">
            <a:spLocks noGrp="1"/>
          </p:cNvSpPr>
          <p:nvPr>
            <p:ph type="body" sz="quarter" idx="15"/>
          </p:nvPr>
        </p:nvSpPr>
        <p:spPr>
          <a:xfrm>
            <a:off x="8188523" y="1934248"/>
            <a:ext cx="3571677" cy="852885"/>
          </a:xfrm>
          <a:prstGeom prst="rect">
            <a:avLst/>
          </a:prstGeom>
        </p:spPr>
        <p:txBody>
          <a:bodyPr/>
          <a:lstStyle>
            <a:lvl1pPr algn="l"/>
          </a:lstStyle>
          <a:p>
            <a:pPr lvl="0"/>
            <a:r>
              <a:rPr lang="en-US" smtClean="0"/>
              <a:t>Click to edit Master text styles</a:t>
            </a:r>
          </a:p>
        </p:txBody>
      </p:sp>
      <p:sp>
        <p:nvSpPr>
          <p:cNvPr id="97" name="Title Text"/>
          <p:cNvSpPr txBox="1">
            <a:spLocks noGrp="1"/>
          </p:cNvSpPr>
          <p:nvPr>
            <p:ph type="body" sz="quarter" idx="16"/>
          </p:nvPr>
        </p:nvSpPr>
        <p:spPr>
          <a:xfrm>
            <a:off x="8188523" y="3711110"/>
            <a:ext cx="3571677" cy="470247"/>
          </a:xfrm>
          <a:prstGeom prst="rect">
            <a:avLst/>
          </a:prstGeom>
        </p:spPr>
        <p:txBody>
          <a:bodyPr anchor="ctr"/>
          <a:lstStyle>
            <a:lvl1pPr algn="l">
              <a:lnSpc>
                <a:spcPct val="90000"/>
              </a:lnSpc>
              <a:defRPr sz="1800" b="1">
                <a:solidFill>
                  <a:srgbClr val="0057FF"/>
                </a:solidFill>
              </a:defRPr>
            </a:lvl1pPr>
          </a:lstStyle>
          <a:p>
            <a:pPr lvl="0"/>
            <a:r>
              <a:rPr lang="en-US" smtClean="0"/>
              <a:t>Click to edit Master text styles</a:t>
            </a:r>
          </a:p>
        </p:txBody>
      </p:sp>
      <p:sp>
        <p:nvSpPr>
          <p:cNvPr id="98" name="Praesent commodo cursus, vel scelerisque Aenean lacinia bibendum nulla sed magna mollis euismod."/>
          <p:cNvSpPr txBox="1">
            <a:spLocks noGrp="1"/>
          </p:cNvSpPr>
          <p:nvPr>
            <p:ph type="body" sz="quarter" idx="17"/>
          </p:nvPr>
        </p:nvSpPr>
        <p:spPr>
          <a:xfrm>
            <a:off x="8188523" y="4288421"/>
            <a:ext cx="3571677" cy="852885"/>
          </a:xfrm>
          <a:prstGeom prst="rect">
            <a:avLst/>
          </a:prstGeom>
        </p:spPr>
        <p:txBody>
          <a:bodyPr/>
          <a:lstStyle>
            <a:lvl1pPr algn="l"/>
          </a:lstStyle>
          <a:p>
            <a:pPr lvl="0"/>
            <a:r>
              <a:rPr lang="en-US" smtClean="0"/>
              <a:t>Click to edit Master text styles</a:t>
            </a:r>
          </a:p>
        </p:txBody>
      </p:sp>
      <p:sp>
        <p:nvSpPr>
          <p:cNvPr id="99" name="Title Text"/>
          <p:cNvSpPr txBox="1">
            <a:spLocks noGrp="1"/>
          </p:cNvSpPr>
          <p:nvPr>
            <p:ph type="body" sz="quarter" idx="18"/>
          </p:nvPr>
        </p:nvSpPr>
        <p:spPr>
          <a:xfrm>
            <a:off x="8188523" y="6183283"/>
            <a:ext cx="3571677" cy="470247"/>
          </a:xfrm>
          <a:prstGeom prst="rect">
            <a:avLst/>
          </a:prstGeom>
        </p:spPr>
        <p:txBody>
          <a:bodyPr anchor="b"/>
          <a:lstStyle>
            <a:lvl1pPr algn="l">
              <a:lnSpc>
                <a:spcPct val="90000"/>
              </a:lnSpc>
              <a:defRPr sz="1800" b="1">
                <a:solidFill>
                  <a:srgbClr val="0057FF"/>
                </a:solidFill>
              </a:defRPr>
            </a:lvl1pPr>
          </a:lstStyle>
          <a:p>
            <a:pPr lvl="0"/>
            <a:r>
              <a:rPr lang="en-US" smtClean="0"/>
              <a:t>Click to edit Master text styles</a:t>
            </a:r>
          </a:p>
        </p:txBody>
      </p:sp>
      <p:sp>
        <p:nvSpPr>
          <p:cNvPr id="100" name="Praesent commodo cursus, vel scelerisque Aenean lacinia bibendum nulla sed magna mollis euismod."/>
          <p:cNvSpPr txBox="1">
            <a:spLocks noGrp="1"/>
          </p:cNvSpPr>
          <p:nvPr>
            <p:ph type="body" sz="quarter" idx="19"/>
          </p:nvPr>
        </p:nvSpPr>
        <p:spPr>
          <a:xfrm>
            <a:off x="8188523" y="6760594"/>
            <a:ext cx="3571677" cy="852885"/>
          </a:xfrm>
          <a:prstGeom prst="rect">
            <a:avLst/>
          </a:prstGeom>
        </p:spPr>
        <p:txBody>
          <a:bodyPr/>
          <a:lstStyle>
            <a:lvl1pPr algn="l"/>
          </a:lstStyle>
          <a:p>
            <a:pPr lvl="0"/>
            <a:r>
              <a:rPr lang="en-US" smtClean="0"/>
              <a:t>Click to edit Master text styles</a:t>
            </a:r>
          </a:p>
        </p:txBody>
      </p:sp>
      <p:sp>
        <p:nvSpPr>
          <p:cNvPr id="101" name="Square"/>
          <p:cNvSpPr>
            <a:spLocks noGrp="1"/>
          </p:cNvSpPr>
          <p:nvPr>
            <p:ph type="body" sz="quarter" idx="20" hasCustomPrompt="1"/>
          </p:nvPr>
        </p:nvSpPr>
        <p:spPr>
          <a:xfrm>
            <a:off x="7249748" y="1483937"/>
            <a:ext cx="723552" cy="723553"/>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102" name="Shape"/>
          <p:cNvSpPr>
            <a:spLocks noGrp="1"/>
          </p:cNvSpPr>
          <p:nvPr>
            <p:ph type="body" sz="quarter" idx="21" hasCustomPrompt="1"/>
          </p:nvPr>
        </p:nvSpPr>
        <p:spPr>
          <a:xfrm>
            <a:off x="7419278" y="1653030"/>
            <a:ext cx="384492" cy="385367"/>
          </a:xfrm>
          <a:custGeom>
            <a:avLst/>
            <a:gdLst/>
            <a:ahLst/>
            <a:cxnLst>
              <a:cxn ang="0">
                <a:pos x="wd2" y="hd2"/>
              </a:cxn>
              <a:cxn ang="5400000">
                <a:pos x="wd2" y="hd2"/>
              </a:cxn>
              <a:cxn ang="10800000">
                <a:pos x="wd2" y="hd2"/>
              </a:cxn>
              <a:cxn ang="16200000">
                <a:pos x="wd2" y="hd2"/>
              </a:cxn>
            </a:cxnLst>
            <a:rect l="0" t="0" r="r" b="b"/>
            <a:pathLst>
              <a:path w="21533" h="21600" extrusionOk="0">
                <a:moveTo>
                  <a:pt x="11228" y="10314"/>
                </a:moveTo>
                <a:lnTo>
                  <a:pt x="16788" y="7658"/>
                </a:lnTo>
                <a:lnTo>
                  <a:pt x="14871" y="7567"/>
                </a:lnTo>
                <a:cubicBezTo>
                  <a:pt x="14385" y="7544"/>
                  <a:pt x="13995" y="7154"/>
                  <a:pt x="13972" y="6667"/>
                </a:cubicBezTo>
                <a:lnTo>
                  <a:pt x="13881" y="4749"/>
                </a:lnTo>
                <a:cubicBezTo>
                  <a:pt x="13881" y="4749"/>
                  <a:pt x="11228" y="10314"/>
                  <a:pt x="11228" y="10314"/>
                </a:cubicBezTo>
                <a:close/>
                <a:moveTo>
                  <a:pt x="8372" y="11911"/>
                </a:moveTo>
                <a:lnTo>
                  <a:pt x="13794" y="539"/>
                </a:lnTo>
                <a:cubicBezTo>
                  <a:pt x="13953" y="205"/>
                  <a:pt x="14289" y="0"/>
                  <a:pt x="14647" y="0"/>
                </a:cubicBezTo>
                <a:cubicBezTo>
                  <a:pt x="14709" y="0"/>
                  <a:pt x="14771" y="6"/>
                  <a:pt x="14834" y="19"/>
                </a:cubicBezTo>
                <a:cubicBezTo>
                  <a:pt x="15258" y="105"/>
                  <a:pt x="15571" y="468"/>
                  <a:pt x="15591" y="901"/>
                </a:cubicBezTo>
                <a:lnTo>
                  <a:pt x="15820" y="5718"/>
                </a:lnTo>
                <a:lnTo>
                  <a:pt x="20633" y="5947"/>
                </a:lnTo>
                <a:cubicBezTo>
                  <a:pt x="21065" y="5967"/>
                  <a:pt x="21429" y="6280"/>
                  <a:pt x="21514" y="6705"/>
                </a:cubicBezTo>
                <a:cubicBezTo>
                  <a:pt x="21600" y="7130"/>
                  <a:pt x="21386" y="7559"/>
                  <a:pt x="20995" y="7746"/>
                </a:cubicBezTo>
                <a:lnTo>
                  <a:pt x="9632" y="13172"/>
                </a:lnTo>
                <a:cubicBezTo>
                  <a:pt x="9502" y="13234"/>
                  <a:pt x="9363" y="13265"/>
                  <a:pt x="9225" y="13265"/>
                </a:cubicBezTo>
                <a:cubicBezTo>
                  <a:pt x="8979" y="13265"/>
                  <a:pt x="8737" y="13169"/>
                  <a:pt x="8556" y="12987"/>
                </a:cubicBezTo>
                <a:cubicBezTo>
                  <a:pt x="8273" y="12704"/>
                  <a:pt x="8199" y="12273"/>
                  <a:pt x="8372" y="11911"/>
                </a:cubicBezTo>
                <a:close/>
                <a:moveTo>
                  <a:pt x="8305" y="7658"/>
                </a:moveTo>
                <a:cubicBezTo>
                  <a:pt x="6095" y="8087"/>
                  <a:pt x="4421" y="10037"/>
                  <a:pt x="4421" y="12372"/>
                </a:cubicBezTo>
                <a:cubicBezTo>
                  <a:pt x="4421" y="15020"/>
                  <a:pt x="6574" y="17175"/>
                  <a:pt x="9221" y="17175"/>
                </a:cubicBezTo>
                <a:cubicBezTo>
                  <a:pt x="11581" y="17175"/>
                  <a:pt x="13545" y="15460"/>
                  <a:pt x="13942" y="13210"/>
                </a:cubicBezTo>
                <a:lnTo>
                  <a:pt x="11157" y="14540"/>
                </a:lnTo>
                <a:cubicBezTo>
                  <a:pt x="10643" y="15001"/>
                  <a:pt x="9965" y="15283"/>
                  <a:pt x="9221" y="15283"/>
                </a:cubicBezTo>
                <a:cubicBezTo>
                  <a:pt x="7614" y="15283"/>
                  <a:pt x="6311" y="13980"/>
                  <a:pt x="6311" y="12372"/>
                </a:cubicBezTo>
                <a:cubicBezTo>
                  <a:pt x="6311" y="11726"/>
                  <a:pt x="6524" y="11132"/>
                  <a:pt x="6879" y="10650"/>
                </a:cubicBezTo>
                <a:cubicBezTo>
                  <a:pt x="6879" y="10650"/>
                  <a:pt x="8305" y="7658"/>
                  <a:pt x="8305" y="7658"/>
                </a:cubicBezTo>
                <a:close/>
                <a:moveTo>
                  <a:pt x="0" y="12372"/>
                </a:moveTo>
                <a:cubicBezTo>
                  <a:pt x="0" y="7283"/>
                  <a:pt x="4136" y="3143"/>
                  <a:pt x="9221" y="3143"/>
                </a:cubicBezTo>
                <a:cubicBezTo>
                  <a:pt x="9627" y="3143"/>
                  <a:pt x="10027" y="3173"/>
                  <a:pt x="10419" y="3224"/>
                </a:cubicBezTo>
                <a:lnTo>
                  <a:pt x="9552" y="5044"/>
                </a:lnTo>
                <a:cubicBezTo>
                  <a:pt x="9442" y="5039"/>
                  <a:pt x="9332" y="5035"/>
                  <a:pt x="9221" y="5035"/>
                </a:cubicBezTo>
                <a:cubicBezTo>
                  <a:pt x="5179" y="5035"/>
                  <a:pt x="1890" y="8326"/>
                  <a:pt x="1890" y="12372"/>
                </a:cubicBezTo>
                <a:cubicBezTo>
                  <a:pt x="1890" y="16417"/>
                  <a:pt x="5179" y="19708"/>
                  <a:pt x="9221" y="19708"/>
                </a:cubicBezTo>
                <a:cubicBezTo>
                  <a:pt x="13263" y="19708"/>
                  <a:pt x="16551" y="16417"/>
                  <a:pt x="16551" y="12372"/>
                </a:cubicBezTo>
                <a:cubicBezTo>
                  <a:pt x="16551" y="12237"/>
                  <a:pt x="16547" y="12103"/>
                  <a:pt x="16540" y="11970"/>
                </a:cubicBezTo>
                <a:lnTo>
                  <a:pt x="18352" y="11104"/>
                </a:lnTo>
                <a:cubicBezTo>
                  <a:pt x="18409" y="11519"/>
                  <a:pt x="18441" y="11941"/>
                  <a:pt x="18441" y="12372"/>
                </a:cubicBezTo>
                <a:cubicBezTo>
                  <a:pt x="18441" y="17460"/>
                  <a:pt x="14305" y="21600"/>
                  <a:pt x="9221" y="21600"/>
                </a:cubicBezTo>
                <a:cubicBezTo>
                  <a:pt x="4136" y="21600"/>
                  <a:pt x="0" y="17460"/>
                  <a:pt x="0" y="12372"/>
                </a:cubicBezTo>
                <a:close/>
              </a:path>
            </a:pathLst>
          </a:custGeom>
          <a:solidFill>
            <a:srgbClr val="FFFFFF"/>
          </a:solidFill>
        </p:spPr>
        <p:txBody>
          <a:bodyPr lIns="38100" tIns="38100" rIns="38100" bIns="38100" anchor="ctr"/>
          <a:lstStyle/>
          <a:p>
            <a:pPr defTabSz="457200">
              <a:lnSpc>
                <a:spcPct val="100000"/>
              </a:lnSpc>
              <a:defRPr sz="3000" b="1">
                <a:solidFill>
                  <a:srgbClr val="FFFFFF"/>
                </a:solidFill>
              </a:defRPr>
            </a:pPr>
            <a:r>
              <a:rPr lang="en-US"/>
              <a:t> </a:t>
            </a:r>
            <a:endParaRPr/>
          </a:p>
        </p:txBody>
      </p:sp>
      <p:sp>
        <p:nvSpPr>
          <p:cNvPr id="103" name="Square"/>
          <p:cNvSpPr>
            <a:spLocks noGrp="1"/>
          </p:cNvSpPr>
          <p:nvPr>
            <p:ph type="body" sz="quarter" idx="22" hasCustomPrompt="1"/>
          </p:nvPr>
        </p:nvSpPr>
        <p:spPr>
          <a:xfrm>
            <a:off x="7249748" y="3719138"/>
            <a:ext cx="723552" cy="723552"/>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104" name="Square"/>
          <p:cNvSpPr>
            <a:spLocks noGrp="1"/>
          </p:cNvSpPr>
          <p:nvPr>
            <p:ph type="body" sz="quarter" idx="23" hasCustomPrompt="1"/>
          </p:nvPr>
        </p:nvSpPr>
        <p:spPr>
          <a:xfrm>
            <a:off x="7249748" y="6257234"/>
            <a:ext cx="723552" cy="723552"/>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10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06" name="Shape"/>
          <p:cNvSpPr>
            <a:spLocks noGrp="1"/>
          </p:cNvSpPr>
          <p:nvPr>
            <p:ph type="body" sz="quarter" idx="24" hasCustomPrompt="1"/>
          </p:nvPr>
        </p:nvSpPr>
        <p:spPr>
          <a:xfrm>
            <a:off x="7419278" y="6476891"/>
            <a:ext cx="384492" cy="284237"/>
          </a:xfrm>
          <a:custGeom>
            <a:avLst/>
            <a:gdLst/>
            <a:ahLst/>
            <a:cxnLst>
              <a:cxn ang="0">
                <a:pos x="wd2" y="hd2"/>
              </a:cxn>
              <a:cxn ang="5400000">
                <a:pos x="wd2" y="hd2"/>
              </a:cxn>
              <a:cxn ang="10800000">
                <a:pos x="wd2" y="hd2"/>
              </a:cxn>
              <a:cxn ang="16200000">
                <a:pos x="wd2" y="hd2"/>
              </a:cxn>
            </a:cxnLst>
            <a:rect l="0" t="0" r="r" b="b"/>
            <a:pathLst>
              <a:path w="21600" h="21600" extrusionOk="0">
                <a:moveTo>
                  <a:pt x="15028" y="15540"/>
                </a:moveTo>
                <a:cubicBezTo>
                  <a:pt x="15028" y="16241"/>
                  <a:pt x="14608" y="16810"/>
                  <a:pt x="14089" y="16810"/>
                </a:cubicBezTo>
                <a:lnTo>
                  <a:pt x="12837" y="16810"/>
                </a:lnTo>
                <a:cubicBezTo>
                  <a:pt x="12318" y="16810"/>
                  <a:pt x="11898" y="16241"/>
                  <a:pt x="11898" y="15540"/>
                </a:cubicBezTo>
                <a:cubicBezTo>
                  <a:pt x="11898" y="14838"/>
                  <a:pt x="12318" y="14269"/>
                  <a:pt x="12837" y="14269"/>
                </a:cubicBezTo>
                <a:lnTo>
                  <a:pt x="14089" y="14269"/>
                </a:lnTo>
                <a:cubicBezTo>
                  <a:pt x="14608" y="14269"/>
                  <a:pt x="15028" y="14838"/>
                  <a:pt x="15028" y="15540"/>
                </a:cubicBezTo>
                <a:close/>
                <a:moveTo>
                  <a:pt x="11272" y="15540"/>
                </a:moveTo>
                <a:cubicBezTo>
                  <a:pt x="11272" y="16241"/>
                  <a:pt x="10851" y="16810"/>
                  <a:pt x="10332" y="16810"/>
                </a:cubicBezTo>
                <a:lnTo>
                  <a:pt x="9080" y="16810"/>
                </a:lnTo>
                <a:cubicBezTo>
                  <a:pt x="8561" y="16810"/>
                  <a:pt x="8141" y="16241"/>
                  <a:pt x="8141" y="15540"/>
                </a:cubicBezTo>
                <a:cubicBezTo>
                  <a:pt x="8141" y="14838"/>
                  <a:pt x="8561" y="14269"/>
                  <a:pt x="9080" y="14269"/>
                </a:cubicBezTo>
                <a:lnTo>
                  <a:pt x="10332" y="14269"/>
                </a:lnTo>
                <a:cubicBezTo>
                  <a:pt x="10851" y="14269"/>
                  <a:pt x="11272" y="14838"/>
                  <a:pt x="11272" y="15540"/>
                </a:cubicBezTo>
                <a:close/>
                <a:moveTo>
                  <a:pt x="7515" y="15540"/>
                </a:moveTo>
                <a:cubicBezTo>
                  <a:pt x="7515" y="16241"/>
                  <a:pt x="7095" y="16810"/>
                  <a:pt x="6576" y="16810"/>
                </a:cubicBezTo>
                <a:lnTo>
                  <a:pt x="4071" y="16810"/>
                </a:lnTo>
                <a:cubicBezTo>
                  <a:pt x="3553" y="16810"/>
                  <a:pt x="3132" y="16241"/>
                  <a:pt x="3132" y="15540"/>
                </a:cubicBezTo>
                <a:cubicBezTo>
                  <a:pt x="3132" y="14838"/>
                  <a:pt x="3553" y="14269"/>
                  <a:pt x="4071" y="14269"/>
                </a:cubicBezTo>
                <a:lnTo>
                  <a:pt x="6576" y="14269"/>
                </a:lnTo>
                <a:cubicBezTo>
                  <a:pt x="7095" y="14269"/>
                  <a:pt x="7515" y="14838"/>
                  <a:pt x="7515" y="15540"/>
                </a:cubicBezTo>
                <a:close/>
                <a:moveTo>
                  <a:pt x="18783" y="19059"/>
                </a:moveTo>
                <a:lnTo>
                  <a:pt x="2817" y="19059"/>
                </a:lnTo>
                <a:cubicBezTo>
                  <a:pt x="2300" y="19059"/>
                  <a:pt x="1878" y="18489"/>
                  <a:pt x="1878" y="17789"/>
                </a:cubicBezTo>
                <a:lnTo>
                  <a:pt x="1878" y="8835"/>
                </a:lnTo>
                <a:lnTo>
                  <a:pt x="19722" y="8835"/>
                </a:lnTo>
                <a:lnTo>
                  <a:pt x="19722" y="17789"/>
                </a:lnTo>
                <a:cubicBezTo>
                  <a:pt x="19722" y="18489"/>
                  <a:pt x="19300" y="19059"/>
                  <a:pt x="18783" y="19059"/>
                </a:cubicBezTo>
                <a:close/>
                <a:moveTo>
                  <a:pt x="2817" y="2541"/>
                </a:moveTo>
                <a:lnTo>
                  <a:pt x="18783" y="2541"/>
                </a:lnTo>
                <a:cubicBezTo>
                  <a:pt x="19300" y="2541"/>
                  <a:pt x="19722" y="3111"/>
                  <a:pt x="19722" y="3811"/>
                </a:cubicBezTo>
                <a:lnTo>
                  <a:pt x="19722" y="6294"/>
                </a:lnTo>
                <a:lnTo>
                  <a:pt x="1878" y="6294"/>
                </a:lnTo>
                <a:lnTo>
                  <a:pt x="1878" y="3811"/>
                </a:lnTo>
                <a:cubicBezTo>
                  <a:pt x="1878" y="3111"/>
                  <a:pt x="2300" y="2541"/>
                  <a:pt x="2817" y="2541"/>
                </a:cubicBezTo>
                <a:close/>
                <a:moveTo>
                  <a:pt x="18783" y="0"/>
                </a:moveTo>
                <a:lnTo>
                  <a:pt x="2817" y="0"/>
                </a:lnTo>
                <a:cubicBezTo>
                  <a:pt x="1264" y="0"/>
                  <a:pt x="0" y="1710"/>
                  <a:pt x="0" y="3811"/>
                </a:cubicBezTo>
                <a:lnTo>
                  <a:pt x="0" y="17789"/>
                </a:lnTo>
                <a:cubicBezTo>
                  <a:pt x="0" y="19890"/>
                  <a:pt x="1264" y="21600"/>
                  <a:pt x="2817" y="21600"/>
                </a:cubicBezTo>
                <a:lnTo>
                  <a:pt x="18783" y="21600"/>
                </a:lnTo>
                <a:cubicBezTo>
                  <a:pt x="20336" y="21600"/>
                  <a:pt x="21600" y="19890"/>
                  <a:pt x="21600" y="17789"/>
                </a:cubicBezTo>
                <a:lnTo>
                  <a:pt x="21600" y="3811"/>
                </a:lnTo>
                <a:cubicBezTo>
                  <a:pt x="21600" y="1710"/>
                  <a:pt x="20336" y="0"/>
                  <a:pt x="18783" y="0"/>
                </a:cubicBezTo>
                <a:close/>
              </a:path>
            </a:pathLst>
          </a:custGeom>
          <a:solidFill>
            <a:srgbClr val="FFFFFF"/>
          </a:solidFill>
        </p:spPr>
        <p:txBody>
          <a:bodyPr lIns="38100" tIns="38100" rIns="38100" bIns="38100" anchor="ctr"/>
          <a:lstStyle/>
          <a:p>
            <a:pPr defTabSz="457200">
              <a:lnSpc>
                <a:spcPct val="100000"/>
              </a:lnSpc>
              <a:defRPr sz="3000" b="1">
                <a:solidFill>
                  <a:srgbClr val="FFFFFF"/>
                </a:solidFill>
              </a:defRPr>
            </a:pPr>
            <a:r>
              <a:rPr lang="en-US"/>
              <a:t> </a:t>
            </a:r>
            <a:endParaRPr/>
          </a:p>
        </p:txBody>
      </p:sp>
      <p:sp>
        <p:nvSpPr>
          <p:cNvPr id="107" name="Shape"/>
          <p:cNvSpPr>
            <a:spLocks noGrp="1"/>
          </p:cNvSpPr>
          <p:nvPr>
            <p:ph type="body" sz="quarter" idx="25" hasCustomPrompt="1"/>
          </p:nvPr>
        </p:nvSpPr>
        <p:spPr>
          <a:xfrm>
            <a:off x="7419278" y="3917659"/>
            <a:ext cx="384492" cy="326509"/>
          </a:xfrm>
          <a:custGeom>
            <a:avLst/>
            <a:gdLst/>
            <a:ahLst/>
            <a:cxnLst>
              <a:cxn ang="0">
                <a:pos x="wd2" y="hd2"/>
              </a:cxn>
              <a:cxn ang="5400000">
                <a:pos x="wd2" y="hd2"/>
              </a:cxn>
              <a:cxn ang="10800000">
                <a:pos x="wd2" y="hd2"/>
              </a:cxn>
              <a:cxn ang="16200000">
                <a:pos x="wd2" y="hd2"/>
              </a:cxn>
            </a:cxnLst>
            <a:rect l="0" t="0" r="r" b="b"/>
            <a:pathLst>
              <a:path w="21600" h="21600" extrusionOk="0">
                <a:moveTo>
                  <a:pt x="3343" y="14721"/>
                </a:moveTo>
                <a:cubicBezTo>
                  <a:pt x="3343" y="13988"/>
                  <a:pt x="3850" y="13390"/>
                  <a:pt x="4474" y="13390"/>
                </a:cubicBezTo>
                <a:cubicBezTo>
                  <a:pt x="5097" y="13390"/>
                  <a:pt x="5604" y="13988"/>
                  <a:pt x="5604" y="14721"/>
                </a:cubicBezTo>
                <a:lnTo>
                  <a:pt x="5604" y="19478"/>
                </a:lnTo>
                <a:lnTo>
                  <a:pt x="3343" y="19478"/>
                </a:lnTo>
                <a:cubicBezTo>
                  <a:pt x="3343" y="19478"/>
                  <a:pt x="3343" y="14721"/>
                  <a:pt x="3343" y="14721"/>
                </a:cubicBezTo>
                <a:close/>
                <a:moveTo>
                  <a:pt x="9670" y="9281"/>
                </a:moveTo>
                <a:cubicBezTo>
                  <a:pt x="9670" y="8547"/>
                  <a:pt x="10177" y="7950"/>
                  <a:pt x="10800" y="7950"/>
                </a:cubicBezTo>
                <a:cubicBezTo>
                  <a:pt x="11423" y="7950"/>
                  <a:pt x="11930" y="8547"/>
                  <a:pt x="11930" y="9281"/>
                </a:cubicBezTo>
                <a:lnTo>
                  <a:pt x="11930" y="19478"/>
                </a:lnTo>
                <a:lnTo>
                  <a:pt x="9670" y="19478"/>
                </a:lnTo>
                <a:cubicBezTo>
                  <a:pt x="9670" y="19478"/>
                  <a:pt x="9670" y="9281"/>
                  <a:pt x="9670" y="9281"/>
                </a:cubicBezTo>
                <a:close/>
                <a:moveTo>
                  <a:pt x="15996" y="3453"/>
                </a:moveTo>
                <a:cubicBezTo>
                  <a:pt x="15996" y="2719"/>
                  <a:pt x="16503" y="2122"/>
                  <a:pt x="17127" y="2122"/>
                </a:cubicBezTo>
                <a:cubicBezTo>
                  <a:pt x="17750" y="2122"/>
                  <a:pt x="18257" y="2719"/>
                  <a:pt x="18257" y="3453"/>
                </a:cubicBezTo>
                <a:lnTo>
                  <a:pt x="18257" y="19478"/>
                </a:lnTo>
                <a:lnTo>
                  <a:pt x="15996" y="19478"/>
                </a:lnTo>
                <a:cubicBezTo>
                  <a:pt x="15996" y="19478"/>
                  <a:pt x="15996" y="3453"/>
                  <a:pt x="15996" y="3453"/>
                </a:cubicBezTo>
                <a:close/>
                <a:moveTo>
                  <a:pt x="20699" y="19478"/>
                </a:moveTo>
                <a:lnTo>
                  <a:pt x="20059" y="19478"/>
                </a:lnTo>
                <a:lnTo>
                  <a:pt x="20059" y="3453"/>
                </a:lnTo>
                <a:cubicBezTo>
                  <a:pt x="20059" y="1549"/>
                  <a:pt x="18744" y="0"/>
                  <a:pt x="17127" y="0"/>
                </a:cubicBezTo>
                <a:cubicBezTo>
                  <a:pt x="15510" y="0"/>
                  <a:pt x="14194" y="1549"/>
                  <a:pt x="14194" y="3453"/>
                </a:cubicBezTo>
                <a:lnTo>
                  <a:pt x="14194" y="19478"/>
                </a:lnTo>
                <a:lnTo>
                  <a:pt x="13732" y="19478"/>
                </a:lnTo>
                <a:lnTo>
                  <a:pt x="13732" y="9281"/>
                </a:lnTo>
                <a:cubicBezTo>
                  <a:pt x="13732" y="7377"/>
                  <a:pt x="12417" y="5828"/>
                  <a:pt x="10800" y="5828"/>
                </a:cubicBezTo>
                <a:cubicBezTo>
                  <a:pt x="9183" y="5828"/>
                  <a:pt x="7868" y="7377"/>
                  <a:pt x="7868" y="9281"/>
                </a:cubicBezTo>
                <a:lnTo>
                  <a:pt x="7868" y="19478"/>
                </a:lnTo>
                <a:lnTo>
                  <a:pt x="7406" y="19478"/>
                </a:lnTo>
                <a:lnTo>
                  <a:pt x="7406" y="14721"/>
                </a:lnTo>
                <a:cubicBezTo>
                  <a:pt x="7406" y="12817"/>
                  <a:pt x="6091" y="11268"/>
                  <a:pt x="4474" y="11268"/>
                </a:cubicBezTo>
                <a:cubicBezTo>
                  <a:pt x="2857" y="11268"/>
                  <a:pt x="1541" y="12817"/>
                  <a:pt x="1541" y="14721"/>
                </a:cubicBezTo>
                <a:lnTo>
                  <a:pt x="1541" y="19478"/>
                </a:lnTo>
                <a:lnTo>
                  <a:pt x="901" y="19478"/>
                </a:lnTo>
                <a:cubicBezTo>
                  <a:pt x="403" y="19478"/>
                  <a:pt x="0" y="19953"/>
                  <a:pt x="0" y="20539"/>
                </a:cubicBezTo>
                <a:cubicBezTo>
                  <a:pt x="0" y="21125"/>
                  <a:pt x="403" y="21600"/>
                  <a:pt x="901" y="21600"/>
                </a:cubicBezTo>
                <a:lnTo>
                  <a:pt x="20699" y="21600"/>
                </a:lnTo>
                <a:cubicBezTo>
                  <a:pt x="21197" y="21600"/>
                  <a:pt x="21600" y="21125"/>
                  <a:pt x="21600" y="20539"/>
                </a:cubicBezTo>
                <a:cubicBezTo>
                  <a:pt x="21600" y="19953"/>
                  <a:pt x="21197" y="19478"/>
                  <a:pt x="20699" y="19478"/>
                </a:cubicBezTo>
                <a:close/>
              </a:path>
            </a:pathLst>
          </a:custGeom>
          <a:solidFill>
            <a:srgbClr val="FFFFFF"/>
          </a:solidFill>
        </p:spPr>
        <p:txBody>
          <a:bodyPr lIns="38100" tIns="38100" rIns="38100" bIns="38100" anchor="ctr"/>
          <a:lstStyle/>
          <a:p>
            <a:pPr defTabSz="457200">
              <a:lnSpc>
                <a:spcPct val="100000"/>
              </a:lnSpc>
              <a:defRPr sz="3000" b="1">
                <a:solidFill>
                  <a:srgbClr val="FFFFFF"/>
                </a:solidFill>
              </a:defRPr>
            </a:pPr>
            <a:r>
              <a:rPr lang="en-US"/>
              <a:t> </a:t>
            </a:r>
            <a:endParaRPr/>
          </a:p>
        </p:txBody>
      </p:sp>
    </p:spTree>
  </p:cSld>
  <p:clrMapOvr>
    <a:masterClrMapping/>
  </p:clrMapOvr>
  <p:transition xmlns:p14="http://schemas.microsoft.com/office/powerpoint/2010/mai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6">
    <p:spTree>
      <p:nvGrpSpPr>
        <p:cNvPr id="1" name=""/>
        <p:cNvGrpSpPr/>
        <p:nvPr/>
      </p:nvGrpSpPr>
      <p:grpSpPr>
        <a:xfrm>
          <a:off x="0" y="0"/>
          <a:ext cx="0" cy="0"/>
          <a:chOff x="0" y="0"/>
          <a:chExt cx="0" cy="0"/>
        </a:xfrm>
      </p:grpSpPr>
      <p:sp>
        <p:nvSpPr>
          <p:cNvPr id="114" name="Rectangle"/>
          <p:cNvSpPr/>
          <p:nvPr/>
        </p:nvSpPr>
        <p:spPr>
          <a:xfrm>
            <a:off x="4838420" y="505396"/>
            <a:ext cx="7711146" cy="8086625"/>
          </a:xfrm>
          <a:prstGeom prst="rect">
            <a:avLst/>
          </a:prstGeom>
          <a:solidFill>
            <a:srgbClr val="FFFFFF"/>
          </a:solidFill>
          <a:ln w="12700">
            <a:miter lim="400000"/>
          </a:ln>
          <a:effectLst>
            <a:outerShdw blurRad="393700" dir="10565180" rotWithShape="0">
              <a:srgbClr val="E2E3E8"/>
            </a:outerShdw>
          </a:effectLst>
        </p:spPr>
        <p:txBody>
          <a:bodyPr lIns="0" tIns="0" rIns="0" bIns="0" anchor="ctr"/>
          <a:lstStyle/>
          <a:p>
            <a:endParaRPr/>
          </a:p>
        </p:txBody>
      </p:sp>
      <p:sp>
        <p:nvSpPr>
          <p:cNvPr id="115" name="Rectangle"/>
          <p:cNvSpPr/>
          <p:nvPr/>
        </p:nvSpPr>
        <p:spPr>
          <a:xfrm>
            <a:off x="458806" y="8777958"/>
            <a:ext cx="11033474" cy="470246"/>
          </a:xfrm>
          <a:prstGeom prst="rect">
            <a:avLst/>
          </a:prstGeom>
          <a:solidFill>
            <a:srgbClr val="FFFFFF"/>
          </a:solidFill>
          <a:ln w="12700">
            <a:miter lim="400000"/>
          </a:ln>
          <a:effectLst>
            <a:outerShdw blurRad="393700" dir="10565180" rotWithShape="0">
              <a:srgbClr val="E2E3E8"/>
            </a:outerShdw>
          </a:effectLst>
        </p:spPr>
        <p:txBody>
          <a:bodyPr lIns="0" tIns="0" rIns="0" bIns="0" anchor="ctr"/>
          <a:lstStyle/>
          <a:p>
            <a:endParaRPr/>
          </a:p>
        </p:txBody>
      </p:sp>
      <p:sp>
        <p:nvSpPr>
          <p:cNvPr id="116" name="Square"/>
          <p:cNvSpPr/>
          <p:nvPr/>
        </p:nvSpPr>
        <p:spPr>
          <a:xfrm>
            <a:off x="11605848" y="8777958"/>
            <a:ext cx="470246" cy="470246"/>
          </a:xfrm>
          <a:prstGeom prst="rect">
            <a:avLst/>
          </a:prstGeom>
          <a:solidFill>
            <a:srgbClr val="FFFFFF"/>
          </a:solidFill>
          <a:ln w="12700">
            <a:miter lim="400000"/>
          </a:ln>
          <a:effectLst>
            <a:outerShdw blurRad="393700" dir="10565180" rotWithShape="0">
              <a:srgbClr val="E2E3E8"/>
            </a:outerShdw>
          </a:effectLst>
        </p:spPr>
        <p:txBody>
          <a:bodyPr lIns="0" tIns="0" rIns="0" bIns="0" anchor="ctr"/>
          <a:lstStyle/>
          <a:p>
            <a:endParaRPr/>
          </a:p>
        </p:txBody>
      </p:sp>
      <p:sp>
        <p:nvSpPr>
          <p:cNvPr id="117" name="Shape"/>
          <p:cNvSpPr/>
          <p:nvPr/>
        </p:nvSpPr>
        <p:spPr>
          <a:xfrm rot="16200000">
            <a:off x="11748639" y="8973087"/>
            <a:ext cx="184664" cy="10538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18924"/>
                </a:lnTo>
                <a:lnTo>
                  <a:pt x="1527" y="21600"/>
                </a:lnTo>
                <a:lnTo>
                  <a:pt x="10800" y="5352"/>
                </a:lnTo>
                <a:lnTo>
                  <a:pt x="20073" y="21600"/>
                </a:lnTo>
                <a:lnTo>
                  <a:pt x="21600" y="18924"/>
                </a:lnTo>
                <a:lnTo>
                  <a:pt x="10800" y="0"/>
                </a:lnTo>
                <a:close/>
              </a:path>
            </a:pathLst>
          </a:custGeom>
          <a:solidFill>
            <a:srgbClr val="0057FF"/>
          </a:solidFill>
          <a:ln w="12700">
            <a:miter lim="400000"/>
          </a:ln>
        </p:spPr>
        <p:txBody>
          <a:bodyPr lIns="0" tIns="0" rIns="0" bIns="0" anchor="ctr"/>
          <a:lstStyle/>
          <a:p>
            <a:endParaRPr/>
          </a:p>
        </p:txBody>
      </p:sp>
      <p:sp>
        <p:nvSpPr>
          <p:cNvPr id="118" name="Company  Name  / Presentation theme goes here"/>
          <p:cNvSpPr txBox="1">
            <a:spLocks noGrp="1"/>
          </p:cNvSpPr>
          <p:nvPr>
            <p:ph type="body" sz="quarter" idx="13"/>
          </p:nvPr>
        </p:nvSpPr>
        <p:spPr>
          <a:xfrm>
            <a:off x="782982" y="8917830"/>
            <a:ext cx="10464801" cy="203201"/>
          </a:xfrm>
          <a:prstGeom prst="rect">
            <a:avLst/>
          </a:prstGeom>
        </p:spPr>
        <p:txBody>
          <a:bodyPr anchor="ctr">
            <a:spAutoFit/>
          </a:bodyPr>
          <a:lstStyle>
            <a:lvl1pPr algn="l">
              <a:lnSpc>
                <a:spcPct val="100000"/>
              </a:lnSpc>
              <a:defRPr sz="1200">
                <a:solidFill>
                  <a:srgbClr val="A6AAA9"/>
                </a:solidFill>
              </a:defRPr>
            </a:lvl1pPr>
          </a:lstStyle>
          <a:p>
            <a:pPr lvl="0"/>
            <a:r>
              <a:rPr lang="en-US" smtClean="0"/>
              <a:t>Click to edit Master text styles</a:t>
            </a:r>
          </a:p>
        </p:txBody>
      </p:sp>
      <p:sp>
        <p:nvSpPr>
          <p:cNvPr id="119" name="Rectangle"/>
          <p:cNvSpPr/>
          <p:nvPr/>
        </p:nvSpPr>
        <p:spPr>
          <a:xfrm>
            <a:off x="492093" y="505396"/>
            <a:ext cx="4161496" cy="8086625"/>
          </a:xfrm>
          <a:prstGeom prst="rect">
            <a:avLst/>
          </a:prstGeom>
          <a:solidFill>
            <a:srgbClr val="FFFFFF"/>
          </a:solidFill>
          <a:ln w="12700">
            <a:miter lim="400000"/>
          </a:ln>
          <a:effectLst>
            <a:outerShdw blurRad="393700" dir="10565180" rotWithShape="0">
              <a:srgbClr val="E2E3E8"/>
            </a:outerShdw>
          </a:effectLst>
        </p:spPr>
        <p:txBody>
          <a:bodyPr lIns="0" tIns="0" rIns="0" bIns="0" anchor="ctr"/>
          <a:lstStyle/>
          <a:p>
            <a:endParaRPr/>
          </a:p>
        </p:txBody>
      </p:sp>
      <p:sp>
        <p:nvSpPr>
          <p:cNvPr id="120" name="Photo-Placeholder.jpg"/>
          <p:cNvSpPr>
            <a:spLocks noGrp="1"/>
          </p:cNvSpPr>
          <p:nvPr>
            <p:ph type="pic" sz="half" idx="14"/>
          </p:nvPr>
        </p:nvSpPr>
        <p:spPr>
          <a:xfrm>
            <a:off x="499684" y="505345"/>
            <a:ext cx="4156386" cy="8086626"/>
          </a:xfrm>
          <a:prstGeom prst="rect">
            <a:avLst/>
          </a:prstGeom>
        </p:spPr>
        <p:txBody>
          <a:bodyPr lIns="91439" tIns="45719" rIns="91439" bIns="45719"/>
          <a:lstStyle/>
          <a:p>
            <a:r>
              <a:rPr lang="en-US" smtClean="0"/>
              <a:t>Drag picture to placeholder or click icon to add</a:t>
            </a:r>
            <a:endParaRPr/>
          </a:p>
        </p:txBody>
      </p:sp>
      <p:sp>
        <p:nvSpPr>
          <p:cNvPr id="121" name="Rectangle"/>
          <p:cNvSpPr>
            <a:spLocks noGrp="1"/>
          </p:cNvSpPr>
          <p:nvPr>
            <p:ph type="body" sz="quarter" idx="15" hasCustomPrompt="1"/>
          </p:nvPr>
        </p:nvSpPr>
        <p:spPr>
          <a:xfrm>
            <a:off x="4186091" y="510258"/>
            <a:ext cx="470247" cy="2919190"/>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122" name="Image title goes here"/>
          <p:cNvSpPr txBox="1">
            <a:spLocks noGrp="1"/>
          </p:cNvSpPr>
          <p:nvPr>
            <p:ph type="body" sz="quarter" idx="16"/>
          </p:nvPr>
        </p:nvSpPr>
        <p:spPr>
          <a:xfrm rot="5400000">
            <a:off x="3183943" y="1868252"/>
            <a:ext cx="2474543" cy="203201"/>
          </a:xfrm>
          <a:prstGeom prst="rect">
            <a:avLst/>
          </a:prstGeom>
        </p:spPr>
        <p:txBody>
          <a:bodyPr anchor="ctr">
            <a:spAutoFit/>
          </a:bodyPr>
          <a:lstStyle>
            <a:lvl1pPr algn="l">
              <a:lnSpc>
                <a:spcPct val="100000"/>
              </a:lnSpc>
              <a:defRPr sz="1200" b="1">
                <a:solidFill>
                  <a:srgbClr val="FFFFFF"/>
                </a:solidFill>
              </a:defRPr>
            </a:lvl1pPr>
          </a:lstStyle>
          <a:p>
            <a:pPr lvl="0"/>
            <a:r>
              <a:rPr lang="en-US" smtClean="0"/>
              <a:t>Click to edit Master text styles</a:t>
            </a:r>
          </a:p>
        </p:txBody>
      </p:sp>
      <p:sp>
        <p:nvSpPr>
          <p:cNvPr id="123" name="Line"/>
          <p:cNvSpPr>
            <a:spLocks noGrp="1"/>
          </p:cNvSpPr>
          <p:nvPr>
            <p:ph type="body" sz="quarter" idx="17"/>
          </p:nvPr>
        </p:nvSpPr>
        <p:spPr>
          <a:xfrm flipV="1">
            <a:off x="8696275" y="2108547"/>
            <a:ext cx="1" cy="4910435"/>
          </a:xfrm>
          <a:prstGeom prst="line">
            <a:avLst/>
          </a:prstGeom>
          <a:ln w="6350">
            <a:solidFill>
              <a:srgbClr val="A6AAA9"/>
            </a:solidFill>
          </a:ln>
        </p:spPr>
        <p:txBody>
          <a:bodyPr lIns="50800" tIns="50800" rIns="50800" bIns="50800" anchor="ctr"/>
          <a:lstStyle/>
          <a:p>
            <a:pPr lvl="0">
              <a:lnSpc>
                <a:spcPct val="100000"/>
              </a:lnSpc>
              <a:defRPr b="1">
                <a:solidFill>
                  <a:srgbClr val="FFFFFF"/>
                </a:solidFill>
              </a:defRPr>
            </a:pPr>
            <a:r>
              <a:rPr lang="en-US" smtClean="0"/>
              <a:t>Click to edit Master text styles</a:t>
            </a:r>
          </a:p>
        </p:txBody>
      </p:sp>
      <p:sp>
        <p:nvSpPr>
          <p:cNvPr id="124" name="Line"/>
          <p:cNvSpPr>
            <a:spLocks noGrp="1"/>
          </p:cNvSpPr>
          <p:nvPr>
            <p:ph type="body" sz="quarter" idx="18" hasCustomPrompt="1"/>
          </p:nvPr>
        </p:nvSpPr>
        <p:spPr>
          <a:xfrm>
            <a:off x="6241058" y="4563764"/>
            <a:ext cx="4910435" cy="1"/>
          </a:xfrm>
          <a:prstGeom prst="line">
            <a:avLst/>
          </a:prstGeom>
          <a:ln w="6350">
            <a:solidFill>
              <a:srgbClr val="A6AAA9"/>
            </a:solidFill>
          </a:ln>
        </p:spPr>
        <p:txBody>
          <a:bodyPr lIns="50800" tIns="50800" rIns="50800" bIns="50800" anchor="ctr"/>
          <a:lstStyle/>
          <a:p>
            <a:pPr>
              <a:lnSpc>
                <a:spcPct val="100000"/>
              </a:lnSpc>
              <a:defRPr b="1">
                <a:solidFill>
                  <a:srgbClr val="FFFFFF"/>
                </a:solidFill>
              </a:defRPr>
            </a:pPr>
            <a:r>
              <a:rPr lang="en-US"/>
              <a:t> </a:t>
            </a:r>
            <a:endParaRPr/>
          </a:p>
        </p:txBody>
      </p:sp>
      <p:sp>
        <p:nvSpPr>
          <p:cNvPr id="125" name="Body Level One…"/>
          <p:cNvSpPr txBox="1">
            <a:spLocks noGrp="1"/>
          </p:cNvSpPr>
          <p:nvPr>
            <p:ph type="body" sz="quarter" idx="1" hasCustomPrompt="1"/>
          </p:nvPr>
        </p:nvSpPr>
        <p:spPr>
          <a:xfrm>
            <a:off x="5452591" y="3155665"/>
            <a:ext cx="2844752" cy="852885"/>
          </a:xfrm>
          <a:prstGeom prst="rect">
            <a:avLst/>
          </a:prstGeom>
        </p:spPr>
        <p:txBody>
          <a:bodyPr/>
          <a:lstStyle/>
          <a:p>
            <a:r>
              <a:t>Body Level One</a:t>
            </a:r>
          </a:p>
          <a:p>
            <a:pPr lvl="1"/>
            <a:r>
              <a:t>Body Level Two</a:t>
            </a:r>
          </a:p>
          <a:p>
            <a:pPr lvl="2"/>
            <a:r>
              <a:t>Body Level Three</a:t>
            </a:r>
          </a:p>
        </p:txBody>
      </p:sp>
      <p:sp>
        <p:nvSpPr>
          <p:cNvPr id="126" name="Etiam Sollicitudin"/>
          <p:cNvSpPr txBox="1">
            <a:spLocks noGrp="1"/>
          </p:cNvSpPr>
          <p:nvPr>
            <p:ph type="body" sz="quarter" idx="19"/>
          </p:nvPr>
        </p:nvSpPr>
        <p:spPr>
          <a:xfrm>
            <a:off x="5452591" y="2787365"/>
            <a:ext cx="2844752" cy="241301"/>
          </a:xfrm>
          <a:prstGeom prst="rect">
            <a:avLst/>
          </a:prstGeom>
        </p:spPr>
        <p:txBody>
          <a:bodyPr/>
          <a:lstStyle>
            <a:lvl1pPr>
              <a:defRPr>
                <a:latin typeface="Avenir Next Demi Bold"/>
                <a:ea typeface="Avenir Next Demi Bold"/>
                <a:cs typeface="Avenir Next Demi Bold"/>
                <a:sym typeface="Avenir Next Demi Bold"/>
              </a:defRPr>
            </a:lvl1pPr>
          </a:lstStyle>
          <a:p>
            <a:pPr lvl="0"/>
            <a:r>
              <a:rPr lang="en-US" smtClean="0"/>
              <a:t>Click to edit Master text styles</a:t>
            </a:r>
          </a:p>
        </p:txBody>
      </p:sp>
      <p:sp>
        <p:nvSpPr>
          <p:cNvPr id="127" name="Square"/>
          <p:cNvSpPr>
            <a:spLocks noGrp="1"/>
          </p:cNvSpPr>
          <p:nvPr>
            <p:ph type="body" sz="quarter" idx="20" hasCustomPrompt="1"/>
          </p:nvPr>
        </p:nvSpPr>
        <p:spPr>
          <a:xfrm>
            <a:off x="6639844" y="2063466"/>
            <a:ext cx="470247" cy="470247"/>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128" name="Shape"/>
          <p:cNvSpPr>
            <a:spLocks noGrp="1"/>
          </p:cNvSpPr>
          <p:nvPr>
            <p:ph type="body" sz="quarter" idx="21" hasCustomPrompt="1"/>
          </p:nvPr>
        </p:nvSpPr>
        <p:spPr>
          <a:xfrm>
            <a:off x="6750024" y="2173362"/>
            <a:ext cx="249886" cy="250455"/>
          </a:xfrm>
          <a:custGeom>
            <a:avLst/>
            <a:gdLst/>
            <a:ahLst/>
            <a:cxnLst>
              <a:cxn ang="0">
                <a:pos x="wd2" y="hd2"/>
              </a:cxn>
              <a:cxn ang="5400000">
                <a:pos x="wd2" y="hd2"/>
              </a:cxn>
              <a:cxn ang="10800000">
                <a:pos x="wd2" y="hd2"/>
              </a:cxn>
              <a:cxn ang="16200000">
                <a:pos x="wd2" y="hd2"/>
              </a:cxn>
            </a:cxnLst>
            <a:rect l="0" t="0" r="r" b="b"/>
            <a:pathLst>
              <a:path w="21533" h="21600" extrusionOk="0">
                <a:moveTo>
                  <a:pt x="11228" y="10314"/>
                </a:moveTo>
                <a:lnTo>
                  <a:pt x="16788" y="7658"/>
                </a:lnTo>
                <a:lnTo>
                  <a:pt x="14871" y="7567"/>
                </a:lnTo>
                <a:cubicBezTo>
                  <a:pt x="14385" y="7544"/>
                  <a:pt x="13995" y="7154"/>
                  <a:pt x="13972" y="6667"/>
                </a:cubicBezTo>
                <a:lnTo>
                  <a:pt x="13881" y="4749"/>
                </a:lnTo>
                <a:cubicBezTo>
                  <a:pt x="13881" y="4749"/>
                  <a:pt x="11228" y="10314"/>
                  <a:pt x="11228" y="10314"/>
                </a:cubicBezTo>
                <a:close/>
                <a:moveTo>
                  <a:pt x="8372" y="11911"/>
                </a:moveTo>
                <a:lnTo>
                  <a:pt x="13794" y="539"/>
                </a:lnTo>
                <a:cubicBezTo>
                  <a:pt x="13953" y="205"/>
                  <a:pt x="14289" y="0"/>
                  <a:pt x="14647" y="0"/>
                </a:cubicBezTo>
                <a:cubicBezTo>
                  <a:pt x="14709" y="0"/>
                  <a:pt x="14771" y="6"/>
                  <a:pt x="14834" y="19"/>
                </a:cubicBezTo>
                <a:cubicBezTo>
                  <a:pt x="15258" y="105"/>
                  <a:pt x="15571" y="468"/>
                  <a:pt x="15591" y="901"/>
                </a:cubicBezTo>
                <a:lnTo>
                  <a:pt x="15820" y="5718"/>
                </a:lnTo>
                <a:lnTo>
                  <a:pt x="20633" y="5947"/>
                </a:lnTo>
                <a:cubicBezTo>
                  <a:pt x="21065" y="5967"/>
                  <a:pt x="21429" y="6280"/>
                  <a:pt x="21514" y="6705"/>
                </a:cubicBezTo>
                <a:cubicBezTo>
                  <a:pt x="21600" y="7130"/>
                  <a:pt x="21386" y="7559"/>
                  <a:pt x="20995" y="7746"/>
                </a:cubicBezTo>
                <a:lnTo>
                  <a:pt x="9632" y="13172"/>
                </a:lnTo>
                <a:cubicBezTo>
                  <a:pt x="9502" y="13234"/>
                  <a:pt x="9363" y="13265"/>
                  <a:pt x="9225" y="13265"/>
                </a:cubicBezTo>
                <a:cubicBezTo>
                  <a:pt x="8979" y="13265"/>
                  <a:pt x="8737" y="13169"/>
                  <a:pt x="8556" y="12987"/>
                </a:cubicBezTo>
                <a:cubicBezTo>
                  <a:pt x="8273" y="12704"/>
                  <a:pt x="8199" y="12273"/>
                  <a:pt x="8372" y="11911"/>
                </a:cubicBezTo>
                <a:close/>
                <a:moveTo>
                  <a:pt x="8305" y="7658"/>
                </a:moveTo>
                <a:cubicBezTo>
                  <a:pt x="6095" y="8087"/>
                  <a:pt x="4421" y="10037"/>
                  <a:pt x="4421" y="12372"/>
                </a:cubicBezTo>
                <a:cubicBezTo>
                  <a:pt x="4421" y="15020"/>
                  <a:pt x="6574" y="17175"/>
                  <a:pt x="9221" y="17175"/>
                </a:cubicBezTo>
                <a:cubicBezTo>
                  <a:pt x="11581" y="17175"/>
                  <a:pt x="13545" y="15460"/>
                  <a:pt x="13942" y="13210"/>
                </a:cubicBezTo>
                <a:lnTo>
                  <a:pt x="11157" y="14540"/>
                </a:lnTo>
                <a:cubicBezTo>
                  <a:pt x="10643" y="15001"/>
                  <a:pt x="9965" y="15283"/>
                  <a:pt x="9221" y="15283"/>
                </a:cubicBezTo>
                <a:cubicBezTo>
                  <a:pt x="7614" y="15283"/>
                  <a:pt x="6311" y="13980"/>
                  <a:pt x="6311" y="12372"/>
                </a:cubicBezTo>
                <a:cubicBezTo>
                  <a:pt x="6311" y="11726"/>
                  <a:pt x="6524" y="11132"/>
                  <a:pt x="6879" y="10650"/>
                </a:cubicBezTo>
                <a:cubicBezTo>
                  <a:pt x="6879" y="10650"/>
                  <a:pt x="8305" y="7658"/>
                  <a:pt x="8305" y="7658"/>
                </a:cubicBezTo>
                <a:close/>
                <a:moveTo>
                  <a:pt x="0" y="12372"/>
                </a:moveTo>
                <a:cubicBezTo>
                  <a:pt x="0" y="7283"/>
                  <a:pt x="4136" y="3143"/>
                  <a:pt x="9221" y="3143"/>
                </a:cubicBezTo>
                <a:cubicBezTo>
                  <a:pt x="9627" y="3143"/>
                  <a:pt x="10027" y="3173"/>
                  <a:pt x="10419" y="3224"/>
                </a:cubicBezTo>
                <a:lnTo>
                  <a:pt x="9552" y="5044"/>
                </a:lnTo>
                <a:cubicBezTo>
                  <a:pt x="9442" y="5039"/>
                  <a:pt x="9332" y="5035"/>
                  <a:pt x="9221" y="5035"/>
                </a:cubicBezTo>
                <a:cubicBezTo>
                  <a:pt x="5179" y="5035"/>
                  <a:pt x="1890" y="8326"/>
                  <a:pt x="1890" y="12372"/>
                </a:cubicBezTo>
                <a:cubicBezTo>
                  <a:pt x="1890" y="16417"/>
                  <a:pt x="5179" y="19708"/>
                  <a:pt x="9221" y="19708"/>
                </a:cubicBezTo>
                <a:cubicBezTo>
                  <a:pt x="13263" y="19708"/>
                  <a:pt x="16551" y="16417"/>
                  <a:pt x="16551" y="12372"/>
                </a:cubicBezTo>
                <a:cubicBezTo>
                  <a:pt x="16551" y="12237"/>
                  <a:pt x="16547" y="12103"/>
                  <a:pt x="16540" y="11970"/>
                </a:cubicBezTo>
                <a:lnTo>
                  <a:pt x="18352" y="11104"/>
                </a:lnTo>
                <a:cubicBezTo>
                  <a:pt x="18409" y="11519"/>
                  <a:pt x="18441" y="11941"/>
                  <a:pt x="18441" y="12372"/>
                </a:cubicBezTo>
                <a:cubicBezTo>
                  <a:pt x="18441" y="17460"/>
                  <a:pt x="14305" y="21600"/>
                  <a:pt x="9221" y="21600"/>
                </a:cubicBezTo>
                <a:cubicBezTo>
                  <a:pt x="4136" y="21600"/>
                  <a:pt x="0" y="17460"/>
                  <a:pt x="0" y="12372"/>
                </a:cubicBezTo>
                <a:close/>
              </a:path>
            </a:pathLst>
          </a:custGeom>
          <a:solidFill>
            <a:srgbClr val="FFFFFF"/>
          </a:solidFill>
        </p:spPr>
        <p:txBody>
          <a:bodyPr lIns="38100" tIns="38100" rIns="38100" bIns="38100" anchor="ctr"/>
          <a:lstStyle/>
          <a:p>
            <a:pPr defTabSz="457200">
              <a:lnSpc>
                <a:spcPct val="100000"/>
              </a:lnSpc>
              <a:defRPr sz="3000" b="1">
                <a:solidFill>
                  <a:srgbClr val="FFFFFF"/>
                </a:solidFill>
              </a:defRPr>
            </a:pPr>
            <a:r>
              <a:rPr lang="en-US"/>
              <a:t> </a:t>
            </a:r>
            <a:endParaRPr/>
          </a:p>
        </p:txBody>
      </p:sp>
      <p:sp>
        <p:nvSpPr>
          <p:cNvPr id="129" name="Elit Consectetur"/>
          <p:cNvSpPr txBox="1">
            <a:spLocks noGrp="1"/>
          </p:cNvSpPr>
          <p:nvPr>
            <p:ph type="body" sz="quarter" idx="22"/>
          </p:nvPr>
        </p:nvSpPr>
        <p:spPr>
          <a:xfrm>
            <a:off x="9090644" y="2787365"/>
            <a:ext cx="2844751" cy="241301"/>
          </a:xfrm>
          <a:prstGeom prst="rect">
            <a:avLst/>
          </a:prstGeom>
        </p:spPr>
        <p:txBody>
          <a:bodyPr/>
          <a:lstStyle>
            <a:lvl1pPr>
              <a:defRPr>
                <a:latin typeface="Avenir Next Demi Bold"/>
                <a:ea typeface="Avenir Next Demi Bold"/>
                <a:cs typeface="Avenir Next Demi Bold"/>
                <a:sym typeface="Avenir Next Demi Bold"/>
              </a:defRPr>
            </a:lvl1pPr>
          </a:lstStyle>
          <a:p>
            <a:pPr lvl="0"/>
            <a:r>
              <a:rPr lang="en-US" smtClean="0"/>
              <a:t>Click to edit Master text styles</a:t>
            </a:r>
          </a:p>
        </p:txBody>
      </p:sp>
      <p:sp>
        <p:nvSpPr>
          <p:cNvPr id="130" name="Square"/>
          <p:cNvSpPr>
            <a:spLocks noGrp="1"/>
          </p:cNvSpPr>
          <p:nvPr>
            <p:ph type="body" sz="quarter" idx="23" hasCustomPrompt="1"/>
          </p:nvPr>
        </p:nvSpPr>
        <p:spPr>
          <a:xfrm>
            <a:off x="10277896" y="2063466"/>
            <a:ext cx="470247" cy="470247"/>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131" name="Vestibulum justo dolor id ligula porta felis euismod semper."/>
          <p:cNvSpPr txBox="1">
            <a:spLocks noGrp="1"/>
          </p:cNvSpPr>
          <p:nvPr>
            <p:ph type="body" sz="quarter" idx="24"/>
          </p:nvPr>
        </p:nvSpPr>
        <p:spPr>
          <a:xfrm>
            <a:off x="9090644" y="3155665"/>
            <a:ext cx="2844751" cy="852885"/>
          </a:xfrm>
          <a:prstGeom prst="rect">
            <a:avLst/>
          </a:prstGeom>
        </p:spPr>
        <p:txBody>
          <a:bodyPr/>
          <a:lstStyle/>
          <a:p>
            <a:pPr lvl="0"/>
            <a:r>
              <a:rPr lang="en-US" smtClean="0"/>
              <a:t>Click to edit Master text styles</a:t>
            </a:r>
          </a:p>
        </p:txBody>
      </p:sp>
      <p:sp>
        <p:nvSpPr>
          <p:cNvPr id="132" name="Pellentesque"/>
          <p:cNvSpPr txBox="1">
            <a:spLocks noGrp="1"/>
          </p:cNvSpPr>
          <p:nvPr>
            <p:ph type="body" sz="quarter" idx="25"/>
          </p:nvPr>
        </p:nvSpPr>
        <p:spPr>
          <a:xfrm>
            <a:off x="5452591" y="5732414"/>
            <a:ext cx="2844752" cy="241301"/>
          </a:xfrm>
          <a:prstGeom prst="rect">
            <a:avLst/>
          </a:prstGeom>
        </p:spPr>
        <p:txBody>
          <a:bodyPr/>
          <a:lstStyle>
            <a:lvl1pPr>
              <a:defRPr>
                <a:latin typeface="Avenir Next Demi Bold"/>
                <a:ea typeface="Avenir Next Demi Bold"/>
                <a:cs typeface="Avenir Next Demi Bold"/>
                <a:sym typeface="Avenir Next Demi Bold"/>
              </a:defRPr>
            </a:lvl1pPr>
          </a:lstStyle>
          <a:p>
            <a:pPr lvl="0"/>
            <a:r>
              <a:rPr lang="en-US" smtClean="0"/>
              <a:t>Click to edit Master text styles</a:t>
            </a:r>
          </a:p>
        </p:txBody>
      </p:sp>
      <p:sp>
        <p:nvSpPr>
          <p:cNvPr id="133" name="Square"/>
          <p:cNvSpPr>
            <a:spLocks noGrp="1"/>
          </p:cNvSpPr>
          <p:nvPr>
            <p:ph type="body" sz="quarter" idx="26" hasCustomPrompt="1"/>
          </p:nvPr>
        </p:nvSpPr>
        <p:spPr>
          <a:xfrm>
            <a:off x="6639844" y="5008515"/>
            <a:ext cx="470247" cy="470247"/>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134" name="Risus Euismod"/>
          <p:cNvSpPr txBox="1">
            <a:spLocks noGrp="1"/>
          </p:cNvSpPr>
          <p:nvPr>
            <p:ph type="body" sz="quarter" idx="27"/>
          </p:nvPr>
        </p:nvSpPr>
        <p:spPr>
          <a:xfrm>
            <a:off x="9090644" y="5732414"/>
            <a:ext cx="2844751" cy="241301"/>
          </a:xfrm>
          <a:prstGeom prst="rect">
            <a:avLst/>
          </a:prstGeom>
        </p:spPr>
        <p:txBody>
          <a:bodyPr/>
          <a:lstStyle>
            <a:lvl1pPr>
              <a:defRPr>
                <a:latin typeface="Avenir Next Demi Bold"/>
                <a:ea typeface="Avenir Next Demi Bold"/>
                <a:cs typeface="Avenir Next Demi Bold"/>
                <a:sym typeface="Avenir Next Demi Bold"/>
              </a:defRPr>
            </a:lvl1pPr>
          </a:lstStyle>
          <a:p>
            <a:pPr lvl="0"/>
            <a:r>
              <a:rPr lang="en-US" smtClean="0"/>
              <a:t>Click to edit Master text styles</a:t>
            </a:r>
          </a:p>
        </p:txBody>
      </p:sp>
      <p:sp>
        <p:nvSpPr>
          <p:cNvPr id="135" name="Square"/>
          <p:cNvSpPr>
            <a:spLocks noGrp="1"/>
          </p:cNvSpPr>
          <p:nvPr>
            <p:ph type="body" sz="quarter" idx="28" hasCustomPrompt="1"/>
          </p:nvPr>
        </p:nvSpPr>
        <p:spPr>
          <a:xfrm>
            <a:off x="10277896" y="5008515"/>
            <a:ext cx="470247" cy="470247"/>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136" name="Duis mollis, est non commodo luctus, nisi erat porttitor ligula, eget lacinia odio sem nec elit."/>
          <p:cNvSpPr txBox="1">
            <a:spLocks noGrp="1"/>
          </p:cNvSpPr>
          <p:nvPr>
            <p:ph type="body" sz="quarter" idx="29"/>
          </p:nvPr>
        </p:nvSpPr>
        <p:spPr>
          <a:xfrm>
            <a:off x="9090644" y="6100714"/>
            <a:ext cx="2844751" cy="852885"/>
          </a:xfrm>
          <a:prstGeom prst="rect">
            <a:avLst/>
          </a:prstGeom>
        </p:spPr>
        <p:txBody>
          <a:bodyPr/>
          <a:lstStyle/>
          <a:p>
            <a:pPr lvl="0"/>
            <a:r>
              <a:rPr lang="en-US" smtClean="0"/>
              <a:t>Click to edit Master text styles</a:t>
            </a:r>
          </a:p>
        </p:txBody>
      </p:sp>
      <p:sp>
        <p:nvSpPr>
          <p:cNvPr id="137" name="Etiam porta sem malesuada magna justo mollis ipsum euismod."/>
          <p:cNvSpPr txBox="1">
            <a:spLocks noGrp="1"/>
          </p:cNvSpPr>
          <p:nvPr>
            <p:ph type="body" sz="quarter" idx="30"/>
          </p:nvPr>
        </p:nvSpPr>
        <p:spPr>
          <a:xfrm>
            <a:off x="5452591" y="6100714"/>
            <a:ext cx="2844752" cy="852885"/>
          </a:xfrm>
          <a:prstGeom prst="rect">
            <a:avLst/>
          </a:prstGeom>
        </p:spPr>
        <p:txBody>
          <a:bodyPr/>
          <a:lstStyle/>
          <a:p>
            <a:pPr lvl="0"/>
            <a:r>
              <a:rPr lang="en-US" smtClean="0"/>
              <a:t>Click to edit Master text styles</a:t>
            </a:r>
          </a:p>
        </p:txBody>
      </p:sp>
      <p:sp>
        <p:nvSpPr>
          <p:cNvPr id="138" name="Square"/>
          <p:cNvSpPr/>
          <p:nvPr/>
        </p:nvSpPr>
        <p:spPr>
          <a:xfrm>
            <a:off x="12075748" y="8777958"/>
            <a:ext cx="470246" cy="470246"/>
          </a:xfrm>
          <a:prstGeom prst="rect">
            <a:avLst/>
          </a:prstGeom>
          <a:solidFill>
            <a:srgbClr val="0057FF"/>
          </a:solidFill>
          <a:ln w="12700">
            <a:miter lim="400000"/>
          </a:ln>
        </p:spPr>
        <p:txBody>
          <a:bodyPr lIns="0" tIns="0" rIns="0" bIns="0" anchor="ctr"/>
          <a:lstStyle/>
          <a:p>
            <a:endParaRPr/>
          </a:p>
        </p:txBody>
      </p:sp>
      <p:sp>
        <p:nvSpPr>
          <p:cNvPr id="13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140" name="Shape"/>
          <p:cNvSpPr>
            <a:spLocks noGrp="1"/>
          </p:cNvSpPr>
          <p:nvPr>
            <p:ph type="body" sz="quarter" idx="31" hasCustomPrompt="1"/>
          </p:nvPr>
        </p:nvSpPr>
        <p:spPr>
          <a:xfrm>
            <a:off x="10365554" y="2173362"/>
            <a:ext cx="294931" cy="250455"/>
          </a:xfrm>
          <a:custGeom>
            <a:avLst/>
            <a:gdLst/>
            <a:ahLst/>
            <a:cxnLst>
              <a:cxn ang="0">
                <a:pos x="wd2" y="hd2"/>
              </a:cxn>
              <a:cxn ang="5400000">
                <a:pos x="wd2" y="hd2"/>
              </a:cxn>
              <a:cxn ang="10800000">
                <a:pos x="wd2" y="hd2"/>
              </a:cxn>
              <a:cxn ang="16200000">
                <a:pos x="wd2" y="hd2"/>
              </a:cxn>
            </a:cxnLst>
            <a:rect l="0" t="0" r="r" b="b"/>
            <a:pathLst>
              <a:path w="21600" h="21600" extrusionOk="0">
                <a:moveTo>
                  <a:pt x="3343" y="14721"/>
                </a:moveTo>
                <a:cubicBezTo>
                  <a:pt x="3343" y="13988"/>
                  <a:pt x="3850" y="13390"/>
                  <a:pt x="4474" y="13390"/>
                </a:cubicBezTo>
                <a:cubicBezTo>
                  <a:pt x="5097" y="13390"/>
                  <a:pt x="5604" y="13988"/>
                  <a:pt x="5604" y="14721"/>
                </a:cubicBezTo>
                <a:lnTo>
                  <a:pt x="5604" y="19478"/>
                </a:lnTo>
                <a:lnTo>
                  <a:pt x="3343" y="19478"/>
                </a:lnTo>
                <a:cubicBezTo>
                  <a:pt x="3343" y="19478"/>
                  <a:pt x="3343" y="14721"/>
                  <a:pt x="3343" y="14721"/>
                </a:cubicBezTo>
                <a:close/>
                <a:moveTo>
                  <a:pt x="9670" y="9281"/>
                </a:moveTo>
                <a:cubicBezTo>
                  <a:pt x="9670" y="8547"/>
                  <a:pt x="10177" y="7950"/>
                  <a:pt x="10800" y="7950"/>
                </a:cubicBezTo>
                <a:cubicBezTo>
                  <a:pt x="11423" y="7950"/>
                  <a:pt x="11930" y="8547"/>
                  <a:pt x="11930" y="9281"/>
                </a:cubicBezTo>
                <a:lnTo>
                  <a:pt x="11930" y="19478"/>
                </a:lnTo>
                <a:lnTo>
                  <a:pt x="9670" y="19478"/>
                </a:lnTo>
                <a:cubicBezTo>
                  <a:pt x="9670" y="19478"/>
                  <a:pt x="9670" y="9281"/>
                  <a:pt x="9670" y="9281"/>
                </a:cubicBezTo>
                <a:close/>
                <a:moveTo>
                  <a:pt x="15996" y="3453"/>
                </a:moveTo>
                <a:cubicBezTo>
                  <a:pt x="15996" y="2719"/>
                  <a:pt x="16503" y="2122"/>
                  <a:pt x="17127" y="2122"/>
                </a:cubicBezTo>
                <a:cubicBezTo>
                  <a:pt x="17750" y="2122"/>
                  <a:pt x="18257" y="2719"/>
                  <a:pt x="18257" y="3453"/>
                </a:cubicBezTo>
                <a:lnTo>
                  <a:pt x="18257" y="19478"/>
                </a:lnTo>
                <a:lnTo>
                  <a:pt x="15996" y="19478"/>
                </a:lnTo>
                <a:cubicBezTo>
                  <a:pt x="15996" y="19478"/>
                  <a:pt x="15996" y="3453"/>
                  <a:pt x="15996" y="3453"/>
                </a:cubicBezTo>
                <a:close/>
                <a:moveTo>
                  <a:pt x="20699" y="19478"/>
                </a:moveTo>
                <a:lnTo>
                  <a:pt x="20059" y="19478"/>
                </a:lnTo>
                <a:lnTo>
                  <a:pt x="20059" y="3453"/>
                </a:lnTo>
                <a:cubicBezTo>
                  <a:pt x="20059" y="1549"/>
                  <a:pt x="18744" y="0"/>
                  <a:pt x="17127" y="0"/>
                </a:cubicBezTo>
                <a:cubicBezTo>
                  <a:pt x="15510" y="0"/>
                  <a:pt x="14194" y="1549"/>
                  <a:pt x="14194" y="3453"/>
                </a:cubicBezTo>
                <a:lnTo>
                  <a:pt x="14194" y="19478"/>
                </a:lnTo>
                <a:lnTo>
                  <a:pt x="13732" y="19478"/>
                </a:lnTo>
                <a:lnTo>
                  <a:pt x="13732" y="9281"/>
                </a:lnTo>
                <a:cubicBezTo>
                  <a:pt x="13732" y="7377"/>
                  <a:pt x="12417" y="5828"/>
                  <a:pt x="10800" y="5828"/>
                </a:cubicBezTo>
                <a:cubicBezTo>
                  <a:pt x="9183" y="5828"/>
                  <a:pt x="7868" y="7377"/>
                  <a:pt x="7868" y="9281"/>
                </a:cubicBezTo>
                <a:lnTo>
                  <a:pt x="7868" y="19478"/>
                </a:lnTo>
                <a:lnTo>
                  <a:pt x="7406" y="19478"/>
                </a:lnTo>
                <a:lnTo>
                  <a:pt x="7406" y="14721"/>
                </a:lnTo>
                <a:cubicBezTo>
                  <a:pt x="7406" y="12817"/>
                  <a:pt x="6091" y="11268"/>
                  <a:pt x="4474" y="11268"/>
                </a:cubicBezTo>
                <a:cubicBezTo>
                  <a:pt x="2857" y="11268"/>
                  <a:pt x="1541" y="12817"/>
                  <a:pt x="1541" y="14721"/>
                </a:cubicBezTo>
                <a:lnTo>
                  <a:pt x="1541" y="19478"/>
                </a:lnTo>
                <a:lnTo>
                  <a:pt x="901" y="19478"/>
                </a:lnTo>
                <a:cubicBezTo>
                  <a:pt x="403" y="19478"/>
                  <a:pt x="0" y="19953"/>
                  <a:pt x="0" y="20539"/>
                </a:cubicBezTo>
                <a:cubicBezTo>
                  <a:pt x="0" y="21125"/>
                  <a:pt x="403" y="21600"/>
                  <a:pt x="901" y="21600"/>
                </a:cubicBezTo>
                <a:lnTo>
                  <a:pt x="20699" y="21600"/>
                </a:lnTo>
                <a:cubicBezTo>
                  <a:pt x="21197" y="21600"/>
                  <a:pt x="21600" y="21125"/>
                  <a:pt x="21600" y="20539"/>
                </a:cubicBezTo>
                <a:cubicBezTo>
                  <a:pt x="21600" y="19953"/>
                  <a:pt x="21197" y="19478"/>
                  <a:pt x="20699" y="19478"/>
                </a:cubicBezTo>
                <a:close/>
              </a:path>
            </a:pathLst>
          </a:custGeom>
          <a:solidFill>
            <a:srgbClr val="FFFFFF"/>
          </a:solidFill>
        </p:spPr>
        <p:txBody>
          <a:bodyPr lIns="38100" tIns="38100" rIns="38100" bIns="38100" anchor="ctr"/>
          <a:lstStyle/>
          <a:p>
            <a:pPr defTabSz="457200">
              <a:lnSpc>
                <a:spcPct val="100000"/>
              </a:lnSpc>
              <a:defRPr sz="3000" b="1">
                <a:solidFill>
                  <a:srgbClr val="FFFFFF"/>
                </a:solidFill>
              </a:defRPr>
            </a:pPr>
            <a:r>
              <a:rPr lang="en-US"/>
              <a:t> </a:t>
            </a:r>
            <a:endParaRPr/>
          </a:p>
        </p:txBody>
      </p:sp>
      <p:sp>
        <p:nvSpPr>
          <p:cNvPr id="141" name="Shape"/>
          <p:cNvSpPr>
            <a:spLocks noGrp="1"/>
          </p:cNvSpPr>
          <p:nvPr>
            <p:ph type="body" sz="quarter" idx="32" hasCustomPrompt="1"/>
          </p:nvPr>
        </p:nvSpPr>
        <p:spPr>
          <a:xfrm>
            <a:off x="6773367" y="5110036"/>
            <a:ext cx="203201" cy="267206"/>
          </a:xfrm>
          <a:custGeom>
            <a:avLst/>
            <a:gdLst/>
            <a:ahLst/>
            <a:cxnLst>
              <a:cxn ang="0">
                <a:pos x="wd2" y="hd2"/>
              </a:cxn>
              <a:cxn ang="5400000">
                <a:pos x="wd2" y="hd2"/>
              </a:cxn>
              <a:cxn ang="10800000">
                <a:pos x="wd2" y="hd2"/>
              </a:cxn>
              <a:cxn ang="16200000">
                <a:pos x="wd2" y="hd2"/>
              </a:cxn>
            </a:cxnLst>
            <a:rect l="0" t="0" r="r" b="b"/>
            <a:pathLst>
              <a:path w="21600" h="21600" extrusionOk="0">
                <a:moveTo>
                  <a:pt x="10801" y="1967"/>
                </a:moveTo>
                <a:cubicBezTo>
                  <a:pt x="15329" y="1967"/>
                  <a:pt x="19014" y="4769"/>
                  <a:pt x="19014" y="8213"/>
                </a:cubicBezTo>
                <a:cubicBezTo>
                  <a:pt x="19014" y="9628"/>
                  <a:pt x="18526" y="10687"/>
                  <a:pt x="17432" y="11647"/>
                </a:cubicBezTo>
                <a:cubicBezTo>
                  <a:pt x="17417" y="11660"/>
                  <a:pt x="17403" y="11674"/>
                  <a:pt x="17388" y="11688"/>
                </a:cubicBezTo>
                <a:cubicBezTo>
                  <a:pt x="16915" y="12151"/>
                  <a:pt x="16442" y="12567"/>
                  <a:pt x="15984" y="12970"/>
                </a:cubicBezTo>
                <a:cubicBezTo>
                  <a:pt x="14847" y="13970"/>
                  <a:pt x="13764" y="14926"/>
                  <a:pt x="13363" y="16115"/>
                </a:cubicBezTo>
                <a:lnTo>
                  <a:pt x="12008" y="16115"/>
                </a:lnTo>
                <a:lnTo>
                  <a:pt x="12008" y="11230"/>
                </a:lnTo>
                <a:lnTo>
                  <a:pt x="15405" y="8072"/>
                </a:lnTo>
                <a:cubicBezTo>
                  <a:pt x="15857" y="7652"/>
                  <a:pt x="15775" y="7032"/>
                  <a:pt x="15222" y="6688"/>
                </a:cubicBezTo>
                <a:cubicBezTo>
                  <a:pt x="14669" y="6344"/>
                  <a:pt x="13855" y="6407"/>
                  <a:pt x="13403" y="6827"/>
                </a:cubicBezTo>
                <a:lnTo>
                  <a:pt x="10757" y="9286"/>
                </a:lnTo>
                <a:lnTo>
                  <a:pt x="8112" y="6827"/>
                </a:lnTo>
                <a:cubicBezTo>
                  <a:pt x="7660" y="6407"/>
                  <a:pt x="6846" y="6345"/>
                  <a:pt x="6293" y="6688"/>
                </a:cubicBezTo>
                <a:cubicBezTo>
                  <a:pt x="5740" y="7032"/>
                  <a:pt x="5658" y="7652"/>
                  <a:pt x="6110" y="8072"/>
                </a:cubicBezTo>
                <a:lnTo>
                  <a:pt x="9422" y="11151"/>
                </a:lnTo>
                <a:lnTo>
                  <a:pt x="9422" y="16115"/>
                </a:lnTo>
                <a:lnTo>
                  <a:pt x="8239" y="16115"/>
                </a:lnTo>
                <a:cubicBezTo>
                  <a:pt x="7837" y="14927"/>
                  <a:pt x="6754" y="13971"/>
                  <a:pt x="5618" y="12972"/>
                </a:cubicBezTo>
                <a:cubicBezTo>
                  <a:pt x="5160" y="12569"/>
                  <a:pt x="4686" y="12152"/>
                  <a:pt x="4212" y="11688"/>
                </a:cubicBezTo>
                <a:cubicBezTo>
                  <a:pt x="4197" y="11674"/>
                  <a:pt x="4183" y="11661"/>
                  <a:pt x="4168" y="11647"/>
                </a:cubicBezTo>
                <a:cubicBezTo>
                  <a:pt x="3074" y="10687"/>
                  <a:pt x="2586" y="9628"/>
                  <a:pt x="2586" y="8213"/>
                </a:cubicBezTo>
                <a:cubicBezTo>
                  <a:pt x="2586" y="4769"/>
                  <a:pt x="6271" y="1967"/>
                  <a:pt x="10801" y="1967"/>
                </a:cubicBezTo>
                <a:close/>
                <a:moveTo>
                  <a:pt x="10800" y="19633"/>
                </a:moveTo>
                <a:cubicBezTo>
                  <a:pt x="9559" y="19633"/>
                  <a:pt x="8798" y="19111"/>
                  <a:pt x="8523" y="18082"/>
                </a:cubicBezTo>
                <a:lnTo>
                  <a:pt x="13082" y="18082"/>
                </a:lnTo>
                <a:cubicBezTo>
                  <a:pt x="12689" y="19627"/>
                  <a:pt x="11356" y="19633"/>
                  <a:pt x="10800" y="19633"/>
                </a:cubicBezTo>
                <a:close/>
                <a:moveTo>
                  <a:pt x="3662" y="14258"/>
                </a:moveTo>
                <a:cubicBezTo>
                  <a:pt x="5039" y="15470"/>
                  <a:pt x="5818" y="16199"/>
                  <a:pt x="5818" y="17098"/>
                </a:cubicBezTo>
                <a:cubicBezTo>
                  <a:pt x="5818" y="19875"/>
                  <a:pt x="7727" y="21600"/>
                  <a:pt x="10800" y="21600"/>
                </a:cubicBezTo>
                <a:cubicBezTo>
                  <a:pt x="13920" y="21600"/>
                  <a:pt x="15783" y="19917"/>
                  <a:pt x="15783" y="17098"/>
                </a:cubicBezTo>
                <a:cubicBezTo>
                  <a:pt x="15783" y="16198"/>
                  <a:pt x="16563" y="15469"/>
                  <a:pt x="17941" y="14256"/>
                </a:cubicBezTo>
                <a:cubicBezTo>
                  <a:pt x="18391" y="13860"/>
                  <a:pt x="18902" y="13411"/>
                  <a:pt x="19410" y="12915"/>
                </a:cubicBezTo>
                <a:cubicBezTo>
                  <a:pt x="20884" y="11612"/>
                  <a:pt x="21600" y="10074"/>
                  <a:pt x="21600" y="8213"/>
                </a:cubicBezTo>
                <a:cubicBezTo>
                  <a:pt x="21600" y="3684"/>
                  <a:pt x="16756" y="0"/>
                  <a:pt x="10801" y="0"/>
                </a:cubicBezTo>
                <a:cubicBezTo>
                  <a:pt x="4845" y="0"/>
                  <a:pt x="0" y="3684"/>
                  <a:pt x="0" y="8213"/>
                </a:cubicBezTo>
                <a:cubicBezTo>
                  <a:pt x="0" y="10073"/>
                  <a:pt x="716" y="11612"/>
                  <a:pt x="2190" y="12915"/>
                </a:cubicBezTo>
                <a:cubicBezTo>
                  <a:pt x="2699" y="13411"/>
                  <a:pt x="3210" y="13861"/>
                  <a:pt x="3662" y="14258"/>
                </a:cubicBezTo>
                <a:close/>
              </a:path>
            </a:pathLst>
          </a:custGeom>
          <a:solidFill>
            <a:srgbClr val="FFFFFF"/>
          </a:solidFill>
        </p:spPr>
        <p:txBody>
          <a:bodyPr lIns="38100" tIns="38100" rIns="38100" bIns="38100" anchor="ctr"/>
          <a:lstStyle/>
          <a:p>
            <a:pPr defTabSz="457200">
              <a:lnSpc>
                <a:spcPct val="100000"/>
              </a:lnSpc>
              <a:defRPr sz="3000" b="1">
                <a:solidFill>
                  <a:srgbClr val="FFFFFF"/>
                </a:solidFill>
              </a:defRPr>
            </a:pPr>
            <a:r>
              <a:rPr lang="en-US"/>
              <a:t> </a:t>
            </a:r>
            <a:endParaRPr/>
          </a:p>
        </p:txBody>
      </p:sp>
      <p:sp>
        <p:nvSpPr>
          <p:cNvPr id="142" name="Shape"/>
          <p:cNvSpPr>
            <a:spLocks noGrp="1"/>
          </p:cNvSpPr>
          <p:nvPr>
            <p:ph type="body" sz="quarter" idx="33" hasCustomPrompt="1"/>
          </p:nvPr>
        </p:nvSpPr>
        <p:spPr>
          <a:xfrm>
            <a:off x="10387791" y="5118411"/>
            <a:ext cx="250457" cy="250456"/>
          </a:xfrm>
          <a:custGeom>
            <a:avLst/>
            <a:gdLst/>
            <a:ahLst/>
            <a:cxnLst>
              <a:cxn ang="0">
                <a:pos x="wd2" y="hd2"/>
              </a:cxn>
              <a:cxn ang="5400000">
                <a:pos x="wd2" y="hd2"/>
              </a:cxn>
              <a:cxn ang="10800000">
                <a:pos x="wd2" y="hd2"/>
              </a:cxn>
              <a:cxn ang="16200000">
                <a:pos x="wd2" y="hd2"/>
              </a:cxn>
            </a:cxnLst>
            <a:rect l="0" t="0" r="r" b="b"/>
            <a:pathLst>
              <a:path w="21600" h="21529" extrusionOk="0">
                <a:moveTo>
                  <a:pt x="7151" y="14452"/>
                </a:moveTo>
                <a:lnTo>
                  <a:pt x="7151" y="10765"/>
                </a:lnTo>
                <a:cubicBezTo>
                  <a:pt x="7151" y="10236"/>
                  <a:pt x="6722" y="9808"/>
                  <a:pt x="6191" y="9808"/>
                </a:cubicBezTo>
                <a:cubicBezTo>
                  <a:pt x="5661" y="9808"/>
                  <a:pt x="5231" y="10236"/>
                  <a:pt x="5231" y="10765"/>
                </a:cubicBezTo>
                <a:lnTo>
                  <a:pt x="5231" y="14452"/>
                </a:lnTo>
                <a:cubicBezTo>
                  <a:pt x="5231" y="14981"/>
                  <a:pt x="5661" y="15409"/>
                  <a:pt x="6191" y="15409"/>
                </a:cubicBezTo>
                <a:cubicBezTo>
                  <a:pt x="6722" y="15409"/>
                  <a:pt x="7151" y="14981"/>
                  <a:pt x="7151" y="14452"/>
                </a:cubicBezTo>
                <a:close/>
                <a:moveTo>
                  <a:pt x="16204" y="14452"/>
                </a:moveTo>
                <a:lnTo>
                  <a:pt x="16204" y="10765"/>
                </a:lnTo>
                <a:cubicBezTo>
                  <a:pt x="16204" y="10236"/>
                  <a:pt x="15775" y="9808"/>
                  <a:pt x="15244" y="9808"/>
                </a:cubicBezTo>
                <a:cubicBezTo>
                  <a:pt x="14714" y="9808"/>
                  <a:pt x="14284" y="10236"/>
                  <a:pt x="14284" y="10765"/>
                </a:cubicBezTo>
                <a:lnTo>
                  <a:pt x="14284" y="14452"/>
                </a:lnTo>
                <a:cubicBezTo>
                  <a:pt x="14284" y="14981"/>
                  <a:pt x="14714" y="15409"/>
                  <a:pt x="15244" y="15409"/>
                </a:cubicBezTo>
                <a:cubicBezTo>
                  <a:pt x="15775" y="15409"/>
                  <a:pt x="16204" y="14981"/>
                  <a:pt x="16204" y="14452"/>
                </a:cubicBezTo>
                <a:close/>
                <a:moveTo>
                  <a:pt x="11760" y="14452"/>
                </a:moveTo>
                <a:lnTo>
                  <a:pt x="11760" y="10765"/>
                </a:lnTo>
                <a:cubicBezTo>
                  <a:pt x="11760" y="10236"/>
                  <a:pt x="11330" y="9808"/>
                  <a:pt x="10800" y="9808"/>
                </a:cubicBezTo>
                <a:cubicBezTo>
                  <a:pt x="10270" y="9808"/>
                  <a:pt x="9840" y="10236"/>
                  <a:pt x="9840" y="10765"/>
                </a:cubicBezTo>
                <a:lnTo>
                  <a:pt x="9840" y="14452"/>
                </a:lnTo>
                <a:cubicBezTo>
                  <a:pt x="9840" y="14981"/>
                  <a:pt x="10270" y="15409"/>
                  <a:pt x="10800" y="15409"/>
                </a:cubicBezTo>
                <a:cubicBezTo>
                  <a:pt x="11330" y="15409"/>
                  <a:pt x="11760" y="14981"/>
                  <a:pt x="11760" y="14452"/>
                </a:cubicBezTo>
                <a:close/>
                <a:moveTo>
                  <a:pt x="5269" y="6638"/>
                </a:moveTo>
                <a:lnTo>
                  <a:pt x="16277" y="6638"/>
                </a:lnTo>
                <a:lnTo>
                  <a:pt x="10792" y="2189"/>
                </a:lnTo>
                <a:cubicBezTo>
                  <a:pt x="10792" y="2189"/>
                  <a:pt x="5269" y="6638"/>
                  <a:pt x="5269" y="6638"/>
                </a:cubicBezTo>
                <a:close/>
                <a:moveTo>
                  <a:pt x="1649" y="7914"/>
                </a:moveTo>
                <a:cubicBezTo>
                  <a:pt x="1514" y="7532"/>
                  <a:pt x="1634" y="7106"/>
                  <a:pt x="1951" y="6851"/>
                </a:cubicBezTo>
                <a:lnTo>
                  <a:pt x="10191" y="213"/>
                </a:lnTo>
                <a:cubicBezTo>
                  <a:pt x="10543" y="-71"/>
                  <a:pt x="11048" y="-70"/>
                  <a:pt x="11400" y="215"/>
                </a:cubicBezTo>
                <a:lnTo>
                  <a:pt x="19583" y="6853"/>
                </a:lnTo>
                <a:cubicBezTo>
                  <a:pt x="19898" y="7109"/>
                  <a:pt x="20017" y="7534"/>
                  <a:pt x="19881" y="7916"/>
                </a:cubicBezTo>
                <a:cubicBezTo>
                  <a:pt x="19745" y="8297"/>
                  <a:pt x="19383" y="8552"/>
                  <a:pt x="18977" y="8552"/>
                </a:cubicBezTo>
                <a:lnTo>
                  <a:pt x="2554" y="8552"/>
                </a:lnTo>
                <a:cubicBezTo>
                  <a:pt x="2147" y="8552"/>
                  <a:pt x="1785" y="8296"/>
                  <a:pt x="1649" y="7914"/>
                </a:cubicBezTo>
                <a:close/>
                <a:moveTo>
                  <a:pt x="1663" y="17163"/>
                </a:moveTo>
                <a:cubicBezTo>
                  <a:pt x="1663" y="17692"/>
                  <a:pt x="2093" y="18120"/>
                  <a:pt x="2623" y="18120"/>
                </a:cubicBezTo>
                <a:lnTo>
                  <a:pt x="18977" y="18120"/>
                </a:lnTo>
                <a:cubicBezTo>
                  <a:pt x="19507" y="18120"/>
                  <a:pt x="19937" y="17692"/>
                  <a:pt x="19937" y="17163"/>
                </a:cubicBezTo>
                <a:cubicBezTo>
                  <a:pt x="19937" y="16635"/>
                  <a:pt x="19507" y="16207"/>
                  <a:pt x="18977" y="16207"/>
                </a:cubicBezTo>
                <a:lnTo>
                  <a:pt x="2623" y="16207"/>
                </a:lnTo>
                <a:cubicBezTo>
                  <a:pt x="2093" y="16207"/>
                  <a:pt x="1663" y="16635"/>
                  <a:pt x="1663" y="17163"/>
                </a:cubicBezTo>
                <a:close/>
                <a:moveTo>
                  <a:pt x="21600" y="20572"/>
                </a:moveTo>
                <a:cubicBezTo>
                  <a:pt x="21600" y="21101"/>
                  <a:pt x="21170" y="21529"/>
                  <a:pt x="20640" y="21529"/>
                </a:cubicBezTo>
                <a:lnTo>
                  <a:pt x="960" y="21529"/>
                </a:lnTo>
                <a:cubicBezTo>
                  <a:pt x="430" y="21529"/>
                  <a:pt x="0" y="21101"/>
                  <a:pt x="0" y="20572"/>
                </a:cubicBezTo>
                <a:cubicBezTo>
                  <a:pt x="0" y="20044"/>
                  <a:pt x="430" y="19615"/>
                  <a:pt x="960" y="19615"/>
                </a:cubicBezTo>
                <a:lnTo>
                  <a:pt x="20640" y="19615"/>
                </a:lnTo>
                <a:cubicBezTo>
                  <a:pt x="21170" y="19615"/>
                  <a:pt x="21600" y="20044"/>
                  <a:pt x="21600" y="20572"/>
                </a:cubicBezTo>
                <a:close/>
              </a:path>
            </a:pathLst>
          </a:custGeom>
          <a:solidFill>
            <a:srgbClr val="FFFFFF"/>
          </a:solidFill>
        </p:spPr>
        <p:txBody>
          <a:bodyPr lIns="38100" tIns="38100" rIns="38100" bIns="38100" anchor="ctr"/>
          <a:lstStyle/>
          <a:p>
            <a:pPr defTabSz="457200">
              <a:lnSpc>
                <a:spcPct val="100000"/>
              </a:lnSpc>
              <a:defRPr sz="3000" b="1">
                <a:solidFill>
                  <a:srgbClr val="FFFFFF"/>
                </a:solidFill>
              </a:defRPr>
            </a:pPr>
            <a:r>
              <a:rPr lang="en-US"/>
              <a:t> </a:t>
            </a:r>
            <a:endParaRPr/>
          </a:p>
        </p:txBody>
      </p:sp>
    </p:spTree>
  </p:cSld>
  <p:clrMapOvr>
    <a:masterClrMapping/>
  </p:clrMapOvr>
  <p:transition xmlns:p14="http://schemas.microsoft.com/office/powerpoint/2010/mai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7">
    <p:spTree>
      <p:nvGrpSpPr>
        <p:cNvPr id="1" name=""/>
        <p:cNvGrpSpPr/>
        <p:nvPr/>
      </p:nvGrpSpPr>
      <p:grpSpPr>
        <a:xfrm>
          <a:off x="0" y="0"/>
          <a:ext cx="0" cy="0"/>
          <a:chOff x="0" y="0"/>
          <a:chExt cx="0" cy="0"/>
        </a:xfrm>
      </p:grpSpPr>
      <p:sp>
        <p:nvSpPr>
          <p:cNvPr id="149" name="Company  Name  / Presentation theme goes here"/>
          <p:cNvSpPr txBox="1">
            <a:spLocks noGrp="1"/>
          </p:cNvSpPr>
          <p:nvPr>
            <p:ph type="body" sz="quarter" idx="13"/>
          </p:nvPr>
        </p:nvSpPr>
        <p:spPr>
          <a:xfrm>
            <a:off x="782982" y="8917830"/>
            <a:ext cx="10464801" cy="203201"/>
          </a:xfrm>
          <a:prstGeom prst="rect">
            <a:avLst/>
          </a:prstGeom>
        </p:spPr>
        <p:txBody>
          <a:bodyPr anchor="ctr">
            <a:spAutoFit/>
          </a:bodyPr>
          <a:lstStyle>
            <a:lvl1pPr algn="l">
              <a:lnSpc>
                <a:spcPct val="100000"/>
              </a:lnSpc>
              <a:defRPr sz="1200">
                <a:solidFill>
                  <a:srgbClr val="A6AAA9"/>
                </a:solidFill>
              </a:defRPr>
            </a:lvl1pPr>
          </a:lstStyle>
          <a:p>
            <a:pPr lvl="0"/>
            <a:r>
              <a:rPr lang="en-US" smtClean="0"/>
              <a:t>Click to edit Master text styles</a:t>
            </a:r>
          </a:p>
        </p:txBody>
      </p:sp>
      <p:sp>
        <p:nvSpPr>
          <p:cNvPr id="150" name="Title Text"/>
          <p:cNvSpPr txBox="1">
            <a:spLocks noGrp="1"/>
          </p:cNvSpPr>
          <p:nvPr>
            <p:ph type="title"/>
          </p:nvPr>
        </p:nvSpPr>
        <p:spPr>
          <a:prstGeom prst="rect">
            <a:avLst/>
          </a:prstGeom>
        </p:spPr>
        <p:txBody>
          <a:bodyPr/>
          <a:lstStyle/>
          <a:p>
            <a:r>
              <a:rPr lang="en-US" smtClean="0"/>
              <a:t>Click to edit Master title style</a:t>
            </a:r>
            <a:endParaRPr/>
          </a:p>
        </p:txBody>
      </p:sp>
      <p:sp>
        <p:nvSpPr>
          <p:cNvPr id="151" name="Photo-Placeholder.jpg"/>
          <p:cNvSpPr>
            <a:spLocks noGrp="1"/>
          </p:cNvSpPr>
          <p:nvPr>
            <p:ph type="pic" sz="quarter" idx="14"/>
          </p:nvPr>
        </p:nvSpPr>
        <p:spPr>
          <a:xfrm>
            <a:off x="1141486" y="3937000"/>
            <a:ext cx="2301728" cy="2301727"/>
          </a:xfrm>
          <a:prstGeom prst="rect">
            <a:avLst/>
          </a:prstGeom>
        </p:spPr>
        <p:txBody>
          <a:bodyPr lIns="91439" tIns="45719" rIns="91439" bIns="45719"/>
          <a:lstStyle/>
          <a:p>
            <a:r>
              <a:rPr lang="en-US" smtClean="0"/>
              <a:t>Drag picture to placeholder or click icon to add</a:t>
            </a:r>
            <a:endParaRPr/>
          </a:p>
        </p:txBody>
      </p:sp>
      <p:sp>
        <p:nvSpPr>
          <p:cNvPr id="152" name="Photo-Placeholder.jpg"/>
          <p:cNvSpPr>
            <a:spLocks noGrp="1"/>
          </p:cNvSpPr>
          <p:nvPr>
            <p:ph type="pic" sz="quarter" idx="15"/>
          </p:nvPr>
        </p:nvSpPr>
        <p:spPr>
          <a:xfrm>
            <a:off x="3948187" y="3937000"/>
            <a:ext cx="2301727" cy="2301727"/>
          </a:xfrm>
          <a:prstGeom prst="rect">
            <a:avLst/>
          </a:prstGeom>
        </p:spPr>
        <p:txBody>
          <a:bodyPr lIns="91439" tIns="45719" rIns="91439" bIns="45719"/>
          <a:lstStyle/>
          <a:p>
            <a:r>
              <a:rPr lang="en-US" smtClean="0"/>
              <a:t>Drag picture to placeholder or click icon to add</a:t>
            </a:r>
            <a:endParaRPr/>
          </a:p>
        </p:txBody>
      </p:sp>
      <p:sp>
        <p:nvSpPr>
          <p:cNvPr id="153" name="Photo-Placeholder.jpg"/>
          <p:cNvSpPr>
            <a:spLocks noGrp="1"/>
          </p:cNvSpPr>
          <p:nvPr>
            <p:ph type="pic" sz="quarter" idx="16"/>
          </p:nvPr>
        </p:nvSpPr>
        <p:spPr>
          <a:xfrm>
            <a:off x="6754887" y="3937000"/>
            <a:ext cx="2301727" cy="2301727"/>
          </a:xfrm>
          <a:prstGeom prst="rect">
            <a:avLst/>
          </a:prstGeom>
        </p:spPr>
        <p:txBody>
          <a:bodyPr lIns="91439" tIns="45719" rIns="91439" bIns="45719"/>
          <a:lstStyle/>
          <a:p>
            <a:r>
              <a:rPr lang="en-US" smtClean="0"/>
              <a:t>Drag picture to placeholder or click icon to add</a:t>
            </a:r>
            <a:endParaRPr/>
          </a:p>
        </p:txBody>
      </p:sp>
      <p:sp>
        <p:nvSpPr>
          <p:cNvPr id="154" name="Photo-Placeholder.jpg"/>
          <p:cNvSpPr>
            <a:spLocks noGrp="1"/>
          </p:cNvSpPr>
          <p:nvPr>
            <p:ph type="pic" sz="quarter" idx="17"/>
          </p:nvPr>
        </p:nvSpPr>
        <p:spPr>
          <a:xfrm>
            <a:off x="9561586" y="3937000"/>
            <a:ext cx="2301727" cy="2301727"/>
          </a:xfrm>
          <a:prstGeom prst="rect">
            <a:avLst/>
          </a:prstGeom>
        </p:spPr>
        <p:txBody>
          <a:bodyPr lIns="91439" tIns="45719" rIns="91439" bIns="45719"/>
          <a:lstStyle/>
          <a:p>
            <a:r>
              <a:rPr lang="en-US" smtClean="0"/>
              <a:t>Drag picture to placeholder or click icon to add</a:t>
            </a:r>
            <a:endParaRPr/>
          </a:p>
        </p:txBody>
      </p:sp>
      <p:sp>
        <p:nvSpPr>
          <p:cNvPr id="155" name="Rectangle"/>
          <p:cNvSpPr>
            <a:spLocks noGrp="1"/>
          </p:cNvSpPr>
          <p:nvPr>
            <p:ph type="body" sz="quarter" idx="18" hasCustomPrompt="1"/>
          </p:nvPr>
        </p:nvSpPr>
        <p:spPr>
          <a:xfrm>
            <a:off x="2972967" y="3939258"/>
            <a:ext cx="470247" cy="2297211"/>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156" name="Job title here"/>
          <p:cNvSpPr txBox="1">
            <a:spLocks noGrp="1"/>
          </p:cNvSpPr>
          <p:nvPr>
            <p:ph type="body" sz="quarter" idx="19"/>
          </p:nvPr>
        </p:nvSpPr>
        <p:spPr>
          <a:xfrm rot="5400000">
            <a:off x="2281808" y="4986263"/>
            <a:ext cx="1852564" cy="203201"/>
          </a:xfrm>
          <a:prstGeom prst="rect">
            <a:avLst/>
          </a:prstGeom>
        </p:spPr>
        <p:txBody>
          <a:bodyPr anchor="ctr">
            <a:spAutoFit/>
          </a:bodyPr>
          <a:lstStyle>
            <a:lvl1pPr algn="l">
              <a:lnSpc>
                <a:spcPct val="100000"/>
              </a:lnSpc>
              <a:defRPr sz="1200" b="1">
                <a:solidFill>
                  <a:srgbClr val="FFFFFF"/>
                </a:solidFill>
              </a:defRPr>
            </a:lvl1pPr>
          </a:lstStyle>
          <a:p>
            <a:pPr lvl="0"/>
            <a:r>
              <a:rPr lang="en-US" smtClean="0"/>
              <a:t>Click to edit Master text styles</a:t>
            </a:r>
          </a:p>
        </p:txBody>
      </p:sp>
      <p:sp>
        <p:nvSpPr>
          <p:cNvPr id="157" name="Body Level One…"/>
          <p:cNvSpPr txBox="1">
            <a:spLocks noGrp="1"/>
          </p:cNvSpPr>
          <p:nvPr>
            <p:ph type="body" sz="quarter" idx="1" hasCustomPrompt="1"/>
          </p:nvPr>
        </p:nvSpPr>
        <p:spPr>
          <a:prstGeom prst="rect">
            <a:avLst/>
          </a:prstGeom>
        </p:spPr>
        <p:txBody>
          <a:bodyPr/>
          <a:lstStyle/>
          <a:p>
            <a:r>
              <a:t>Body Level One</a:t>
            </a:r>
          </a:p>
          <a:p>
            <a:pPr lvl="1"/>
            <a:r>
              <a:t>Body Level Two</a:t>
            </a:r>
          </a:p>
        </p:txBody>
      </p:sp>
      <p:sp>
        <p:nvSpPr>
          <p:cNvPr id="158" name="Rectangle"/>
          <p:cNvSpPr>
            <a:spLocks noGrp="1"/>
          </p:cNvSpPr>
          <p:nvPr>
            <p:ph type="body" sz="quarter" idx="20" hasCustomPrompt="1"/>
          </p:nvPr>
        </p:nvSpPr>
        <p:spPr>
          <a:xfrm>
            <a:off x="5780259" y="3939258"/>
            <a:ext cx="470247" cy="2297211"/>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159" name="Job title here"/>
          <p:cNvSpPr txBox="1">
            <a:spLocks noGrp="1"/>
          </p:cNvSpPr>
          <p:nvPr>
            <p:ph type="body" sz="quarter" idx="21"/>
          </p:nvPr>
        </p:nvSpPr>
        <p:spPr>
          <a:xfrm rot="5400000">
            <a:off x="5089101" y="4986263"/>
            <a:ext cx="1852563" cy="203201"/>
          </a:xfrm>
          <a:prstGeom prst="rect">
            <a:avLst/>
          </a:prstGeom>
        </p:spPr>
        <p:txBody>
          <a:bodyPr anchor="ctr">
            <a:spAutoFit/>
          </a:bodyPr>
          <a:lstStyle>
            <a:lvl1pPr algn="l">
              <a:lnSpc>
                <a:spcPct val="100000"/>
              </a:lnSpc>
              <a:defRPr sz="1200" b="1">
                <a:solidFill>
                  <a:srgbClr val="FFFFFF"/>
                </a:solidFill>
              </a:defRPr>
            </a:lvl1pPr>
          </a:lstStyle>
          <a:p>
            <a:pPr lvl="0"/>
            <a:r>
              <a:rPr lang="en-US" smtClean="0"/>
              <a:t>Click to edit Master text styles</a:t>
            </a:r>
          </a:p>
        </p:txBody>
      </p:sp>
      <p:sp>
        <p:nvSpPr>
          <p:cNvPr id="160" name="Rectangle"/>
          <p:cNvSpPr>
            <a:spLocks noGrp="1"/>
          </p:cNvSpPr>
          <p:nvPr>
            <p:ph type="body" sz="quarter" idx="22" hasCustomPrompt="1"/>
          </p:nvPr>
        </p:nvSpPr>
        <p:spPr>
          <a:xfrm>
            <a:off x="8586367" y="3939258"/>
            <a:ext cx="470247" cy="2297211"/>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161" name="Job title here"/>
          <p:cNvSpPr txBox="1">
            <a:spLocks noGrp="1"/>
          </p:cNvSpPr>
          <p:nvPr>
            <p:ph type="body" sz="quarter" idx="23"/>
          </p:nvPr>
        </p:nvSpPr>
        <p:spPr>
          <a:xfrm rot="5400000">
            <a:off x="7895208" y="4986263"/>
            <a:ext cx="1852564" cy="203201"/>
          </a:xfrm>
          <a:prstGeom prst="rect">
            <a:avLst/>
          </a:prstGeom>
        </p:spPr>
        <p:txBody>
          <a:bodyPr anchor="ctr">
            <a:spAutoFit/>
          </a:bodyPr>
          <a:lstStyle>
            <a:lvl1pPr algn="l">
              <a:lnSpc>
                <a:spcPct val="100000"/>
              </a:lnSpc>
              <a:defRPr sz="1200" b="1">
                <a:solidFill>
                  <a:srgbClr val="FFFFFF"/>
                </a:solidFill>
              </a:defRPr>
            </a:lvl1pPr>
          </a:lstStyle>
          <a:p>
            <a:pPr lvl="0"/>
            <a:r>
              <a:rPr lang="en-US" smtClean="0"/>
              <a:t>Click to edit Master text styles</a:t>
            </a:r>
          </a:p>
        </p:txBody>
      </p:sp>
      <p:sp>
        <p:nvSpPr>
          <p:cNvPr id="162" name="Rectangle"/>
          <p:cNvSpPr>
            <a:spLocks noGrp="1"/>
          </p:cNvSpPr>
          <p:nvPr>
            <p:ph type="body" sz="quarter" idx="24" hasCustomPrompt="1"/>
          </p:nvPr>
        </p:nvSpPr>
        <p:spPr>
          <a:xfrm>
            <a:off x="11393067" y="3939258"/>
            <a:ext cx="470247" cy="2297211"/>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163" name="Job title here"/>
          <p:cNvSpPr txBox="1">
            <a:spLocks noGrp="1"/>
          </p:cNvSpPr>
          <p:nvPr>
            <p:ph type="body" sz="quarter" idx="25"/>
          </p:nvPr>
        </p:nvSpPr>
        <p:spPr>
          <a:xfrm rot="5400000">
            <a:off x="10701908" y="4986263"/>
            <a:ext cx="1852564" cy="203201"/>
          </a:xfrm>
          <a:prstGeom prst="rect">
            <a:avLst/>
          </a:prstGeom>
        </p:spPr>
        <p:txBody>
          <a:bodyPr anchor="ctr">
            <a:spAutoFit/>
          </a:bodyPr>
          <a:lstStyle>
            <a:lvl1pPr algn="l">
              <a:lnSpc>
                <a:spcPct val="100000"/>
              </a:lnSpc>
              <a:defRPr sz="1200" b="1">
                <a:solidFill>
                  <a:srgbClr val="FFFFFF"/>
                </a:solidFill>
              </a:defRPr>
            </a:lvl1pPr>
          </a:lstStyle>
          <a:p>
            <a:pPr lvl="0"/>
            <a:r>
              <a:rPr lang="en-US" smtClean="0"/>
              <a:t>Click to edit Master text styles</a:t>
            </a:r>
          </a:p>
        </p:txBody>
      </p:sp>
      <p:sp>
        <p:nvSpPr>
          <p:cNvPr id="164" name="Name Surname…"/>
          <p:cNvSpPr txBox="1">
            <a:spLocks noGrp="1"/>
          </p:cNvSpPr>
          <p:nvPr>
            <p:ph type="body" sz="quarter" idx="26" hasCustomPrompt="1"/>
          </p:nvPr>
        </p:nvSpPr>
        <p:spPr>
          <a:xfrm>
            <a:off x="1141486" y="6508464"/>
            <a:ext cx="2286001" cy="309997"/>
          </a:xfrm>
          <a:prstGeom prst="rect">
            <a:avLst/>
          </a:prstGeom>
        </p:spPr>
        <p:txBody>
          <a:bodyPr/>
          <a:lstStyle>
            <a:lvl1pPr>
              <a:defRPr>
                <a:latin typeface="Avenir Next Demi Bold"/>
                <a:ea typeface="Avenir Next Demi Bold"/>
                <a:cs typeface="Avenir Next Demi Bold"/>
                <a:sym typeface="Avenir Next Demi Bold"/>
              </a:defRPr>
            </a:lvl1pPr>
            <a:lvl2pPr>
              <a:defRPr>
                <a:latin typeface="Avenir Next Demi Bold"/>
                <a:ea typeface="Avenir Next Demi Bold"/>
                <a:cs typeface="Avenir Next Demi Bold"/>
                <a:sym typeface="Avenir Next Demi Bold"/>
              </a:defRPr>
            </a:lvl2pPr>
            <a:lvl3pPr>
              <a:defRPr>
                <a:latin typeface="Avenir Next Demi Bold"/>
                <a:ea typeface="Avenir Next Demi Bold"/>
                <a:cs typeface="Avenir Next Demi Bold"/>
                <a:sym typeface="Avenir Next Demi Bold"/>
              </a:defRPr>
            </a:lvl3pPr>
            <a:lvl4pPr>
              <a:defRPr>
                <a:latin typeface="Avenir Next Demi Bold"/>
                <a:ea typeface="Avenir Next Demi Bold"/>
                <a:cs typeface="Avenir Next Demi Bold"/>
                <a:sym typeface="Avenir Next Demi Bold"/>
              </a:defRPr>
            </a:lvl4pPr>
            <a:lvl5pPr>
              <a:defRPr>
                <a:latin typeface="Avenir Next Demi Bold"/>
                <a:ea typeface="Avenir Next Demi Bold"/>
                <a:cs typeface="Avenir Next Demi Bold"/>
                <a:sym typeface="Avenir Next Demi Bold"/>
              </a:defRPr>
            </a:lvl5pPr>
          </a:lstStyle>
          <a:p>
            <a:r>
              <a:t>Name Surname</a:t>
            </a:r>
          </a:p>
        </p:txBody>
      </p:sp>
      <p:sp>
        <p:nvSpPr>
          <p:cNvPr id="165" name="Name Surname…"/>
          <p:cNvSpPr txBox="1">
            <a:spLocks noGrp="1"/>
          </p:cNvSpPr>
          <p:nvPr>
            <p:ph type="body" sz="quarter" idx="27" hasCustomPrompt="1"/>
          </p:nvPr>
        </p:nvSpPr>
        <p:spPr>
          <a:xfrm>
            <a:off x="3948186" y="6508464"/>
            <a:ext cx="2286001" cy="309997"/>
          </a:xfrm>
          <a:prstGeom prst="rect">
            <a:avLst/>
          </a:prstGeom>
        </p:spPr>
        <p:txBody>
          <a:bodyPr/>
          <a:lstStyle>
            <a:lvl1pPr>
              <a:defRPr>
                <a:latin typeface="Avenir Next Demi Bold"/>
                <a:ea typeface="Avenir Next Demi Bold"/>
                <a:cs typeface="Avenir Next Demi Bold"/>
                <a:sym typeface="Avenir Next Demi Bold"/>
              </a:defRPr>
            </a:lvl1pPr>
            <a:lvl2pPr>
              <a:defRPr>
                <a:latin typeface="Avenir Next Demi Bold"/>
                <a:ea typeface="Avenir Next Demi Bold"/>
                <a:cs typeface="Avenir Next Demi Bold"/>
                <a:sym typeface="Avenir Next Demi Bold"/>
              </a:defRPr>
            </a:lvl2pPr>
            <a:lvl3pPr>
              <a:defRPr>
                <a:latin typeface="Avenir Next Demi Bold"/>
                <a:ea typeface="Avenir Next Demi Bold"/>
                <a:cs typeface="Avenir Next Demi Bold"/>
                <a:sym typeface="Avenir Next Demi Bold"/>
              </a:defRPr>
            </a:lvl3pPr>
            <a:lvl4pPr>
              <a:defRPr>
                <a:latin typeface="Avenir Next Demi Bold"/>
                <a:ea typeface="Avenir Next Demi Bold"/>
                <a:cs typeface="Avenir Next Demi Bold"/>
                <a:sym typeface="Avenir Next Demi Bold"/>
              </a:defRPr>
            </a:lvl4pPr>
            <a:lvl5pPr>
              <a:defRPr>
                <a:latin typeface="Avenir Next Demi Bold"/>
                <a:ea typeface="Avenir Next Demi Bold"/>
                <a:cs typeface="Avenir Next Demi Bold"/>
                <a:sym typeface="Avenir Next Demi Bold"/>
              </a:defRPr>
            </a:lvl5pPr>
          </a:lstStyle>
          <a:p>
            <a:r>
              <a:t>Name Surname</a:t>
            </a:r>
          </a:p>
        </p:txBody>
      </p:sp>
      <p:sp>
        <p:nvSpPr>
          <p:cNvPr id="166" name="Maecenas faucibus mollis interdum."/>
          <p:cNvSpPr txBox="1">
            <a:spLocks noGrp="1"/>
          </p:cNvSpPr>
          <p:nvPr>
            <p:ph type="body" sz="quarter" idx="28"/>
          </p:nvPr>
        </p:nvSpPr>
        <p:spPr>
          <a:xfrm>
            <a:off x="3948186" y="6846899"/>
            <a:ext cx="2286001" cy="564903"/>
          </a:xfrm>
          <a:prstGeom prst="rect">
            <a:avLst/>
          </a:prstGeom>
        </p:spPr>
        <p:txBody>
          <a:bodyPr/>
          <a:lstStyle/>
          <a:p>
            <a:pPr lvl="0"/>
            <a:r>
              <a:rPr lang="en-US" smtClean="0"/>
              <a:t>Click to edit Master text styles</a:t>
            </a:r>
          </a:p>
        </p:txBody>
      </p:sp>
      <p:sp>
        <p:nvSpPr>
          <p:cNvPr id="167" name="Name Surname…"/>
          <p:cNvSpPr txBox="1">
            <a:spLocks noGrp="1"/>
          </p:cNvSpPr>
          <p:nvPr>
            <p:ph type="body" sz="quarter" idx="29" hasCustomPrompt="1"/>
          </p:nvPr>
        </p:nvSpPr>
        <p:spPr>
          <a:xfrm>
            <a:off x="6754886" y="6508464"/>
            <a:ext cx="2286001" cy="309997"/>
          </a:xfrm>
          <a:prstGeom prst="rect">
            <a:avLst/>
          </a:prstGeom>
        </p:spPr>
        <p:txBody>
          <a:bodyPr/>
          <a:lstStyle>
            <a:lvl1pPr>
              <a:defRPr>
                <a:latin typeface="Avenir Next Demi Bold"/>
                <a:ea typeface="Avenir Next Demi Bold"/>
                <a:cs typeface="Avenir Next Demi Bold"/>
                <a:sym typeface="Avenir Next Demi Bold"/>
              </a:defRPr>
            </a:lvl1pPr>
            <a:lvl2pPr>
              <a:defRPr>
                <a:latin typeface="Avenir Next Demi Bold"/>
                <a:ea typeface="Avenir Next Demi Bold"/>
                <a:cs typeface="Avenir Next Demi Bold"/>
                <a:sym typeface="Avenir Next Demi Bold"/>
              </a:defRPr>
            </a:lvl2pPr>
            <a:lvl3pPr>
              <a:defRPr>
                <a:latin typeface="Avenir Next Demi Bold"/>
                <a:ea typeface="Avenir Next Demi Bold"/>
                <a:cs typeface="Avenir Next Demi Bold"/>
                <a:sym typeface="Avenir Next Demi Bold"/>
              </a:defRPr>
            </a:lvl3pPr>
            <a:lvl4pPr>
              <a:defRPr>
                <a:latin typeface="Avenir Next Demi Bold"/>
                <a:ea typeface="Avenir Next Demi Bold"/>
                <a:cs typeface="Avenir Next Demi Bold"/>
                <a:sym typeface="Avenir Next Demi Bold"/>
              </a:defRPr>
            </a:lvl4pPr>
            <a:lvl5pPr>
              <a:defRPr>
                <a:latin typeface="Avenir Next Demi Bold"/>
                <a:ea typeface="Avenir Next Demi Bold"/>
                <a:cs typeface="Avenir Next Demi Bold"/>
                <a:sym typeface="Avenir Next Demi Bold"/>
              </a:defRPr>
            </a:lvl5pPr>
          </a:lstStyle>
          <a:p>
            <a:r>
              <a:t>Name Surname</a:t>
            </a:r>
          </a:p>
        </p:txBody>
      </p:sp>
      <p:sp>
        <p:nvSpPr>
          <p:cNvPr id="168" name="Nullam id dolor id nibh ultricies vehicula ut id elit."/>
          <p:cNvSpPr txBox="1">
            <a:spLocks noGrp="1"/>
          </p:cNvSpPr>
          <p:nvPr>
            <p:ph type="body" sz="quarter" idx="30"/>
          </p:nvPr>
        </p:nvSpPr>
        <p:spPr>
          <a:xfrm>
            <a:off x="6754886" y="6846899"/>
            <a:ext cx="2286001" cy="564903"/>
          </a:xfrm>
          <a:prstGeom prst="rect">
            <a:avLst/>
          </a:prstGeom>
        </p:spPr>
        <p:txBody>
          <a:bodyPr/>
          <a:lstStyle/>
          <a:p>
            <a:pPr lvl="0"/>
            <a:r>
              <a:rPr lang="en-US" smtClean="0"/>
              <a:t>Click to edit Master text styles</a:t>
            </a:r>
          </a:p>
        </p:txBody>
      </p:sp>
      <p:sp>
        <p:nvSpPr>
          <p:cNvPr id="169" name="Name Surname…"/>
          <p:cNvSpPr txBox="1">
            <a:spLocks noGrp="1"/>
          </p:cNvSpPr>
          <p:nvPr>
            <p:ph type="body" sz="quarter" idx="31" hasCustomPrompt="1"/>
          </p:nvPr>
        </p:nvSpPr>
        <p:spPr>
          <a:xfrm>
            <a:off x="9570789" y="6508464"/>
            <a:ext cx="2286001" cy="309997"/>
          </a:xfrm>
          <a:prstGeom prst="rect">
            <a:avLst/>
          </a:prstGeom>
        </p:spPr>
        <p:txBody>
          <a:bodyPr/>
          <a:lstStyle>
            <a:lvl1pPr>
              <a:defRPr>
                <a:latin typeface="Avenir Next Demi Bold"/>
                <a:ea typeface="Avenir Next Demi Bold"/>
                <a:cs typeface="Avenir Next Demi Bold"/>
                <a:sym typeface="Avenir Next Demi Bold"/>
              </a:defRPr>
            </a:lvl1pPr>
            <a:lvl2pPr>
              <a:defRPr>
                <a:latin typeface="Avenir Next Demi Bold"/>
                <a:ea typeface="Avenir Next Demi Bold"/>
                <a:cs typeface="Avenir Next Demi Bold"/>
                <a:sym typeface="Avenir Next Demi Bold"/>
              </a:defRPr>
            </a:lvl2pPr>
            <a:lvl3pPr>
              <a:defRPr>
                <a:latin typeface="Avenir Next Demi Bold"/>
                <a:ea typeface="Avenir Next Demi Bold"/>
                <a:cs typeface="Avenir Next Demi Bold"/>
                <a:sym typeface="Avenir Next Demi Bold"/>
              </a:defRPr>
            </a:lvl3pPr>
            <a:lvl4pPr>
              <a:defRPr>
                <a:latin typeface="Avenir Next Demi Bold"/>
                <a:ea typeface="Avenir Next Demi Bold"/>
                <a:cs typeface="Avenir Next Demi Bold"/>
                <a:sym typeface="Avenir Next Demi Bold"/>
              </a:defRPr>
            </a:lvl4pPr>
            <a:lvl5pPr>
              <a:defRPr>
                <a:latin typeface="Avenir Next Demi Bold"/>
                <a:ea typeface="Avenir Next Demi Bold"/>
                <a:cs typeface="Avenir Next Demi Bold"/>
                <a:sym typeface="Avenir Next Demi Bold"/>
              </a:defRPr>
            </a:lvl5pPr>
          </a:lstStyle>
          <a:p>
            <a:r>
              <a:t>Name Surname</a:t>
            </a:r>
          </a:p>
        </p:txBody>
      </p:sp>
      <p:sp>
        <p:nvSpPr>
          <p:cNvPr id="170" name="Maecenas faucibus dolor mollis interdum."/>
          <p:cNvSpPr txBox="1">
            <a:spLocks noGrp="1"/>
          </p:cNvSpPr>
          <p:nvPr>
            <p:ph type="body" sz="quarter" idx="32"/>
          </p:nvPr>
        </p:nvSpPr>
        <p:spPr>
          <a:xfrm>
            <a:off x="9570789" y="6846899"/>
            <a:ext cx="2286001" cy="564903"/>
          </a:xfrm>
          <a:prstGeom prst="rect">
            <a:avLst/>
          </a:prstGeom>
        </p:spPr>
        <p:txBody>
          <a:bodyPr/>
          <a:lstStyle/>
          <a:p>
            <a:pPr lvl="0"/>
            <a:r>
              <a:rPr lang="en-US" smtClean="0"/>
              <a:t>Click to edit Master text styles</a:t>
            </a:r>
          </a:p>
        </p:txBody>
      </p:sp>
      <p:sp>
        <p:nvSpPr>
          <p:cNvPr id="17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8">
    <p:spTree>
      <p:nvGrpSpPr>
        <p:cNvPr id="1" name=""/>
        <p:cNvGrpSpPr/>
        <p:nvPr/>
      </p:nvGrpSpPr>
      <p:grpSpPr>
        <a:xfrm>
          <a:off x="0" y="0"/>
          <a:ext cx="0" cy="0"/>
          <a:chOff x="0" y="0"/>
          <a:chExt cx="0" cy="0"/>
        </a:xfrm>
      </p:grpSpPr>
      <p:sp>
        <p:nvSpPr>
          <p:cNvPr id="178" name="Company  Name  / Presentation theme goes here"/>
          <p:cNvSpPr txBox="1">
            <a:spLocks noGrp="1"/>
          </p:cNvSpPr>
          <p:nvPr>
            <p:ph type="body" sz="quarter" idx="13"/>
          </p:nvPr>
        </p:nvSpPr>
        <p:spPr>
          <a:xfrm>
            <a:off x="782982" y="8917830"/>
            <a:ext cx="10464801" cy="203201"/>
          </a:xfrm>
          <a:prstGeom prst="rect">
            <a:avLst/>
          </a:prstGeom>
        </p:spPr>
        <p:txBody>
          <a:bodyPr anchor="ctr">
            <a:spAutoFit/>
          </a:bodyPr>
          <a:lstStyle>
            <a:lvl1pPr algn="l">
              <a:lnSpc>
                <a:spcPct val="100000"/>
              </a:lnSpc>
              <a:defRPr sz="1200">
                <a:solidFill>
                  <a:srgbClr val="A6AAA9"/>
                </a:solidFill>
              </a:defRPr>
            </a:lvl1pPr>
          </a:lstStyle>
          <a:p>
            <a:pPr lvl="0"/>
            <a:r>
              <a:rPr lang="en-US" smtClean="0"/>
              <a:t>Click to edit Master text styles</a:t>
            </a:r>
          </a:p>
        </p:txBody>
      </p:sp>
      <p:sp>
        <p:nvSpPr>
          <p:cNvPr id="179" name="Title Text"/>
          <p:cNvSpPr txBox="1">
            <a:spLocks noGrp="1"/>
          </p:cNvSpPr>
          <p:nvPr>
            <p:ph type="title"/>
          </p:nvPr>
        </p:nvSpPr>
        <p:spPr>
          <a:xfrm>
            <a:off x="1157039" y="2647838"/>
            <a:ext cx="4570661" cy="2404332"/>
          </a:xfrm>
          <a:prstGeom prst="rect">
            <a:avLst/>
          </a:prstGeom>
        </p:spPr>
        <p:txBody>
          <a:bodyPr/>
          <a:lstStyle/>
          <a:p>
            <a:r>
              <a:rPr lang="en-US" smtClean="0"/>
              <a:t>Click to edit Master title style</a:t>
            </a:r>
            <a:endParaRPr/>
          </a:p>
        </p:txBody>
      </p:sp>
      <p:sp>
        <p:nvSpPr>
          <p:cNvPr id="180" name="Body Level One…"/>
          <p:cNvSpPr txBox="1">
            <a:spLocks noGrp="1"/>
          </p:cNvSpPr>
          <p:nvPr>
            <p:ph type="body" sz="quarter" idx="1" hasCustomPrompt="1"/>
          </p:nvPr>
        </p:nvSpPr>
        <p:spPr>
          <a:xfrm>
            <a:off x="1157039" y="5555965"/>
            <a:ext cx="4570661" cy="852885"/>
          </a:xfrm>
          <a:prstGeom prst="rect">
            <a:avLst/>
          </a:prstGeom>
        </p:spPr>
        <p:txBody>
          <a:bodyPr/>
          <a:lstStyle>
            <a:lvl1pPr algn="l">
              <a:defRPr>
                <a:latin typeface="Avenir Next Demi Bold"/>
                <a:ea typeface="Avenir Next Demi Bold"/>
                <a:cs typeface="Avenir Next Demi Bold"/>
                <a:sym typeface="Avenir Next Demi Bold"/>
              </a:defRPr>
            </a:lvl1pPr>
            <a:lvl2pPr algn="l">
              <a:defRPr>
                <a:latin typeface="Avenir Next Demi Bold"/>
                <a:ea typeface="Avenir Next Demi Bold"/>
                <a:cs typeface="Avenir Next Demi Bold"/>
                <a:sym typeface="Avenir Next Demi Bold"/>
              </a:defRPr>
            </a:lvl2pPr>
            <a:lvl3pPr algn="l">
              <a:defRPr>
                <a:latin typeface="Avenir Next Demi Bold"/>
                <a:ea typeface="Avenir Next Demi Bold"/>
                <a:cs typeface="Avenir Next Demi Bold"/>
                <a:sym typeface="Avenir Next Demi Bold"/>
              </a:defRPr>
            </a:lvl3pPr>
            <a:lvl4pPr algn="l">
              <a:defRPr>
                <a:latin typeface="Avenir Next Demi Bold"/>
                <a:ea typeface="Avenir Next Demi Bold"/>
                <a:cs typeface="Avenir Next Demi Bold"/>
                <a:sym typeface="Avenir Next Demi Bold"/>
              </a:defRPr>
            </a:lvl4pPr>
            <a:lvl5pPr algn="l">
              <a:defRPr>
                <a:latin typeface="Avenir Next Demi Bold"/>
                <a:ea typeface="Avenir Next Demi Bold"/>
                <a:cs typeface="Avenir Next Demi Bold"/>
                <a:sym typeface="Avenir Next Demi Bold"/>
              </a:defRPr>
            </a:lvl5pPr>
          </a:lstStyle>
          <a:p>
            <a:r>
              <a:t>Body Level One</a:t>
            </a:r>
          </a:p>
          <a:p>
            <a:pPr lvl="1"/>
            <a:r>
              <a:t>Body Level Two</a:t>
            </a:r>
          </a:p>
          <a:p>
            <a:pPr lvl="2"/>
            <a:r>
              <a:t>Body Level Three</a:t>
            </a:r>
          </a:p>
        </p:txBody>
      </p:sp>
      <p:sp>
        <p:nvSpPr>
          <p:cNvPr id="181" name="Photo-Placeholder.jpg"/>
          <p:cNvSpPr>
            <a:spLocks noGrp="1"/>
          </p:cNvSpPr>
          <p:nvPr>
            <p:ph type="pic" sz="quarter" idx="14"/>
          </p:nvPr>
        </p:nvSpPr>
        <p:spPr>
          <a:xfrm>
            <a:off x="6865168" y="1907606"/>
            <a:ext cx="5031880" cy="2404332"/>
          </a:xfrm>
          <a:prstGeom prst="rect">
            <a:avLst/>
          </a:prstGeom>
        </p:spPr>
        <p:txBody>
          <a:bodyPr lIns="91439" tIns="45719" rIns="91439" bIns="45719"/>
          <a:lstStyle/>
          <a:p>
            <a:r>
              <a:rPr lang="en-US" smtClean="0"/>
              <a:t>Drag picture to placeholder or click icon to add</a:t>
            </a:r>
            <a:endParaRPr/>
          </a:p>
        </p:txBody>
      </p:sp>
      <p:sp>
        <p:nvSpPr>
          <p:cNvPr id="182" name="Rectangle"/>
          <p:cNvSpPr>
            <a:spLocks noGrp="1"/>
          </p:cNvSpPr>
          <p:nvPr>
            <p:ph type="body" sz="quarter" idx="15" hasCustomPrompt="1"/>
          </p:nvPr>
        </p:nvSpPr>
        <p:spPr>
          <a:xfrm>
            <a:off x="11431167" y="1909864"/>
            <a:ext cx="470247" cy="2404332"/>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183" name="Name Surname"/>
          <p:cNvSpPr txBox="1">
            <a:spLocks noGrp="1"/>
          </p:cNvSpPr>
          <p:nvPr>
            <p:ph type="body" sz="quarter" idx="16"/>
          </p:nvPr>
        </p:nvSpPr>
        <p:spPr>
          <a:xfrm rot="5400000">
            <a:off x="10688706" y="3008171"/>
            <a:ext cx="1955168" cy="203201"/>
          </a:xfrm>
          <a:prstGeom prst="rect">
            <a:avLst/>
          </a:prstGeom>
        </p:spPr>
        <p:txBody>
          <a:bodyPr anchor="ctr">
            <a:spAutoFit/>
          </a:bodyPr>
          <a:lstStyle>
            <a:lvl1pPr algn="l">
              <a:lnSpc>
                <a:spcPct val="100000"/>
              </a:lnSpc>
              <a:defRPr sz="1200" b="1">
                <a:solidFill>
                  <a:srgbClr val="FFFFFF"/>
                </a:solidFill>
              </a:defRPr>
            </a:lvl1pPr>
          </a:lstStyle>
          <a:p>
            <a:pPr lvl="0"/>
            <a:r>
              <a:rPr lang="en-US" smtClean="0"/>
              <a:t>Click to edit Master text styles</a:t>
            </a:r>
          </a:p>
        </p:txBody>
      </p:sp>
      <p:sp>
        <p:nvSpPr>
          <p:cNvPr id="184" name="Parturient Etiam"/>
          <p:cNvSpPr txBox="1">
            <a:spLocks noGrp="1"/>
          </p:cNvSpPr>
          <p:nvPr>
            <p:ph type="body" sz="quarter" idx="17"/>
          </p:nvPr>
        </p:nvSpPr>
        <p:spPr>
          <a:xfrm>
            <a:off x="6880423" y="4921534"/>
            <a:ext cx="1673077" cy="369341"/>
          </a:xfrm>
          <a:prstGeom prst="rect">
            <a:avLst/>
          </a:prstGeom>
        </p:spPr>
        <p:txBody>
          <a:bodyPr/>
          <a:lstStyle>
            <a:lvl1pPr algn="l">
              <a:defRPr>
                <a:latin typeface="Avenir Next Demi Bold"/>
                <a:ea typeface="Avenir Next Demi Bold"/>
                <a:cs typeface="Avenir Next Demi Bold"/>
                <a:sym typeface="Avenir Next Demi Bold"/>
              </a:defRPr>
            </a:lvl1pPr>
          </a:lstStyle>
          <a:p>
            <a:pPr lvl="0"/>
            <a:r>
              <a:rPr lang="en-US" smtClean="0"/>
              <a:t>Click to edit Master text styles</a:t>
            </a:r>
          </a:p>
        </p:txBody>
      </p:sp>
      <p:sp>
        <p:nvSpPr>
          <p:cNvPr id="185" name="Rectangle"/>
          <p:cNvSpPr>
            <a:spLocks noGrp="1"/>
          </p:cNvSpPr>
          <p:nvPr>
            <p:ph type="body" sz="quarter" idx="18"/>
          </p:nvPr>
        </p:nvSpPr>
        <p:spPr>
          <a:xfrm rot="16200000">
            <a:off x="9301476" y="2977280"/>
            <a:ext cx="184664" cy="5026770"/>
          </a:xfrm>
          <a:prstGeom prst="rect">
            <a:avLst/>
          </a:prstGeom>
          <a:solidFill>
            <a:srgbClr val="F1F1F4"/>
          </a:solidFill>
        </p:spPr>
        <p:txBody>
          <a:bodyPr anchor="ctr"/>
          <a:lstStyle/>
          <a:p>
            <a:pPr lvl="0">
              <a:lnSpc>
                <a:spcPct val="100000"/>
              </a:lnSpc>
              <a:defRPr b="1">
                <a:solidFill>
                  <a:srgbClr val="FFFFFF"/>
                </a:solidFill>
              </a:defRPr>
            </a:pPr>
            <a:r>
              <a:rPr lang="en-US" smtClean="0"/>
              <a:t>Click to edit Master text styles</a:t>
            </a:r>
          </a:p>
        </p:txBody>
      </p:sp>
      <p:sp>
        <p:nvSpPr>
          <p:cNvPr id="186" name="Rectangle"/>
          <p:cNvSpPr>
            <a:spLocks noGrp="1"/>
          </p:cNvSpPr>
          <p:nvPr>
            <p:ph type="body" sz="quarter" idx="19" hasCustomPrompt="1"/>
          </p:nvPr>
        </p:nvSpPr>
        <p:spPr>
          <a:xfrm rot="16200000">
            <a:off x="8613022" y="3665734"/>
            <a:ext cx="184663" cy="3649862"/>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187" name="Callout"/>
          <p:cNvSpPr>
            <a:spLocks noGrp="1"/>
          </p:cNvSpPr>
          <p:nvPr>
            <p:ph type="body" sz="quarter" idx="20" hasCustomPrompt="1"/>
          </p:nvPr>
        </p:nvSpPr>
        <p:spPr>
          <a:xfrm rot="16200000">
            <a:off x="10345441" y="4836726"/>
            <a:ext cx="365523" cy="538957"/>
          </a:xfrm>
          <a:custGeom>
            <a:avLst/>
            <a:gdLst/>
            <a:ahLst/>
            <a:cxnLst>
              <a:cxn ang="0">
                <a:pos x="wd2" y="hd2"/>
              </a:cxn>
              <a:cxn ang="5400000">
                <a:pos x="wd2" y="hd2"/>
              </a:cxn>
              <a:cxn ang="10800000">
                <a:pos x="wd2" y="hd2"/>
              </a:cxn>
              <a:cxn ang="16200000">
                <a:pos x="wd2" y="hd2"/>
              </a:cxn>
            </a:cxnLst>
            <a:rect l="0" t="0" r="r" b="b"/>
            <a:pathLst>
              <a:path w="21600" h="21600" extrusionOk="0">
                <a:moveTo>
                  <a:pt x="3917" y="0"/>
                </a:moveTo>
                <a:lnTo>
                  <a:pt x="3917" y="7555"/>
                </a:lnTo>
                <a:lnTo>
                  <a:pt x="0" y="10720"/>
                </a:lnTo>
                <a:lnTo>
                  <a:pt x="3917" y="13870"/>
                </a:lnTo>
                <a:lnTo>
                  <a:pt x="3917" y="21600"/>
                </a:lnTo>
                <a:lnTo>
                  <a:pt x="21600" y="21600"/>
                </a:lnTo>
                <a:lnTo>
                  <a:pt x="21600" y="0"/>
                </a:lnTo>
                <a:lnTo>
                  <a:pt x="3917" y="0"/>
                </a:lnTo>
                <a:close/>
              </a:path>
            </a:pathLst>
          </a:custGeom>
          <a:solidFill>
            <a:srgbClr val="0057FF"/>
          </a:solidFill>
        </p:spPr>
        <p:txBody>
          <a:bodyPr anchor="ctr"/>
          <a:lstStyle/>
          <a:p>
            <a:pPr>
              <a:lnSpc>
                <a:spcPct val="100000"/>
              </a:lnSpc>
              <a:defRPr b="1">
                <a:solidFill>
                  <a:srgbClr val="FFFFFF"/>
                </a:solidFill>
              </a:defRPr>
            </a:pPr>
            <a:r>
              <a:rPr lang="en-US"/>
              <a:t> </a:t>
            </a:r>
            <a:endParaRPr/>
          </a:p>
        </p:txBody>
      </p:sp>
      <p:sp>
        <p:nvSpPr>
          <p:cNvPr id="188" name="89%"/>
          <p:cNvSpPr txBox="1">
            <a:spLocks noGrp="1"/>
          </p:cNvSpPr>
          <p:nvPr>
            <p:ph type="body" sz="quarter" idx="21"/>
          </p:nvPr>
        </p:nvSpPr>
        <p:spPr>
          <a:xfrm>
            <a:off x="10293079" y="4979204"/>
            <a:ext cx="470247" cy="203201"/>
          </a:xfrm>
          <a:prstGeom prst="rect">
            <a:avLst/>
          </a:prstGeom>
        </p:spPr>
        <p:txBody>
          <a:bodyPr anchor="ctr">
            <a:spAutoFit/>
          </a:bodyPr>
          <a:lstStyle>
            <a:lvl1pPr>
              <a:lnSpc>
                <a:spcPct val="100000"/>
              </a:lnSpc>
              <a:defRPr sz="1200" b="1">
                <a:solidFill>
                  <a:srgbClr val="FFFFFF"/>
                </a:solidFill>
              </a:defRPr>
            </a:lvl1pPr>
          </a:lstStyle>
          <a:p>
            <a:pPr lvl="0"/>
            <a:r>
              <a:rPr lang="en-US" smtClean="0"/>
              <a:t>Click to edit Master text styles</a:t>
            </a:r>
          </a:p>
        </p:txBody>
      </p:sp>
      <p:sp>
        <p:nvSpPr>
          <p:cNvPr id="189" name="Vestibulum Tortor"/>
          <p:cNvSpPr txBox="1">
            <a:spLocks noGrp="1"/>
          </p:cNvSpPr>
          <p:nvPr>
            <p:ph type="body" sz="quarter" idx="22"/>
          </p:nvPr>
        </p:nvSpPr>
        <p:spPr>
          <a:xfrm>
            <a:off x="6867773" y="6051123"/>
            <a:ext cx="1698377" cy="369341"/>
          </a:xfrm>
          <a:prstGeom prst="rect">
            <a:avLst/>
          </a:prstGeom>
        </p:spPr>
        <p:txBody>
          <a:bodyPr/>
          <a:lstStyle>
            <a:lvl1pPr algn="l">
              <a:defRPr>
                <a:latin typeface="Avenir Next Demi Bold"/>
                <a:ea typeface="Avenir Next Demi Bold"/>
                <a:cs typeface="Avenir Next Demi Bold"/>
                <a:sym typeface="Avenir Next Demi Bold"/>
              </a:defRPr>
            </a:lvl1pPr>
          </a:lstStyle>
          <a:p>
            <a:pPr lvl="0"/>
            <a:r>
              <a:rPr lang="en-US" smtClean="0"/>
              <a:t>Click to edit Master text styles</a:t>
            </a:r>
          </a:p>
        </p:txBody>
      </p:sp>
      <p:sp>
        <p:nvSpPr>
          <p:cNvPr id="190" name="Rectangle"/>
          <p:cNvSpPr>
            <a:spLocks noGrp="1"/>
          </p:cNvSpPr>
          <p:nvPr>
            <p:ph type="body" sz="quarter" idx="23" hasCustomPrompt="1"/>
          </p:nvPr>
        </p:nvSpPr>
        <p:spPr>
          <a:xfrm rot="16200000">
            <a:off x="9301476" y="4106869"/>
            <a:ext cx="184664" cy="5026771"/>
          </a:xfrm>
          <a:prstGeom prst="rect">
            <a:avLst/>
          </a:prstGeom>
          <a:solidFill>
            <a:srgbClr val="F1F1F4"/>
          </a:solidFill>
        </p:spPr>
        <p:txBody>
          <a:bodyPr anchor="ctr"/>
          <a:lstStyle/>
          <a:p>
            <a:pPr>
              <a:lnSpc>
                <a:spcPct val="100000"/>
              </a:lnSpc>
              <a:defRPr b="1">
                <a:solidFill>
                  <a:srgbClr val="FFFFFF"/>
                </a:solidFill>
              </a:defRPr>
            </a:pPr>
            <a:r>
              <a:rPr lang="en-US"/>
              <a:t> </a:t>
            </a:r>
            <a:endParaRPr/>
          </a:p>
        </p:txBody>
      </p:sp>
      <p:sp>
        <p:nvSpPr>
          <p:cNvPr id="191" name="Rectangle"/>
          <p:cNvSpPr>
            <a:spLocks noGrp="1"/>
          </p:cNvSpPr>
          <p:nvPr>
            <p:ph type="body" sz="quarter" idx="24" hasCustomPrompt="1"/>
          </p:nvPr>
        </p:nvSpPr>
        <p:spPr>
          <a:xfrm rot="16200000">
            <a:off x="8348331" y="5060014"/>
            <a:ext cx="184664" cy="3120481"/>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192" name="Callout"/>
          <p:cNvSpPr>
            <a:spLocks noGrp="1"/>
          </p:cNvSpPr>
          <p:nvPr>
            <p:ph type="body" sz="quarter" idx="25" hasCustomPrompt="1"/>
          </p:nvPr>
        </p:nvSpPr>
        <p:spPr>
          <a:xfrm rot="16200000">
            <a:off x="9773941" y="5966315"/>
            <a:ext cx="365523" cy="538957"/>
          </a:xfrm>
          <a:custGeom>
            <a:avLst/>
            <a:gdLst/>
            <a:ahLst/>
            <a:cxnLst>
              <a:cxn ang="0">
                <a:pos x="wd2" y="hd2"/>
              </a:cxn>
              <a:cxn ang="5400000">
                <a:pos x="wd2" y="hd2"/>
              </a:cxn>
              <a:cxn ang="10800000">
                <a:pos x="wd2" y="hd2"/>
              </a:cxn>
              <a:cxn ang="16200000">
                <a:pos x="wd2" y="hd2"/>
              </a:cxn>
            </a:cxnLst>
            <a:rect l="0" t="0" r="r" b="b"/>
            <a:pathLst>
              <a:path w="21600" h="21600" extrusionOk="0">
                <a:moveTo>
                  <a:pt x="3917" y="0"/>
                </a:moveTo>
                <a:lnTo>
                  <a:pt x="3917" y="7555"/>
                </a:lnTo>
                <a:lnTo>
                  <a:pt x="0" y="10720"/>
                </a:lnTo>
                <a:lnTo>
                  <a:pt x="3917" y="13870"/>
                </a:lnTo>
                <a:lnTo>
                  <a:pt x="3917" y="21600"/>
                </a:lnTo>
                <a:lnTo>
                  <a:pt x="21600" y="21600"/>
                </a:lnTo>
                <a:lnTo>
                  <a:pt x="21600" y="0"/>
                </a:lnTo>
                <a:lnTo>
                  <a:pt x="3917" y="0"/>
                </a:lnTo>
                <a:close/>
              </a:path>
            </a:pathLst>
          </a:custGeom>
          <a:solidFill>
            <a:srgbClr val="0057FF"/>
          </a:solidFill>
        </p:spPr>
        <p:txBody>
          <a:bodyPr anchor="ctr"/>
          <a:lstStyle/>
          <a:p>
            <a:pPr>
              <a:lnSpc>
                <a:spcPct val="100000"/>
              </a:lnSpc>
              <a:defRPr b="1">
                <a:solidFill>
                  <a:srgbClr val="FFFFFF"/>
                </a:solidFill>
              </a:defRPr>
            </a:pPr>
            <a:r>
              <a:rPr lang="en-US"/>
              <a:t> </a:t>
            </a:r>
            <a:endParaRPr/>
          </a:p>
        </p:txBody>
      </p:sp>
      <p:sp>
        <p:nvSpPr>
          <p:cNvPr id="193" name="67%"/>
          <p:cNvSpPr txBox="1">
            <a:spLocks noGrp="1"/>
          </p:cNvSpPr>
          <p:nvPr>
            <p:ph type="body" sz="quarter" idx="26"/>
          </p:nvPr>
        </p:nvSpPr>
        <p:spPr>
          <a:xfrm>
            <a:off x="9721579" y="6108793"/>
            <a:ext cx="470247" cy="203201"/>
          </a:xfrm>
          <a:prstGeom prst="rect">
            <a:avLst/>
          </a:prstGeom>
        </p:spPr>
        <p:txBody>
          <a:bodyPr anchor="ctr">
            <a:spAutoFit/>
          </a:bodyPr>
          <a:lstStyle>
            <a:lvl1pPr>
              <a:lnSpc>
                <a:spcPct val="100000"/>
              </a:lnSpc>
              <a:defRPr sz="1200" b="1">
                <a:solidFill>
                  <a:srgbClr val="FFFFFF"/>
                </a:solidFill>
              </a:defRPr>
            </a:lvl1pPr>
          </a:lstStyle>
          <a:p>
            <a:pPr lvl="0"/>
            <a:r>
              <a:rPr lang="en-US" smtClean="0"/>
              <a:t>Click to edit Master text styles</a:t>
            </a:r>
          </a:p>
        </p:txBody>
      </p:sp>
      <p:sp>
        <p:nvSpPr>
          <p:cNvPr id="194" name="Magna"/>
          <p:cNvSpPr txBox="1">
            <a:spLocks noGrp="1"/>
          </p:cNvSpPr>
          <p:nvPr>
            <p:ph type="body" sz="quarter" idx="27"/>
          </p:nvPr>
        </p:nvSpPr>
        <p:spPr>
          <a:xfrm>
            <a:off x="6880423" y="7115388"/>
            <a:ext cx="1673077" cy="369342"/>
          </a:xfrm>
          <a:prstGeom prst="rect">
            <a:avLst/>
          </a:prstGeom>
        </p:spPr>
        <p:txBody>
          <a:bodyPr/>
          <a:lstStyle>
            <a:lvl1pPr algn="l">
              <a:defRPr>
                <a:latin typeface="Avenir Next Demi Bold"/>
                <a:ea typeface="Avenir Next Demi Bold"/>
                <a:cs typeface="Avenir Next Demi Bold"/>
                <a:sym typeface="Avenir Next Demi Bold"/>
              </a:defRPr>
            </a:lvl1pPr>
          </a:lstStyle>
          <a:p>
            <a:pPr lvl="0"/>
            <a:r>
              <a:rPr lang="en-US" smtClean="0"/>
              <a:t>Click to edit Master text styles</a:t>
            </a:r>
          </a:p>
        </p:txBody>
      </p:sp>
      <p:sp>
        <p:nvSpPr>
          <p:cNvPr id="195" name="Rectangle"/>
          <p:cNvSpPr>
            <a:spLocks noGrp="1"/>
          </p:cNvSpPr>
          <p:nvPr>
            <p:ph type="body" sz="quarter" idx="28"/>
          </p:nvPr>
        </p:nvSpPr>
        <p:spPr>
          <a:xfrm rot="16200000">
            <a:off x="9301476" y="5196535"/>
            <a:ext cx="184664" cy="5026770"/>
          </a:xfrm>
          <a:prstGeom prst="rect">
            <a:avLst/>
          </a:prstGeom>
          <a:solidFill>
            <a:srgbClr val="F1F1F4"/>
          </a:solidFill>
        </p:spPr>
        <p:txBody>
          <a:bodyPr anchor="ctr"/>
          <a:lstStyle/>
          <a:p>
            <a:pPr lvl="0">
              <a:lnSpc>
                <a:spcPct val="100000"/>
              </a:lnSpc>
              <a:defRPr b="1">
                <a:solidFill>
                  <a:srgbClr val="FFFFFF"/>
                </a:solidFill>
              </a:defRPr>
            </a:pPr>
            <a:r>
              <a:rPr lang="en-US" smtClean="0"/>
              <a:t>Click to edit Master text styles</a:t>
            </a:r>
          </a:p>
        </p:txBody>
      </p:sp>
      <p:sp>
        <p:nvSpPr>
          <p:cNvPr id="196" name="Rectangle"/>
          <p:cNvSpPr>
            <a:spLocks noGrp="1"/>
          </p:cNvSpPr>
          <p:nvPr>
            <p:ph type="body" sz="quarter" idx="29" hasCustomPrompt="1"/>
          </p:nvPr>
        </p:nvSpPr>
        <p:spPr>
          <a:xfrm rot="16200000">
            <a:off x="8900136" y="5597874"/>
            <a:ext cx="184664" cy="4224091"/>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197" name="Callout"/>
          <p:cNvSpPr>
            <a:spLocks noGrp="1"/>
          </p:cNvSpPr>
          <p:nvPr>
            <p:ph type="body" sz="quarter" idx="30" hasCustomPrompt="1"/>
          </p:nvPr>
        </p:nvSpPr>
        <p:spPr>
          <a:xfrm rot="16200000">
            <a:off x="10904241" y="7055981"/>
            <a:ext cx="365523" cy="538957"/>
          </a:xfrm>
          <a:custGeom>
            <a:avLst/>
            <a:gdLst/>
            <a:ahLst/>
            <a:cxnLst>
              <a:cxn ang="0">
                <a:pos x="wd2" y="hd2"/>
              </a:cxn>
              <a:cxn ang="5400000">
                <a:pos x="wd2" y="hd2"/>
              </a:cxn>
              <a:cxn ang="10800000">
                <a:pos x="wd2" y="hd2"/>
              </a:cxn>
              <a:cxn ang="16200000">
                <a:pos x="wd2" y="hd2"/>
              </a:cxn>
            </a:cxnLst>
            <a:rect l="0" t="0" r="r" b="b"/>
            <a:pathLst>
              <a:path w="21600" h="21600" extrusionOk="0">
                <a:moveTo>
                  <a:pt x="3917" y="0"/>
                </a:moveTo>
                <a:lnTo>
                  <a:pt x="3917" y="7555"/>
                </a:lnTo>
                <a:lnTo>
                  <a:pt x="0" y="10720"/>
                </a:lnTo>
                <a:lnTo>
                  <a:pt x="3917" y="13870"/>
                </a:lnTo>
                <a:lnTo>
                  <a:pt x="3917" y="21600"/>
                </a:lnTo>
                <a:lnTo>
                  <a:pt x="21600" y="21600"/>
                </a:lnTo>
                <a:lnTo>
                  <a:pt x="21600" y="0"/>
                </a:lnTo>
                <a:lnTo>
                  <a:pt x="3917" y="0"/>
                </a:lnTo>
                <a:close/>
              </a:path>
            </a:pathLst>
          </a:custGeom>
          <a:solidFill>
            <a:srgbClr val="0057FF"/>
          </a:solidFill>
        </p:spPr>
        <p:txBody>
          <a:bodyPr anchor="ctr"/>
          <a:lstStyle/>
          <a:p>
            <a:pPr>
              <a:lnSpc>
                <a:spcPct val="100000"/>
              </a:lnSpc>
              <a:defRPr b="1">
                <a:solidFill>
                  <a:srgbClr val="FFFFFF"/>
                </a:solidFill>
              </a:defRPr>
            </a:pPr>
            <a:r>
              <a:rPr lang="en-US"/>
              <a:t> </a:t>
            </a:r>
            <a:endParaRPr/>
          </a:p>
        </p:txBody>
      </p:sp>
      <p:sp>
        <p:nvSpPr>
          <p:cNvPr id="198" name="93%"/>
          <p:cNvSpPr txBox="1">
            <a:spLocks noGrp="1"/>
          </p:cNvSpPr>
          <p:nvPr>
            <p:ph type="body" sz="quarter" idx="31"/>
          </p:nvPr>
        </p:nvSpPr>
        <p:spPr>
          <a:xfrm>
            <a:off x="10851879" y="7198459"/>
            <a:ext cx="470247" cy="203201"/>
          </a:xfrm>
          <a:prstGeom prst="rect">
            <a:avLst/>
          </a:prstGeom>
        </p:spPr>
        <p:txBody>
          <a:bodyPr anchor="ctr">
            <a:spAutoFit/>
          </a:bodyPr>
          <a:lstStyle>
            <a:lvl1pPr>
              <a:lnSpc>
                <a:spcPct val="100000"/>
              </a:lnSpc>
              <a:defRPr sz="1200" b="1">
                <a:solidFill>
                  <a:srgbClr val="FFFFFF"/>
                </a:solidFill>
              </a:defRPr>
            </a:lvl1pPr>
          </a:lstStyle>
          <a:p>
            <a:pPr lvl="0"/>
            <a:r>
              <a:rPr lang="en-US" smtClean="0"/>
              <a:t>Click to edit Master text styles</a:t>
            </a:r>
          </a:p>
        </p:txBody>
      </p:sp>
      <p:sp>
        <p:nvSpPr>
          <p:cNvPr id="19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9">
    <p:spTree>
      <p:nvGrpSpPr>
        <p:cNvPr id="1" name=""/>
        <p:cNvGrpSpPr/>
        <p:nvPr/>
      </p:nvGrpSpPr>
      <p:grpSpPr>
        <a:xfrm>
          <a:off x="0" y="0"/>
          <a:ext cx="0" cy="0"/>
          <a:chOff x="0" y="0"/>
          <a:chExt cx="0" cy="0"/>
        </a:xfrm>
      </p:grpSpPr>
      <p:sp>
        <p:nvSpPr>
          <p:cNvPr id="206" name="Rectangle"/>
          <p:cNvSpPr/>
          <p:nvPr/>
        </p:nvSpPr>
        <p:spPr>
          <a:xfrm>
            <a:off x="6203522" y="505396"/>
            <a:ext cx="6335825" cy="2579688"/>
          </a:xfrm>
          <a:prstGeom prst="rect">
            <a:avLst/>
          </a:prstGeom>
          <a:solidFill>
            <a:srgbClr val="FFFFFF"/>
          </a:solidFill>
          <a:ln w="12700">
            <a:miter lim="400000"/>
          </a:ln>
          <a:effectLst>
            <a:outerShdw blurRad="393700" dir="10565180" rotWithShape="0">
              <a:srgbClr val="E2E3E8"/>
            </a:outerShdw>
          </a:effectLst>
        </p:spPr>
        <p:txBody>
          <a:bodyPr lIns="0" tIns="0" rIns="0" bIns="0" anchor="ctr"/>
          <a:lstStyle/>
          <a:p>
            <a:endParaRPr/>
          </a:p>
        </p:txBody>
      </p:sp>
      <p:sp>
        <p:nvSpPr>
          <p:cNvPr id="207" name="Photo-Placeholder.jpg"/>
          <p:cNvSpPr>
            <a:spLocks noGrp="1"/>
          </p:cNvSpPr>
          <p:nvPr>
            <p:ph type="pic" sz="quarter" idx="13"/>
          </p:nvPr>
        </p:nvSpPr>
        <p:spPr>
          <a:xfrm>
            <a:off x="6203522" y="505396"/>
            <a:ext cx="6335836" cy="2579586"/>
          </a:xfrm>
          <a:prstGeom prst="rect">
            <a:avLst/>
          </a:prstGeom>
        </p:spPr>
        <p:txBody>
          <a:bodyPr lIns="91439" tIns="45719" rIns="91439" bIns="45719"/>
          <a:lstStyle/>
          <a:p>
            <a:r>
              <a:rPr lang="en-US" smtClean="0"/>
              <a:t>Drag picture to placeholder or click icon to add</a:t>
            </a:r>
            <a:endParaRPr/>
          </a:p>
        </p:txBody>
      </p:sp>
      <p:sp>
        <p:nvSpPr>
          <p:cNvPr id="208" name="Rectangle"/>
          <p:cNvSpPr/>
          <p:nvPr/>
        </p:nvSpPr>
        <p:spPr>
          <a:xfrm>
            <a:off x="455234" y="505396"/>
            <a:ext cx="5566235" cy="8086625"/>
          </a:xfrm>
          <a:prstGeom prst="rect">
            <a:avLst/>
          </a:prstGeom>
          <a:solidFill>
            <a:srgbClr val="FFFFFF"/>
          </a:solidFill>
          <a:ln w="12700">
            <a:miter lim="400000"/>
          </a:ln>
          <a:effectLst>
            <a:outerShdw blurRad="393700" dir="10565180" rotWithShape="0">
              <a:srgbClr val="E2E3E8"/>
            </a:outerShdw>
          </a:effectLst>
        </p:spPr>
        <p:txBody>
          <a:bodyPr lIns="0" tIns="0" rIns="0" bIns="0" anchor="ctr"/>
          <a:lstStyle/>
          <a:p>
            <a:endParaRPr/>
          </a:p>
        </p:txBody>
      </p:sp>
      <p:sp>
        <p:nvSpPr>
          <p:cNvPr id="209" name="Rectangle"/>
          <p:cNvSpPr/>
          <p:nvPr/>
        </p:nvSpPr>
        <p:spPr>
          <a:xfrm>
            <a:off x="458806" y="8777958"/>
            <a:ext cx="11033474" cy="470246"/>
          </a:xfrm>
          <a:prstGeom prst="rect">
            <a:avLst/>
          </a:prstGeom>
          <a:solidFill>
            <a:srgbClr val="FFFFFF"/>
          </a:solidFill>
          <a:ln w="12700">
            <a:miter lim="400000"/>
          </a:ln>
          <a:effectLst>
            <a:outerShdw blurRad="393700" dir="10565180" rotWithShape="0">
              <a:srgbClr val="E2E3E8"/>
            </a:outerShdw>
          </a:effectLst>
        </p:spPr>
        <p:txBody>
          <a:bodyPr lIns="0" tIns="0" rIns="0" bIns="0" anchor="ctr"/>
          <a:lstStyle/>
          <a:p>
            <a:endParaRPr/>
          </a:p>
        </p:txBody>
      </p:sp>
      <p:sp>
        <p:nvSpPr>
          <p:cNvPr id="210" name="Square"/>
          <p:cNvSpPr/>
          <p:nvPr/>
        </p:nvSpPr>
        <p:spPr>
          <a:xfrm>
            <a:off x="11605848" y="8777958"/>
            <a:ext cx="470246" cy="470246"/>
          </a:xfrm>
          <a:prstGeom prst="rect">
            <a:avLst/>
          </a:prstGeom>
          <a:solidFill>
            <a:srgbClr val="FFFFFF"/>
          </a:solidFill>
          <a:ln w="12700">
            <a:miter lim="400000"/>
          </a:ln>
          <a:effectLst>
            <a:outerShdw blurRad="393700" dir="10565180" rotWithShape="0">
              <a:srgbClr val="E2E3E8"/>
            </a:outerShdw>
          </a:effectLst>
        </p:spPr>
        <p:txBody>
          <a:bodyPr lIns="0" tIns="0" rIns="0" bIns="0" anchor="ctr"/>
          <a:lstStyle/>
          <a:p>
            <a:endParaRPr/>
          </a:p>
        </p:txBody>
      </p:sp>
      <p:sp>
        <p:nvSpPr>
          <p:cNvPr id="211" name="Shape"/>
          <p:cNvSpPr/>
          <p:nvPr/>
        </p:nvSpPr>
        <p:spPr>
          <a:xfrm rot="16200000">
            <a:off x="11748639" y="8973087"/>
            <a:ext cx="184664" cy="10538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18924"/>
                </a:lnTo>
                <a:lnTo>
                  <a:pt x="1527" y="21600"/>
                </a:lnTo>
                <a:lnTo>
                  <a:pt x="10800" y="5352"/>
                </a:lnTo>
                <a:lnTo>
                  <a:pt x="20073" y="21600"/>
                </a:lnTo>
                <a:lnTo>
                  <a:pt x="21600" y="18924"/>
                </a:lnTo>
                <a:lnTo>
                  <a:pt x="10800" y="0"/>
                </a:lnTo>
                <a:close/>
              </a:path>
            </a:pathLst>
          </a:custGeom>
          <a:solidFill>
            <a:srgbClr val="0057FF"/>
          </a:solidFill>
          <a:ln w="12700">
            <a:miter lim="400000"/>
          </a:ln>
        </p:spPr>
        <p:txBody>
          <a:bodyPr lIns="0" tIns="0" rIns="0" bIns="0" anchor="ctr"/>
          <a:lstStyle/>
          <a:p>
            <a:endParaRPr/>
          </a:p>
        </p:txBody>
      </p:sp>
      <p:sp>
        <p:nvSpPr>
          <p:cNvPr id="212" name="Company  Name  / Presentation theme goes here"/>
          <p:cNvSpPr txBox="1">
            <a:spLocks noGrp="1"/>
          </p:cNvSpPr>
          <p:nvPr>
            <p:ph type="body" sz="quarter" idx="14"/>
          </p:nvPr>
        </p:nvSpPr>
        <p:spPr>
          <a:xfrm>
            <a:off x="782982" y="8917830"/>
            <a:ext cx="10464801" cy="203201"/>
          </a:xfrm>
          <a:prstGeom prst="rect">
            <a:avLst/>
          </a:prstGeom>
        </p:spPr>
        <p:txBody>
          <a:bodyPr anchor="ctr">
            <a:spAutoFit/>
          </a:bodyPr>
          <a:lstStyle>
            <a:lvl1pPr algn="l">
              <a:lnSpc>
                <a:spcPct val="100000"/>
              </a:lnSpc>
              <a:defRPr sz="1200">
                <a:solidFill>
                  <a:srgbClr val="A6AAA9"/>
                </a:solidFill>
              </a:defRPr>
            </a:lvl1pPr>
          </a:lstStyle>
          <a:p>
            <a:pPr lvl="0"/>
            <a:r>
              <a:rPr lang="en-US" smtClean="0"/>
              <a:t>Click to edit Master text styles</a:t>
            </a:r>
          </a:p>
        </p:txBody>
      </p:sp>
      <p:sp>
        <p:nvSpPr>
          <p:cNvPr id="213" name="Title Text"/>
          <p:cNvSpPr txBox="1">
            <a:spLocks noGrp="1"/>
          </p:cNvSpPr>
          <p:nvPr>
            <p:ph type="title"/>
          </p:nvPr>
        </p:nvSpPr>
        <p:spPr>
          <a:xfrm>
            <a:off x="1139328" y="1528700"/>
            <a:ext cx="4198046" cy="3561570"/>
          </a:xfrm>
          <a:prstGeom prst="rect">
            <a:avLst/>
          </a:prstGeom>
        </p:spPr>
        <p:txBody>
          <a:bodyPr/>
          <a:lstStyle/>
          <a:p>
            <a:r>
              <a:rPr lang="en-US" smtClean="0"/>
              <a:t>Click to edit Master title style</a:t>
            </a:r>
            <a:endParaRPr/>
          </a:p>
        </p:txBody>
      </p:sp>
      <p:sp>
        <p:nvSpPr>
          <p:cNvPr id="214" name="Rectangle"/>
          <p:cNvSpPr>
            <a:spLocks noGrp="1"/>
          </p:cNvSpPr>
          <p:nvPr>
            <p:ph type="body" sz="quarter" idx="15" hasCustomPrompt="1"/>
          </p:nvPr>
        </p:nvSpPr>
        <p:spPr>
          <a:xfrm>
            <a:off x="12075748" y="510258"/>
            <a:ext cx="470246" cy="2569965"/>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215" name="Image title goes here"/>
          <p:cNvSpPr txBox="1">
            <a:spLocks noGrp="1"/>
          </p:cNvSpPr>
          <p:nvPr>
            <p:ph type="body" sz="quarter" idx="16"/>
          </p:nvPr>
        </p:nvSpPr>
        <p:spPr>
          <a:xfrm rot="5400000">
            <a:off x="11248212" y="1693640"/>
            <a:ext cx="2125318" cy="203201"/>
          </a:xfrm>
          <a:prstGeom prst="rect">
            <a:avLst/>
          </a:prstGeom>
        </p:spPr>
        <p:txBody>
          <a:bodyPr anchor="ctr">
            <a:spAutoFit/>
          </a:bodyPr>
          <a:lstStyle>
            <a:lvl1pPr algn="l">
              <a:lnSpc>
                <a:spcPct val="100000"/>
              </a:lnSpc>
              <a:defRPr sz="1200" b="1">
                <a:solidFill>
                  <a:srgbClr val="FFFFFF"/>
                </a:solidFill>
              </a:defRPr>
            </a:lvl1pPr>
          </a:lstStyle>
          <a:p>
            <a:pPr lvl="0"/>
            <a:r>
              <a:rPr lang="en-US" smtClean="0"/>
              <a:t>Click to edit Master text styles</a:t>
            </a:r>
          </a:p>
        </p:txBody>
      </p:sp>
      <p:sp>
        <p:nvSpPr>
          <p:cNvPr id="216" name="Body Level One…"/>
          <p:cNvSpPr txBox="1">
            <a:spLocks noGrp="1"/>
          </p:cNvSpPr>
          <p:nvPr>
            <p:ph type="body" sz="quarter" idx="17" hasCustomPrompt="1"/>
          </p:nvPr>
        </p:nvSpPr>
        <p:spPr>
          <a:xfrm>
            <a:off x="1157039" y="5594065"/>
            <a:ext cx="4570661" cy="852885"/>
          </a:xfrm>
          <a:prstGeom prst="rect">
            <a:avLst/>
          </a:prstGeom>
        </p:spPr>
        <p:txBody>
          <a:bodyPr/>
          <a:lstStyle>
            <a:lvl1pPr algn="l">
              <a:defRPr>
                <a:latin typeface="Avenir Next Demi Bold"/>
                <a:ea typeface="Avenir Next Demi Bold"/>
                <a:cs typeface="Avenir Next Demi Bold"/>
                <a:sym typeface="Avenir Next Demi Bold"/>
              </a:defRPr>
            </a:lvl1pPr>
            <a:lvl2pPr algn="l">
              <a:defRPr>
                <a:latin typeface="Avenir Next Demi Bold"/>
                <a:ea typeface="Avenir Next Demi Bold"/>
                <a:cs typeface="Avenir Next Demi Bold"/>
                <a:sym typeface="Avenir Next Demi Bold"/>
              </a:defRPr>
            </a:lvl2pPr>
            <a:lvl3pPr algn="l">
              <a:defRPr>
                <a:latin typeface="Avenir Next Demi Bold"/>
                <a:ea typeface="Avenir Next Demi Bold"/>
                <a:cs typeface="Avenir Next Demi Bold"/>
                <a:sym typeface="Avenir Next Demi Bold"/>
              </a:defRPr>
            </a:lvl3pPr>
            <a:lvl4pPr algn="l">
              <a:defRPr>
                <a:latin typeface="Avenir Next Demi Bold"/>
                <a:ea typeface="Avenir Next Demi Bold"/>
                <a:cs typeface="Avenir Next Demi Bold"/>
                <a:sym typeface="Avenir Next Demi Bold"/>
              </a:defRPr>
            </a:lvl4pPr>
            <a:lvl5pPr algn="l">
              <a:defRPr>
                <a:latin typeface="Avenir Next Demi Bold"/>
                <a:ea typeface="Avenir Next Demi Bold"/>
                <a:cs typeface="Avenir Next Demi Bold"/>
                <a:sym typeface="Avenir Next Demi Bold"/>
              </a:defRPr>
            </a:lvl5pPr>
          </a:lstStyle>
          <a:p>
            <a:r>
              <a:t>Body Level One</a:t>
            </a:r>
          </a:p>
          <a:p>
            <a:pPr lvl="1"/>
            <a:r>
              <a:t>Body Level Two</a:t>
            </a:r>
          </a:p>
          <a:p>
            <a:pPr lvl="2"/>
            <a:r>
              <a:t>Body Level Three</a:t>
            </a:r>
          </a:p>
        </p:txBody>
      </p:sp>
      <p:sp>
        <p:nvSpPr>
          <p:cNvPr id="217" name="Rectangle"/>
          <p:cNvSpPr/>
          <p:nvPr/>
        </p:nvSpPr>
        <p:spPr>
          <a:xfrm>
            <a:off x="6203522" y="3258864"/>
            <a:ext cx="6335825" cy="2579689"/>
          </a:xfrm>
          <a:prstGeom prst="rect">
            <a:avLst/>
          </a:prstGeom>
          <a:solidFill>
            <a:srgbClr val="FFFFFF"/>
          </a:solidFill>
          <a:ln w="12700">
            <a:miter lim="400000"/>
          </a:ln>
          <a:effectLst>
            <a:outerShdw blurRad="393700" dir="10565180" rotWithShape="0">
              <a:srgbClr val="E2E3E8"/>
            </a:outerShdw>
          </a:effectLst>
        </p:spPr>
        <p:txBody>
          <a:bodyPr lIns="0" tIns="0" rIns="0" bIns="0" anchor="ctr"/>
          <a:lstStyle/>
          <a:p>
            <a:endParaRPr/>
          </a:p>
        </p:txBody>
      </p:sp>
      <p:sp>
        <p:nvSpPr>
          <p:cNvPr id="218" name="Photo-Placeholder.jpg"/>
          <p:cNvSpPr>
            <a:spLocks noGrp="1"/>
          </p:cNvSpPr>
          <p:nvPr>
            <p:ph type="pic" sz="quarter" idx="18"/>
          </p:nvPr>
        </p:nvSpPr>
        <p:spPr>
          <a:xfrm>
            <a:off x="6203522" y="3258864"/>
            <a:ext cx="6335836" cy="2579587"/>
          </a:xfrm>
          <a:prstGeom prst="rect">
            <a:avLst/>
          </a:prstGeom>
        </p:spPr>
        <p:txBody>
          <a:bodyPr lIns="91439" tIns="45719" rIns="91439" bIns="45719"/>
          <a:lstStyle/>
          <a:p>
            <a:r>
              <a:rPr lang="en-US" smtClean="0"/>
              <a:t>Drag picture to placeholder or click icon to add</a:t>
            </a:r>
            <a:endParaRPr/>
          </a:p>
        </p:txBody>
      </p:sp>
      <p:sp>
        <p:nvSpPr>
          <p:cNvPr id="219" name="Rectangle"/>
          <p:cNvSpPr>
            <a:spLocks noGrp="1"/>
          </p:cNvSpPr>
          <p:nvPr>
            <p:ph type="body" sz="quarter" idx="19" hasCustomPrompt="1"/>
          </p:nvPr>
        </p:nvSpPr>
        <p:spPr>
          <a:xfrm>
            <a:off x="12075748" y="3268588"/>
            <a:ext cx="470246" cy="2569965"/>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220" name="Image title goes here"/>
          <p:cNvSpPr txBox="1">
            <a:spLocks noGrp="1"/>
          </p:cNvSpPr>
          <p:nvPr>
            <p:ph type="body" sz="quarter" idx="20"/>
          </p:nvPr>
        </p:nvSpPr>
        <p:spPr>
          <a:xfrm rot="5400000">
            <a:off x="11248212" y="4447108"/>
            <a:ext cx="2125318" cy="203201"/>
          </a:xfrm>
          <a:prstGeom prst="rect">
            <a:avLst/>
          </a:prstGeom>
        </p:spPr>
        <p:txBody>
          <a:bodyPr anchor="ctr">
            <a:spAutoFit/>
          </a:bodyPr>
          <a:lstStyle>
            <a:lvl1pPr algn="l">
              <a:lnSpc>
                <a:spcPct val="100000"/>
              </a:lnSpc>
              <a:defRPr sz="1200" b="1">
                <a:solidFill>
                  <a:srgbClr val="FFFFFF"/>
                </a:solidFill>
              </a:defRPr>
            </a:lvl1pPr>
          </a:lstStyle>
          <a:p>
            <a:pPr lvl="0"/>
            <a:r>
              <a:rPr lang="en-US" smtClean="0"/>
              <a:t>Click to edit Master text styles</a:t>
            </a:r>
          </a:p>
        </p:txBody>
      </p:sp>
      <p:sp>
        <p:nvSpPr>
          <p:cNvPr id="221" name="Rectangle"/>
          <p:cNvSpPr/>
          <p:nvPr/>
        </p:nvSpPr>
        <p:spPr>
          <a:xfrm>
            <a:off x="6203522" y="6014128"/>
            <a:ext cx="6335825" cy="2579586"/>
          </a:xfrm>
          <a:prstGeom prst="rect">
            <a:avLst/>
          </a:prstGeom>
          <a:solidFill>
            <a:srgbClr val="FFFFFF"/>
          </a:solidFill>
          <a:ln w="12700">
            <a:miter lim="400000"/>
          </a:ln>
          <a:effectLst>
            <a:outerShdw blurRad="393700" dir="10565180" rotWithShape="0">
              <a:srgbClr val="E2E3E8"/>
            </a:outerShdw>
          </a:effectLst>
        </p:spPr>
        <p:txBody>
          <a:bodyPr lIns="0" tIns="0" rIns="0" bIns="0" anchor="ctr"/>
          <a:lstStyle/>
          <a:p>
            <a:endParaRPr/>
          </a:p>
        </p:txBody>
      </p:sp>
      <p:sp>
        <p:nvSpPr>
          <p:cNvPr id="222" name="Photo-Placeholder.jpg"/>
          <p:cNvSpPr>
            <a:spLocks noGrp="1"/>
          </p:cNvSpPr>
          <p:nvPr>
            <p:ph type="pic" sz="quarter" idx="21"/>
          </p:nvPr>
        </p:nvSpPr>
        <p:spPr>
          <a:xfrm>
            <a:off x="6203522" y="6014026"/>
            <a:ext cx="6335836" cy="2579586"/>
          </a:xfrm>
          <a:prstGeom prst="rect">
            <a:avLst/>
          </a:prstGeom>
        </p:spPr>
        <p:txBody>
          <a:bodyPr lIns="91439" tIns="45719" rIns="91439" bIns="45719"/>
          <a:lstStyle/>
          <a:p>
            <a:r>
              <a:rPr lang="en-US" smtClean="0"/>
              <a:t>Drag picture to placeholder or click icon to add</a:t>
            </a:r>
            <a:endParaRPr/>
          </a:p>
        </p:txBody>
      </p:sp>
      <p:sp>
        <p:nvSpPr>
          <p:cNvPr id="223" name="Rectangle"/>
          <p:cNvSpPr>
            <a:spLocks noGrp="1"/>
          </p:cNvSpPr>
          <p:nvPr>
            <p:ph type="body" sz="quarter" idx="22" hasCustomPrompt="1"/>
          </p:nvPr>
        </p:nvSpPr>
        <p:spPr>
          <a:xfrm>
            <a:off x="12075748" y="6014128"/>
            <a:ext cx="470246" cy="2579586"/>
          </a:xfrm>
          <a:prstGeom prst="rect">
            <a:avLst/>
          </a:prstGeom>
          <a:solidFill>
            <a:srgbClr val="0057FF"/>
          </a:solidFill>
        </p:spPr>
        <p:txBody>
          <a:bodyPr anchor="ctr"/>
          <a:lstStyle/>
          <a:p>
            <a:pPr>
              <a:lnSpc>
                <a:spcPct val="100000"/>
              </a:lnSpc>
              <a:defRPr b="1">
                <a:solidFill>
                  <a:srgbClr val="FFFFFF"/>
                </a:solidFill>
              </a:defRPr>
            </a:pPr>
            <a:r>
              <a:rPr lang="en-US"/>
              <a:t> </a:t>
            </a:r>
            <a:endParaRPr/>
          </a:p>
        </p:txBody>
      </p:sp>
      <p:sp>
        <p:nvSpPr>
          <p:cNvPr id="224" name="Image title goes here"/>
          <p:cNvSpPr txBox="1">
            <a:spLocks noGrp="1"/>
          </p:cNvSpPr>
          <p:nvPr>
            <p:ph type="body" sz="quarter" idx="23"/>
          </p:nvPr>
        </p:nvSpPr>
        <p:spPr>
          <a:xfrm rot="5400000">
            <a:off x="11248212" y="7197510"/>
            <a:ext cx="2125318" cy="203201"/>
          </a:xfrm>
          <a:prstGeom prst="rect">
            <a:avLst/>
          </a:prstGeom>
        </p:spPr>
        <p:txBody>
          <a:bodyPr anchor="ctr">
            <a:spAutoFit/>
          </a:bodyPr>
          <a:lstStyle>
            <a:lvl1pPr algn="l">
              <a:lnSpc>
                <a:spcPct val="100000"/>
              </a:lnSpc>
              <a:defRPr sz="1200" b="1">
                <a:solidFill>
                  <a:srgbClr val="FFFFFF"/>
                </a:solidFill>
              </a:defRPr>
            </a:lvl1pPr>
          </a:lstStyle>
          <a:p>
            <a:pPr lvl="0"/>
            <a:r>
              <a:rPr lang="en-US" smtClean="0"/>
              <a:t>Click to edit Master text styles</a:t>
            </a:r>
          </a:p>
        </p:txBody>
      </p:sp>
      <p:sp>
        <p:nvSpPr>
          <p:cNvPr id="225" name="Square"/>
          <p:cNvSpPr/>
          <p:nvPr/>
        </p:nvSpPr>
        <p:spPr>
          <a:xfrm>
            <a:off x="12075748" y="8777958"/>
            <a:ext cx="470246" cy="470246"/>
          </a:xfrm>
          <a:prstGeom prst="rect">
            <a:avLst/>
          </a:prstGeom>
          <a:solidFill>
            <a:srgbClr val="0057FF"/>
          </a:solidFill>
          <a:ln w="12700">
            <a:miter lim="400000"/>
          </a:ln>
        </p:spPr>
        <p:txBody>
          <a:bodyPr lIns="0" tIns="0" rIns="0" bIns="0" anchor="ctr"/>
          <a:lstStyle/>
          <a:p>
            <a:endParaRPr/>
          </a:p>
        </p:txBody>
      </p:sp>
      <p:sp>
        <p:nvSpPr>
          <p:cNvPr id="22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xmlns:p14="http://schemas.microsoft.com/office/powerpoint/2010/main" spd="med"/>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Rectangle"/>
          <p:cNvSpPr/>
          <p:nvPr/>
        </p:nvSpPr>
        <p:spPr>
          <a:xfrm>
            <a:off x="455234" y="505396"/>
            <a:ext cx="12094332" cy="8086625"/>
          </a:xfrm>
          <a:prstGeom prst="rect">
            <a:avLst/>
          </a:prstGeom>
          <a:solidFill>
            <a:srgbClr val="FFFFFF"/>
          </a:solidFill>
          <a:ln w="12700">
            <a:miter lim="400000"/>
          </a:ln>
          <a:effectLst>
            <a:outerShdw blurRad="393700" dir="10565180" rotWithShape="0">
              <a:srgbClr val="E2E3E8"/>
            </a:outerShdw>
          </a:effectLst>
        </p:spPr>
        <p:txBody>
          <a:bodyPr lIns="0" tIns="0" rIns="0" bIns="0" anchor="ctr"/>
          <a:lstStyle/>
          <a:p>
            <a:endParaRPr/>
          </a:p>
        </p:txBody>
      </p:sp>
      <p:sp>
        <p:nvSpPr>
          <p:cNvPr id="3" name="Rectangle"/>
          <p:cNvSpPr/>
          <p:nvPr/>
        </p:nvSpPr>
        <p:spPr>
          <a:xfrm>
            <a:off x="458806" y="8777958"/>
            <a:ext cx="11033474" cy="470246"/>
          </a:xfrm>
          <a:prstGeom prst="rect">
            <a:avLst/>
          </a:prstGeom>
          <a:solidFill>
            <a:srgbClr val="FFFFFF"/>
          </a:solidFill>
          <a:ln w="12700">
            <a:miter lim="400000"/>
          </a:ln>
          <a:effectLst>
            <a:outerShdw blurRad="393700" dir="10565180" rotWithShape="0">
              <a:srgbClr val="E2E3E8"/>
            </a:outerShdw>
          </a:effectLst>
        </p:spPr>
        <p:txBody>
          <a:bodyPr lIns="0" tIns="0" rIns="0" bIns="0" anchor="ctr"/>
          <a:lstStyle/>
          <a:p>
            <a:endParaRPr/>
          </a:p>
        </p:txBody>
      </p:sp>
      <p:sp>
        <p:nvSpPr>
          <p:cNvPr id="4" name="Square"/>
          <p:cNvSpPr/>
          <p:nvPr/>
        </p:nvSpPr>
        <p:spPr>
          <a:xfrm>
            <a:off x="11605848" y="8777958"/>
            <a:ext cx="470246" cy="470246"/>
          </a:xfrm>
          <a:prstGeom prst="rect">
            <a:avLst/>
          </a:prstGeom>
          <a:solidFill>
            <a:srgbClr val="FFFFFF"/>
          </a:solidFill>
          <a:ln w="12700">
            <a:miter lim="400000"/>
          </a:ln>
          <a:effectLst>
            <a:outerShdw blurRad="393700" dir="10565180" rotWithShape="0">
              <a:srgbClr val="E2E3E8"/>
            </a:outerShdw>
          </a:effectLst>
        </p:spPr>
        <p:txBody>
          <a:bodyPr lIns="0" tIns="0" rIns="0" bIns="0" anchor="ctr"/>
          <a:lstStyle/>
          <a:p>
            <a:endParaRPr/>
          </a:p>
        </p:txBody>
      </p:sp>
      <p:sp>
        <p:nvSpPr>
          <p:cNvPr id="5" name="Shape"/>
          <p:cNvSpPr/>
          <p:nvPr/>
        </p:nvSpPr>
        <p:spPr>
          <a:xfrm rot="16200000">
            <a:off x="11748639" y="8973087"/>
            <a:ext cx="184664" cy="10538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18924"/>
                </a:lnTo>
                <a:lnTo>
                  <a:pt x="1527" y="21600"/>
                </a:lnTo>
                <a:lnTo>
                  <a:pt x="10800" y="5352"/>
                </a:lnTo>
                <a:lnTo>
                  <a:pt x="20073" y="21600"/>
                </a:lnTo>
                <a:lnTo>
                  <a:pt x="21600" y="18924"/>
                </a:lnTo>
                <a:lnTo>
                  <a:pt x="10800" y="0"/>
                </a:lnTo>
                <a:close/>
              </a:path>
            </a:pathLst>
          </a:custGeom>
          <a:solidFill>
            <a:srgbClr val="0057FF"/>
          </a:solidFill>
          <a:ln w="12700">
            <a:miter lim="400000"/>
          </a:ln>
        </p:spPr>
        <p:txBody>
          <a:bodyPr lIns="0" tIns="0" rIns="0" bIns="0" anchor="ctr"/>
          <a:lstStyle/>
          <a:p>
            <a:endParaRPr/>
          </a:p>
        </p:txBody>
      </p:sp>
      <p:sp>
        <p:nvSpPr>
          <p:cNvPr id="6" name="Title Text"/>
          <p:cNvSpPr txBox="1">
            <a:spLocks noGrp="1"/>
          </p:cNvSpPr>
          <p:nvPr>
            <p:ph type="title"/>
          </p:nvPr>
        </p:nvSpPr>
        <p:spPr>
          <a:xfrm>
            <a:off x="1139328" y="1187338"/>
            <a:ext cx="10726144" cy="1691544"/>
          </a:xfrm>
          <a:prstGeom prst="rect">
            <a:avLst/>
          </a:prstGeom>
          <a:ln w="12700">
            <a:miter lim="400000"/>
          </a:ln>
          <a:extLst>
            <a:ext uri="{C572A759-6A51-4108-AA02-DFA0A04FC94B}">
              <ma14:wrappingTextBoxFlag xmlns:ma14="http://schemas.microsoft.com/office/mac/drawingml/2011/main" val="1"/>
            </a:ext>
          </a:extLst>
        </p:spPr>
        <p:txBody>
          <a:bodyPr lIns="0" tIns="0" rIns="0" bIns="0" anchor="b"/>
          <a:lstStyle/>
          <a:p>
            <a:r>
              <a:t>Title Text</a:t>
            </a:r>
          </a:p>
        </p:txBody>
      </p:sp>
      <p:sp>
        <p:nvSpPr>
          <p:cNvPr id="7" name="Body Level One…"/>
          <p:cNvSpPr txBox="1">
            <a:spLocks noGrp="1"/>
          </p:cNvSpPr>
          <p:nvPr>
            <p:ph type="body" idx="1"/>
          </p:nvPr>
        </p:nvSpPr>
        <p:spPr>
          <a:xfrm>
            <a:off x="1141486" y="6846899"/>
            <a:ext cx="2286001" cy="564903"/>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r>
              <a:t>Body Level One</a:t>
            </a:r>
          </a:p>
          <a:p>
            <a:pPr lvl="1"/>
            <a:r>
              <a:t>Body Level Two</a:t>
            </a:r>
          </a:p>
        </p:txBody>
      </p:sp>
      <p:sp>
        <p:nvSpPr>
          <p:cNvPr id="8" name="Square"/>
          <p:cNvSpPr/>
          <p:nvPr/>
        </p:nvSpPr>
        <p:spPr>
          <a:xfrm>
            <a:off x="12075748" y="8777958"/>
            <a:ext cx="470246" cy="470246"/>
          </a:xfrm>
          <a:prstGeom prst="rect">
            <a:avLst/>
          </a:prstGeom>
          <a:solidFill>
            <a:srgbClr val="0057FF"/>
          </a:solidFill>
          <a:ln w="12700">
            <a:miter lim="400000"/>
          </a:ln>
        </p:spPr>
        <p:txBody>
          <a:bodyPr lIns="0" tIns="0" rIns="0" bIns="0" anchor="ctr"/>
          <a:lstStyle/>
          <a:p>
            <a:endParaRPr/>
          </a:p>
        </p:txBody>
      </p:sp>
      <p:sp>
        <p:nvSpPr>
          <p:cNvPr id="9" name="Slide Number"/>
          <p:cNvSpPr txBox="1">
            <a:spLocks noGrp="1"/>
          </p:cNvSpPr>
          <p:nvPr>
            <p:ph type="sldNum" sz="quarter" idx="2"/>
          </p:nvPr>
        </p:nvSpPr>
        <p:spPr>
          <a:xfrm>
            <a:off x="12189662" y="8905130"/>
            <a:ext cx="242418" cy="241301"/>
          </a:xfrm>
          <a:prstGeom prst="rect">
            <a:avLst/>
          </a:prstGeom>
          <a:ln w="12700">
            <a:miter lim="400000"/>
          </a:ln>
        </p:spPr>
        <p:txBody>
          <a:bodyPr wrap="none" lIns="0" tIns="0" rIns="0" bIns="0">
            <a:spAutoFit/>
          </a:bodyPr>
          <a:lstStyle/>
          <a:p>
            <a:fld id="{86CB4B4D-7CA3-9044-876B-883B54F8677D}" type="slidenum">
              <a:t>‹#›</a:t>
            </a:fld>
            <a:endParaRP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transition xmlns:p14="http://schemas.microsoft.com/office/powerpoint/2010/main" spd="med"/>
  <p:txStyles>
    <p:titleStyle>
      <a:lvl1pPr marL="0" marR="0" indent="0" algn="l" defTabSz="584200" rtl="0" eaLnBrk="1" latinLnBrk="0" hangingPunct="1">
        <a:lnSpc>
          <a:spcPct val="90000"/>
        </a:lnSpc>
        <a:spcBef>
          <a:spcPts val="0"/>
        </a:spcBef>
        <a:spcAft>
          <a:spcPts val="0"/>
        </a:spcAft>
        <a:buClrTx/>
        <a:buSzTx/>
        <a:buFontTx/>
        <a:buNone/>
        <a:tabLst/>
        <a:defRPr sz="3600" b="1" i="0" u="none" strike="noStrike" cap="none" spc="0" baseline="0">
          <a:ln>
            <a:noFill/>
          </a:ln>
          <a:solidFill>
            <a:srgbClr val="0057FF"/>
          </a:solidFill>
          <a:uFillTx/>
          <a:latin typeface="+mn-lt"/>
          <a:ea typeface="+mn-ea"/>
          <a:cs typeface="+mn-cs"/>
          <a:sym typeface="Avenir Next"/>
        </a:defRPr>
      </a:lvl1pPr>
      <a:lvl2pPr marL="0" marR="0" indent="228600" algn="l" defTabSz="584200" rtl="0" eaLnBrk="1" latinLnBrk="0" hangingPunct="1">
        <a:lnSpc>
          <a:spcPct val="90000"/>
        </a:lnSpc>
        <a:spcBef>
          <a:spcPts val="0"/>
        </a:spcBef>
        <a:spcAft>
          <a:spcPts val="0"/>
        </a:spcAft>
        <a:buClrTx/>
        <a:buSzTx/>
        <a:buFontTx/>
        <a:buNone/>
        <a:tabLst/>
        <a:defRPr sz="3600" b="1" i="0" u="none" strike="noStrike" cap="none" spc="0" baseline="0">
          <a:ln>
            <a:noFill/>
          </a:ln>
          <a:solidFill>
            <a:srgbClr val="0057FF"/>
          </a:solidFill>
          <a:uFillTx/>
          <a:latin typeface="+mn-lt"/>
          <a:ea typeface="+mn-ea"/>
          <a:cs typeface="+mn-cs"/>
          <a:sym typeface="Avenir Next"/>
        </a:defRPr>
      </a:lvl2pPr>
      <a:lvl3pPr marL="0" marR="0" indent="457200" algn="l" defTabSz="584200" rtl="0" eaLnBrk="1" latinLnBrk="0" hangingPunct="1">
        <a:lnSpc>
          <a:spcPct val="90000"/>
        </a:lnSpc>
        <a:spcBef>
          <a:spcPts val="0"/>
        </a:spcBef>
        <a:spcAft>
          <a:spcPts val="0"/>
        </a:spcAft>
        <a:buClrTx/>
        <a:buSzTx/>
        <a:buFontTx/>
        <a:buNone/>
        <a:tabLst/>
        <a:defRPr sz="3600" b="1" i="0" u="none" strike="noStrike" cap="none" spc="0" baseline="0">
          <a:ln>
            <a:noFill/>
          </a:ln>
          <a:solidFill>
            <a:srgbClr val="0057FF"/>
          </a:solidFill>
          <a:uFillTx/>
          <a:latin typeface="+mn-lt"/>
          <a:ea typeface="+mn-ea"/>
          <a:cs typeface="+mn-cs"/>
          <a:sym typeface="Avenir Next"/>
        </a:defRPr>
      </a:lvl3pPr>
      <a:lvl4pPr marL="0" marR="0" indent="685800" algn="l" defTabSz="584200" rtl="0" eaLnBrk="1" latinLnBrk="0" hangingPunct="1">
        <a:lnSpc>
          <a:spcPct val="90000"/>
        </a:lnSpc>
        <a:spcBef>
          <a:spcPts val="0"/>
        </a:spcBef>
        <a:spcAft>
          <a:spcPts val="0"/>
        </a:spcAft>
        <a:buClrTx/>
        <a:buSzTx/>
        <a:buFontTx/>
        <a:buNone/>
        <a:tabLst/>
        <a:defRPr sz="3600" b="1" i="0" u="none" strike="noStrike" cap="none" spc="0" baseline="0">
          <a:ln>
            <a:noFill/>
          </a:ln>
          <a:solidFill>
            <a:srgbClr val="0057FF"/>
          </a:solidFill>
          <a:uFillTx/>
          <a:latin typeface="+mn-lt"/>
          <a:ea typeface="+mn-ea"/>
          <a:cs typeface="+mn-cs"/>
          <a:sym typeface="Avenir Next"/>
        </a:defRPr>
      </a:lvl4pPr>
      <a:lvl5pPr marL="0" marR="0" indent="914400" algn="l" defTabSz="584200" rtl="0" eaLnBrk="1" latinLnBrk="0" hangingPunct="1">
        <a:lnSpc>
          <a:spcPct val="90000"/>
        </a:lnSpc>
        <a:spcBef>
          <a:spcPts val="0"/>
        </a:spcBef>
        <a:spcAft>
          <a:spcPts val="0"/>
        </a:spcAft>
        <a:buClrTx/>
        <a:buSzTx/>
        <a:buFontTx/>
        <a:buNone/>
        <a:tabLst/>
        <a:defRPr sz="3600" b="1" i="0" u="none" strike="noStrike" cap="none" spc="0" baseline="0">
          <a:ln>
            <a:noFill/>
          </a:ln>
          <a:solidFill>
            <a:srgbClr val="0057FF"/>
          </a:solidFill>
          <a:uFillTx/>
          <a:latin typeface="+mn-lt"/>
          <a:ea typeface="+mn-ea"/>
          <a:cs typeface="+mn-cs"/>
          <a:sym typeface="Avenir Next"/>
        </a:defRPr>
      </a:lvl5pPr>
      <a:lvl6pPr marL="0" marR="0" indent="1143000" algn="l" defTabSz="584200" rtl="0" eaLnBrk="1" latinLnBrk="0" hangingPunct="1">
        <a:lnSpc>
          <a:spcPct val="90000"/>
        </a:lnSpc>
        <a:spcBef>
          <a:spcPts val="0"/>
        </a:spcBef>
        <a:spcAft>
          <a:spcPts val="0"/>
        </a:spcAft>
        <a:buClrTx/>
        <a:buSzTx/>
        <a:buFontTx/>
        <a:buNone/>
        <a:tabLst/>
        <a:defRPr sz="3600" b="1" i="0" u="none" strike="noStrike" cap="none" spc="0" baseline="0">
          <a:ln>
            <a:noFill/>
          </a:ln>
          <a:solidFill>
            <a:srgbClr val="0057FF"/>
          </a:solidFill>
          <a:uFillTx/>
          <a:latin typeface="+mn-lt"/>
          <a:ea typeface="+mn-ea"/>
          <a:cs typeface="+mn-cs"/>
          <a:sym typeface="Avenir Next"/>
        </a:defRPr>
      </a:lvl6pPr>
      <a:lvl7pPr marL="0" marR="0" indent="1371600" algn="l" defTabSz="584200" rtl="0" eaLnBrk="1" latinLnBrk="0" hangingPunct="1">
        <a:lnSpc>
          <a:spcPct val="90000"/>
        </a:lnSpc>
        <a:spcBef>
          <a:spcPts val="0"/>
        </a:spcBef>
        <a:spcAft>
          <a:spcPts val="0"/>
        </a:spcAft>
        <a:buClrTx/>
        <a:buSzTx/>
        <a:buFontTx/>
        <a:buNone/>
        <a:tabLst/>
        <a:defRPr sz="3600" b="1" i="0" u="none" strike="noStrike" cap="none" spc="0" baseline="0">
          <a:ln>
            <a:noFill/>
          </a:ln>
          <a:solidFill>
            <a:srgbClr val="0057FF"/>
          </a:solidFill>
          <a:uFillTx/>
          <a:latin typeface="+mn-lt"/>
          <a:ea typeface="+mn-ea"/>
          <a:cs typeface="+mn-cs"/>
          <a:sym typeface="Avenir Next"/>
        </a:defRPr>
      </a:lvl7pPr>
      <a:lvl8pPr marL="0" marR="0" indent="1600200" algn="l" defTabSz="584200" rtl="0" eaLnBrk="1" latinLnBrk="0" hangingPunct="1">
        <a:lnSpc>
          <a:spcPct val="90000"/>
        </a:lnSpc>
        <a:spcBef>
          <a:spcPts val="0"/>
        </a:spcBef>
        <a:spcAft>
          <a:spcPts val="0"/>
        </a:spcAft>
        <a:buClrTx/>
        <a:buSzTx/>
        <a:buFontTx/>
        <a:buNone/>
        <a:tabLst/>
        <a:defRPr sz="3600" b="1" i="0" u="none" strike="noStrike" cap="none" spc="0" baseline="0">
          <a:ln>
            <a:noFill/>
          </a:ln>
          <a:solidFill>
            <a:srgbClr val="0057FF"/>
          </a:solidFill>
          <a:uFillTx/>
          <a:latin typeface="+mn-lt"/>
          <a:ea typeface="+mn-ea"/>
          <a:cs typeface="+mn-cs"/>
          <a:sym typeface="Avenir Next"/>
        </a:defRPr>
      </a:lvl8pPr>
      <a:lvl9pPr marL="0" marR="0" indent="1828800" algn="l" defTabSz="584200" rtl="0" eaLnBrk="1" latinLnBrk="0" hangingPunct="1">
        <a:lnSpc>
          <a:spcPct val="90000"/>
        </a:lnSpc>
        <a:spcBef>
          <a:spcPts val="0"/>
        </a:spcBef>
        <a:spcAft>
          <a:spcPts val="0"/>
        </a:spcAft>
        <a:buClrTx/>
        <a:buSzTx/>
        <a:buFontTx/>
        <a:buNone/>
        <a:tabLst/>
        <a:defRPr sz="3600" b="1" i="0" u="none" strike="noStrike" cap="none" spc="0" baseline="0">
          <a:ln>
            <a:noFill/>
          </a:ln>
          <a:solidFill>
            <a:srgbClr val="0057FF"/>
          </a:solidFill>
          <a:uFillTx/>
          <a:latin typeface="+mn-lt"/>
          <a:ea typeface="+mn-ea"/>
          <a:cs typeface="+mn-cs"/>
          <a:sym typeface="Avenir Next"/>
        </a:defRPr>
      </a:lvl9pPr>
    </p:titleStyle>
    <p:bodyStyle>
      <a:lvl1pPr marL="0" marR="0" indent="0" algn="ctr" defTabSz="584200" eaLnBrk="1" latinLnBrk="0" hangingPunct="1">
        <a:lnSpc>
          <a:spcPct val="120000"/>
        </a:lnSpc>
        <a:spcBef>
          <a:spcPts val="0"/>
        </a:spcBef>
        <a:spcAft>
          <a:spcPts val="0"/>
        </a:spcAft>
        <a:buClrTx/>
        <a:buSzTx/>
        <a:buFontTx/>
        <a:buNone/>
        <a:tabLst/>
        <a:defRPr sz="1400" b="0" i="0" u="none" strike="noStrike" cap="none" spc="0" baseline="0">
          <a:ln>
            <a:noFill/>
          </a:ln>
          <a:solidFill>
            <a:srgbClr val="53585F"/>
          </a:solidFill>
          <a:uFillTx/>
          <a:latin typeface="+mn-lt"/>
          <a:ea typeface="+mn-ea"/>
          <a:cs typeface="+mn-cs"/>
          <a:sym typeface="Avenir Next"/>
        </a:defRPr>
      </a:lvl1pPr>
      <a:lvl2pPr marL="0" marR="0" indent="0" algn="ctr" defTabSz="584200" eaLnBrk="1" latinLnBrk="0" hangingPunct="1">
        <a:lnSpc>
          <a:spcPct val="120000"/>
        </a:lnSpc>
        <a:spcBef>
          <a:spcPts val="0"/>
        </a:spcBef>
        <a:spcAft>
          <a:spcPts val="0"/>
        </a:spcAft>
        <a:buClrTx/>
        <a:buSzTx/>
        <a:buFontTx/>
        <a:buNone/>
        <a:tabLst/>
        <a:defRPr sz="1400" b="0" i="0" u="none" strike="noStrike" cap="none" spc="0" baseline="0">
          <a:ln>
            <a:noFill/>
          </a:ln>
          <a:solidFill>
            <a:srgbClr val="53585F"/>
          </a:solidFill>
          <a:uFillTx/>
          <a:latin typeface="+mn-lt"/>
          <a:ea typeface="+mn-ea"/>
          <a:cs typeface="+mn-cs"/>
          <a:sym typeface="Avenir Next"/>
        </a:defRPr>
      </a:lvl2pPr>
      <a:lvl3pPr marL="0" marR="0" indent="0" algn="ctr" defTabSz="584200" eaLnBrk="1" latinLnBrk="0" hangingPunct="1">
        <a:lnSpc>
          <a:spcPct val="120000"/>
        </a:lnSpc>
        <a:spcBef>
          <a:spcPts val="0"/>
        </a:spcBef>
        <a:spcAft>
          <a:spcPts val="0"/>
        </a:spcAft>
        <a:buClrTx/>
        <a:buSzTx/>
        <a:buFontTx/>
        <a:buNone/>
        <a:tabLst/>
        <a:defRPr sz="1400" b="0" i="0" u="none" strike="noStrike" cap="none" spc="0" baseline="0">
          <a:ln>
            <a:noFill/>
          </a:ln>
          <a:solidFill>
            <a:srgbClr val="53585F"/>
          </a:solidFill>
          <a:uFillTx/>
          <a:latin typeface="+mn-lt"/>
          <a:ea typeface="+mn-ea"/>
          <a:cs typeface="+mn-cs"/>
          <a:sym typeface="Avenir Next"/>
        </a:defRPr>
      </a:lvl3pPr>
      <a:lvl4pPr marL="0" marR="0" indent="0" algn="ctr" defTabSz="584200" eaLnBrk="1" latinLnBrk="0" hangingPunct="1">
        <a:lnSpc>
          <a:spcPct val="120000"/>
        </a:lnSpc>
        <a:spcBef>
          <a:spcPts val="0"/>
        </a:spcBef>
        <a:spcAft>
          <a:spcPts val="0"/>
        </a:spcAft>
        <a:buClrTx/>
        <a:buSzTx/>
        <a:buFontTx/>
        <a:buNone/>
        <a:tabLst/>
        <a:defRPr sz="1400" b="0" i="0" u="none" strike="noStrike" cap="none" spc="0" baseline="0">
          <a:ln>
            <a:noFill/>
          </a:ln>
          <a:solidFill>
            <a:srgbClr val="53585F"/>
          </a:solidFill>
          <a:uFillTx/>
          <a:latin typeface="+mn-lt"/>
          <a:ea typeface="+mn-ea"/>
          <a:cs typeface="+mn-cs"/>
          <a:sym typeface="Avenir Next"/>
        </a:defRPr>
      </a:lvl4pPr>
      <a:lvl5pPr marL="0" marR="0" indent="0" algn="ctr" defTabSz="584200" eaLnBrk="1" latinLnBrk="0" hangingPunct="1">
        <a:lnSpc>
          <a:spcPct val="120000"/>
        </a:lnSpc>
        <a:spcBef>
          <a:spcPts val="0"/>
        </a:spcBef>
        <a:spcAft>
          <a:spcPts val="0"/>
        </a:spcAft>
        <a:buClrTx/>
        <a:buSzTx/>
        <a:buFontTx/>
        <a:buNone/>
        <a:tabLst/>
        <a:defRPr sz="1400" b="0" i="0" u="none" strike="noStrike" cap="none" spc="0" baseline="0">
          <a:ln>
            <a:noFill/>
          </a:ln>
          <a:solidFill>
            <a:srgbClr val="53585F"/>
          </a:solidFill>
          <a:uFillTx/>
          <a:latin typeface="+mn-lt"/>
          <a:ea typeface="+mn-ea"/>
          <a:cs typeface="+mn-cs"/>
          <a:sym typeface="Avenir Next"/>
        </a:defRPr>
      </a:lvl5pPr>
      <a:lvl6pPr marL="0" marR="0" indent="355600" algn="ctr" defTabSz="584200" eaLnBrk="1" latinLnBrk="0" hangingPunct="1">
        <a:lnSpc>
          <a:spcPct val="120000"/>
        </a:lnSpc>
        <a:spcBef>
          <a:spcPts val="0"/>
        </a:spcBef>
        <a:spcAft>
          <a:spcPts val="0"/>
        </a:spcAft>
        <a:buClrTx/>
        <a:buSzTx/>
        <a:buFontTx/>
        <a:buNone/>
        <a:tabLst/>
        <a:defRPr sz="1400" b="0" i="0" u="none" strike="noStrike" cap="none" spc="0" baseline="0">
          <a:ln>
            <a:noFill/>
          </a:ln>
          <a:solidFill>
            <a:srgbClr val="53585F"/>
          </a:solidFill>
          <a:uFillTx/>
          <a:latin typeface="+mn-lt"/>
          <a:ea typeface="+mn-ea"/>
          <a:cs typeface="+mn-cs"/>
          <a:sym typeface="Avenir Next"/>
        </a:defRPr>
      </a:lvl6pPr>
      <a:lvl7pPr marL="0" marR="0" indent="711200" algn="ctr" defTabSz="584200" eaLnBrk="1" latinLnBrk="0" hangingPunct="1">
        <a:lnSpc>
          <a:spcPct val="120000"/>
        </a:lnSpc>
        <a:spcBef>
          <a:spcPts val="0"/>
        </a:spcBef>
        <a:spcAft>
          <a:spcPts val="0"/>
        </a:spcAft>
        <a:buClrTx/>
        <a:buSzTx/>
        <a:buFontTx/>
        <a:buNone/>
        <a:tabLst/>
        <a:defRPr sz="1400" b="0" i="0" u="none" strike="noStrike" cap="none" spc="0" baseline="0">
          <a:ln>
            <a:noFill/>
          </a:ln>
          <a:solidFill>
            <a:srgbClr val="53585F"/>
          </a:solidFill>
          <a:uFillTx/>
          <a:latin typeface="+mn-lt"/>
          <a:ea typeface="+mn-ea"/>
          <a:cs typeface="+mn-cs"/>
          <a:sym typeface="Avenir Next"/>
        </a:defRPr>
      </a:lvl7pPr>
      <a:lvl8pPr marL="0" marR="0" indent="1066800" algn="ctr" defTabSz="584200" eaLnBrk="1" latinLnBrk="0" hangingPunct="1">
        <a:lnSpc>
          <a:spcPct val="120000"/>
        </a:lnSpc>
        <a:spcBef>
          <a:spcPts val="0"/>
        </a:spcBef>
        <a:spcAft>
          <a:spcPts val="0"/>
        </a:spcAft>
        <a:buClrTx/>
        <a:buSzTx/>
        <a:buFontTx/>
        <a:buNone/>
        <a:tabLst/>
        <a:defRPr sz="1400" b="0" i="0" u="none" strike="noStrike" cap="none" spc="0" baseline="0">
          <a:ln>
            <a:noFill/>
          </a:ln>
          <a:solidFill>
            <a:srgbClr val="53585F"/>
          </a:solidFill>
          <a:uFillTx/>
          <a:latin typeface="+mn-lt"/>
          <a:ea typeface="+mn-ea"/>
          <a:cs typeface="+mn-cs"/>
          <a:sym typeface="Avenir Next"/>
        </a:defRPr>
      </a:lvl8pPr>
      <a:lvl9pPr marL="0" marR="0" indent="1422400" algn="ctr" defTabSz="584200" eaLnBrk="1" latinLnBrk="0" hangingPunct="1">
        <a:lnSpc>
          <a:spcPct val="120000"/>
        </a:lnSpc>
        <a:spcBef>
          <a:spcPts val="0"/>
        </a:spcBef>
        <a:spcAft>
          <a:spcPts val="0"/>
        </a:spcAft>
        <a:buClrTx/>
        <a:buSzTx/>
        <a:buFontTx/>
        <a:buNone/>
        <a:tabLst/>
        <a:defRPr sz="1400" b="0" i="0" u="none" strike="noStrike" cap="none" spc="0" baseline="0">
          <a:ln>
            <a:noFill/>
          </a:ln>
          <a:solidFill>
            <a:srgbClr val="53585F"/>
          </a:solidFill>
          <a:uFillTx/>
          <a:latin typeface="+mn-lt"/>
          <a:ea typeface="+mn-ea"/>
          <a:cs typeface="+mn-cs"/>
          <a:sym typeface="Avenir Next"/>
        </a:defRPr>
      </a:lvl9pPr>
    </p:bodyStyle>
    <p:otherStyle>
      <a:lvl1pPr marL="0" marR="0" indent="0" algn="ctr" defTabSz="584200" rtl="0" eaLnBrk="1" latinLnBrk="0" hangingPunct="1">
        <a:lnSpc>
          <a:spcPct val="100000"/>
        </a:lnSpc>
        <a:spcBef>
          <a:spcPts val="0"/>
        </a:spcBef>
        <a:spcAft>
          <a:spcPts val="0"/>
        </a:spcAft>
        <a:buClrTx/>
        <a:buSzTx/>
        <a:buFontTx/>
        <a:buNone/>
        <a:tabLst/>
        <a:defRPr sz="1400" b="1" i="0" u="none" strike="noStrike" cap="none" spc="0" baseline="0">
          <a:ln>
            <a:noFill/>
          </a:ln>
          <a:solidFill>
            <a:schemeClr val="tx1"/>
          </a:solidFill>
          <a:uFillTx/>
          <a:latin typeface="+mn-lt"/>
          <a:ea typeface="+mn-ea"/>
          <a:cs typeface="+mn-cs"/>
          <a:sym typeface="Avenir Next"/>
        </a:defRPr>
      </a:lvl1pPr>
      <a:lvl2pPr marL="0" marR="0" indent="228600" algn="ctr" defTabSz="584200" rtl="0" eaLnBrk="1" latinLnBrk="0" hangingPunct="1">
        <a:lnSpc>
          <a:spcPct val="100000"/>
        </a:lnSpc>
        <a:spcBef>
          <a:spcPts val="0"/>
        </a:spcBef>
        <a:spcAft>
          <a:spcPts val="0"/>
        </a:spcAft>
        <a:buClrTx/>
        <a:buSzTx/>
        <a:buFontTx/>
        <a:buNone/>
        <a:tabLst/>
        <a:defRPr sz="1400" b="1" i="0" u="none" strike="noStrike" cap="none" spc="0" baseline="0">
          <a:ln>
            <a:noFill/>
          </a:ln>
          <a:solidFill>
            <a:schemeClr val="tx1"/>
          </a:solidFill>
          <a:uFillTx/>
          <a:latin typeface="+mn-lt"/>
          <a:ea typeface="+mn-ea"/>
          <a:cs typeface="+mn-cs"/>
          <a:sym typeface="Avenir Next"/>
        </a:defRPr>
      </a:lvl2pPr>
      <a:lvl3pPr marL="0" marR="0" indent="457200" algn="ctr" defTabSz="584200" rtl="0" eaLnBrk="1" latinLnBrk="0" hangingPunct="1">
        <a:lnSpc>
          <a:spcPct val="100000"/>
        </a:lnSpc>
        <a:spcBef>
          <a:spcPts val="0"/>
        </a:spcBef>
        <a:spcAft>
          <a:spcPts val="0"/>
        </a:spcAft>
        <a:buClrTx/>
        <a:buSzTx/>
        <a:buFontTx/>
        <a:buNone/>
        <a:tabLst/>
        <a:defRPr sz="1400" b="1" i="0" u="none" strike="noStrike" cap="none" spc="0" baseline="0">
          <a:ln>
            <a:noFill/>
          </a:ln>
          <a:solidFill>
            <a:schemeClr val="tx1"/>
          </a:solidFill>
          <a:uFillTx/>
          <a:latin typeface="+mn-lt"/>
          <a:ea typeface="+mn-ea"/>
          <a:cs typeface="+mn-cs"/>
          <a:sym typeface="Avenir Next"/>
        </a:defRPr>
      </a:lvl3pPr>
      <a:lvl4pPr marL="0" marR="0" indent="685800" algn="ctr" defTabSz="584200" rtl="0" eaLnBrk="1" latinLnBrk="0" hangingPunct="1">
        <a:lnSpc>
          <a:spcPct val="100000"/>
        </a:lnSpc>
        <a:spcBef>
          <a:spcPts val="0"/>
        </a:spcBef>
        <a:spcAft>
          <a:spcPts val="0"/>
        </a:spcAft>
        <a:buClrTx/>
        <a:buSzTx/>
        <a:buFontTx/>
        <a:buNone/>
        <a:tabLst/>
        <a:defRPr sz="1400" b="1" i="0" u="none" strike="noStrike" cap="none" spc="0" baseline="0">
          <a:ln>
            <a:noFill/>
          </a:ln>
          <a:solidFill>
            <a:schemeClr val="tx1"/>
          </a:solidFill>
          <a:uFillTx/>
          <a:latin typeface="+mn-lt"/>
          <a:ea typeface="+mn-ea"/>
          <a:cs typeface="+mn-cs"/>
          <a:sym typeface="Avenir Next"/>
        </a:defRPr>
      </a:lvl4pPr>
      <a:lvl5pPr marL="0" marR="0" indent="914400" algn="ctr" defTabSz="584200" rtl="0" eaLnBrk="1" latinLnBrk="0" hangingPunct="1">
        <a:lnSpc>
          <a:spcPct val="100000"/>
        </a:lnSpc>
        <a:spcBef>
          <a:spcPts val="0"/>
        </a:spcBef>
        <a:spcAft>
          <a:spcPts val="0"/>
        </a:spcAft>
        <a:buClrTx/>
        <a:buSzTx/>
        <a:buFontTx/>
        <a:buNone/>
        <a:tabLst/>
        <a:defRPr sz="1400" b="1" i="0" u="none" strike="noStrike" cap="none" spc="0" baseline="0">
          <a:ln>
            <a:noFill/>
          </a:ln>
          <a:solidFill>
            <a:schemeClr val="tx1"/>
          </a:solidFill>
          <a:uFillTx/>
          <a:latin typeface="+mn-lt"/>
          <a:ea typeface="+mn-ea"/>
          <a:cs typeface="+mn-cs"/>
          <a:sym typeface="Avenir Next"/>
        </a:defRPr>
      </a:lvl5pPr>
      <a:lvl6pPr marL="0" marR="0" indent="1143000" algn="ctr" defTabSz="584200" rtl="0" eaLnBrk="1" latinLnBrk="0" hangingPunct="1">
        <a:lnSpc>
          <a:spcPct val="100000"/>
        </a:lnSpc>
        <a:spcBef>
          <a:spcPts val="0"/>
        </a:spcBef>
        <a:spcAft>
          <a:spcPts val="0"/>
        </a:spcAft>
        <a:buClrTx/>
        <a:buSzTx/>
        <a:buFontTx/>
        <a:buNone/>
        <a:tabLst/>
        <a:defRPr sz="1400" b="1" i="0" u="none" strike="noStrike" cap="none" spc="0" baseline="0">
          <a:ln>
            <a:noFill/>
          </a:ln>
          <a:solidFill>
            <a:schemeClr val="tx1"/>
          </a:solidFill>
          <a:uFillTx/>
          <a:latin typeface="+mn-lt"/>
          <a:ea typeface="+mn-ea"/>
          <a:cs typeface="+mn-cs"/>
          <a:sym typeface="Avenir Next"/>
        </a:defRPr>
      </a:lvl6pPr>
      <a:lvl7pPr marL="0" marR="0" indent="1371600" algn="ctr" defTabSz="584200" rtl="0" eaLnBrk="1" latinLnBrk="0" hangingPunct="1">
        <a:lnSpc>
          <a:spcPct val="100000"/>
        </a:lnSpc>
        <a:spcBef>
          <a:spcPts val="0"/>
        </a:spcBef>
        <a:spcAft>
          <a:spcPts val="0"/>
        </a:spcAft>
        <a:buClrTx/>
        <a:buSzTx/>
        <a:buFontTx/>
        <a:buNone/>
        <a:tabLst/>
        <a:defRPr sz="1400" b="1" i="0" u="none" strike="noStrike" cap="none" spc="0" baseline="0">
          <a:ln>
            <a:noFill/>
          </a:ln>
          <a:solidFill>
            <a:schemeClr val="tx1"/>
          </a:solidFill>
          <a:uFillTx/>
          <a:latin typeface="+mn-lt"/>
          <a:ea typeface="+mn-ea"/>
          <a:cs typeface="+mn-cs"/>
          <a:sym typeface="Avenir Next"/>
        </a:defRPr>
      </a:lvl7pPr>
      <a:lvl8pPr marL="0" marR="0" indent="1600200" algn="ctr" defTabSz="584200" rtl="0" eaLnBrk="1" latinLnBrk="0" hangingPunct="1">
        <a:lnSpc>
          <a:spcPct val="100000"/>
        </a:lnSpc>
        <a:spcBef>
          <a:spcPts val="0"/>
        </a:spcBef>
        <a:spcAft>
          <a:spcPts val="0"/>
        </a:spcAft>
        <a:buClrTx/>
        <a:buSzTx/>
        <a:buFontTx/>
        <a:buNone/>
        <a:tabLst/>
        <a:defRPr sz="1400" b="1" i="0" u="none" strike="noStrike" cap="none" spc="0" baseline="0">
          <a:ln>
            <a:noFill/>
          </a:ln>
          <a:solidFill>
            <a:schemeClr val="tx1"/>
          </a:solidFill>
          <a:uFillTx/>
          <a:latin typeface="+mn-lt"/>
          <a:ea typeface="+mn-ea"/>
          <a:cs typeface="+mn-cs"/>
          <a:sym typeface="Avenir Next"/>
        </a:defRPr>
      </a:lvl8pPr>
      <a:lvl9pPr marL="0" marR="0" indent="1828800" algn="ctr" defTabSz="584200" rtl="0" eaLnBrk="1" latinLnBrk="0" hangingPunct="1">
        <a:lnSpc>
          <a:spcPct val="100000"/>
        </a:lnSpc>
        <a:spcBef>
          <a:spcPts val="0"/>
        </a:spcBef>
        <a:spcAft>
          <a:spcPts val="0"/>
        </a:spcAft>
        <a:buClrTx/>
        <a:buSzTx/>
        <a:buFontTx/>
        <a:buNone/>
        <a:tabLst/>
        <a:defRPr sz="1400" b="1" i="0" u="none" strike="noStrike" cap="none" spc="0" baseline="0">
          <a:ln>
            <a:noFill/>
          </a:ln>
          <a:solidFill>
            <a:schemeClr val="tx1"/>
          </a:solidFill>
          <a:uFillTx/>
          <a:latin typeface="+mn-lt"/>
          <a:ea typeface="+mn-ea"/>
          <a:cs typeface="+mn-cs"/>
          <a:sym typeface="Avenir Next"/>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1.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1.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1.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1.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image" Target="../media/image1.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image" Target="../media/image2.png"/><Relationship Id="rId3" Type="http://schemas.openxmlformats.org/officeDocument/2006/relationships/image" Target="../media/image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image" Target="../media/image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 name="Company  Name  / Presentation theme goes here"/>
          <p:cNvSpPr txBox="1">
            <a:spLocks noGrp="1"/>
          </p:cNvSpPr>
          <p:nvPr>
            <p:ph type="body" idx="13"/>
          </p:nvPr>
        </p:nvSpPr>
        <p:spPr>
          <a:prstGeom prst="rect">
            <a:avLst/>
          </a:prstGeom>
        </p:spPr>
        <p:txBody>
          <a:bodyPr/>
          <a:lstStyle/>
          <a:p>
            <a:r>
              <a:t>Company  Name  / Presentation theme goes here</a:t>
            </a:r>
          </a:p>
        </p:txBody>
      </p:sp>
      <p:sp>
        <p:nvSpPr>
          <p:cNvPr id="646" name="Slide Number"/>
          <p:cNvSpPr txBox="1">
            <a:spLocks noGrp="1"/>
          </p:cNvSpPr>
          <p:nvPr>
            <p:ph type="sldNum" sz="quarter" idx="2"/>
          </p:nvPr>
        </p:nvSpPr>
        <p:spPr>
          <a:xfrm>
            <a:off x="12247091" y="8905130"/>
            <a:ext cx="127560" cy="241301"/>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1</a:t>
            </a:fld>
            <a:endParaRPr/>
          </a:p>
        </p:txBody>
      </p:sp>
      <p:pic>
        <p:nvPicPr>
          <p:cNvPr id="647" name="Image" descr="Image"/>
          <p:cNvPicPr>
            <a:picLocks noGrp="1" noChangeAspect="1"/>
          </p:cNvPicPr>
          <p:nvPr>
            <p:ph type="pic" idx="14"/>
          </p:nvPr>
        </p:nvPicPr>
        <p:blipFill>
          <a:blip r:embed="rId2">
            <a:extLst/>
          </a:blip>
          <a:srcRect t="5497" b="5497"/>
          <a:stretch>
            <a:fillRect/>
          </a:stretch>
        </p:blipFill>
        <p:spPr>
          <a:xfrm>
            <a:off x="452753" y="505396"/>
            <a:ext cx="12099294" cy="8086625"/>
          </a:xfrm>
          <a:prstGeom prst="rect">
            <a:avLst/>
          </a:prstGeom>
        </p:spPr>
      </p:pic>
      <p:sp>
        <p:nvSpPr>
          <p:cNvPr id="648" name="Primary blue dashboard."/>
          <p:cNvSpPr txBox="1">
            <a:spLocks noGrp="1"/>
          </p:cNvSpPr>
          <p:nvPr>
            <p:ph type="ctrTitle"/>
          </p:nvPr>
        </p:nvSpPr>
        <p:spPr>
          <a:prstGeom prst="rect">
            <a:avLst/>
          </a:prstGeom>
        </p:spPr>
        <p:txBody>
          <a:bodyPr/>
          <a:lstStyle/>
          <a:p>
            <a:r>
              <a:t>Primary blue dashboard.</a:t>
            </a:r>
          </a:p>
        </p:txBody>
      </p:sp>
      <p:sp>
        <p:nvSpPr>
          <p:cNvPr id="649" name="Square"/>
          <p:cNvSpPr>
            <a:spLocks noGrp="1"/>
          </p:cNvSpPr>
          <p:nvPr>
            <p:ph type="body" idx="15"/>
          </p:nvPr>
        </p:nvSpPr>
        <p:spPr>
          <a:prstGeom prst="rect">
            <a:avLst/>
          </a:prstGeom>
        </p:spPr>
        <p:txBody>
          <a:bodyPr/>
          <a:lstStyle/>
          <a:p>
            <a:pPr>
              <a:lnSpc>
                <a:spcPct val="100000"/>
              </a:lnSpc>
              <a:defRPr b="1">
                <a:solidFill>
                  <a:srgbClr val="FFFFFF"/>
                </a:solidFill>
              </a:defRPr>
            </a:pPr>
            <a:endParaRPr/>
          </a:p>
        </p:txBody>
      </p:sp>
      <p:sp>
        <p:nvSpPr>
          <p:cNvPr id="650" name="Shape"/>
          <p:cNvSpPr>
            <a:spLocks noGrp="1"/>
          </p:cNvSpPr>
          <p:nvPr>
            <p:ph type="body" idx="16"/>
          </p:nvPr>
        </p:nvSpPr>
        <p:spPr>
          <a:custGeom>
            <a:avLst/>
            <a:gdLst/>
            <a:ahLst/>
            <a:cxnLst>
              <a:cxn ang="0">
                <a:pos x="wd2" y="hd2"/>
              </a:cxn>
              <a:cxn ang="5400000">
                <a:pos x="wd2" y="hd2"/>
              </a:cxn>
              <a:cxn ang="10800000">
                <a:pos x="wd2" y="hd2"/>
              </a:cxn>
              <a:cxn ang="16200000">
                <a:pos x="wd2" y="hd2"/>
              </a:cxn>
            </a:cxnLst>
            <a:rect l="0" t="0" r="r" b="b"/>
            <a:pathLst>
              <a:path w="21533" h="21600" extrusionOk="0">
                <a:moveTo>
                  <a:pt x="11228" y="10314"/>
                </a:moveTo>
                <a:lnTo>
                  <a:pt x="16788" y="7658"/>
                </a:lnTo>
                <a:lnTo>
                  <a:pt x="14871" y="7567"/>
                </a:lnTo>
                <a:cubicBezTo>
                  <a:pt x="14385" y="7544"/>
                  <a:pt x="13995" y="7154"/>
                  <a:pt x="13972" y="6667"/>
                </a:cubicBezTo>
                <a:lnTo>
                  <a:pt x="13881" y="4749"/>
                </a:lnTo>
                <a:cubicBezTo>
                  <a:pt x="13881" y="4749"/>
                  <a:pt x="11228" y="10314"/>
                  <a:pt x="11228" y="10314"/>
                </a:cubicBezTo>
                <a:close/>
                <a:moveTo>
                  <a:pt x="8372" y="11911"/>
                </a:moveTo>
                <a:lnTo>
                  <a:pt x="13794" y="539"/>
                </a:lnTo>
                <a:cubicBezTo>
                  <a:pt x="13953" y="205"/>
                  <a:pt x="14289" y="0"/>
                  <a:pt x="14647" y="0"/>
                </a:cubicBezTo>
                <a:cubicBezTo>
                  <a:pt x="14709" y="0"/>
                  <a:pt x="14771" y="6"/>
                  <a:pt x="14834" y="19"/>
                </a:cubicBezTo>
                <a:cubicBezTo>
                  <a:pt x="15258" y="105"/>
                  <a:pt x="15571" y="468"/>
                  <a:pt x="15591" y="901"/>
                </a:cubicBezTo>
                <a:lnTo>
                  <a:pt x="15820" y="5718"/>
                </a:lnTo>
                <a:lnTo>
                  <a:pt x="20633" y="5947"/>
                </a:lnTo>
                <a:cubicBezTo>
                  <a:pt x="21065" y="5967"/>
                  <a:pt x="21429" y="6280"/>
                  <a:pt x="21514" y="6705"/>
                </a:cubicBezTo>
                <a:cubicBezTo>
                  <a:pt x="21600" y="7130"/>
                  <a:pt x="21386" y="7559"/>
                  <a:pt x="20995" y="7746"/>
                </a:cubicBezTo>
                <a:lnTo>
                  <a:pt x="9632" y="13172"/>
                </a:lnTo>
                <a:cubicBezTo>
                  <a:pt x="9502" y="13234"/>
                  <a:pt x="9363" y="13265"/>
                  <a:pt x="9225" y="13265"/>
                </a:cubicBezTo>
                <a:cubicBezTo>
                  <a:pt x="8979" y="13265"/>
                  <a:pt x="8737" y="13169"/>
                  <a:pt x="8556" y="12987"/>
                </a:cubicBezTo>
                <a:cubicBezTo>
                  <a:pt x="8273" y="12704"/>
                  <a:pt x="8199" y="12273"/>
                  <a:pt x="8372" y="11911"/>
                </a:cubicBezTo>
                <a:close/>
                <a:moveTo>
                  <a:pt x="8305" y="7658"/>
                </a:moveTo>
                <a:cubicBezTo>
                  <a:pt x="6095" y="8087"/>
                  <a:pt x="4421" y="10037"/>
                  <a:pt x="4421" y="12372"/>
                </a:cubicBezTo>
                <a:cubicBezTo>
                  <a:pt x="4421" y="15020"/>
                  <a:pt x="6574" y="17175"/>
                  <a:pt x="9221" y="17175"/>
                </a:cubicBezTo>
                <a:cubicBezTo>
                  <a:pt x="11581" y="17175"/>
                  <a:pt x="13545" y="15460"/>
                  <a:pt x="13942" y="13210"/>
                </a:cubicBezTo>
                <a:lnTo>
                  <a:pt x="11157" y="14540"/>
                </a:lnTo>
                <a:cubicBezTo>
                  <a:pt x="10643" y="15001"/>
                  <a:pt x="9965" y="15283"/>
                  <a:pt x="9221" y="15283"/>
                </a:cubicBezTo>
                <a:cubicBezTo>
                  <a:pt x="7614" y="15283"/>
                  <a:pt x="6311" y="13980"/>
                  <a:pt x="6311" y="12372"/>
                </a:cubicBezTo>
                <a:cubicBezTo>
                  <a:pt x="6311" y="11726"/>
                  <a:pt x="6524" y="11132"/>
                  <a:pt x="6879" y="10650"/>
                </a:cubicBezTo>
                <a:cubicBezTo>
                  <a:pt x="6879" y="10650"/>
                  <a:pt x="8305" y="7658"/>
                  <a:pt x="8305" y="7658"/>
                </a:cubicBezTo>
                <a:close/>
                <a:moveTo>
                  <a:pt x="0" y="12372"/>
                </a:moveTo>
                <a:cubicBezTo>
                  <a:pt x="0" y="7283"/>
                  <a:pt x="4136" y="3143"/>
                  <a:pt x="9221" y="3143"/>
                </a:cubicBezTo>
                <a:cubicBezTo>
                  <a:pt x="9627" y="3143"/>
                  <a:pt x="10027" y="3173"/>
                  <a:pt x="10419" y="3224"/>
                </a:cubicBezTo>
                <a:lnTo>
                  <a:pt x="9552" y="5044"/>
                </a:lnTo>
                <a:cubicBezTo>
                  <a:pt x="9442" y="5039"/>
                  <a:pt x="9332" y="5035"/>
                  <a:pt x="9221" y="5035"/>
                </a:cubicBezTo>
                <a:cubicBezTo>
                  <a:pt x="5179" y="5035"/>
                  <a:pt x="1890" y="8326"/>
                  <a:pt x="1890" y="12372"/>
                </a:cubicBezTo>
                <a:cubicBezTo>
                  <a:pt x="1890" y="16417"/>
                  <a:pt x="5179" y="19708"/>
                  <a:pt x="9221" y="19708"/>
                </a:cubicBezTo>
                <a:cubicBezTo>
                  <a:pt x="13263" y="19708"/>
                  <a:pt x="16551" y="16417"/>
                  <a:pt x="16551" y="12372"/>
                </a:cubicBezTo>
                <a:cubicBezTo>
                  <a:pt x="16551" y="12237"/>
                  <a:pt x="16547" y="12103"/>
                  <a:pt x="16540" y="11970"/>
                </a:cubicBezTo>
                <a:lnTo>
                  <a:pt x="18352" y="11104"/>
                </a:lnTo>
                <a:cubicBezTo>
                  <a:pt x="18409" y="11519"/>
                  <a:pt x="18441" y="11941"/>
                  <a:pt x="18441" y="12372"/>
                </a:cubicBezTo>
                <a:cubicBezTo>
                  <a:pt x="18441" y="17460"/>
                  <a:pt x="14305" y="21600"/>
                  <a:pt x="9221" y="21600"/>
                </a:cubicBezTo>
                <a:cubicBezTo>
                  <a:pt x="4136" y="21600"/>
                  <a:pt x="0" y="17460"/>
                  <a:pt x="0" y="12372"/>
                </a:cubicBezTo>
                <a:close/>
              </a:path>
            </a:pathLst>
          </a:custGeom>
        </p:spPr>
        <p:txBody>
          <a:bodyPr/>
          <a:lstStyle/>
          <a:p>
            <a:pPr defTabSz="457200">
              <a:lnSpc>
                <a:spcPct val="100000"/>
              </a:lnSpc>
              <a:defRPr sz="3000" b="1">
                <a:solidFill>
                  <a:srgbClr val="FFFFFF"/>
                </a:solidFill>
              </a:defRPr>
            </a:pPr>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1" name="Company  Name  / Presentation theme goes here"/>
          <p:cNvSpPr txBox="1">
            <a:spLocks noGrp="1"/>
          </p:cNvSpPr>
          <p:nvPr>
            <p:ph type="body" idx="13"/>
          </p:nvPr>
        </p:nvSpPr>
        <p:spPr>
          <a:prstGeom prst="rect">
            <a:avLst/>
          </a:prstGeom>
        </p:spPr>
        <p:txBody>
          <a:bodyPr/>
          <a:lstStyle/>
          <a:p>
            <a:r>
              <a:t>Company  Name  / Presentation theme goes here</a:t>
            </a:r>
          </a:p>
        </p:txBody>
      </p:sp>
      <p:pic>
        <p:nvPicPr>
          <p:cNvPr id="782" name="Image" descr="Image"/>
          <p:cNvPicPr>
            <a:picLocks noGrp="1" noChangeAspect="1"/>
          </p:cNvPicPr>
          <p:nvPr>
            <p:ph type="pic" idx="14"/>
          </p:nvPr>
        </p:nvPicPr>
        <p:blipFill>
          <a:blip r:embed="rId2">
            <a:extLst/>
          </a:blip>
          <a:srcRect t="5497" b="5497"/>
          <a:stretch>
            <a:fillRect/>
          </a:stretch>
        </p:blipFill>
        <p:spPr>
          <a:prstGeom prst="rect">
            <a:avLst/>
          </a:prstGeom>
        </p:spPr>
      </p:pic>
      <p:sp>
        <p:nvSpPr>
          <p:cNvPr id="783" name="Name Surname"/>
          <p:cNvSpPr txBox="1">
            <a:spLocks noGrp="1"/>
          </p:cNvSpPr>
          <p:nvPr>
            <p:ph type="body" idx="15"/>
          </p:nvPr>
        </p:nvSpPr>
        <p:spPr>
          <a:prstGeom prst="rect">
            <a:avLst/>
          </a:prstGeom>
        </p:spPr>
        <p:txBody>
          <a:bodyPr/>
          <a:lstStyle/>
          <a:p>
            <a:r>
              <a:t>Name Surname</a:t>
            </a:r>
          </a:p>
        </p:txBody>
      </p:sp>
      <p:sp>
        <p:nvSpPr>
          <p:cNvPr id="784" name="Job title here"/>
          <p:cNvSpPr txBox="1">
            <a:spLocks noGrp="1"/>
          </p:cNvSpPr>
          <p:nvPr>
            <p:ph type="body" idx="16"/>
          </p:nvPr>
        </p:nvSpPr>
        <p:spPr>
          <a:prstGeom prst="rect">
            <a:avLst/>
          </a:prstGeom>
        </p:spPr>
        <p:txBody>
          <a:bodyPr/>
          <a:lstStyle/>
          <a:p>
            <a:r>
              <a:t>Job title here</a:t>
            </a:r>
          </a:p>
        </p:txBody>
      </p:sp>
      <p:sp>
        <p:nvSpPr>
          <p:cNvPr id="785" name="Shape"/>
          <p:cNvSpPr>
            <a:spLocks noGrp="1"/>
          </p:cNvSpPr>
          <p:nvPr>
            <p:ph type="body" idx="17"/>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7053"/>
                </a:lnTo>
                <a:lnTo>
                  <a:pt x="21600" y="17053"/>
                </a:lnTo>
                <a:lnTo>
                  <a:pt x="21600" y="0"/>
                </a:lnTo>
                <a:lnTo>
                  <a:pt x="0" y="0"/>
                </a:lnTo>
                <a:close/>
                <a:moveTo>
                  <a:pt x="0" y="17073"/>
                </a:moveTo>
                <a:lnTo>
                  <a:pt x="0" y="21600"/>
                </a:lnTo>
                <a:lnTo>
                  <a:pt x="2025" y="17073"/>
                </a:lnTo>
                <a:lnTo>
                  <a:pt x="0" y="17073"/>
                </a:lnTo>
                <a:close/>
              </a:path>
            </a:pathLst>
          </a:custGeom>
        </p:spPr>
        <p:txBody>
          <a:bodyPr/>
          <a:lstStyle/>
          <a:p>
            <a:pPr>
              <a:lnSpc>
                <a:spcPct val="100000"/>
              </a:lnSpc>
              <a:defRPr b="1">
                <a:solidFill>
                  <a:srgbClr val="FFFFFF"/>
                </a:solidFill>
              </a:defRPr>
            </a:pPr>
            <a:endParaRPr/>
          </a:p>
        </p:txBody>
      </p:sp>
      <p:sp>
        <p:nvSpPr>
          <p:cNvPr id="786" name="Cras justo odio, dapibus ac facilisis in, egestas eget quam. Donec id elit non mi porta gravida at eget metus. Nullam quis risus eget urna mollis ornare vel eu leo. Fusce dapibus, tellus ac cursus commodo, tortor mauris condimentum nibh, ut fermentum massa justo sit amet risus. Cum sociis natoque penatibus et magnis dis parturient montes, nascetur ridiculus mus."/>
          <p:cNvSpPr txBox="1">
            <a:spLocks noGrp="1"/>
          </p:cNvSpPr>
          <p:nvPr>
            <p:ph type="body" sz="quarter" idx="1"/>
          </p:nvPr>
        </p:nvSpPr>
        <p:spPr>
          <a:prstGeom prst="rect">
            <a:avLst/>
          </a:prstGeom>
        </p:spPr>
        <p:txBody>
          <a:bodyPr/>
          <a:lstStyle/>
          <a:p>
            <a:r>
              <a:t>Cras justo odio, dapibus ac facilisis in, egestas eget quam. Donec id elit non mi porta gravida at eget metus. Nullam quis risus eget urna mollis ornare vel eu leo. Fusce dapibus, tellus ac cursus commodo, tortor mauris condimentum nibh, ut fermentum massa justo sit amet risus. Cum sociis natoque penatibus et magnis dis parturient montes, nascetur ridiculus mus.</a:t>
            </a:r>
          </a:p>
        </p:txBody>
      </p:sp>
      <p:sp>
        <p:nvSpPr>
          <p:cNvPr id="787" name="Client satisfaction."/>
          <p:cNvSpPr txBox="1">
            <a:spLocks noGrp="1"/>
          </p:cNvSpPr>
          <p:nvPr>
            <p:ph type="title"/>
          </p:nvPr>
        </p:nvSpPr>
        <p:spPr>
          <a:prstGeom prst="rect">
            <a:avLst/>
          </a:prstGeom>
        </p:spPr>
        <p:txBody>
          <a:bodyPr/>
          <a:lstStyle/>
          <a:p>
            <a:r>
              <a:t>Client satisfaction.</a:t>
            </a:r>
          </a:p>
        </p:txBody>
      </p:sp>
      <p:sp>
        <p:nvSpPr>
          <p:cNvPr id="788"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fld id="{86CB4B4D-7CA3-9044-876B-883B54F8677D}" type="slidenum">
              <a:t>10</a:t>
            </a:fld>
            <a:endParaRPr/>
          </a:p>
        </p:txBody>
      </p:sp>
    </p:spTree>
  </p:cSld>
  <p:clrMapOvr>
    <a:masterClrMapping/>
  </p:clrMapOvr>
  <p:transition xmlns:p14="http://schemas.microsoft.com/office/powerpoint/2010/mai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0" name="Company  Name  / Presentation theme goes here"/>
          <p:cNvSpPr txBox="1">
            <a:spLocks noGrp="1"/>
          </p:cNvSpPr>
          <p:nvPr>
            <p:ph type="body" idx="13"/>
          </p:nvPr>
        </p:nvSpPr>
        <p:spPr>
          <a:prstGeom prst="rect">
            <a:avLst/>
          </a:prstGeom>
        </p:spPr>
        <p:txBody>
          <a:bodyPr/>
          <a:lstStyle/>
          <a:p>
            <a:r>
              <a:t>Company  Name  / Presentation theme goes here</a:t>
            </a:r>
          </a:p>
        </p:txBody>
      </p:sp>
      <p:sp>
        <p:nvSpPr>
          <p:cNvPr id="791" name="Timeline slide."/>
          <p:cNvSpPr txBox="1">
            <a:spLocks noGrp="1"/>
          </p:cNvSpPr>
          <p:nvPr>
            <p:ph type="title"/>
          </p:nvPr>
        </p:nvSpPr>
        <p:spPr>
          <a:prstGeom prst="rect">
            <a:avLst/>
          </a:prstGeom>
        </p:spPr>
        <p:txBody>
          <a:bodyPr/>
          <a:lstStyle/>
          <a:p>
            <a:r>
              <a:t>Timeline slide.</a:t>
            </a:r>
          </a:p>
        </p:txBody>
      </p:sp>
      <p:sp>
        <p:nvSpPr>
          <p:cNvPr id="792" name="Cras mattis consectetur purus sit amet."/>
          <p:cNvSpPr txBox="1">
            <a:spLocks noGrp="1"/>
          </p:cNvSpPr>
          <p:nvPr>
            <p:ph type="body" sz="quarter" idx="1"/>
          </p:nvPr>
        </p:nvSpPr>
        <p:spPr>
          <a:prstGeom prst="rect">
            <a:avLst/>
          </a:prstGeom>
        </p:spPr>
        <p:txBody>
          <a:bodyPr/>
          <a:lstStyle/>
          <a:p>
            <a:r>
              <a:t>Cras mattis consectetur purus sit amet.</a:t>
            </a:r>
          </a:p>
        </p:txBody>
      </p:sp>
      <p:sp>
        <p:nvSpPr>
          <p:cNvPr id="793" name="Rectangle"/>
          <p:cNvSpPr>
            <a:spLocks noGrp="1"/>
          </p:cNvSpPr>
          <p:nvPr>
            <p:ph type="body" idx="14"/>
          </p:nvPr>
        </p:nvSpPr>
        <p:spPr>
          <a:prstGeom prst="rect">
            <a:avLst/>
          </a:prstGeom>
        </p:spPr>
        <p:txBody>
          <a:bodyPr/>
          <a:lstStyle/>
          <a:p>
            <a:pPr>
              <a:lnSpc>
                <a:spcPct val="100000"/>
              </a:lnSpc>
              <a:defRPr b="1">
                <a:solidFill>
                  <a:srgbClr val="FFFFFF"/>
                </a:solidFill>
              </a:defRPr>
            </a:pPr>
            <a:endParaRPr/>
          </a:p>
        </p:txBody>
      </p:sp>
      <p:sp>
        <p:nvSpPr>
          <p:cNvPr id="794" name="Circle"/>
          <p:cNvSpPr>
            <a:spLocks noGrp="1"/>
          </p:cNvSpPr>
          <p:nvPr>
            <p:ph type="body" idx="15"/>
          </p:nvPr>
        </p:nvSpPr>
        <p:spPr>
          <a:prstGeom prst="ellipse">
            <a:avLst/>
          </a:prstGeom>
        </p:spPr>
        <p:txBody>
          <a:bodyPr/>
          <a:lstStyle/>
          <a:p>
            <a:pPr>
              <a:lnSpc>
                <a:spcPct val="100000"/>
              </a:lnSpc>
              <a:defRPr b="1">
                <a:solidFill>
                  <a:srgbClr val="FFFFFF"/>
                </a:solidFill>
              </a:defRPr>
            </a:pPr>
            <a:endParaRPr/>
          </a:p>
        </p:txBody>
      </p:sp>
      <p:sp>
        <p:nvSpPr>
          <p:cNvPr id="795" name="Circle"/>
          <p:cNvSpPr>
            <a:spLocks noGrp="1"/>
          </p:cNvSpPr>
          <p:nvPr>
            <p:ph type="body" idx="16"/>
          </p:nvPr>
        </p:nvSpPr>
        <p:spPr>
          <a:prstGeom prst="ellipse">
            <a:avLst/>
          </a:prstGeom>
        </p:spPr>
        <p:txBody>
          <a:bodyPr/>
          <a:lstStyle/>
          <a:p>
            <a:pPr>
              <a:lnSpc>
                <a:spcPct val="100000"/>
              </a:lnSpc>
              <a:defRPr b="1">
                <a:solidFill>
                  <a:srgbClr val="FFFFFF"/>
                </a:solidFill>
              </a:defRPr>
            </a:pPr>
            <a:endParaRPr/>
          </a:p>
        </p:txBody>
      </p:sp>
      <p:sp>
        <p:nvSpPr>
          <p:cNvPr id="796" name="Circle"/>
          <p:cNvSpPr>
            <a:spLocks noGrp="1"/>
          </p:cNvSpPr>
          <p:nvPr>
            <p:ph type="body" idx="17"/>
          </p:nvPr>
        </p:nvSpPr>
        <p:spPr>
          <a:prstGeom prst="ellipse">
            <a:avLst/>
          </a:prstGeom>
        </p:spPr>
        <p:txBody>
          <a:bodyPr/>
          <a:lstStyle/>
          <a:p>
            <a:pPr>
              <a:lnSpc>
                <a:spcPct val="100000"/>
              </a:lnSpc>
              <a:defRPr b="1">
                <a:solidFill>
                  <a:srgbClr val="FFFFFF"/>
                </a:solidFill>
              </a:defRPr>
            </a:pPr>
            <a:endParaRPr/>
          </a:p>
        </p:txBody>
      </p:sp>
      <p:sp>
        <p:nvSpPr>
          <p:cNvPr id="797" name="Circle"/>
          <p:cNvSpPr>
            <a:spLocks noGrp="1"/>
          </p:cNvSpPr>
          <p:nvPr>
            <p:ph type="body" idx="18"/>
          </p:nvPr>
        </p:nvSpPr>
        <p:spPr>
          <a:prstGeom prst="ellipse">
            <a:avLst/>
          </a:prstGeom>
        </p:spPr>
        <p:txBody>
          <a:bodyPr/>
          <a:lstStyle/>
          <a:p>
            <a:pPr>
              <a:lnSpc>
                <a:spcPct val="100000"/>
              </a:lnSpc>
              <a:defRPr b="1">
                <a:solidFill>
                  <a:srgbClr val="FFFFFF"/>
                </a:solidFill>
              </a:defRPr>
            </a:pPr>
            <a:endParaRPr/>
          </a:p>
        </p:txBody>
      </p:sp>
      <p:sp>
        <p:nvSpPr>
          <p:cNvPr id="798" name="Circle"/>
          <p:cNvSpPr>
            <a:spLocks noGrp="1"/>
          </p:cNvSpPr>
          <p:nvPr>
            <p:ph type="body" idx="19"/>
          </p:nvPr>
        </p:nvSpPr>
        <p:spPr>
          <a:prstGeom prst="ellipse">
            <a:avLst/>
          </a:prstGeom>
        </p:spPr>
        <p:txBody>
          <a:bodyPr/>
          <a:lstStyle/>
          <a:p>
            <a:pPr>
              <a:lnSpc>
                <a:spcPct val="100000"/>
              </a:lnSpc>
              <a:defRPr b="1">
                <a:solidFill>
                  <a:srgbClr val="FFFFFF"/>
                </a:solidFill>
              </a:defRPr>
            </a:pPr>
            <a:endParaRPr/>
          </a:p>
        </p:txBody>
      </p:sp>
      <p:sp>
        <p:nvSpPr>
          <p:cNvPr id="799" name="2020"/>
          <p:cNvSpPr txBox="1">
            <a:spLocks noGrp="1"/>
          </p:cNvSpPr>
          <p:nvPr>
            <p:ph type="body" idx="20"/>
          </p:nvPr>
        </p:nvSpPr>
        <p:spPr>
          <a:prstGeom prst="rect">
            <a:avLst/>
          </a:prstGeom>
        </p:spPr>
        <p:txBody>
          <a:bodyPr/>
          <a:lstStyle/>
          <a:p>
            <a:r>
              <a:t>2020</a:t>
            </a:r>
          </a:p>
        </p:txBody>
      </p:sp>
      <p:sp>
        <p:nvSpPr>
          <p:cNvPr id="800" name="2020"/>
          <p:cNvSpPr txBox="1">
            <a:spLocks noGrp="1"/>
          </p:cNvSpPr>
          <p:nvPr>
            <p:ph type="body" idx="21"/>
          </p:nvPr>
        </p:nvSpPr>
        <p:spPr>
          <a:prstGeom prst="rect">
            <a:avLst/>
          </a:prstGeom>
        </p:spPr>
        <p:txBody>
          <a:bodyPr/>
          <a:lstStyle/>
          <a:p>
            <a:r>
              <a:t>2020</a:t>
            </a:r>
          </a:p>
        </p:txBody>
      </p:sp>
      <p:sp>
        <p:nvSpPr>
          <p:cNvPr id="801" name="2020"/>
          <p:cNvSpPr txBox="1">
            <a:spLocks noGrp="1"/>
          </p:cNvSpPr>
          <p:nvPr>
            <p:ph type="body" idx="22"/>
          </p:nvPr>
        </p:nvSpPr>
        <p:spPr>
          <a:prstGeom prst="rect">
            <a:avLst/>
          </a:prstGeom>
        </p:spPr>
        <p:txBody>
          <a:bodyPr/>
          <a:lstStyle/>
          <a:p>
            <a:r>
              <a:t>2020</a:t>
            </a:r>
          </a:p>
        </p:txBody>
      </p:sp>
      <p:sp>
        <p:nvSpPr>
          <p:cNvPr id="802" name="2020"/>
          <p:cNvSpPr txBox="1">
            <a:spLocks noGrp="1"/>
          </p:cNvSpPr>
          <p:nvPr>
            <p:ph type="body" idx="23"/>
          </p:nvPr>
        </p:nvSpPr>
        <p:spPr>
          <a:prstGeom prst="rect">
            <a:avLst/>
          </a:prstGeom>
        </p:spPr>
        <p:txBody>
          <a:bodyPr/>
          <a:lstStyle/>
          <a:p>
            <a:r>
              <a:t>2020</a:t>
            </a:r>
          </a:p>
        </p:txBody>
      </p:sp>
      <p:sp>
        <p:nvSpPr>
          <p:cNvPr id="803" name="2020"/>
          <p:cNvSpPr txBox="1">
            <a:spLocks noGrp="1"/>
          </p:cNvSpPr>
          <p:nvPr>
            <p:ph type="body" idx="24"/>
          </p:nvPr>
        </p:nvSpPr>
        <p:spPr>
          <a:prstGeom prst="rect">
            <a:avLst/>
          </a:prstGeom>
        </p:spPr>
        <p:txBody>
          <a:bodyPr/>
          <a:lstStyle/>
          <a:p>
            <a:r>
              <a:t>2020</a:t>
            </a:r>
          </a:p>
        </p:txBody>
      </p:sp>
      <p:sp>
        <p:nvSpPr>
          <p:cNvPr id="804" name="Cras consectetur purus sit amet fermentum."/>
          <p:cNvSpPr txBox="1">
            <a:spLocks noGrp="1"/>
          </p:cNvSpPr>
          <p:nvPr>
            <p:ph type="body" idx="25"/>
          </p:nvPr>
        </p:nvSpPr>
        <p:spPr>
          <a:prstGeom prst="rect">
            <a:avLst/>
          </a:prstGeom>
        </p:spPr>
        <p:txBody>
          <a:bodyPr/>
          <a:lstStyle/>
          <a:p>
            <a:r>
              <a:t>Cras consectetur purus sit amet fermentum.</a:t>
            </a:r>
          </a:p>
        </p:txBody>
      </p:sp>
      <p:sp>
        <p:nvSpPr>
          <p:cNvPr id="805" name="Nullam id dolor id nibh ultricies vehicula ut id elit."/>
          <p:cNvSpPr txBox="1">
            <a:spLocks noGrp="1"/>
          </p:cNvSpPr>
          <p:nvPr>
            <p:ph type="body" idx="26"/>
          </p:nvPr>
        </p:nvSpPr>
        <p:spPr>
          <a:prstGeom prst="rect">
            <a:avLst/>
          </a:prstGeom>
        </p:spPr>
        <p:txBody>
          <a:bodyPr/>
          <a:lstStyle/>
          <a:p>
            <a:r>
              <a:t>Nullam id dolor id nibh ultricies vehicula ut id elit.</a:t>
            </a:r>
          </a:p>
        </p:txBody>
      </p:sp>
      <p:sp>
        <p:nvSpPr>
          <p:cNvPr id="806" name="Cras mattis purus sit amet fermentum."/>
          <p:cNvSpPr txBox="1">
            <a:spLocks noGrp="1"/>
          </p:cNvSpPr>
          <p:nvPr>
            <p:ph type="body" idx="27"/>
          </p:nvPr>
        </p:nvSpPr>
        <p:spPr>
          <a:prstGeom prst="rect">
            <a:avLst/>
          </a:prstGeom>
        </p:spPr>
        <p:txBody>
          <a:bodyPr/>
          <a:lstStyle/>
          <a:p>
            <a:r>
              <a:t>Cras mattis purus sit amet fermentum.</a:t>
            </a:r>
          </a:p>
        </p:txBody>
      </p:sp>
      <p:sp>
        <p:nvSpPr>
          <p:cNvPr id="807" name="Cras mattis Ligula purus sit amet fermentum."/>
          <p:cNvSpPr txBox="1">
            <a:spLocks noGrp="1"/>
          </p:cNvSpPr>
          <p:nvPr>
            <p:ph type="body" idx="28"/>
          </p:nvPr>
        </p:nvSpPr>
        <p:spPr>
          <a:prstGeom prst="rect">
            <a:avLst/>
          </a:prstGeom>
        </p:spPr>
        <p:txBody>
          <a:bodyPr/>
          <a:lstStyle/>
          <a:p>
            <a:r>
              <a:t>Cras mattis Ligula purus sit amet fermentum.</a:t>
            </a:r>
          </a:p>
        </p:txBody>
      </p:sp>
      <p:sp>
        <p:nvSpPr>
          <p:cNvPr id="808" name="Rectangle"/>
          <p:cNvSpPr>
            <a:spLocks noGrp="1"/>
          </p:cNvSpPr>
          <p:nvPr>
            <p:ph type="body" idx="29"/>
          </p:nvPr>
        </p:nvSpPr>
        <p:spPr>
          <a:prstGeom prst="rect">
            <a:avLst/>
          </a:prstGeom>
        </p:spPr>
        <p:txBody>
          <a:bodyPr/>
          <a:lstStyle/>
          <a:p>
            <a:pPr>
              <a:lnSpc>
                <a:spcPct val="100000"/>
              </a:lnSpc>
              <a:defRPr b="1">
                <a:solidFill>
                  <a:srgbClr val="FFFFFF"/>
                </a:solidFill>
              </a:defRPr>
            </a:pPr>
            <a:endParaRPr/>
          </a:p>
        </p:txBody>
      </p:sp>
      <p:sp>
        <p:nvSpPr>
          <p:cNvPr id="809" name="Rectangle"/>
          <p:cNvSpPr>
            <a:spLocks noGrp="1"/>
          </p:cNvSpPr>
          <p:nvPr>
            <p:ph type="body" idx="30"/>
          </p:nvPr>
        </p:nvSpPr>
        <p:spPr>
          <a:prstGeom prst="rect">
            <a:avLst/>
          </a:prstGeom>
        </p:spPr>
        <p:txBody>
          <a:bodyPr/>
          <a:lstStyle/>
          <a:p>
            <a:pPr>
              <a:lnSpc>
                <a:spcPct val="100000"/>
              </a:lnSpc>
              <a:defRPr b="1">
                <a:solidFill>
                  <a:srgbClr val="FFFFFF"/>
                </a:solidFill>
              </a:defRPr>
            </a:pPr>
            <a:endParaRPr/>
          </a:p>
        </p:txBody>
      </p:sp>
      <p:sp>
        <p:nvSpPr>
          <p:cNvPr id="810"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fld id="{86CB4B4D-7CA3-9044-876B-883B54F8677D}" type="slidenum">
              <a:t>11</a:t>
            </a:fld>
            <a:endParaRPr/>
          </a:p>
        </p:txBody>
      </p:sp>
    </p:spTree>
  </p:cSld>
  <p:clrMapOvr>
    <a:masterClrMapping/>
  </p:clrMapOvr>
  <p:transition xmlns:p14="http://schemas.microsoft.com/office/powerpoint/2010/mai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2" name="Company  Name  / Presentation theme goes here"/>
          <p:cNvSpPr txBox="1">
            <a:spLocks noGrp="1"/>
          </p:cNvSpPr>
          <p:nvPr>
            <p:ph type="body" idx="13"/>
          </p:nvPr>
        </p:nvSpPr>
        <p:spPr>
          <a:prstGeom prst="rect">
            <a:avLst/>
          </a:prstGeom>
        </p:spPr>
        <p:txBody>
          <a:bodyPr/>
          <a:lstStyle/>
          <a:p>
            <a:r>
              <a:t>Company  Name  / Presentation theme goes here</a:t>
            </a:r>
          </a:p>
        </p:txBody>
      </p:sp>
      <p:sp>
        <p:nvSpPr>
          <p:cNvPr id="813" name="Project timeline slide."/>
          <p:cNvSpPr txBox="1">
            <a:spLocks noGrp="1"/>
          </p:cNvSpPr>
          <p:nvPr>
            <p:ph type="title"/>
          </p:nvPr>
        </p:nvSpPr>
        <p:spPr>
          <a:prstGeom prst="rect">
            <a:avLst/>
          </a:prstGeom>
        </p:spPr>
        <p:txBody>
          <a:bodyPr/>
          <a:lstStyle/>
          <a:p>
            <a:r>
              <a:t>Project timeline slide.</a:t>
            </a:r>
          </a:p>
        </p:txBody>
      </p:sp>
      <p:sp>
        <p:nvSpPr>
          <p:cNvPr id="814" name="Square"/>
          <p:cNvSpPr>
            <a:spLocks noGrp="1"/>
          </p:cNvSpPr>
          <p:nvPr>
            <p:ph type="body" idx="14"/>
          </p:nvPr>
        </p:nvSpPr>
        <p:spPr>
          <a:prstGeom prst="rect">
            <a:avLst/>
          </a:prstGeom>
        </p:spPr>
        <p:txBody>
          <a:bodyPr/>
          <a:lstStyle/>
          <a:p>
            <a:pPr>
              <a:lnSpc>
                <a:spcPct val="100000"/>
              </a:lnSpc>
              <a:defRPr b="1">
                <a:solidFill>
                  <a:srgbClr val="FFFFFF"/>
                </a:solidFill>
              </a:defRPr>
            </a:pPr>
            <a:endParaRPr/>
          </a:p>
        </p:txBody>
      </p:sp>
      <p:sp>
        <p:nvSpPr>
          <p:cNvPr id="815" name="Square"/>
          <p:cNvSpPr>
            <a:spLocks noGrp="1"/>
          </p:cNvSpPr>
          <p:nvPr>
            <p:ph type="body" idx="15"/>
          </p:nvPr>
        </p:nvSpPr>
        <p:spPr>
          <a:prstGeom prst="rect">
            <a:avLst/>
          </a:prstGeom>
        </p:spPr>
        <p:txBody>
          <a:bodyPr/>
          <a:lstStyle/>
          <a:p>
            <a:pPr>
              <a:lnSpc>
                <a:spcPct val="100000"/>
              </a:lnSpc>
              <a:defRPr b="1">
                <a:solidFill>
                  <a:srgbClr val="FFFFFF"/>
                </a:solidFill>
              </a:defRPr>
            </a:pPr>
            <a:endParaRPr/>
          </a:p>
        </p:txBody>
      </p:sp>
      <p:sp>
        <p:nvSpPr>
          <p:cNvPr id="816" name="Shape"/>
          <p:cNvSpPr>
            <a:spLocks noGrp="1"/>
          </p:cNvSpPr>
          <p:nvPr>
            <p:ph type="body" idx="16"/>
          </p:nvPr>
        </p:nvSpPr>
        <p:spPr>
          <a:custGeom>
            <a:avLst/>
            <a:gdLst/>
            <a:ahLst/>
            <a:cxnLst>
              <a:cxn ang="0">
                <a:pos x="wd2" y="hd2"/>
              </a:cxn>
              <a:cxn ang="5400000">
                <a:pos x="wd2" y="hd2"/>
              </a:cxn>
              <a:cxn ang="10800000">
                <a:pos x="wd2" y="hd2"/>
              </a:cxn>
              <a:cxn ang="16200000">
                <a:pos x="wd2" y="hd2"/>
              </a:cxn>
            </a:cxnLst>
            <a:rect l="0" t="0" r="r" b="b"/>
            <a:pathLst>
              <a:path w="21533" h="21600" extrusionOk="0">
                <a:moveTo>
                  <a:pt x="11228" y="10314"/>
                </a:moveTo>
                <a:lnTo>
                  <a:pt x="16788" y="7658"/>
                </a:lnTo>
                <a:lnTo>
                  <a:pt x="14871" y="7567"/>
                </a:lnTo>
                <a:cubicBezTo>
                  <a:pt x="14385" y="7544"/>
                  <a:pt x="13995" y="7154"/>
                  <a:pt x="13972" y="6667"/>
                </a:cubicBezTo>
                <a:lnTo>
                  <a:pt x="13881" y="4749"/>
                </a:lnTo>
                <a:cubicBezTo>
                  <a:pt x="13881" y="4749"/>
                  <a:pt x="11228" y="10314"/>
                  <a:pt x="11228" y="10314"/>
                </a:cubicBezTo>
                <a:close/>
                <a:moveTo>
                  <a:pt x="8372" y="11911"/>
                </a:moveTo>
                <a:lnTo>
                  <a:pt x="13794" y="539"/>
                </a:lnTo>
                <a:cubicBezTo>
                  <a:pt x="13953" y="205"/>
                  <a:pt x="14289" y="0"/>
                  <a:pt x="14647" y="0"/>
                </a:cubicBezTo>
                <a:cubicBezTo>
                  <a:pt x="14709" y="0"/>
                  <a:pt x="14771" y="6"/>
                  <a:pt x="14834" y="19"/>
                </a:cubicBezTo>
                <a:cubicBezTo>
                  <a:pt x="15258" y="105"/>
                  <a:pt x="15571" y="468"/>
                  <a:pt x="15591" y="901"/>
                </a:cubicBezTo>
                <a:lnTo>
                  <a:pt x="15820" y="5718"/>
                </a:lnTo>
                <a:lnTo>
                  <a:pt x="20633" y="5947"/>
                </a:lnTo>
                <a:cubicBezTo>
                  <a:pt x="21065" y="5967"/>
                  <a:pt x="21429" y="6280"/>
                  <a:pt x="21514" y="6705"/>
                </a:cubicBezTo>
                <a:cubicBezTo>
                  <a:pt x="21600" y="7130"/>
                  <a:pt x="21386" y="7559"/>
                  <a:pt x="20995" y="7746"/>
                </a:cubicBezTo>
                <a:lnTo>
                  <a:pt x="9632" y="13172"/>
                </a:lnTo>
                <a:cubicBezTo>
                  <a:pt x="9502" y="13234"/>
                  <a:pt x="9363" y="13265"/>
                  <a:pt x="9225" y="13265"/>
                </a:cubicBezTo>
                <a:cubicBezTo>
                  <a:pt x="8979" y="13265"/>
                  <a:pt x="8737" y="13169"/>
                  <a:pt x="8556" y="12987"/>
                </a:cubicBezTo>
                <a:cubicBezTo>
                  <a:pt x="8273" y="12704"/>
                  <a:pt x="8199" y="12273"/>
                  <a:pt x="8372" y="11911"/>
                </a:cubicBezTo>
                <a:close/>
                <a:moveTo>
                  <a:pt x="8305" y="7658"/>
                </a:moveTo>
                <a:cubicBezTo>
                  <a:pt x="6095" y="8087"/>
                  <a:pt x="4421" y="10037"/>
                  <a:pt x="4421" y="12372"/>
                </a:cubicBezTo>
                <a:cubicBezTo>
                  <a:pt x="4421" y="15020"/>
                  <a:pt x="6574" y="17175"/>
                  <a:pt x="9221" y="17175"/>
                </a:cubicBezTo>
                <a:cubicBezTo>
                  <a:pt x="11581" y="17175"/>
                  <a:pt x="13545" y="15460"/>
                  <a:pt x="13942" y="13210"/>
                </a:cubicBezTo>
                <a:lnTo>
                  <a:pt x="11157" y="14540"/>
                </a:lnTo>
                <a:cubicBezTo>
                  <a:pt x="10643" y="15001"/>
                  <a:pt x="9965" y="15283"/>
                  <a:pt x="9221" y="15283"/>
                </a:cubicBezTo>
                <a:cubicBezTo>
                  <a:pt x="7614" y="15283"/>
                  <a:pt x="6311" y="13980"/>
                  <a:pt x="6311" y="12372"/>
                </a:cubicBezTo>
                <a:cubicBezTo>
                  <a:pt x="6311" y="11726"/>
                  <a:pt x="6524" y="11132"/>
                  <a:pt x="6879" y="10650"/>
                </a:cubicBezTo>
                <a:cubicBezTo>
                  <a:pt x="6879" y="10650"/>
                  <a:pt x="8305" y="7658"/>
                  <a:pt x="8305" y="7658"/>
                </a:cubicBezTo>
                <a:close/>
                <a:moveTo>
                  <a:pt x="0" y="12372"/>
                </a:moveTo>
                <a:cubicBezTo>
                  <a:pt x="0" y="7283"/>
                  <a:pt x="4136" y="3143"/>
                  <a:pt x="9221" y="3143"/>
                </a:cubicBezTo>
                <a:cubicBezTo>
                  <a:pt x="9627" y="3143"/>
                  <a:pt x="10027" y="3173"/>
                  <a:pt x="10419" y="3224"/>
                </a:cubicBezTo>
                <a:lnTo>
                  <a:pt x="9552" y="5044"/>
                </a:lnTo>
                <a:cubicBezTo>
                  <a:pt x="9442" y="5039"/>
                  <a:pt x="9332" y="5035"/>
                  <a:pt x="9221" y="5035"/>
                </a:cubicBezTo>
                <a:cubicBezTo>
                  <a:pt x="5179" y="5035"/>
                  <a:pt x="1890" y="8326"/>
                  <a:pt x="1890" y="12372"/>
                </a:cubicBezTo>
                <a:cubicBezTo>
                  <a:pt x="1890" y="16417"/>
                  <a:pt x="5179" y="19708"/>
                  <a:pt x="9221" y="19708"/>
                </a:cubicBezTo>
                <a:cubicBezTo>
                  <a:pt x="13263" y="19708"/>
                  <a:pt x="16551" y="16417"/>
                  <a:pt x="16551" y="12372"/>
                </a:cubicBezTo>
                <a:cubicBezTo>
                  <a:pt x="16551" y="12237"/>
                  <a:pt x="16547" y="12103"/>
                  <a:pt x="16540" y="11970"/>
                </a:cubicBezTo>
                <a:lnTo>
                  <a:pt x="18352" y="11104"/>
                </a:lnTo>
                <a:cubicBezTo>
                  <a:pt x="18409" y="11519"/>
                  <a:pt x="18441" y="11941"/>
                  <a:pt x="18441" y="12372"/>
                </a:cubicBezTo>
                <a:cubicBezTo>
                  <a:pt x="18441" y="17460"/>
                  <a:pt x="14305" y="21600"/>
                  <a:pt x="9221" y="21600"/>
                </a:cubicBezTo>
                <a:cubicBezTo>
                  <a:pt x="4136" y="21600"/>
                  <a:pt x="0" y="17460"/>
                  <a:pt x="0" y="12372"/>
                </a:cubicBezTo>
                <a:close/>
              </a:path>
            </a:pathLst>
          </a:custGeom>
        </p:spPr>
        <p:txBody>
          <a:bodyPr/>
          <a:lstStyle/>
          <a:p>
            <a:pPr>
              <a:lnSpc>
                <a:spcPct val="100000"/>
              </a:lnSpc>
              <a:defRPr b="1">
                <a:solidFill>
                  <a:srgbClr val="FFFFFF"/>
                </a:solidFill>
              </a:defRPr>
            </a:pPr>
            <a:endParaRPr/>
          </a:p>
        </p:txBody>
      </p:sp>
      <p:sp>
        <p:nvSpPr>
          <p:cNvPr id="817" name="Square"/>
          <p:cNvSpPr>
            <a:spLocks noGrp="1"/>
          </p:cNvSpPr>
          <p:nvPr>
            <p:ph type="body" idx="17"/>
          </p:nvPr>
        </p:nvSpPr>
        <p:spPr>
          <a:prstGeom prst="rect">
            <a:avLst/>
          </a:prstGeom>
        </p:spPr>
        <p:txBody>
          <a:bodyPr/>
          <a:lstStyle/>
          <a:p>
            <a:pPr>
              <a:lnSpc>
                <a:spcPct val="100000"/>
              </a:lnSpc>
              <a:defRPr b="1">
                <a:solidFill>
                  <a:srgbClr val="FFFFFF"/>
                </a:solidFill>
              </a:defRPr>
            </a:pPr>
            <a:endParaRPr/>
          </a:p>
        </p:txBody>
      </p:sp>
      <p:sp>
        <p:nvSpPr>
          <p:cNvPr id="818" name="Square"/>
          <p:cNvSpPr>
            <a:spLocks noGrp="1"/>
          </p:cNvSpPr>
          <p:nvPr>
            <p:ph type="body" idx="18"/>
          </p:nvPr>
        </p:nvSpPr>
        <p:spPr>
          <a:prstGeom prst="rect">
            <a:avLst/>
          </a:prstGeom>
        </p:spPr>
        <p:txBody>
          <a:bodyPr/>
          <a:lstStyle/>
          <a:p>
            <a:pPr>
              <a:lnSpc>
                <a:spcPct val="100000"/>
              </a:lnSpc>
              <a:defRPr b="1">
                <a:solidFill>
                  <a:srgbClr val="FFFFFF"/>
                </a:solidFill>
              </a:defRPr>
            </a:pPr>
            <a:endParaRPr/>
          </a:p>
        </p:txBody>
      </p:sp>
      <p:sp>
        <p:nvSpPr>
          <p:cNvPr id="819" name="2020"/>
          <p:cNvSpPr txBox="1">
            <a:spLocks noGrp="1"/>
          </p:cNvSpPr>
          <p:nvPr>
            <p:ph type="body" idx="19"/>
          </p:nvPr>
        </p:nvSpPr>
        <p:spPr>
          <a:prstGeom prst="rect">
            <a:avLst/>
          </a:prstGeom>
        </p:spPr>
        <p:txBody>
          <a:bodyPr/>
          <a:lstStyle/>
          <a:p>
            <a:r>
              <a:t>2020</a:t>
            </a:r>
          </a:p>
        </p:txBody>
      </p:sp>
      <p:sp>
        <p:nvSpPr>
          <p:cNvPr id="820" name="Curabitur blandit tempus porttitor."/>
          <p:cNvSpPr txBox="1">
            <a:spLocks noGrp="1"/>
          </p:cNvSpPr>
          <p:nvPr>
            <p:ph type="body" idx="20"/>
          </p:nvPr>
        </p:nvSpPr>
        <p:spPr>
          <a:prstGeom prst="rect">
            <a:avLst/>
          </a:prstGeom>
        </p:spPr>
        <p:txBody>
          <a:bodyPr/>
          <a:lstStyle/>
          <a:p>
            <a:r>
              <a:t>Curabitur blandit tempus porttitor.</a:t>
            </a:r>
          </a:p>
        </p:txBody>
      </p:sp>
      <p:sp>
        <p:nvSpPr>
          <p:cNvPr id="821" name="2020"/>
          <p:cNvSpPr txBox="1">
            <a:spLocks noGrp="1"/>
          </p:cNvSpPr>
          <p:nvPr>
            <p:ph type="body" idx="21"/>
          </p:nvPr>
        </p:nvSpPr>
        <p:spPr>
          <a:prstGeom prst="rect">
            <a:avLst/>
          </a:prstGeom>
        </p:spPr>
        <p:txBody>
          <a:bodyPr/>
          <a:lstStyle/>
          <a:p>
            <a:r>
              <a:t>2020</a:t>
            </a:r>
          </a:p>
        </p:txBody>
      </p:sp>
      <p:sp>
        <p:nvSpPr>
          <p:cNvPr id="822" name="Fusce dapibus, tellus, nibh, ut sit risus."/>
          <p:cNvSpPr txBox="1">
            <a:spLocks noGrp="1"/>
          </p:cNvSpPr>
          <p:nvPr>
            <p:ph type="body" idx="22"/>
          </p:nvPr>
        </p:nvSpPr>
        <p:spPr>
          <a:prstGeom prst="rect">
            <a:avLst/>
          </a:prstGeom>
        </p:spPr>
        <p:txBody>
          <a:bodyPr/>
          <a:lstStyle/>
          <a:p>
            <a:r>
              <a:t>Fusce dapibus, tellus, nibh, ut sit risus.</a:t>
            </a:r>
          </a:p>
        </p:txBody>
      </p:sp>
      <p:sp>
        <p:nvSpPr>
          <p:cNvPr id="823" name="2020"/>
          <p:cNvSpPr txBox="1">
            <a:spLocks noGrp="1"/>
          </p:cNvSpPr>
          <p:nvPr>
            <p:ph type="body" idx="23"/>
          </p:nvPr>
        </p:nvSpPr>
        <p:spPr>
          <a:prstGeom prst="rect">
            <a:avLst/>
          </a:prstGeom>
        </p:spPr>
        <p:txBody>
          <a:bodyPr/>
          <a:lstStyle/>
          <a:p>
            <a:r>
              <a:t>2020</a:t>
            </a:r>
          </a:p>
        </p:txBody>
      </p:sp>
      <p:sp>
        <p:nvSpPr>
          <p:cNvPr id="824" name="Lorem ipsum dolor sit amet, adipiscing elit."/>
          <p:cNvSpPr txBox="1">
            <a:spLocks noGrp="1"/>
          </p:cNvSpPr>
          <p:nvPr>
            <p:ph type="body" idx="24"/>
          </p:nvPr>
        </p:nvSpPr>
        <p:spPr>
          <a:prstGeom prst="rect">
            <a:avLst/>
          </a:prstGeom>
        </p:spPr>
        <p:txBody>
          <a:bodyPr/>
          <a:lstStyle/>
          <a:p>
            <a:r>
              <a:t>Lorem ipsum dolor sit amet, adipiscing elit.</a:t>
            </a:r>
          </a:p>
        </p:txBody>
      </p:sp>
      <p:sp>
        <p:nvSpPr>
          <p:cNvPr id="825" name="2020"/>
          <p:cNvSpPr txBox="1">
            <a:spLocks noGrp="1"/>
          </p:cNvSpPr>
          <p:nvPr>
            <p:ph type="body" idx="25"/>
          </p:nvPr>
        </p:nvSpPr>
        <p:spPr>
          <a:prstGeom prst="rect">
            <a:avLst/>
          </a:prstGeom>
        </p:spPr>
        <p:txBody>
          <a:bodyPr/>
          <a:lstStyle/>
          <a:p>
            <a:r>
              <a:t>2020</a:t>
            </a:r>
          </a:p>
        </p:txBody>
      </p:sp>
      <p:sp>
        <p:nvSpPr>
          <p:cNvPr id="826" name="Nullam id dolor id nibh ultricies vehicula."/>
          <p:cNvSpPr txBox="1">
            <a:spLocks noGrp="1"/>
          </p:cNvSpPr>
          <p:nvPr>
            <p:ph type="body" idx="26"/>
          </p:nvPr>
        </p:nvSpPr>
        <p:spPr>
          <a:prstGeom prst="rect">
            <a:avLst/>
          </a:prstGeom>
        </p:spPr>
        <p:txBody>
          <a:bodyPr/>
          <a:lstStyle/>
          <a:p>
            <a:r>
              <a:t>Nullam id dolor id nibh ultricies vehicula.</a:t>
            </a:r>
          </a:p>
        </p:txBody>
      </p:sp>
      <p:sp>
        <p:nvSpPr>
          <p:cNvPr id="827" name="Line"/>
          <p:cNvSpPr>
            <a:spLocks noGrp="1"/>
          </p:cNvSpPr>
          <p:nvPr>
            <p:ph type="body" idx="27"/>
          </p:nvPr>
        </p:nvSpPr>
        <p:spPr>
          <a:prstGeom prst="line">
            <a:avLst/>
          </a:prstGeom>
        </p:spPr>
        <p:txBody>
          <a:bodyPr/>
          <a:lstStyle/>
          <a:p>
            <a:pPr>
              <a:lnSpc>
                <a:spcPct val="100000"/>
              </a:lnSpc>
              <a:defRPr b="1">
                <a:solidFill>
                  <a:srgbClr val="FFFFFF"/>
                </a:solidFill>
              </a:defRPr>
            </a:pPr>
            <a:endParaRPr/>
          </a:p>
        </p:txBody>
      </p:sp>
      <p:sp>
        <p:nvSpPr>
          <p:cNvPr id="828" name="Line"/>
          <p:cNvSpPr>
            <a:spLocks noGrp="1"/>
          </p:cNvSpPr>
          <p:nvPr>
            <p:ph type="body" idx="28"/>
          </p:nvPr>
        </p:nvSpPr>
        <p:spPr>
          <a:prstGeom prst="line">
            <a:avLst/>
          </a:prstGeom>
        </p:spPr>
        <p:txBody>
          <a:bodyPr/>
          <a:lstStyle/>
          <a:p>
            <a:pPr>
              <a:lnSpc>
                <a:spcPct val="100000"/>
              </a:lnSpc>
              <a:defRPr b="1">
                <a:solidFill>
                  <a:srgbClr val="FFFFFF"/>
                </a:solidFill>
              </a:defRPr>
            </a:pPr>
            <a:endParaRPr/>
          </a:p>
        </p:txBody>
      </p:sp>
      <p:sp>
        <p:nvSpPr>
          <p:cNvPr id="829" name="Line"/>
          <p:cNvSpPr>
            <a:spLocks noGrp="1"/>
          </p:cNvSpPr>
          <p:nvPr>
            <p:ph type="body" idx="29"/>
          </p:nvPr>
        </p:nvSpPr>
        <p:spPr>
          <a:prstGeom prst="line">
            <a:avLst/>
          </a:prstGeom>
        </p:spPr>
        <p:txBody>
          <a:bodyPr/>
          <a:lstStyle/>
          <a:p>
            <a:pPr>
              <a:lnSpc>
                <a:spcPct val="100000"/>
              </a:lnSpc>
              <a:defRPr b="1">
                <a:solidFill>
                  <a:srgbClr val="FFFFFF"/>
                </a:solidFill>
              </a:defRPr>
            </a:pPr>
            <a:endParaRPr/>
          </a:p>
        </p:txBody>
      </p:sp>
      <p:sp>
        <p:nvSpPr>
          <p:cNvPr id="830"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fld id="{86CB4B4D-7CA3-9044-876B-883B54F8677D}" type="slidenum">
              <a:t>12</a:t>
            </a:fld>
            <a:endParaRPr/>
          </a:p>
        </p:txBody>
      </p:sp>
      <p:sp>
        <p:nvSpPr>
          <p:cNvPr id="831" name="Praesent commodo cursus magna, vel scelerisque nisl consectetur et. Praesent commodo cursus magna, vel scelerisque nisl consectetur et."/>
          <p:cNvSpPr txBox="1">
            <a:spLocks noGrp="1"/>
          </p:cNvSpPr>
          <p:nvPr>
            <p:ph type="body" sz="quarter" idx="1"/>
          </p:nvPr>
        </p:nvSpPr>
        <p:spPr>
          <a:prstGeom prst="rect">
            <a:avLst/>
          </a:prstGeom>
        </p:spPr>
        <p:txBody>
          <a:bodyPr/>
          <a:lstStyle/>
          <a:p>
            <a:r>
              <a:t>Praesent commodo cursus magna, vel scelerisque nisl consectetur et. Praesent commodo cursus magna, vel scelerisque nisl consectetur et.</a:t>
            </a:r>
          </a:p>
        </p:txBody>
      </p:sp>
      <p:sp>
        <p:nvSpPr>
          <p:cNvPr id="832" name="Shape"/>
          <p:cNvSpPr>
            <a:spLocks noGrp="1"/>
          </p:cNvSpPr>
          <p:nvPr>
            <p:ph type="body" idx="30"/>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878" y="8438"/>
                </a:moveTo>
                <a:cubicBezTo>
                  <a:pt x="1878" y="7920"/>
                  <a:pt x="2300" y="7498"/>
                  <a:pt x="2817" y="7498"/>
                </a:cubicBezTo>
                <a:lnTo>
                  <a:pt x="18783" y="7498"/>
                </a:lnTo>
                <a:cubicBezTo>
                  <a:pt x="19300" y="7498"/>
                  <a:pt x="19722" y="7920"/>
                  <a:pt x="19722" y="8438"/>
                </a:cubicBezTo>
                <a:lnTo>
                  <a:pt x="19722" y="18780"/>
                </a:lnTo>
                <a:cubicBezTo>
                  <a:pt x="19722" y="19298"/>
                  <a:pt x="19300" y="19720"/>
                  <a:pt x="18783" y="19720"/>
                </a:cubicBezTo>
                <a:lnTo>
                  <a:pt x="16525" y="19720"/>
                </a:lnTo>
                <a:cubicBezTo>
                  <a:pt x="16573" y="19607"/>
                  <a:pt x="16600" y="19482"/>
                  <a:pt x="16600" y="19351"/>
                </a:cubicBezTo>
                <a:cubicBezTo>
                  <a:pt x="16600" y="17174"/>
                  <a:pt x="15371" y="15280"/>
                  <a:pt x="13572" y="14322"/>
                </a:cubicBezTo>
                <a:cubicBezTo>
                  <a:pt x="14114" y="13701"/>
                  <a:pt x="14446" y="12890"/>
                  <a:pt x="14446" y="12001"/>
                </a:cubicBezTo>
                <a:cubicBezTo>
                  <a:pt x="14446" y="10051"/>
                  <a:pt x="12860" y="8465"/>
                  <a:pt x="10912" y="8465"/>
                </a:cubicBezTo>
                <a:cubicBezTo>
                  <a:pt x="8963" y="8465"/>
                  <a:pt x="7378" y="10051"/>
                  <a:pt x="7378" y="12001"/>
                </a:cubicBezTo>
                <a:cubicBezTo>
                  <a:pt x="7378" y="12890"/>
                  <a:pt x="7709" y="13701"/>
                  <a:pt x="8252" y="14322"/>
                </a:cubicBezTo>
                <a:cubicBezTo>
                  <a:pt x="6453" y="15280"/>
                  <a:pt x="5224" y="17174"/>
                  <a:pt x="5224" y="19351"/>
                </a:cubicBezTo>
                <a:cubicBezTo>
                  <a:pt x="5224" y="19482"/>
                  <a:pt x="5251" y="19607"/>
                  <a:pt x="5299" y="19720"/>
                </a:cubicBezTo>
                <a:lnTo>
                  <a:pt x="2817" y="19720"/>
                </a:lnTo>
                <a:cubicBezTo>
                  <a:pt x="2300" y="19720"/>
                  <a:pt x="1878" y="19298"/>
                  <a:pt x="1878" y="18780"/>
                </a:cubicBezTo>
                <a:cubicBezTo>
                  <a:pt x="1878" y="18780"/>
                  <a:pt x="1878" y="8438"/>
                  <a:pt x="1878" y="8438"/>
                </a:cubicBezTo>
                <a:close/>
                <a:moveTo>
                  <a:pt x="10912" y="15538"/>
                </a:moveTo>
                <a:cubicBezTo>
                  <a:pt x="13013" y="15538"/>
                  <a:pt x="14722" y="17249"/>
                  <a:pt x="14722" y="19351"/>
                </a:cubicBezTo>
                <a:cubicBezTo>
                  <a:pt x="14722" y="19482"/>
                  <a:pt x="14749" y="19607"/>
                  <a:pt x="14798" y="19720"/>
                </a:cubicBezTo>
                <a:lnTo>
                  <a:pt x="7026" y="19720"/>
                </a:lnTo>
                <a:cubicBezTo>
                  <a:pt x="7075" y="19607"/>
                  <a:pt x="7102" y="19482"/>
                  <a:pt x="7102" y="19351"/>
                </a:cubicBezTo>
                <a:cubicBezTo>
                  <a:pt x="7102" y="17249"/>
                  <a:pt x="8811" y="15538"/>
                  <a:pt x="10912" y="15538"/>
                </a:cubicBezTo>
                <a:close/>
                <a:moveTo>
                  <a:pt x="9256" y="12001"/>
                </a:moveTo>
                <a:cubicBezTo>
                  <a:pt x="9256" y="11088"/>
                  <a:pt x="9999" y="10344"/>
                  <a:pt x="10912" y="10344"/>
                </a:cubicBezTo>
                <a:cubicBezTo>
                  <a:pt x="11825" y="10344"/>
                  <a:pt x="12567" y="11088"/>
                  <a:pt x="12567" y="12001"/>
                </a:cubicBezTo>
                <a:cubicBezTo>
                  <a:pt x="12567" y="12915"/>
                  <a:pt x="11825" y="13658"/>
                  <a:pt x="10912" y="13658"/>
                </a:cubicBezTo>
                <a:cubicBezTo>
                  <a:pt x="9999" y="13658"/>
                  <a:pt x="9256" y="12915"/>
                  <a:pt x="9256" y="12001"/>
                </a:cubicBezTo>
                <a:close/>
                <a:moveTo>
                  <a:pt x="10144" y="2648"/>
                </a:moveTo>
                <a:cubicBezTo>
                  <a:pt x="10144" y="2225"/>
                  <a:pt x="10489" y="1880"/>
                  <a:pt x="10912" y="1880"/>
                </a:cubicBezTo>
                <a:cubicBezTo>
                  <a:pt x="11336" y="1880"/>
                  <a:pt x="11680" y="2225"/>
                  <a:pt x="11680" y="2648"/>
                </a:cubicBezTo>
                <a:lnTo>
                  <a:pt x="11680" y="5167"/>
                </a:lnTo>
                <a:lnTo>
                  <a:pt x="10144" y="5167"/>
                </a:lnTo>
                <a:cubicBezTo>
                  <a:pt x="10144" y="5167"/>
                  <a:pt x="10144" y="2648"/>
                  <a:pt x="10144" y="2648"/>
                </a:cubicBezTo>
                <a:close/>
                <a:moveTo>
                  <a:pt x="2817" y="21600"/>
                </a:moveTo>
                <a:lnTo>
                  <a:pt x="18783" y="21600"/>
                </a:lnTo>
                <a:cubicBezTo>
                  <a:pt x="20336" y="21600"/>
                  <a:pt x="21600" y="20335"/>
                  <a:pt x="21600" y="18780"/>
                </a:cubicBezTo>
                <a:lnTo>
                  <a:pt x="21600" y="8438"/>
                </a:lnTo>
                <a:cubicBezTo>
                  <a:pt x="21600" y="6883"/>
                  <a:pt x="20336" y="5618"/>
                  <a:pt x="18783" y="5618"/>
                </a:cubicBezTo>
                <a:lnTo>
                  <a:pt x="13558" y="5618"/>
                </a:lnTo>
                <a:lnTo>
                  <a:pt x="13558" y="2648"/>
                </a:lnTo>
                <a:cubicBezTo>
                  <a:pt x="13558" y="1188"/>
                  <a:pt x="12371" y="0"/>
                  <a:pt x="10912" y="0"/>
                </a:cubicBezTo>
                <a:cubicBezTo>
                  <a:pt x="9453" y="0"/>
                  <a:pt x="8266" y="1188"/>
                  <a:pt x="8266" y="2648"/>
                </a:cubicBezTo>
                <a:lnTo>
                  <a:pt x="8266" y="5618"/>
                </a:lnTo>
                <a:lnTo>
                  <a:pt x="2817" y="5618"/>
                </a:lnTo>
                <a:cubicBezTo>
                  <a:pt x="1264" y="5618"/>
                  <a:pt x="0" y="6883"/>
                  <a:pt x="0" y="8438"/>
                </a:cubicBezTo>
                <a:lnTo>
                  <a:pt x="0" y="18780"/>
                </a:lnTo>
                <a:cubicBezTo>
                  <a:pt x="0" y="20335"/>
                  <a:pt x="1264" y="21600"/>
                  <a:pt x="2817" y="21600"/>
                </a:cubicBezTo>
                <a:close/>
              </a:path>
            </a:pathLst>
          </a:custGeom>
        </p:spPr>
        <p:txBody>
          <a:bodyPr/>
          <a:lstStyle/>
          <a:p>
            <a:pPr defTabSz="457200">
              <a:lnSpc>
                <a:spcPct val="100000"/>
              </a:lnSpc>
              <a:defRPr sz="3000" b="1">
                <a:solidFill>
                  <a:srgbClr val="FFFFFF"/>
                </a:solidFill>
              </a:defRPr>
            </a:pPr>
            <a:endParaRPr/>
          </a:p>
        </p:txBody>
      </p:sp>
      <p:sp>
        <p:nvSpPr>
          <p:cNvPr id="833" name="Shape"/>
          <p:cNvSpPr>
            <a:spLocks noGrp="1"/>
          </p:cNvSpPr>
          <p:nvPr>
            <p:ph type="body" idx="31"/>
          </p:nvPr>
        </p:nvSpPr>
        <p:spPr>
          <a:custGeom>
            <a:avLst/>
            <a:gdLst/>
            <a:ahLst/>
            <a:cxnLst>
              <a:cxn ang="0">
                <a:pos x="wd2" y="hd2"/>
              </a:cxn>
              <a:cxn ang="5400000">
                <a:pos x="wd2" y="hd2"/>
              </a:cxn>
              <a:cxn ang="10800000">
                <a:pos x="wd2" y="hd2"/>
              </a:cxn>
              <a:cxn ang="16200000">
                <a:pos x="wd2" y="hd2"/>
              </a:cxn>
            </a:cxnLst>
            <a:rect l="0" t="0" r="r" b="b"/>
            <a:pathLst>
              <a:path w="21600" h="21551" extrusionOk="0">
                <a:moveTo>
                  <a:pt x="0" y="13722"/>
                </a:moveTo>
                <a:lnTo>
                  <a:pt x="0" y="7830"/>
                </a:lnTo>
                <a:cubicBezTo>
                  <a:pt x="0" y="7301"/>
                  <a:pt x="430" y="6872"/>
                  <a:pt x="960" y="6872"/>
                </a:cubicBezTo>
                <a:cubicBezTo>
                  <a:pt x="1490" y="6872"/>
                  <a:pt x="1920" y="7301"/>
                  <a:pt x="1920" y="7830"/>
                </a:cubicBezTo>
                <a:lnTo>
                  <a:pt x="1920" y="13722"/>
                </a:lnTo>
                <a:cubicBezTo>
                  <a:pt x="1920" y="14251"/>
                  <a:pt x="1490" y="14680"/>
                  <a:pt x="960" y="14680"/>
                </a:cubicBezTo>
                <a:cubicBezTo>
                  <a:pt x="430" y="14680"/>
                  <a:pt x="0" y="14251"/>
                  <a:pt x="0" y="13722"/>
                </a:cubicBezTo>
                <a:close/>
                <a:moveTo>
                  <a:pt x="4777" y="8546"/>
                </a:moveTo>
                <a:lnTo>
                  <a:pt x="19680" y="2391"/>
                </a:lnTo>
                <a:lnTo>
                  <a:pt x="19680" y="19160"/>
                </a:lnTo>
                <a:lnTo>
                  <a:pt x="4777" y="13006"/>
                </a:lnTo>
                <a:cubicBezTo>
                  <a:pt x="4777" y="13006"/>
                  <a:pt x="4777" y="8546"/>
                  <a:pt x="4777" y="8546"/>
                </a:cubicBezTo>
                <a:close/>
                <a:moveTo>
                  <a:pt x="10427" y="18328"/>
                </a:moveTo>
                <a:lnTo>
                  <a:pt x="8800" y="17660"/>
                </a:lnTo>
                <a:cubicBezTo>
                  <a:pt x="8563" y="17563"/>
                  <a:pt x="8378" y="17380"/>
                  <a:pt x="8279" y="17143"/>
                </a:cubicBezTo>
                <a:cubicBezTo>
                  <a:pt x="8195" y="16941"/>
                  <a:pt x="8187" y="16720"/>
                  <a:pt x="8247" y="16512"/>
                </a:cubicBezTo>
                <a:lnTo>
                  <a:pt x="11627" y="17908"/>
                </a:lnTo>
                <a:cubicBezTo>
                  <a:pt x="11393" y="18324"/>
                  <a:pt x="10880" y="18514"/>
                  <a:pt x="10427" y="18328"/>
                </a:cubicBezTo>
                <a:close/>
                <a:moveTo>
                  <a:pt x="3450" y="14531"/>
                </a:moveTo>
                <a:lnTo>
                  <a:pt x="6468" y="15777"/>
                </a:lnTo>
                <a:cubicBezTo>
                  <a:pt x="6213" y="16461"/>
                  <a:pt x="6224" y="17204"/>
                  <a:pt x="6507" y="17880"/>
                </a:cubicBezTo>
                <a:cubicBezTo>
                  <a:pt x="6803" y="18589"/>
                  <a:pt x="7358" y="19140"/>
                  <a:pt x="8069" y="19432"/>
                </a:cubicBezTo>
                <a:lnTo>
                  <a:pt x="9697" y="20100"/>
                </a:lnTo>
                <a:cubicBezTo>
                  <a:pt x="10054" y="20246"/>
                  <a:pt x="10424" y="20316"/>
                  <a:pt x="10788" y="20316"/>
                </a:cubicBezTo>
                <a:cubicBezTo>
                  <a:pt x="11884" y="20316"/>
                  <a:pt x="12922" y="19684"/>
                  <a:pt x="13403" y="18641"/>
                </a:cubicBezTo>
                <a:lnTo>
                  <a:pt x="20273" y="21478"/>
                </a:lnTo>
                <a:cubicBezTo>
                  <a:pt x="20391" y="21527"/>
                  <a:pt x="20516" y="21551"/>
                  <a:pt x="20640" y="21551"/>
                </a:cubicBezTo>
                <a:cubicBezTo>
                  <a:pt x="20827" y="21551"/>
                  <a:pt x="21013" y="21496"/>
                  <a:pt x="21173" y="21389"/>
                </a:cubicBezTo>
                <a:cubicBezTo>
                  <a:pt x="21440" y="21212"/>
                  <a:pt x="21600" y="20913"/>
                  <a:pt x="21600" y="20593"/>
                </a:cubicBezTo>
                <a:lnTo>
                  <a:pt x="21600" y="958"/>
                </a:lnTo>
                <a:cubicBezTo>
                  <a:pt x="21600" y="638"/>
                  <a:pt x="21440" y="340"/>
                  <a:pt x="21173" y="162"/>
                </a:cubicBezTo>
                <a:cubicBezTo>
                  <a:pt x="20906" y="-16"/>
                  <a:pt x="20568" y="-49"/>
                  <a:pt x="20273" y="73"/>
                </a:cubicBezTo>
                <a:lnTo>
                  <a:pt x="3450" y="7021"/>
                </a:lnTo>
                <a:cubicBezTo>
                  <a:pt x="3091" y="7169"/>
                  <a:pt x="2857" y="7518"/>
                  <a:pt x="2857" y="7906"/>
                </a:cubicBezTo>
                <a:lnTo>
                  <a:pt x="2857" y="13646"/>
                </a:lnTo>
                <a:cubicBezTo>
                  <a:pt x="2857" y="14033"/>
                  <a:pt x="3091" y="14382"/>
                  <a:pt x="3450" y="14531"/>
                </a:cubicBezTo>
                <a:close/>
              </a:path>
            </a:pathLst>
          </a:custGeom>
        </p:spPr>
        <p:txBody>
          <a:bodyPr/>
          <a:lstStyle/>
          <a:p>
            <a:pPr defTabSz="457200">
              <a:lnSpc>
                <a:spcPct val="100000"/>
              </a:lnSpc>
              <a:defRPr sz="3000" b="1">
                <a:solidFill>
                  <a:srgbClr val="FFFFFF"/>
                </a:solidFill>
              </a:defRPr>
            </a:pPr>
            <a:endParaRPr/>
          </a:p>
        </p:txBody>
      </p:sp>
      <p:sp>
        <p:nvSpPr>
          <p:cNvPr id="834" name="Shape"/>
          <p:cNvSpPr>
            <a:spLocks noGrp="1"/>
          </p:cNvSpPr>
          <p:nvPr>
            <p:ph type="body" idx="32"/>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9840" y="1973"/>
                </a:moveTo>
                <a:lnTo>
                  <a:pt x="9840" y="11760"/>
                </a:lnTo>
                <a:lnTo>
                  <a:pt x="19627" y="11760"/>
                </a:lnTo>
                <a:cubicBezTo>
                  <a:pt x="19147" y="16207"/>
                  <a:pt x="15372" y="19680"/>
                  <a:pt x="10800" y="19680"/>
                </a:cubicBezTo>
                <a:cubicBezTo>
                  <a:pt x="5903" y="19680"/>
                  <a:pt x="1920" y="15696"/>
                  <a:pt x="1920" y="10800"/>
                </a:cubicBezTo>
                <a:cubicBezTo>
                  <a:pt x="1920" y="6228"/>
                  <a:pt x="5393" y="2453"/>
                  <a:pt x="9840" y="1973"/>
                </a:cubicBezTo>
                <a:close/>
                <a:moveTo>
                  <a:pt x="19627" y="9840"/>
                </a:moveTo>
                <a:lnTo>
                  <a:pt x="11760" y="9840"/>
                </a:lnTo>
                <a:lnTo>
                  <a:pt x="11760" y="1973"/>
                </a:lnTo>
                <a:cubicBezTo>
                  <a:pt x="15891" y="2419"/>
                  <a:pt x="19181" y="5709"/>
                  <a:pt x="19627" y="9840"/>
                </a:cubicBezTo>
                <a:close/>
                <a:moveTo>
                  <a:pt x="10800" y="21600"/>
                </a:moveTo>
                <a:cubicBezTo>
                  <a:pt x="16755" y="21600"/>
                  <a:pt x="21600" y="16755"/>
                  <a:pt x="21600" y="10800"/>
                </a:cubicBezTo>
                <a:lnTo>
                  <a:pt x="21600" y="10800"/>
                </a:lnTo>
                <a:lnTo>
                  <a:pt x="21600" y="10800"/>
                </a:lnTo>
                <a:lnTo>
                  <a:pt x="21600" y="10800"/>
                </a:lnTo>
                <a:cubicBezTo>
                  <a:pt x="21600" y="4845"/>
                  <a:pt x="16755" y="0"/>
                  <a:pt x="10800" y="0"/>
                </a:cubicBezTo>
                <a:cubicBezTo>
                  <a:pt x="4845" y="0"/>
                  <a:pt x="0" y="4845"/>
                  <a:pt x="0" y="10800"/>
                </a:cubicBezTo>
                <a:cubicBezTo>
                  <a:pt x="0" y="16755"/>
                  <a:pt x="4845" y="21600"/>
                  <a:pt x="10800" y="21600"/>
                </a:cubicBezTo>
                <a:close/>
              </a:path>
            </a:pathLst>
          </a:custGeom>
        </p:spPr>
        <p:txBody>
          <a:bodyPr/>
          <a:lstStyle/>
          <a:p>
            <a:pPr>
              <a:lnSpc>
                <a:spcPct val="100000"/>
              </a:lnSpc>
              <a:defRPr b="1">
                <a:solidFill>
                  <a:srgbClr val="FFFFFF"/>
                </a:solidFill>
              </a:defRPr>
            </a:pPr>
            <a:endParaRPr/>
          </a:p>
        </p:txBody>
      </p:sp>
    </p:spTree>
  </p:cSld>
  <p:clrMapOvr>
    <a:masterClrMapping/>
  </p:clrMapOvr>
  <p:transition xmlns:p14="http://schemas.microsoft.com/office/powerpoint/2010/mai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6" name="Company  Name  / Presentation theme goes here"/>
          <p:cNvSpPr txBox="1">
            <a:spLocks noGrp="1"/>
          </p:cNvSpPr>
          <p:nvPr>
            <p:ph type="body" idx="13"/>
          </p:nvPr>
        </p:nvSpPr>
        <p:spPr>
          <a:prstGeom prst="rect">
            <a:avLst/>
          </a:prstGeom>
        </p:spPr>
        <p:txBody>
          <a:bodyPr/>
          <a:lstStyle/>
          <a:p>
            <a:r>
              <a:t>Company  Name  / Presentation theme goes here</a:t>
            </a:r>
          </a:p>
        </p:txBody>
      </p:sp>
      <p:pic>
        <p:nvPicPr>
          <p:cNvPr id="837" name="Image" descr="Image"/>
          <p:cNvPicPr>
            <a:picLocks noGrp="1" noChangeAspect="1"/>
          </p:cNvPicPr>
          <p:nvPr>
            <p:ph type="pic" idx="14"/>
          </p:nvPr>
        </p:nvPicPr>
        <p:blipFill>
          <a:blip r:embed="rId2">
            <a:extLst/>
          </a:blip>
          <a:srcRect l="30702" r="30702"/>
          <a:stretch>
            <a:fillRect/>
          </a:stretch>
        </p:blipFill>
        <p:spPr>
          <a:prstGeom prst="rect">
            <a:avLst/>
          </a:prstGeom>
        </p:spPr>
      </p:pic>
      <p:sp>
        <p:nvSpPr>
          <p:cNvPr id="838" name="Rectangle"/>
          <p:cNvSpPr>
            <a:spLocks noGrp="1"/>
          </p:cNvSpPr>
          <p:nvPr>
            <p:ph type="body" idx="15"/>
          </p:nvPr>
        </p:nvSpPr>
        <p:spPr>
          <a:prstGeom prst="rect">
            <a:avLst/>
          </a:prstGeom>
        </p:spPr>
        <p:txBody>
          <a:bodyPr/>
          <a:lstStyle/>
          <a:p>
            <a:pPr>
              <a:lnSpc>
                <a:spcPct val="100000"/>
              </a:lnSpc>
              <a:defRPr b="1">
                <a:solidFill>
                  <a:srgbClr val="FFFFFF"/>
                </a:solidFill>
              </a:defRPr>
            </a:pPr>
            <a:endParaRPr/>
          </a:p>
        </p:txBody>
      </p:sp>
      <p:sp>
        <p:nvSpPr>
          <p:cNvPr id="839" name="SWOT analysis"/>
          <p:cNvSpPr txBox="1">
            <a:spLocks noGrp="1"/>
          </p:cNvSpPr>
          <p:nvPr>
            <p:ph type="body" idx="16"/>
          </p:nvPr>
        </p:nvSpPr>
        <p:spPr>
          <a:prstGeom prst="rect">
            <a:avLst/>
          </a:prstGeom>
        </p:spPr>
        <p:txBody>
          <a:bodyPr/>
          <a:lstStyle/>
          <a:p>
            <a:r>
              <a:t>SWOT analysis</a:t>
            </a:r>
          </a:p>
        </p:txBody>
      </p:sp>
      <p:sp>
        <p:nvSpPr>
          <p:cNvPr id="840"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fld id="{86CB4B4D-7CA3-9044-876B-883B54F8677D}" type="slidenum">
              <a:t>13</a:t>
            </a:fld>
            <a:endParaRPr/>
          </a:p>
        </p:txBody>
      </p:sp>
      <p:sp>
        <p:nvSpPr>
          <p:cNvPr id="841" name="Strengths."/>
          <p:cNvSpPr txBox="1">
            <a:spLocks noGrp="1"/>
          </p:cNvSpPr>
          <p:nvPr>
            <p:ph type="title"/>
          </p:nvPr>
        </p:nvSpPr>
        <p:spPr>
          <a:prstGeom prst="rect">
            <a:avLst/>
          </a:prstGeom>
        </p:spPr>
        <p:txBody>
          <a:bodyPr/>
          <a:lstStyle/>
          <a:p>
            <a:r>
              <a:t>Strengths.</a:t>
            </a:r>
          </a:p>
        </p:txBody>
      </p:sp>
      <p:sp>
        <p:nvSpPr>
          <p:cNvPr id="842" name="Shape"/>
          <p:cNvSpPr>
            <a:spLocks noGrp="1"/>
          </p:cNvSpPr>
          <p:nvPr>
            <p:ph type="body" idx="17"/>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7141" y="6643"/>
                </a:moveTo>
                <a:cubicBezTo>
                  <a:pt x="16480" y="6127"/>
                  <a:pt x="15705" y="5692"/>
                  <a:pt x="14813" y="5339"/>
                </a:cubicBezTo>
                <a:cubicBezTo>
                  <a:pt x="13921" y="4986"/>
                  <a:pt x="12980" y="4809"/>
                  <a:pt x="11989" y="4809"/>
                </a:cubicBezTo>
                <a:cubicBezTo>
                  <a:pt x="11229" y="4809"/>
                  <a:pt x="10528" y="4931"/>
                  <a:pt x="9884" y="5176"/>
                </a:cubicBezTo>
                <a:cubicBezTo>
                  <a:pt x="9239" y="5420"/>
                  <a:pt x="8917" y="5842"/>
                  <a:pt x="8917" y="6439"/>
                </a:cubicBezTo>
                <a:cubicBezTo>
                  <a:pt x="8917" y="7010"/>
                  <a:pt x="9272" y="7417"/>
                  <a:pt x="9983" y="7662"/>
                </a:cubicBezTo>
                <a:cubicBezTo>
                  <a:pt x="10692" y="7906"/>
                  <a:pt x="11840" y="8178"/>
                  <a:pt x="13426" y="8477"/>
                </a:cubicBezTo>
                <a:cubicBezTo>
                  <a:pt x="14350" y="8640"/>
                  <a:pt x="15283" y="8871"/>
                  <a:pt x="16225" y="9170"/>
                </a:cubicBezTo>
                <a:cubicBezTo>
                  <a:pt x="17166" y="9469"/>
                  <a:pt x="18016" y="9863"/>
                  <a:pt x="18776" y="10352"/>
                </a:cubicBezTo>
                <a:cubicBezTo>
                  <a:pt x="19535" y="10841"/>
                  <a:pt x="20146" y="11439"/>
                  <a:pt x="20609" y="12145"/>
                </a:cubicBezTo>
                <a:cubicBezTo>
                  <a:pt x="21071" y="12852"/>
                  <a:pt x="21303" y="13693"/>
                  <a:pt x="21303" y="14672"/>
                </a:cubicBezTo>
                <a:cubicBezTo>
                  <a:pt x="21303" y="15949"/>
                  <a:pt x="20988" y="17029"/>
                  <a:pt x="20361" y="17912"/>
                </a:cubicBezTo>
                <a:cubicBezTo>
                  <a:pt x="19734" y="18795"/>
                  <a:pt x="18916" y="19508"/>
                  <a:pt x="17909" y="20051"/>
                </a:cubicBezTo>
                <a:cubicBezTo>
                  <a:pt x="16901" y="20595"/>
                  <a:pt x="15770" y="20988"/>
                  <a:pt x="14516" y="21233"/>
                </a:cubicBezTo>
                <a:cubicBezTo>
                  <a:pt x="13260" y="21478"/>
                  <a:pt x="12005" y="21600"/>
                  <a:pt x="10750" y="21600"/>
                </a:cubicBezTo>
                <a:cubicBezTo>
                  <a:pt x="8735" y="21600"/>
                  <a:pt x="6762" y="21335"/>
                  <a:pt x="4830" y="20805"/>
                </a:cubicBezTo>
                <a:cubicBezTo>
                  <a:pt x="2898" y="20275"/>
                  <a:pt x="1288" y="19495"/>
                  <a:pt x="0" y="18462"/>
                </a:cubicBezTo>
                <a:lnTo>
                  <a:pt x="4558" y="14509"/>
                </a:lnTo>
                <a:cubicBezTo>
                  <a:pt x="5284" y="15161"/>
                  <a:pt x="6176" y="15705"/>
                  <a:pt x="7233" y="16139"/>
                </a:cubicBezTo>
                <a:cubicBezTo>
                  <a:pt x="8290" y="16574"/>
                  <a:pt x="9413" y="16791"/>
                  <a:pt x="10602" y="16791"/>
                </a:cubicBezTo>
                <a:cubicBezTo>
                  <a:pt x="11262" y="16791"/>
                  <a:pt x="11915" y="16662"/>
                  <a:pt x="12559" y="16404"/>
                </a:cubicBezTo>
                <a:cubicBezTo>
                  <a:pt x="13203" y="16146"/>
                  <a:pt x="13525" y="15691"/>
                  <a:pt x="13525" y="15038"/>
                </a:cubicBezTo>
                <a:cubicBezTo>
                  <a:pt x="13525" y="14414"/>
                  <a:pt x="13128" y="13952"/>
                  <a:pt x="12336" y="13653"/>
                </a:cubicBezTo>
                <a:cubicBezTo>
                  <a:pt x="11543" y="13354"/>
                  <a:pt x="10305" y="13041"/>
                  <a:pt x="8620" y="12715"/>
                </a:cubicBezTo>
                <a:cubicBezTo>
                  <a:pt x="7761" y="12552"/>
                  <a:pt x="6902" y="12335"/>
                  <a:pt x="6044" y="12063"/>
                </a:cubicBezTo>
                <a:cubicBezTo>
                  <a:pt x="5185" y="11792"/>
                  <a:pt x="4417" y="11425"/>
                  <a:pt x="3740" y="10963"/>
                </a:cubicBezTo>
                <a:cubicBezTo>
                  <a:pt x="3063" y="10501"/>
                  <a:pt x="2510" y="9931"/>
                  <a:pt x="2081" y="9251"/>
                </a:cubicBezTo>
                <a:cubicBezTo>
                  <a:pt x="1651" y="8572"/>
                  <a:pt x="1437" y="7757"/>
                  <a:pt x="1437" y="6806"/>
                </a:cubicBezTo>
                <a:cubicBezTo>
                  <a:pt x="1437" y="5583"/>
                  <a:pt x="1750" y="4544"/>
                  <a:pt x="2378" y="3688"/>
                </a:cubicBezTo>
                <a:cubicBezTo>
                  <a:pt x="3005" y="2832"/>
                  <a:pt x="3815" y="2133"/>
                  <a:pt x="4805" y="1589"/>
                </a:cubicBezTo>
                <a:cubicBezTo>
                  <a:pt x="5796" y="1046"/>
                  <a:pt x="6894" y="646"/>
                  <a:pt x="8100" y="387"/>
                </a:cubicBezTo>
                <a:cubicBezTo>
                  <a:pt x="9305" y="129"/>
                  <a:pt x="10503" y="0"/>
                  <a:pt x="11692" y="0"/>
                </a:cubicBezTo>
                <a:cubicBezTo>
                  <a:pt x="13541" y="0"/>
                  <a:pt x="15349" y="238"/>
                  <a:pt x="17116" y="713"/>
                </a:cubicBezTo>
                <a:cubicBezTo>
                  <a:pt x="18883" y="1189"/>
                  <a:pt x="20378" y="1902"/>
                  <a:pt x="21600" y="2853"/>
                </a:cubicBezTo>
                <a:cubicBezTo>
                  <a:pt x="21600" y="2853"/>
                  <a:pt x="17141" y="6643"/>
                  <a:pt x="17141" y="6643"/>
                </a:cubicBezTo>
                <a:close/>
              </a:path>
            </a:pathLst>
          </a:custGeom>
        </p:spPr>
        <p:txBody>
          <a:bodyPr/>
          <a:lstStyle/>
          <a:p>
            <a:pPr>
              <a:lnSpc>
                <a:spcPct val="100000"/>
              </a:lnSpc>
              <a:defRPr b="1">
                <a:solidFill>
                  <a:srgbClr val="FFFFFF"/>
                </a:solidFill>
              </a:defRPr>
            </a:pPr>
            <a:endParaRPr/>
          </a:p>
        </p:txBody>
      </p:sp>
      <p:sp>
        <p:nvSpPr>
          <p:cNvPr id="843" name="Nulla vitae elit libero, a pharetra augue."/>
          <p:cNvSpPr txBox="1">
            <a:spLocks noGrp="1"/>
          </p:cNvSpPr>
          <p:nvPr>
            <p:ph type="body" sz="quarter" idx="1"/>
          </p:nvPr>
        </p:nvSpPr>
        <p:spPr>
          <a:prstGeom prst="rect">
            <a:avLst/>
          </a:prstGeom>
        </p:spPr>
        <p:txBody>
          <a:bodyPr/>
          <a:lstStyle/>
          <a:p>
            <a:r>
              <a:t>Nulla vitae elit libero, a pharetra augue.</a:t>
            </a:r>
          </a:p>
        </p:txBody>
      </p:sp>
      <p:sp>
        <p:nvSpPr>
          <p:cNvPr id="844" name="Square"/>
          <p:cNvSpPr>
            <a:spLocks noGrp="1"/>
          </p:cNvSpPr>
          <p:nvPr>
            <p:ph type="body" idx="18"/>
          </p:nvPr>
        </p:nvSpPr>
        <p:spPr>
          <a:prstGeom prst="rect">
            <a:avLst/>
          </a:prstGeom>
        </p:spPr>
        <p:txBody>
          <a:bodyPr/>
          <a:lstStyle/>
          <a:p>
            <a:pPr>
              <a:lnSpc>
                <a:spcPct val="100000"/>
              </a:lnSpc>
              <a:defRPr b="1">
                <a:solidFill>
                  <a:srgbClr val="FFFFFF"/>
                </a:solidFill>
              </a:defRPr>
            </a:pPr>
            <a:endParaRPr/>
          </a:p>
        </p:txBody>
      </p:sp>
      <p:sp>
        <p:nvSpPr>
          <p:cNvPr id="845" name="Shape"/>
          <p:cNvSpPr>
            <a:spLocks noGrp="1"/>
          </p:cNvSpPr>
          <p:nvPr>
            <p:ph type="body" idx="19"/>
          </p:nvPr>
        </p:nvSpPr>
        <p:spPr>
          <a:custGeom>
            <a:avLst/>
            <a:gdLst/>
            <a:ahLst/>
            <a:cxnLst>
              <a:cxn ang="0">
                <a:pos x="wd2" y="hd2"/>
              </a:cxn>
              <a:cxn ang="5400000">
                <a:pos x="wd2" y="hd2"/>
              </a:cxn>
              <a:cxn ang="10800000">
                <a:pos x="wd2" y="hd2"/>
              </a:cxn>
              <a:cxn ang="16200000">
                <a:pos x="wd2" y="hd2"/>
              </a:cxn>
            </a:cxnLst>
            <a:rect l="0" t="0" r="r" b="b"/>
            <a:pathLst>
              <a:path w="21533" h="21600" extrusionOk="0">
                <a:moveTo>
                  <a:pt x="11228" y="10314"/>
                </a:moveTo>
                <a:lnTo>
                  <a:pt x="16788" y="7658"/>
                </a:lnTo>
                <a:lnTo>
                  <a:pt x="14871" y="7567"/>
                </a:lnTo>
                <a:cubicBezTo>
                  <a:pt x="14385" y="7544"/>
                  <a:pt x="13995" y="7154"/>
                  <a:pt x="13972" y="6667"/>
                </a:cubicBezTo>
                <a:lnTo>
                  <a:pt x="13881" y="4749"/>
                </a:lnTo>
                <a:cubicBezTo>
                  <a:pt x="13881" y="4749"/>
                  <a:pt x="11228" y="10314"/>
                  <a:pt x="11228" y="10314"/>
                </a:cubicBezTo>
                <a:close/>
                <a:moveTo>
                  <a:pt x="8372" y="11911"/>
                </a:moveTo>
                <a:lnTo>
                  <a:pt x="13794" y="539"/>
                </a:lnTo>
                <a:cubicBezTo>
                  <a:pt x="13953" y="205"/>
                  <a:pt x="14289" y="0"/>
                  <a:pt x="14647" y="0"/>
                </a:cubicBezTo>
                <a:cubicBezTo>
                  <a:pt x="14709" y="0"/>
                  <a:pt x="14771" y="6"/>
                  <a:pt x="14834" y="19"/>
                </a:cubicBezTo>
                <a:cubicBezTo>
                  <a:pt x="15258" y="105"/>
                  <a:pt x="15571" y="468"/>
                  <a:pt x="15591" y="901"/>
                </a:cubicBezTo>
                <a:lnTo>
                  <a:pt x="15820" y="5718"/>
                </a:lnTo>
                <a:lnTo>
                  <a:pt x="20633" y="5947"/>
                </a:lnTo>
                <a:cubicBezTo>
                  <a:pt x="21065" y="5967"/>
                  <a:pt x="21429" y="6280"/>
                  <a:pt x="21514" y="6705"/>
                </a:cubicBezTo>
                <a:cubicBezTo>
                  <a:pt x="21600" y="7130"/>
                  <a:pt x="21386" y="7559"/>
                  <a:pt x="20995" y="7746"/>
                </a:cubicBezTo>
                <a:lnTo>
                  <a:pt x="9632" y="13172"/>
                </a:lnTo>
                <a:cubicBezTo>
                  <a:pt x="9502" y="13234"/>
                  <a:pt x="9363" y="13265"/>
                  <a:pt x="9225" y="13265"/>
                </a:cubicBezTo>
                <a:cubicBezTo>
                  <a:pt x="8979" y="13265"/>
                  <a:pt x="8737" y="13169"/>
                  <a:pt x="8556" y="12987"/>
                </a:cubicBezTo>
                <a:cubicBezTo>
                  <a:pt x="8273" y="12704"/>
                  <a:pt x="8199" y="12273"/>
                  <a:pt x="8372" y="11911"/>
                </a:cubicBezTo>
                <a:close/>
                <a:moveTo>
                  <a:pt x="8305" y="7658"/>
                </a:moveTo>
                <a:cubicBezTo>
                  <a:pt x="6095" y="8087"/>
                  <a:pt x="4421" y="10037"/>
                  <a:pt x="4421" y="12372"/>
                </a:cubicBezTo>
                <a:cubicBezTo>
                  <a:pt x="4421" y="15020"/>
                  <a:pt x="6574" y="17175"/>
                  <a:pt x="9221" y="17175"/>
                </a:cubicBezTo>
                <a:cubicBezTo>
                  <a:pt x="11581" y="17175"/>
                  <a:pt x="13545" y="15460"/>
                  <a:pt x="13942" y="13210"/>
                </a:cubicBezTo>
                <a:lnTo>
                  <a:pt x="11157" y="14540"/>
                </a:lnTo>
                <a:cubicBezTo>
                  <a:pt x="10643" y="15001"/>
                  <a:pt x="9965" y="15283"/>
                  <a:pt x="9221" y="15283"/>
                </a:cubicBezTo>
                <a:cubicBezTo>
                  <a:pt x="7614" y="15283"/>
                  <a:pt x="6311" y="13980"/>
                  <a:pt x="6311" y="12372"/>
                </a:cubicBezTo>
                <a:cubicBezTo>
                  <a:pt x="6311" y="11726"/>
                  <a:pt x="6524" y="11132"/>
                  <a:pt x="6879" y="10650"/>
                </a:cubicBezTo>
                <a:cubicBezTo>
                  <a:pt x="6879" y="10650"/>
                  <a:pt x="8305" y="7658"/>
                  <a:pt x="8305" y="7658"/>
                </a:cubicBezTo>
                <a:close/>
                <a:moveTo>
                  <a:pt x="0" y="12372"/>
                </a:moveTo>
                <a:cubicBezTo>
                  <a:pt x="0" y="7283"/>
                  <a:pt x="4136" y="3143"/>
                  <a:pt x="9221" y="3143"/>
                </a:cubicBezTo>
                <a:cubicBezTo>
                  <a:pt x="9627" y="3143"/>
                  <a:pt x="10027" y="3173"/>
                  <a:pt x="10419" y="3224"/>
                </a:cubicBezTo>
                <a:lnTo>
                  <a:pt x="9552" y="5044"/>
                </a:lnTo>
                <a:cubicBezTo>
                  <a:pt x="9442" y="5039"/>
                  <a:pt x="9332" y="5035"/>
                  <a:pt x="9221" y="5035"/>
                </a:cubicBezTo>
                <a:cubicBezTo>
                  <a:pt x="5179" y="5035"/>
                  <a:pt x="1890" y="8326"/>
                  <a:pt x="1890" y="12372"/>
                </a:cubicBezTo>
                <a:cubicBezTo>
                  <a:pt x="1890" y="16417"/>
                  <a:pt x="5179" y="19708"/>
                  <a:pt x="9221" y="19708"/>
                </a:cubicBezTo>
                <a:cubicBezTo>
                  <a:pt x="13263" y="19708"/>
                  <a:pt x="16551" y="16417"/>
                  <a:pt x="16551" y="12372"/>
                </a:cubicBezTo>
                <a:cubicBezTo>
                  <a:pt x="16551" y="12237"/>
                  <a:pt x="16547" y="12103"/>
                  <a:pt x="16540" y="11970"/>
                </a:cubicBezTo>
                <a:lnTo>
                  <a:pt x="18352" y="11104"/>
                </a:lnTo>
                <a:cubicBezTo>
                  <a:pt x="18409" y="11519"/>
                  <a:pt x="18441" y="11941"/>
                  <a:pt x="18441" y="12372"/>
                </a:cubicBezTo>
                <a:cubicBezTo>
                  <a:pt x="18441" y="17460"/>
                  <a:pt x="14305" y="21600"/>
                  <a:pt x="9221" y="21600"/>
                </a:cubicBezTo>
                <a:cubicBezTo>
                  <a:pt x="4136" y="21600"/>
                  <a:pt x="0" y="17460"/>
                  <a:pt x="0" y="12372"/>
                </a:cubicBezTo>
                <a:close/>
              </a:path>
            </a:pathLst>
          </a:custGeom>
        </p:spPr>
        <p:txBody>
          <a:bodyPr/>
          <a:lstStyle/>
          <a:p>
            <a:pPr defTabSz="457200">
              <a:lnSpc>
                <a:spcPct val="100000"/>
              </a:lnSpc>
              <a:defRPr sz="3000" b="1">
                <a:solidFill>
                  <a:srgbClr val="FFFFFF"/>
                </a:solidFill>
              </a:defRPr>
            </a:pPr>
            <a:endParaRPr/>
          </a:p>
        </p:txBody>
      </p:sp>
      <p:sp>
        <p:nvSpPr>
          <p:cNvPr id="846" name="Ridiculus Sem"/>
          <p:cNvSpPr txBox="1">
            <a:spLocks noGrp="1"/>
          </p:cNvSpPr>
          <p:nvPr>
            <p:ph type="body" idx="20"/>
          </p:nvPr>
        </p:nvSpPr>
        <p:spPr>
          <a:prstGeom prst="rect">
            <a:avLst/>
          </a:prstGeom>
        </p:spPr>
        <p:txBody>
          <a:bodyPr/>
          <a:lstStyle/>
          <a:p>
            <a:r>
              <a:t>Ridiculus Sem</a:t>
            </a:r>
          </a:p>
        </p:txBody>
      </p:sp>
      <p:sp>
        <p:nvSpPr>
          <p:cNvPr id="847" name="Square"/>
          <p:cNvSpPr>
            <a:spLocks noGrp="1"/>
          </p:cNvSpPr>
          <p:nvPr>
            <p:ph type="body" idx="21"/>
          </p:nvPr>
        </p:nvSpPr>
        <p:spPr>
          <a:prstGeom prst="rect">
            <a:avLst/>
          </a:prstGeom>
        </p:spPr>
        <p:txBody>
          <a:bodyPr/>
          <a:lstStyle/>
          <a:p>
            <a:pPr>
              <a:lnSpc>
                <a:spcPct val="100000"/>
              </a:lnSpc>
              <a:defRPr b="1">
                <a:solidFill>
                  <a:srgbClr val="FFFFFF"/>
                </a:solidFill>
              </a:defRPr>
            </a:pPr>
            <a:endParaRPr/>
          </a:p>
        </p:txBody>
      </p:sp>
      <p:sp>
        <p:nvSpPr>
          <p:cNvPr id="848" name="Malesuada Ullamcorper Cursus"/>
          <p:cNvSpPr txBox="1">
            <a:spLocks noGrp="1"/>
          </p:cNvSpPr>
          <p:nvPr>
            <p:ph type="body" idx="22"/>
          </p:nvPr>
        </p:nvSpPr>
        <p:spPr>
          <a:prstGeom prst="rect">
            <a:avLst/>
          </a:prstGeom>
        </p:spPr>
        <p:txBody>
          <a:bodyPr/>
          <a:lstStyle/>
          <a:p>
            <a:r>
              <a:t>Malesuada Ullamcorper Cursus</a:t>
            </a:r>
          </a:p>
        </p:txBody>
      </p:sp>
      <p:sp>
        <p:nvSpPr>
          <p:cNvPr id="849" name="Morbi leo risus, porta ac consectetur ac, vestibulum at eros."/>
          <p:cNvSpPr txBox="1">
            <a:spLocks noGrp="1"/>
          </p:cNvSpPr>
          <p:nvPr>
            <p:ph type="body" idx="23"/>
          </p:nvPr>
        </p:nvSpPr>
        <p:spPr>
          <a:prstGeom prst="rect">
            <a:avLst/>
          </a:prstGeom>
        </p:spPr>
        <p:txBody>
          <a:bodyPr/>
          <a:lstStyle/>
          <a:p>
            <a:r>
              <a:t>Morbi leo risus, porta ac consectetur ac, vestibulum at eros.</a:t>
            </a:r>
          </a:p>
        </p:txBody>
      </p:sp>
      <p:sp>
        <p:nvSpPr>
          <p:cNvPr id="850" name="Square"/>
          <p:cNvSpPr>
            <a:spLocks noGrp="1"/>
          </p:cNvSpPr>
          <p:nvPr>
            <p:ph type="body" idx="24"/>
          </p:nvPr>
        </p:nvSpPr>
        <p:spPr>
          <a:prstGeom prst="rect">
            <a:avLst/>
          </a:prstGeom>
        </p:spPr>
        <p:txBody>
          <a:bodyPr/>
          <a:lstStyle/>
          <a:p>
            <a:pPr>
              <a:lnSpc>
                <a:spcPct val="100000"/>
              </a:lnSpc>
              <a:defRPr b="1">
                <a:solidFill>
                  <a:srgbClr val="FFFFFF"/>
                </a:solidFill>
              </a:defRPr>
            </a:pPr>
            <a:endParaRPr/>
          </a:p>
        </p:txBody>
      </p:sp>
      <p:sp>
        <p:nvSpPr>
          <p:cNvPr id="851" name="Ultricies Fringilla Pharetra"/>
          <p:cNvSpPr txBox="1">
            <a:spLocks noGrp="1"/>
          </p:cNvSpPr>
          <p:nvPr>
            <p:ph type="body" idx="25"/>
          </p:nvPr>
        </p:nvSpPr>
        <p:spPr>
          <a:prstGeom prst="rect">
            <a:avLst/>
          </a:prstGeom>
        </p:spPr>
        <p:txBody>
          <a:bodyPr/>
          <a:lstStyle/>
          <a:p>
            <a:r>
              <a:t>Ultricies Fringilla Pharetra</a:t>
            </a:r>
          </a:p>
        </p:txBody>
      </p:sp>
      <p:sp>
        <p:nvSpPr>
          <p:cNvPr id="852" name="Etiam porta sem malesuada magna mollis euismod."/>
          <p:cNvSpPr txBox="1">
            <a:spLocks noGrp="1"/>
          </p:cNvSpPr>
          <p:nvPr>
            <p:ph type="body" idx="26"/>
          </p:nvPr>
        </p:nvSpPr>
        <p:spPr>
          <a:prstGeom prst="rect">
            <a:avLst/>
          </a:prstGeom>
        </p:spPr>
        <p:txBody>
          <a:bodyPr/>
          <a:lstStyle/>
          <a:p>
            <a:r>
              <a:t>Etiam porta sem malesuada magna mollis euismod.</a:t>
            </a:r>
          </a:p>
        </p:txBody>
      </p:sp>
      <p:sp>
        <p:nvSpPr>
          <p:cNvPr id="853" name="Square"/>
          <p:cNvSpPr>
            <a:spLocks noGrp="1"/>
          </p:cNvSpPr>
          <p:nvPr>
            <p:ph type="body" idx="27"/>
          </p:nvPr>
        </p:nvSpPr>
        <p:spPr>
          <a:prstGeom prst="rect">
            <a:avLst/>
          </a:prstGeom>
        </p:spPr>
        <p:txBody>
          <a:bodyPr/>
          <a:lstStyle/>
          <a:p>
            <a:pPr>
              <a:lnSpc>
                <a:spcPct val="100000"/>
              </a:lnSpc>
              <a:defRPr b="1">
                <a:solidFill>
                  <a:srgbClr val="FFFFFF"/>
                </a:solidFill>
              </a:defRPr>
            </a:pPr>
            <a:endParaRPr/>
          </a:p>
        </p:txBody>
      </p:sp>
      <p:sp>
        <p:nvSpPr>
          <p:cNvPr id="854" name="Inceptos Dolor"/>
          <p:cNvSpPr txBox="1">
            <a:spLocks noGrp="1"/>
          </p:cNvSpPr>
          <p:nvPr>
            <p:ph type="body" idx="28"/>
          </p:nvPr>
        </p:nvSpPr>
        <p:spPr>
          <a:prstGeom prst="rect">
            <a:avLst/>
          </a:prstGeom>
        </p:spPr>
        <p:txBody>
          <a:bodyPr/>
          <a:lstStyle/>
          <a:p>
            <a:r>
              <a:t>Inceptos Dolor</a:t>
            </a:r>
          </a:p>
        </p:txBody>
      </p:sp>
      <p:sp>
        <p:nvSpPr>
          <p:cNvPr id="855" name="Nullam quis risus eget urna mollis ornare vel eu leo."/>
          <p:cNvSpPr txBox="1">
            <a:spLocks noGrp="1"/>
          </p:cNvSpPr>
          <p:nvPr>
            <p:ph type="body" idx="29"/>
          </p:nvPr>
        </p:nvSpPr>
        <p:spPr>
          <a:prstGeom prst="rect">
            <a:avLst/>
          </a:prstGeom>
        </p:spPr>
        <p:txBody>
          <a:bodyPr/>
          <a:lstStyle/>
          <a:p>
            <a:r>
              <a:t>Nullam quis risus eget urna mollis ornare vel eu leo.</a:t>
            </a:r>
          </a:p>
        </p:txBody>
      </p:sp>
      <p:sp>
        <p:nvSpPr>
          <p:cNvPr id="856" name="Shape"/>
          <p:cNvSpPr>
            <a:spLocks noGrp="1"/>
          </p:cNvSpPr>
          <p:nvPr>
            <p:ph type="body" idx="30"/>
          </p:nvPr>
        </p:nvSpPr>
        <p:spPr>
          <a:custGeom>
            <a:avLst/>
            <a:gdLst/>
            <a:ahLst/>
            <a:cxnLst>
              <a:cxn ang="0">
                <a:pos x="wd2" y="hd2"/>
              </a:cxn>
              <a:cxn ang="5400000">
                <a:pos x="wd2" y="hd2"/>
              </a:cxn>
              <a:cxn ang="10800000">
                <a:pos x="wd2" y="hd2"/>
              </a:cxn>
              <a:cxn ang="16200000">
                <a:pos x="wd2" y="hd2"/>
              </a:cxn>
            </a:cxnLst>
            <a:rect l="0" t="0" r="r" b="b"/>
            <a:pathLst>
              <a:path w="21501" h="21513" extrusionOk="0">
                <a:moveTo>
                  <a:pt x="12093" y="13856"/>
                </a:moveTo>
                <a:cubicBezTo>
                  <a:pt x="12379" y="13856"/>
                  <a:pt x="12656" y="13969"/>
                  <a:pt x="12861" y="14174"/>
                </a:cubicBezTo>
                <a:lnTo>
                  <a:pt x="17211" y="18527"/>
                </a:lnTo>
                <a:lnTo>
                  <a:pt x="18515" y="17221"/>
                </a:lnTo>
                <a:lnTo>
                  <a:pt x="14166" y="12868"/>
                </a:lnTo>
                <a:cubicBezTo>
                  <a:pt x="13919" y="12622"/>
                  <a:pt x="13806" y="12272"/>
                  <a:pt x="13861" y="11927"/>
                </a:cubicBezTo>
                <a:cubicBezTo>
                  <a:pt x="13917" y="11583"/>
                  <a:pt x="14135" y="11286"/>
                  <a:pt x="14446" y="11130"/>
                </a:cubicBezTo>
                <a:lnTo>
                  <a:pt x="17837" y="9426"/>
                </a:lnTo>
                <a:lnTo>
                  <a:pt x="3146" y="3148"/>
                </a:lnTo>
                <a:lnTo>
                  <a:pt x="9420" y="17848"/>
                </a:lnTo>
                <a:lnTo>
                  <a:pt x="11123" y="14455"/>
                </a:lnTo>
                <a:cubicBezTo>
                  <a:pt x="11280" y="14143"/>
                  <a:pt x="11576" y="13925"/>
                  <a:pt x="11920" y="13870"/>
                </a:cubicBezTo>
                <a:cubicBezTo>
                  <a:pt x="11978" y="13861"/>
                  <a:pt x="12036" y="13856"/>
                  <a:pt x="12093" y="13856"/>
                </a:cubicBezTo>
                <a:close/>
                <a:moveTo>
                  <a:pt x="9341" y="21513"/>
                </a:moveTo>
                <a:cubicBezTo>
                  <a:pt x="9329" y="21513"/>
                  <a:pt x="9318" y="21513"/>
                  <a:pt x="9307" y="21512"/>
                </a:cubicBezTo>
                <a:cubicBezTo>
                  <a:pt x="8884" y="21500"/>
                  <a:pt x="8508" y="21242"/>
                  <a:pt x="8342" y="20853"/>
                </a:cubicBezTo>
                <a:lnTo>
                  <a:pt x="87" y="1513"/>
                </a:lnTo>
                <a:cubicBezTo>
                  <a:pt x="-87" y="1105"/>
                  <a:pt x="4" y="633"/>
                  <a:pt x="318" y="319"/>
                </a:cubicBezTo>
                <a:cubicBezTo>
                  <a:pt x="631" y="5"/>
                  <a:pt x="1105" y="-87"/>
                  <a:pt x="1512" y="88"/>
                </a:cubicBezTo>
                <a:lnTo>
                  <a:pt x="20842" y="8348"/>
                </a:lnTo>
                <a:cubicBezTo>
                  <a:pt x="21230" y="8513"/>
                  <a:pt x="21487" y="8890"/>
                  <a:pt x="21500" y="9313"/>
                </a:cubicBezTo>
                <a:cubicBezTo>
                  <a:pt x="21513" y="9735"/>
                  <a:pt x="21280" y="10127"/>
                  <a:pt x="20902" y="10318"/>
                </a:cubicBezTo>
                <a:lnTo>
                  <a:pt x="16764" y="12396"/>
                </a:lnTo>
                <a:lnTo>
                  <a:pt x="20819" y="16453"/>
                </a:lnTo>
                <a:cubicBezTo>
                  <a:pt x="21243" y="16877"/>
                  <a:pt x="21243" y="17565"/>
                  <a:pt x="20819" y="17989"/>
                </a:cubicBezTo>
                <a:lnTo>
                  <a:pt x="17979" y="20831"/>
                </a:lnTo>
                <a:cubicBezTo>
                  <a:pt x="17555" y="21255"/>
                  <a:pt x="16867" y="21255"/>
                  <a:pt x="16443" y="20831"/>
                </a:cubicBezTo>
                <a:lnTo>
                  <a:pt x="12389" y="16774"/>
                </a:lnTo>
                <a:lnTo>
                  <a:pt x="10311" y="20914"/>
                </a:lnTo>
                <a:cubicBezTo>
                  <a:pt x="10126" y="21282"/>
                  <a:pt x="9750" y="21513"/>
                  <a:pt x="9341" y="21513"/>
                </a:cubicBezTo>
                <a:close/>
              </a:path>
            </a:pathLst>
          </a:custGeom>
        </p:spPr>
        <p:txBody>
          <a:bodyPr/>
          <a:lstStyle/>
          <a:p>
            <a:pPr defTabSz="457200">
              <a:lnSpc>
                <a:spcPct val="100000"/>
              </a:lnSpc>
              <a:defRPr sz="3000" b="1">
                <a:solidFill>
                  <a:srgbClr val="FFFFFF"/>
                </a:solidFill>
              </a:defRPr>
            </a:pPr>
            <a:endParaRPr/>
          </a:p>
        </p:txBody>
      </p:sp>
      <p:sp>
        <p:nvSpPr>
          <p:cNvPr id="857" name="Shape"/>
          <p:cNvSpPr>
            <a:spLocks noGrp="1"/>
          </p:cNvSpPr>
          <p:nvPr>
            <p:ph type="body" idx="31"/>
          </p:nvPr>
        </p:nvSpPr>
        <p:spPr>
          <a:custGeom>
            <a:avLst/>
            <a:gdLst/>
            <a:ahLst/>
            <a:cxnLst>
              <a:cxn ang="0">
                <a:pos x="wd2" y="hd2"/>
              </a:cxn>
              <a:cxn ang="5400000">
                <a:pos x="wd2" y="hd2"/>
              </a:cxn>
              <a:cxn ang="10800000">
                <a:pos x="wd2" y="hd2"/>
              </a:cxn>
              <a:cxn ang="16200000">
                <a:pos x="wd2" y="hd2"/>
              </a:cxn>
            </a:cxnLst>
            <a:rect l="0" t="0" r="r" b="b"/>
            <a:pathLst>
              <a:path w="21503" h="21600" extrusionOk="0">
                <a:moveTo>
                  <a:pt x="4235" y="15172"/>
                </a:moveTo>
                <a:cubicBezTo>
                  <a:pt x="2784" y="13714"/>
                  <a:pt x="1984" y="11776"/>
                  <a:pt x="1984" y="9713"/>
                </a:cubicBezTo>
                <a:cubicBezTo>
                  <a:pt x="1984" y="7651"/>
                  <a:pt x="2784" y="5713"/>
                  <a:pt x="4236" y="4254"/>
                </a:cubicBezTo>
                <a:cubicBezTo>
                  <a:pt x="5687" y="2796"/>
                  <a:pt x="7617" y="1993"/>
                  <a:pt x="9670" y="1993"/>
                </a:cubicBezTo>
                <a:cubicBezTo>
                  <a:pt x="11723" y="1993"/>
                  <a:pt x="13653" y="2796"/>
                  <a:pt x="15105" y="4254"/>
                </a:cubicBezTo>
                <a:cubicBezTo>
                  <a:pt x="18101" y="7265"/>
                  <a:pt x="18101" y="12162"/>
                  <a:pt x="15105" y="15172"/>
                </a:cubicBezTo>
                <a:cubicBezTo>
                  <a:pt x="15105" y="15172"/>
                  <a:pt x="15105" y="15173"/>
                  <a:pt x="15105" y="15173"/>
                </a:cubicBezTo>
                <a:cubicBezTo>
                  <a:pt x="15104" y="15173"/>
                  <a:pt x="15104" y="15173"/>
                  <a:pt x="15104" y="15173"/>
                </a:cubicBezTo>
                <a:cubicBezTo>
                  <a:pt x="13653" y="16631"/>
                  <a:pt x="11723" y="17434"/>
                  <a:pt x="9670" y="17434"/>
                </a:cubicBezTo>
                <a:cubicBezTo>
                  <a:pt x="7617" y="17434"/>
                  <a:pt x="5687" y="16631"/>
                  <a:pt x="4235" y="15172"/>
                </a:cubicBezTo>
                <a:close/>
                <a:moveTo>
                  <a:pt x="21212" y="19899"/>
                </a:moveTo>
                <a:lnTo>
                  <a:pt x="17173" y="15841"/>
                </a:lnTo>
                <a:cubicBezTo>
                  <a:pt x="20263" y="12030"/>
                  <a:pt x="20041" y="6395"/>
                  <a:pt x="16508" y="2845"/>
                </a:cubicBezTo>
                <a:cubicBezTo>
                  <a:pt x="14681" y="1011"/>
                  <a:pt x="12253" y="0"/>
                  <a:pt x="9670" y="0"/>
                </a:cubicBezTo>
                <a:cubicBezTo>
                  <a:pt x="7087" y="0"/>
                  <a:pt x="4659" y="1011"/>
                  <a:pt x="2833" y="2845"/>
                </a:cubicBezTo>
                <a:cubicBezTo>
                  <a:pt x="1006" y="4680"/>
                  <a:pt x="0" y="7119"/>
                  <a:pt x="0" y="9713"/>
                </a:cubicBezTo>
                <a:cubicBezTo>
                  <a:pt x="0" y="12308"/>
                  <a:pt x="1006" y="14747"/>
                  <a:pt x="2832" y="16581"/>
                </a:cubicBezTo>
                <a:cubicBezTo>
                  <a:pt x="4659" y="18416"/>
                  <a:pt x="7087" y="19427"/>
                  <a:pt x="9670" y="19427"/>
                </a:cubicBezTo>
                <a:cubicBezTo>
                  <a:pt x="11919" y="19427"/>
                  <a:pt x="14051" y="18660"/>
                  <a:pt x="15770" y="17251"/>
                </a:cubicBezTo>
                <a:lnTo>
                  <a:pt x="19810" y="21308"/>
                </a:lnTo>
                <a:cubicBezTo>
                  <a:pt x="20003" y="21503"/>
                  <a:pt x="20257" y="21600"/>
                  <a:pt x="20511" y="21600"/>
                </a:cubicBezTo>
                <a:cubicBezTo>
                  <a:pt x="20765" y="21600"/>
                  <a:pt x="21019" y="21503"/>
                  <a:pt x="21212" y="21308"/>
                </a:cubicBezTo>
                <a:cubicBezTo>
                  <a:pt x="21600" y="20919"/>
                  <a:pt x="21600" y="20288"/>
                  <a:pt x="21212" y="19899"/>
                </a:cubicBezTo>
                <a:close/>
              </a:path>
            </a:pathLst>
          </a:custGeom>
        </p:spPr>
        <p:txBody>
          <a:bodyPr/>
          <a:lstStyle/>
          <a:p>
            <a:pPr defTabSz="457200">
              <a:lnSpc>
                <a:spcPct val="100000"/>
              </a:lnSpc>
              <a:defRPr sz="3000" b="1">
                <a:solidFill>
                  <a:srgbClr val="FFFFFF"/>
                </a:solidFill>
              </a:defRPr>
            </a:pPr>
            <a:endParaRPr/>
          </a:p>
        </p:txBody>
      </p:sp>
      <p:sp>
        <p:nvSpPr>
          <p:cNvPr id="858" name="Shape"/>
          <p:cNvSpPr>
            <a:spLocks noGrp="1"/>
          </p:cNvSpPr>
          <p:nvPr>
            <p:ph type="body" idx="32"/>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2116" y="19831"/>
                </a:moveTo>
                <a:lnTo>
                  <a:pt x="2116" y="1769"/>
                </a:lnTo>
                <a:lnTo>
                  <a:pt x="13369" y="1769"/>
                </a:lnTo>
                <a:lnTo>
                  <a:pt x="13369" y="5932"/>
                </a:lnTo>
                <a:cubicBezTo>
                  <a:pt x="13369" y="6420"/>
                  <a:pt x="13842" y="6816"/>
                  <a:pt x="14427" y="6816"/>
                </a:cubicBezTo>
                <a:lnTo>
                  <a:pt x="19484" y="6816"/>
                </a:lnTo>
                <a:lnTo>
                  <a:pt x="19484" y="19831"/>
                </a:lnTo>
                <a:cubicBezTo>
                  <a:pt x="19484" y="19831"/>
                  <a:pt x="2116" y="19831"/>
                  <a:pt x="2116" y="19831"/>
                </a:cubicBezTo>
                <a:close/>
                <a:moveTo>
                  <a:pt x="15485" y="3237"/>
                </a:moveTo>
                <a:lnTo>
                  <a:pt x="17650" y="5047"/>
                </a:lnTo>
                <a:lnTo>
                  <a:pt x="15485" y="5047"/>
                </a:lnTo>
                <a:cubicBezTo>
                  <a:pt x="15485" y="5047"/>
                  <a:pt x="15485" y="3237"/>
                  <a:pt x="15485" y="3237"/>
                </a:cubicBezTo>
                <a:close/>
                <a:moveTo>
                  <a:pt x="21385" y="5685"/>
                </a:moveTo>
                <a:cubicBezTo>
                  <a:pt x="21337" y="5545"/>
                  <a:pt x="21249" y="5414"/>
                  <a:pt x="21120" y="5307"/>
                </a:cubicBezTo>
                <a:lnTo>
                  <a:pt x="15175" y="337"/>
                </a:lnTo>
                <a:cubicBezTo>
                  <a:pt x="15024" y="211"/>
                  <a:pt x="14835" y="128"/>
                  <a:pt x="14634" y="95"/>
                </a:cubicBezTo>
                <a:cubicBezTo>
                  <a:pt x="14489" y="35"/>
                  <a:pt x="14330" y="0"/>
                  <a:pt x="14166" y="0"/>
                </a:cubicBezTo>
                <a:lnTo>
                  <a:pt x="1058" y="0"/>
                </a:lnTo>
                <a:cubicBezTo>
                  <a:pt x="474" y="0"/>
                  <a:pt x="0" y="396"/>
                  <a:pt x="0" y="885"/>
                </a:cubicBezTo>
                <a:lnTo>
                  <a:pt x="0" y="20715"/>
                </a:lnTo>
                <a:cubicBezTo>
                  <a:pt x="0" y="21204"/>
                  <a:pt x="474" y="21600"/>
                  <a:pt x="1058" y="21600"/>
                </a:cubicBezTo>
                <a:lnTo>
                  <a:pt x="20542" y="21600"/>
                </a:lnTo>
                <a:cubicBezTo>
                  <a:pt x="21126" y="21600"/>
                  <a:pt x="21600" y="21204"/>
                  <a:pt x="21600" y="20715"/>
                </a:cubicBezTo>
                <a:lnTo>
                  <a:pt x="21600" y="6214"/>
                </a:lnTo>
                <a:cubicBezTo>
                  <a:pt x="21600" y="6021"/>
                  <a:pt x="21522" y="5838"/>
                  <a:pt x="21385" y="5685"/>
                </a:cubicBezTo>
                <a:close/>
              </a:path>
            </a:pathLst>
          </a:custGeom>
        </p:spPr>
        <p:txBody>
          <a:bodyPr/>
          <a:lstStyle/>
          <a:p>
            <a:pPr>
              <a:lnSpc>
                <a:spcPct val="100000"/>
              </a:lnSpc>
              <a:defRPr b="1">
                <a:solidFill>
                  <a:srgbClr val="FFFFFF"/>
                </a:solidFill>
              </a:defRPr>
            </a:pPr>
            <a:endParaRPr/>
          </a:p>
        </p:txBody>
      </p:sp>
    </p:spTree>
  </p:cSld>
  <p:clrMapOvr>
    <a:masterClrMapping/>
  </p:clrMapOvr>
  <p:transition xmlns:p14="http://schemas.microsoft.com/office/powerpoint/2010/mai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 name="Company  Name  / Presentation theme goes here"/>
          <p:cNvSpPr txBox="1">
            <a:spLocks noGrp="1"/>
          </p:cNvSpPr>
          <p:nvPr>
            <p:ph type="body" idx="13"/>
          </p:nvPr>
        </p:nvSpPr>
        <p:spPr>
          <a:prstGeom prst="rect">
            <a:avLst/>
          </a:prstGeom>
        </p:spPr>
        <p:txBody>
          <a:bodyPr/>
          <a:lstStyle/>
          <a:p>
            <a:r>
              <a:t>Company  Name  / Presentation theme goes here</a:t>
            </a:r>
          </a:p>
        </p:txBody>
      </p:sp>
      <p:pic>
        <p:nvPicPr>
          <p:cNvPr id="861" name="Image" descr="Image"/>
          <p:cNvPicPr>
            <a:picLocks noGrp="1" noChangeAspect="1"/>
          </p:cNvPicPr>
          <p:nvPr>
            <p:ph type="pic" idx="14"/>
          </p:nvPr>
        </p:nvPicPr>
        <p:blipFill>
          <a:blip r:embed="rId2">
            <a:extLst/>
          </a:blip>
          <a:srcRect l="30702" r="30702"/>
          <a:stretch>
            <a:fillRect/>
          </a:stretch>
        </p:blipFill>
        <p:spPr>
          <a:prstGeom prst="rect">
            <a:avLst/>
          </a:prstGeom>
        </p:spPr>
      </p:pic>
      <p:sp>
        <p:nvSpPr>
          <p:cNvPr id="862"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fld id="{86CB4B4D-7CA3-9044-876B-883B54F8677D}" type="slidenum">
              <a:t>14</a:t>
            </a:fld>
            <a:endParaRPr/>
          </a:p>
        </p:txBody>
      </p:sp>
      <p:sp>
        <p:nvSpPr>
          <p:cNvPr id="863" name="Weaknesses."/>
          <p:cNvSpPr txBox="1">
            <a:spLocks noGrp="1"/>
          </p:cNvSpPr>
          <p:nvPr>
            <p:ph type="title"/>
          </p:nvPr>
        </p:nvSpPr>
        <p:spPr>
          <a:prstGeom prst="rect">
            <a:avLst/>
          </a:prstGeom>
        </p:spPr>
        <p:txBody>
          <a:bodyPr/>
          <a:lstStyle/>
          <a:p>
            <a:r>
              <a:t>Weaknesses.</a:t>
            </a:r>
          </a:p>
        </p:txBody>
      </p:sp>
      <p:sp>
        <p:nvSpPr>
          <p:cNvPr id="864" name="Cras justo odio, dapibus ac facilisis in, egestas eget quam."/>
          <p:cNvSpPr txBox="1">
            <a:spLocks noGrp="1"/>
          </p:cNvSpPr>
          <p:nvPr>
            <p:ph type="body" sz="quarter" idx="1"/>
          </p:nvPr>
        </p:nvSpPr>
        <p:spPr>
          <a:prstGeom prst="rect">
            <a:avLst/>
          </a:prstGeom>
        </p:spPr>
        <p:txBody>
          <a:bodyPr/>
          <a:lstStyle/>
          <a:p>
            <a:r>
              <a:t>Cras justo odio, dapibus ac facilisis in, egestas eget quam.</a:t>
            </a:r>
          </a:p>
        </p:txBody>
      </p:sp>
      <p:sp>
        <p:nvSpPr>
          <p:cNvPr id="865" name="Square"/>
          <p:cNvSpPr>
            <a:spLocks noGrp="1"/>
          </p:cNvSpPr>
          <p:nvPr>
            <p:ph type="body" idx="15"/>
          </p:nvPr>
        </p:nvSpPr>
        <p:spPr>
          <a:prstGeom prst="rect">
            <a:avLst/>
          </a:prstGeom>
        </p:spPr>
        <p:txBody>
          <a:bodyPr/>
          <a:lstStyle/>
          <a:p>
            <a:pPr>
              <a:lnSpc>
                <a:spcPct val="100000"/>
              </a:lnSpc>
              <a:defRPr b="1">
                <a:solidFill>
                  <a:srgbClr val="FFFFFF"/>
                </a:solidFill>
              </a:defRPr>
            </a:pPr>
            <a:endParaRPr/>
          </a:p>
        </p:txBody>
      </p:sp>
      <p:sp>
        <p:nvSpPr>
          <p:cNvPr id="866" name="Shape"/>
          <p:cNvSpPr>
            <a:spLocks noGrp="1"/>
          </p:cNvSpPr>
          <p:nvPr>
            <p:ph type="body" idx="16"/>
          </p:nvPr>
        </p:nvSpPr>
        <p:spPr>
          <a:custGeom>
            <a:avLst/>
            <a:gdLst/>
            <a:ahLst/>
            <a:cxnLst>
              <a:cxn ang="0">
                <a:pos x="wd2" y="hd2"/>
              </a:cxn>
              <a:cxn ang="5400000">
                <a:pos x="wd2" y="hd2"/>
              </a:cxn>
              <a:cxn ang="10800000">
                <a:pos x="wd2" y="hd2"/>
              </a:cxn>
              <a:cxn ang="16200000">
                <a:pos x="wd2" y="hd2"/>
              </a:cxn>
            </a:cxnLst>
            <a:rect l="0" t="0" r="r" b="b"/>
            <a:pathLst>
              <a:path w="21533" h="21600" extrusionOk="0">
                <a:moveTo>
                  <a:pt x="11228" y="10314"/>
                </a:moveTo>
                <a:lnTo>
                  <a:pt x="16788" y="7658"/>
                </a:lnTo>
                <a:lnTo>
                  <a:pt x="14871" y="7567"/>
                </a:lnTo>
                <a:cubicBezTo>
                  <a:pt x="14385" y="7544"/>
                  <a:pt x="13995" y="7154"/>
                  <a:pt x="13972" y="6667"/>
                </a:cubicBezTo>
                <a:lnTo>
                  <a:pt x="13881" y="4749"/>
                </a:lnTo>
                <a:cubicBezTo>
                  <a:pt x="13881" y="4749"/>
                  <a:pt x="11228" y="10314"/>
                  <a:pt x="11228" y="10314"/>
                </a:cubicBezTo>
                <a:close/>
                <a:moveTo>
                  <a:pt x="8372" y="11911"/>
                </a:moveTo>
                <a:lnTo>
                  <a:pt x="13794" y="539"/>
                </a:lnTo>
                <a:cubicBezTo>
                  <a:pt x="13953" y="205"/>
                  <a:pt x="14289" y="0"/>
                  <a:pt x="14647" y="0"/>
                </a:cubicBezTo>
                <a:cubicBezTo>
                  <a:pt x="14709" y="0"/>
                  <a:pt x="14771" y="6"/>
                  <a:pt x="14834" y="19"/>
                </a:cubicBezTo>
                <a:cubicBezTo>
                  <a:pt x="15258" y="105"/>
                  <a:pt x="15571" y="468"/>
                  <a:pt x="15591" y="901"/>
                </a:cubicBezTo>
                <a:lnTo>
                  <a:pt x="15820" y="5718"/>
                </a:lnTo>
                <a:lnTo>
                  <a:pt x="20633" y="5947"/>
                </a:lnTo>
                <a:cubicBezTo>
                  <a:pt x="21065" y="5967"/>
                  <a:pt x="21429" y="6280"/>
                  <a:pt x="21514" y="6705"/>
                </a:cubicBezTo>
                <a:cubicBezTo>
                  <a:pt x="21600" y="7130"/>
                  <a:pt x="21386" y="7559"/>
                  <a:pt x="20995" y="7746"/>
                </a:cubicBezTo>
                <a:lnTo>
                  <a:pt x="9632" y="13172"/>
                </a:lnTo>
                <a:cubicBezTo>
                  <a:pt x="9502" y="13234"/>
                  <a:pt x="9363" y="13265"/>
                  <a:pt x="9225" y="13265"/>
                </a:cubicBezTo>
                <a:cubicBezTo>
                  <a:pt x="8979" y="13265"/>
                  <a:pt x="8737" y="13169"/>
                  <a:pt x="8556" y="12987"/>
                </a:cubicBezTo>
                <a:cubicBezTo>
                  <a:pt x="8273" y="12704"/>
                  <a:pt x="8199" y="12273"/>
                  <a:pt x="8372" y="11911"/>
                </a:cubicBezTo>
                <a:close/>
                <a:moveTo>
                  <a:pt x="8305" y="7658"/>
                </a:moveTo>
                <a:cubicBezTo>
                  <a:pt x="6095" y="8087"/>
                  <a:pt x="4421" y="10037"/>
                  <a:pt x="4421" y="12372"/>
                </a:cubicBezTo>
                <a:cubicBezTo>
                  <a:pt x="4421" y="15020"/>
                  <a:pt x="6574" y="17175"/>
                  <a:pt x="9221" y="17175"/>
                </a:cubicBezTo>
                <a:cubicBezTo>
                  <a:pt x="11581" y="17175"/>
                  <a:pt x="13545" y="15460"/>
                  <a:pt x="13942" y="13210"/>
                </a:cubicBezTo>
                <a:lnTo>
                  <a:pt x="11157" y="14540"/>
                </a:lnTo>
                <a:cubicBezTo>
                  <a:pt x="10643" y="15001"/>
                  <a:pt x="9965" y="15283"/>
                  <a:pt x="9221" y="15283"/>
                </a:cubicBezTo>
                <a:cubicBezTo>
                  <a:pt x="7614" y="15283"/>
                  <a:pt x="6311" y="13980"/>
                  <a:pt x="6311" y="12372"/>
                </a:cubicBezTo>
                <a:cubicBezTo>
                  <a:pt x="6311" y="11726"/>
                  <a:pt x="6524" y="11132"/>
                  <a:pt x="6879" y="10650"/>
                </a:cubicBezTo>
                <a:cubicBezTo>
                  <a:pt x="6879" y="10650"/>
                  <a:pt x="8305" y="7658"/>
                  <a:pt x="8305" y="7658"/>
                </a:cubicBezTo>
                <a:close/>
                <a:moveTo>
                  <a:pt x="0" y="12372"/>
                </a:moveTo>
                <a:cubicBezTo>
                  <a:pt x="0" y="7283"/>
                  <a:pt x="4136" y="3143"/>
                  <a:pt x="9221" y="3143"/>
                </a:cubicBezTo>
                <a:cubicBezTo>
                  <a:pt x="9627" y="3143"/>
                  <a:pt x="10027" y="3173"/>
                  <a:pt x="10419" y="3224"/>
                </a:cubicBezTo>
                <a:lnTo>
                  <a:pt x="9552" y="5044"/>
                </a:lnTo>
                <a:cubicBezTo>
                  <a:pt x="9442" y="5039"/>
                  <a:pt x="9332" y="5035"/>
                  <a:pt x="9221" y="5035"/>
                </a:cubicBezTo>
                <a:cubicBezTo>
                  <a:pt x="5179" y="5035"/>
                  <a:pt x="1890" y="8326"/>
                  <a:pt x="1890" y="12372"/>
                </a:cubicBezTo>
                <a:cubicBezTo>
                  <a:pt x="1890" y="16417"/>
                  <a:pt x="5179" y="19708"/>
                  <a:pt x="9221" y="19708"/>
                </a:cubicBezTo>
                <a:cubicBezTo>
                  <a:pt x="13263" y="19708"/>
                  <a:pt x="16551" y="16417"/>
                  <a:pt x="16551" y="12372"/>
                </a:cubicBezTo>
                <a:cubicBezTo>
                  <a:pt x="16551" y="12237"/>
                  <a:pt x="16547" y="12103"/>
                  <a:pt x="16540" y="11970"/>
                </a:cubicBezTo>
                <a:lnTo>
                  <a:pt x="18352" y="11104"/>
                </a:lnTo>
                <a:cubicBezTo>
                  <a:pt x="18409" y="11519"/>
                  <a:pt x="18441" y="11941"/>
                  <a:pt x="18441" y="12372"/>
                </a:cubicBezTo>
                <a:cubicBezTo>
                  <a:pt x="18441" y="17460"/>
                  <a:pt x="14305" y="21600"/>
                  <a:pt x="9221" y="21600"/>
                </a:cubicBezTo>
                <a:cubicBezTo>
                  <a:pt x="4136" y="21600"/>
                  <a:pt x="0" y="17460"/>
                  <a:pt x="0" y="12372"/>
                </a:cubicBezTo>
                <a:close/>
              </a:path>
            </a:pathLst>
          </a:custGeom>
        </p:spPr>
        <p:txBody>
          <a:bodyPr/>
          <a:lstStyle/>
          <a:p>
            <a:pPr defTabSz="457200">
              <a:lnSpc>
                <a:spcPct val="100000"/>
              </a:lnSpc>
              <a:defRPr sz="3000" b="1">
                <a:solidFill>
                  <a:srgbClr val="FFFFFF"/>
                </a:solidFill>
              </a:defRPr>
            </a:pPr>
            <a:endParaRPr/>
          </a:p>
        </p:txBody>
      </p:sp>
      <p:sp>
        <p:nvSpPr>
          <p:cNvPr id="867" name="Porta Pharetra"/>
          <p:cNvSpPr txBox="1">
            <a:spLocks noGrp="1"/>
          </p:cNvSpPr>
          <p:nvPr>
            <p:ph type="body" idx="17"/>
          </p:nvPr>
        </p:nvSpPr>
        <p:spPr>
          <a:prstGeom prst="rect">
            <a:avLst/>
          </a:prstGeom>
        </p:spPr>
        <p:txBody>
          <a:bodyPr/>
          <a:lstStyle/>
          <a:p>
            <a:r>
              <a:t>Porta Pharetra</a:t>
            </a:r>
          </a:p>
        </p:txBody>
      </p:sp>
      <p:sp>
        <p:nvSpPr>
          <p:cNvPr id="868" name="Square"/>
          <p:cNvSpPr>
            <a:spLocks noGrp="1"/>
          </p:cNvSpPr>
          <p:nvPr>
            <p:ph type="body" idx="18"/>
          </p:nvPr>
        </p:nvSpPr>
        <p:spPr>
          <a:prstGeom prst="rect">
            <a:avLst/>
          </a:prstGeom>
        </p:spPr>
        <p:txBody>
          <a:bodyPr/>
          <a:lstStyle/>
          <a:p>
            <a:pPr>
              <a:lnSpc>
                <a:spcPct val="100000"/>
              </a:lnSpc>
              <a:defRPr b="1">
                <a:solidFill>
                  <a:srgbClr val="FFFFFF"/>
                </a:solidFill>
              </a:defRPr>
            </a:pPr>
            <a:endParaRPr/>
          </a:p>
        </p:txBody>
      </p:sp>
      <p:sp>
        <p:nvSpPr>
          <p:cNvPr id="869" name="Lorem Ipsum Cras"/>
          <p:cNvSpPr txBox="1">
            <a:spLocks noGrp="1"/>
          </p:cNvSpPr>
          <p:nvPr>
            <p:ph type="body" idx="19"/>
          </p:nvPr>
        </p:nvSpPr>
        <p:spPr>
          <a:prstGeom prst="rect">
            <a:avLst/>
          </a:prstGeom>
        </p:spPr>
        <p:txBody>
          <a:bodyPr/>
          <a:lstStyle/>
          <a:p>
            <a:r>
              <a:t>Lorem Ipsum Cras</a:t>
            </a:r>
          </a:p>
        </p:txBody>
      </p:sp>
      <p:sp>
        <p:nvSpPr>
          <p:cNvPr id="870" name="Etiam porta sem malesuada magna mollis euismod."/>
          <p:cNvSpPr txBox="1">
            <a:spLocks noGrp="1"/>
          </p:cNvSpPr>
          <p:nvPr>
            <p:ph type="body" idx="20"/>
          </p:nvPr>
        </p:nvSpPr>
        <p:spPr>
          <a:prstGeom prst="rect">
            <a:avLst/>
          </a:prstGeom>
        </p:spPr>
        <p:txBody>
          <a:bodyPr/>
          <a:lstStyle/>
          <a:p>
            <a:r>
              <a:t>Etiam porta sem malesuada magna mollis euismod.</a:t>
            </a:r>
          </a:p>
        </p:txBody>
      </p:sp>
      <p:sp>
        <p:nvSpPr>
          <p:cNvPr id="871" name="Square"/>
          <p:cNvSpPr>
            <a:spLocks noGrp="1"/>
          </p:cNvSpPr>
          <p:nvPr>
            <p:ph type="body" idx="21"/>
          </p:nvPr>
        </p:nvSpPr>
        <p:spPr>
          <a:prstGeom prst="rect">
            <a:avLst/>
          </a:prstGeom>
        </p:spPr>
        <p:txBody>
          <a:bodyPr/>
          <a:lstStyle/>
          <a:p>
            <a:pPr>
              <a:lnSpc>
                <a:spcPct val="100000"/>
              </a:lnSpc>
              <a:defRPr b="1">
                <a:solidFill>
                  <a:srgbClr val="FFFFFF"/>
                </a:solidFill>
              </a:defRPr>
            </a:pPr>
            <a:endParaRPr/>
          </a:p>
        </p:txBody>
      </p:sp>
      <p:sp>
        <p:nvSpPr>
          <p:cNvPr id="872" name="Malesuada Quam Pharetra"/>
          <p:cNvSpPr txBox="1">
            <a:spLocks noGrp="1"/>
          </p:cNvSpPr>
          <p:nvPr>
            <p:ph type="body" idx="22"/>
          </p:nvPr>
        </p:nvSpPr>
        <p:spPr>
          <a:prstGeom prst="rect">
            <a:avLst/>
          </a:prstGeom>
        </p:spPr>
        <p:txBody>
          <a:bodyPr/>
          <a:lstStyle/>
          <a:p>
            <a:r>
              <a:t>Malesuada Quam Pharetra</a:t>
            </a:r>
          </a:p>
        </p:txBody>
      </p:sp>
      <p:sp>
        <p:nvSpPr>
          <p:cNvPr id="873" name="Donec sed odio dui."/>
          <p:cNvSpPr txBox="1">
            <a:spLocks noGrp="1"/>
          </p:cNvSpPr>
          <p:nvPr>
            <p:ph type="body" idx="23"/>
          </p:nvPr>
        </p:nvSpPr>
        <p:spPr>
          <a:prstGeom prst="rect">
            <a:avLst/>
          </a:prstGeom>
        </p:spPr>
        <p:txBody>
          <a:bodyPr/>
          <a:lstStyle/>
          <a:p>
            <a:r>
              <a:t>Donec sed odio dui.</a:t>
            </a:r>
          </a:p>
        </p:txBody>
      </p:sp>
      <p:sp>
        <p:nvSpPr>
          <p:cNvPr id="874" name="Square"/>
          <p:cNvSpPr>
            <a:spLocks noGrp="1"/>
          </p:cNvSpPr>
          <p:nvPr>
            <p:ph type="body" idx="24"/>
          </p:nvPr>
        </p:nvSpPr>
        <p:spPr>
          <a:prstGeom prst="rect">
            <a:avLst/>
          </a:prstGeom>
        </p:spPr>
        <p:txBody>
          <a:bodyPr/>
          <a:lstStyle/>
          <a:p>
            <a:pPr>
              <a:lnSpc>
                <a:spcPct val="100000"/>
              </a:lnSpc>
              <a:defRPr b="1">
                <a:solidFill>
                  <a:srgbClr val="FFFFFF"/>
                </a:solidFill>
              </a:defRPr>
            </a:pPr>
            <a:endParaRPr/>
          </a:p>
        </p:txBody>
      </p:sp>
      <p:sp>
        <p:nvSpPr>
          <p:cNvPr id="875" name="Sit Consectetur Lorem"/>
          <p:cNvSpPr txBox="1">
            <a:spLocks noGrp="1"/>
          </p:cNvSpPr>
          <p:nvPr>
            <p:ph type="body" idx="25"/>
          </p:nvPr>
        </p:nvSpPr>
        <p:spPr>
          <a:prstGeom prst="rect">
            <a:avLst/>
          </a:prstGeom>
        </p:spPr>
        <p:txBody>
          <a:bodyPr/>
          <a:lstStyle/>
          <a:p>
            <a:r>
              <a:t>Sit Consectetur Lorem</a:t>
            </a:r>
          </a:p>
        </p:txBody>
      </p:sp>
      <p:sp>
        <p:nvSpPr>
          <p:cNvPr id="876" name="Aenean lacinia bibendum nulla sed consectetur."/>
          <p:cNvSpPr txBox="1">
            <a:spLocks noGrp="1"/>
          </p:cNvSpPr>
          <p:nvPr>
            <p:ph type="body" idx="26"/>
          </p:nvPr>
        </p:nvSpPr>
        <p:spPr>
          <a:prstGeom prst="rect">
            <a:avLst/>
          </a:prstGeom>
        </p:spPr>
        <p:txBody>
          <a:bodyPr/>
          <a:lstStyle/>
          <a:p>
            <a:r>
              <a:t>Aenean lacinia bibendum nulla sed consectetur.</a:t>
            </a:r>
          </a:p>
        </p:txBody>
      </p:sp>
      <p:sp>
        <p:nvSpPr>
          <p:cNvPr id="877" name="Shape"/>
          <p:cNvSpPr>
            <a:spLocks noGrp="1"/>
          </p:cNvSpPr>
          <p:nvPr>
            <p:ph type="body" idx="27"/>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7310" y="21600"/>
                </a:moveTo>
                <a:lnTo>
                  <a:pt x="13218" y="21600"/>
                </a:lnTo>
                <a:lnTo>
                  <a:pt x="10788" y="8154"/>
                </a:lnTo>
                <a:lnTo>
                  <a:pt x="10738" y="8154"/>
                </a:lnTo>
                <a:lnTo>
                  <a:pt x="8357" y="21600"/>
                </a:lnTo>
                <a:lnTo>
                  <a:pt x="4265" y="21600"/>
                </a:lnTo>
                <a:lnTo>
                  <a:pt x="0" y="0"/>
                </a:lnTo>
                <a:lnTo>
                  <a:pt x="4389" y="0"/>
                </a:lnTo>
                <a:lnTo>
                  <a:pt x="6522" y="13663"/>
                </a:lnTo>
                <a:lnTo>
                  <a:pt x="6597" y="13663"/>
                </a:lnTo>
                <a:lnTo>
                  <a:pt x="8804" y="0"/>
                </a:lnTo>
                <a:lnTo>
                  <a:pt x="12895" y="0"/>
                </a:lnTo>
                <a:lnTo>
                  <a:pt x="15177" y="13663"/>
                </a:lnTo>
                <a:lnTo>
                  <a:pt x="15227" y="13663"/>
                </a:lnTo>
                <a:lnTo>
                  <a:pt x="17384" y="0"/>
                </a:lnTo>
                <a:lnTo>
                  <a:pt x="21600" y="0"/>
                </a:lnTo>
                <a:cubicBezTo>
                  <a:pt x="21600" y="0"/>
                  <a:pt x="17310" y="21600"/>
                  <a:pt x="17310" y="21600"/>
                </a:cubicBezTo>
                <a:close/>
              </a:path>
            </a:pathLst>
          </a:custGeom>
        </p:spPr>
        <p:txBody>
          <a:bodyPr/>
          <a:lstStyle/>
          <a:p>
            <a:pPr>
              <a:lnSpc>
                <a:spcPct val="100000"/>
              </a:lnSpc>
              <a:defRPr b="1">
                <a:solidFill>
                  <a:srgbClr val="FFFFFF"/>
                </a:solidFill>
              </a:defRPr>
            </a:pPr>
            <a:endParaRPr/>
          </a:p>
        </p:txBody>
      </p:sp>
      <p:sp>
        <p:nvSpPr>
          <p:cNvPr id="878" name="Rectangle"/>
          <p:cNvSpPr>
            <a:spLocks noGrp="1"/>
          </p:cNvSpPr>
          <p:nvPr>
            <p:ph type="body" idx="28"/>
          </p:nvPr>
        </p:nvSpPr>
        <p:spPr>
          <a:prstGeom prst="rect">
            <a:avLst/>
          </a:prstGeom>
        </p:spPr>
        <p:txBody>
          <a:bodyPr/>
          <a:lstStyle/>
          <a:p>
            <a:pPr>
              <a:lnSpc>
                <a:spcPct val="100000"/>
              </a:lnSpc>
              <a:defRPr b="1">
                <a:solidFill>
                  <a:srgbClr val="FFFFFF"/>
                </a:solidFill>
              </a:defRPr>
            </a:pPr>
            <a:endParaRPr/>
          </a:p>
        </p:txBody>
      </p:sp>
      <p:sp>
        <p:nvSpPr>
          <p:cNvPr id="879" name="SWOT analysis"/>
          <p:cNvSpPr txBox="1">
            <a:spLocks noGrp="1"/>
          </p:cNvSpPr>
          <p:nvPr>
            <p:ph type="body" idx="29"/>
          </p:nvPr>
        </p:nvSpPr>
        <p:spPr>
          <a:prstGeom prst="rect">
            <a:avLst/>
          </a:prstGeom>
        </p:spPr>
        <p:txBody>
          <a:bodyPr/>
          <a:lstStyle/>
          <a:p>
            <a:r>
              <a:t>SWOT analysis</a:t>
            </a:r>
          </a:p>
        </p:txBody>
      </p:sp>
      <p:sp>
        <p:nvSpPr>
          <p:cNvPr id="880" name="Shape"/>
          <p:cNvSpPr>
            <a:spLocks noGrp="1"/>
          </p:cNvSpPr>
          <p:nvPr>
            <p:ph type="body" idx="30"/>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5277" y="3770"/>
                </a:moveTo>
                <a:cubicBezTo>
                  <a:pt x="15277" y="3251"/>
                  <a:pt x="14570" y="2831"/>
                  <a:pt x="13697" y="2831"/>
                </a:cubicBezTo>
                <a:lnTo>
                  <a:pt x="7903" y="2831"/>
                </a:lnTo>
                <a:cubicBezTo>
                  <a:pt x="7030" y="2831"/>
                  <a:pt x="6323" y="3251"/>
                  <a:pt x="6323" y="3770"/>
                </a:cubicBezTo>
                <a:cubicBezTo>
                  <a:pt x="6323" y="4288"/>
                  <a:pt x="7030" y="4709"/>
                  <a:pt x="7903" y="4709"/>
                </a:cubicBezTo>
                <a:lnTo>
                  <a:pt x="13697" y="4709"/>
                </a:lnTo>
                <a:cubicBezTo>
                  <a:pt x="14570" y="4709"/>
                  <a:pt x="15277" y="4288"/>
                  <a:pt x="15277" y="3770"/>
                </a:cubicBezTo>
                <a:close/>
                <a:moveTo>
                  <a:pt x="4741" y="1878"/>
                </a:moveTo>
                <a:cubicBezTo>
                  <a:pt x="3870" y="1878"/>
                  <a:pt x="3160" y="2299"/>
                  <a:pt x="3160" y="2817"/>
                </a:cubicBezTo>
                <a:lnTo>
                  <a:pt x="3160" y="18783"/>
                </a:lnTo>
                <a:cubicBezTo>
                  <a:pt x="3160" y="19300"/>
                  <a:pt x="3870" y="19722"/>
                  <a:pt x="4741" y="19722"/>
                </a:cubicBezTo>
                <a:lnTo>
                  <a:pt x="16859" y="19722"/>
                </a:lnTo>
                <a:cubicBezTo>
                  <a:pt x="17730" y="19722"/>
                  <a:pt x="18440" y="19300"/>
                  <a:pt x="18440" y="18783"/>
                </a:cubicBezTo>
                <a:lnTo>
                  <a:pt x="18440" y="2817"/>
                </a:lnTo>
                <a:cubicBezTo>
                  <a:pt x="18440" y="2299"/>
                  <a:pt x="17730" y="1878"/>
                  <a:pt x="16859" y="1878"/>
                </a:cubicBezTo>
                <a:cubicBezTo>
                  <a:pt x="16859" y="1878"/>
                  <a:pt x="4741" y="1878"/>
                  <a:pt x="4741" y="1878"/>
                </a:cubicBezTo>
                <a:close/>
                <a:moveTo>
                  <a:pt x="16859" y="21600"/>
                </a:moveTo>
                <a:lnTo>
                  <a:pt x="4741" y="21600"/>
                </a:lnTo>
                <a:cubicBezTo>
                  <a:pt x="2127" y="21600"/>
                  <a:pt x="0" y="20336"/>
                  <a:pt x="0" y="18783"/>
                </a:cubicBezTo>
                <a:lnTo>
                  <a:pt x="0" y="2817"/>
                </a:lnTo>
                <a:cubicBezTo>
                  <a:pt x="0" y="1264"/>
                  <a:pt x="2127" y="0"/>
                  <a:pt x="4741" y="0"/>
                </a:cubicBezTo>
                <a:lnTo>
                  <a:pt x="16859" y="0"/>
                </a:lnTo>
                <a:cubicBezTo>
                  <a:pt x="19473" y="0"/>
                  <a:pt x="21600" y="1264"/>
                  <a:pt x="21600" y="2817"/>
                </a:cubicBezTo>
                <a:lnTo>
                  <a:pt x="21600" y="18783"/>
                </a:lnTo>
                <a:cubicBezTo>
                  <a:pt x="21600" y="20336"/>
                  <a:pt x="19473" y="21600"/>
                  <a:pt x="16859" y="21600"/>
                </a:cubicBezTo>
                <a:close/>
                <a:moveTo>
                  <a:pt x="10800" y="16932"/>
                </a:moveTo>
                <a:cubicBezTo>
                  <a:pt x="10742" y="16932"/>
                  <a:pt x="10682" y="16946"/>
                  <a:pt x="10642" y="16971"/>
                </a:cubicBezTo>
                <a:cubicBezTo>
                  <a:pt x="10555" y="17022"/>
                  <a:pt x="10555" y="17107"/>
                  <a:pt x="10643" y="17159"/>
                </a:cubicBezTo>
                <a:cubicBezTo>
                  <a:pt x="10724" y="17207"/>
                  <a:pt x="10876" y="17208"/>
                  <a:pt x="10958" y="17159"/>
                </a:cubicBezTo>
                <a:cubicBezTo>
                  <a:pt x="11046" y="17107"/>
                  <a:pt x="11046" y="17023"/>
                  <a:pt x="10959" y="16971"/>
                </a:cubicBezTo>
                <a:cubicBezTo>
                  <a:pt x="10918" y="16946"/>
                  <a:pt x="10858" y="16932"/>
                  <a:pt x="10800" y="16932"/>
                </a:cubicBezTo>
                <a:close/>
                <a:moveTo>
                  <a:pt x="10800" y="18810"/>
                </a:moveTo>
                <a:cubicBezTo>
                  <a:pt x="10016" y="18810"/>
                  <a:pt x="9279" y="18628"/>
                  <a:pt x="8724" y="18299"/>
                </a:cubicBezTo>
                <a:cubicBezTo>
                  <a:pt x="7579" y="17618"/>
                  <a:pt x="7579" y="16511"/>
                  <a:pt x="8724" y="15831"/>
                </a:cubicBezTo>
                <a:cubicBezTo>
                  <a:pt x="9279" y="15501"/>
                  <a:pt x="10016" y="15319"/>
                  <a:pt x="10801" y="15319"/>
                </a:cubicBezTo>
                <a:cubicBezTo>
                  <a:pt x="11585" y="15319"/>
                  <a:pt x="12322" y="15501"/>
                  <a:pt x="12877" y="15831"/>
                </a:cubicBezTo>
                <a:cubicBezTo>
                  <a:pt x="14022" y="16511"/>
                  <a:pt x="14022" y="17618"/>
                  <a:pt x="12876" y="18299"/>
                </a:cubicBezTo>
                <a:cubicBezTo>
                  <a:pt x="12322" y="18628"/>
                  <a:pt x="11584" y="18810"/>
                  <a:pt x="10800" y="18810"/>
                </a:cubicBezTo>
                <a:close/>
              </a:path>
            </a:pathLst>
          </a:custGeom>
        </p:spPr>
        <p:txBody>
          <a:bodyPr/>
          <a:lstStyle/>
          <a:p>
            <a:pPr defTabSz="457200">
              <a:lnSpc>
                <a:spcPct val="100000"/>
              </a:lnSpc>
              <a:defRPr sz="3000" b="1">
                <a:solidFill>
                  <a:srgbClr val="FFFFFF"/>
                </a:solidFill>
              </a:defRPr>
            </a:pPr>
            <a:endParaRPr/>
          </a:p>
        </p:txBody>
      </p:sp>
      <p:sp>
        <p:nvSpPr>
          <p:cNvPr id="881" name="Shape"/>
          <p:cNvSpPr>
            <a:spLocks noGrp="1"/>
          </p:cNvSpPr>
          <p:nvPr>
            <p:ph type="body" idx="31"/>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2817" y="0"/>
                </a:moveTo>
                <a:cubicBezTo>
                  <a:pt x="1264" y="0"/>
                  <a:pt x="0" y="1406"/>
                  <a:pt x="0" y="3135"/>
                </a:cubicBezTo>
                <a:lnTo>
                  <a:pt x="0" y="14632"/>
                </a:lnTo>
                <a:cubicBezTo>
                  <a:pt x="0" y="16361"/>
                  <a:pt x="1264" y="17768"/>
                  <a:pt x="2817" y="17768"/>
                </a:cubicBezTo>
                <a:lnTo>
                  <a:pt x="18783" y="17768"/>
                </a:lnTo>
                <a:cubicBezTo>
                  <a:pt x="20336" y="17768"/>
                  <a:pt x="21600" y="16361"/>
                  <a:pt x="21600" y="14632"/>
                </a:cubicBezTo>
                <a:lnTo>
                  <a:pt x="21600" y="3135"/>
                </a:lnTo>
                <a:cubicBezTo>
                  <a:pt x="21600" y="1406"/>
                  <a:pt x="20336" y="0"/>
                  <a:pt x="18783" y="0"/>
                </a:cubicBezTo>
                <a:lnTo>
                  <a:pt x="2817" y="0"/>
                </a:lnTo>
                <a:close/>
                <a:moveTo>
                  <a:pt x="2817" y="2090"/>
                </a:moveTo>
                <a:lnTo>
                  <a:pt x="18783" y="2090"/>
                </a:lnTo>
                <a:cubicBezTo>
                  <a:pt x="19300" y="2090"/>
                  <a:pt x="19722" y="2559"/>
                  <a:pt x="19722" y="3135"/>
                </a:cubicBezTo>
                <a:lnTo>
                  <a:pt x="19722" y="11573"/>
                </a:lnTo>
                <a:lnTo>
                  <a:pt x="1878" y="11573"/>
                </a:lnTo>
                <a:lnTo>
                  <a:pt x="1878" y="3135"/>
                </a:lnTo>
                <a:cubicBezTo>
                  <a:pt x="1878" y="2559"/>
                  <a:pt x="2300" y="2090"/>
                  <a:pt x="2817" y="2090"/>
                </a:cubicBezTo>
                <a:close/>
                <a:moveTo>
                  <a:pt x="1878" y="13663"/>
                </a:moveTo>
                <a:lnTo>
                  <a:pt x="19722" y="13663"/>
                </a:lnTo>
                <a:lnTo>
                  <a:pt x="19722" y="14632"/>
                </a:lnTo>
                <a:cubicBezTo>
                  <a:pt x="19722" y="15209"/>
                  <a:pt x="19300" y="15677"/>
                  <a:pt x="18783" y="15677"/>
                </a:cubicBezTo>
                <a:lnTo>
                  <a:pt x="2817" y="15677"/>
                </a:lnTo>
                <a:cubicBezTo>
                  <a:pt x="2300" y="15677"/>
                  <a:pt x="1878" y="15209"/>
                  <a:pt x="1878" y="14632"/>
                </a:cubicBezTo>
                <a:lnTo>
                  <a:pt x="1878" y="13663"/>
                </a:lnTo>
                <a:close/>
                <a:moveTo>
                  <a:pt x="5635" y="19510"/>
                </a:moveTo>
                <a:cubicBezTo>
                  <a:pt x="5116" y="19510"/>
                  <a:pt x="4696" y="19978"/>
                  <a:pt x="4696" y="20555"/>
                </a:cubicBezTo>
                <a:cubicBezTo>
                  <a:pt x="4696" y="21132"/>
                  <a:pt x="5116" y="21600"/>
                  <a:pt x="5635" y="21600"/>
                </a:cubicBezTo>
                <a:lnTo>
                  <a:pt x="15447" y="21600"/>
                </a:lnTo>
                <a:cubicBezTo>
                  <a:pt x="15966" y="21600"/>
                  <a:pt x="16386" y="21132"/>
                  <a:pt x="16386" y="20555"/>
                </a:cubicBezTo>
                <a:cubicBezTo>
                  <a:pt x="16386" y="19978"/>
                  <a:pt x="15966" y="19510"/>
                  <a:pt x="15447" y="19510"/>
                </a:cubicBezTo>
                <a:lnTo>
                  <a:pt x="5635" y="19510"/>
                </a:lnTo>
                <a:close/>
              </a:path>
            </a:pathLst>
          </a:custGeom>
        </p:spPr>
        <p:txBody>
          <a:bodyPr/>
          <a:lstStyle/>
          <a:p>
            <a:pPr defTabSz="457200">
              <a:lnSpc>
                <a:spcPct val="100000"/>
              </a:lnSpc>
              <a:defRPr sz="3000" b="1">
                <a:solidFill>
                  <a:srgbClr val="FFFFFF"/>
                </a:solidFill>
              </a:defRPr>
            </a:pPr>
            <a:endParaRPr/>
          </a:p>
        </p:txBody>
      </p:sp>
      <p:sp>
        <p:nvSpPr>
          <p:cNvPr id="882" name="Shape"/>
          <p:cNvSpPr>
            <a:spLocks noGrp="1"/>
          </p:cNvSpPr>
          <p:nvPr>
            <p:ph type="body" idx="32"/>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5115" y="8625"/>
                </a:moveTo>
                <a:cubicBezTo>
                  <a:pt x="3222" y="8625"/>
                  <a:pt x="1682" y="10963"/>
                  <a:pt x="1682" y="13836"/>
                </a:cubicBezTo>
                <a:cubicBezTo>
                  <a:pt x="1682" y="16710"/>
                  <a:pt x="3222" y="19047"/>
                  <a:pt x="5115" y="19047"/>
                </a:cubicBezTo>
                <a:lnTo>
                  <a:pt x="17545" y="19047"/>
                </a:lnTo>
                <a:cubicBezTo>
                  <a:pt x="18853" y="19047"/>
                  <a:pt x="19918" y="17431"/>
                  <a:pt x="19918" y="15445"/>
                </a:cubicBezTo>
                <a:cubicBezTo>
                  <a:pt x="19918" y="13496"/>
                  <a:pt x="18912" y="11917"/>
                  <a:pt x="17627" y="11849"/>
                </a:cubicBezTo>
                <a:cubicBezTo>
                  <a:pt x="17182" y="11826"/>
                  <a:pt x="16826" y="11280"/>
                  <a:pt x="16816" y="10604"/>
                </a:cubicBezTo>
                <a:cubicBezTo>
                  <a:pt x="16747" y="6164"/>
                  <a:pt x="14313" y="2553"/>
                  <a:pt x="11390" y="2553"/>
                </a:cubicBezTo>
                <a:cubicBezTo>
                  <a:pt x="9128" y="2553"/>
                  <a:pt x="7139" y="4628"/>
                  <a:pt x="6324" y="7840"/>
                </a:cubicBezTo>
                <a:cubicBezTo>
                  <a:pt x="6188" y="8374"/>
                  <a:pt x="5834" y="8709"/>
                  <a:pt x="5457" y="8651"/>
                </a:cubicBezTo>
                <a:cubicBezTo>
                  <a:pt x="5340" y="8634"/>
                  <a:pt x="5224" y="8625"/>
                  <a:pt x="5115" y="8625"/>
                </a:cubicBezTo>
                <a:close/>
                <a:moveTo>
                  <a:pt x="17545" y="21600"/>
                </a:moveTo>
                <a:lnTo>
                  <a:pt x="5115" y="21600"/>
                </a:lnTo>
                <a:cubicBezTo>
                  <a:pt x="2295" y="21600"/>
                  <a:pt x="0" y="18117"/>
                  <a:pt x="0" y="13836"/>
                </a:cubicBezTo>
                <a:cubicBezTo>
                  <a:pt x="0" y="9615"/>
                  <a:pt x="2231" y="6170"/>
                  <a:pt x="4996" y="6074"/>
                </a:cubicBezTo>
                <a:cubicBezTo>
                  <a:pt x="6183" y="2355"/>
                  <a:pt x="8631" y="0"/>
                  <a:pt x="11390" y="0"/>
                </a:cubicBezTo>
                <a:cubicBezTo>
                  <a:pt x="14974" y="0"/>
                  <a:pt x="17997" y="4145"/>
                  <a:pt x="18443" y="9444"/>
                </a:cubicBezTo>
                <a:cubicBezTo>
                  <a:pt x="20263" y="10061"/>
                  <a:pt x="21600" y="12507"/>
                  <a:pt x="21600" y="15445"/>
                </a:cubicBezTo>
                <a:cubicBezTo>
                  <a:pt x="21600" y="18839"/>
                  <a:pt x="19781" y="21600"/>
                  <a:pt x="17545" y="21600"/>
                </a:cubicBezTo>
                <a:close/>
              </a:path>
            </a:pathLst>
          </a:custGeom>
        </p:spPr>
        <p:txBody>
          <a:bodyPr/>
          <a:lstStyle/>
          <a:p>
            <a:pPr>
              <a:lnSpc>
                <a:spcPct val="100000"/>
              </a:lnSpc>
              <a:defRPr b="1">
                <a:solidFill>
                  <a:srgbClr val="FFFFFF"/>
                </a:solidFill>
              </a:defRPr>
            </a:pPr>
            <a:endParaRPr/>
          </a:p>
        </p:txBody>
      </p:sp>
    </p:spTree>
  </p:cSld>
  <p:clrMapOvr>
    <a:masterClrMapping/>
  </p:clrMapOvr>
  <p:transition xmlns:p14="http://schemas.microsoft.com/office/powerpoint/2010/mai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4" name="Company  Name  / Presentation theme goes here"/>
          <p:cNvSpPr txBox="1">
            <a:spLocks noGrp="1"/>
          </p:cNvSpPr>
          <p:nvPr>
            <p:ph type="body" idx="13"/>
          </p:nvPr>
        </p:nvSpPr>
        <p:spPr>
          <a:prstGeom prst="rect">
            <a:avLst/>
          </a:prstGeom>
        </p:spPr>
        <p:txBody>
          <a:bodyPr/>
          <a:lstStyle/>
          <a:p>
            <a:r>
              <a:t>Company  Name  / Presentation theme goes here</a:t>
            </a:r>
          </a:p>
        </p:txBody>
      </p:sp>
      <p:pic>
        <p:nvPicPr>
          <p:cNvPr id="885" name="Image" descr="Image"/>
          <p:cNvPicPr>
            <a:picLocks noGrp="1" noChangeAspect="1"/>
          </p:cNvPicPr>
          <p:nvPr>
            <p:ph type="pic" idx="14"/>
          </p:nvPr>
        </p:nvPicPr>
        <p:blipFill>
          <a:blip r:embed="rId2">
            <a:extLst/>
          </a:blip>
          <a:srcRect l="30702" r="30702"/>
          <a:stretch>
            <a:fillRect/>
          </a:stretch>
        </p:blipFill>
        <p:spPr>
          <a:prstGeom prst="rect">
            <a:avLst/>
          </a:prstGeom>
        </p:spPr>
      </p:pic>
      <p:sp>
        <p:nvSpPr>
          <p:cNvPr id="886"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fld id="{86CB4B4D-7CA3-9044-876B-883B54F8677D}" type="slidenum">
              <a:t>15</a:t>
            </a:fld>
            <a:endParaRPr/>
          </a:p>
        </p:txBody>
      </p:sp>
      <p:sp>
        <p:nvSpPr>
          <p:cNvPr id="887" name="Opportunities."/>
          <p:cNvSpPr txBox="1">
            <a:spLocks noGrp="1"/>
          </p:cNvSpPr>
          <p:nvPr>
            <p:ph type="title"/>
          </p:nvPr>
        </p:nvSpPr>
        <p:spPr>
          <a:prstGeom prst="rect">
            <a:avLst/>
          </a:prstGeom>
        </p:spPr>
        <p:txBody>
          <a:bodyPr/>
          <a:lstStyle/>
          <a:p>
            <a:r>
              <a:t>Opportunities.</a:t>
            </a:r>
          </a:p>
        </p:txBody>
      </p:sp>
      <p:sp>
        <p:nvSpPr>
          <p:cNvPr id="888" name="Cras justo odio, dapibus ac facilisis in, egestas eget quam."/>
          <p:cNvSpPr txBox="1">
            <a:spLocks noGrp="1"/>
          </p:cNvSpPr>
          <p:nvPr>
            <p:ph type="body" sz="quarter" idx="1"/>
          </p:nvPr>
        </p:nvSpPr>
        <p:spPr>
          <a:prstGeom prst="rect">
            <a:avLst/>
          </a:prstGeom>
        </p:spPr>
        <p:txBody>
          <a:bodyPr/>
          <a:lstStyle/>
          <a:p>
            <a:r>
              <a:t>Cras justo odio, dapibus ac facilisis in, egestas eget quam.</a:t>
            </a:r>
          </a:p>
        </p:txBody>
      </p:sp>
      <p:sp>
        <p:nvSpPr>
          <p:cNvPr id="889" name="Square"/>
          <p:cNvSpPr>
            <a:spLocks noGrp="1"/>
          </p:cNvSpPr>
          <p:nvPr>
            <p:ph type="body" idx="15"/>
          </p:nvPr>
        </p:nvSpPr>
        <p:spPr>
          <a:prstGeom prst="rect">
            <a:avLst/>
          </a:prstGeom>
        </p:spPr>
        <p:txBody>
          <a:bodyPr/>
          <a:lstStyle/>
          <a:p>
            <a:pPr>
              <a:lnSpc>
                <a:spcPct val="100000"/>
              </a:lnSpc>
              <a:defRPr b="1">
                <a:solidFill>
                  <a:srgbClr val="FFFFFF"/>
                </a:solidFill>
              </a:defRPr>
            </a:pPr>
            <a:endParaRPr/>
          </a:p>
        </p:txBody>
      </p:sp>
      <p:sp>
        <p:nvSpPr>
          <p:cNvPr id="890" name="Vestibulum Justo Purus"/>
          <p:cNvSpPr txBox="1">
            <a:spLocks noGrp="1"/>
          </p:cNvSpPr>
          <p:nvPr>
            <p:ph type="body" idx="16"/>
          </p:nvPr>
        </p:nvSpPr>
        <p:spPr>
          <a:prstGeom prst="rect">
            <a:avLst/>
          </a:prstGeom>
        </p:spPr>
        <p:txBody>
          <a:bodyPr/>
          <a:lstStyle/>
          <a:p>
            <a:r>
              <a:t>Vestibulum Justo Purus</a:t>
            </a:r>
          </a:p>
        </p:txBody>
      </p:sp>
      <p:sp>
        <p:nvSpPr>
          <p:cNvPr id="891" name="Square"/>
          <p:cNvSpPr>
            <a:spLocks noGrp="1"/>
          </p:cNvSpPr>
          <p:nvPr>
            <p:ph type="body" idx="17"/>
          </p:nvPr>
        </p:nvSpPr>
        <p:spPr>
          <a:prstGeom prst="rect">
            <a:avLst/>
          </a:prstGeom>
        </p:spPr>
        <p:txBody>
          <a:bodyPr/>
          <a:lstStyle/>
          <a:p>
            <a:pPr>
              <a:lnSpc>
                <a:spcPct val="100000"/>
              </a:lnSpc>
              <a:defRPr b="1">
                <a:solidFill>
                  <a:srgbClr val="FFFFFF"/>
                </a:solidFill>
              </a:defRPr>
            </a:pPr>
            <a:endParaRPr/>
          </a:p>
        </p:txBody>
      </p:sp>
      <p:sp>
        <p:nvSpPr>
          <p:cNvPr id="892" name="Pellentesque Tristique Vestibulum"/>
          <p:cNvSpPr txBox="1">
            <a:spLocks noGrp="1"/>
          </p:cNvSpPr>
          <p:nvPr>
            <p:ph type="body" idx="18"/>
          </p:nvPr>
        </p:nvSpPr>
        <p:spPr>
          <a:prstGeom prst="rect">
            <a:avLst/>
          </a:prstGeom>
        </p:spPr>
        <p:txBody>
          <a:bodyPr/>
          <a:lstStyle/>
          <a:p>
            <a:r>
              <a:t>Pellentesque Tristique Vestibulum</a:t>
            </a:r>
          </a:p>
        </p:txBody>
      </p:sp>
      <p:sp>
        <p:nvSpPr>
          <p:cNvPr id="893" name="Aenean lacinia bibendum nulla sed consectetur."/>
          <p:cNvSpPr txBox="1">
            <a:spLocks noGrp="1"/>
          </p:cNvSpPr>
          <p:nvPr>
            <p:ph type="body" idx="19"/>
          </p:nvPr>
        </p:nvSpPr>
        <p:spPr>
          <a:prstGeom prst="rect">
            <a:avLst/>
          </a:prstGeom>
        </p:spPr>
        <p:txBody>
          <a:bodyPr/>
          <a:lstStyle/>
          <a:p>
            <a:r>
              <a:t>Aenean lacinia bibendum nulla sed consectetur.</a:t>
            </a:r>
          </a:p>
        </p:txBody>
      </p:sp>
      <p:sp>
        <p:nvSpPr>
          <p:cNvPr id="894" name="Square"/>
          <p:cNvSpPr>
            <a:spLocks noGrp="1"/>
          </p:cNvSpPr>
          <p:nvPr>
            <p:ph type="body" idx="20"/>
          </p:nvPr>
        </p:nvSpPr>
        <p:spPr>
          <a:prstGeom prst="rect">
            <a:avLst/>
          </a:prstGeom>
        </p:spPr>
        <p:txBody>
          <a:bodyPr/>
          <a:lstStyle/>
          <a:p>
            <a:pPr>
              <a:lnSpc>
                <a:spcPct val="100000"/>
              </a:lnSpc>
              <a:defRPr b="1">
                <a:solidFill>
                  <a:srgbClr val="FFFFFF"/>
                </a:solidFill>
              </a:defRPr>
            </a:pPr>
            <a:endParaRPr/>
          </a:p>
        </p:txBody>
      </p:sp>
      <p:sp>
        <p:nvSpPr>
          <p:cNvPr id="895" name="Ligula Cras Tortor Nullam Inceptos"/>
          <p:cNvSpPr txBox="1">
            <a:spLocks noGrp="1"/>
          </p:cNvSpPr>
          <p:nvPr>
            <p:ph type="body" idx="21"/>
          </p:nvPr>
        </p:nvSpPr>
        <p:spPr>
          <a:prstGeom prst="rect">
            <a:avLst/>
          </a:prstGeom>
        </p:spPr>
        <p:txBody>
          <a:bodyPr/>
          <a:lstStyle/>
          <a:p>
            <a:r>
              <a:t>Ligula Cras Tortor Nullam Inceptos</a:t>
            </a:r>
          </a:p>
        </p:txBody>
      </p:sp>
      <p:sp>
        <p:nvSpPr>
          <p:cNvPr id="896" name="Nullam id dolor id nibh ultricies vehicula ut id elit."/>
          <p:cNvSpPr txBox="1">
            <a:spLocks noGrp="1"/>
          </p:cNvSpPr>
          <p:nvPr>
            <p:ph type="body" idx="22"/>
          </p:nvPr>
        </p:nvSpPr>
        <p:spPr>
          <a:prstGeom prst="rect">
            <a:avLst/>
          </a:prstGeom>
        </p:spPr>
        <p:txBody>
          <a:bodyPr/>
          <a:lstStyle/>
          <a:p>
            <a:r>
              <a:t>Nullam id dolor id nibh ultricies vehicula ut id elit.</a:t>
            </a:r>
          </a:p>
        </p:txBody>
      </p:sp>
      <p:sp>
        <p:nvSpPr>
          <p:cNvPr id="897" name="Square"/>
          <p:cNvSpPr>
            <a:spLocks noGrp="1"/>
          </p:cNvSpPr>
          <p:nvPr>
            <p:ph type="body" idx="23"/>
          </p:nvPr>
        </p:nvSpPr>
        <p:spPr>
          <a:prstGeom prst="rect">
            <a:avLst/>
          </a:prstGeom>
        </p:spPr>
        <p:txBody>
          <a:bodyPr/>
          <a:lstStyle/>
          <a:p>
            <a:pPr>
              <a:lnSpc>
                <a:spcPct val="100000"/>
              </a:lnSpc>
              <a:defRPr b="1">
                <a:solidFill>
                  <a:srgbClr val="FFFFFF"/>
                </a:solidFill>
              </a:defRPr>
            </a:pPr>
            <a:endParaRPr/>
          </a:p>
        </p:txBody>
      </p:sp>
      <p:sp>
        <p:nvSpPr>
          <p:cNvPr id="898" name="Dapibus Ridiculus"/>
          <p:cNvSpPr txBox="1">
            <a:spLocks noGrp="1"/>
          </p:cNvSpPr>
          <p:nvPr>
            <p:ph type="body" idx="24"/>
          </p:nvPr>
        </p:nvSpPr>
        <p:spPr>
          <a:prstGeom prst="rect">
            <a:avLst/>
          </a:prstGeom>
        </p:spPr>
        <p:txBody>
          <a:bodyPr/>
          <a:lstStyle/>
          <a:p>
            <a:r>
              <a:t>Dapibus Ridiculus</a:t>
            </a:r>
          </a:p>
        </p:txBody>
      </p:sp>
      <p:sp>
        <p:nvSpPr>
          <p:cNvPr id="899" name="Donec id elit non mi porta gravida at eget metus."/>
          <p:cNvSpPr txBox="1">
            <a:spLocks noGrp="1"/>
          </p:cNvSpPr>
          <p:nvPr>
            <p:ph type="body" idx="25"/>
          </p:nvPr>
        </p:nvSpPr>
        <p:spPr>
          <a:prstGeom prst="rect">
            <a:avLst/>
          </a:prstGeom>
        </p:spPr>
        <p:txBody>
          <a:bodyPr/>
          <a:lstStyle/>
          <a:p>
            <a:r>
              <a:t>Donec id elit non mi porta gravida at eget metus.</a:t>
            </a:r>
          </a:p>
        </p:txBody>
      </p:sp>
      <p:sp>
        <p:nvSpPr>
          <p:cNvPr id="900" name="Shape"/>
          <p:cNvSpPr>
            <a:spLocks noGrp="1"/>
          </p:cNvSpPr>
          <p:nvPr>
            <p:ph type="body" idx="26"/>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5428" y="10718"/>
                </a:moveTo>
                <a:cubicBezTo>
                  <a:pt x="15428" y="10066"/>
                  <a:pt x="15324" y="9428"/>
                  <a:pt x="15116" y="8803"/>
                </a:cubicBezTo>
                <a:cubicBezTo>
                  <a:pt x="14907" y="8178"/>
                  <a:pt x="14608" y="7628"/>
                  <a:pt x="14217" y="7152"/>
                </a:cubicBezTo>
                <a:cubicBezTo>
                  <a:pt x="13827" y="6677"/>
                  <a:pt x="13345" y="6290"/>
                  <a:pt x="12772" y="5991"/>
                </a:cubicBezTo>
                <a:cubicBezTo>
                  <a:pt x="12199" y="5692"/>
                  <a:pt x="11535" y="5543"/>
                  <a:pt x="10780" y="5543"/>
                </a:cubicBezTo>
                <a:cubicBezTo>
                  <a:pt x="10025" y="5543"/>
                  <a:pt x="9361" y="5692"/>
                  <a:pt x="8788" y="5991"/>
                </a:cubicBezTo>
                <a:cubicBezTo>
                  <a:pt x="8215" y="6290"/>
                  <a:pt x="7740" y="6677"/>
                  <a:pt x="7363" y="7152"/>
                </a:cubicBezTo>
                <a:cubicBezTo>
                  <a:pt x="6985" y="7628"/>
                  <a:pt x="6699" y="8178"/>
                  <a:pt x="6503" y="8803"/>
                </a:cubicBezTo>
                <a:cubicBezTo>
                  <a:pt x="6308" y="9428"/>
                  <a:pt x="6210" y="10066"/>
                  <a:pt x="6210" y="10718"/>
                </a:cubicBezTo>
                <a:cubicBezTo>
                  <a:pt x="6210" y="11370"/>
                  <a:pt x="6308" y="12009"/>
                  <a:pt x="6503" y="12634"/>
                </a:cubicBezTo>
                <a:cubicBezTo>
                  <a:pt x="6699" y="13259"/>
                  <a:pt x="6992" y="13823"/>
                  <a:pt x="7382" y="14325"/>
                </a:cubicBezTo>
                <a:cubicBezTo>
                  <a:pt x="7773" y="14828"/>
                  <a:pt x="8255" y="15229"/>
                  <a:pt x="8828" y="15528"/>
                </a:cubicBezTo>
                <a:cubicBezTo>
                  <a:pt x="9400" y="15827"/>
                  <a:pt x="10064" y="15976"/>
                  <a:pt x="10819" y="15976"/>
                </a:cubicBezTo>
                <a:cubicBezTo>
                  <a:pt x="11574" y="15976"/>
                  <a:pt x="12238" y="15827"/>
                  <a:pt x="12812" y="15528"/>
                </a:cubicBezTo>
                <a:cubicBezTo>
                  <a:pt x="13384" y="15229"/>
                  <a:pt x="13866" y="14828"/>
                  <a:pt x="14257" y="14325"/>
                </a:cubicBezTo>
                <a:cubicBezTo>
                  <a:pt x="14647" y="13823"/>
                  <a:pt x="14940" y="13259"/>
                  <a:pt x="15135" y="12634"/>
                </a:cubicBezTo>
                <a:cubicBezTo>
                  <a:pt x="15331" y="12009"/>
                  <a:pt x="15428" y="11370"/>
                  <a:pt x="15428" y="10718"/>
                </a:cubicBezTo>
                <a:close/>
                <a:moveTo>
                  <a:pt x="21600" y="10718"/>
                </a:moveTo>
                <a:cubicBezTo>
                  <a:pt x="21600" y="12376"/>
                  <a:pt x="21313" y="13877"/>
                  <a:pt x="20741" y="15222"/>
                </a:cubicBezTo>
                <a:cubicBezTo>
                  <a:pt x="20168" y="16567"/>
                  <a:pt x="19386" y="17708"/>
                  <a:pt x="18397" y="18645"/>
                </a:cubicBezTo>
                <a:cubicBezTo>
                  <a:pt x="17407" y="19583"/>
                  <a:pt x="16262" y="20310"/>
                  <a:pt x="14960" y="20826"/>
                </a:cubicBezTo>
                <a:cubicBezTo>
                  <a:pt x="13657" y="21341"/>
                  <a:pt x="12264" y="21600"/>
                  <a:pt x="10780" y="21600"/>
                </a:cubicBezTo>
                <a:cubicBezTo>
                  <a:pt x="9322" y="21600"/>
                  <a:pt x="7935" y="21341"/>
                  <a:pt x="6620" y="20826"/>
                </a:cubicBezTo>
                <a:cubicBezTo>
                  <a:pt x="5305" y="20310"/>
                  <a:pt x="4160" y="19583"/>
                  <a:pt x="3183" y="18645"/>
                </a:cubicBezTo>
                <a:cubicBezTo>
                  <a:pt x="2207" y="17708"/>
                  <a:pt x="1432" y="16567"/>
                  <a:pt x="859" y="15222"/>
                </a:cubicBezTo>
                <a:cubicBezTo>
                  <a:pt x="286" y="13877"/>
                  <a:pt x="0" y="12376"/>
                  <a:pt x="0" y="10718"/>
                </a:cubicBezTo>
                <a:cubicBezTo>
                  <a:pt x="0" y="9061"/>
                  <a:pt x="286" y="7567"/>
                  <a:pt x="859" y="6235"/>
                </a:cubicBezTo>
                <a:cubicBezTo>
                  <a:pt x="1432" y="4905"/>
                  <a:pt x="2207" y="3777"/>
                  <a:pt x="3183" y="2853"/>
                </a:cubicBezTo>
                <a:cubicBezTo>
                  <a:pt x="4160" y="1929"/>
                  <a:pt x="5305" y="1223"/>
                  <a:pt x="6620" y="733"/>
                </a:cubicBezTo>
                <a:cubicBezTo>
                  <a:pt x="7935" y="244"/>
                  <a:pt x="9322" y="0"/>
                  <a:pt x="10780" y="0"/>
                </a:cubicBezTo>
                <a:cubicBezTo>
                  <a:pt x="12264" y="0"/>
                  <a:pt x="13657" y="244"/>
                  <a:pt x="14960" y="733"/>
                </a:cubicBezTo>
                <a:cubicBezTo>
                  <a:pt x="16262" y="1223"/>
                  <a:pt x="17407" y="1929"/>
                  <a:pt x="18397" y="2853"/>
                </a:cubicBezTo>
                <a:cubicBezTo>
                  <a:pt x="19386" y="3777"/>
                  <a:pt x="20168" y="4905"/>
                  <a:pt x="20741" y="6235"/>
                </a:cubicBezTo>
                <a:cubicBezTo>
                  <a:pt x="21313" y="7567"/>
                  <a:pt x="21600" y="9061"/>
                  <a:pt x="21600" y="10718"/>
                </a:cubicBezTo>
                <a:close/>
              </a:path>
            </a:pathLst>
          </a:custGeom>
        </p:spPr>
        <p:txBody>
          <a:bodyPr/>
          <a:lstStyle/>
          <a:p>
            <a:pPr>
              <a:lnSpc>
                <a:spcPct val="100000"/>
              </a:lnSpc>
              <a:defRPr b="1">
                <a:solidFill>
                  <a:srgbClr val="FFFFFF"/>
                </a:solidFill>
              </a:defRPr>
            </a:pPr>
            <a:endParaRPr/>
          </a:p>
        </p:txBody>
      </p:sp>
      <p:sp>
        <p:nvSpPr>
          <p:cNvPr id="901" name="Rectangle"/>
          <p:cNvSpPr>
            <a:spLocks noGrp="1"/>
          </p:cNvSpPr>
          <p:nvPr>
            <p:ph type="body" idx="27"/>
          </p:nvPr>
        </p:nvSpPr>
        <p:spPr>
          <a:prstGeom prst="rect">
            <a:avLst/>
          </a:prstGeom>
        </p:spPr>
        <p:txBody>
          <a:bodyPr/>
          <a:lstStyle/>
          <a:p>
            <a:pPr>
              <a:lnSpc>
                <a:spcPct val="100000"/>
              </a:lnSpc>
              <a:defRPr b="1">
                <a:solidFill>
                  <a:srgbClr val="FFFFFF"/>
                </a:solidFill>
              </a:defRPr>
            </a:pPr>
            <a:endParaRPr/>
          </a:p>
        </p:txBody>
      </p:sp>
      <p:sp>
        <p:nvSpPr>
          <p:cNvPr id="902" name="SWOT analysis"/>
          <p:cNvSpPr txBox="1">
            <a:spLocks noGrp="1"/>
          </p:cNvSpPr>
          <p:nvPr>
            <p:ph type="body" idx="28"/>
          </p:nvPr>
        </p:nvSpPr>
        <p:spPr>
          <a:prstGeom prst="rect">
            <a:avLst/>
          </a:prstGeom>
        </p:spPr>
        <p:txBody>
          <a:bodyPr/>
          <a:lstStyle/>
          <a:p>
            <a:r>
              <a:t>SWOT analysis</a:t>
            </a:r>
          </a:p>
        </p:txBody>
      </p:sp>
      <p:sp>
        <p:nvSpPr>
          <p:cNvPr id="903" name="Shape"/>
          <p:cNvSpPr>
            <a:spLocks noGrp="1"/>
          </p:cNvSpPr>
          <p:nvPr>
            <p:ph type="body" idx="29"/>
          </p:nvPr>
        </p:nvSpPr>
        <p:spPr>
          <a:custGeom>
            <a:avLst/>
            <a:gdLst/>
            <a:ahLst/>
            <a:cxnLst>
              <a:cxn ang="0">
                <a:pos x="wd2" y="hd2"/>
              </a:cxn>
              <a:cxn ang="5400000">
                <a:pos x="wd2" y="hd2"/>
              </a:cxn>
              <a:cxn ang="10800000">
                <a:pos x="wd2" y="hd2"/>
              </a:cxn>
              <a:cxn ang="16200000">
                <a:pos x="wd2" y="hd2"/>
              </a:cxn>
            </a:cxnLst>
            <a:rect l="0" t="0" r="r" b="b"/>
            <a:pathLst>
              <a:path w="21600" h="21529" extrusionOk="0">
                <a:moveTo>
                  <a:pt x="7151" y="14452"/>
                </a:moveTo>
                <a:lnTo>
                  <a:pt x="7151" y="10765"/>
                </a:lnTo>
                <a:cubicBezTo>
                  <a:pt x="7151" y="10236"/>
                  <a:pt x="6722" y="9808"/>
                  <a:pt x="6191" y="9808"/>
                </a:cubicBezTo>
                <a:cubicBezTo>
                  <a:pt x="5661" y="9808"/>
                  <a:pt x="5231" y="10236"/>
                  <a:pt x="5231" y="10765"/>
                </a:cubicBezTo>
                <a:lnTo>
                  <a:pt x="5231" y="14452"/>
                </a:lnTo>
                <a:cubicBezTo>
                  <a:pt x="5231" y="14981"/>
                  <a:pt x="5661" y="15409"/>
                  <a:pt x="6191" y="15409"/>
                </a:cubicBezTo>
                <a:cubicBezTo>
                  <a:pt x="6722" y="15409"/>
                  <a:pt x="7151" y="14981"/>
                  <a:pt x="7151" y="14452"/>
                </a:cubicBezTo>
                <a:close/>
                <a:moveTo>
                  <a:pt x="16204" y="14452"/>
                </a:moveTo>
                <a:lnTo>
                  <a:pt x="16204" y="10765"/>
                </a:lnTo>
                <a:cubicBezTo>
                  <a:pt x="16204" y="10236"/>
                  <a:pt x="15775" y="9808"/>
                  <a:pt x="15244" y="9808"/>
                </a:cubicBezTo>
                <a:cubicBezTo>
                  <a:pt x="14714" y="9808"/>
                  <a:pt x="14284" y="10236"/>
                  <a:pt x="14284" y="10765"/>
                </a:cubicBezTo>
                <a:lnTo>
                  <a:pt x="14284" y="14452"/>
                </a:lnTo>
                <a:cubicBezTo>
                  <a:pt x="14284" y="14981"/>
                  <a:pt x="14714" y="15409"/>
                  <a:pt x="15244" y="15409"/>
                </a:cubicBezTo>
                <a:cubicBezTo>
                  <a:pt x="15775" y="15409"/>
                  <a:pt x="16204" y="14981"/>
                  <a:pt x="16204" y="14452"/>
                </a:cubicBezTo>
                <a:close/>
                <a:moveTo>
                  <a:pt x="11760" y="14452"/>
                </a:moveTo>
                <a:lnTo>
                  <a:pt x="11760" y="10765"/>
                </a:lnTo>
                <a:cubicBezTo>
                  <a:pt x="11760" y="10236"/>
                  <a:pt x="11330" y="9808"/>
                  <a:pt x="10800" y="9808"/>
                </a:cubicBezTo>
                <a:cubicBezTo>
                  <a:pt x="10270" y="9808"/>
                  <a:pt x="9840" y="10236"/>
                  <a:pt x="9840" y="10765"/>
                </a:cubicBezTo>
                <a:lnTo>
                  <a:pt x="9840" y="14452"/>
                </a:lnTo>
                <a:cubicBezTo>
                  <a:pt x="9840" y="14981"/>
                  <a:pt x="10270" y="15409"/>
                  <a:pt x="10800" y="15409"/>
                </a:cubicBezTo>
                <a:cubicBezTo>
                  <a:pt x="11330" y="15409"/>
                  <a:pt x="11760" y="14981"/>
                  <a:pt x="11760" y="14452"/>
                </a:cubicBezTo>
                <a:close/>
                <a:moveTo>
                  <a:pt x="5269" y="6638"/>
                </a:moveTo>
                <a:lnTo>
                  <a:pt x="16277" y="6638"/>
                </a:lnTo>
                <a:lnTo>
                  <a:pt x="10792" y="2189"/>
                </a:lnTo>
                <a:cubicBezTo>
                  <a:pt x="10792" y="2189"/>
                  <a:pt x="5269" y="6638"/>
                  <a:pt x="5269" y="6638"/>
                </a:cubicBezTo>
                <a:close/>
                <a:moveTo>
                  <a:pt x="1649" y="7914"/>
                </a:moveTo>
                <a:cubicBezTo>
                  <a:pt x="1514" y="7532"/>
                  <a:pt x="1634" y="7106"/>
                  <a:pt x="1951" y="6851"/>
                </a:cubicBezTo>
                <a:lnTo>
                  <a:pt x="10191" y="213"/>
                </a:lnTo>
                <a:cubicBezTo>
                  <a:pt x="10543" y="-71"/>
                  <a:pt x="11048" y="-70"/>
                  <a:pt x="11400" y="215"/>
                </a:cubicBezTo>
                <a:lnTo>
                  <a:pt x="19582" y="6853"/>
                </a:lnTo>
                <a:cubicBezTo>
                  <a:pt x="19898" y="7109"/>
                  <a:pt x="20017" y="7534"/>
                  <a:pt x="19881" y="7916"/>
                </a:cubicBezTo>
                <a:cubicBezTo>
                  <a:pt x="19745" y="8297"/>
                  <a:pt x="19383" y="8552"/>
                  <a:pt x="18977" y="8552"/>
                </a:cubicBezTo>
                <a:lnTo>
                  <a:pt x="2554" y="8552"/>
                </a:lnTo>
                <a:cubicBezTo>
                  <a:pt x="2148" y="8552"/>
                  <a:pt x="1785" y="8296"/>
                  <a:pt x="1649" y="7914"/>
                </a:cubicBezTo>
                <a:close/>
                <a:moveTo>
                  <a:pt x="1663" y="17163"/>
                </a:moveTo>
                <a:cubicBezTo>
                  <a:pt x="1663" y="17692"/>
                  <a:pt x="2093" y="18120"/>
                  <a:pt x="2623" y="18120"/>
                </a:cubicBezTo>
                <a:lnTo>
                  <a:pt x="18977" y="18120"/>
                </a:lnTo>
                <a:cubicBezTo>
                  <a:pt x="19507" y="18120"/>
                  <a:pt x="19937" y="17692"/>
                  <a:pt x="19937" y="17163"/>
                </a:cubicBezTo>
                <a:cubicBezTo>
                  <a:pt x="19937" y="16635"/>
                  <a:pt x="19507" y="16207"/>
                  <a:pt x="18977" y="16207"/>
                </a:cubicBezTo>
                <a:lnTo>
                  <a:pt x="2623" y="16207"/>
                </a:lnTo>
                <a:cubicBezTo>
                  <a:pt x="2093" y="16207"/>
                  <a:pt x="1663" y="16635"/>
                  <a:pt x="1663" y="17163"/>
                </a:cubicBezTo>
                <a:close/>
                <a:moveTo>
                  <a:pt x="21600" y="20572"/>
                </a:moveTo>
                <a:cubicBezTo>
                  <a:pt x="21600" y="21101"/>
                  <a:pt x="21170" y="21529"/>
                  <a:pt x="20640" y="21529"/>
                </a:cubicBezTo>
                <a:lnTo>
                  <a:pt x="960" y="21529"/>
                </a:lnTo>
                <a:cubicBezTo>
                  <a:pt x="430" y="21529"/>
                  <a:pt x="0" y="21101"/>
                  <a:pt x="0" y="20572"/>
                </a:cubicBezTo>
                <a:cubicBezTo>
                  <a:pt x="0" y="20044"/>
                  <a:pt x="430" y="19615"/>
                  <a:pt x="960" y="19615"/>
                </a:cubicBezTo>
                <a:lnTo>
                  <a:pt x="20640" y="19615"/>
                </a:lnTo>
                <a:cubicBezTo>
                  <a:pt x="21170" y="19615"/>
                  <a:pt x="21600" y="20044"/>
                  <a:pt x="21600" y="20572"/>
                </a:cubicBezTo>
                <a:close/>
              </a:path>
            </a:pathLst>
          </a:custGeom>
        </p:spPr>
        <p:txBody>
          <a:bodyPr/>
          <a:lstStyle/>
          <a:p>
            <a:pPr>
              <a:lnSpc>
                <a:spcPct val="100000"/>
              </a:lnSpc>
              <a:defRPr b="1">
                <a:solidFill>
                  <a:srgbClr val="FFFFFF"/>
                </a:solidFill>
              </a:defRPr>
            </a:pPr>
            <a:endParaRPr/>
          </a:p>
        </p:txBody>
      </p:sp>
      <p:sp>
        <p:nvSpPr>
          <p:cNvPr id="904" name="Shape"/>
          <p:cNvSpPr>
            <a:spLocks noGrp="1"/>
          </p:cNvSpPr>
          <p:nvPr>
            <p:ph type="body" idx="30"/>
          </p:nvPr>
        </p:nvSpPr>
        <p:spPr>
          <a:custGeom>
            <a:avLst/>
            <a:gdLst/>
            <a:ahLst/>
            <a:cxnLst>
              <a:cxn ang="0">
                <a:pos x="wd2" y="hd2"/>
              </a:cxn>
              <a:cxn ang="5400000">
                <a:pos x="wd2" y="hd2"/>
              </a:cxn>
              <a:cxn ang="10800000">
                <a:pos x="wd2" y="hd2"/>
              </a:cxn>
              <a:cxn ang="16200000">
                <a:pos x="wd2" y="hd2"/>
              </a:cxn>
            </a:cxnLst>
            <a:rect l="0" t="0" r="r" b="b"/>
            <a:pathLst>
              <a:path w="21498" h="21600" extrusionOk="0">
                <a:moveTo>
                  <a:pt x="2685" y="9075"/>
                </a:moveTo>
                <a:cubicBezTo>
                  <a:pt x="2573" y="8867"/>
                  <a:pt x="2574" y="8652"/>
                  <a:pt x="2687" y="8417"/>
                </a:cubicBezTo>
                <a:cubicBezTo>
                  <a:pt x="2855" y="8068"/>
                  <a:pt x="3045" y="7906"/>
                  <a:pt x="3209" y="7822"/>
                </a:cubicBezTo>
                <a:lnTo>
                  <a:pt x="3209" y="9560"/>
                </a:lnTo>
                <a:cubicBezTo>
                  <a:pt x="2968" y="9426"/>
                  <a:pt x="2785" y="9262"/>
                  <a:pt x="2685" y="9075"/>
                </a:cubicBezTo>
                <a:close/>
                <a:moveTo>
                  <a:pt x="5940" y="12943"/>
                </a:moveTo>
                <a:cubicBezTo>
                  <a:pt x="6089" y="13358"/>
                  <a:pt x="5962" y="13814"/>
                  <a:pt x="5583" y="14225"/>
                </a:cubicBezTo>
                <a:cubicBezTo>
                  <a:pt x="5470" y="14348"/>
                  <a:pt x="5310" y="14445"/>
                  <a:pt x="5118" y="14514"/>
                </a:cubicBezTo>
                <a:lnTo>
                  <a:pt x="5118" y="12113"/>
                </a:lnTo>
                <a:cubicBezTo>
                  <a:pt x="5527" y="12319"/>
                  <a:pt x="5819" y="12603"/>
                  <a:pt x="5940" y="12943"/>
                </a:cubicBezTo>
                <a:close/>
                <a:moveTo>
                  <a:pt x="3209" y="16407"/>
                </a:moveTo>
                <a:lnTo>
                  <a:pt x="3209" y="16558"/>
                </a:lnTo>
                <a:cubicBezTo>
                  <a:pt x="3209" y="17088"/>
                  <a:pt x="3637" y="17518"/>
                  <a:pt x="4164" y="17518"/>
                </a:cubicBezTo>
                <a:cubicBezTo>
                  <a:pt x="4691" y="17518"/>
                  <a:pt x="5118" y="17088"/>
                  <a:pt x="5118" y="16558"/>
                </a:cubicBezTo>
                <a:lnTo>
                  <a:pt x="5118" y="16488"/>
                </a:lnTo>
                <a:cubicBezTo>
                  <a:pt x="5872" y="16360"/>
                  <a:pt x="6519" y="16032"/>
                  <a:pt x="6982" y="15531"/>
                </a:cubicBezTo>
                <a:cubicBezTo>
                  <a:pt x="7846" y="14595"/>
                  <a:pt x="8128" y="13384"/>
                  <a:pt x="7736" y="12292"/>
                </a:cubicBezTo>
                <a:cubicBezTo>
                  <a:pt x="7355" y="11231"/>
                  <a:pt x="6402" y="10434"/>
                  <a:pt x="5118" y="10065"/>
                </a:cubicBezTo>
                <a:lnTo>
                  <a:pt x="5118" y="8089"/>
                </a:lnTo>
                <a:cubicBezTo>
                  <a:pt x="5445" y="8244"/>
                  <a:pt x="5717" y="8410"/>
                  <a:pt x="5860" y="8511"/>
                </a:cubicBezTo>
                <a:cubicBezTo>
                  <a:pt x="6290" y="8817"/>
                  <a:pt x="6885" y="8715"/>
                  <a:pt x="7189" y="8284"/>
                </a:cubicBezTo>
                <a:cubicBezTo>
                  <a:pt x="7495" y="7852"/>
                  <a:pt x="7394" y="7253"/>
                  <a:pt x="6965" y="6945"/>
                </a:cubicBezTo>
                <a:cubicBezTo>
                  <a:pt x="6834" y="6852"/>
                  <a:pt x="6085" y="6336"/>
                  <a:pt x="5118" y="6026"/>
                </a:cubicBezTo>
                <a:lnTo>
                  <a:pt x="5118" y="5358"/>
                </a:lnTo>
                <a:cubicBezTo>
                  <a:pt x="5118" y="4828"/>
                  <a:pt x="4691" y="4398"/>
                  <a:pt x="4164" y="4398"/>
                </a:cubicBezTo>
                <a:cubicBezTo>
                  <a:pt x="3637" y="4398"/>
                  <a:pt x="3209" y="4828"/>
                  <a:pt x="3209" y="5358"/>
                </a:cubicBezTo>
                <a:lnTo>
                  <a:pt x="3209" y="5833"/>
                </a:lnTo>
                <a:cubicBezTo>
                  <a:pt x="3116" y="5848"/>
                  <a:pt x="3022" y="5865"/>
                  <a:pt x="2929" y="5889"/>
                </a:cubicBezTo>
                <a:cubicBezTo>
                  <a:pt x="2074" y="6108"/>
                  <a:pt x="1397" y="6693"/>
                  <a:pt x="970" y="7579"/>
                </a:cubicBezTo>
                <a:cubicBezTo>
                  <a:pt x="592" y="8363"/>
                  <a:pt x="605" y="9241"/>
                  <a:pt x="1005" y="9987"/>
                </a:cubicBezTo>
                <a:cubicBezTo>
                  <a:pt x="1415" y="10751"/>
                  <a:pt x="2199" y="11319"/>
                  <a:pt x="3209" y="11616"/>
                </a:cubicBezTo>
                <a:lnTo>
                  <a:pt x="3209" y="14398"/>
                </a:lnTo>
                <a:cubicBezTo>
                  <a:pt x="2642" y="14181"/>
                  <a:pt x="2098" y="13820"/>
                  <a:pt x="1648" y="13339"/>
                </a:cubicBezTo>
                <a:cubicBezTo>
                  <a:pt x="1287" y="12954"/>
                  <a:pt x="683" y="12936"/>
                  <a:pt x="299" y="13300"/>
                </a:cubicBezTo>
                <a:cubicBezTo>
                  <a:pt x="-84" y="13663"/>
                  <a:pt x="-102" y="14271"/>
                  <a:pt x="260" y="14657"/>
                </a:cubicBezTo>
                <a:cubicBezTo>
                  <a:pt x="1091" y="15543"/>
                  <a:pt x="2126" y="16148"/>
                  <a:pt x="3209" y="16407"/>
                </a:cubicBezTo>
                <a:close/>
                <a:moveTo>
                  <a:pt x="18610" y="14857"/>
                </a:moveTo>
                <a:cubicBezTo>
                  <a:pt x="17497" y="17026"/>
                  <a:pt x="15523" y="18677"/>
                  <a:pt x="13144" y="19349"/>
                </a:cubicBezTo>
                <a:cubicBezTo>
                  <a:pt x="13898" y="18253"/>
                  <a:pt x="14739" y="16733"/>
                  <a:pt x="15284" y="14857"/>
                </a:cubicBezTo>
                <a:cubicBezTo>
                  <a:pt x="15284" y="14857"/>
                  <a:pt x="18610" y="14857"/>
                  <a:pt x="18610" y="14857"/>
                </a:cubicBezTo>
                <a:close/>
                <a:moveTo>
                  <a:pt x="15705" y="8663"/>
                </a:moveTo>
                <a:lnTo>
                  <a:pt x="18953" y="8663"/>
                </a:lnTo>
                <a:cubicBezTo>
                  <a:pt x="19080" y="8663"/>
                  <a:pt x="19202" y="8637"/>
                  <a:pt x="19313" y="8591"/>
                </a:cubicBezTo>
                <a:cubicBezTo>
                  <a:pt x="19493" y="9298"/>
                  <a:pt x="19589" y="10038"/>
                  <a:pt x="19589" y="10800"/>
                </a:cubicBezTo>
                <a:cubicBezTo>
                  <a:pt x="19589" y="11562"/>
                  <a:pt x="19493" y="12302"/>
                  <a:pt x="19313" y="13009"/>
                </a:cubicBezTo>
                <a:cubicBezTo>
                  <a:pt x="19202" y="12963"/>
                  <a:pt x="19080" y="12937"/>
                  <a:pt x="18953" y="12937"/>
                </a:cubicBezTo>
                <a:lnTo>
                  <a:pt x="15705" y="12937"/>
                </a:lnTo>
                <a:cubicBezTo>
                  <a:pt x="15806" y="12258"/>
                  <a:pt x="15865" y="11546"/>
                  <a:pt x="15865" y="10800"/>
                </a:cubicBezTo>
                <a:cubicBezTo>
                  <a:pt x="15865" y="10054"/>
                  <a:pt x="15806" y="9342"/>
                  <a:pt x="15705" y="8663"/>
                </a:cubicBezTo>
                <a:close/>
                <a:moveTo>
                  <a:pt x="13144" y="2251"/>
                </a:moveTo>
                <a:cubicBezTo>
                  <a:pt x="15523" y="2923"/>
                  <a:pt x="17497" y="4574"/>
                  <a:pt x="18610" y="6743"/>
                </a:cubicBezTo>
                <a:lnTo>
                  <a:pt x="15284" y="6743"/>
                </a:lnTo>
                <a:cubicBezTo>
                  <a:pt x="14739" y="4867"/>
                  <a:pt x="13898" y="3347"/>
                  <a:pt x="13144" y="2251"/>
                </a:cubicBezTo>
                <a:close/>
                <a:moveTo>
                  <a:pt x="4767" y="18636"/>
                </a:moveTo>
                <a:cubicBezTo>
                  <a:pt x="4487" y="19085"/>
                  <a:pt x="4623" y="19678"/>
                  <a:pt x="5069" y="19959"/>
                </a:cubicBezTo>
                <a:cubicBezTo>
                  <a:pt x="6773" y="21033"/>
                  <a:pt x="8742" y="21600"/>
                  <a:pt x="10761" y="21600"/>
                </a:cubicBezTo>
                <a:cubicBezTo>
                  <a:pt x="10783" y="21600"/>
                  <a:pt x="10803" y="21598"/>
                  <a:pt x="10825" y="21598"/>
                </a:cubicBezTo>
                <a:cubicBezTo>
                  <a:pt x="10830" y="21598"/>
                  <a:pt x="10835" y="21600"/>
                  <a:pt x="10841" y="21600"/>
                </a:cubicBezTo>
                <a:cubicBezTo>
                  <a:pt x="10851" y="21600"/>
                  <a:pt x="10861" y="21598"/>
                  <a:pt x="10872" y="21597"/>
                </a:cubicBezTo>
                <a:cubicBezTo>
                  <a:pt x="16741" y="21537"/>
                  <a:pt x="21498" y="16718"/>
                  <a:pt x="21498" y="10800"/>
                </a:cubicBezTo>
                <a:cubicBezTo>
                  <a:pt x="21498" y="4845"/>
                  <a:pt x="16681" y="0"/>
                  <a:pt x="10761" y="0"/>
                </a:cubicBezTo>
                <a:cubicBezTo>
                  <a:pt x="8756" y="0"/>
                  <a:pt x="6799" y="560"/>
                  <a:pt x="5103" y="1620"/>
                </a:cubicBezTo>
                <a:cubicBezTo>
                  <a:pt x="4655" y="1900"/>
                  <a:pt x="4518" y="2492"/>
                  <a:pt x="4796" y="2942"/>
                </a:cubicBezTo>
                <a:cubicBezTo>
                  <a:pt x="5075" y="3393"/>
                  <a:pt x="5663" y="3532"/>
                  <a:pt x="6110" y="3251"/>
                </a:cubicBezTo>
                <a:cubicBezTo>
                  <a:pt x="6853" y="2787"/>
                  <a:pt x="7657" y="2444"/>
                  <a:pt x="8496" y="2220"/>
                </a:cubicBezTo>
                <a:cubicBezTo>
                  <a:pt x="8285" y="2524"/>
                  <a:pt x="8068" y="2861"/>
                  <a:pt x="7852" y="3229"/>
                </a:cubicBezTo>
                <a:cubicBezTo>
                  <a:pt x="7584" y="3686"/>
                  <a:pt x="7735" y="4275"/>
                  <a:pt x="8189" y="4544"/>
                </a:cubicBezTo>
                <a:cubicBezTo>
                  <a:pt x="8341" y="4634"/>
                  <a:pt x="8508" y="4677"/>
                  <a:pt x="8673" y="4677"/>
                </a:cubicBezTo>
                <a:cubicBezTo>
                  <a:pt x="9000" y="4677"/>
                  <a:pt x="9318" y="4508"/>
                  <a:pt x="9496" y="4205"/>
                </a:cubicBezTo>
                <a:cubicBezTo>
                  <a:pt x="9966" y="3402"/>
                  <a:pt x="10443" y="2772"/>
                  <a:pt x="10804" y="2339"/>
                </a:cubicBezTo>
                <a:cubicBezTo>
                  <a:pt x="11482" y="3155"/>
                  <a:pt x="12570" y="4679"/>
                  <a:pt x="13274" y="6743"/>
                </a:cubicBezTo>
                <a:lnTo>
                  <a:pt x="9632" y="6743"/>
                </a:lnTo>
                <a:cubicBezTo>
                  <a:pt x="9105" y="6743"/>
                  <a:pt x="8678" y="7173"/>
                  <a:pt x="8678" y="7703"/>
                </a:cubicBezTo>
                <a:cubicBezTo>
                  <a:pt x="8678" y="8233"/>
                  <a:pt x="9105" y="8663"/>
                  <a:pt x="9632" y="8663"/>
                </a:cubicBezTo>
                <a:lnTo>
                  <a:pt x="13767" y="8663"/>
                </a:lnTo>
                <a:cubicBezTo>
                  <a:pt x="13886" y="9337"/>
                  <a:pt x="13956" y="10050"/>
                  <a:pt x="13956" y="10800"/>
                </a:cubicBezTo>
                <a:cubicBezTo>
                  <a:pt x="13956" y="11550"/>
                  <a:pt x="13886" y="12263"/>
                  <a:pt x="13767" y="12937"/>
                </a:cubicBezTo>
                <a:lnTo>
                  <a:pt x="10182" y="12937"/>
                </a:lnTo>
                <a:cubicBezTo>
                  <a:pt x="9654" y="12937"/>
                  <a:pt x="9227" y="13367"/>
                  <a:pt x="9227" y="13897"/>
                </a:cubicBezTo>
                <a:cubicBezTo>
                  <a:pt x="9227" y="14427"/>
                  <a:pt x="9654" y="14857"/>
                  <a:pt x="10182" y="14857"/>
                </a:cubicBezTo>
                <a:lnTo>
                  <a:pt x="13274" y="14857"/>
                </a:lnTo>
                <a:cubicBezTo>
                  <a:pt x="12569" y="16921"/>
                  <a:pt x="11482" y="18446"/>
                  <a:pt x="10804" y="19261"/>
                </a:cubicBezTo>
                <a:cubicBezTo>
                  <a:pt x="10411" y="18790"/>
                  <a:pt x="9881" y="18085"/>
                  <a:pt x="9370" y="17177"/>
                </a:cubicBezTo>
                <a:cubicBezTo>
                  <a:pt x="9110" y="16715"/>
                  <a:pt x="8528" y="16552"/>
                  <a:pt x="8069" y="16814"/>
                </a:cubicBezTo>
                <a:cubicBezTo>
                  <a:pt x="7610" y="17076"/>
                  <a:pt x="7449" y="17661"/>
                  <a:pt x="7709" y="18123"/>
                </a:cubicBezTo>
                <a:cubicBezTo>
                  <a:pt x="7972" y="18590"/>
                  <a:pt x="8239" y="19008"/>
                  <a:pt x="8496" y="19380"/>
                </a:cubicBezTo>
                <a:cubicBezTo>
                  <a:pt x="7647" y="19153"/>
                  <a:pt x="6833" y="18804"/>
                  <a:pt x="6083" y="18332"/>
                </a:cubicBezTo>
                <a:cubicBezTo>
                  <a:pt x="5636" y="18050"/>
                  <a:pt x="5047" y="18186"/>
                  <a:pt x="4767" y="18636"/>
                </a:cubicBezTo>
                <a:close/>
              </a:path>
            </a:pathLst>
          </a:custGeom>
        </p:spPr>
        <p:txBody>
          <a:bodyPr/>
          <a:lstStyle/>
          <a:p>
            <a:pPr defTabSz="457200">
              <a:lnSpc>
                <a:spcPct val="100000"/>
              </a:lnSpc>
              <a:defRPr sz="3000" b="1">
                <a:solidFill>
                  <a:srgbClr val="FFFFFF"/>
                </a:solidFill>
              </a:defRPr>
            </a:pPr>
            <a:endParaRPr/>
          </a:p>
        </p:txBody>
      </p:sp>
      <p:sp>
        <p:nvSpPr>
          <p:cNvPr id="905" name="Shape"/>
          <p:cNvSpPr>
            <a:spLocks noGrp="1"/>
          </p:cNvSpPr>
          <p:nvPr>
            <p:ph type="body" idx="31"/>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2285" y="7006"/>
                </a:moveTo>
                <a:cubicBezTo>
                  <a:pt x="12285" y="7495"/>
                  <a:pt x="11812" y="7891"/>
                  <a:pt x="11227" y="7891"/>
                </a:cubicBezTo>
                <a:lnTo>
                  <a:pt x="4525" y="7891"/>
                </a:lnTo>
                <a:cubicBezTo>
                  <a:pt x="3940" y="7891"/>
                  <a:pt x="3467" y="7495"/>
                  <a:pt x="3467" y="7006"/>
                </a:cubicBezTo>
                <a:cubicBezTo>
                  <a:pt x="3467" y="6518"/>
                  <a:pt x="3940" y="6122"/>
                  <a:pt x="4525" y="6122"/>
                </a:cubicBezTo>
                <a:lnTo>
                  <a:pt x="11227" y="6122"/>
                </a:lnTo>
                <a:cubicBezTo>
                  <a:pt x="11812" y="6122"/>
                  <a:pt x="12285" y="6518"/>
                  <a:pt x="12285" y="7006"/>
                </a:cubicBezTo>
                <a:close/>
                <a:moveTo>
                  <a:pt x="12285" y="4132"/>
                </a:moveTo>
                <a:cubicBezTo>
                  <a:pt x="12285" y="4620"/>
                  <a:pt x="11812" y="5016"/>
                  <a:pt x="11227" y="5016"/>
                </a:cubicBezTo>
                <a:lnTo>
                  <a:pt x="4525" y="5016"/>
                </a:lnTo>
                <a:cubicBezTo>
                  <a:pt x="3940" y="5016"/>
                  <a:pt x="3467" y="4620"/>
                  <a:pt x="3467" y="4132"/>
                </a:cubicBezTo>
                <a:cubicBezTo>
                  <a:pt x="3467" y="3643"/>
                  <a:pt x="3940" y="3247"/>
                  <a:pt x="4525" y="3247"/>
                </a:cubicBezTo>
                <a:lnTo>
                  <a:pt x="11227" y="3247"/>
                </a:lnTo>
                <a:cubicBezTo>
                  <a:pt x="11812" y="3247"/>
                  <a:pt x="12285" y="3643"/>
                  <a:pt x="12285" y="4132"/>
                </a:cubicBezTo>
                <a:close/>
                <a:moveTo>
                  <a:pt x="17193" y="19831"/>
                </a:moveTo>
                <a:cubicBezTo>
                  <a:pt x="17076" y="17898"/>
                  <a:pt x="15733" y="16232"/>
                  <a:pt x="13797" y="15372"/>
                </a:cubicBezTo>
                <a:cubicBezTo>
                  <a:pt x="14408" y="14787"/>
                  <a:pt x="14782" y="14024"/>
                  <a:pt x="14782" y="13188"/>
                </a:cubicBezTo>
                <a:cubicBezTo>
                  <a:pt x="14782" y="11353"/>
                  <a:pt x="12995" y="9860"/>
                  <a:pt x="10799" y="9860"/>
                </a:cubicBezTo>
                <a:cubicBezTo>
                  <a:pt x="8604" y="9860"/>
                  <a:pt x="6818" y="11353"/>
                  <a:pt x="6818" y="13188"/>
                </a:cubicBezTo>
                <a:cubicBezTo>
                  <a:pt x="6818" y="14024"/>
                  <a:pt x="7191" y="14787"/>
                  <a:pt x="7802" y="15372"/>
                </a:cubicBezTo>
                <a:cubicBezTo>
                  <a:pt x="5867" y="16232"/>
                  <a:pt x="4524" y="17898"/>
                  <a:pt x="4407" y="19831"/>
                </a:cubicBezTo>
                <a:lnTo>
                  <a:pt x="2116" y="19831"/>
                </a:lnTo>
                <a:lnTo>
                  <a:pt x="2116" y="1769"/>
                </a:lnTo>
                <a:lnTo>
                  <a:pt x="13369" y="1769"/>
                </a:lnTo>
                <a:lnTo>
                  <a:pt x="13369" y="5932"/>
                </a:lnTo>
                <a:cubicBezTo>
                  <a:pt x="13369" y="6421"/>
                  <a:pt x="13842" y="6816"/>
                  <a:pt x="14427" y="6816"/>
                </a:cubicBezTo>
                <a:lnTo>
                  <a:pt x="19484" y="6816"/>
                </a:lnTo>
                <a:lnTo>
                  <a:pt x="19484" y="19831"/>
                </a:lnTo>
                <a:cubicBezTo>
                  <a:pt x="19484" y="19831"/>
                  <a:pt x="17193" y="19831"/>
                  <a:pt x="17193" y="19831"/>
                </a:cubicBezTo>
                <a:close/>
                <a:moveTo>
                  <a:pt x="10799" y="16516"/>
                </a:moveTo>
                <a:cubicBezTo>
                  <a:pt x="13057" y="16516"/>
                  <a:pt x="14908" y="17980"/>
                  <a:pt x="15077" y="19831"/>
                </a:cubicBezTo>
                <a:lnTo>
                  <a:pt x="6523" y="19831"/>
                </a:lnTo>
                <a:cubicBezTo>
                  <a:pt x="6691" y="17980"/>
                  <a:pt x="8542" y="16516"/>
                  <a:pt x="10799" y="16516"/>
                </a:cubicBezTo>
                <a:close/>
                <a:moveTo>
                  <a:pt x="8934" y="13188"/>
                </a:moveTo>
                <a:cubicBezTo>
                  <a:pt x="8934" y="12328"/>
                  <a:pt x="9771" y="11629"/>
                  <a:pt x="10799" y="11629"/>
                </a:cubicBezTo>
                <a:cubicBezTo>
                  <a:pt x="11828" y="11629"/>
                  <a:pt x="12665" y="12328"/>
                  <a:pt x="12665" y="13188"/>
                </a:cubicBezTo>
                <a:cubicBezTo>
                  <a:pt x="12665" y="14048"/>
                  <a:pt x="11828" y="14747"/>
                  <a:pt x="10799" y="14747"/>
                </a:cubicBezTo>
                <a:cubicBezTo>
                  <a:pt x="9771" y="14747"/>
                  <a:pt x="8934" y="14048"/>
                  <a:pt x="8934" y="13188"/>
                </a:cubicBezTo>
                <a:close/>
                <a:moveTo>
                  <a:pt x="15485" y="3238"/>
                </a:moveTo>
                <a:lnTo>
                  <a:pt x="17650" y="5047"/>
                </a:lnTo>
                <a:lnTo>
                  <a:pt x="15485" y="5047"/>
                </a:lnTo>
                <a:cubicBezTo>
                  <a:pt x="15485" y="5047"/>
                  <a:pt x="15485" y="3238"/>
                  <a:pt x="15485" y="3238"/>
                </a:cubicBezTo>
                <a:close/>
                <a:moveTo>
                  <a:pt x="15175" y="337"/>
                </a:moveTo>
                <a:cubicBezTo>
                  <a:pt x="15024" y="211"/>
                  <a:pt x="14835" y="129"/>
                  <a:pt x="14634" y="95"/>
                </a:cubicBezTo>
                <a:cubicBezTo>
                  <a:pt x="14489" y="35"/>
                  <a:pt x="14330" y="0"/>
                  <a:pt x="14166" y="0"/>
                </a:cubicBezTo>
                <a:lnTo>
                  <a:pt x="1058" y="0"/>
                </a:lnTo>
                <a:cubicBezTo>
                  <a:pt x="474" y="0"/>
                  <a:pt x="0" y="396"/>
                  <a:pt x="0" y="885"/>
                </a:cubicBezTo>
                <a:lnTo>
                  <a:pt x="0" y="20715"/>
                </a:lnTo>
                <a:cubicBezTo>
                  <a:pt x="0" y="21204"/>
                  <a:pt x="474" y="21600"/>
                  <a:pt x="1058" y="21600"/>
                </a:cubicBezTo>
                <a:lnTo>
                  <a:pt x="20542" y="21600"/>
                </a:lnTo>
                <a:cubicBezTo>
                  <a:pt x="21126" y="21600"/>
                  <a:pt x="21600" y="21204"/>
                  <a:pt x="21600" y="20715"/>
                </a:cubicBezTo>
                <a:lnTo>
                  <a:pt x="21600" y="6214"/>
                </a:lnTo>
                <a:cubicBezTo>
                  <a:pt x="21600" y="6021"/>
                  <a:pt x="21522" y="5838"/>
                  <a:pt x="21385" y="5685"/>
                </a:cubicBezTo>
                <a:cubicBezTo>
                  <a:pt x="21337" y="5546"/>
                  <a:pt x="21249" y="5414"/>
                  <a:pt x="21120" y="5307"/>
                </a:cubicBezTo>
                <a:cubicBezTo>
                  <a:pt x="21120" y="5307"/>
                  <a:pt x="15175" y="337"/>
                  <a:pt x="15175" y="337"/>
                </a:cubicBezTo>
                <a:close/>
              </a:path>
            </a:pathLst>
          </a:custGeom>
        </p:spPr>
        <p:txBody>
          <a:bodyPr/>
          <a:lstStyle/>
          <a:p>
            <a:pPr defTabSz="457200">
              <a:lnSpc>
                <a:spcPct val="100000"/>
              </a:lnSpc>
              <a:defRPr sz="3000" b="1">
                <a:solidFill>
                  <a:srgbClr val="FFFFFF"/>
                </a:solidFill>
              </a:defRPr>
            </a:pPr>
            <a:endParaRPr/>
          </a:p>
        </p:txBody>
      </p:sp>
      <p:sp>
        <p:nvSpPr>
          <p:cNvPr id="906" name="Shape"/>
          <p:cNvSpPr>
            <a:spLocks noGrp="1"/>
          </p:cNvSpPr>
          <p:nvPr>
            <p:ph type="body" idx="32"/>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0801" y="1967"/>
                </a:moveTo>
                <a:cubicBezTo>
                  <a:pt x="15329" y="1967"/>
                  <a:pt x="19014" y="4769"/>
                  <a:pt x="19014" y="8213"/>
                </a:cubicBezTo>
                <a:cubicBezTo>
                  <a:pt x="19014" y="9628"/>
                  <a:pt x="18526" y="10687"/>
                  <a:pt x="17432" y="11647"/>
                </a:cubicBezTo>
                <a:cubicBezTo>
                  <a:pt x="17417" y="11660"/>
                  <a:pt x="17403" y="11674"/>
                  <a:pt x="17388" y="11688"/>
                </a:cubicBezTo>
                <a:cubicBezTo>
                  <a:pt x="16915" y="12151"/>
                  <a:pt x="16442" y="12567"/>
                  <a:pt x="15984" y="12970"/>
                </a:cubicBezTo>
                <a:cubicBezTo>
                  <a:pt x="14847" y="13970"/>
                  <a:pt x="13764" y="14926"/>
                  <a:pt x="13363" y="16115"/>
                </a:cubicBezTo>
                <a:lnTo>
                  <a:pt x="12008" y="16115"/>
                </a:lnTo>
                <a:lnTo>
                  <a:pt x="12008" y="11230"/>
                </a:lnTo>
                <a:lnTo>
                  <a:pt x="15405" y="8072"/>
                </a:lnTo>
                <a:cubicBezTo>
                  <a:pt x="15857" y="7652"/>
                  <a:pt x="15775" y="7032"/>
                  <a:pt x="15222" y="6688"/>
                </a:cubicBezTo>
                <a:cubicBezTo>
                  <a:pt x="14669" y="6344"/>
                  <a:pt x="13855" y="6407"/>
                  <a:pt x="13403" y="6827"/>
                </a:cubicBezTo>
                <a:lnTo>
                  <a:pt x="10757" y="9286"/>
                </a:lnTo>
                <a:lnTo>
                  <a:pt x="8112" y="6827"/>
                </a:lnTo>
                <a:cubicBezTo>
                  <a:pt x="7660" y="6407"/>
                  <a:pt x="6846" y="6345"/>
                  <a:pt x="6293" y="6688"/>
                </a:cubicBezTo>
                <a:cubicBezTo>
                  <a:pt x="5740" y="7032"/>
                  <a:pt x="5658" y="7652"/>
                  <a:pt x="6110" y="8072"/>
                </a:cubicBezTo>
                <a:lnTo>
                  <a:pt x="9422" y="11151"/>
                </a:lnTo>
                <a:lnTo>
                  <a:pt x="9422" y="16115"/>
                </a:lnTo>
                <a:lnTo>
                  <a:pt x="8239" y="16115"/>
                </a:lnTo>
                <a:cubicBezTo>
                  <a:pt x="7837" y="14927"/>
                  <a:pt x="6754" y="13971"/>
                  <a:pt x="5618" y="12972"/>
                </a:cubicBezTo>
                <a:cubicBezTo>
                  <a:pt x="5160" y="12569"/>
                  <a:pt x="4686" y="12152"/>
                  <a:pt x="4212" y="11688"/>
                </a:cubicBezTo>
                <a:cubicBezTo>
                  <a:pt x="4197" y="11674"/>
                  <a:pt x="4183" y="11661"/>
                  <a:pt x="4168" y="11647"/>
                </a:cubicBezTo>
                <a:cubicBezTo>
                  <a:pt x="3074" y="10687"/>
                  <a:pt x="2586" y="9628"/>
                  <a:pt x="2586" y="8213"/>
                </a:cubicBezTo>
                <a:cubicBezTo>
                  <a:pt x="2586" y="4769"/>
                  <a:pt x="6271" y="1967"/>
                  <a:pt x="10801" y="1967"/>
                </a:cubicBezTo>
                <a:close/>
                <a:moveTo>
                  <a:pt x="10800" y="19633"/>
                </a:moveTo>
                <a:cubicBezTo>
                  <a:pt x="9559" y="19633"/>
                  <a:pt x="8798" y="19111"/>
                  <a:pt x="8523" y="18082"/>
                </a:cubicBezTo>
                <a:lnTo>
                  <a:pt x="13082" y="18082"/>
                </a:lnTo>
                <a:cubicBezTo>
                  <a:pt x="12689" y="19627"/>
                  <a:pt x="11356" y="19633"/>
                  <a:pt x="10800" y="19633"/>
                </a:cubicBezTo>
                <a:close/>
                <a:moveTo>
                  <a:pt x="3662" y="14258"/>
                </a:moveTo>
                <a:cubicBezTo>
                  <a:pt x="5039" y="15470"/>
                  <a:pt x="5818" y="16199"/>
                  <a:pt x="5818" y="17098"/>
                </a:cubicBezTo>
                <a:cubicBezTo>
                  <a:pt x="5818" y="19875"/>
                  <a:pt x="7727" y="21600"/>
                  <a:pt x="10800" y="21600"/>
                </a:cubicBezTo>
                <a:cubicBezTo>
                  <a:pt x="13920" y="21600"/>
                  <a:pt x="15783" y="19917"/>
                  <a:pt x="15783" y="17098"/>
                </a:cubicBezTo>
                <a:cubicBezTo>
                  <a:pt x="15783" y="16198"/>
                  <a:pt x="16563" y="15469"/>
                  <a:pt x="17941" y="14256"/>
                </a:cubicBezTo>
                <a:cubicBezTo>
                  <a:pt x="18391" y="13860"/>
                  <a:pt x="18902" y="13411"/>
                  <a:pt x="19410" y="12915"/>
                </a:cubicBezTo>
                <a:cubicBezTo>
                  <a:pt x="20884" y="11612"/>
                  <a:pt x="21600" y="10074"/>
                  <a:pt x="21600" y="8213"/>
                </a:cubicBezTo>
                <a:cubicBezTo>
                  <a:pt x="21600" y="3684"/>
                  <a:pt x="16756" y="0"/>
                  <a:pt x="10801" y="0"/>
                </a:cubicBezTo>
                <a:cubicBezTo>
                  <a:pt x="4845" y="0"/>
                  <a:pt x="0" y="3684"/>
                  <a:pt x="0" y="8213"/>
                </a:cubicBezTo>
                <a:cubicBezTo>
                  <a:pt x="0" y="10073"/>
                  <a:pt x="716" y="11612"/>
                  <a:pt x="2190" y="12915"/>
                </a:cubicBezTo>
                <a:cubicBezTo>
                  <a:pt x="2699" y="13411"/>
                  <a:pt x="3210" y="13861"/>
                  <a:pt x="3662" y="14258"/>
                </a:cubicBezTo>
                <a:close/>
              </a:path>
            </a:pathLst>
          </a:custGeom>
        </p:spPr>
        <p:txBody>
          <a:bodyPr/>
          <a:lstStyle/>
          <a:p>
            <a:pPr defTabSz="457200">
              <a:lnSpc>
                <a:spcPct val="100000"/>
              </a:lnSpc>
              <a:defRPr sz="3000" b="1">
                <a:solidFill>
                  <a:srgbClr val="FFFFFF"/>
                </a:solidFill>
              </a:defRPr>
            </a:pPr>
            <a:endParaRPr/>
          </a:p>
        </p:txBody>
      </p:sp>
    </p:spTree>
  </p:cSld>
  <p:clrMapOvr>
    <a:masterClrMapping/>
  </p:clrMapOvr>
  <p:transition xmlns:p14="http://schemas.microsoft.com/office/powerpoint/2010/mai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8" name="Company  Name  / Presentation theme goes here"/>
          <p:cNvSpPr txBox="1">
            <a:spLocks noGrp="1"/>
          </p:cNvSpPr>
          <p:nvPr>
            <p:ph type="body" idx="13"/>
          </p:nvPr>
        </p:nvSpPr>
        <p:spPr>
          <a:prstGeom prst="rect">
            <a:avLst/>
          </a:prstGeom>
        </p:spPr>
        <p:txBody>
          <a:bodyPr/>
          <a:lstStyle/>
          <a:p>
            <a:r>
              <a:t>Company  Name  / Presentation theme goes here</a:t>
            </a:r>
          </a:p>
        </p:txBody>
      </p:sp>
      <p:pic>
        <p:nvPicPr>
          <p:cNvPr id="909" name="Image" descr="Image"/>
          <p:cNvPicPr>
            <a:picLocks noGrp="1" noChangeAspect="1"/>
          </p:cNvPicPr>
          <p:nvPr>
            <p:ph type="pic" idx="14"/>
          </p:nvPr>
        </p:nvPicPr>
        <p:blipFill>
          <a:blip r:embed="rId2">
            <a:extLst/>
          </a:blip>
          <a:srcRect l="30702" r="30702"/>
          <a:stretch>
            <a:fillRect/>
          </a:stretch>
        </p:blipFill>
        <p:spPr>
          <a:prstGeom prst="rect">
            <a:avLst/>
          </a:prstGeom>
        </p:spPr>
      </p:pic>
      <p:sp>
        <p:nvSpPr>
          <p:cNvPr id="910"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fld id="{86CB4B4D-7CA3-9044-876B-883B54F8677D}" type="slidenum">
              <a:t>16</a:t>
            </a:fld>
            <a:endParaRPr/>
          </a:p>
        </p:txBody>
      </p:sp>
      <p:sp>
        <p:nvSpPr>
          <p:cNvPr id="911" name="Threats."/>
          <p:cNvSpPr txBox="1">
            <a:spLocks noGrp="1"/>
          </p:cNvSpPr>
          <p:nvPr>
            <p:ph type="title"/>
          </p:nvPr>
        </p:nvSpPr>
        <p:spPr>
          <a:prstGeom prst="rect">
            <a:avLst/>
          </a:prstGeom>
        </p:spPr>
        <p:txBody>
          <a:bodyPr/>
          <a:lstStyle/>
          <a:p>
            <a:r>
              <a:t>Threats.</a:t>
            </a:r>
          </a:p>
        </p:txBody>
      </p:sp>
      <p:sp>
        <p:nvSpPr>
          <p:cNvPr id="912" name="Cras justo odio, dapibus ac facilisis in, egestas eget quam."/>
          <p:cNvSpPr txBox="1">
            <a:spLocks noGrp="1"/>
          </p:cNvSpPr>
          <p:nvPr>
            <p:ph type="body" sz="quarter" idx="1"/>
          </p:nvPr>
        </p:nvSpPr>
        <p:spPr>
          <a:prstGeom prst="rect">
            <a:avLst/>
          </a:prstGeom>
        </p:spPr>
        <p:txBody>
          <a:bodyPr/>
          <a:lstStyle/>
          <a:p>
            <a:r>
              <a:t>Cras justo odio, dapibus ac facilisis in, egestas eget quam.</a:t>
            </a:r>
          </a:p>
        </p:txBody>
      </p:sp>
      <p:sp>
        <p:nvSpPr>
          <p:cNvPr id="913" name="Square"/>
          <p:cNvSpPr>
            <a:spLocks noGrp="1"/>
          </p:cNvSpPr>
          <p:nvPr>
            <p:ph type="body" idx="15"/>
          </p:nvPr>
        </p:nvSpPr>
        <p:spPr>
          <a:prstGeom prst="rect">
            <a:avLst/>
          </a:prstGeom>
        </p:spPr>
        <p:txBody>
          <a:bodyPr/>
          <a:lstStyle/>
          <a:p>
            <a:pPr>
              <a:lnSpc>
                <a:spcPct val="100000"/>
              </a:lnSpc>
              <a:defRPr b="1">
                <a:solidFill>
                  <a:srgbClr val="FFFFFF"/>
                </a:solidFill>
              </a:defRPr>
            </a:pPr>
            <a:endParaRPr/>
          </a:p>
        </p:txBody>
      </p:sp>
      <p:sp>
        <p:nvSpPr>
          <p:cNvPr id="914" name="Shape"/>
          <p:cNvSpPr>
            <a:spLocks noGrp="1"/>
          </p:cNvSpPr>
          <p:nvPr>
            <p:ph type="body" idx="16"/>
          </p:nvPr>
        </p:nvSpPr>
        <p:spPr>
          <a:custGeom>
            <a:avLst/>
            <a:gdLst/>
            <a:ahLst/>
            <a:cxnLst>
              <a:cxn ang="0">
                <a:pos x="wd2" y="hd2"/>
              </a:cxn>
              <a:cxn ang="5400000">
                <a:pos x="wd2" y="hd2"/>
              </a:cxn>
              <a:cxn ang="10800000">
                <a:pos x="wd2" y="hd2"/>
              </a:cxn>
              <a:cxn ang="16200000">
                <a:pos x="wd2" y="hd2"/>
              </a:cxn>
            </a:cxnLst>
            <a:rect l="0" t="0" r="r" b="b"/>
            <a:pathLst>
              <a:path w="21533" h="21600" extrusionOk="0">
                <a:moveTo>
                  <a:pt x="11228" y="10314"/>
                </a:moveTo>
                <a:lnTo>
                  <a:pt x="16788" y="7658"/>
                </a:lnTo>
                <a:lnTo>
                  <a:pt x="14871" y="7567"/>
                </a:lnTo>
                <a:cubicBezTo>
                  <a:pt x="14385" y="7544"/>
                  <a:pt x="13995" y="7154"/>
                  <a:pt x="13972" y="6667"/>
                </a:cubicBezTo>
                <a:lnTo>
                  <a:pt x="13881" y="4749"/>
                </a:lnTo>
                <a:cubicBezTo>
                  <a:pt x="13881" y="4749"/>
                  <a:pt x="11228" y="10314"/>
                  <a:pt x="11228" y="10314"/>
                </a:cubicBezTo>
                <a:close/>
                <a:moveTo>
                  <a:pt x="8372" y="11911"/>
                </a:moveTo>
                <a:lnTo>
                  <a:pt x="13794" y="539"/>
                </a:lnTo>
                <a:cubicBezTo>
                  <a:pt x="13953" y="205"/>
                  <a:pt x="14289" y="0"/>
                  <a:pt x="14647" y="0"/>
                </a:cubicBezTo>
                <a:cubicBezTo>
                  <a:pt x="14709" y="0"/>
                  <a:pt x="14771" y="6"/>
                  <a:pt x="14834" y="19"/>
                </a:cubicBezTo>
                <a:cubicBezTo>
                  <a:pt x="15258" y="105"/>
                  <a:pt x="15571" y="468"/>
                  <a:pt x="15591" y="901"/>
                </a:cubicBezTo>
                <a:lnTo>
                  <a:pt x="15820" y="5718"/>
                </a:lnTo>
                <a:lnTo>
                  <a:pt x="20633" y="5947"/>
                </a:lnTo>
                <a:cubicBezTo>
                  <a:pt x="21065" y="5967"/>
                  <a:pt x="21429" y="6280"/>
                  <a:pt x="21514" y="6705"/>
                </a:cubicBezTo>
                <a:cubicBezTo>
                  <a:pt x="21600" y="7130"/>
                  <a:pt x="21386" y="7559"/>
                  <a:pt x="20995" y="7746"/>
                </a:cubicBezTo>
                <a:lnTo>
                  <a:pt x="9632" y="13172"/>
                </a:lnTo>
                <a:cubicBezTo>
                  <a:pt x="9502" y="13234"/>
                  <a:pt x="9363" y="13265"/>
                  <a:pt x="9225" y="13265"/>
                </a:cubicBezTo>
                <a:cubicBezTo>
                  <a:pt x="8979" y="13265"/>
                  <a:pt x="8737" y="13169"/>
                  <a:pt x="8556" y="12987"/>
                </a:cubicBezTo>
                <a:cubicBezTo>
                  <a:pt x="8273" y="12704"/>
                  <a:pt x="8199" y="12273"/>
                  <a:pt x="8372" y="11911"/>
                </a:cubicBezTo>
                <a:close/>
                <a:moveTo>
                  <a:pt x="8305" y="7658"/>
                </a:moveTo>
                <a:cubicBezTo>
                  <a:pt x="6095" y="8087"/>
                  <a:pt x="4421" y="10037"/>
                  <a:pt x="4421" y="12372"/>
                </a:cubicBezTo>
                <a:cubicBezTo>
                  <a:pt x="4421" y="15020"/>
                  <a:pt x="6574" y="17175"/>
                  <a:pt x="9221" y="17175"/>
                </a:cubicBezTo>
                <a:cubicBezTo>
                  <a:pt x="11581" y="17175"/>
                  <a:pt x="13545" y="15460"/>
                  <a:pt x="13942" y="13210"/>
                </a:cubicBezTo>
                <a:lnTo>
                  <a:pt x="11157" y="14540"/>
                </a:lnTo>
                <a:cubicBezTo>
                  <a:pt x="10643" y="15001"/>
                  <a:pt x="9965" y="15283"/>
                  <a:pt x="9221" y="15283"/>
                </a:cubicBezTo>
                <a:cubicBezTo>
                  <a:pt x="7614" y="15283"/>
                  <a:pt x="6311" y="13980"/>
                  <a:pt x="6311" y="12372"/>
                </a:cubicBezTo>
                <a:cubicBezTo>
                  <a:pt x="6311" y="11726"/>
                  <a:pt x="6524" y="11132"/>
                  <a:pt x="6879" y="10650"/>
                </a:cubicBezTo>
                <a:cubicBezTo>
                  <a:pt x="6879" y="10650"/>
                  <a:pt x="8305" y="7658"/>
                  <a:pt x="8305" y="7658"/>
                </a:cubicBezTo>
                <a:close/>
                <a:moveTo>
                  <a:pt x="0" y="12372"/>
                </a:moveTo>
                <a:cubicBezTo>
                  <a:pt x="0" y="7283"/>
                  <a:pt x="4136" y="3143"/>
                  <a:pt x="9221" y="3143"/>
                </a:cubicBezTo>
                <a:cubicBezTo>
                  <a:pt x="9627" y="3143"/>
                  <a:pt x="10027" y="3173"/>
                  <a:pt x="10419" y="3224"/>
                </a:cubicBezTo>
                <a:lnTo>
                  <a:pt x="9552" y="5044"/>
                </a:lnTo>
                <a:cubicBezTo>
                  <a:pt x="9442" y="5039"/>
                  <a:pt x="9332" y="5035"/>
                  <a:pt x="9221" y="5035"/>
                </a:cubicBezTo>
                <a:cubicBezTo>
                  <a:pt x="5179" y="5035"/>
                  <a:pt x="1890" y="8326"/>
                  <a:pt x="1890" y="12372"/>
                </a:cubicBezTo>
                <a:cubicBezTo>
                  <a:pt x="1890" y="16417"/>
                  <a:pt x="5179" y="19708"/>
                  <a:pt x="9221" y="19708"/>
                </a:cubicBezTo>
                <a:cubicBezTo>
                  <a:pt x="13263" y="19708"/>
                  <a:pt x="16551" y="16417"/>
                  <a:pt x="16551" y="12372"/>
                </a:cubicBezTo>
                <a:cubicBezTo>
                  <a:pt x="16551" y="12237"/>
                  <a:pt x="16547" y="12103"/>
                  <a:pt x="16540" y="11970"/>
                </a:cubicBezTo>
                <a:lnTo>
                  <a:pt x="18352" y="11104"/>
                </a:lnTo>
                <a:cubicBezTo>
                  <a:pt x="18409" y="11519"/>
                  <a:pt x="18441" y="11941"/>
                  <a:pt x="18441" y="12372"/>
                </a:cubicBezTo>
                <a:cubicBezTo>
                  <a:pt x="18441" y="17460"/>
                  <a:pt x="14305" y="21600"/>
                  <a:pt x="9221" y="21600"/>
                </a:cubicBezTo>
                <a:cubicBezTo>
                  <a:pt x="4136" y="21600"/>
                  <a:pt x="0" y="17460"/>
                  <a:pt x="0" y="12372"/>
                </a:cubicBezTo>
                <a:close/>
              </a:path>
            </a:pathLst>
          </a:custGeom>
        </p:spPr>
        <p:txBody>
          <a:bodyPr/>
          <a:lstStyle/>
          <a:p>
            <a:pPr defTabSz="457200">
              <a:lnSpc>
                <a:spcPct val="100000"/>
              </a:lnSpc>
              <a:defRPr sz="3000" b="1">
                <a:solidFill>
                  <a:srgbClr val="FFFFFF"/>
                </a:solidFill>
              </a:defRPr>
            </a:pPr>
            <a:endParaRPr/>
          </a:p>
        </p:txBody>
      </p:sp>
      <p:sp>
        <p:nvSpPr>
          <p:cNvPr id="915" name="Pellentesque Consectetur Vehicula"/>
          <p:cNvSpPr txBox="1">
            <a:spLocks noGrp="1"/>
          </p:cNvSpPr>
          <p:nvPr>
            <p:ph type="body" idx="17"/>
          </p:nvPr>
        </p:nvSpPr>
        <p:spPr>
          <a:prstGeom prst="rect">
            <a:avLst/>
          </a:prstGeom>
        </p:spPr>
        <p:txBody>
          <a:bodyPr/>
          <a:lstStyle/>
          <a:p>
            <a:r>
              <a:t>Pellentesque Consectetur Vehicula</a:t>
            </a:r>
          </a:p>
        </p:txBody>
      </p:sp>
      <p:sp>
        <p:nvSpPr>
          <p:cNvPr id="916" name="Square"/>
          <p:cNvSpPr>
            <a:spLocks noGrp="1"/>
          </p:cNvSpPr>
          <p:nvPr>
            <p:ph type="body" idx="18"/>
          </p:nvPr>
        </p:nvSpPr>
        <p:spPr>
          <a:prstGeom prst="rect">
            <a:avLst/>
          </a:prstGeom>
        </p:spPr>
        <p:txBody>
          <a:bodyPr/>
          <a:lstStyle/>
          <a:p>
            <a:pPr>
              <a:lnSpc>
                <a:spcPct val="100000"/>
              </a:lnSpc>
              <a:defRPr b="1">
                <a:solidFill>
                  <a:srgbClr val="FFFFFF"/>
                </a:solidFill>
              </a:defRPr>
            </a:pPr>
            <a:endParaRPr/>
          </a:p>
        </p:txBody>
      </p:sp>
      <p:sp>
        <p:nvSpPr>
          <p:cNvPr id="917" name="Etiam Vulputate Tortor Lorem"/>
          <p:cNvSpPr txBox="1">
            <a:spLocks noGrp="1"/>
          </p:cNvSpPr>
          <p:nvPr>
            <p:ph type="body" idx="19"/>
          </p:nvPr>
        </p:nvSpPr>
        <p:spPr>
          <a:prstGeom prst="rect">
            <a:avLst/>
          </a:prstGeom>
        </p:spPr>
        <p:txBody>
          <a:bodyPr/>
          <a:lstStyle/>
          <a:p>
            <a:r>
              <a:t>Etiam Vulputate Tortor Lorem</a:t>
            </a:r>
          </a:p>
        </p:txBody>
      </p:sp>
      <p:sp>
        <p:nvSpPr>
          <p:cNvPr id="918" name="Cum sociis natoque et dis parturient montes, ridiculus mus."/>
          <p:cNvSpPr txBox="1">
            <a:spLocks noGrp="1"/>
          </p:cNvSpPr>
          <p:nvPr>
            <p:ph type="body" idx="20"/>
          </p:nvPr>
        </p:nvSpPr>
        <p:spPr>
          <a:prstGeom prst="rect">
            <a:avLst/>
          </a:prstGeom>
        </p:spPr>
        <p:txBody>
          <a:bodyPr/>
          <a:lstStyle/>
          <a:p>
            <a:r>
              <a:t>Cum sociis natoque et dis parturient montes, ridiculus mus.</a:t>
            </a:r>
          </a:p>
        </p:txBody>
      </p:sp>
      <p:sp>
        <p:nvSpPr>
          <p:cNvPr id="919" name="Square"/>
          <p:cNvSpPr>
            <a:spLocks noGrp="1"/>
          </p:cNvSpPr>
          <p:nvPr>
            <p:ph type="body" idx="21"/>
          </p:nvPr>
        </p:nvSpPr>
        <p:spPr>
          <a:prstGeom prst="rect">
            <a:avLst/>
          </a:prstGeom>
        </p:spPr>
        <p:txBody>
          <a:bodyPr/>
          <a:lstStyle/>
          <a:p>
            <a:pPr>
              <a:lnSpc>
                <a:spcPct val="100000"/>
              </a:lnSpc>
              <a:defRPr b="1">
                <a:solidFill>
                  <a:srgbClr val="FFFFFF"/>
                </a:solidFill>
              </a:defRPr>
            </a:pPr>
            <a:endParaRPr/>
          </a:p>
        </p:txBody>
      </p:sp>
      <p:sp>
        <p:nvSpPr>
          <p:cNvPr id="920" name="Shape"/>
          <p:cNvSpPr>
            <a:spLocks noGrp="1"/>
          </p:cNvSpPr>
          <p:nvPr>
            <p:ph type="body" idx="22"/>
          </p:nvPr>
        </p:nvSpPr>
        <p:spPr>
          <a:custGeom>
            <a:avLst/>
            <a:gdLst/>
            <a:ahLst/>
            <a:cxnLst>
              <a:cxn ang="0">
                <a:pos x="wd2" y="hd2"/>
              </a:cxn>
              <a:cxn ang="5400000">
                <a:pos x="wd2" y="hd2"/>
              </a:cxn>
              <a:cxn ang="10800000">
                <a:pos x="wd2" y="hd2"/>
              </a:cxn>
              <a:cxn ang="16200000">
                <a:pos x="wd2" y="hd2"/>
              </a:cxn>
            </a:cxnLst>
            <a:rect l="0" t="0" r="r" b="b"/>
            <a:pathLst>
              <a:path w="21533" h="21600" extrusionOk="0">
                <a:moveTo>
                  <a:pt x="11228" y="10314"/>
                </a:moveTo>
                <a:lnTo>
                  <a:pt x="16788" y="7658"/>
                </a:lnTo>
                <a:lnTo>
                  <a:pt x="14871" y="7567"/>
                </a:lnTo>
                <a:cubicBezTo>
                  <a:pt x="14385" y="7544"/>
                  <a:pt x="13995" y="7154"/>
                  <a:pt x="13972" y="6667"/>
                </a:cubicBezTo>
                <a:lnTo>
                  <a:pt x="13881" y="4749"/>
                </a:lnTo>
                <a:cubicBezTo>
                  <a:pt x="13881" y="4749"/>
                  <a:pt x="11228" y="10314"/>
                  <a:pt x="11228" y="10314"/>
                </a:cubicBezTo>
                <a:close/>
                <a:moveTo>
                  <a:pt x="8372" y="11911"/>
                </a:moveTo>
                <a:lnTo>
                  <a:pt x="13794" y="539"/>
                </a:lnTo>
                <a:cubicBezTo>
                  <a:pt x="13953" y="205"/>
                  <a:pt x="14289" y="0"/>
                  <a:pt x="14647" y="0"/>
                </a:cubicBezTo>
                <a:cubicBezTo>
                  <a:pt x="14709" y="0"/>
                  <a:pt x="14771" y="6"/>
                  <a:pt x="14834" y="19"/>
                </a:cubicBezTo>
                <a:cubicBezTo>
                  <a:pt x="15258" y="105"/>
                  <a:pt x="15571" y="468"/>
                  <a:pt x="15591" y="901"/>
                </a:cubicBezTo>
                <a:lnTo>
                  <a:pt x="15820" y="5718"/>
                </a:lnTo>
                <a:lnTo>
                  <a:pt x="20633" y="5947"/>
                </a:lnTo>
                <a:cubicBezTo>
                  <a:pt x="21065" y="5967"/>
                  <a:pt x="21429" y="6280"/>
                  <a:pt x="21514" y="6705"/>
                </a:cubicBezTo>
                <a:cubicBezTo>
                  <a:pt x="21600" y="7130"/>
                  <a:pt x="21386" y="7559"/>
                  <a:pt x="20995" y="7746"/>
                </a:cubicBezTo>
                <a:lnTo>
                  <a:pt x="9632" y="13172"/>
                </a:lnTo>
                <a:cubicBezTo>
                  <a:pt x="9502" y="13234"/>
                  <a:pt x="9363" y="13265"/>
                  <a:pt x="9225" y="13265"/>
                </a:cubicBezTo>
                <a:cubicBezTo>
                  <a:pt x="8979" y="13265"/>
                  <a:pt x="8737" y="13169"/>
                  <a:pt x="8556" y="12987"/>
                </a:cubicBezTo>
                <a:cubicBezTo>
                  <a:pt x="8273" y="12704"/>
                  <a:pt x="8199" y="12273"/>
                  <a:pt x="8372" y="11911"/>
                </a:cubicBezTo>
                <a:close/>
                <a:moveTo>
                  <a:pt x="8305" y="7658"/>
                </a:moveTo>
                <a:cubicBezTo>
                  <a:pt x="6095" y="8087"/>
                  <a:pt x="4421" y="10037"/>
                  <a:pt x="4421" y="12372"/>
                </a:cubicBezTo>
                <a:cubicBezTo>
                  <a:pt x="4421" y="15020"/>
                  <a:pt x="6574" y="17175"/>
                  <a:pt x="9221" y="17175"/>
                </a:cubicBezTo>
                <a:cubicBezTo>
                  <a:pt x="11581" y="17175"/>
                  <a:pt x="13545" y="15460"/>
                  <a:pt x="13942" y="13210"/>
                </a:cubicBezTo>
                <a:lnTo>
                  <a:pt x="11157" y="14540"/>
                </a:lnTo>
                <a:cubicBezTo>
                  <a:pt x="10643" y="15001"/>
                  <a:pt x="9965" y="15283"/>
                  <a:pt x="9221" y="15283"/>
                </a:cubicBezTo>
                <a:cubicBezTo>
                  <a:pt x="7614" y="15283"/>
                  <a:pt x="6311" y="13980"/>
                  <a:pt x="6311" y="12372"/>
                </a:cubicBezTo>
                <a:cubicBezTo>
                  <a:pt x="6311" y="11726"/>
                  <a:pt x="6524" y="11132"/>
                  <a:pt x="6879" y="10650"/>
                </a:cubicBezTo>
                <a:cubicBezTo>
                  <a:pt x="6879" y="10650"/>
                  <a:pt x="8305" y="7658"/>
                  <a:pt x="8305" y="7658"/>
                </a:cubicBezTo>
                <a:close/>
                <a:moveTo>
                  <a:pt x="0" y="12372"/>
                </a:moveTo>
                <a:cubicBezTo>
                  <a:pt x="0" y="7283"/>
                  <a:pt x="4136" y="3143"/>
                  <a:pt x="9221" y="3143"/>
                </a:cubicBezTo>
                <a:cubicBezTo>
                  <a:pt x="9627" y="3143"/>
                  <a:pt x="10027" y="3173"/>
                  <a:pt x="10419" y="3224"/>
                </a:cubicBezTo>
                <a:lnTo>
                  <a:pt x="9552" y="5044"/>
                </a:lnTo>
                <a:cubicBezTo>
                  <a:pt x="9442" y="5039"/>
                  <a:pt x="9332" y="5035"/>
                  <a:pt x="9221" y="5035"/>
                </a:cubicBezTo>
                <a:cubicBezTo>
                  <a:pt x="5179" y="5035"/>
                  <a:pt x="1890" y="8326"/>
                  <a:pt x="1890" y="12372"/>
                </a:cubicBezTo>
                <a:cubicBezTo>
                  <a:pt x="1890" y="16417"/>
                  <a:pt x="5179" y="19708"/>
                  <a:pt x="9221" y="19708"/>
                </a:cubicBezTo>
                <a:cubicBezTo>
                  <a:pt x="13263" y="19708"/>
                  <a:pt x="16551" y="16417"/>
                  <a:pt x="16551" y="12372"/>
                </a:cubicBezTo>
                <a:cubicBezTo>
                  <a:pt x="16551" y="12237"/>
                  <a:pt x="16547" y="12103"/>
                  <a:pt x="16540" y="11970"/>
                </a:cubicBezTo>
                <a:lnTo>
                  <a:pt x="18352" y="11104"/>
                </a:lnTo>
                <a:cubicBezTo>
                  <a:pt x="18409" y="11519"/>
                  <a:pt x="18441" y="11941"/>
                  <a:pt x="18441" y="12372"/>
                </a:cubicBezTo>
                <a:cubicBezTo>
                  <a:pt x="18441" y="17460"/>
                  <a:pt x="14305" y="21600"/>
                  <a:pt x="9221" y="21600"/>
                </a:cubicBezTo>
                <a:cubicBezTo>
                  <a:pt x="4136" y="21600"/>
                  <a:pt x="0" y="17460"/>
                  <a:pt x="0" y="12372"/>
                </a:cubicBezTo>
                <a:close/>
              </a:path>
            </a:pathLst>
          </a:custGeom>
        </p:spPr>
        <p:txBody>
          <a:bodyPr/>
          <a:lstStyle/>
          <a:p>
            <a:pPr defTabSz="457200">
              <a:lnSpc>
                <a:spcPct val="100000"/>
              </a:lnSpc>
              <a:defRPr sz="3000" b="1">
                <a:solidFill>
                  <a:srgbClr val="FFFFFF"/>
                </a:solidFill>
              </a:defRPr>
            </a:pPr>
            <a:endParaRPr/>
          </a:p>
        </p:txBody>
      </p:sp>
      <p:sp>
        <p:nvSpPr>
          <p:cNvPr id="921" name="Sit Amet Fermentum"/>
          <p:cNvSpPr txBox="1">
            <a:spLocks noGrp="1"/>
          </p:cNvSpPr>
          <p:nvPr>
            <p:ph type="body" idx="23"/>
          </p:nvPr>
        </p:nvSpPr>
        <p:spPr>
          <a:prstGeom prst="rect">
            <a:avLst/>
          </a:prstGeom>
        </p:spPr>
        <p:txBody>
          <a:bodyPr/>
          <a:lstStyle/>
          <a:p>
            <a:r>
              <a:t>Sit Amet Fermentum</a:t>
            </a:r>
          </a:p>
        </p:txBody>
      </p:sp>
      <p:sp>
        <p:nvSpPr>
          <p:cNvPr id="922" name="Donec id elit non mi porta gravida at eget metus."/>
          <p:cNvSpPr txBox="1">
            <a:spLocks noGrp="1"/>
          </p:cNvSpPr>
          <p:nvPr>
            <p:ph type="body" idx="24"/>
          </p:nvPr>
        </p:nvSpPr>
        <p:spPr>
          <a:prstGeom prst="rect">
            <a:avLst/>
          </a:prstGeom>
        </p:spPr>
        <p:txBody>
          <a:bodyPr/>
          <a:lstStyle/>
          <a:p>
            <a:r>
              <a:t>Donec id elit non mi porta gravida at eget metus.</a:t>
            </a:r>
          </a:p>
        </p:txBody>
      </p:sp>
      <p:sp>
        <p:nvSpPr>
          <p:cNvPr id="923" name="Square"/>
          <p:cNvSpPr>
            <a:spLocks noGrp="1"/>
          </p:cNvSpPr>
          <p:nvPr>
            <p:ph type="body" idx="25"/>
          </p:nvPr>
        </p:nvSpPr>
        <p:spPr>
          <a:prstGeom prst="rect">
            <a:avLst/>
          </a:prstGeom>
        </p:spPr>
        <p:txBody>
          <a:bodyPr/>
          <a:lstStyle/>
          <a:p>
            <a:pPr>
              <a:lnSpc>
                <a:spcPct val="100000"/>
              </a:lnSpc>
              <a:defRPr b="1">
                <a:solidFill>
                  <a:srgbClr val="FFFFFF"/>
                </a:solidFill>
              </a:defRPr>
            </a:pPr>
            <a:endParaRPr/>
          </a:p>
        </p:txBody>
      </p:sp>
      <p:sp>
        <p:nvSpPr>
          <p:cNvPr id="924" name="Adipiscing Ipsum Quam Consectetur Sollicitudin"/>
          <p:cNvSpPr txBox="1">
            <a:spLocks noGrp="1"/>
          </p:cNvSpPr>
          <p:nvPr>
            <p:ph type="body" idx="26"/>
          </p:nvPr>
        </p:nvSpPr>
        <p:spPr>
          <a:prstGeom prst="rect">
            <a:avLst/>
          </a:prstGeom>
        </p:spPr>
        <p:txBody>
          <a:bodyPr/>
          <a:lstStyle/>
          <a:p>
            <a:r>
              <a:t>Adipiscing Ipsum Quam Consectetur Sollicitudin</a:t>
            </a:r>
          </a:p>
        </p:txBody>
      </p:sp>
      <p:sp>
        <p:nvSpPr>
          <p:cNvPr id="925" name="Nullam id dolor id nibh ultricies vehicula ut id elit."/>
          <p:cNvSpPr txBox="1">
            <a:spLocks noGrp="1"/>
          </p:cNvSpPr>
          <p:nvPr>
            <p:ph type="body" idx="27"/>
          </p:nvPr>
        </p:nvSpPr>
        <p:spPr>
          <a:prstGeom prst="rect">
            <a:avLst/>
          </a:prstGeom>
        </p:spPr>
        <p:txBody>
          <a:bodyPr/>
          <a:lstStyle/>
          <a:p>
            <a:r>
              <a:t>Nullam id dolor id nibh ultricies vehicula ut id elit.</a:t>
            </a:r>
          </a:p>
        </p:txBody>
      </p:sp>
      <p:sp>
        <p:nvSpPr>
          <p:cNvPr id="926" name="Shape"/>
          <p:cNvSpPr>
            <a:spLocks noGrp="1"/>
          </p:cNvSpPr>
          <p:nvPr>
            <p:ph type="body" idx="28"/>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4521" y="8525"/>
                </a:moveTo>
                <a:lnTo>
                  <a:pt x="14521" y="14953"/>
                </a:lnTo>
                <a:cubicBezTo>
                  <a:pt x="14521" y="15742"/>
                  <a:pt x="14793" y="16334"/>
                  <a:pt x="15338" y="16729"/>
                </a:cubicBezTo>
                <a:cubicBezTo>
                  <a:pt x="15883" y="17123"/>
                  <a:pt x="16860" y="17320"/>
                  <a:pt x="18272" y="17320"/>
                </a:cubicBezTo>
                <a:cubicBezTo>
                  <a:pt x="18756" y="17320"/>
                  <a:pt x="19271" y="17298"/>
                  <a:pt x="19815" y="17253"/>
                </a:cubicBezTo>
                <a:cubicBezTo>
                  <a:pt x="20359" y="17208"/>
                  <a:pt x="20813" y="17141"/>
                  <a:pt x="21177" y="17051"/>
                </a:cubicBezTo>
                <a:lnTo>
                  <a:pt x="21297" y="21095"/>
                </a:lnTo>
                <a:cubicBezTo>
                  <a:pt x="20611" y="21229"/>
                  <a:pt x="19744" y="21347"/>
                  <a:pt x="18695" y="21448"/>
                </a:cubicBezTo>
                <a:cubicBezTo>
                  <a:pt x="17646" y="21549"/>
                  <a:pt x="16598" y="21600"/>
                  <a:pt x="15550" y="21600"/>
                </a:cubicBezTo>
                <a:cubicBezTo>
                  <a:pt x="13532" y="21600"/>
                  <a:pt x="11838" y="21459"/>
                  <a:pt x="10467" y="21178"/>
                </a:cubicBezTo>
                <a:cubicBezTo>
                  <a:pt x="9095" y="20896"/>
                  <a:pt x="7996" y="20491"/>
                  <a:pt x="7170" y="19961"/>
                </a:cubicBezTo>
                <a:cubicBezTo>
                  <a:pt x="6343" y="19432"/>
                  <a:pt x="5748" y="18801"/>
                  <a:pt x="5385" y="18070"/>
                </a:cubicBezTo>
                <a:cubicBezTo>
                  <a:pt x="5022" y="17338"/>
                  <a:pt x="4841" y="16521"/>
                  <a:pt x="4841" y="15620"/>
                </a:cubicBezTo>
                <a:lnTo>
                  <a:pt x="4841" y="8525"/>
                </a:lnTo>
                <a:lnTo>
                  <a:pt x="0" y="8525"/>
                </a:lnTo>
                <a:lnTo>
                  <a:pt x="0" y="4414"/>
                </a:lnTo>
                <a:lnTo>
                  <a:pt x="4780" y="4414"/>
                </a:lnTo>
                <a:lnTo>
                  <a:pt x="4780" y="0"/>
                </a:lnTo>
                <a:lnTo>
                  <a:pt x="14521" y="0"/>
                </a:lnTo>
                <a:lnTo>
                  <a:pt x="14521" y="4414"/>
                </a:lnTo>
                <a:lnTo>
                  <a:pt x="21600" y="4414"/>
                </a:lnTo>
                <a:lnTo>
                  <a:pt x="21600" y="8525"/>
                </a:lnTo>
                <a:cubicBezTo>
                  <a:pt x="21600" y="8525"/>
                  <a:pt x="14521" y="8525"/>
                  <a:pt x="14521" y="8525"/>
                </a:cubicBezTo>
                <a:close/>
              </a:path>
            </a:pathLst>
          </a:custGeom>
        </p:spPr>
        <p:txBody>
          <a:bodyPr/>
          <a:lstStyle/>
          <a:p>
            <a:pPr>
              <a:lnSpc>
                <a:spcPct val="100000"/>
              </a:lnSpc>
              <a:defRPr b="1">
                <a:solidFill>
                  <a:srgbClr val="FFFFFF"/>
                </a:solidFill>
              </a:defRPr>
            </a:pPr>
            <a:endParaRPr/>
          </a:p>
        </p:txBody>
      </p:sp>
      <p:sp>
        <p:nvSpPr>
          <p:cNvPr id="927" name="Rectangle"/>
          <p:cNvSpPr>
            <a:spLocks noGrp="1"/>
          </p:cNvSpPr>
          <p:nvPr>
            <p:ph type="body" idx="29"/>
          </p:nvPr>
        </p:nvSpPr>
        <p:spPr>
          <a:prstGeom prst="rect">
            <a:avLst/>
          </a:prstGeom>
        </p:spPr>
        <p:txBody>
          <a:bodyPr/>
          <a:lstStyle/>
          <a:p>
            <a:pPr>
              <a:lnSpc>
                <a:spcPct val="100000"/>
              </a:lnSpc>
              <a:defRPr b="1">
                <a:solidFill>
                  <a:srgbClr val="FFFFFF"/>
                </a:solidFill>
              </a:defRPr>
            </a:pPr>
            <a:endParaRPr/>
          </a:p>
        </p:txBody>
      </p:sp>
      <p:sp>
        <p:nvSpPr>
          <p:cNvPr id="928" name="SWOT analysis"/>
          <p:cNvSpPr txBox="1">
            <a:spLocks noGrp="1"/>
          </p:cNvSpPr>
          <p:nvPr>
            <p:ph type="body" idx="30"/>
          </p:nvPr>
        </p:nvSpPr>
        <p:spPr>
          <a:prstGeom prst="rect">
            <a:avLst/>
          </a:prstGeom>
        </p:spPr>
        <p:txBody>
          <a:bodyPr/>
          <a:lstStyle/>
          <a:p>
            <a:r>
              <a:t>SWOT analysis</a:t>
            </a:r>
          </a:p>
        </p:txBody>
      </p:sp>
      <p:sp>
        <p:nvSpPr>
          <p:cNvPr id="929" name="Shape"/>
          <p:cNvSpPr>
            <a:spLocks noGrp="1"/>
          </p:cNvSpPr>
          <p:nvPr>
            <p:ph type="body" idx="31"/>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2363" y="15911"/>
                </a:moveTo>
                <a:cubicBezTo>
                  <a:pt x="12238" y="16033"/>
                  <a:pt x="12062" y="16129"/>
                  <a:pt x="11851" y="16197"/>
                </a:cubicBezTo>
                <a:lnTo>
                  <a:pt x="11851" y="13823"/>
                </a:lnTo>
                <a:cubicBezTo>
                  <a:pt x="12301" y="14027"/>
                  <a:pt x="12622" y="14307"/>
                  <a:pt x="12757" y="14644"/>
                </a:cubicBezTo>
                <a:cubicBezTo>
                  <a:pt x="12921" y="15054"/>
                  <a:pt x="12781" y="15504"/>
                  <a:pt x="12363" y="15911"/>
                </a:cubicBezTo>
                <a:close/>
                <a:moveTo>
                  <a:pt x="9172" y="10819"/>
                </a:moveTo>
                <a:cubicBezTo>
                  <a:pt x="9049" y="10613"/>
                  <a:pt x="9050" y="10400"/>
                  <a:pt x="9174" y="10168"/>
                </a:cubicBezTo>
                <a:cubicBezTo>
                  <a:pt x="9359" y="9823"/>
                  <a:pt x="9568" y="9663"/>
                  <a:pt x="9749" y="9580"/>
                </a:cubicBezTo>
                <a:lnTo>
                  <a:pt x="9749" y="11298"/>
                </a:lnTo>
                <a:cubicBezTo>
                  <a:pt x="9484" y="11166"/>
                  <a:pt x="9282" y="11004"/>
                  <a:pt x="9172" y="10819"/>
                </a:cubicBezTo>
                <a:close/>
                <a:moveTo>
                  <a:pt x="11851" y="11797"/>
                </a:moveTo>
                <a:lnTo>
                  <a:pt x="11851" y="9844"/>
                </a:lnTo>
                <a:cubicBezTo>
                  <a:pt x="12211" y="9997"/>
                  <a:pt x="12511" y="10161"/>
                  <a:pt x="12668" y="10261"/>
                </a:cubicBezTo>
                <a:cubicBezTo>
                  <a:pt x="13142" y="10564"/>
                  <a:pt x="13796" y="10463"/>
                  <a:pt x="14132" y="10037"/>
                </a:cubicBezTo>
                <a:cubicBezTo>
                  <a:pt x="14468" y="9610"/>
                  <a:pt x="14358" y="9017"/>
                  <a:pt x="13885" y="8713"/>
                </a:cubicBezTo>
                <a:cubicBezTo>
                  <a:pt x="13741" y="8621"/>
                  <a:pt x="12916" y="8111"/>
                  <a:pt x="11851" y="7804"/>
                </a:cubicBezTo>
                <a:lnTo>
                  <a:pt x="11851" y="7144"/>
                </a:lnTo>
                <a:cubicBezTo>
                  <a:pt x="11851" y="6619"/>
                  <a:pt x="11381" y="6194"/>
                  <a:pt x="10800" y="6194"/>
                </a:cubicBezTo>
                <a:cubicBezTo>
                  <a:pt x="10219" y="6194"/>
                  <a:pt x="9749" y="6619"/>
                  <a:pt x="9749" y="7144"/>
                </a:cubicBezTo>
                <a:lnTo>
                  <a:pt x="9749" y="7614"/>
                </a:lnTo>
                <a:cubicBezTo>
                  <a:pt x="9646" y="7628"/>
                  <a:pt x="9542" y="7645"/>
                  <a:pt x="9440" y="7668"/>
                </a:cubicBezTo>
                <a:cubicBezTo>
                  <a:pt x="8499" y="7886"/>
                  <a:pt x="7754" y="8464"/>
                  <a:pt x="7283" y="9340"/>
                </a:cubicBezTo>
                <a:cubicBezTo>
                  <a:pt x="6867" y="10115"/>
                  <a:pt x="6881" y="10983"/>
                  <a:pt x="7322" y="11720"/>
                </a:cubicBezTo>
                <a:cubicBezTo>
                  <a:pt x="7773" y="12476"/>
                  <a:pt x="8637" y="13038"/>
                  <a:pt x="9749" y="13331"/>
                </a:cubicBezTo>
                <a:lnTo>
                  <a:pt x="9749" y="16082"/>
                </a:lnTo>
                <a:cubicBezTo>
                  <a:pt x="9124" y="15868"/>
                  <a:pt x="8526" y="15510"/>
                  <a:pt x="8030" y="15035"/>
                </a:cubicBezTo>
                <a:cubicBezTo>
                  <a:pt x="7632" y="14654"/>
                  <a:pt x="6967" y="14636"/>
                  <a:pt x="6544" y="14996"/>
                </a:cubicBezTo>
                <a:cubicBezTo>
                  <a:pt x="6122" y="15356"/>
                  <a:pt x="6103" y="15957"/>
                  <a:pt x="6501" y="16338"/>
                </a:cubicBezTo>
                <a:cubicBezTo>
                  <a:pt x="7417" y="17215"/>
                  <a:pt x="8556" y="17813"/>
                  <a:pt x="9749" y="18069"/>
                </a:cubicBezTo>
                <a:lnTo>
                  <a:pt x="9749" y="18218"/>
                </a:lnTo>
                <a:cubicBezTo>
                  <a:pt x="9749" y="18742"/>
                  <a:pt x="10219" y="19167"/>
                  <a:pt x="10800" y="19167"/>
                </a:cubicBezTo>
                <a:cubicBezTo>
                  <a:pt x="11381" y="19167"/>
                  <a:pt x="11851" y="18742"/>
                  <a:pt x="11851" y="18218"/>
                </a:cubicBezTo>
                <a:lnTo>
                  <a:pt x="11851" y="18149"/>
                </a:lnTo>
                <a:cubicBezTo>
                  <a:pt x="12682" y="18022"/>
                  <a:pt x="13394" y="17698"/>
                  <a:pt x="13903" y="17203"/>
                </a:cubicBezTo>
                <a:cubicBezTo>
                  <a:pt x="14855" y="16277"/>
                  <a:pt x="15165" y="15080"/>
                  <a:pt x="14734" y="13999"/>
                </a:cubicBezTo>
                <a:cubicBezTo>
                  <a:pt x="14315" y="12950"/>
                  <a:pt x="13265" y="12162"/>
                  <a:pt x="11851" y="11797"/>
                </a:cubicBezTo>
                <a:close/>
                <a:moveTo>
                  <a:pt x="10800" y="19702"/>
                </a:moveTo>
                <a:cubicBezTo>
                  <a:pt x="6787" y="19702"/>
                  <a:pt x="2102" y="18004"/>
                  <a:pt x="2102" y="13219"/>
                </a:cubicBezTo>
                <a:cubicBezTo>
                  <a:pt x="2102" y="8926"/>
                  <a:pt x="6004" y="5433"/>
                  <a:pt x="10800" y="5433"/>
                </a:cubicBezTo>
                <a:cubicBezTo>
                  <a:pt x="15596" y="5433"/>
                  <a:pt x="19498" y="8926"/>
                  <a:pt x="19498" y="13219"/>
                </a:cubicBezTo>
                <a:cubicBezTo>
                  <a:pt x="19498" y="18004"/>
                  <a:pt x="14813" y="19702"/>
                  <a:pt x="10800" y="19702"/>
                </a:cubicBezTo>
                <a:close/>
                <a:moveTo>
                  <a:pt x="13884" y="1898"/>
                </a:moveTo>
                <a:cubicBezTo>
                  <a:pt x="13419" y="2856"/>
                  <a:pt x="12273" y="3535"/>
                  <a:pt x="10935" y="3535"/>
                </a:cubicBezTo>
                <a:cubicBezTo>
                  <a:pt x="9598" y="3535"/>
                  <a:pt x="8452" y="2856"/>
                  <a:pt x="7987" y="1898"/>
                </a:cubicBezTo>
                <a:cubicBezTo>
                  <a:pt x="7987" y="1898"/>
                  <a:pt x="13884" y="1898"/>
                  <a:pt x="13884" y="1898"/>
                </a:cubicBezTo>
                <a:close/>
                <a:moveTo>
                  <a:pt x="14609" y="4159"/>
                </a:moveTo>
                <a:cubicBezTo>
                  <a:pt x="15593" y="3344"/>
                  <a:pt x="16207" y="2207"/>
                  <a:pt x="16207" y="949"/>
                </a:cubicBezTo>
                <a:cubicBezTo>
                  <a:pt x="16207" y="425"/>
                  <a:pt x="15737" y="0"/>
                  <a:pt x="15156" y="0"/>
                </a:cubicBezTo>
                <a:lnTo>
                  <a:pt x="6715" y="0"/>
                </a:lnTo>
                <a:cubicBezTo>
                  <a:pt x="6134" y="0"/>
                  <a:pt x="5664" y="425"/>
                  <a:pt x="5664" y="949"/>
                </a:cubicBezTo>
                <a:cubicBezTo>
                  <a:pt x="5664" y="2174"/>
                  <a:pt x="6245" y="3285"/>
                  <a:pt x="7185" y="4095"/>
                </a:cubicBezTo>
                <a:cubicBezTo>
                  <a:pt x="3002" y="5431"/>
                  <a:pt x="0" y="9016"/>
                  <a:pt x="0" y="13219"/>
                </a:cubicBezTo>
                <a:cubicBezTo>
                  <a:pt x="0" y="18232"/>
                  <a:pt x="4340" y="21600"/>
                  <a:pt x="10800" y="21600"/>
                </a:cubicBezTo>
                <a:cubicBezTo>
                  <a:pt x="17260" y="21600"/>
                  <a:pt x="21600" y="18232"/>
                  <a:pt x="21600" y="13219"/>
                </a:cubicBezTo>
                <a:cubicBezTo>
                  <a:pt x="21600" y="9081"/>
                  <a:pt x="18690" y="5543"/>
                  <a:pt x="14609" y="4159"/>
                </a:cubicBezTo>
                <a:close/>
              </a:path>
            </a:pathLst>
          </a:custGeom>
        </p:spPr>
        <p:txBody>
          <a:bodyPr/>
          <a:lstStyle/>
          <a:p>
            <a:pPr defTabSz="457200">
              <a:lnSpc>
                <a:spcPct val="100000"/>
              </a:lnSpc>
              <a:defRPr sz="3000" b="1">
                <a:solidFill>
                  <a:srgbClr val="FFFFFF"/>
                </a:solidFill>
              </a:defRPr>
            </a:pPr>
            <a:endParaRPr/>
          </a:p>
        </p:txBody>
      </p:sp>
      <p:sp>
        <p:nvSpPr>
          <p:cNvPr id="930" name="Shape"/>
          <p:cNvSpPr>
            <a:spLocks noGrp="1"/>
          </p:cNvSpPr>
          <p:nvPr>
            <p:ph type="body" idx="32"/>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0801" y="1967"/>
                </a:moveTo>
                <a:cubicBezTo>
                  <a:pt x="15329" y="1967"/>
                  <a:pt x="19014" y="4769"/>
                  <a:pt x="19014" y="8213"/>
                </a:cubicBezTo>
                <a:cubicBezTo>
                  <a:pt x="19014" y="9628"/>
                  <a:pt x="18526" y="10687"/>
                  <a:pt x="17432" y="11647"/>
                </a:cubicBezTo>
                <a:cubicBezTo>
                  <a:pt x="17417" y="11660"/>
                  <a:pt x="17403" y="11674"/>
                  <a:pt x="17388" y="11688"/>
                </a:cubicBezTo>
                <a:cubicBezTo>
                  <a:pt x="16915" y="12151"/>
                  <a:pt x="16442" y="12567"/>
                  <a:pt x="15984" y="12970"/>
                </a:cubicBezTo>
                <a:cubicBezTo>
                  <a:pt x="14847" y="13970"/>
                  <a:pt x="13764" y="14926"/>
                  <a:pt x="13363" y="16115"/>
                </a:cubicBezTo>
                <a:lnTo>
                  <a:pt x="12008" y="16115"/>
                </a:lnTo>
                <a:lnTo>
                  <a:pt x="12008" y="11230"/>
                </a:lnTo>
                <a:lnTo>
                  <a:pt x="15405" y="8072"/>
                </a:lnTo>
                <a:cubicBezTo>
                  <a:pt x="15857" y="7652"/>
                  <a:pt x="15775" y="7032"/>
                  <a:pt x="15222" y="6688"/>
                </a:cubicBezTo>
                <a:cubicBezTo>
                  <a:pt x="14669" y="6344"/>
                  <a:pt x="13855" y="6407"/>
                  <a:pt x="13403" y="6827"/>
                </a:cubicBezTo>
                <a:lnTo>
                  <a:pt x="10757" y="9286"/>
                </a:lnTo>
                <a:lnTo>
                  <a:pt x="8112" y="6827"/>
                </a:lnTo>
                <a:cubicBezTo>
                  <a:pt x="7660" y="6407"/>
                  <a:pt x="6846" y="6345"/>
                  <a:pt x="6293" y="6688"/>
                </a:cubicBezTo>
                <a:cubicBezTo>
                  <a:pt x="5740" y="7032"/>
                  <a:pt x="5658" y="7652"/>
                  <a:pt x="6110" y="8072"/>
                </a:cubicBezTo>
                <a:lnTo>
                  <a:pt x="9422" y="11151"/>
                </a:lnTo>
                <a:lnTo>
                  <a:pt x="9422" y="16115"/>
                </a:lnTo>
                <a:lnTo>
                  <a:pt x="8239" y="16115"/>
                </a:lnTo>
                <a:cubicBezTo>
                  <a:pt x="7837" y="14927"/>
                  <a:pt x="6754" y="13971"/>
                  <a:pt x="5618" y="12972"/>
                </a:cubicBezTo>
                <a:cubicBezTo>
                  <a:pt x="5160" y="12569"/>
                  <a:pt x="4686" y="12152"/>
                  <a:pt x="4212" y="11688"/>
                </a:cubicBezTo>
                <a:cubicBezTo>
                  <a:pt x="4197" y="11674"/>
                  <a:pt x="4183" y="11661"/>
                  <a:pt x="4168" y="11647"/>
                </a:cubicBezTo>
                <a:cubicBezTo>
                  <a:pt x="3074" y="10687"/>
                  <a:pt x="2586" y="9628"/>
                  <a:pt x="2586" y="8213"/>
                </a:cubicBezTo>
                <a:cubicBezTo>
                  <a:pt x="2586" y="4769"/>
                  <a:pt x="6271" y="1967"/>
                  <a:pt x="10801" y="1967"/>
                </a:cubicBezTo>
                <a:close/>
                <a:moveTo>
                  <a:pt x="10800" y="19633"/>
                </a:moveTo>
                <a:cubicBezTo>
                  <a:pt x="9559" y="19633"/>
                  <a:pt x="8798" y="19111"/>
                  <a:pt x="8523" y="18082"/>
                </a:cubicBezTo>
                <a:lnTo>
                  <a:pt x="13082" y="18082"/>
                </a:lnTo>
                <a:cubicBezTo>
                  <a:pt x="12689" y="19627"/>
                  <a:pt x="11356" y="19633"/>
                  <a:pt x="10800" y="19633"/>
                </a:cubicBezTo>
                <a:close/>
                <a:moveTo>
                  <a:pt x="3662" y="14258"/>
                </a:moveTo>
                <a:cubicBezTo>
                  <a:pt x="5039" y="15470"/>
                  <a:pt x="5818" y="16199"/>
                  <a:pt x="5818" y="17098"/>
                </a:cubicBezTo>
                <a:cubicBezTo>
                  <a:pt x="5818" y="19875"/>
                  <a:pt x="7727" y="21600"/>
                  <a:pt x="10800" y="21600"/>
                </a:cubicBezTo>
                <a:cubicBezTo>
                  <a:pt x="13920" y="21600"/>
                  <a:pt x="15783" y="19917"/>
                  <a:pt x="15783" y="17098"/>
                </a:cubicBezTo>
                <a:cubicBezTo>
                  <a:pt x="15783" y="16198"/>
                  <a:pt x="16563" y="15469"/>
                  <a:pt x="17941" y="14256"/>
                </a:cubicBezTo>
                <a:cubicBezTo>
                  <a:pt x="18391" y="13860"/>
                  <a:pt x="18902" y="13411"/>
                  <a:pt x="19410" y="12915"/>
                </a:cubicBezTo>
                <a:cubicBezTo>
                  <a:pt x="20884" y="11612"/>
                  <a:pt x="21600" y="10074"/>
                  <a:pt x="21600" y="8213"/>
                </a:cubicBezTo>
                <a:cubicBezTo>
                  <a:pt x="21600" y="3684"/>
                  <a:pt x="16756" y="0"/>
                  <a:pt x="10801" y="0"/>
                </a:cubicBezTo>
                <a:cubicBezTo>
                  <a:pt x="4845" y="0"/>
                  <a:pt x="0" y="3684"/>
                  <a:pt x="0" y="8213"/>
                </a:cubicBezTo>
                <a:cubicBezTo>
                  <a:pt x="0" y="10073"/>
                  <a:pt x="716" y="11612"/>
                  <a:pt x="2190" y="12915"/>
                </a:cubicBezTo>
                <a:cubicBezTo>
                  <a:pt x="2699" y="13411"/>
                  <a:pt x="3210" y="13861"/>
                  <a:pt x="3662" y="14258"/>
                </a:cubicBezTo>
                <a:close/>
              </a:path>
            </a:pathLst>
          </a:custGeom>
        </p:spPr>
        <p:txBody>
          <a:bodyPr/>
          <a:lstStyle/>
          <a:p>
            <a:pPr defTabSz="457200">
              <a:lnSpc>
                <a:spcPct val="100000"/>
              </a:lnSpc>
              <a:defRPr sz="3000" b="1">
                <a:solidFill>
                  <a:srgbClr val="FFFFFF"/>
                </a:solidFill>
              </a:defRPr>
            </a:pPr>
            <a:endParaRPr/>
          </a:p>
        </p:txBody>
      </p:sp>
    </p:spTree>
  </p:cSld>
  <p:clrMapOvr>
    <a:masterClrMapping/>
  </p:clrMapOvr>
  <p:transition xmlns:p14="http://schemas.microsoft.com/office/powerpoint/2010/mai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2" name="Company  Name  / Presentation theme goes here"/>
          <p:cNvSpPr txBox="1">
            <a:spLocks noGrp="1"/>
          </p:cNvSpPr>
          <p:nvPr>
            <p:ph type="body" idx="13"/>
          </p:nvPr>
        </p:nvSpPr>
        <p:spPr>
          <a:prstGeom prst="rect">
            <a:avLst/>
          </a:prstGeom>
        </p:spPr>
        <p:txBody>
          <a:bodyPr/>
          <a:lstStyle/>
          <a:p>
            <a:r>
              <a:t>Company  Name  / Presentation theme goes here</a:t>
            </a:r>
          </a:p>
        </p:txBody>
      </p:sp>
      <p:sp>
        <p:nvSpPr>
          <p:cNvPr id="933"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fld id="{86CB4B4D-7CA3-9044-876B-883B54F8677D}" type="slidenum">
              <a:t>17</a:t>
            </a:fld>
            <a:endParaRPr/>
          </a:p>
        </p:txBody>
      </p:sp>
      <p:sp>
        <p:nvSpPr>
          <p:cNvPr id="934" name="Three categories pie charts."/>
          <p:cNvSpPr txBox="1">
            <a:spLocks noGrp="1"/>
          </p:cNvSpPr>
          <p:nvPr>
            <p:ph type="title"/>
          </p:nvPr>
        </p:nvSpPr>
        <p:spPr>
          <a:prstGeom prst="rect">
            <a:avLst/>
          </a:prstGeom>
        </p:spPr>
        <p:txBody>
          <a:bodyPr/>
          <a:lstStyle/>
          <a:p>
            <a:r>
              <a:t>Three categories pie charts.</a:t>
            </a:r>
          </a:p>
        </p:txBody>
      </p:sp>
      <p:sp>
        <p:nvSpPr>
          <p:cNvPr id="935" name="Shape"/>
          <p:cNvSpPr>
            <a:spLocks noGrp="1"/>
          </p:cNvSpPr>
          <p:nvPr>
            <p:ph type="body" idx="14"/>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9089" y="0"/>
                </a:moveTo>
                <a:lnTo>
                  <a:pt x="180" y="14703"/>
                </a:lnTo>
                <a:cubicBezTo>
                  <a:pt x="1941" y="15682"/>
                  <a:pt x="3663" y="16719"/>
                  <a:pt x="5333" y="17822"/>
                </a:cubicBezTo>
                <a:cubicBezTo>
                  <a:pt x="7003" y="18925"/>
                  <a:pt x="8621" y="20093"/>
                  <a:pt x="10177" y="21333"/>
                </a:cubicBezTo>
                <a:lnTo>
                  <a:pt x="21600" y="8362"/>
                </a:lnTo>
                <a:cubicBezTo>
                  <a:pt x="19616" y="6779"/>
                  <a:pt x="17577" y="5291"/>
                  <a:pt x="15489" y="3897"/>
                </a:cubicBezTo>
                <a:cubicBezTo>
                  <a:pt x="13402" y="2504"/>
                  <a:pt x="11266" y="1205"/>
                  <a:pt x="9089" y="0"/>
                </a:cubicBezTo>
                <a:close/>
                <a:moveTo>
                  <a:pt x="0" y="15002"/>
                </a:moveTo>
                <a:lnTo>
                  <a:pt x="9953" y="21600"/>
                </a:lnTo>
                <a:lnTo>
                  <a:pt x="0" y="15002"/>
                </a:lnTo>
                <a:close/>
              </a:path>
            </a:pathLst>
          </a:custGeom>
        </p:spPr>
        <p:txBody>
          <a:bodyPr/>
          <a:lstStyle/>
          <a:p>
            <a:pPr>
              <a:lnSpc>
                <a:spcPct val="100000"/>
              </a:lnSpc>
              <a:defRPr b="1">
                <a:solidFill>
                  <a:srgbClr val="FFFFFF"/>
                </a:solidFill>
              </a:defRPr>
            </a:pPr>
            <a:endParaRPr/>
          </a:p>
        </p:txBody>
      </p:sp>
      <p:sp>
        <p:nvSpPr>
          <p:cNvPr id="936" name="Shape"/>
          <p:cNvSpPr>
            <a:spLocks noGrp="1"/>
          </p:cNvSpPr>
          <p:nvPr>
            <p:ph type="body" idx="15"/>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1210" y="0"/>
                </a:moveTo>
                <a:lnTo>
                  <a:pt x="227" y="13098"/>
                </a:lnTo>
                <a:cubicBezTo>
                  <a:pt x="1719" y="14358"/>
                  <a:pt x="3157" y="15681"/>
                  <a:pt x="4538" y="17062"/>
                </a:cubicBezTo>
                <a:cubicBezTo>
                  <a:pt x="5919" y="18443"/>
                  <a:pt x="7242" y="19881"/>
                  <a:pt x="8502" y="21373"/>
                </a:cubicBezTo>
                <a:lnTo>
                  <a:pt x="21600" y="10390"/>
                </a:lnTo>
                <a:cubicBezTo>
                  <a:pt x="20030" y="8531"/>
                  <a:pt x="18389" y="6715"/>
                  <a:pt x="16637" y="4963"/>
                </a:cubicBezTo>
                <a:cubicBezTo>
                  <a:pt x="14885" y="3211"/>
                  <a:pt x="13069" y="1570"/>
                  <a:pt x="11210" y="0"/>
                </a:cubicBezTo>
                <a:close/>
                <a:moveTo>
                  <a:pt x="0" y="13357"/>
                </a:moveTo>
                <a:lnTo>
                  <a:pt x="8243" y="21600"/>
                </a:lnTo>
                <a:lnTo>
                  <a:pt x="0" y="13357"/>
                </a:lnTo>
                <a:close/>
              </a:path>
            </a:pathLst>
          </a:custGeom>
        </p:spPr>
        <p:txBody>
          <a:bodyPr/>
          <a:lstStyle/>
          <a:p>
            <a:pPr>
              <a:lnSpc>
                <a:spcPct val="100000"/>
              </a:lnSpc>
              <a:defRPr b="1">
                <a:solidFill>
                  <a:srgbClr val="FFFFFF"/>
                </a:solidFill>
              </a:defRPr>
            </a:pPr>
            <a:endParaRPr/>
          </a:p>
        </p:txBody>
      </p:sp>
      <p:sp>
        <p:nvSpPr>
          <p:cNvPr id="937" name="Shape"/>
          <p:cNvSpPr>
            <a:spLocks noGrp="1"/>
          </p:cNvSpPr>
          <p:nvPr>
            <p:ph type="body" idx="16"/>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3133" y="0"/>
                </a:moveTo>
                <a:lnTo>
                  <a:pt x="0" y="11513"/>
                </a:lnTo>
                <a:cubicBezTo>
                  <a:pt x="1255" y="13083"/>
                  <a:pt x="2438" y="14716"/>
                  <a:pt x="3555" y="16401"/>
                </a:cubicBezTo>
                <a:cubicBezTo>
                  <a:pt x="4671" y="18086"/>
                  <a:pt x="5722" y="19823"/>
                  <a:pt x="6713" y="21600"/>
                </a:cubicBezTo>
                <a:lnTo>
                  <a:pt x="21600" y="12611"/>
                </a:lnTo>
                <a:cubicBezTo>
                  <a:pt x="20380" y="10416"/>
                  <a:pt x="19065" y="8263"/>
                  <a:pt x="17653" y="6159"/>
                </a:cubicBezTo>
                <a:cubicBezTo>
                  <a:pt x="16242" y="4056"/>
                  <a:pt x="14735" y="2000"/>
                  <a:pt x="13133" y="0"/>
                </a:cubicBezTo>
                <a:close/>
              </a:path>
            </a:pathLst>
          </a:custGeom>
        </p:spPr>
        <p:txBody>
          <a:bodyPr/>
          <a:lstStyle/>
          <a:p>
            <a:pPr>
              <a:lnSpc>
                <a:spcPct val="100000"/>
              </a:lnSpc>
              <a:defRPr b="1">
                <a:solidFill>
                  <a:srgbClr val="FFFFFF"/>
                </a:solidFill>
              </a:defRPr>
            </a:pPr>
            <a:endParaRPr/>
          </a:p>
        </p:txBody>
      </p:sp>
      <p:sp>
        <p:nvSpPr>
          <p:cNvPr id="938" name="Shape"/>
          <p:cNvSpPr>
            <a:spLocks noGrp="1"/>
          </p:cNvSpPr>
          <p:nvPr>
            <p:ph type="body" idx="17"/>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5310" y="0"/>
                </a:moveTo>
                <a:lnTo>
                  <a:pt x="306" y="9580"/>
                </a:lnTo>
                <a:cubicBezTo>
                  <a:pt x="1290" y="11468"/>
                  <a:pt x="2196" y="13408"/>
                  <a:pt x="3028" y="15393"/>
                </a:cubicBezTo>
                <a:cubicBezTo>
                  <a:pt x="3860" y="17378"/>
                  <a:pt x="4619" y="19409"/>
                  <a:pt x="5307" y="21479"/>
                </a:cubicBezTo>
                <a:lnTo>
                  <a:pt x="21600" y="14919"/>
                </a:lnTo>
                <a:cubicBezTo>
                  <a:pt x="20754" y="12359"/>
                  <a:pt x="19807" y="9831"/>
                  <a:pt x="18758" y="7342"/>
                </a:cubicBezTo>
                <a:cubicBezTo>
                  <a:pt x="17710" y="4853"/>
                  <a:pt x="16560" y="2403"/>
                  <a:pt x="15310" y="0"/>
                </a:cubicBezTo>
                <a:close/>
                <a:moveTo>
                  <a:pt x="0" y="9773"/>
                </a:moveTo>
                <a:lnTo>
                  <a:pt x="4980" y="21600"/>
                </a:lnTo>
                <a:lnTo>
                  <a:pt x="0" y="9773"/>
                </a:lnTo>
                <a:close/>
              </a:path>
            </a:pathLst>
          </a:custGeom>
        </p:spPr>
        <p:txBody>
          <a:bodyPr/>
          <a:lstStyle/>
          <a:p>
            <a:pPr>
              <a:lnSpc>
                <a:spcPct val="100000"/>
              </a:lnSpc>
              <a:defRPr b="1">
                <a:solidFill>
                  <a:srgbClr val="FFFFFF"/>
                </a:solidFill>
              </a:defRPr>
            </a:pPr>
            <a:endParaRPr/>
          </a:p>
        </p:txBody>
      </p:sp>
      <p:sp>
        <p:nvSpPr>
          <p:cNvPr id="939" name="Shape"/>
          <p:cNvSpPr>
            <a:spLocks noGrp="1"/>
          </p:cNvSpPr>
          <p:nvPr>
            <p:ph type="body" idx="18"/>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7486" y="0"/>
                </a:moveTo>
                <a:lnTo>
                  <a:pt x="0" y="7381"/>
                </a:lnTo>
                <a:cubicBezTo>
                  <a:pt x="716" y="9674"/>
                  <a:pt x="1368" y="12003"/>
                  <a:pt x="1936" y="14371"/>
                </a:cubicBezTo>
                <a:cubicBezTo>
                  <a:pt x="2503" y="16740"/>
                  <a:pt x="2986" y="19148"/>
                  <a:pt x="3364" y="21600"/>
                </a:cubicBezTo>
                <a:lnTo>
                  <a:pt x="21600" y="17862"/>
                </a:lnTo>
                <a:cubicBezTo>
                  <a:pt x="21137" y="14836"/>
                  <a:pt x="20562" y="11829"/>
                  <a:pt x="19876" y="8849"/>
                </a:cubicBezTo>
                <a:cubicBezTo>
                  <a:pt x="19191" y="5870"/>
                  <a:pt x="18394" y="2917"/>
                  <a:pt x="17486" y="0"/>
                </a:cubicBezTo>
                <a:close/>
              </a:path>
            </a:pathLst>
          </a:custGeom>
        </p:spPr>
        <p:txBody>
          <a:bodyPr/>
          <a:lstStyle/>
          <a:p>
            <a:pPr>
              <a:lnSpc>
                <a:spcPct val="100000"/>
              </a:lnSpc>
              <a:defRPr b="1">
                <a:solidFill>
                  <a:srgbClr val="FFFFFF"/>
                </a:solidFill>
              </a:defRPr>
            </a:pPr>
            <a:endParaRPr/>
          </a:p>
        </p:txBody>
      </p:sp>
      <p:sp>
        <p:nvSpPr>
          <p:cNvPr id="940" name="Shape"/>
          <p:cNvSpPr>
            <a:spLocks noGrp="1"/>
          </p:cNvSpPr>
          <p:nvPr>
            <p:ph type="body" idx="19"/>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20082" y="0"/>
                </a:moveTo>
                <a:lnTo>
                  <a:pt x="392" y="4365"/>
                </a:lnTo>
                <a:cubicBezTo>
                  <a:pt x="778" y="7168"/>
                  <a:pt x="1079" y="10008"/>
                  <a:pt x="1285" y="12881"/>
                </a:cubicBezTo>
                <a:cubicBezTo>
                  <a:pt x="1491" y="15754"/>
                  <a:pt x="1601" y="18662"/>
                  <a:pt x="1607" y="21600"/>
                </a:cubicBezTo>
                <a:lnTo>
                  <a:pt x="21600" y="21600"/>
                </a:lnTo>
                <a:cubicBezTo>
                  <a:pt x="21594" y="17984"/>
                  <a:pt x="21458" y="14370"/>
                  <a:pt x="21205" y="10768"/>
                </a:cubicBezTo>
                <a:cubicBezTo>
                  <a:pt x="20952" y="7160"/>
                  <a:pt x="20577" y="3568"/>
                  <a:pt x="20082" y="0"/>
                </a:cubicBezTo>
                <a:close/>
                <a:moveTo>
                  <a:pt x="0" y="4444"/>
                </a:moveTo>
                <a:lnTo>
                  <a:pt x="1202" y="21600"/>
                </a:lnTo>
                <a:lnTo>
                  <a:pt x="0" y="4444"/>
                </a:lnTo>
                <a:close/>
              </a:path>
            </a:pathLst>
          </a:custGeom>
        </p:spPr>
        <p:txBody>
          <a:bodyPr/>
          <a:lstStyle/>
          <a:p>
            <a:pPr>
              <a:lnSpc>
                <a:spcPct val="100000"/>
              </a:lnSpc>
              <a:defRPr b="1">
                <a:solidFill>
                  <a:srgbClr val="FFFFFF"/>
                </a:solidFill>
              </a:defRPr>
            </a:pPr>
            <a:endParaRPr/>
          </a:p>
        </p:txBody>
      </p:sp>
      <p:sp>
        <p:nvSpPr>
          <p:cNvPr id="941" name="Shape"/>
          <p:cNvSpPr>
            <a:spLocks noGrp="1"/>
          </p:cNvSpPr>
          <p:nvPr>
            <p:ph type="body" idx="20"/>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6696" y="0"/>
                </a:moveTo>
                <a:lnTo>
                  <a:pt x="133" y="16301"/>
                </a:lnTo>
                <a:cubicBezTo>
                  <a:pt x="2200" y="16989"/>
                  <a:pt x="4228" y="17746"/>
                  <a:pt x="6210" y="18577"/>
                </a:cubicBezTo>
                <a:cubicBezTo>
                  <a:pt x="8192" y="19408"/>
                  <a:pt x="10129" y="20312"/>
                  <a:pt x="12015" y="21294"/>
                </a:cubicBezTo>
                <a:lnTo>
                  <a:pt x="21600" y="6282"/>
                </a:lnTo>
                <a:cubicBezTo>
                  <a:pt x="19200" y="5034"/>
                  <a:pt x="16752" y="3886"/>
                  <a:pt x="14266" y="2839"/>
                </a:cubicBezTo>
                <a:cubicBezTo>
                  <a:pt x="11779" y="1792"/>
                  <a:pt x="9253" y="845"/>
                  <a:pt x="6696" y="0"/>
                </a:cubicBezTo>
                <a:close/>
                <a:moveTo>
                  <a:pt x="0" y="16618"/>
                </a:moveTo>
                <a:lnTo>
                  <a:pt x="11809" y="21600"/>
                </a:lnTo>
                <a:lnTo>
                  <a:pt x="0" y="16618"/>
                </a:lnTo>
                <a:close/>
              </a:path>
            </a:pathLst>
          </a:custGeom>
        </p:spPr>
        <p:txBody>
          <a:bodyPr/>
          <a:lstStyle/>
          <a:p>
            <a:pPr>
              <a:lnSpc>
                <a:spcPct val="100000"/>
              </a:lnSpc>
              <a:defRPr b="1">
                <a:solidFill>
                  <a:srgbClr val="FFFFFF"/>
                </a:solidFill>
              </a:defRPr>
            </a:pPr>
            <a:endParaRPr/>
          </a:p>
        </p:txBody>
      </p:sp>
      <p:sp>
        <p:nvSpPr>
          <p:cNvPr id="942" name="Shape"/>
          <p:cNvSpPr>
            <a:spLocks noGrp="1"/>
          </p:cNvSpPr>
          <p:nvPr>
            <p:ph type="body" idx="21"/>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0" y="17896"/>
                </a:moveTo>
                <a:lnTo>
                  <a:pt x="3647" y="0"/>
                </a:lnTo>
                <a:lnTo>
                  <a:pt x="0" y="17896"/>
                </a:lnTo>
                <a:close/>
                <a:moveTo>
                  <a:pt x="4086" y="58"/>
                </a:moveTo>
                <a:lnTo>
                  <a:pt x="426" y="17965"/>
                </a:lnTo>
                <a:cubicBezTo>
                  <a:pt x="2832" y="18337"/>
                  <a:pt x="5194" y="18809"/>
                  <a:pt x="7517" y="19366"/>
                </a:cubicBezTo>
                <a:cubicBezTo>
                  <a:pt x="9840" y="19922"/>
                  <a:pt x="12123" y="20561"/>
                  <a:pt x="14373" y="21266"/>
                </a:cubicBezTo>
                <a:lnTo>
                  <a:pt x="21600" y="4095"/>
                </a:lnTo>
                <a:cubicBezTo>
                  <a:pt x="18740" y="3202"/>
                  <a:pt x="15845" y="2420"/>
                  <a:pt x="12923" y="1748"/>
                </a:cubicBezTo>
                <a:cubicBezTo>
                  <a:pt x="10001" y="1076"/>
                  <a:pt x="7053" y="513"/>
                  <a:pt x="4086" y="58"/>
                </a:cubicBezTo>
                <a:close/>
                <a:moveTo>
                  <a:pt x="346" y="18322"/>
                </a:moveTo>
                <a:lnTo>
                  <a:pt x="14227" y="21600"/>
                </a:lnTo>
                <a:lnTo>
                  <a:pt x="346" y="18322"/>
                </a:lnTo>
                <a:close/>
              </a:path>
            </a:pathLst>
          </a:custGeom>
        </p:spPr>
        <p:txBody>
          <a:bodyPr/>
          <a:lstStyle/>
          <a:p>
            <a:pPr>
              <a:lnSpc>
                <a:spcPct val="100000"/>
              </a:lnSpc>
              <a:defRPr b="1">
                <a:solidFill>
                  <a:srgbClr val="FFFFFF"/>
                </a:solidFill>
              </a:defRPr>
            </a:pPr>
            <a:endParaRPr/>
          </a:p>
        </p:txBody>
      </p:sp>
      <p:sp>
        <p:nvSpPr>
          <p:cNvPr id="943" name="Shape"/>
          <p:cNvSpPr>
            <a:spLocks noGrp="1"/>
          </p:cNvSpPr>
          <p:nvPr>
            <p:ph type="body" idx="22"/>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981"/>
                </a:lnTo>
                <a:cubicBezTo>
                  <a:pt x="2937" y="19987"/>
                  <a:pt x="5845" y="20098"/>
                  <a:pt x="8719" y="20304"/>
                </a:cubicBezTo>
                <a:cubicBezTo>
                  <a:pt x="11593" y="20509"/>
                  <a:pt x="14433" y="20810"/>
                  <a:pt x="17235" y="21195"/>
                </a:cubicBezTo>
                <a:lnTo>
                  <a:pt x="21600" y="1518"/>
                </a:lnTo>
                <a:cubicBezTo>
                  <a:pt x="18032" y="1022"/>
                  <a:pt x="14440" y="648"/>
                  <a:pt x="10832" y="394"/>
                </a:cubicBezTo>
                <a:cubicBezTo>
                  <a:pt x="7230" y="141"/>
                  <a:pt x="3616" y="6"/>
                  <a:pt x="0" y="0"/>
                </a:cubicBezTo>
                <a:close/>
                <a:moveTo>
                  <a:pt x="0" y="20386"/>
                </a:moveTo>
                <a:lnTo>
                  <a:pt x="17156" y="21600"/>
                </a:lnTo>
                <a:lnTo>
                  <a:pt x="0" y="20386"/>
                </a:lnTo>
                <a:close/>
              </a:path>
            </a:pathLst>
          </a:custGeom>
        </p:spPr>
        <p:txBody>
          <a:bodyPr/>
          <a:lstStyle/>
          <a:p>
            <a:pPr>
              <a:lnSpc>
                <a:spcPct val="100000"/>
              </a:lnSpc>
              <a:defRPr b="1">
                <a:solidFill>
                  <a:srgbClr val="FFFFFF"/>
                </a:solidFill>
              </a:defRPr>
            </a:pPr>
            <a:endParaRPr/>
          </a:p>
        </p:txBody>
      </p:sp>
      <p:sp>
        <p:nvSpPr>
          <p:cNvPr id="944" name="Shape"/>
          <p:cNvSpPr>
            <a:spLocks noGrp="1"/>
          </p:cNvSpPr>
          <p:nvPr>
            <p:ph type="body" idx="23"/>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9089" y="0"/>
                </a:moveTo>
                <a:lnTo>
                  <a:pt x="180" y="14703"/>
                </a:lnTo>
                <a:cubicBezTo>
                  <a:pt x="1941" y="15682"/>
                  <a:pt x="3663" y="16719"/>
                  <a:pt x="5333" y="17822"/>
                </a:cubicBezTo>
                <a:cubicBezTo>
                  <a:pt x="7003" y="18925"/>
                  <a:pt x="8621" y="20093"/>
                  <a:pt x="10177" y="21333"/>
                </a:cubicBezTo>
                <a:lnTo>
                  <a:pt x="21600" y="8362"/>
                </a:lnTo>
                <a:cubicBezTo>
                  <a:pt x="19616" y="6779"/>
                  <a:pt x="17577" y="5291"/>
                  <a:pt x="15489" y="3897"/>
                </a:cubicBezTo>
                <a:cubicBezTo>
                  <a:pt x="13402" y="2504"/>
                  <a:pt x="11266" y="1205"/>
                  <a:pt x="9089" y="0"/>
                </a:cubicBezTo>
                <a:close/>
                <a:moveTo>
                  <a:pt x="0" y="15002"/>
                </a:moveTo>
                <a:lnTo>
                  <a:pt x="9953" y="21600"/>
                </a:lnTo>
                <a:lnTo>
                  <a:pt x="0" y="15002"/>
                </a:lnTo>
                <a:close/>
              </a:path>
            </a:pathLst>
          </a:custGeom>
        </p:spPr>
        <p:txBody>
          <a:bodyPr/>
          <a:lstStyle/>
          <a:p>
            <a:pPr>
              <a:lnSpc>
                <a:spcPct val="100000"/>
              </a:lnSpc>
              <a:defRPr b="1">
                <a:solidFill>
                  <a:srgbClr val="FFFFFF"/>
                </a:solidFill>
              </a:defRPr>
            </a:pPr>
            <a:endParaRPr/>
          </a:p>
        </p:txBody>
      </p:sp>
      <p:sp>
        <p:nvSpPr>
          <p:cNvPr id="945" name="Shape"/>
          <p:cNvSpPr>
            <a:spLocks noGrp="1"/>
          </p:cNvSpPr>
          <p:nvPr>
            <p:ph type="body" idx="24"/>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1210" y="0"/>
                </a:moveTo>
                <a:lnTo>
                  <a:pt x="227" y="13098"/>
                </a:lnTo>
                <a:cubicBezTo>
                  <a:pt x="1719" y="14358"/>
                  <a:pt x="3157" y="15681"/>
                  <a:pt x="4538" y="17062"/>
                </a:cubicBezTo>
                <a:cubicBezTo>
                  <a:pt x="5919" y="18443"/>
                  <a:pt x="7242" y="19881"/>
                  <a:pt x="8502" y="21373"/>
                </a:cubicBezTo>
                <a:lnTo>
                  <a:pt x="21600" y="10390"/>
                </a:lnTo>
                <a:cubicBezTo>
                  <a:pt x="20030" y="8531"/>
                  <a:pt x="18389" y="6715"/>
                  <a:pt x="16637" y="4963"/>
                </a:cubicBezTo>
                <a:cubicBezTo>
                  <a:pt x="14885" y="3211"/>
                  <a:pt x="13069" y="1570"/>
                  <a:pt x="11210" y="0"/>
                </a:cubicBezTo>
                <a:close/>
                <a:moveTo>
                  <a:pt x="0" y="13357"/>
                </a:moveTo>
                <a:lnTo>
                  <a:pt x="8243" y="21600"/>
                </a:lnTo>
                <a:lnTo>
                  <a:pt x="0" y="13357"/>
                </a:lnTo>
                <a:close/>
              </a:path>
            </a:pathLst>
          </a:custGeom>
        </p:spPr>
        <p:txBody>
          <a:bodyPr/>
          <a:lstStyle/>
          <a:p>
            <a:pPr>
              <a:lnSpc>
                <a:spcPct val="100000"/>
              </a:lnSpc>
              <a:defRPr b="1">
                <a:solidFill>
                  <a:srgbClr val="FFFFFF"/>
                </a:solidFill>
              </a:defRPr>
            </a:pPr>
            <a:endParaRPr/>
          </a:p>
        </p:txBody>
      </p:sp>
      <p:sp>
        <p:nvSpPr>
          <p:cNvPr id="946" name="Shape"/>
          <p:cNvSpPr>
            <a:spLocks noGrp="1"/>
          </p:cNvSpPr>
          <p:nvPr>
            <p:ph type="body" idx="25"/>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3133" y="0"/>
                </a:moveTo>
                <a:lnTo>
                  <a:pt x="0" y="11513"/>
                </a:lnTo>
                <a:cubicBezTo>
                  <a:pt x="1255" y="13083"/>
                  <a:pt x="2438" y="14716"/>
                  <a:pt x="3555" y="16401"/>
                </a:cubicBezTo>
                <a:cubicBezTo>
                  <a:pt x="4671" y="18086"/>
                  <a:pt x="5722" y="19823"/>
                  <a:pt x="6713" y="21600"/>
                </a:cubicBezTo>
                <a:lnTo>
                  <a:pt x="21600" y="12611"/>
                </a:lnTo>
                <a:cubicBezTo>
                  <a:pt x="20380" y="10416"/>
                  <a:pt x="19065" y="8263"/>
                  <a:pt x="17653" y="6159"/>
                </a:cubicBezTo>
                <a:cubicBezTo>
                  <a:pt x="16242" y="4056"/>
                  <a:pt x="14735" y="2000"/>
                  <a:pt x="13133" y="0"/>
                </a:cubicBezTo>
                <a:close/>
              </a:path>
            </a:pathLst>
          </a:custGeom>
        </p:spPr>
        <p:txBody>
          <a:bodyPr/>
          <a:lstStyle/>
          <a:p>
            <a:pPr>
              <a:lnSpc>
                <a:spcPct val="100000"/>
              </a:lnSpc>
              <a:defRPr b="1">
                <a:solidFill>
                  <a:srgbClr val="FFFFFF"/>
                </a:solidFill>
              </a:defRPr>
            </a:pPr>
            <a:endParaRPr/>
          </a:p>
        </p:txBody>
      </p:sp>
      <p:sp>
        <p:nvSpPr>
          <p:cNvPr id="947" name="Shape"/>
          <p:cNvSpPr>
            <a:spLocks noGrp="1"/>
          </p:cNvSpPr>
          <p:nvPr>
            <p:ph type="body" idx="26"/>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5310" y="0"/>
                </a:moveTo>
                <a:lnTo>
                  <a:pt x="306" y="9580"/>
                </a:lnTo>
                <a:cubicBezTo>
                  <a:pt x="1290" y="11468"/>
                  <a:pt x="2196" y="13408"/>
                  <a:pt x="3028" y="15393"/>
                </a:cubicBezTo>
                <a:cubicBezTo>
                  <a:pt x="3860" y="17378"/>
                  <a:pt x="4619" y="19409"/>
                  <a:pt x="5307" y="21479"/>
                </a:cubicBezTo>
                <a:lnTo>
                  <a:pt x="21600" y="14919"/>
                </a:lnTo>
                <a:cubicBezTo>
                  <a:pt x="20754" y="12359"/>
                  <a:pt x="19807" y="9831"/>
                  <a:pt x="18758" y="7342"/>
                </a:cubicBezTo>
                <a:cubicBezTo>
                  <a:pt x="17710" y="4853"/>
                  <a:pt x="16560" y="2403"/>
                  <a:pt x="15310" y="0"/>
                </a:cubicBezTo>
                <a:close/>
                <a:moveTo>
                  <a:pt x="0" y="9773"/>
                </a:moveTo>
                <a:lnTo>
                  <a:pt x="4980" y="21600"/>
                </a:lnTo>
                <a:lnTo>
                  <a:pt x="0" y="9773"/>
                </a:lnTo>
                <a:close/>
              </a:path>
            </a:pathLst>
          </a:custGeom>
        </p:spPr>
        <p:txBody>
          <a:bodyPr/>
          <a:lstStyle/>
          <a:p>
            <a:pPr>
              <a:lnSpc>
                <a:spcPct val="100000"/>
              </a:lnSpc>
              <a:defRPr b="1">
                <a:solidFill>
                  <a:srgbClr val="FFFFFF"/>
                </a:solidFill>
              </a:defRPr>
            </a:pPr>
            <a:endParaRPr/>
          </a:p>
        </p:txBody>
      </p:sp>
      <p:sp>
        <p:nvSpPr>
          <p:cNvPr id="948" name="Shape"/>
          <p:cNvSpPr>
            <a:spLocks noGrp="1"/>
          </p:cNvSpPr>
          <p:nvPr>
            <p:ph type="body" idx="27"/>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7486" y="0"/>
                </a:moveTo>
                <a:lnTo>
                  <a:pt x="0" y="7381"/>
                </a:lnTo>
                <a:cubicBezTo>
                  <a:pt x="716" y="9674"/>
                  <a:pt x="1368" y="12003"/>
                  <a:pt x="1936" y="14371"/>
                </a:cubicBezTo>
                <a:cubicBezTo>
                  <a:pt x="2503" y="16740"/>
                  <a:pt x="2986" y="19148"/>
                  <a:pt x="3364" y="21600"/>
                </a:cubicBezTo>
                <a:lnTo>
                  <a:pt x="21600" y="17862"/>
                </a:lnTo>
                <a:cubicBezTo>
                  <a:pt x="21137" y="14836"/>
                  <a:pt x="20562" y="11829"/>
                  <a:pt x="19876" y="8849"/>
                </a:cubicBezTo>
                <a:cubicBezTo>
                  <a:pt x="19191" y="5870"/>
                  <a:pt x="18394" y="2917"/>
                  <a:pt x="17486" y="0"/>
                </a:cubicBezTo>
                <a:close/>
              </a:path>
            </a:pathLst>
          </a:custGeom>
        </p:spPr>
        <p:txBody>
          <a:bodyPr/>
          <a:lstStyle/>
          <a:p>
            <a:pPr>
              <a:lnSpc>
                <a:spcPct val="100000"/>
              </a:lnSpc>
              <a:defRPr b="1">
                <a:solidFill>
                  <a:srgbClr val="FFFFFF"/>
                </a:solidFill>
              </a:defRPr>
            </a:pPr>
            <a:endParaRPr/>
          </a:p>
        </p:txBody>
      </p:sp>
      <p:sp>
        <p:nvSpPr>
          <p:cNvPr id="949" name="Shape"/>
          <p:cNvSpPr>
            <a:spLocks noGrp="1"/>
          </p:cNvSpPr>
          <p:nvPr>
            <p:ph type="body" idx="28"/>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20082" y="0"/>
                </a:moveTo>
                <a:lnTo>
                  <a:pt x="392" y="4365"/>
                </a:lnTo>
                <a:cubicBezTo>
                  <a:pt x="778" y="7168"/>
                  <a:pt x="1079" y="10008"/>
                  <a:pt x="1285" y="12881"/>
                </a:cubicBezTo>
                <a:cubicBezTo>
                  <a:pt x="1491" y="15754"/>
                  <a:pt x="1601" y="18662"/>
                  <a:pt x="1607" y="21600"/>
                </a:cubicBezTo>
                <a:lnTo>
                  <a:pt x="21600" y="21600"/>
                </a:lnTo>
                <a:cubicBezTo>
                  <a:pt x="21594" y="17984"/>
                  <a:pt x="21458" y="14370"/>
                  <a:pt x="21205" y="10768"/>
                </a:cubicBezTo>
                <a:cubicBezTo>
                  <a:pt x="20952" y="7160"/>
                  <a:pt x="20577" y="3568"/>
                  <a:pt x="20082" y="0"/>
                </a:cubicBezTo>
                <a:close/>
                <a:moveTo>
                  <a:pt x="0" y="4444"/>
                </a:moveTo>
                <a:lnTo>
                  <a:pt x="1202" y="21600"/>
                </a:lnTo>
                <a:lnTo>
                  <a:pt x="0" y="4444"/>
                </a:lnTo>
                <a:close/>
              </a:path>
            </a:pathLst>
          </a:custGeom>
        </p:spPr>
        <p:txBody>
          <a:bodyPr/>
          <a:lstStyle/>
          <a:p>
            <a:pPr>
              <a:lnSpc>
                <a:spcPct val="100000"/>
              </a:lnSpc>
              <a:defRPr b="1">
                <a:solidFill>
                  <a:srgbClr val="FFFFFF"/>
                </a:solidFill>
              </a:defRPr>
            </a:pPr>
            <a:endParaRPr/>
          </a:p>
        </p:txBody>
      </p:sp>
      <p:sp>
        <p:nvSpPr>
          <p:cNvPr id="950" name="Shape"/>
          <p:cNvSpPr>
            <a:spLocks noGrp="1"/>
          </p:cNvSpPr>
          <p:nvPr>
            <p:ph type="body" idx="29"/>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6696" y="0"/>
                </a:moveTo>
                <a:lnTo>
                  <a:pt x="133" y="16301"/>
                </a:lnTo>
                <a:cubicBezTo>
                  <a:pt x="2200" y="16989"/>
                  <a:pt x="4228" y="17746"/>
                  <a:pt x="6210" y="18577"/>
                </a:cubicBezTo>
                <a:cubicBezTo>
                  <a:pt x="8192" y="19408"/>
                  <a:pt x="10129" y="20312"/>
                  <a:pt x="12015" y="21294"/>
                </a:cubicBezTo>
                <a:lnTo>
                  <a:pt x="21600" y="6282"/>
                </a:lnTo>
                <a:cubicBezTo>
                  <a:pt x="19200" y="5034"/>
                  <a:pt x="16752" y="3886"/>
                  <a:pt x="14266" y="2839"/>
                </a:cubicBezTo>
                <a:cubicBezTo>
                  <a:pt x="11779" y="1792"/>
                  <a:pt x="9253" y="845"/>
                  <a:pt x="6696" y="0"/>
                </a:cubicBezTo>
                <a:close/>
                <a:moveTo>
                  <a:pt x="0" y="16618"/>
                </a:moveTo>
                <a:lnTo>
                  <a:pt x="11809" y="21600"/>
                </a:lnTo>
                <a:lnTo>
                  <a:pt x="0" y="16618"/>
                </a:lnTo>
                <a:close/>
              </a:path>
            </a:pathLst>
          </a:custGeom>
        </p:spPr>
        <p:txBody>
          <a:bodyPr/>
          <a:lstStyle/>
          <a:p>
            <a:pPr>
              <a:lnSpc>
                <a:spcPct val="100000"/>
              </a:lnSpc>
              <a:defRPr b="1">
                <a:solidFill>
                  <a:srgbClr val="FFFFFF"/>
                </a:solidFill>
              </a:defRPr>
            </a:pPr>
            <a:endParaRPr/>
          </a:p>
        </p:txBody>
      </p:sp>
      <p:sp>
        <p:nvSpPr>
          <p:cNvPr id="951" name="Shape"/>
          <p:cNvSpPr>
            <a:spLocks noGrp="1"/>
          </p:cNvSpPr>
          <p:nvPr>
            <p:ph type="body" idx="30"/>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0" y="17896"/>
                </a:moveTo>
                <a:lnTo>
                  <a:pt x="3647" y="0"/>
                </a:lnTo>
                <a:lnTo>
                  <a:pt x="0" y="17896"/>
                </a:lnTo>
                <a:close/>
                <a:moveTo>
                  <a:pt x="4086" y="58"/>
                </a:moveTo>
                <a:lnTo>
                  <a:pt x="426" y="17965"/>
                </a:lnTo>
                <a:cubicBezTo>
                  <a:pt x="2832" y="18337"/>
                  <a:pt x="5194" y="18809"/>
                  <a:pt x="7517" y="19366"/>
                </a:cubicBezTo>
                <a:cubicBezTo>
                  <a:pt x="9840" y="19922"/>
                  <a:pt x="12123" y="20561"/>
                  <a:pt x="14373" y="21266"/>
                </a:cubicBezTo>
                <a:lnTo>
                  <a:pt x="21600" y="4095"/>
                </a:lnTo>
                <a:cubicBezTo>
                  <a:pt x="18740" y="3202"/>
                  <a:pt x="15845" y="2420"/>
                  <a:pt x="12923" y="1748"/>
                </a:cubicBezTo>
                <a:cubicBezTo>
                  <a:pt x="10001" y="1076"/>
                  <a:pt x="7053" y="513"/>
                  <a:pt x="4086" y="58"/>
                </a:cubicBezTo>
                <a:close/>
                <a:moveTo>
                  <a:pt x="346" y="18322"/>
                </a:moveTo>
                <a:lnTo>
                  <a:pt x="14227" y="21600"/>
                </a:lnTo>
                <a:lnTo>
                  <a:pt x="346" y="18322"/>
                </a:lnTo>
                <a:close/>
              </a:path>
            </a:pathLst>
          </a:custGeom>
        </p:spPr>
        <p:txBody>
          <a:bodyPr/>
          <a:lstStyle/>
          <a:p>
            <a:pPr>
              <a:lnSpc>
                <a:spcPct val="100000"/>
              </a:lnSpc>
              <a:defRPr b="1">
                <a:solidFill>
                  <a:srgbClr val="FFFFFF"/>
                </a:solidFill>
              </a:defRPr>
            </a:pPr>
            <a:endParaRPr/>
          </a:p>
        </p:txBody>
      </p:sp>
      <p:sp>
        <p:nvSpPr>
          <p:cNvPr id="952" name="Shape"/>
          <p:cNvSpPr>
            <a:spLocks noGrp="1"/>
          </p:cNvSpPr>
          <p:nvPr>
            <p:ph type="body" idx="31"/>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981"/>
                </a:lnTo>
                <a:cubicBezTo>
                  <a:pt x="2937" y="19987"/>
                  <a:pt x="5845" y="20098"/>
                  <a:pt x="8719" y="20304"/>
                </a:cubicBezTo>
                <a:cubicBezTo>
                  <a:pt x="11593" y="20509"/>
                  <a:pt x="14433" y="20810"/>
                  <a:pt x="17235" y="21195"/>
                </a:cubicBezTo>
                <a:lnTo>
                  <a:pt x="21600" y="1518"/>
                </a:lnTo>
                <a:cubicBezTo>
                  <a:pt x="18032" y="1022"/>
                  <a:pt x="14440" y="648"/>
                  <a:pt x="10832" y="394"/>
                </a:cubicBezTo>
                <a:cubicBezTo>
                  <a:pt x="7230" y="141"/>
                  <a:pt x="3616" y="6"/>
                  <a:pt x="0" y="0"/>
                </a:cubicBezTo>
                <a:close/>
                <a:moveTo>
                  <a:pt x="0" y="20386"/>
                </a:moveTo>
                <a:lnTo>
                  <a:pt x="17156" y="21600"/>
                </a:lnTo>
                <a:lnTo>
                  <a:pt x="0" y="20386"/>
                </a:lnTo>
                <a:close/>
              </a:path>
            </a:pathLst>
          </a:custGeom>
        </p:spPr>
        <p:txBody>
          <a:bodyPr/>
          <a:lstStyle/>
          <a:p>
            <a:pPr>
              <a:lnSpc>
                <a:spcPct val="100000"/>
              </a:lnSpc>
              <a:defRPr b="1">
                <a:solidFill>
                  <a:srgbClr val="FFFFFF"/>
                </a:solidFill>
              </a:defRPr>
            </a:pPr>
            <a:endParaRPr/>
          </a:p>
        </p:txBody>
      </p:sp>
      <p:sp>
        <p:nvSpPr>
          <p:cNvPr id="953" name="Shape"/>
          <p:cNvSpPr>
            <a:spLocks noGrp="1"/>
          </p:cNvSpPr>
          <p:nvPr>
            <p:ph type="body" idx="32"/>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9089" y="0"/>
                </a:moveTo>
                <a:lnTo>
                  <a:pt x="180" y="14703"/>
                </a:lnTo>
                <a:cubicBezTo>
                  <a:pt x="1941" y="15682"/>
                  <a:pt x="3663" y="16719"/>
                  <a:pt x="5333" y="17822"/>
                </a:cubicBezTo>
                <a:cubicBezTo>
                  <a:pt x="7003" y="18925"/>
                  <a:pt x="8621" y="20093"/>
                  <a:pt x="10177" y="21333"/>
                </a:cubicBezTo>
                <a:lnTo>
                  <a:pt x="21600" y="8362"/>
                </a:lnTo>
                <a:cubicBezTo>
                  <a:pt x="19616" y="6779"/>
                  <a:pt x="17577" y="5291"/>
                  <a:pt x="15489" y="3897"/>
                </a:cubicBezTo>
                <a:cubicBezTo>
                  <a:pt x="13402" y="2504"/>
                  <a:pt x="11266" y="1205"/>
                  <a:pt x="9089" y="0"/>
                </a:cubicBezTo>
                <a:close/>
                <a:moveTo>
                  <a:pt x="0" y="15002"/>
                </a:moveTo>
                <a:lnTo>
                  <a:pt x="9953" y="21600"/>
                </a:lnTo>
                <a:lnTo>
                  <a:pt x="0" y="15002"/>
                </a:lnTo>
                <a:close/>
              </a:path>
            </a:pathLst>
          </a:custGeom>
        </p:spPr>
        <p:txBody>
          <a:bodyPr/>
          <a:lstStyle/>
          <a:p>
            <a:pPr>
              <a:lnSpc>
                <a:spcPct val="100000"/>
              </a:lnSpc>
              <a:defRPr b="1">
                <a:solidFill>
                  <a:srgbClr val="FFFFFF"/>
                </a:solidFill>
              </a:defRPr>
            </a:pPr>
            <a:endParaRPr/>
          </a:p>
        </p:txBody>
      </p:sp>
      <p:sp>
        <p:nvSpPr>
          <p:cNvPr id="954" name="Shape"/>
          <p:cNvSpPr>
            <a:spLocks noGrp="1"/>
          </p:cNvSpPr>
          <p:nvPr>
            <p:ph type="body" idx="33"/>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1210" y="0"/>
                </a:moveTo>
                <a:lnTo>
                  <a:pt x="227" y="13098"/>
                </a:lnTo>
                <a:cubicBezTo>
                  <a:pt x="1719" y="14358"/>
                  <a:pt x="3157" y="15681"/>
                  <a:pt x="4538" y="17062"/>
                </a:cubicBezTo>
                <a:cubicBezTo>
                  <a:pt x="5919" y="18443"/>
                  <a:pt x="7242" y="19881"/>
                  <a:pt x="8502" y="21373"/>
                </a:cubicBezTo>
                <a:lnTo>
                  <a:pt x="21600" y="10390"/>
                </a:lnTo>
                <a:cubicBezTo>
                  <a:pt x="20030" y="8531"/>
                  <a:pt x="18389" y="6715"/>
                  <a:pt x="16637" y="4963"/>
                </a:cubicBezTo>
                <a:cubicBezTo>
                  <a:pt x="14885" y="3211"/>
                  <a:pt x="13069" y="1570"/>
                  <a:pt x="11210" y="0"/>
                </a:cubicBezTo>
                <a:close/>
                <a:moveTo>
                  <a:pt x="0" y="13357"/>
                </a:moveTo>
                <a:lnTo>
                  <a:pt x="8243" y="21600"/>
                </a:lnTo>
                <a:lnTo>
                  <a:pt x="0" y="13357"/>
                </a:lnTo>
                <a:close/>
              </a:path>
            </a:pathLst>
          </a:custGeom>
        </p:spPr>
        <p:txBody>
          <a:bodyPr/>
          <a:lstStyle/>
          <a:p>
            <a:pPr>
              <a:lnSpc>
                <a:spcPct val="100000"/>
              </a:lnSpc>
              <a:defRPr b="1">
                <a:solidFill>
                  <a:srgbClr val="FFFFFF"/>
                </a:solidFill>
              </a:defRPr>
            </a:pPr>
            <a:endParaRPr/>
          </a:p>
        </p:txBody>
      </p:sp>
      <p:sp>
        <p:nvSpPr>
          <p:cNvPr id="955" name="Shape"/>
          <p:cNvSpPr>
            <a:spLocks noGrp="1"/>
          </p:cNvSpPr>
          <p:nvPr>
            <p:ph type="body" idx="34"/>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3133" y="0"/>
                </a:moveTo>
                <a:lnTo>
                  <a:pt x="0" y="11513"/>
                </a:lnTo>
                <a:cubicBezTo>
                  <a:pt x="1255" y="13083"/>
                  <a:pt x="2438" y="14716"/>
                  <a:pt x="3555" y="16401"/>
                </a:cubicBezTo>
                <a:cubicBezTo>
                  <a:pt x="4671" y="18086"/>
                  <a:pt x="5722" y="19823"/>
                  <a:pt x="6713" y="21600"/>
                </a:cubicBezTo>
                <a:lnTo>
                  <a:pt x="21600" y="12611"/>
                </a:lnTo>
                <a:cubicBezTo>
                  <a:pt x="20380" y="10416"/>
                  <a:pt x="19065" y="8263"/>
                  <a:pt x="17653" y="6159"/>
                </a:cubicBezTo>
                <a:cubicBezTo>
                  <a:pt x="16242" y="4056"/>
                  <a:pt x="14735" y="2000"/>
                  <a:pt x="13133" y="0"/>
                </a:cubicBezTo>
                <a:close/>
              </a:path>
            </a:pathLst>
          </a:custGeom>
        </p:spPr>
        <p:txBody>
          <a:bodyPr/>
          <a:lstStyle/>
          <a:p>
            <a:pPr>
              <a:lnSpc>
                <a:spcPct val="100000"/>
              </a:lnSpc>
              <a:defRPr b="1">
                <a:solidFill>
                  <a:srgbClr val="FFFFFF"/>
                </a:solidFill>
              </a:defRPr>
            </a:pPr>
            <a:endParaRPr/>
          </a:p>
        </p:txBody>
      </p:sp>
      <p:sp>
        <p:nvSpPr>
          <p:cNvPr id="956" name="Shape"/>
          <p:cNvSpPr>
            <a:spLocks noGrp="1"/>
          </p:cNvSpPr>
          <p:nvPr>
            <p:ph type="body" idx="35"/>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5310" y="0"/>
                </a:moveTo>
                <a:lnTo>
                  <a:pt x="306" y="9580"/>
                </a:lnTo>
                <a:cubicBezTo>
                  <a:pt x="1290" y="11468"/>
                  <a:pt x="2196" y="13408"/>
                  <a:pt x="3028" y="15393"/>
                </a:cubicBezTo>
                <a:cubicBezTo>
                  <a:pt x="3860" y="17378"/>
                  <a:pt x="4619" y="19409"/>
                  <a:pt x="5307" y="21479"/>
                </a:cubicBezTo>
                <a:lnTo>
                  <a:pt x="21600" y="14919"/>
                </a:lnTo>
                <a:cubicBezTo>
                  <a:pt x="20754" y="12359"/>
                  <a:pt x="19807" y="9831"/>
                  <a:pt x="18758" y="7342"/>
                </a:cubicBezTo>
                <a:cubicBezTo>
                  <a:pt x="17710" y="4853"/>
                  <a:pt x="16560" y="2403"/>
                  <a:pt x="15310" y="0"/>
                </a:cubicBezTo>
                <a:close/>
                <a:moveTo>
                  <a:pt x="0" y="9773"/>
                </a:moveTo>
                <a:lnTo>
                  <a:pt x="4980" y="21600"/>
                </a:lnTo>
                <a:lnTo>
                  <a:pt x="0" y="9773"/>
                </a:lnTo>
                <a:close/>
              </a:path>
            </a:pathLst>
          </a:custGeom>
        </p:spPr>
        <p:txBody>
          <a:bodyPr/>
          <a:lstStyle/>
          <a:p>
            <a:pPr>
              <a:lnSpc>
                <a:spcPct val="100000"/>
              </a:lnSpc>
              <a:defRPr b="1">
                <a:solidFill>
                  <a:srgbClr val="FFFFFF"/>
                </a:solidFill>
              </a:defRPr>
            </a:pPr>
            <a:endParaRPr/>
          </a:p>
        </p:txBody>
      </p:sp>
      <p:sp>
        <p:nvSpPr>
          <p:cNvPr id="957" name="Shape"/>
          <p:cNvSpPr>
            <a:spLocks noGrp="1"/>
          </p:cNvSpPr>
          <p:nvPr>
            <p:ph type="body" idx="36"/>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7486" y="0"/>
                </a:moveTo>
                <a:lnTo>
                  <a:pt x="0" y="7381"/>
                </a:lnTo>
                <a:cubicBezTo>
                  <a:pt x="716" y="9674"/>
                  <a:pt x="1368" y="12003"/>
                  <a:pt x="1936" y="14371"/>
                </a:cubicBezTo>
                <a:cubicBezTo>
                  <a:pt x="2503" y="16740"/>
                  <a:pt x="2986" y="19148"/>
                  <a:pt x="3364" y="21600"/>
                </a:cubicBezTo>
                <a:lnTo>
                  <a:pt x="21600" y="17862"/>
                </a:lnTo>
                <a:cubicBezTo>
                  <a:pt x="21137" y="14836"/>
                  <a:pt x="20562" y="11829"/>
                  <a:pt x="19876" y="8849"/>
                </a:cubicBezTo>
                <a:cubicBezTo>
                  <a:pt x="19191" y="5870"/>
                  <a:pt x="18394" y="2917"/>
                  <a:pt x="17486" y="0"/>
                </a:cubicBezTo>
                <a:close/>
              </a:path>
            </a:pathLst>
          </a:custGeom>
        </p:spPr>
        <p:txBody>
          <a:bodyPr/>
          <a:lstStyle/>
          <a:p>
            <a:pPr>
              <a:lnSpc>
                <a:spcPct val="100000"/>
              </a:lnSpc>
              <a:defRPr b="1">
                <a:solidFill>
                  <a:srgbClr val="FFFFFF"/>
                </a:solidFill>
              </a:defRPr>
            </a:pPr>
            <a:endParaRPr/>
          </a:p>
        </p:txBody>
      </p:sp>
      <p:sp>
        <p:nvSpPr>
          <p:cNvPr id="958" name="Shape"/>
          <p:cNvSpPr>
            <a:spLocks noGrp="1"/>
          </p:cNvSpPr>
          <p:nvPr>
            <p:ph type="body" idx="37"/>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20082" y="0"/>
                </a:moveTo>
                <a:lnTo>
                  <a:pt x="392" y="4365"/>
                </a:lnTo>
                <a:cubicBezTo>
                  <a:pt x="778" y="7168"/>
                  <a:pt x="1079" y="10008"/>
                  <a:pt x="1285" y="12881"/>
                </a:cubicBezTo>
                <a:cubicBezTo>
                  <a:pt x="1491" y="15754"/>
                  <a:pt x="1601" y="18662"/>
                  <a:pt x="1607" y="21600"/>
                </a:cubicBezTo>
                <a:lnTo>
                  <a:pt x="21600" y="21600"/>
                </a:lnTo>
                <a:cubicBezTo>
                  <a:pt x="21594" y="17984"/>
                  <a:pt x="21458" y="14370"/>
                  <a:pt x="21205" y="10768"/>
                </a:cubicBezTo>
                <a:cubicBezTo>
                  <a:pt x="20952" y="7160"/>
                  <a:pt x="20577" y="3568"/>
                  <a:pt x="20082" y="0"/>
                </a:cubicBezTo>
                <a:close/>
                <a:moveTo>
                  <a:pt x="0" y="4444"/>
                </a:moveTo>
                <a:lnTo>
                  <a:pt x="1202" y="21600"/>
                </a:lnTo>
                <a:lnTo>
                  <a:pt x="0" y="4444"/>
                </a:lnTo>
                <a:close/>
              </a:path>
            </a:pathLst>
          </a:custGeom>
        </p:spPr>
        <p:txBody>
          <a:bodyPr/>
          <a:lstStyle/>
          <a:p>
            <a:pPr>
              <a:lnSpc>
                <a:spcPct val="100000"/>
              </a:lnSpc>
              <a:defRPr b="1">
                <a:solidFill>
                  <a:srgbClr val="FFFFFF"/>
                </a:solidFill>
              </a:defRPr>
            </a:pPr>
            <a:endParaRPr/>
          </a:p>
        </p:txBody>
      </p:sp>
      <p:sp>
        <p:nvSpPr>
          <p:cNvPr id="959" name="Shape"/>
          <p:cNvSpPr>
            <a:spLocks noGrp="1"/>
          </p:cNvSpPr>
          <p:nvPr>
            <p:ph type="body" idx="38"/>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6696" y="0"/>
                </a:moveTo>
                <a:lnTo>
                  <a:pt x="133" y="16301"/>
                </a:lnTo>
                <a:cubicBezTo>
                  <a:pt x="2200" y="16989"/>
                  <a:pt x="4228" y="17746"/>
                  <a:pt x="6210" y="18577"/>
                </a:cubicBezTo>
                <a:cubicBezTo>
                  <a:pt x="8192" y="19408"/>
                  <a:pt x="10129" y="20312"/>
                  <a:pt x="12015" y="21294"/>
                </a:cubicBezTo>
                <a:lnTo>
                  <a:pt x="21600" y="6282"/>
                </a:lnTo>
                <a:cubicBezTo>
                  <a:pt x="19200" y="5034"/>
                  <a:pt x="16752" y="3886"/>
                  <a:pt x="14266" y="2839"/>
                </a:cubicBezTo>
                <a:cubicBezTo>
                  <a:pt x="11779" y="1792"/>
                  <a:pt x="9253" y="845"/>
                  <a:pt x="6696" y="0"/>
                </a:cubicBezTo>
                <a:close/>
                <a:moveTo>
                  <a:pt x="0" y="16618"/>
                </a:moveTo>
                <a:lnTo>
                  <a:pt x="11809" y="21600"/>
                </a:lnTo>
                <a:lnTo>
                  <a:pt x="0" y="16618"/>
                </a:lnTo>
                <a:close/>
              </a:path>
            </a:pathLst>
          </a:custGeom>
        </p:spPr>
        <p:txBody>
          <a:bodyPr/>
          <a:lstStyle/>
          <a:p>
            <a:pPr>
              <a:lnSpc>
                <a:spcPct val="100000"/>
              </a:lnSpc>
              <a:defRPr b="1">
                <a:solidFill>
                  <a:srgbClr val="FFFFFF"/>
                </a:solidFill>
              </a:defRPr>
            </a:pPr>
            <a:endParaRPr/>
          </a:p>
        </p:txBody>
      </p:sp>
      <p:sp>
        <p:nvSpPr>
          <p:cNvPr id="960" name="Shape"/>
          <p:cNvSpPr>
            <a:spLocks noGrp="1"/>
          </p:cNvSpPr>
          <p:nvPr>
            <p:ph type="body" idx="39"/>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0" y="17896"/>
                </a:moveTo>
                <a:lnTo>
                  <a:pt x="3647" y="0"/>
                </a:lnTo>
                <a:lnTo>
                  <a:pt x="0" y="17896"/>
                </a:lnTo>
                <a:close/>
                <a:moveTo>
                  <a:pt x="4086" y="58"/>
                </a:moveTo>
                <a:lnTo>
                  <a:pt x="426" y="17965"/>
                </a:lnTo>
                <a:cubicBezTo>
                  <a:pt x="2832" y="18337"/>
                  <a:pt x="5194" y="18809"/>
                  <a:pt x="7517" y="19366"/>
                </a:cubicBezTo>
                <a:cubicBezTo>
                  <a:pt x="9840" y="19922"/>
                  <a:pt x="12123" y="20561"/>
                  <a:pt x="14373" y="21266"/>
                </a:cubicBezTo>
                <a:lnTo>
                  <a:pt x="21600" y="4095"/>
                </a:lnTo>
                <a:cubicBezTo>
                  <a:pt x="18740" y="3202"/>
                  <a:pt x="15845" y="2420"/>
                  <a:pt x="12923" y="1748"/>
                </a:cubicBezTo>
                <a:cubicBezTo>
                  <a:pt x="10001" y="1076"/>
                  <a:pt x="7053" y="513"/>
                  <a:pt x="4086" y="58"/>
                </a:cubicBezTo>
                <a:close/>
                <a:moveTo>
                  <a:pt x="346" y="18322"/>
                </a:moveTo>
                <a:lnTo>
                  <a:pt x="14227" y="21600"/>
                </a:lnTo>
                <a:lnTo>
                  <a:pt x="346" y="18322"/>
                </a:lnTo>
                <a:close/>
              </a:path>
            </a:pathLst>
          </a:custGeom>
        </p:spPr>
        <p:txBody>
          <a:bodyPr/>
          <a:lstStyle/>
          <a:p>
            <a:pPr>
              <a:lnSpc>
                <a:spcPct val="100000"/>
              </a:lnSpc>
              <a:defRPr b="1">
                <a:solidFill>
                  <a:srgbClr val="FFFFFF"/>
                </a:solidFill>
              </a:defRPr>
            </a:pPr>
            <a:endParaRPr/>
          </a:p>
        </p:txBody>
      </p:sp>
      <p:sp>
        <p:nvSpPr>
          <p:cNvPr id="961" name="Shape"/>
          <p:cNvSpPr>
            <a:spLocks noGrp="1"/>
          </p:cNvSpPr>
          <p:nvPr>
            <p:ph type="body" idx="40"/>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981"/>
                </a:lnTo>
                <a:cubicBezTo>
                  <a:pt x="2937" y="19987"/>
                  <a:pt x="5845" y="20098"/>
                  <a:pt x="8719" y="20304"/>
                </a:cubicBezTo>
                <a:cubicBezTo>
                  <a:pt x="11593" y="20509"/>
                  <a:pt x="14433" y="20810"/>
                  <a:pt x="17235" y="21195"/>
                </a:cubicBezTo>
                <a:lnTo>
                  <a:pt x="21600" y="1518"/>
                </a:lnTo>
                <a:cubicBezTo>
                  <a:pt x="18032" y="1022"/>
                  <a:pt x="14440" y="648"/>
                  <a:pt x="10832" y="394"/>
                </a:cubicBezTo>
                <a:cubicBezTo>
                  <a:pt x="7230" y="141"/>
                  <a:pt x="3616" y="6"/>
                  <a:pt x="0" y="0"/>
                </a:cubicBezTo>
                <a:close/>
                <a:moveTo>
                  <a:pt x="0" y="20386"/>
                </a:moveTo>
                <a:lnTo>
                  <a:pt x="17156" y="21600"/>
                </a:lnTo>
                <a:lnTo>
                  <a:pt x="0" y="20386"/>
                </a:lnTo>
                <a:close/>
              </a:path>
            </a:pathLst>
          </a:custGeom>
        </p:spPr>
        <p:txBody>
          <a:bodyPr/>
          <a:lstStyle/>
          <a:p>
            <a:pPr>
              <a:lnSpc>
                <a:spcPct val="100000"/>
              </a:lnSpc>
              <a:defRPr b="1">
                <a:solidFill>
                  <a:srgbClr val="FFFFFF"/>
                </a:solidFill>
              </a:defRPr>
            </a:pPr>
            <a:endParaRPr/>
          </a:p>
        </p:txBody>
      </p:sp>
      <p:sp>
        <p:nvSpPr>
          <p:cNvPr id="962" name="Shape"/>
          <p:cNvSpPr>
            <a:spLocks noGrp="1"/>
          </p:cNvSpPr>
          <p:nvPr>
            <p:ph type="body" idx="41"/>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9089" y="0"/>
                </a:moveTo>
                <a:lnTo>
                  <a:pt x="180" y="14703"/>
                </a:lnTo>
                <a:cubicBezTo>
                  <a:pt x="1941" y="15682"/>
                  <a:pt x="3663" y="16719"/>
                  <a:pt x="5333" y="17822"/>
                </a:cubicBezTo>
                <a:cubicBezTo>
                  <a:pt x="7003" y="18925"/>
                  <a:pt x="8621" y="20093"/>
                  <a:pt x="10177" y="21333"/>
                </a:cubicBezTo>
                <a:lnTo>
                  <a:pt x="21600" y="8362"/>
                </a:lnTo>
                <a:cubicBezTo>
                  <a:pt x="19616" y="6779"/>
                  <a:pt x="17577" y="5291"/>
                  <a:pt x="15489" y="3897"/>
                </a:cubicBezTo>
                <a:cubicBezTo>
                  <a:pt x="13402" y="2504"/>
                  <a:pt x="11266" y="1205"/>
                  <a:pt x="9089" y="0"/>
                </a:cubicBezTo>
                <a:close/>
                <a:moveTo>
                  <a:pt x="0" y="15002"/>
                </a:moveTo>
                <a:lnTo>
                  <a:pt x="9953" y="21600"/>
                </a:lnTo>
                <a:lnTo>
                  <a:pt x="0" y="15002"/>
                </a:lnTo>
                <a:close/>
              </a:path>
            </a:pathLst>
          </a:custGeom>
        </p:spPr>
        <p:txBody>
          <a:bodyPr/>
          <a:lstStyle/>
          <a:p>
            <a:pPr>
              <a:lnSpc>
                <a:spcPct val="100000"/>
              </a:lnSpc>
              <a:defRPr b="1">
                <a:solidFill>
                  <a:srgbClr val="FFFFFF"/>
                </a:solidFill>
              </a:defRPr>
            </a:pPr>
            <a:endParaRPr/>
          </a:p>
        </p:txBody>
      </p:sp>
      <p:sp>
        <p:nvSpPr>
          <p:cNvPr id="963" name="Shape"/>
          <p:cNvSpPr>
            <a:spLocks noGrp="1"/>
          </p:cNvSpPr>
          <p:nvPr>
            <p:ph type="body" idx="42"/>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1210" y="0"/>
                </a:moveTo>
                <a:lnTo>
                  <a:pt x="227" y="13098"/>
                </a:lnTo>
                <a:cubicBezTo>
                  <a:pt x="1719" y="14358"/>
                  <a:pt x="3157" y="15681"/>
                  <a:pt x="4538" y="17062"/>
                </a:cubicBezTo>
                <a:cubicBezTo>
                  <a:pt x="5919" y="18443"/>
                  <a:pt x="7242" y="19881"/>
                  <a:pt x="8502" y="21373"/>
                </a:cubicBezTo>
                <a:lnTo>
                  <a:pt x="21600" y="10390"/>
                </a:lnTo>
                <a:cubicBezTo>
                  <a:pt x="20030" y="8531"/>
                  <a:pt x="18389" y="6715"/>
                  <a:pt x="16637" y="4963"/>
                </a:cubicBezTo>
                <a:cubicBezTo>
                  <a:pt x="14885" y="3211"/>
                  <a:pt x="13069" y="1570"/>
                  <a:pt x="11210" y="0"/>
                </a:cubicBezTo>
                <a:close/>
                <a:moveTo>
                  <a:pt x="0" y="13357"/>
                </a:moveTo>
                <a:lnTo>
                  <a:pt x="8243" y="21600"/>
                </a:lnTo>
                <a:lnTo>
                  <a:pt x="0" y="13357"/>
                </a:lnTo>
                <a:close/>
              </a:path>
            </a:pathLst>
          </a:custGeom>
        </p:spPr>
        <p:txBody>
          <a:bodyPr/>
          <a:lstStyle/>
          <a:p>
            <a:pPr>
              <a:lnSpc>
                <a:spcPct val="100000"/>
              </a:lnSpc>
              <a:defRPr b="1">
                <a:solidFill>
                  <a:srgbClr val="FFFFFF"/>
                </a:solidFill>
              </a:defRPr>
            </a:pPr>
            <a:endParaRPr/>
          </a:p>
        </p:txBody>
      </p:sp>
      <p:sp>
        <p:nvSpPr>
          <p:cNvPr id="964" name="Shape"/>
          <p:cNvSpPr>
            <a:spLocks noGrp="1"/>
          </p:cNvSpPr>
          <p:nvPr>
            <p:ph type="body" idx="43"/>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3133" y="0"/>
                </a:moveTo>
                <a:lnTo>
                  <a:pt x="0" y="11513"/>
                </a:lnTo>
                <a:cubicBezTo>
                  <a:pt x="1255" y="13083"/>
                  <a:pt x="2438" y="14716"/>
                  <a:pt x="3555" y="16401"/>
                </a:cubicBezTo>
                <a:cubicBezTo>
                  <a:pt x="4671" y="18086"/>
                  <a:pt x="5722" y="19823"/>
                  <a:pt x="6713" y="21600"/>
                </a:cubicBezTo>
                <a:lnTo>
                  <a:pt x="21600" y="12611"/>
                </a:lnTo>
                <a:cubicBezTo>
                  <a:pt x="20380" y="10416"/>
                  <a:pt x="19065" y="8263"/>
                  <a:pt x="17653" y="6159"/>
                </a:cubicBezTo>
                <a:cubicBezTo>
                  <a:pt x="16242" y="4056"/>
                  <a:pt x="14735" y="2000"/>
                  <a:pt x="13133" y="0"/>
                </a:cubicBezTo>
                <a:close/>
              </a:path>
            </a:pathLst>
          </a:custGeom>
        </p:spPr>
        <p:txBody>
          <a:bodyPr/>
          <a:lstStyle/>
          <a:p>
            <a:pPr>
              <a:lnSpc>
                <a:spcPct val="100000"/>
              </a:lnSpc>
              <a:defRPr b="1">
                <a:solidFill>
                  <a:srgbClr val="FFFFFF"/>
                </a:solidFill>
              </a:defRPr>
            </a:pPr>
            <a:endParaRPr/>
          </a:p>
        </p:txBody>
      </p:sp>
      <p:sp>
        <p:nvSpPr>
          <p:cNvPr id="965" name="Shape"/>
          <p:cNvSpPr>
            <a:spLocks noGrp="1"/>
          </p:cNvSpPr>
          <p:nvPr>
            <p:ph type="body" idx="44"/>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5310" y="0"/>
                </a:moveTo>
                <a:lnTo>
                  <a:pt x="306" y="9580"/>
                </a:lnTo>
                <a:cubicBezTo>
                  <a:pt x="1290" y="11468"/>
                  <a:pt x="2196" y="13408"/>
                  <a:pt x="3028" y="15393"/>
                </a:cubicBezTo>
                <a:cubicBezTo>
                  <a:pt x="3860" y="17378"/>
                  <a:pt x="4619" y="19409"/>
                  <a:pt x="5307" y="21479"/>
                </a:cubicBezTo>
                <a:lnTo>
                  <a:pt x="21600" y="14919"/>
                </a:lnTo>
                <a:cubicBezTo>
                  <a:pt x="20754" y="12359"/>
                  <a:pt x="19807" y="9831"/>
                  <a:pt x="18758" y="7342"/>
                </a:cubicBezTo>
                <a:cubicBezTo>
                  <a:pt x="17710" y="4853"/>
                  <a:pt x="16560" y="2403"/>
                  <a:pt x="15310" y="0"/>
                </a:cubicBezTo>
                <a:close/>
                <a:moveTo>
                  <a:pt x="0" y="9773"/>
                </a:moveTo>
                <a:lnTo>
                  <a:pt x="4980" y="21600"/>
                </a:lnTo>
                <a:lnTo>
                  <a:pt x="0" y="9773"/>
                </a:lnTo>
                <a:close/>
              </a:path>
            </a:pathLst>
          </a:custGeom>
        </p:spPr>
        <p:txBody>
          <a:bodyPr/>
          <a:lstStyle/>
          <a:p>
            <a:pPr>
              <a:lnSpc>
                <a:spcPct val="100000"/>
              </a:lnSpc>
              <a:defRPr b="1">
                <a:solidFill>
                  <a:srgbClr val="FFFFFF"/>
                </a:solidFill>
              </a:defRPr>
            </a:pPr>
            <a:endParaRPr/>
          </a:p>
        </p:txBody>
      </p:sp>
      <p:sp>
        <p:nvSpPr>
          <p:cNvPr id="966" name="Shape"/>
          <p:cNvSpPr>
            <a:spLocks noGrp="1"/>
          </p:cNvSpPr>
          <p:nvPr>
            <p:ph type="body" idx="45"/>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7486" y="0"/>
                </a:moveTo>
                <a:lnTo>
                  <a:pt x="0" y="7381"/>
                </a:lnTo>
                <a:cubicBezTo>
                  <a:pt x="716" y="9674"/>
                  <a:pt x="1368" y="12003"/>
                  <a:pt x="1936" y="14371"/>
                </a:cubicBezTo>
                <a:cubicBezTo>
                  <a:pt x="2503" y="16740"/>
                  <a:pt x="2986" y="19148"/>
                  <a:pt x="3364" y="21600"/>
                </a:cubicBezTo>
                <a:lnTo>
                  <a:pt x="21600" y="17862"/>
                </a:lnTo>
                <a:cubicBezTo>
                  <a:pt x="21137" y="14836"/>
                  <a:pt x="20562" y="11829"/>
                  <a:pt x="19876" y="8849"/>
                </a:cubicBezTo>
                <a:cubicBezTo>
                  <a:pt x="19191" y="5870"/>
                  <a:pt x="18394" y="2917"/>
                  <a:pt x="17486" y="0"/>
                </a:cubicBezTo>
                <a:close/>
              </a:path>
            </a:pathLst>
          </a:custGeom>
        </p:spPr>
        <p:txBody>
          <a:bodyPr/>
          <a:lstStyle/>
          <a:p>
            <a:pPr>
              <a:lnSpc>
                <a:spcPct val="100000"/>
              </a:lnSpc>
              <a:defRPr b="1">
                <a:solidFill>
                  <a:srgbClr val="FFFFFF"/>
                </a:solidFill>
              </a:defRPr>
            </a:pPr>
            <a:endParaRPr/>
          </a:p>
        </p:txBody>
      </p:sp>
      <p:sp>
        <p:nvSpPr>
          <p:cNvPr id="967" name="Shape"/>
          <p:cNvSpPr>
            <a:spLocks noGrp="1"/>
          </p:cNvSpPr>
          <p:nvPr>
            <p:ph type="body" idx="46"/>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20082" y="0"/>
                </a:moveTo>
                <a:lnTo>
                  <a:pt x="392" y="4365"/>
                </a:lnTo>
                <a:cubicBezTo>
                  <a:pt x="778" y="7168"/>
                  <a:pt x="1079" y="10008"/>
                  <a:pt x="1285" y="12881"/>
                </a:cubicBezTo>
                <a:cubicBezTo>
                  <a:pt x="1491" y="15754"/>
                  <a:pt x="1601" y="18662"/>
                  <a:pt x="1607" y="21600"/>
                </a:cubicBezTo>
                <a:lnTo>
                  <a:pt x="21600" y="21600"/>
                </a:lnTo>
                <a:cubicBezTo>
                  <a:pt x="21594" y="17984"/>
                  <a:pt x="21458" y="14370"/>
                  <a:pt x="21205" y="10768"/>
                </a:cubicBezTo>
                <a:cubicBezTo>
                  <a:pt x="20952" y="7160"/>
                  <a:pt x="20577" y="3568"/>
                  <a:pt x="20082" y="0"/>
                </a:cubicBezTo>
                <a:close/>
                <a:moveTo>
                  <a:pt x="0" y="4444"/>
                </a:moveTo>
                <a:lnTo>
                  <a:pt x="1202" y="21600"/>
                </a:lnTo>
                <a:lnTo>
                  <a:pt x="0" y="4444"/>
                </a:lnTo>
                <a:close/>
              </a:path>
            </a:pathLst>
          </a:custGeom>
        </p:spPr>
        <p:txBody>
          <a:bodyPr/>
          <a:lstStyle/>
          <a:p>
            <a:pPr>
              <a:lnSpc>
                <a:spcPct val="100000"/>
              </a:lnSpc>
              <a:defRPr b="1">
                <a:solidFill>
                  <a:srgbClr val="FFFFFF"/>
                </a:solidFill>
              </a:defRPr>
            </a:pPr>
            <a:endParaRPr/>
          </a:p>
        </p:txBody>
      </p:sp>
      <p:sp>
        <p:nvSpPr>
          <p:cNvPr id="968" name="Shape"/>
          <p:cNvSpPr>
            <a:spLocks noGrp="1"/>
          </p:cNvSpPr>
          <p:nvPr>
            <p:ph type="body" idx="47"/>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6696" y="0"/>
                </a:moveTo>
                <a:lnTo>
                  <a:pt x="133" y="16301"/>
                </a:lnTo>
                <a:cubicBezTo>
                  <a:pt x="2200" y="16989"/>
                  <a:pt x="4228" y="17746"/>
                  <a:pt x="6210" y="18577"/>
                </a:cubicBezTo>
                <a:cubicBezTo>
                  <a:pt x="8192" y="19408"/>
                  <a:pt x="10129" y="20312"/>
                  <a:pt x="12015" y="21294"/>
                </a:cubicBezTo>
                <a:lnTo>
                  <a:pt x="21600" y="6282"/>
                </a:lnTo>
                <a:cubicBezTo>
                  <a:pt x="19200" y="5034"/>
                  <a:pt x="16752" y="3886"/>
                  <a:pt x="14266" y="2839"/>
                </a:cubicBezTo>
                <a:cubicBezTo>
                  <a:pt x="11779" y="1792"/>
                  <a:pt x="9253" y="845"/>
                  <a:pt x="6696" y="0"/>
                </a:cubicBezTo>
                <a:close/>
                <a:moveTo>
                  <a:pt x="0" y="16618"/>
                </a:moveTo>
                <a:lnTo>
                  <a:pt x="11809" y="21600"/>
                </a:lnTo>
                <a:lnTo>
                  <a:pt x="0" y="16618"/>
                </a:lnTo>
                <a:close/>
              </a:path>
            </a:pathLst>
          </a:custGeom>
        </p:spPr>
        <p:txBody>
          <a:bodyPr/>
          <a:lstStyle/>
          <a:p>
            <a:pPr>
              <a:lnSpc>
                <a:spcPct val="100000"/>
              </a:lnSpc>
              <a:defRPr b="1">
                <a:solidFill>
                  <a:srgbClr val="FFFFFF"/>
                </a:solidFill>
              </a:defRPr>
            </a:pPr>
            <a:endParaRPr/>
          </a:p>
        </p:txBody>
      </p:sp>
      <p:sp>
        <p:nvSpPr>
          <p:cNvPr id="969" name="Shape"/>
          <p:cNvSpPr>
            <a:spLocks noGrp="1"/>
          </p:cNvSpPr>
          <p:nvPr>
            <p:ph type="body" idx="48"/>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0" y="17896"/>
                </a:moveTo>
                <a:lnTo>
                  <a:pt x="3647" y="0"/>
                </a:lnTo>
                <a:lnTo>
                  <a:pt x="0" y="17896"/>
                </a:lnTo>
                <a:close/>
                <a:moveTo>
                  <a:pt x="4086" y="58"/>
                </a:moveTo>
                <a:lnTo>
                  <a:pt x="426" y="17965"/>
                </a:lnTo>
                <a:cubicBezTo>
                  <a:pt x="2832" y="18337"/>
                  <a:pt x="5194" y="18809"/>
                  <a:pt x="7517" y="19366"/>
                </a:cubicBezTo>
                <a:cubicBezTo>
                  <a:pt x="9840" y="19922"/>
                  <a:pt x="12123" y="20561"/>
                  <a:pt x="14373" y="21266"/>
                </a:cubicBezTo>
                <a:lnTo>
                  <a:pt x="21600" y="4095"/>
                </a:lnTo>
                <a:cubicBezTo>
                  <a:pt x="18740" y="3202"/>
                  <a:pt x="15845" y="2420"/>
                  <a:pt x="12923" y="1748"/>
                </a:cubicBezTo>
                <a:cubicBezTo>
                  <a:pt x="10001" y="1076"/>
                  <a:pt x="7053" y="513"/>
                  <a:pt x="4086" y="58"/>
                </a:cubicBezTo>
                <a:close/>
                <a:moveTo>
                  <a:pt x="346" y="18322"/>
                </a:moveTo>
                <a:lnTo>
                  <a:pt x="14227" y="21600"/>
                </a:lnTo>
                <a:lnTo>
                  <a:pt x="346" y="18322"/>
                </a:lnTo>
                <a:close/>
              </a:path>
            </a:pathLst>
          </a:custGeom>
        </p:spPr>
        <p:txBody>
          <a:bodyPr/>
          <a:lstStyle/>
          <a:p>
            <a:pPr>
              <a:lnSpc>
                <a:spcPct val="100000"/>
              </a:lnSpc>
              <a:defRPr b="1">
                <a:solidFill>
                  <a:srgbClr val="FFFFFF"/>
                </a:solidFill>
              </a:defRPr>
            </a:pPr>
            <a:endParaRPr/>
          </a:p>
        </p:txBody>
      </p:sp>
      <p:sp>
        <p:nvSpPr>
          <p:cNvPr id="970" name="Shape"/>
          <p:cNvSpPr>
            <a:spLocks noGrp="1"/>
          </p:cNvSpPr>
          <p:nvPr>
            <p:ph type="body" idx="49"/>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981"/>
                </a:lnTo>
                <a:cubicBezTo>
                  <a:pt x="2937" y="19987"/>
                  <a:pt x="5845" y="20098"/>
                  <a:pt x="8719" y="20304"/>
                </a:cubicBezTo>
                <a:cubicBezTo>
                  <a:pt x="11593" y="20509"/>
                  <a:pt x="14433" y="20810"/>
                  <a:pt x="17235" y="21195"/>
                </a:cubicBezTo>
                <a:lnTo>
                  <a:pt x="21600" y="1518"/>
                </a:lnTo>
                <a:cubicBezTo>
                  <a:pt x="18032" y="1022"/>
                  <a:pt x="14440" y="648"/>
                  <a:pt x="10832" y="394"/>
                </a:cubicBezTo>
                <a:cubicBezTo>
                  <a:pt x="7230" y="141"/>
                  <a:pt x="3616" y="6"/>
                  <a:pt x="0" y="0"/>
                </a:cubicBezTo>
                <a:close/>
                <a:moveTo>
                  <a:pt x="0" y="20386"/>
                </a:moveTo>
                <a:lnTo>
                  <a:pt x="17156" y="21600"/>
                </a:lnTo>
                <a:lnTo>
                  <a:pt x="0" y="20386"/>
                </a:lnTo>
                <a:close/>
              </a:path>
            </a:pathLst>
          </a:custGeom>
        </p:spPr>
        <p:txBody>
          <a:bodyPr/>
          <a:lstStyle/>
          <a:p>
            <a:pPr>
              <a:lnSpc>
                <a:spcPct val="100000"/>
              </a:lnSpc>
              <a:defRPr b="1">
                <a:solidFill>
                  <a:srgbClr val="FFFFFF"/>
                </a:solidFill>
              </a:defRPr>
            </a:pPr>
            <a:endParaRPr/>
          </a:p>
        </p:txBody>
      </p:sp>
      <p:sp>
        <p:nvSpPr>
          <p:cNvPr id="971" name="Shape"/>
          <p:cNvSpPr>
            <a:spLocks noGrp="1"/>
          </p:cNvSpPr>
          <p:nvPr>
            <p:ph type="body" idx="50"/>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9089" y="0"/>
                </a:moveTo>
                <a:lnTo>
                  <a:pt x="180" y="14703"/>
                </a:lnTo>
                <a:cubicBezTo>
                  <a:pt x="1941" y="15682"/>
                  <a:pt x="3663" y="16719"/>
                  <a:pt x="5333" y="17822"/>
                </a:cubicBezTo>
                <a:cubicBezTo>
                  <a:pt x="7003" y="18925"/>
                  <a:pt x="8621" y="20093"/>
                  <a:pt x="10177" y="21333"/>
                </a:cubicBezTo>
                <a:lnTo>
                  <a:pt x="21600" y="8362"/>
                </a:lnTo>
                <a:cubicBezTo>
                  <a:pt x="19616" y="6779"/>
                  <a:pt x="17577" y="5291"/>
                  <a:pt x="15489" y="3897"/>
                </a:cubicBezTo>
                <a:cubicBezTo>
                  <a:pt x="13402" y="2504"/>
                  <a:pt x="11266" y="1205"/>
                  <a:pt x="9089" y="0"/>
                </a:cubicBezTo>
                <a:close/>
                <a:moveTo>
                  <a:pt x="0" y="15002"/>
                </a:moveTo>
                <a:lnTo>
                  <a:pt x="9953" y="21600"/>
                </a:lnTo>
                <a:lnTo>
                  <a:pt x="0" y="15002"/>
                </a:lnTo>
                <a:close/>
              </a:path>
            </a:pathLst>
          </a:custGeom>
        </p:spPr>
        <p:txBody>
          <a:bodyPr/>
          <a:lstStyle/>
          <a:p>
            <a:pPr>
              <a:lnSpc>
                <a:spcPct val="100000"/>
              </a:lnSpc>
              <a:defRPr b="1">
                <a:solidFill>
                  <a:srgbClr val="FFFFFF"/>
                </a:solidFill>
              </a:defRPr>
            </a:pPr>
            <a:endParaRPr/>
          </a:p>
        </p:txBody>
      </p:sp>
      <p:sp>
        <p:nvSpPr>
          <p:cNvPr id="972" name="Shape"/>
          <p:cNvSpPr>
            <a:spLocks noGrp="1"/>
          </p:cNvSpPr>
          <p:nvPr>
            <p:ph type="body" idx="51"/>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1210" y="0"/>
                </a:moveTo>
                <a:lnTo>
                  <a:pt x="227" y="13098"/>
                </a:lnTo>
                <a:cubicBezTo>
                  <a:pt x="1719" y="14358"/>
                  <a:pt x="3157" y="15681"/>
                  <a:pt x="4538" y="17062"/>
                </a:cubicBezTo>
                <a:cubicBezTo>
                  <a:pt x="5919" y="18443"/>
                  <a:pt x="7242" y="19881"/>
                  <a:pt x="8502" y="21373"/>
                </a:cubicBezTo>
                <a:lnTo>
                  <a:pt x="21600" y="10390"/>
                </a:lnTo>
                <a:cubicBezTo>
                  <a:pt x="20030" y="8531"/>
                  <a:pt x="18389" y="6715"/>
                  <a:pt x="16637" y="4963"/>
                </a:cubicBezTo>
                <a:cubicBezTo>
                  <a:pt x="14885" y="3211"/>
                  <a:pt x="13069" y="1570"/>
                  <a:pt x="11210" y="0"/>
                </a:cubicBezTo>
                <a:close/>
                <a:moveTo>
                  <a:pt x="0" y="13357"/>
                </a:moveTo>
                <a:lnTo>
                  <a:pt x="8243" y="21600"/>
                </a:lnTo>
                <a:lnTo>
                  <a:pt x="0" y="13357"/>
                </a:lnTo>
                <a:close/>
              </a:path>
            </a:pathLst>
          </a:custGeom>
        </p:spPr>
        <p:txBody>
          <a:bodyPr/>
          <a:lstStyle/>
          <a:p>
            <a:pPr>
              <a:lnSpc>
                <a:spcPct val="100000"/>
              </a:lnSpc>
              <a:defRPr b="1">
                <a:solidFill>
                  <a:srgbClr val="FFFFFF"/>
                </a:solidFill>
              </a:defRPr>
            </a:pPr>
            <a:endParaRPr/>
          </a:p>
        </p:txBody>
      </p:sp>
      <p:sp>
        <p:nvSpPr>
          <p:cNvPr id="973" name="Shape"/>
          <p:cNvSpPr>
            <a:spLocks noGrp="1"/>
          </p:cNvSpPr>
          <p:nvPr>
            <p:ph type="body" idx="52"/>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3133" y="0"/>
                </a:moveTo>
                <a:lnTo>
                  <a:pt x="0" y="11513"/>
                </a:lnTo>
                <a:cubicBezTo>
                  <a:pt x="1255" y="13083"/>
                  <a:pt x="2438" y="14716"/>
                  <a:pt x="3555" y="16401"/>
                </a:cubicBezTo>
                <a:cubicBezTo>
                  <a:pt x="4671" y="18086"/>
                  <a:pt x="5722" y="19823"/>
                  <a:pt x="6713" y="21600"/>
                </a:cubicBezTo>
                <a:lnTo>
                  <a:pt x="21600" y="12611"/>
                </a:lnTo>
                <a:cubicBezTo>
                  <a:pt x="20380" y="10416"/>
                  <a:pt x="19065" y="8263"/>
                  <a:pt x="17653" y="6159"/>
                </a:cubicBezTo>
                <a:cubicBezTo>
                  <a:pt x="16242" y="4056"/>
                  <a:pt x="14735" y="2000"/>
                  <a:pt x="13133" y="0"/>
                </a:cubicBezTo>
                <a:close/>
              </a:path>
            </a:pathLst>
          </a:custGeom>
        </p:spPr>
        <p:txBody>
          <a:bodyPr/>
          <a:lstStyle/>
          <a:p>
            <a:pPr>
              <a:lnSpc>
                <a:spcPct val="100000"/>
              </a:lnSpc>
              <a:defRPr b="1">
                <a:solidFill>
                  <a:srgbClr val="FFFFFF"/>
                </a:solidFill>
              </a:defRPr>
            </a:pPr>
            <a:endParaRPr/>
          </a:p>
        </p:txBody>
      </p:sp>
      <p:sp>
        <p:nvSpPr>
          <p:cNvPr id="974" name="Shape"/>
          <p:cNvSpPr>
            <a:spLocks noGrp="1"/>
          </p:cNvSpPr>
          <p:nvPr>
            <p:ph type="body" idx="53"/>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5310" y="0"/>
                </a:moveTo>
                <a:lnTo>
                  <a:pt x="306" y="9580"/>
                </a:lnTo>
                <a:cubicBezTo>
                  <a:pt x="1290" y="11468"/>
                  <a:pt x="2196" y="13408"/>
                  <a:pt x="3028" y="15393"/>
                </a:cubicBezTo>
                <a:cubicBezTo>
                  <a:pt x="3860" y="17378"/>
                  <a:pt x="4619" y="19409"/>
                  <a:pt x="5307" y="21479"/>
                </a:cubicBezTo>
                <a:lnTo>
                  <a:pt x="21600" y="14919"/>
                </a:lnTo>
                <a:cubicBezTo>
                  <a:pt x="20754" y="12359"/>
                  <a:pt x="19807" y="9831"/>
                  <a:pt x="18758" y="7342"/>
                </a:cubicBezTo>
                <a:cubicBezTo>
                  <a:pt x="17710" y="4853"/>
                  <a:pt x="16560" y="2403"/>
                  <a:pt x="15310" y="0"/>
                </a:cubicBezTo>
                <a:close/>
                <a:moveTo>
                  <a:pt x="0" y="9773"/>
                </a:moveTo>
                <a:lnTo>
                  <a:pt x="4980" y="21600"/>
                </a:lnTo>
                <a:lnTo>
                  <a:pt x="0" y="9773"/>
                </a:lnTo>
                <a:close/>
              </a:path>
            </a:pathLst>
          </a:custGeom>
        </p:spPr>
        <p:txBody>
          <a:bodyPr/>
          <a:lstStyle/>
          <a:p>
            <a:pPr>
              <a:lnSpc>
                <a:spcPct val="100000"/>
              </a:lnSpc>
              <a:defRPr b="1">
                <a:solidFill>
                  <a:srgbClr val="FFFFFF"/>
                </a:solidFill>
              </a:defRPr>
            </a:pPr>
            <a:endParaRPr/>
          </a:p>
        </p:txBody>
      </p:sp>
      <p:sp>
        <p:nvSpPr>
          <p:cNvPr id="975" name="Shape"/>
          <p:cNvSpPr>
            <a:spLocks noGrp="1"/>
          </p:cNvSpPr>
          <p:nvPr>
            <p:ph type="body" idx="54"/>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7486" y="0"/>
                </a:moveTo>
                <a:lnTo>
                  <a:pt x="0" y="7381"/>
                </a:lnTo>
                <a:cubicBezTo>
                  <a:pt x="716" y="9674"/>
                  <a:pt x="1368" y="12003"/>
                  <a:pt x="1936" y="14371"/>
                </a:cubicBezTo>
                <a:cubicBezTo>
                  <a:pt x="2503" y="16740"/>
                  <a:pt x="2986" y="19148"/>
                  <a:pt x="3364" y="21600"/>
                </a:cubicBezTo>
                <a:lnTo>
                  <a:pt x="21600" y="17862"/>
                </a:lnTo>
                <a:cubicBezTo>
                  <a:pt x="21137" y="14836"/>
                  <a:pt x="20562" y="11829"/>
                  <a:pt x="19876" y="8849"/>
                </a:cubicBezTo>
                <a:cubicBezTo>
                  <a:pt x="19191" y="5870"/>
                  <a:pt x="18394" y="2917"/>
                  <a:pt x="17486" y="0"/>
                </a:cubicBezTo>
                <a:close/>
              </a:path>
            </a:pathLst>
          </a:custGeom>
        </p:spPr>
        <p:txBody>
          <a:bodyPr/>
          <a:lstStyle/>
          <a:p>
            <a:pPr>
              <a:lnSpc>
                <a:spcPct val="100000"/>
              </a:lnSpc>
              <a:defRPr b="1">
                <a:solidFill>
                  <a:srgbClr val="FFFFFF"/>
                </a:solidFill>
              </a:defRPr>
            </a:pPr>
            <a:endParaRPr/>
          </a:p>
        </p:txBody>
      </p:sp>
      <p:sp>
        <p:nvSpPr>
          <p:cNvPr id="976" name="Shape"/>
          <p:cNvSpPr>
            <a:spLocks noGrp="1"/>
          </p:cNvSpPr>
          <p:nvPr>
            <p:ph type="body" idx="55"/>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20082" y="0"/>
                </a:moveTo>
                <a:lnTo>
                  <a:pt x="392" y="4365"/>
                </a:lnTo>
                <a:cubicBezTo>
                  <a:pt x="778" y="7168"/>
                  <a:pt x="1079" y="10008"/>
                  <a:pt x="1285" y="12881"/>
                </a:cubicBezTo>
                <a:cubicBezTo>
                  <a:pt x="1491" y="15754"/>
                  <a:pt x="1601" y="18662"/>
                  <a:pt x="1607" y="21600"/>
                </a:cubicBezTo>
                <a:lnTo>
                  <a:pt x="21600" y="21600"/>
                </a:lnTo>
                <a:cubicBezTo>
                  <a:pt x="21594" y="17984"/>
                  <a:pt x="21458" y="14370"/>
                  <a:pt x="21205" y="10768"/>
                </a:cubicBezTo>
                <a:cubicBezTo>
                  <a:pt x="20952" y="7160"/>
                  <a:pt x="20577" y="3568"/>
                  <a:pt x="20082" y="0"/>
                </a:cubicBezTo>
                <a:close/>
                <a:moveTo>
                  <a:pt x="0" y="4444"/>
                </a:moveTo>
                <a:lnTo>
                  <a:pt x="1202" y="21600"/>
                </a:lnTo>
                <a:lnTo>
                  <a:pt x="0" y="4444"/>
                </a:lnTo>
                <a:close/>
              </a:path>
            </a:pathLst>
          </a:custGeom>
        </p:spPr>
        <p:txBody>
          <a:bodyPr/>
          <a:lstStyle/>
          <a:p>
            <a:pPr>
              <a:lnSpc>
                <a:spcPct val="100000"/>
              </a:lnSpc>
              <a:defRPr b="1">
                <a:solidFill>
                  <a:srgbClr val="FFFFFF"/>
                </a:solidFill>
              </a:defRPr>
            </a:pPr>
            <a:endParaRPr/>
          </a:p>
        </p:txBody>
      </p:sp>
      <p:sp>
        <p:nvSpPr>
          <p:cNvPr id="977" name="Shape"/>
          <p:cNvSpPr>
            <a:spLocks noGrp="1"/>
          </p:cNvSpPr>
          <p:nvPr>
            <p:ph type="body" idx="56"/>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6696" y="0"/>
                </a:moveTo>
                <a:lnTo>
                  <a:pt x="133" y="16301"/>
                </a:lnTo>
                <a:cubicBezTo>
                  <a:pt x="2200" y="16989"/>
                  <a:pt x="4228" y="17746"/>
                  <a:pt x="6210" y="18577"/>
                </a:cubicBezTo>
                <a:cubicBezTo>
                  <a:pt x="8192" y="19408"/>
                  <a:pt x="10129" y="20312"/>
                  <a:pt x="12015" y="21294"/>
                </a:cubicBezTo>
                <a:lnTo>
                  <a:pt x="21600" y="6282"/>
                </a:lnTo>
                <a:cubicBezTo>
                  <a:pt x="19200" y="5034"/>
                  <a:pt x="16752" y="3886"/>
                  <a:pt x="14266" y="2839"/>
                </a:cubicBezTo>
                <a:cubicBezTo>
                  <a:pt x="11779" y="1792"/>
                  <a:pt x="9253" y="845"/>
                  <a:pt x="6696" y="0"/>
                </a:cubicBezTo>
                <a:close/>
                <a:moveTo>
                  <a:pt x="0" y="16618"/>
                </a:moveTo>
                <a:lnTo>
                  <a:pt x="11809" y="21600"/>
                </a:lnTo>
                <a:lnTo>
                  <a:pt x="0" y="16618"/>
                </a:lnTo>
                <a:close/>
              </a:path>
            </a:pathLst>
          </a:custGeom>
        </p:spPr>
        <p:txBody>
          <a:bodyPr/>
          <a:lstStyle/>
          <a:p>
            <a:pPr>
              <a:lnSpc>
                <a:spcPct val="100000"/>
              </a:lnSpc>
              <a:defRPr b="1">
                <a:solidFill>
                  <a:srgbClr val="FFFFFF"/>
                </a:solidFill>
              </a:defRPr>
            </a:pPr>
            <a:endParaRPr/>
          </a:p>
        </p:txBody>
      </p:sp>
      <p:sp>
        <p:nvSpPr>
          <p:cNvPr id="978" name="Shape"/>
          <p:cNvSpPr>
            <a:spLocks noGrp="1"/>
          </p:cNvSpPr>
          <p:nvPr>
            <p:ph type="body" idx="57"/>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0" y="17896"/>
                </a:moveTo>
                <a:lnTo>
                  <a:pt x="3647" y="0"/>
                </a:lnTo>
                <a:lnTo>
                  <a:pt x="0" y="17896"/>
                </a:lnTo>
                <a:close/>
                <a:moveTo>
                  <a:pt x="4086" y="58"/>
                </a:moveTo>
                <a:lnTo>
                  <a:pt x="426" y="17965"/>
                </a:lnTo>
                <a:cubicBezTo>
                  <a:pt x="2832" y="18337"/>
                  <a:pt x="5194" y="18809"/>
                  <a:pt x="7517" y="19366"/>
                </a:cubicBezTo>
                <a:cubicBezTo>
                  <a:pt x="9840" y="19922"/>
                  <a:pt x="12123" y="20561"/>
                  <a:pt x="14373" y="21266"/>
                </a:cubicBezTo>
                <a:lnTo>
                  <a:pt x="21600" y="4095"/>
                </a:lnTo>
                <a:cubicBezTo>
                  <a:pt x="18740" y="3202"/>
                  <a:pt x="15845" y="2420"/>
                  <a:pt x="12923" y="1748"/>
                </a:cubicBezTo>
                <a:cubicBezTo>
                  <a:pt x="10001" y="1076"/>
                  <a:pt x="7053" y="513"/>
                  <a:pt x="4086" y="58"/>
                </a:cubicBezTo>
                <a:close/>
                <a:moveTo>
                  <a:pt x="346" y="18322"/>
                </a:moveTo>
                <a:lnTo>
                  <a:pt x="14227" y="21600"/>
                </a:lnTo>
                <a:lnTo>
                  <a:pt x="346" y="18322"/>
                </a:lnTo>
                <a:close/>
              </a:path>
            </a:pathLst>
          </a:custGeom>
        </p:spPr>
        <p:txBody>
          <a:bodyPr/>
          <a:lstStyle/>
          <a:p>
            <a:pPr>
              <a:lnSpc>
                <a:spcPct val="100000"/>
              </a:lnSpc>
              <a:defRPr b="1">
                <a:solidFill>
                  <a:srgbClr val="FFFFFF"/>
                </a:solidFill>
              </a:defRPr>
            </a:pPr>
            <a:endParaRPr/>
          </a:p>
        </p:txBody>
      </p:sp>
      <p:sp>
        <p:nvSpPr>
          <p:cNvPr id="979" name="Shape"/>
          <p:cNvSpPr>
            <a:spLocks noGrp="1"/>
          </p:cNvSpPr>
          <p:nvPr>
            <p:ph type="body" idx="58"/>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981"/>
                </a:lnTo>
                <a:cubicBezTo>
                  <a:pt x="2937" y="19987"/>
                  <a:pt x="5845" y="20098"/>
                  <a:pt x="8719" y="20304"/>
                </a:cubicBezTo>
                <a:cubicBezTo>
                  <a:pt x="11593" y="20509"/>
                  <a:pt x="14433" y="20810"/>
                  <a:pt x="17235" y="21195"/>
                </a:cubicBezTo>
                <a:lnTo>
                  <a:pt x="21600" y="1518"/>
                </a:lnTo>
                <a:cubicBezTo>
                  <a:pt x="18032" y="1022"/>
                  <a:pt x="14440" y="648"/>
                  <a:pt x="10832" y="394"/>
                </a:cubicBezTo>
                <a:cubicBezTo>
                  <a:pt x="7230" y="141"/>
                  <a:pt x="3616" y="6"/>
                  <a:pt x="0" y="0"/>
                </a:cubicBezTo>
                <a:close/>
                <a:moveTo>
                  <a:pt x="0" y="20386"/>
                </a:moveTo>
                <a:lnTo>
                  <a:pt x="17156" y="21600"/>
                </a:lnTo>
                <a:lnTo>
                  <a:pt x="0" y="20386"/>
                </a:lnTo>
                <a:close/>
              </a:path>
            </a:pathLst>
          </a:custGeom>
        </p:spPr>
        <p:txBody>
          <a:bodyPr/>
          <a:lstStyle/>
          <a:p>
            <a:pPr>
              <a:lnSpc>
                <a:spcPct val="100000"/>
              </a:lnSpc>
              <a:defRPr b="1">
                <a:solidFill>
                  <a:srgbClr val="FFFFFF"/>
                </a:solidFill>
              </a:defRPr>
            </a:pPr>
            <a:endParaRPr/>
          </a:p>
        </p:txBody>
      </p:sp>
      <p:sp>
        <p:nvSpPr>
          <p:cNvPr id="980" name="Shape"/>
          <p:cNvSpPr>
            <a:spLocks noGrp="1"/>
          </p:cNvSpPr>
          <p:nvPr>
            <p:ph type="body" idx="59"/>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9089" y="0"/>
                </a:moveTo>
                <a:lnTo>
                  <a:pt x="180" y="14703"/>
                </a:lnTo>
                <a:cubicBezTo>
                  <a:pt x="1941" y="15682"/>
                  <a:pt x="3663" y="16719"/>
                  <a:pt x="5333" y="17822"/>
                </a:cubicBezTo>
                <a:cubicBezTo>
                  <a:pt x="7003" y="18925"/>
                  <a:pt x="8621" y="20093"/>
                  <a:pt x="10177" y="21333"/>
                </a:cubicBezTo>
                <a:lnTo>
                  <a:pt x="21600" y="8362"/>
                </a:lnTo>
                <a:cubicBezTo>
                  <a:pt x="19616" y="6779"/>
                  <a:pt x="17577" y="5291"/>
                  <a:pt x="15489" y="3897"/>
                </a:cubicBezTo>
                <a:cubicBezTo>
                  <a:pt x="13402" y="2504"/>
                  <a:pt x="11266" y="1205"/>
                  <a:pt x="9089" y="0"/>
                </a:cubicBezTo>
                <a:close/>
                <a:moveTo>
                  <a:pt x="0" y="15002"/>
                </a:moveTo>
                <a:lnTo>
                  <a:pt x="9953" y="21600"/>
                </a:lnTo>
                <a:lnTo>
                  <a:pt x="0" y="15002"/>
                </a:lnTo>
                <a:close/>
              </a:path>
            </a:pathLst>
          </a:custGeom>
        </p:spPr>
        <p:txBody>
          <a:bodyPr/>
          <a:lstStyle/>
          <a:p>
            <a:pPr>
              <a:lnSpc>
                <a:spcPct val="100000"/>
              </a:lnSpc>
              <a:defRPr b="1">
                <a:solidFill>
                  <a:srgbClr val="FFFFFF"/>
                </a:solidFill>
              </a:defRPr>
            </a:pPr>
            <a:endParaRPr/>
          </a:p>
        </p:txBody>
      </p:sp>
      <p:sp>
        <p:nvSpPr>
          <p:cNvPr id="981" name="Shape"/>
          <p:cNvSpPr>
            <a:spLocks noGrp="1"/>
          </p:cNvSpPr>
          <p:nvPr>
            <p:ph type="body" idx="60"/>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1210" y="0"/>
                </a:moveTo>
                <a:lnTo>
                  <a:pt x="227" y="13098"/>
                </a:lnTo>
                <a:cubicBezTo>
                  <a:pt x="1719" y="14358"/>
                  <a:pt x="3157" y="15681"/>
                  <a:pt x="4538" y="17062"/>
                </a:cubicBezTo>
                <a:cubicBezTo>
                  <a:pt x="5919" y="18443"/>
                  <a:pt x="7242" y="19881"/>
                  <a:pt x="8502" y="21373"/>
                </a:cubicBezTo>
                <a:lnTo>
                  <a:pt x="21600" y="10390"/>
                </a:lnTo>
                <a:cubicBezTo>
                  <a:pt x="20030" y="8531"/>
                  <a:pt x="18389" y="6715"/>
                  <a:pt x="16637" y="4963"/>
                </a:cubicBezTo>
                <a:cubicBezTo>
                  <a:pt x="14885" y="3211"/>
                  <a:pt x="13069" y="1570"/>
                  <a:pt x="11210" y="0"/>
                </a:cubicBezTo>
                <a:close/>
                <a:moveTo>
                  <a:pt x="0" y="13357"/>
                </a:moveTo>
                <a:lnTo>
                  <a:pt x="8243" y="21600"/>
                </a:lnTo>
                <a:lnTo>
                  <a:pt x="0" y="13357"/>
                </a:lnTo>
                <a:close/>
              </a:path>
            </a:pathLst>
          </a:custGeom>
        </p:spPr>
        <p:txBody>
          <a:bodyPr/>
          <a:lstStyle/>
          <a:p>
            <a:pPr>
              <a:lnSpc>
                <a:spcPct val="100000"/>
              </a:lnSpc>
              <a:defRPr b="1">
                <a:solidFill>
                  <a:srgbClr val="FFFFFF"/>
                </a:solidFill>
              </a:defRPr>
            </a:pPr>
            <a:endParaRPr/>
          </a:p>
        </p:txBody>
      </p:sp>
      <p:sp>
        <p:nvSpPr>
          <p:cNvPr id="982" name="Shape"/>
          <p:cNvSpPr>
            <a:spLocks noGrp="1"/>
          </p:cNvSpPr>
          <p:nvPr>
            <p:ph type="body" idx="61"/>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3133" y="0"/>
                </a:moveTo>
                <a:lnTo>
                  <a:pt x="0" y="11513"/>
                </a:lnTo>
                <a:cubicBezTo>
                  <a:pt x="1255" y="13083"/>
                  <a:pt x="2438" y="14716"/>
                  <a:pt x="3555" y="16401"/>
                </a:cubicBezTo>
                <a:cubicBezTo>
                  <a:pt x="4671" y="18086"/>
                  <a:pt x="5722" y="19823"/>
                  <a:pt x="6713" y="21600"/>
                </a:cubicBezTo>
                <a:lnTo>
                  <a:pt x="21600" y="12611"/>
                </a:lnTo>
                <a:cubicBezTo>
                  <a:pt x="20380" y="10416"/>
                  <a:pt x="19065" y="8263"/>
                  <a:pt x="17653" y="6159"/>
                </a:cubicBezTo>
                <a:cubicBezTo>
                  <a:pt x="16242" y="4056"/>
                  <a:pt x="14735" y="2000"/>
                  <a:pt x="13133" y="0"/>
                </a:cubicBezTo>
                <a:close/>
              </a:path>
            </a:pathLst>
          </a:custGeom>
        </p:spPr>
        <p:txBody>
          <a:bodyPr/>
          <a:lstStyle/>
          <a:p>
            <a:pPr>
              <a:lnSpc>
                <a:spcPct val="100000"/>
              </a:lnSpc>
              <a:defRPr b="1">
                <a:solidFill>
                  <a:srgbClr val="FFFFFF"/>
                </a:solidFill>
              </a:defRPr>
            </a:pPr>
            <a:endParaRPr/>
          </a:p>
        </p:txBody>
      </p:sp>
      <p:sp>
        <p:nvSpPr>
          <p:cNvPr id="983" name="Shape"/>
          <p:cNvSpPr>
            <a:spLocks noGrp="1"/>
          </p:cNvSpPr>
          <p:nvPr>
            <p:ph type="body" idx="62"/>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5310" y="0"/>
                </a:moveTo>
                <a:lnTo>
                  <a:pt x="306" y="9580"/>
                </a:lnTo>
                <a:cubicBezTo>
                  <a:pt x="1290" y="11468"/>
                  <a:pt x="2196" y="13408"/>
                  <a:pt x="3028" y="15393"/>
                </a:cubicBezTo>
                <a:cubicBezTo>
                  <a:pt x="3860" y="17378"/>
                  <a:pt x="4619" y="19409"/>
                  <a:pt x="5307" y="21479"/>
                </a:cubicBezTo>
                <a:lnTo>
                  <a:pt x="21600" y="14919"/>
                </a:lnTo>
                <a:cubicBezTo>
                  <a:pt x="20754" y="12359"/>
                  <a:pt x="19807" y="9831"/>
                  <a:pt x="18758" y="7342"/>
                </a:cubicBezTo>
                <a:cubicBezTo>
                  <a:pt x="17710" y="4853"/>
                  <a:pt x="16560" y="2403"/>
                  <a:pt x="15310" y="0"/>
                </a:cubicBezTo>
                <a:close/>
                <a:moveTo>
                  <a:pt x="0" y="9773"/>
                </a:moveTo>
                <a:lnTo>
                  <a:pt x="4980" y="21600"/>
                </a:lnTo>
                <a:lnTo>
                  <a:pt x="0" y="9773"/>
                </a:lnTo>
                <a:close/>
              </a:path>
            </a:pathLst>
          </a:custGeom>
        </p:spPr>
        <p:txBody>
          <a:bodyPr/>
          <a:lstStyle/>
          <a:p>
            <a:pPr>
              <a:lnSpc>
                <a:spcPct val="100000"/>
              </a:lnSpc>
              <a:defRPr b="1">
                <a:solidFill>
                  <a:srgbClr val="FFFFFF"/>
                </a:solidFill>
              </a:defRPr>
            </a:pPr>
            <a:endParaRPr/>
          </a:p>
        </p:txBody>
      </p:sp>
      <p:sp>
        <p:nvSpPr>
          <p:cNvPr id="984" name="Shape"/>
          <p:cNvSpPr>
            <a:spLocks noGrp="1"/>
          </p:cNvSpPr>
          <p:nvPr>
            <p:ph type="body" idx="63"/>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7486" y="0"/>
                </a:moveTo>
                <a:lnTo>
                  <a:pt x="0" y="7381"/>
                </a:lnTo>
                <a:cubicBezTo>
                  <a:pt x="716" y="9674"/>
                  <a:pt x="1368" y="12003"/>
                  <a:pt x="1936" y="14371"/>
                </a:cubicBezTo>
                <a:cubicBezTo>
                  <a:pt x="2503" y="16740"/>
                  <a:pt x="2986" y="19148"/>
                  <a:pt x="3364" y="21600"/>
                </a:cubicBezTo>
                <a:lnTo>
                  <a:pt x="21600" y="17862"/>
                </a:lnTo>
                <a:cubicBezTo>
                  <a:pt x="21137" y="14836"/>
                  <a:pt x="20562" y="11829"/>
                  <a:pt x="19876" y="8849"/>
                </a:cubicBezTo>
                <a:cubicBezTo>
                  <a:pt x="19191" y="5870"/>
                  <a:pt x="18394" y="2917"/>
                  <a:pt x="17486" y="0"/>
                </a:cubicBezTo>
                <a:close/>
              </a:path>
            </a:pathLst>
          </a:custGeom>
        </p:spPr>
        <p:txBody>
          <a:bodyPr/>
          <a:lstStyle/>
          <a:p>
            <a:pPr>
              <a:lnSpc>
                <a:spcPct val="100000"/>
              </a:lnSpc>
              <a:defRPr b="1">
                <a:solidFill>
                  <a:srgbClr val="FFFFFF"/>
                </a:solidFill>
              </a:defRPr>
            </a:pPr>
            <a:endParaRPr/>
          </a:p>
        </p:txBody>
      </p:sp>
      <p:sp>
        <p:nvSpPr>
          <p:cNvPr id="985" name="Shape"/>
          <p:cNvSpPr>
            <a:spLocks noGrp="1"/>
          </p:cNvSpPr>
          <p:nvPr>
            <p:ph type="body" idx="64"/>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20082" y="0"/>
                </a:moveTo>
                <a:lnTo>
                  <a:pt x="392" y="4365"/>
                </a:lnTo>
                <a:cubicBezTo>
                  <a:pt x="778" y="7168"/>
                  <a:pt x="1079" y="10008"/>
                  <a:pt x="1285" y="12881"/>
                </a:cubicBezTo>
                <a:cubicBezTo>
                  <a:pt x="1491" y="15754"/>
                  <a:pt x="1601" y="18662"/>
                  <a:pt x="1607" y="21600"/>
                </a:cubicBezTo>
                <a:lnTo>
                  <a:pt x="21600" y="21600"/>
                </a:lnTo>
                <a:cubicBezTo>
                  <a:pt x="21594" y="17984"/>
                  <a:pt x="21458" y="14370"/>
                  <a:pt x="21205" y="10768"/>
                </a:cubicBezTo>
                <a:cubicBezTo>
                  <a:pt x="20952" y="7160"/>
                  <a:pt x="20577" y="3568"/>
                  <a:pt x="20082" y="0"/>
                </a:cubicBezTo>
                <a:close/>
                <a:moveTo>
                  <a:pt x="0" y="4444"/>
                </a:moveTo>
                <a:lnTo>
                  <a:pt x="1202" y="21600"/>
                </a:lnTo>
                <a:lnTo>
                  <a:pt x="0" y="4444"/>
                </a:lnTo>
                <a:close/>
              </a:path>
            </a:pathLst>
          </a:custGeom>
        </p:spPr>
        <p:txBody>
          <a:bodyPr/>
          <a:lstStyle/>
          <a:p>
            <a:pPr>
              <a:lnSpc>
                <a:spcPct val="100000"/>
              </a:lnSpc>
              <a:defRPr b="1">
                <a:solidFill>
                  <a:srgbClr val="FFFFFF"/>
                </a:solidFill>
              </a:defRPr>
            </a:pPr>
            <a:endParaRPr/>
          </a:p>
        </p:txBody>
      </p:sp>
      <p:sp>
        <p:nvSpPr>
          <p:cNvPr id="986" name="Shape"/>
          <p:cNvSpPr>
            <a:spLocks noGrp="1"/>
          </p:cNvSpPr>
          <p:nvPr>
            <p:ph type="body" idx="65"/>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6696" y="0"/>
                </a:moveTo>
                <a:lnTo>
                  <a:pt x="133" y="16301"/>
                </a:lnTo>
                <a:cubicBezTo>
                  <a:pt x="2200" y="16989"/>
                  <a:pt x="4228" y="17746"/>
                  <a:pt x="6210" y="18577"/>
                </a:cubicBezTo>
                <a:cubicBezTo>
                  <a:pt x="8192" y="19408"/>
                  <a:pt x="10129" y="20312"/>
                  <a:pt x="12015" y="21294"/>
                </a:cubicBezTo>
                <a:lnTo>
                  <a:pt x="21600" y="6282"/>
                </a:lnTo>
                <a:cubicBezTo>
                  <a:pt x="19200" y="5034"/>
                  <a:pt x="16752" y="3886"/>
                  <a:pt x="14266" y="2839"/>
                </a:cubicBezTo>
                <a:cubicBezTo>
                  <a:pt x="11779" y="1792"/>
                  <a:pt x="9253" y="845"/>
                  <a:pt x="6696" y="0"/>
                </a:cubicBezTo>
                <a:close/>
                <a:moveTo>
                  <a:pt x="0" y="16618"/>
                </a:moveTo>
                <a:lnTo>
                  <a:pt x="11809" y="21600"/>
                </a:lnTo>
                <a:lnTo>
                  <a:pt x="0" y="16618"/>
                </a:lnTo>
                <a:close/>
              </a:path>
            </a:pathLst>
          </a:custGeom>
        </p:spPr>
        <p:txBody>
          <a:bodyPr/>
          <a:lstStyle/>
          <a:p>
            <a:pPr>
              <a:lnSpc>
                <a:spcPct val="100000"/>
              </a:lnSpc>
              <a:defRPr b="1">
                <a:solidFill>
                  <a:srgbClr val="FFFFFF"/>
                </a:solidFill>
              </a:defRPr>
            </a:pPr>
            <a:endParaRPr/>
          </a:p>
        </p:txBody>
      </p:sp>
      <p:sp>
        <p:nvSpPr>
          <p:cNvPr id="987" name="Shape"/>
          <p:cNvSpPr>
            <a:spLocks noGrp="1"/>
          </p:cNvSpPr>
          <p:nvPr>
            <p:ph type="body" idx="66"/>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0" y="17896"/>
                </a:moveTo>
                <a:lnTo>
                  <a:pt x="3647" y="0"/>
                </a:lnTo>
                <a:lnTo>
                  <a:pt x="0" y="17896"/>
                </a:lnTo>
                <a:close/>
                <a:moveTo>
                  <a:pt x="4086" y="58"/>
                </a:moveTo>
                <a:lnTo>
                  <a:pt x="426" y="17965"/>
                </a:lnTo>
                <a:cubicBezTo>
                  <a:pt x="2832" y="18337"/>
                  <a:pt x="5194" y="18809"/>
                  <a:pt x="7517" y="19366"/>
                </a:cubicBezTo>
                <a:cubicBezTo>
                  <a:pt x="9840" y="19922"/>
                  <a:pt x="12123" y="20561"/>
                  <a:pt x="14373" y="21266"/>
                </a:cubicBezTo>
                <a:lnTo>
                  <a:pt x="21600" y="4095"/>
                </a:lnTo>
                <a:cubicBezTo>
                  <a:pt x="18740" y="3202"/>
                  <a:pt x="15845" y="2420"/>
                  <a:pt x="12923" y="1748"/>
                </a:cubicBezTo>
                <a:cubicBezTo>
                  <a:pt x="10001" y="1076"/>
                  <a:pt x="7053" y="513"/>
                  <a:pt x="4086" y="58"/>
                </a:cubicBezTo>
                <a:close/>
                <a:moveTo>
                  <a:pt x="346" y="18322"/>
                </a:moveTo>
                <a:lnTo>
                  <a:pt x="14227" y="21600"/>
                </a:lnTo>
                <a:lnTo>
                  <a:pt x="346" y="18322"/>
                </a:lnTo>
                <a:close/>
              </a:path>
            </a:pathLst>
          </a:custGeom>
        </p:spPr>
        <p:txBody>
          <a:bodyPr/>
          <a:lstStyle/>
          <a:p>
            <a:pPr>
              <a:lnSpc>
                <a:spcPct val="100000"/>
              </a:lnSpc>
              <a:defRPr b="1">
                <a:solidFill>
                  <a:srgbClr val="FFFFFF"/>
                </a:solidFill>
              </a:defRPr>
            </a:pPr>
            <a:endParaRPr/>
          </a:p>
        </p:txBody>
      </p:sp>
      <p:sp>
        <p:nvSpPr>
          <p:cNvPr id="988" name="Shape"/>
          <p:cNvSpPr>
            <a:spLocks noGrp="1"/>
          </p:cNvSpPr>
          <p:nvPr>
            <p:ph type="body" idx="67"/>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981"/>
                </a:lnTo>
                <a:cubicBezTo>
                  <a:pt x="2937" y="19987"/>
                  <a:pt x="5845" y="20098"/>
                  <a:pt x="8719" y="20304"/>
                </a:cubicBezTo>
                <a:cubicBezTo>
                  <a:pt x="11593" y="20509"/>
                  <a:pt x="14433" y="20810"/>
                  <a:pt x="17235" y="21195"/>
                </a:cubicBezTo>
                <a:lnTo>
                  <a:pt x="21600" y="1518"/>
                </a:lnTo>
                <a:cubicBezTo>
                  <a:pt x="18032" y="1022"/>
                  <a:pt x="14440" y="648"/>
                  <a:pt x="10832" y="394"/>
                </a:cubicBezTo>
                <a:cubicBezTo>
                  <a:pt x="7230" y="141"/>
                  <a:pt x="3616" y="6"/>
                  <a:pt x="0" y="0"/>
                </a:cubicBezTo>
                <a:close/>
                <a:moveTo>
                  <a:pt x="0" y="20386"/>
                </a:moveTo>
                <a:lnTo>
                  <a:pt x="17156" y="21600"/>
                </a:lnTo>
                <a:lnTo>
                  <a:pt x="0" y="20386"/>
                </a:lnTo>
                <a:close/>
              </a:path>
            </a:pathLst>
          </a:custGeom>
        </p:spPr>
        <p:txBody>
          <a:bodyPr/>
          <a:lstStyle/>
          <a:p>
            <a:pPr>
              <a:lnSpc>
                <a:spcPct val="100000"/>
              </a:lnSpc>
              <a:defRPr b="1">
                <a:solidFill>
                  <a:srgbClr val="FFFFFF"/>
                </a:solidFill>
              </a:defRPr>
            </a:pPr>
            <a:endParaRPr/>
          </a:p>
        </p:txBody>
      </p:sp>
      <p:sp>
        <p:nvSpPr>
          <p:cNvPr id="989" name="Shape"/>
          <p:cNvSpPr>
            <a:spLocks noGrp="1"/>
          </p:cNvSpPr>
          <p:nvPr>
            <p:ph type="body" idx="68"/>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9089" y="0"/>
                </a:moveTo>
                <a:lnTo>
                  <a:pt x="180" y="14703"/>
                </a:lnTo>
                <a:cubicBezTo>
                  <a:pt x="1941" y="15682"/>
                  <a:pt x="3663" y="16719"/>
                  <a:pt x="5333" y="17822"/>
                </a:cubicBezTo>
                <a:cubicBezTo>
                  <a:pt x="7003" y="18925"/>
                  <a:pt x="8621" y="20093"/>
                  <a:pt x="10177" y="21333"/>
                </a:cubicBezTo>
                <a:lnTo>
                  <a:pt x="21600" y="8362"/>
                </a:lnTo>
                <a:cubicBezTo>
                  <a:pt x="19616" y="6779"/>
                  <a:pt x="17577" y="5291"/>
                  <a:pt x="15489" y="3897"/>
                </a:cubicBezTo>
                <a:cubicBezTo>
                  <a:pt x="13402" y="2504"/>
                  <a:pt x="11266" y="1205"/>
                  <a:pt x="9089" y="0"/>
                </a:cubicBezTo>
                <a:close/>
                <a:moveTo>
                  <a:pt x="0" y="15002"/>
                </a:moveTo>
                <a:lnTo>
                  <a:pt x="9953" y="21600"/>
                </a:lnTo>
                <a:lnTo>
                  <a:pt x="0" y="15002"/>
                </a:lnTo>
                <a:close/>
              </a:path>
            </a:pathLst>
          </a:custGeom>
        </p:spPr>
        <p:txBody>
          <a:bodyPr/>
          <a:lstStyle/>
          <a:p>
            <a:pPr>
              <a:lnSpc>
                <a:spcPct val="100000"/>
              </a:lnSpc>
              <a:defRPr b="1">
                <a:solidFill>
                  <a:srgbClr val="FFFFFF"/>
                </a:solidFill>
              </a:defRPr>
            </a:pPr>
            <a:endParaRPr/>
          </a:p>
        </p:txBody>
      </p:sp>
      <p:sp>
        <p:nvSpPr>
          <p:cNvPr id="990" name="Shape"/>
          <p:cNvSpPr>
            <a:spLocks noGrp="1"/>
          </p:cNvSpPr>
          <p:nvPr>
            <p:ph type="body" idx="69"/>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1210" y="0"/>
                </a:moveTo>
                <a:lnTo>
                  <a:pt x="227" y="13098"/>
                </a:lnTo>
                <a:cubicBezTo>
                  <a:pt x="1719" y="14358"/>
                  <a:pt x="3157" y="15681"/>
                  <a:pt x="4538" y="17062"/>
                </a:cubicBezTo>
                <a:cubicBezTo>
                  <a:pt x="5919" y="18443"/>
                  <a:pt x="7242" y="19881"/>
                  <a:pt x="8502" y="21373"/>
                </a:cubicBezTo>
                <a:lnTo>
                  <a:pt x="21600" y="10390"/>
                </a:lnTo>
                <a:cubicBezTo>
                  <a:pt x="20030" y="8531"/>
                  <a:pt x="18389" y="6715"/>
                  <a:pt x="16637" y="4963"/>
                </a:cubicBezTo>
                <a:cubicBezTo>
                  <a:pt x="14885" y="3211"/>
                  <a:pt x="13069" y="1570"/>
                  <a:pt x="11210" y="0"/>
                </a:cubicBezTo>
                <a:close/>
                <a:moveTo>
                  <a:pt x="0" y="13357"/>
                </a:moveTo>
                <a:lnTo>
                  <a:pt x="8243" y="21600"/>
                </a:lnTo>
                <a:lnTo>
                  <a:pt x="0" y="13357"/>
                </a:lnTo>
                <a:close/>
              </a:path>
            </a:pathLst>
          </a:custGeom>
        </p:spPr>
        <p:txBody>
          <a:bodyPr/>
          <a:lstStyle/>
          <a:p>
            <a:pPr>
              <a:lnSpc>
                <a:spcPct val="100000"/>
              </a:lnSpc>
              <a:defRPr b="1">
                <a:solidFill>
                  <a:srgbClr val="FFFFFF"/>
                </a:solidFill>
              </a:defRPr>
            </a:pPr>
            <a:endParaRPr/>
          </a:p>
        </p:txBody>
      </p:sp>
      <p:sp>
        <p:nvSpPr>
          <p:cNvPr id="991" name="Shape"/>
          <p:cNvSpPr>
            <a:spLocks noGrp="1"/>
          </p:cNvSpPr>
          <p:nvPr>
            <p:ph type="body" idx="70"/>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3133" y="0"/>
                </a:moveTo>
                <a:lnTo>
                  <a:pt x="0" y="11513"/>
                </a:lnTo>
                <a:cubicBezTo>
                  <a:pt x="1255" y="13083"/>
                  <a:pt x="2438" y="14716"/>
                  <a:pt x="3555" y="16401"/>
                </a:cubicBezTo>
                <a:cubicBezTo>
                  <a:pt x="4671" y="18086"/>
                  <a:pt x="5722" y="19823"/>
                  <a:pt x="6713" y="21600"/>
                </a:cubicBezTo>
                <a:lnTo>
                  <a:pt x="21600" y="12611"/>
                </a:lnTo>
                <a:cubicBezTo>
                  <a:pt x="20380" y="10416"/>
                  <a:pt x="19065" y="8263"/>
                  <a:pt x="17653" y="6159"/>
                </a:cubicBezTo>
                <a:cubicBezTo>
                  <a:pt x="16242" y="4056"/>
                  <a:pt x="14735" y="2000"/>
                  <a:pt x="13133" y="0"/>
                </a:cubicBezTo>
                <a:close/>
              </a:path>
            </a:pathLst>
          </a:custGeom>
        </p:spPr>
        <p:txBody>
          <a:bodyPr/>
          <a:lstStyle/>
          <a:p>
            <a:pPr>
              <a:lnSpc>
                <a:spcPct val="100000"/>
              </a:lnSpc>
              <a:defRPr b="1">
                <a:solidFill>
                  <a:srgbClr val="FFFFFF"/>
                </a:solidFill>
              </a:defRPr>
            </a:pPr>
            <a:endParaRPr/>
          </a:p>
        </p:txBody>
      </p:sp>
      <p:sp>
        <p:nvSpPr>
          <p:cNvPr id="992" name="Shape"/>
          <p:cNvSpPr>
            <a:spLocks noGrp="1"/>
          </p:cNvSpPr>
          <p:nvPr>
            <p:ph type="body" idx="71"/>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5310" y="0"/>
                </a:moveTo>
                <a:lnTo>
                  <a:pt x="306" y="9580"/>
                </a:lnTo>
                <a:cubicBezTo>
                  <a:pt x="1290" y="11468"/>
                  <a:pt x="2196" y="13408"/>
                  <a:pt x="3028" y="15393"/>
                </a:cubicBezTo>
                <a:cubicBezTo>
                  <a:pt x="3860" y="17378"/>
                  <a:pt x="4619" y="19409"/>
                  <a:pt x="5307" y="21479"/>
                </a:cubicBezTo>
                <a:lnTo>
                  <a:pt x="21600" y="14919"/>
                </a:lnTo>
                <a:cubicBezTo>
                  <a:pt x="20754" y="12359"/>
                  <a:pt x="19807" y="9831"/>
                  <a:pt x="18758" y="7342"/>
                </a:cubicBezTo>
                <a:cubicBezTo>
                  <a:pt x="17710" y="4853"/>
                  <a:pt x="16560" y="2403"/>
                  <a:pt x="15310" y="0"/>
                </a:cubicBezTo>
                <a:close/>
                <a:moveTo>
                  <a:pt x="0" y="9773"/>
                </a:moveTo>
                <a:lnTo>
                  <a:pt x="4980" y="21600"/>
                </a:lnTo>
                <a:lnTo>
                  <a:pt x="0" y="9773"/>
                </a:lnTo>
                <a:close/>
              </a:path>
            </a:pathLst>
          </a:custGeom>
        </p:spPr>
        <p:txBody>
          <a:bodyPr/>
          <a:lstStyle/>
          <a:p>
            <a:pPr>
              <a:lnSpc>
                <a:spcPct val="100000"/>
              </a:lnSpc>
              <a:defRPr b="1">
                <a:solidFill>
                  <a:srgbClr val="FFFFFF"/>
                </a:solidFill>
              </a:defRPr>
            </a:pPr>
            <a:endParaRPr/>
          </a:p>
        </p:txBody>
      </p:sp>
      <p:sp>
        <p:nvSpPr>
          <p:cNvPr id="993" name="Shape"/>
          <p:cNvSpPr>
            <a:spLocks noGrp="1"/>
          </p:cNvSpPr>
          <p:nvPr>
            <p:ph type="body" idx="72"/>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7486" y="0"/>
                </a:moveTo>
                <a:lnTo>
                  <a:pt x="0" y="7381"/>
                </a:lnTo>
                <a:cubicBezTo>
                  <a:pt x="716" y="9674"/>
                  <a:pt x="1368" y="12003"/>
                  <a:pt x="1936" y="14371"/>
                </a:cubicBezTo>
                <a:cubicBezTo>
                  <a:pt x="2503" y="16740"/>
                  <a:pt x="2986" y="19148"/>
                  <a:pt x="3364" y="21600"/>
                </a:cubicBezTo>
                <a:lnTo>
                  <a:pt x="21600" y="17862"/>
                </a:lnTo>
                <a:cubicBezTo>
                  <a:pt x="21137" y="14836"/>
                  <a:pt x="20562" y="11829"/>
                  <a:pt x="19876" y="8849"/>
                </a:cubicBezTo>
                <a:cubicBezTo>
                  <a:pt x="19191" y="5870"/>
                  <a:pt x="18394" y="2917"/>
                  <a:pt x="17486" y="0"/>
                </a:cubicBezTo>
                <a:close/>
              </a:path>
            </a:pathLst>
          </a:custGeom>
        </p:spPr>
        <p:txBody>
          <a:bodyPr/>
          <a:lstStyle/>
          <a:p>
            <a:pPr>
              <a:lnSpc>
                <a:spcPct val="100000"/>
              </a:lnSpc>
              <a:defRPr b="1">
                <a:solidFill>
                  <a:srgbClr val="FFFFFF"/>
                </a:solidFill>
              </a:defRPr>
            </a:pPr>
            <a:endParaRPr/>
          </a:p>
        </p:txBody>
      </p:sp>
      <p:sp>
        <p:nvSpPr>
          <p:cNvPr id="994" name="Shape"/>
          <p:cNvSpPr>
            <a:spLocks noGrp="1"/>
          </p:cNvSpPr>
          <p:nvPr>
            <p:ph type="body" idx="73"/>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20082" y="0"/>
                </a:moveTo>
                <a:lnTo>
                  <a:pt x="392" y="4365"/>
                </a:lnTo>
                <a:cubicBezTo>
                  <a:pt x="778" y="7168"/>
                  <a:pt x="1079" y="10008"/>
                  <a:pt x="1285" y="12881"/>
                </a:cubicBezTo>
                <a:cubicBezTo>
                  <a:pt x="1491" y="15754"/>
                  <a:pt x="1601" y="18662"/>
                  <a:pt x="1607" y="21600"/>
                </a:cubicBezTo>
                <a:lnTo>
                  <a:pt x="21600" y="21600"/>
                </a:lnTo>
                <a:cubicBezTo>
                  <a:pt x="21594" y="17984"/>
                  <a:pt x="21458" y="14370"/>
                  <a:pt x="21205" y="10768"/>
                </a:cubicBezTo>
                <a:cubicBezTo>
                  <a:pt x="20952" y="7160"/>
                  <a:pt x="20577" y="3568"/>
                  <a:pt x="20082" y="0"/>
                </a:cubicBezTo>
                <a:close/>
                <a:moveTo>
                  <a:pt x="0" y="4444"/>
                </a:moveTo>
                <a:lnTo>
                  <a:pt x="1202" y="21600"/>
                </a:lnTo>
                <a:lnTo>
                  <a:pt x="0" y="4444"/>
                </a:lnTo>
                <a:close/>
              </a:path>
            </a:pathLst>
          </a:custGeom>
        </p:spPr>
        <p:txBody>
          <a:bodyPr/>
          <a:lstStyle/>
          <a:p>
            <a:pPr>
              <a:lnSpc>
                <a:spcPct val="100000"/>
              </a:lnSpc>
              <a:defRPr b="1">
                <a:solidFill>
                  <a:srgbClr val="FFFFFF"/>
                </a:solidFill>
              </a:defRPr>
            </a:pPr>
            <a:endParaRPr/>
          </a:p>
        </p:txBody>
      </p:sp>
      <p:sp>
        <p:nvSpPr>
          <p:cNvPr id="995" name="Shape"/>
          <p:cNvSpPr>
            <a:spLocks noGrp="1"/>
          </p:cNvSpPr>
          <p:nvPr>
            <p:ph type="body" idx="74"/>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6696" y="0"/>
                </a:moveTo>
                <a:lnTo>
                  <a:pt x="133" y="16301"/>
                </a:lnTo>
                <a:cubicBezTo>
                  <a:pt x="2200" y="16989"/>
                  <a:pt x="4228" y="17746"/>
                  <a:pt x="6210" y="18577"/>
                </a:cubicBezTo>
                <a:cubicBezTo>
                  <a:pt x="8192" y="19408"/>
                  <a:pt x="10129" y="20312"/>
                  <a:pt x="12015" y="21294"/>
                </a:cubicBezTo>
                <a:lnTo>
                  <a:pt x="21600" y="6282"/>
                </a:lnTo>
                <a:cubicBezTo>
                  <a:pt x="19200" y="5034"/>
                  <a:pt x="16752" y="3886"/>
                  <a:pt x="14266" y="2839"/>
                </a:cubicBezTo>
                <a:cubicBezTo>
                  <a:pt x="11779" y="1792"/>
                  <a:pt x="9253" y="845"/>
                  <a:pt x="6696" y="0"/>
                </a:cubicBezTo>
                <a:close/>
                <a:moveTo>
                  <a:pt x="0" y="16618"/>
                </a:moveTo>
                <a:lnTo>
                  <a:pt x="11809" y="21600"/>
                </a:lnTo>
                <a:lnTo>
                  <a:pt x="0" y="16618"/>
                </a:lnTo>
                <a:close/>
              </a:path>
            </a:pathLst>
          </a:custGeom>
        </p:spPr>
        <p:txBody>
          <a:bodyPr/>
          <a:lstStyle/>
          <a:p>
            <a:pPr>
              <a:lnSpc>
                <a:spcPct val="100000"/>
              </a:lnSpc>
              <a:defRPr b="1">
                <a:solidFill>
                  <a:srgbClr val="FFFFFF"/>
                </a:solidFill>
              </a:defRPr>
            </a:pPr>
            <a:endParaRPr/>
          </a:p>
        </p:txBody>
      </p:sp>
      <p:sp>
        <p:nvSpPr>
          <p:cNvPr id="996" name="Shape"/>
          <p:cNvSpPr>
            <a:spLocks noGrp="1"/>
          </p:cNvSpPr>
          <p:nvPr>
            <p:ph type="body" idx="75"/>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0" y="17896"/>
                </a:moveTo>
                <a:lnTo>
                  <a:pt x="3647" y="0"/>
                </a:lnTo>
                <a:lnTo>
                  <a:pt x="0" y="17896"/>
                </a:lnTo>
                <a:close/>
                <a:moveTo>
                  <a:pt x="4086" y="58"/>
                </a:moveTo>
                <a:lnTo>
                  <a:pt x="426" y="17965"/>
                </a:lnTo>
                <a:cubicBezTo>
                  <a:pt x="2832" y="18337"/>
                  <a:pt x="5194" y="18809"/>
                  <a:pt x="7517" y="19366"/>
                </a:cubicBezTo>
                <a:cubicBezTo>
                  <a:pt x="9840" y="19922"/>
                  <a:pt x="12123" y="20561"/>
                  <a:pt x="14373" y="21266"/>
                </a:cubicBezTo>
                <a:lnTo>
                  <a:pt x="21600" y="4095"/>
                </a:lnTo>
                <a:cubicBezTo>
                  <a:pt x="18740" y="3202"/>
                  <a:pt x="15845" y="2420"/>
                  <a:pt x="12923" y="1748"/>
                </a:cubicBezTo>
                <a:cubicBezTo>
                  <a:pt x="10001" y="1076"/>
                  <a:pt x="7053" y="513"/>
                  <a:pt x="4086" y="58"/>
                </a:cubicBezTo>
                <a:close/>
                <a:moveTo>
                  <a:pt x="346" y="18322"/>
                </a:moveTo>
                <a:lnTo>
                  <a:pt x="14227" y="21600"/>
                </a:lnTo>
                <a:lnTo>
                  <a:pt x="346" y="18322"/>
                </a:lnTo>
                <a:close/>
              </a:path>
            </a:pathLst>
          </a:custGeom>
        </p:spPr>
        <p:txBody>
          <a:bodyPr/>
          <a:lstStyle/>
          <a:p>
            <a:pPr>
              <a:lnSpc>
                <a:spcPct val="100000"/>
              </a:lnSpc>
              <a:defRPr b="1">
                <a:solidFill>
                  <a:srgbClr val="FFFFFF"/>
                </a:solidFill>
              </a:defRPr>
            </a:pPr>
            <a:endParaRPr/>
          </a:p>
        </p:txBody>
      </p:sp>
      <p:sp>
        <p:nvSpPr>
          <p:cNvPr id="997" name="Shape"/>
          <p:cNvSpPr>
            <a:spLocks noGrp="1"/>
          </p:cNvSpPr>
          <p:nvPr>
            <p:ph type="body" idx="76"/>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981"/>
                </a:lnTo>
                <a:cubicBezTo>
                  <a:pt x="2937" y="19987"/>
                  <a:pt x="5845" y="20098"/>
                  <a:pt x="8719" y="20304"/>
                </a:cubicBezTo>
                <a:cubicBezTo>
                  <a:pt x="11593" y="20509"/>
                  <a:pt x="14433" y="20810"/>
                  <a:pt x="17235" y="21195"/>
                </a:cubicBezTo>
                <a:lnTo>
                  <a:pt x="21600" y="1518"/>
                </a:lnTo>
                <a:cubicBezTo>
                  <a:pt x="18032" y="1022"/>
                  <a:pt x="14440" y="648"/>
                  <a:pt x="10832" y="394"/>
                </a:cubicBezTo>
                <a:cubicBezTo>
                  <a:pt x="7230" y="141"/>
                  <a:pt x="3616" y="6"/>
                  <a:pt x="0" y="0"/>
                </a:cubicBezTo>
                <a:close/>
                <a:moveTo>
                  <a:pt x="0" y="20386"/>
                </a:moveTo>
                <a:lnTo>
                  <a:pt x="17156" y="21600"/>
                </a:lnTo>
                <a:lnTo>
                  <a:pt x="0" y="20386"/>
                </a:lnTo>
                <a:close/>
              </a:path>
            </a:pathLst>
          </a:custGeom>
        </p:spPr>
        <p:txBody>
          <a:bodyPr/>
          <a:lstStyle/>
          <a:p>
            <a:pPr>
              <a:lnSpc>
                <a:spcPct val="100000"/>
              </a:lnSpc>
              <a:defRPr b="1">
                <a:solidFill>
                  <a:srgbClr val="FFFFFF"/>
                </a:solidFill>
              </a:defRPr>
            </a:pPr>
            <a:endParaRPr/>
          </a:p>
        </p:txBody>
      </p:sp>
      <p:sp>
        <p:nvSpPr>
          <p:cNvPr id="998" name="Shape"/>
          <p:cNvSpPr>
            <a:spLocks noGrp="1"/>
          </p:cNvSpPr>
          <p:nvPr>
            <p:ph type="body" idx="77"/>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9089" y="0"/>
                </a:moveTo>
                <a:lnTo>
                  <a:pt x="180" y="14703"/>
                </a:lnTo>
                <a:cubicBezTo>
                  <a:pt x="1941" y="15682"/>
                  <a:pt x="3663" y="16719"/>
                  <a:pt x="5333" y="17822"/>
                </a:cubicBezTo>
                <a:cubicBezTo>
                  <a:pt x="7003" y="18925"/>
                  <a:pt x="8621" y="20093"/>
                  <a:pt x="10177" y="21333"/>
                </a:cubicBezTo>
                <a:lnTo>
                  <a:pt x="21600" y="8362"/>
                </a:lnTo>
                <a:cubicBezTo>
                  <a:pt x="19616" y="6779"/>
                  <a:pt x="17577" y="5291"/>
                  <a:pt x="15489" y="3897"/>
                </a:cubicBezTo>
                <a:cubicBezTo>
                  <a:pt x="13402" y="2504"/>
                  <a:pt x="11266" y="1205"/>
                  <a:pt x="9089" y="0"/>
                </a:cubicBezTo>
                <a:close/>
                <a:moveTo>
                  <a:pt x="0" y="15002"/>
                </a:moveTo>
                <a:lnTo>
                  <a:pt x="9953" y="21600"/>
                </a:lnTo>
                <a:lnTo>
                  <a:pt x="0" y="15002"/>
                </a:lnTo>
                <a:close/>
              </a:path>
            </a:pathLst>
          </a:custGeom>
        </p:spPr>
        <p:txBody>
          <a:bodyPr/>
          <a:lstStyle/>
          <a:p>
            <a:pPr>
              <a:lnSpc>
                <a:spcPct val="100000"/>
              </a:lnSpc>
              <a:defRPr b="1">
                <a:solidFill>
                  <a:srgbClr val="FFFFFF"/>
                </a:solidFill>
              </a:defRPr>
            </a:pPr>
            <a:endParaRPr/>
          </a:p>
        </p:txBody>
      </p:sp>
      <p:sp>
        <p:nvSpPr>
          <p:cNvPr id="999" name="Shape"/>
          <p:cNvSpPr>
            <a:spLocks noGrp="1"/>
          </p:cNvSpPr>
          <p:nvPr>
            <p:ph type="body" idx="78"/>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1210" y="0"/>
                </a:moveTo>
                <a:lnTo>
                  <a:pt x="227" y="13098"/>
                </a:lnTo>
                <a:cubicBezTo>
                  <a:pt x="1719" y="14358"/>
                  <a:pt x="3157" y="15681"/>
                  <a:pt x="4538" y="17062"/>
                </a:cubicBezTo>
                <a:cubicBezTo>
                  <a:pt x="5919" y="18443"/>
                  <a:pt x="7242" y="19881"/>
                  <a:pt x="8502" y="21373"/>
                </a:cubicBezTo>
                <a:lnTo>
                  <a:pt x="21600" y="10390"/>
                </a:lnTo>
                <a:cubicBezTo>
                  <a:pt x="20030" y="8531"/>
                  <a:pt x="18389" y="6715"/>
                  <a:pt x="16637" y="4963"/>
                </a:cubicBezTo>
                <a:cubicBezTo>
                  <a:pt x="14885" y="3211"/>
                  <a:pt x="13069" y="1570"/>
                  <a:pt x="11210" y="0"/>
                </a:cubicBezTo>
                <a:close/>
                <a:moveTo>
                  <a:pt x="0" y="13357"/>
                </a:moveTo>
                <a:lnTo>
                  <a:pt x="8243" y="21600"/>
                </a:lnTo>
                <a:lnTo>
                  <a:pt x="0" y="13357"/>
                </a:lnTo>
                <a:close/>
              </a:path>
            </a:pathLst>
          </a:custGeom>
        </p:spPr>
        <p:txBody>
          <a:bodyPr/>
          <a:lstStyle/>
          <a:p>
            <a:pPr>
              <a:lnSpc>
                <a:spcPct val="100000"/>
              </a:lnSpc>
              <a:defRPr b="1">
                <a:solidFill>
                  <a:srgbClr val="FFFFFF"/>
                </a:solidFill>
              </a:defRPr>
            </a:pPr>
            <a:endParaRPr/>
          </a:p>
        </p:txBody>
      </p:sp>
      <p:sp>
        <p:nvSpPr>
          <p:cNvPr id="1000" name="Shape"/>
          <p:cNvSpPr>
            <a:spLocks noGrp="1"/>
          </p:cNvSpPr>
          <p:nvPr>
            <p:ph type="body" idx="79"/>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3133" y="0"/>
                </a:moveTo>
                <a:lnTo>
                  <a:pt x="0" y="11513"/>
                </a:lnTo>
                <a:cubicBezTo>
                  <a:pt x="1255" y="13083"/>
                  <a:pt x="2438" y="14716"/>
                  <a:pt x="3555" y="16401"/>
                </a:cubicBezTo>
                <a:cubicBezTo>
                  <a:pt x="4671" y="18086"/>
                  <a:pt x="5722" y="19823"/>
                  <a:pt x="6713" y="21600"/>
                </a:cubicBezTo>
                <a:lnTo>
                  <a:pt x="21600" y="12611"/>
                </a:lnTo>
                <a:cubicBezTo>
                  <a:pt x="20380" y="10416"/>
                  <a:pt x="19065" y="8263"/>
                  <a:pt x="17653" y="6159"/>
                </a:cubicBezTo>
                <a:cubicBezTo>
                  <a:pt x="16242" y="4056"/>
                  <a:pt x="14735" y="2000"/>
                  <a:pt x="13133" y="0"/>
                </a:cubicBezTo>
                <a:close/>
              </a:path>
            </a:pathLst>
          </a:custGeom>
        </p:spPr>
        <p:txBody>
          <a:bodyPr/>
          <a:lstStyle/>
          <a:p>
            <a:pPr>
              <a:lnSpc>
                <a:spcPct val="100000"/>
              </a:lnSpc>
              <a:defRPr b="1">
                <a:solidFill>
                  <a:srgbClr val="FFFFFF"/>
                </a:solidFill>
              </a:defRPr>
            </a:pPr>
            <a:endParaRPr/>
          </a:p>
        </p:txBody>
      </p:sp>
      <p:sp>
        <p:nvSpPr>
          <p:cNvPr id="1001" name="Shape"/>
          <p:cNvSpPr>
            <a:spLocks noGrp="1"/>
          </p:cNvSpPr>
          <p:nvPr>
            <p:ph type="body" idx="80"/>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5310" y="0"/>
                </a:moveTo>
                <a:lnTo>
                  <a:pt x="306" y="9580"/>
                </a:lnTo>
                <a:cubicBezTo>
                  <a:pt x="1290" y="11468"/>
                  <a:pt x="2196" y="13408"/>
                  <a:pt x="3028" y="15393"/>
                </a:cubicBezTo>
                <a:cubicBezTo>
                  <a:pt x="3860" y="17378"/>
                  <a:pt x="4619" y="19409"/>
                  <a:pt x="5307" y="21479"/>
                </a:cubicBezTo>
                <a:lnTo>
                  <a:pt x="21600" y="14919"/>
                </a:lnTo>
                <a:cubicBezTo>
                  <a:pt x="20754" y="12359"/>
                  <a:pt x="19807" y="9831"/>
                  <a:pt x="18758" y="7342"/>
                </a:cubicBezTo>
                <a:cubicBezTo>
                  <a:pt x="17710" y="4853"/>
                  <a:pt x="16560" y="2403"/>
                  <a:pt x="15310" y="0"/>
                </a:cubicBezTo>
                <a:close/>
                <a:moveTo>
                  <a:pt x="0" y="9773"/>
                </a:moveTo>
                <a:lnTo>
                  <a:pt x="4980" y="21600"/>
                </a:lnTo>
                <a:lnTo>
                  <a:pt x="0" y="9773"/>
                </a:lnTo>
                <a:close/>
              </a:path>
            </a:pathLst>
          </a:custGeom>
        </p:spPr>
        <p:txBody>
          <a:bodyPr/>
          <a:lstStyle/>
          <a:p>
            <a:pPr>
              <a:lnSpc>
                <a:spcPct val="100000"/>
              </a:lnSpc>
              <a:defRPr b="1">
                <a:solidFill>
                  <a:srgbClr val="FFFFFF"/>
                </a:solidFill>
              </a:defRPr>
            </a:pPr>
            <a:endParaRPr/>
          </a:p>
        </p:txBody>
      </p:sp>
      <p:sp>
        <p:nvSpPr>
          <p:cNvPr id="1002" name="Shape"/>
          <p:cNvSpPr>
            <a:spLocks noGrp="1"/>
          </p:cNvSpPr>
          <p:nvPr>
            <p:ph type="body" idx="81"/>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7486" y="0"/>
                </a:moveTo>
                <a:lnTo>
                  <a:pt x="0" y="7381"/>
                </a:lnTo>
                <a:cubicBezTo>
                  <a:pt x="716" y="9674"/>
                  <a:pt x="1368" y="12003"/>
                  <a:pt x="1936" y="14371"/>
                </a:cubicBezTo>
                <a:cubicBezTo>
                  <a:pt x="2503" y="16740"/>
                  <a:pt x="2986" y="19148"/>
                  <a:pt x="3364" y="21600"/>
                </a:cubicBezTo>
                <a:lnTo>
                  <a:pt x="21600" y="17862"/>
                </a:lnTo>
                <a:cubicBezTo>
                  <a:pt x="21137" y="14836"/>
                  <a:pt x="20562" y="11829"/>
                  <a:pt x="19876" y="8849"/>
                </a:cubicBezTo>
                <a:cubicBezTo>
                  <a:pt x="19191" y="5870"/>
                  <a:pt x="18394" y="2917"/>
                  <a:pt x="17486" y="0"/>
                </a:cubicBezTo>
                <a:close/>
              </a:path>
            </a:pathLst>
          </a:custGeom>
        </p:spPr>
        <p:txBody>
          <a:bodyPr/>
          <a:lstStyle/>
          <a:p>
            <a:pPr>
              <a:lnSpc>
                <a:spcPct val="100000"/>
              </a:lnSpc>
              <a:defRPr b="1">
                <a:solidFill>
                  <a:srgbClr val="FFFFFF"/>
                </a:solidFill>
              </a:defRPr>
            </a:pPr>
            <a:endParaRPr/>
          </a:p>
        </p:txBody>
      </p:sp>
      <p:sp>
        <p:nvSpPr>
          <p:cNvPr id="1003" name="Shape"/>
          <p:cNvSpPr>
            <a:spLocks noGrp="1"/>
          </p:cNvSpPr>
          <p:nvPr>
            <p:ph type="body" idx="82"/>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20082" y="0"/>
                </a:moveTo>
                <a:lnTo>
                  <a:pt x="392" y="4365"/>
                </a:lnTo>
                <a:cubicBezTo>
                  <a:pt x="778" y="7168"/>
                  <a:pt x="1079" y="10008"/>
                  <a:pt x="1285" y="12881"/>
                </a:cubicBezTo>
                <a:cubicBezTo>
                  <a:pt x="1491" y="15754"/>
                  <a:pt x="1601" y="18662"/>
                  <a:pt x="1607" y="21600"/>
                </a:cubicBezTo>
                <a:lnTo>
                  <a:pt x="21600" y="21600"/>
                </a:lnTo>
                <a:cubicBezTo>
                  <a:pt x="21594" y="17984"/>
                  <a:pt x="21458" y="14370"/>
                  <a:pt x="21205" y="10768"/>
                </a:cubicBezTo>
                <a:cubicBezTo>
                  <a:pt x="20952" y="7160"/>
                  <a:pt x="20577" y="3568"/>
                  <a:pt x="20082" y="0"/>
                </a:cubicBezTo>
                <a:close/>
                <a:moveTo>
                  <a:pt x="0" y="4444"/>
                </a:moveTo>
                <a:lnTo>
                  <a:pt x="1202" y="21600"/>
                </a:lnTo>
                <a:lnTo>
                  <a:pt x="0" y="4444"/>
                </a:lnTo>
                <a:close/>
              </a:path>
            </a:pathLst>
          </a:custGeom>
        </p:spPr>
        <p:txBody>
          <a:bodyPr/>
          <a:lstStyle/>
          <a:p>
            <a:pPr>
              <a:lnSpc>
                <a:spcPct val="100000"/>
              </a:lnSpc>
              <a:defRPr b="1">
                <a:solidFill>
                  <a:srgbClr val="FFFFFF"/>
                </a:solidFill>
              </a:defRPr>
            </a:pPr>
            <a:endParaRPr/>
          </a:p>
        </p:txBody>
      </p:sp>
      <p:sp>
        <p:nvSpPr>
          <p:cNvPr id="1004" name="Shape"/>
          <p:cNvSpPr>
            <a:spLocks noGrp="1"/>
          </p:cNvSpPr>
          <p:nvPr>
            <p:ph type="body" idx="83"/>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6696" y="0"/>
                </a:moveTo>
                <a:lnTo>
                  <a:pt x="133" y="16301"/>
                </a:lnTo>
                <a:cubicBezTo>
                  <a:pt x="2200" y="16989"/>
                  <a:pt x="4228" y="17746"/>
                  <a:pt x="6210" y="18577"/>
                </a:cubicBezTo>
                <a:cubicBezTo>
                  <a:pt x="8192" y="19408"/>
                  <a:pt x="10129" y="20312"/>
                  <a:pt x="12015" y="21294"/>
                </a:cubicBezTo>
                <a:lnTo>
                  <a:pt x="21600" y="6282"/>
                </a:lnTo>
                <a:cubicBezTo>
                  <a:pt x="19200" y="5034"/>
                  <a:pt x="16752" y="3886"/>
                  <a:pt x="14266" y="2839"/>
                </a:cubicBezTo>
                <a:cubicBezTo>
                  <a:pt x="11779" y="1792"/>
                  <a:pt x="9253" y="845"/>
                  <a:pt x="6696" y="0"/>
                </a:cubicBezTo>
                <a:close/>
                <a:moveTo>
                  <a:pt x="0" y="16618"/>
                </a:moveTo>
                <a:lnTo>
                  <a:pt x="11809" y="21600"/>
                </a:lnTo>
                <a:lnTo>
                  <a:pt x="0" y="16618"/>
                </a:lnTo>
                <a:close/>
              </a:path>
            </a:pathLst>
          </a:custGeom>
        </p:spPr>
        <p:txBody>
          <a:bodyPr/>
          <a:lstStyle/>
          <a:p>
            <a:pPr>
              <a:lnSpc>
                <a:spcPct val="100000"/>
              </a:lnSpc>
              <a:defRPr b="1">
                <a:solidFill>
                  <a:srgbClr val="FFFFFF"/>
                </a:solidFill>
              </a:defRPr>
            </a:pPr>
            <a:endParaRPr/>
          </a:p>
        </p:txBody>
      </p:sp>
      <p:sp>
        <p:nvSpPr>
          <p:cNvPr id="1005" name="Shape"/>
          <p:cNvSpPr>
            <a:spLocks noGrp="1"/>
          </p:cNvSpPr>
          <p:nvPr>
            <p:ph type="body" idx="84"/>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0" y="17896"/>
                </a:moveTo>
                <a:lnTo>
                  <a:pt x="3647" y="0"/>
                </a:lnTo>
                <a:lnTo>
                  <a:pt x="0" y="17896"/>
                </a:lnTo>
                <a:close/>
                <a:moveTo>
                  <a:pt x="4086" y="58"/>
                </a:moveTo>
                <a:lnTo>
                  <a:pt x="426" y="17965"/>
                </a:lnTo>
                <a:cubicBezTo>
                  <a:pt x="2832" y="18337"/>
                  <a:pt x="5194" y="18809"/>
                  <a:pt x="7517" y="19366"/>
                </a:cubicBezTo>
                <a:cubicBezTo>
                  <a:pt x="9840" y="19922"/>
                  <a:pt x="12123" y="20561"/>
                  <a:pt x="14373" y="21266"/>
                </a:cubicBezTo>
                <a:lnTo>
                  <a:pt x="21600" y="4095"/>
                </a:lnTo>
                <a:cubicBezTo>
                  <a:pt x="18740" y="3202"/>
                  <a:pt x="15845" y="2420"/>
                  <a:pt x="12923" y="1748"/>
                </a:cubicBezTo>
                <a:cubicBezTo>
                  <a:pt x="10001" y="1076"/>
                  <a:pt x="7053" y="513"/>
                  <a:pt x="4086" y="58"/>
                </a:cubicBezTo>
                <a:close/>
                <a:moveTo>
                  <a:pt x="346" y="18322"/>
                </a:moveTo>
                <a:lnTo>
                  <a:pt x="14227" y="21600"/>
                </a:lnTo>
                <a:lnTo>
                  <a:pt x="346" y="18322"/>
                </a:lnTo>
                <a:close/>
              </a:path>
            </a:pathLst>
          </a:custGeom>
        </p:spPr>
        <p:txBody>
          <a:bodyPr/>
          <a:lstStyle/>
          <a:p>
            <a:pPr>
              <a:lnSpc>
                <a:spcPct val="100000"/>
              </a:lnSpc>
              <a:defRPr b="1">
                <a:solidFill>
                  <a:srgbClr val="FFFFFF"/>
                </a:solidFill>
              </a:defRPr>
            </a:pPr>
            <a:endParaRPr/>
          </a:p>
        </p:txBody>
      </p:sp>
      <p:sp>
        <p:nvSpPr>
          <p:cNvPr id="1006" name="Shape"/>
          <p:cNvSpPr>
            <a:spLocks noGrp="1"/>
          </p:cNvSpPr>
          <p:nvPr>
            <p:ph type="body" idx="85"/>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981"/>
                </a:lnTo>
                <a:cubicBezTo>
                  <a:pt x="2937" y="19987"/>
                  <a:pt x="5845" y="20098"/>
                  <a:pt x="8719" y="20304"/>
                </a:cubicBezTo>
                <a:cubicBezTo>
                  <a:pt x="11593" y="20509"/>
                  <a:pt x="14433" y="20810"/>
                  <a:pt x="17235" y="21195"/>
                </a:cubicBezTo>
                <a:lnTo>
                  <a:pt x="21600" y="1518"/>
                </a:lnTo>
                <a:cubicBezTo>
                  <a:pt x="18032" y="1022"/>
                  <a:pt x="14440" y="648"/>
                  <a:pt x="10832" y="394"/>
                </a:cubicBezTo>
                <a:cubicBezTo>
                  <a:pt x="7230" y="141"/>
                  <a:pt x="3616" y="6"/>
                  <a:pt x="0" y="0"/>
                </a:cubicBezTo>
                <a:close/>
                <a:moveTo>
                  <a:pt x="0" y="20386"/>
                </a:moveTo>
                <a:lnTo>
                  <a:pt x="17156" y="21600"/>
                </a:lnTo>
                <a:lnTo>
                  <a:pt x="0" y="20386"/>
                </a:lnTo>
                <a:close/>
              </a:path>
            </a:pathLst>
          </a:custGeom>
        </p:spPr>
        <p:txBody>
          <a:bodyPr/>
          <a:lstStyle/>
          <a:p>
            <a:pPr>
              <a:lnSpc>
                <a:spcPct val="100000"/>
              </a:lnSpc>
              <a:defRPr b="1">
                <a:solidFill>
                  <a:srgbClr val="FFFFFF"/>
                </a:solidFill>
              </a:defRPr>
            </a:pPr>
            <a:endParaRPr/>
          </a:p>
        </p:txBody>
      </p:sp>
      <p:sp>
        <p:nvSpPr>
          <p:cNvPr id="1007" name="Shape"/>
          <p:cNvSpPr>
            <a:spLocks noGrp="1"/>
          </p:cNvSpPr>
          <p:nvPr>
            <p:ph type="body" idx="86"/>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9089" y="0"/>
                </a:moveTo>
                <a:lnTo>
                  <a:pt x="180" y="14703"/>
                </a:lnTo>
                <a:cubicBezTo>
                  <a:pt x="1941" y="15682"/>
                  <a:pt x="3663" y="16719"/>
                  <a:pt x="5333" y="17822"/>
                </a:cubicBezTo>
                <a:cubicBezTo>
                  <a:pt x="7003" y="18925"/>
                  <a:pt x="8621" y="20093"/>
                  <a:pt x="10177" y="21333"/>
                </a:cubicBezTo>
                <a:lnTo>
                  <a:pt x="21600" y="8362"/>
                </a:lnTo>
                <a:cubicBezTo>
                  <a:pt x="19616" y="6779"/>
                  <a:pt x="17577" y="5291"/>
                  <a:pt x="15489" y="3897"/>
                </a:cubicBezTo>
                <a:cubicBezTo>
                  <a:pt x="13402" y="2504"/>
                  <a:pt x="11266" y="1205"/>
                  <a:pt x="9089" y="0"/>
                </a:cubicBezTo>
                <a:close/>
                <a:moveTo>
                  <a:pt x="0" y="15002"/>
                </a:moveTo>
                <a:lnTo>
                  <a:pt x="9953" y="21600"/>
                </a:lnTo>
                <a:lnTo>
                  <a:pt x="0" y="15002"/>
                </a:lnTo>
                <a:close/>
              </a:path>
            </a:pathLst>
          </a:custGeom>
        </p:spPr>
        <p:txBody>
          <a:bodyPr/>
          <a:lstStyle/>
          <a:p>
            <a:pPr>
              <a:lnSpc>
                <a:spcPct val="100000"/>
              </a:lnSpc>
              <a:defRPr b="1">
                <a:solidFill>
                  <a:srgbClr val="FFFFFF"/>
                </a:solidFill>
              </a:defRPr>
            </a:pPr>
            <a:endParaRPr/>
          </a:p>
        </p:txBody>
      </p:sp>
      <p:sp>
        <p:nvSpPr>
          <p:cNvPr id="1008" name="Shape"/>
          <p:cNvSpPr>
            <a:spLocks noGrp="1"/>
          </p:cNvSpPr>
          <p:nvPr>
            <p:ph type="body" idx="87"/>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1210" y="0"/>
                </a:moveTo>
                <a:lnTo>
                  <a:pt x="227" y="13098"/>
                </a:lnTo>
                <a:cubicBezTo>
                  <a:pt x="1719" y="14358"/>
                  <a:pt x="3157" y="15681"/>
                  <a:pt x="4538" y="17062"/>
                </a:cubicBezTo>
                <a:cubicBezTo>
                  <a:pt x="5919" y="18443"/>
                  <a:pt x="7242" y="19881"/>
                  <a:pt x="8502" y="21373"/>
                </a:cubicBezTo>
                <a:lnTo>
                  <a:pt x="21600" y="10390"/>
                </a:lnTo>
                <a:cubicBezTo>
                  <a:pt x="20030" y="8531"/>
                  <a:pt x="18389" y="6715"/>
                  <a:pt x="16637" y="4963"/>
                </a:cubicBezTo>
                <a:cubicBezTo>
                  <a:pt x="14885" y="3211"/>
                  <a:pt x="13069" y="1570"/>
                  <a:pt x="11210" y="0"/>
                </a:cubicBezTo>
                <a:close/>
                <a:moveTo>
                  <a:pt x="0" y="13357"/>
                </a:moveTo>
                <a:lnTo>
                  <a:pt x="8243" y="21600"/>
                </a:lnTo>
                <a:lnTo>
                  <a:pt x="0" y="13357"/>
                </a:lnTo>
                <a:close/>
              </a:path>
            </a:pathLst>
          </a:custGeom>
        </p:spPr>
        <p:txBody>
          <a:bodyPr/>
          <a:lstStyle/>
          <a:p>
            <a:pPr>
              <a:lnSpc>
                <a:spcPct val="100000"/>
              </a:lnSpc>
              <a:defRPr b="1">
                <a:solidFill>
                  <a:srgbClr val="FFFFFF"/>
                </a:solidFill>
              </a:defRPr>
            </a:pPr>
            <a:endParaRPr/>
          </a:p>
        </p:txBody>
      </p:sp>
      <p:sp>
        <p:nvSpPr>
          <p:cNvPr id="1009" name="Shape"/>
          <p:cNvSpPr>
            <a:spLocks noGrp="1"/>
          </p:cNvSpPr>
          <p:nvPr>
            <p:ph type="body" idx="88"/>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3133" y="0"/>
                </a:moveTo>
                <a:lnTo>
                  <a:pt x="0" y="11513"/>
                </a:lnTo>
                <a:cubicBezTo>
                  <a:pt x="1255" y="13083"/>
                  <a:pt x="2438" y="14716"/>
                  <a:pt x="3555" y="16401"/>
                </a:cubicBezTo>
                <a:cubicBezTo>
                  <a:pt x="4671" y="18086"/>
                  <a:pt x="5722" y="19823"/>
                  <a:pt x="6713" y="21600"/>
                </a:cubicBezTo>
                <a:lnTo>
                  <a:pt x="21600" y="12611"/>
                </a:lnTo>
                <a:cubicBezTo>
                  <a:pt x="20380" y="10416"/>
                  <a:pt x="19065" y="8263"/>
                  <a:pt x="17653" y="6159"/>
                </a:cubicBezTo>
                <a:cubicBezTo>
                  <a:pt x="16242" y="4056"/>
                  <a:pt x="14735" y="2000"/>
                  <a:pt x="13133" y="0"/>
                </a:cubicBezTo>
                <a:close/>
              </a:path>
            </a:pathLst>
          </a:custGeom>
        </p:spPr>
        <p:txBody>
          <a:bodyPr/>
          <a:lstStyle/>
          <a:p>
            <a:pPr>
              <a:lnSpc>
                <a:spcPct val="100000"/>
              </a:lnSpc>
              <a:defRPr b="1">
                <a:solidFill>
                  <a:srgbClr val="FFFFFF"/>
                </a:solidFill>
              </a:defRPr>
            </a:pPr>
            <a:endParaRPr/>
          </a:p>
        </p:txBody>
      </p:sp>
      <p:sp>
        <p:nvSpPr>
          <p:cNvPr id="1010" name="Shape"/>
          <p:cNvSpPr>
            <a:spLocks noGrp="1"/>
          </p:cNvSpPr>
          <p:nvPr>
            <p:ph type="body" idx="89"/>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5310" y="0"/>
                </a:moveTo>
                <a:lnTo>
                  <a:pt x="306" y="9580"/>
                </a:lnTo>
                <a:cubicBezTo>
                  <a:pt x="1290" y="11468"/>
                  <a:pt x="2196" y="13408"/>
                  <a:pt x="3028" y="15393"/>
                </a:cubicBezTo>
                <a:cubicBezTo>
                  <a:pt x="3860" y="17378"/>
                  <a:pt x="4619" y="19409"/>
                  <a:pt x="5307" y="21479"/>
                </a:cubicBezTo>
                <a:lnTo>
                  <a:pt x="21600" y="14919"/>
                </a:lnTo>
                <a:cubicBezTo>
                  <a:pt x="20754" y="12359"/>
                  <a:pt x="19807" y="9831"/>
                  <a:pt x="18758" y="7342"/>
                </a:cubicBezTo>
                <a:cubicBezTo>
                  <a:pt x="17710" y="4853"/>
                  <a:pt x="16560" y="2403"/>
                  <a:pt x="15310" y="0"/>
                </a:cubicBezTo>
                <a:close/>
                <a:moveTo>
                  <a:pt x="0" y="9773"/>
                </a:moveTo>
                <a:lnTo>
                  <a:pt x="4980" y="21600"/>
                </a:lnTo>
                <a:lnTo>
                  <a:pt x="0" y="9773"/>
                </a:lnTo>
                <a:close/>
              </a:path>
            </a:pathLst>
          </a:custGeom>
        </p:spPr>
        <p:txBody>
          <a:bodyPr/>
          <a:lstStyle/>
          <a:p>
            <a:pPr>
              <a:lnSpc>
                <a:spcPct val="100000"/>
              </a:lnSpc>
              <a:defRPr b="1">
                <a:solidFill>
                  <a:srgbClr val="FFFFFF"/>
                </a:solidFill>
              </a:defRPr>
            </a:pPr>
            <a:endParaRPr/>
          </a:p>
        </p:txBody>
      </p:sp>
      <p:sp>
        <p:nvSpPr>
          <p:cNvPr id="1011" name="Shape"/>
          <p:cNvSpPr>
            <a:spLocks noGrp="1"/>
          </p:cNvSpPr>
          <p:nvPr>
            <p:ph type="body" idx="90"/>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7486" y="0"/>
                </a:moveTo>
                <a:lnTo>
                  <a:pt x="0" y="7381"/>
                </a:lnTo>
                <a:cubicBezTo>
                  <a:pt x="716" y="9674"/>
                  <a:pt x="1368" y="12003"/>
                  <a:pt x="1936" y="14371"/>
                </a:cubicBezTo>
                <a:cubicBezTo>
                  <a:pt x="2503" y="16740"/>
                  <a:pt x="2986" y="19148"/>
                  <a:pt x="3364" y="21600"/>
                </a:cubicBezTo>
                <a:lnTo>
                  <a:pt x="21600" y="17862"/>
                </a:lnTo>
                <a:cubicBezTo>
                  <a:pt x="21137" y="14836"/>
                  <a:pt x="20562" y="11829"/>
                  <a:pt x="19876" y="8849"/>
                </a:cubicBezTo>
                <a:cubicBezTo>
                  <a:pt x="19191" y="5870"/>
                  <a:pt x="18394" y="2917"/>
                  <a:pt x="17486" y="0"/>
                </a:cubicBezTo>
                <a:close/>
              </a:path>
            </a:pathLst>
          </a:custGeom>
        </p:spPr>
        <p:txBody>
          <a:bodyPr/>
          <a:lstStyle/>
          <a:p>
            <a:pPr>
              <a:lnSpc>
                <a:spcPct val="100000"/>
              </a:lnSpc>
              <a:defRPr b="1">
                <a:solidFill>
                  <a:srgbClr val="FFFFFF"/>
                </a:solidFill>
              </a:defRPr>
            </a:pPr>
            <a:endParaRPr/>
          </a:p>
        </p:txBody>
      </p:sp>
      <p:sp>
        <p:nvSpPr>
          <p:cNvPr id="1012" name="Shape"/>
          <p:cNvSpPr>
            <a:spLocks noGrp="1"/>
          </p:cNvSpPr>
          <p:nvPr>
            <p:ph type="body" idx="91"/>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20082" y="0"/>
                </a:moveTo>
                <a:lnTo>
                  <a:pt x="392" y="4365"/>
                </a:lnTo>
                <a:cubicBezTo>
                  <a:pt x="778" y="7168"/>
                  <a:pt x="1079" y="10008"/>
                  <a:pt x="1285" y="12881"/>
                </a:cubicBezTo>
                <a:cubicBezTo>
                  <a:pt x="1491" y="15754"/>
                  <a:pt x="1601" y="18662"/>
                  <a:pt x="1607" y="21600"/>
                </a:cubicBezTo>
                <a:lnTo>
                  <a:pt x="21600" y="21600"/>
                </a:lnTo>
                <a:cubicBezTo>
                  <a:pt x="21594" y="17984"/>
                  <a:pt x="21458" y="14370"/>
                  <a:pt x="21205" y="10768"/>
                </a:cubicBezTo>
                <a:cubicBezTo>
                  <a:pt x="20952" y="7160"/>
                  <a:pt x="20577" y="3568"/>
                  <a:pt x="20082" y="0"/>
                </a:cubicBezTo>
                <a:close/>
                <a:moveTo>
                  <a:pt x="0" y="4444"/>
                </a:moveTo>
                <a:lnTo>
                  <a:pt x="1202" y="21600"/>
                </a:lnTo>
                <a:lnTo>
                  <a:pt x="0" y="4444"/>
                </a:lnTo>
                <a:close/>
              </a:path>
            </a:pathLst>
          </a:custGeom>
        </p:spPr>
        <p:txBody>
          <a:bodyPr/>
          <a:lstStyle/>
          <a:p>
            <a:pPr>
              <a:lnSpc>
                <a:spcPct val="100000"/>
              </a:lnSpc>
              <a:defRPr b="1">
                <a:solidFill>
                  <a:srgbClr val="FFFFFF"/>
                </a:solidFill>
              </a:defRPr>
            </a:pPr>
            <a:endParaRPr/>
          </a:p>
        </p:txBody>
      </p:sp>
      <p:sp>
        <p:nvSpPr>
          <p:cNvPr id="1013" name="Shape"/>
          <p:cNvSpPr>
            <a:spLocks noGrp="1"/>
          </p:cNvSpPr>
          <p:nvPr>
            <p:ph type="body" idx="92"/>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6696" y="0"/>
                </a:moveTo>
                <a:lnTo>
                  <a:pt x="133" y="16301"/>
                </a:lnTo>
                <a:cubicBezTo>
                  <a:pt x="2200" y="16989"/>
                  <a:pt x="4228" y="17746"/>
                  <a:pt x="6210" y="18577"/>
                </a:cubicBezTo>
                <a:cubicBezTo>
                  <a:pt x="8192" y="19408"/>
                  <a:pt x="10129" y="20312"/>
                  <a:pt x="12015" y="21294"/>
                </a:cubicBezTo>
                <a:lnTo>
                  <a:pt x="21600" y="6282"/>
                </a:lnTo>
                <a:cubicBezTo>
                  <a:pt x="19200" y="5034"/>
                  <a:pt x="16752" y="3886"/>
                  <a:pt x="14266" y="2839"/>
                </a:cubicBezTo>
                <a:cubicBezTo>
                  <a:pt x="11779" y="1792"/>
                  <a:pt x="9253" y="845"/>
                  <a:pt x="6696" y="0"/>
                </a:cubicBezTo>
                <a:close/>
                <a:moveTo>
                  <a:pt x="0" y="16618"/>
                </a:moveTo>
                <a:lnTo>
                  <a:pt x="11809" y="21600"/>
                </a:lnTo>
                <a:lnTo>
                  <a:pt x="0" y="16618"/>
                </a:lnTo>
                <a:close/>
              </a:path>
            </a:pathLst>
          </a:custGeom>
        </p:spPr>
        <p:txBody>
          <a:bodyPr/>
          <a:lstStyle/>
          <a:p>
            <a:pPr>
              <a:lnSpc>
                <a:spcPct val="100000"/>
              </a:lnSpc>
              <a:defRPr b="1">
                <a:solidFill>
                  <a:srgbClr val="FFFFFF"/>
                </a:solidFill>
              </a:defRPr>
            </a:pPr>
            <a:endParaRPr/>
          </a:p>
        </p:txBody>
      </p:sp>
      <p:sp>
        <p:nvSpPr>
          <p:cNvPr id="1014" name="Shape"/>
          <p:cNvSpPr>
            <a:spLocks noGrp="1"/>
          </p:cNvSpPr>
          <p:nvPr>
            <p:ph type="body" idx="93"/>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0" y="17896"/>
                </a:moveTo>
                <a:lnTo>
                  <a:pt x="3647" y="0"/>
                </a:lnTo>
                <a:lnTo>
                  <a:pt x="0" y="17896"/>
                </a:lnTo>
                <a:close/>
                <a:moveTo>
                  <a:pt x="4086" y="58"/>
                </a:moveTo>
                <a:lnTo>
                  <a:pt x="426" y="17965"/>
                </a:lnTo>
                <a:cubicBezTo>
                  <a:pt x="2832" y="18337"/>
                  <a:pt x="5194" y="18809"/>
                  <a:pt x="7517" y="19366"/>
                </a:cubicBezTo>
                <a:cubicBezTo>
                  <a:pt x="9840" y="19922"/>
                  <a:pt x="12123" y="20561"/>
                  <a:pt x="14373" y="21266"/>
                </a:cubicBezTo>
                <a:lnTo>
                  <a:pt x="21600" y="4095"/>
                </a:lnTo>
                <a:cubicBezTo>
                  <a:pt x="18740" y="3202"/>
                  <a:pt x="15845" y="2420"/>
                  <a:pt x="12923" y="1748"/>
                </a:cubicBezTo>
                <a:cubicBezTo>
                  <a:pt x="10001" y="1076"/>
                  <a:pt x="7053" y="513"/>
                  <a:pt x="4086" y="58"/>
                </a:cubicBezTo>
                <a:close/>
                <a:moveTo>
                  <a:pt x="346" y="18322"/>
                </a:moveTo>
                <a:lnTo>
                  <a:pt x="14227" y="21600"/>
                </a:lnTo>
                <a:lnTo>
                  <a:pt x="346" y="18322"/>
                </a:lnTo>
                <a:close/>
              </a:path>
            </a:pathLst>
          </a:custGeom>
        </p:spPr>
        <p:txBody>
          <a:bodyPr/>
          <a:lstStyle/>
          <a:p>
            <a:pPr>
              <a:lnSpc>
                <a:spcPct val="100000"/>
              </a:lnSpc>
              <a:defRPr b="1">
                <a:solidFill>
                  <a:srgbClr val="FFFFFF"/>
                </a:solidFill>
              </a:defRPr>
            </a:pPr>
            <a:endParaRPr/>
          </a:p>
        </p:txBody>
      </p:sp>
      <p:sp>
        <p:nvSpPr>
          <p:cNvPr id="1015" name="Shape"/>
          <p:cNvSpPr>
            <a:spLocks noGrp="1"/>
          </p:cNvSpPr>
          <p:nvPr>
            <p:ph type="body" idx="94"/>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981"/>
                </a:lnTo>
                <a:cubicBezTo>
                  <a:pt x="2937" y="19987"/>
                  <a:pt x="5845" y="20098"/>
                  <a:pt x="8719" y="20304"/>
                </a:cubicBezTo>
                <a:cubicBezTo>
                  <a:pt x="11593" y="20509"/>
                  <a:pt x="14433" y="20810"/>
                  <a:pt x="17235" y="21195"/>
                </a:cubicBezTo>
                <a:lnTo>
                  <a:pt x="21600" y="1518"/>
                </a:lnTo>
                <a:cubicBezTo>
                  <a:pt x="18032" y="1022"/>
                  <a:pt x="14440" y="648"/>
                  <a:pt x="10832" y="394"/>
                </a:cubicBezTo>
                <a:cubicBezTo>
                  <a:pt x="7230" y="141"/>
                  <a:pt x="3616" y="6"/>
                  <a:pt x="0" y="0"/>
                </a:cubicBezTo>
                <a:close/>
                <a:moveTo>
                  <a:pt x="0" y="20386"/>
                </a:moveTo>
                <a:lnTo>
                  <a:pt x="17156" y="21600"/>
                </a:lnTo>
                <a:lnTo>
                  <a:pt x="0" y="20386"/>
                </a:lnTo>
                <a:close/>
              </a:path>
            </a:pathLst>
          </a:custGeom>
        </p:spPr>
        <p:txBody>
          <a:bodyPr/>
          <a:lstStyle/>
          <a:p>
            <a:pPr>
              <a:lnSpc>
                <a:spcPct val="100000"/>
              </a:lnSpc>
              <a:defRPr b="1">
                <a:solidFill>
                  <a:srgbClr val="FFFFFF"/>
                </a:solidFill>
              </a:defRPr>
            </a:pPr>
            <a:endParaRPr/>
          </a:p>
        </p:txBody>
      </p:sp>
      <p:sp>
        <p:nvSpPr>
          <p:cNvPr id="1016" name="Shape"/>
          <p:cNvSpPr>
            <a:spLocks noGrp="1"/>
          </p:cNvSpPr>
          <p:nvPr>
            <p:ph type="body" idx="95"/>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9089" y="0"/>
                </a:moveTo>
                <a:lnTo>
                  <a:pt x="180" y="14703"/>
                </a:lnTo>
                <a:cubicBezTo>
                  <a:pt x="1941" y="15682"/>
                  <a:pt x="3663" y="16719"/>
                  <a:pt x="5333" y="17822"/>
                </a:cubicBezTo>
                <a:cubicBezTo>
                  <a:pt x="7003" y="18925"/>
                  <a:pt x="8621" y="20093"/>
                  <a:pt x="10177" y="21333"/>
                </a:cubicBezTo>
                <a:lnTo>
                  <a:pt x="21600" y="8362"/>
                </a:lnTo>
                <a:cubicBezTo>
                  <a:pt x="19616" y="6779"/>
                  <a:pt x="17577" y="5291"/>
                  <a:pt x="15489" y="3897"/>
                </a:cubicBezTo>
                <a:cubicBezTo>
                  <a:pt x="13402" y="2504"/>
                  <a:pt x="11266" y="1205"/>
                  <a:pt x="9089" y="0"/>
                </a:cubicBezTo>
                <a:close/>
                <a:moveTo>
                  <a:pt x="0" y="15002"/>
                </a:moveTo>
                <a:lnTo>
                  <a:pt x="9953" y="21600"/>
                </a:lnTo>
                <a:lnTo>
                  <a:pt x="0" y="15002"/>
                </a:lnTo>
                <a:close/>
              </a:path>
            </a:pathLst>
          </a:custGeom>
        </p:spPr>
        <p:txBody>
          <a:bodyPr/>
          <a:lstStyle/>
          <a:p>
            <a:pPr>
              <a:lnSpc>
                <a:spcPct val="100000"/>
              </a:lnSpc>
              <a:defRPr b="1">
                <a:solidFill>
                  <a:srgbClr val="FFFFFF"/>
                </a:solidFill>
              </a:defRPr>
            </a:pPr>
            <a:endParaRPr/>
          </a:p>
        </p:txBody>
      </p:sp>
      <p:sp>
        <p:nvSpPr>
          <p:cNvPr id="1017" name="Shape"/>
          <p:cNvSpPr>
            <a:spLocks noGrp="1"/>
          </p:cNvSpPr>
          <p:nvPr>
            <p:ph type="body" idx="96"/>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1210" y="0"/>
                </a:moveTo>
                <a:lnTo>
                  <a:pt x="227" y="13098"/>
                </a:lnTo>
                <a:cubicBezTo>
                  <a:pt x="1719" y="14358"/>
                  <a:pt x="3157" y="15681"/>
                  <a:pt x="4538" y="17062"/>
                </a:cubicBezTo>
                <a:cubicBezTo>
                  <a:pt x="5919" y="18443"/>
                  <a:pt x="7242" y="19881"/>
                  <a:pt x="8502" y="21373"/>
                </a:cubicBezTo>
                <a:lnTo>
                  <a:pt x="21600" y="10390"/>
                </a:lnTo>
                <a:cubicBezTo>
                  <a:pt x="20030" y="8531"/>
                  <a:pt x="18389" y="6715"/>
                  <a:pt x="16637" y="4963"/>
                </a:cubicBezTo>
                <a:cubicBezTo>
                  <a:pt x="14885" y="3211"/>
                  <a:pt x="13069" y="1570"/>
                  <a:pt x="11210" y="0"/>
                </a:cubicBezTo>
                <a:close/>
                <a:moveTo>
                  <a:pt x="0" y="13357"/>
                </a:moveTo>
                <a:lnTo>
                  <a:pt x="8243" y="21600"/>
                </a:lnTo>
                <a:lnTo>
                  <a:pt x="0" y="13357"/>
                </a:lnTo>
                <a:close/>
              </a:path>
            </a:pathLst>
          </a:custGeom>
        </p:spPr>
        <p:txBody>
          <a:bodyPr/>
          <a:lstStyle/>
          <a:p>
            <a:pPr>
              <a:lnSpc>
                <a:spcPct val="100000"/>
              </a:lnSpc>
              <a:defRPr b="1">
                <a:solidFill>
                  <a:srgbClr val="FFFFFF"/>
                </a:solidFill>
              </a:defRPr>
            </a:pPr>
            <a:endParaRPr/>
          </a:p>
        </p:txBody>
      </p:sp>
      <p:sp>
        <p:nvSpPr>
          <p:cNvPr id="1018" name="Shape"/>
          <p:cNvSpPr>
            <a:spLocks noGrp="1"/>
          </p:cNvSpPr>
          <p:nvPr>
            <p:ph type="body" idx="97"/>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3133" y="0"/>
                </a:moveTo>
                <a:lnTo>
                  <a:pt x="0" y="11513"/>
                </a:lnTo>
                <a:cubicBezTo>
                  <a:pt x="1255" y="13083"/>
                  <a:pt x="2438" y="14716"/>
                  <a:pt x="3555" y="16401"/>
                </a:cubicBezTo>
                <a:cubicBezTo>
                  <a:pt x="4671" y="18086"/>
                  <a:pt x="5722" y="19823"/>
                  <a:pt x="6713" y="21600"/>
                </a:cubicBezTo>
                <a:lnTo>
                  <a:pt x="21600" y="12611"/>
                </a:lnTo>
                <a:cubicBezTo>
                  <a:pt x="20380" y="10416"/>
                  <a:pt x="19065" y="8263"/>
                  <a:pt x="17653" y="6159"/>
                </a:cubicBezTo>
                <a:cubicBezTo>
                  <a:pt x="16242" y="4056"/>
                  <a:pt x="14735" y="2000"/>
                  <a:pt x="13133" y="0"/>
                </a:cubicBezTo>
                <a:close/>
              </a:path>
            </a:pathLst>
          </a:custGeom>
        </p:spPr>
        <p:txBody>
          <a:bodyPr/>
          <a:lstStyle/>
          <a:p>
            <a:pPr>
              <a:lnSpc>
                <a:spcPct val="100000"/>
              </a:lnSpc>
              <a:defRPr b="1">
                <a:solidFill>
                  <a:srgbClr val="FFFFFF"/>
                </a:solidFill>
              </a:defRPr>
            </a:pPr>
            <a:endParaRPr/>
          </a:p>
        </p:txBody>
      </p:sp>
      <p:sp>
        <p:nvSpPr>
          <p:cNvPr id="1019" name="Shape"/>
          <p:cNvSpPr>
            <a:spLocks noGrp="1"/>
          </p:cNvSpPr>
          <p:nvPr>
            <p:ph type="body" idx="98"/>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5310" y="0"/>
                </a:moveTo>
                <a:lnTo>
                  <a:pt x="306" y="9580"/>
                </a:lnTo>
                <a:cubicBezTo>
                  <a:pt x="1290" y="11468"/>
                  <a:pt x="2196" y="13408"/>
                  <a:pt x="3028" y="15393"/>
                </a:cubicBezTo>
                <a:cubicBezTo>
                  <a:pt x="3860" y="17378"/>
                  <a:pt x="4619" y="19409"/>
                  <a:pt x="5307" y="21479"/>
                </a:cubicBezTo>
                <a:lnTo>
                  <a:pt x="21600" y="14919"/>
                </a:lnTo>
                <a:cubicBezTo>
                  <a:pt x="20754" y="12359"/>
                  <a:pt x="19807" y="9831"/>
                  <a:pt x="18758" y="7342"/>
                </a:cubicBezTo>
                <a:cubicBezTo>
                  <a:pt x="17710" y="4853"/>
                  <a:pt x="16560" y="2403"/>
                  <a:pt x="15310" y="0"/>
                </a:cubicBezTo>
                <a:close/>
                <a:moveTo>
                  <a:pt x="0" y="9773"/>
                </a:moveTo>
                <a:lnTo>
                  <a:pt x="4980" y="21600"/>
                </a:lnTo>
                <a:lnTo>
                  <a:pt x="0" y="9773"/>
                </a:lnTo>
                <a:close/>
              </a:path>
            </a:pathLst>
          </a:custGeom>
        </p:spPr>
        <p:txBody>
          <a:bodyPr/>
          <a:lstStyle/>
          <a:p>
            <a:pPr>
              <a:lnSpc>
                <a:spcPct val="100000"/>
              </a:lnSpc>
              <a:defRPr b="1">
                <a:solidFill>
                  <a:srgbClr val="FFFFFF"/>
                </a:solidFill>
              </a:defRPr>
            </a:pPr>
            <a:endParaRPr/>
          </a:p>
        </p:txBody>
      </p:sp>
      <p:sp>
        <p:nvSpPr>
          <p:cNvPr id="1020" name="Shape"/>
          <p:cNvSpPr>
            <a:spLocks noGrp="1"/>
          </p:cNvSpPr>
          <p:nvPr>
            <p:ph type="body" idx="99"/>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7486" y="0"/>
                </a:moveTo>
                <a:lnTo>
                  <a:pt x="0" y="7381"/>
                </a:lnTo>
                <a:cubicBezTo>
                  <a:pt x="716" y="9674"/>
                  <a:pt x="1368" y="12003"/>
                  <a:pt x="1936" y="14371"/>
                </a:cubicBezTo>
                <a:cubicBezTo>
                  <a:pt x="2503" y="16740"/>
                  <a:pt x="2986" y="19148"/>
                  <a:pt x="3364" y="21600"/>
                </a:cubicBezTo>
                <a:lnTo>
                  <a:pt x="21600" y="17862"/>
                </a:lnTo>
                <a:cubicBezTo>
                  <a:pt x="21137" y="14836"/>
                  <a:pt x="20562" y="11829"/>
                  <a:pt x="19876" y="8849"/>
                </a:cubicBezTo>
                <a:cubicBezTo>
                  <a:pt x="19191" y="5870"/>
                  <a:pt x="18394" y="2917"/>
                  <a:pt x="17486" y="0"/>
                </a:cubicBezTo>
                <a:close/>
              </a:path>
            </a:pathLst>
          </a:custGeom>
        </p:spPr>
        <p:txBody>
          <a:bodyPr/>
          <a:lstStyle/>
          <a:p>
            <a:pPr>
              <a:lnSpc>
                <a:spcPct val="100000"/>
              </a:lnSpc>
              <a:defRPr b="1">
                <a:solidFill>
                  <a:srgbClr val="FFFFFF"/>
                </a:solidFill>
              </a:defRPr>
            </a:pPr>
            <a:endParaRPr/>
          </a:p>
        </p:txBody>
      </p:sp>
      <p:sp>
        <p:nvSpPr>
          <p:cNvPr id="1021" name="Shape"/>
          <p:cNvSpPr>
            <a:spLocks noGrp="1"/>
          </p:cNvSpPr>
          <p:nvPr>
            <p:ph type="body" idx="100"/>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20082" y="0"/>
                </a:moveTo>
                <a:lnTo>
                  <a:pt x="392" y="4365"/>
                </a:lnTo>
                <a:cubicBezTo>
                  <a:pt x="778" y="7168"/>
                  <a:pt x="1079" y="10008"/>
                  <a:pt x="1285" y="12881"/>
                </a:cubicBezTo>
                <a:cubicBezTo>
                  <a:pt x="1491" y="15754"/>
                  <a:pt x="1601" y="18662"/>
                  <a:pt x="1607" y="21600"/>
                </a:cubicBezTo>
                <a:lnTo>
                  <a:pt x="21600" y="21600"/>
                </a:lnTo>
                <a:cubicBezTo>
                  <a:pt x="21594" y="17984"/>
                  <a:pt x="21458" y="14370"/>
                  <a:pt x="21205" y="10768"/>
                </a:cubicBezTo>
                <a:cubicBezTo>
                  <a:pt x="20952" y="7160"/>
                  <a:pt x="20577" y="3568"/>
                  <a:pt x="20082" y="0"/>
                </a:cubicBezTo>
                <a:close/>
                <a:moveTo>
                  <a:pt x="0" y="4444"/>
                </a:moveTo>
                <a:lnTo>
                  <a:pt x="1202" y="21600"/>
                </a:lnTo>
                <a:lnTo>
                  <a:pt x="0" y="4444"/>
                </a:lnTo>
                <a:close/>
              </a:path>
            </a:pathLst>
          </a:custGeom>
        </p:spPr>
        <p:txBody>
          <a:bodyPr/>
          <a:lstStyle/>
          <a:p>
            <a:pPr>
              <a:lnSpc>
                <a:spcPct val="100000"/>
              </a:lnSpc>
              <a:defRPr b="1">
                <a:solidFill>
                  <a:srgbClr val="FFFFFF"/>
                </a:solidFill>
              </a:defRPr>
            </a:pPr>
            <a:endParaRPr/>
          </a:p>
        </p:txBody>
      </p:sp>
      <p:sp>
        <p:nvSpPr>
          <p:cNvPr id="1022" name="Shape"/>
          <p:cNvSpPr>
            <a:spLocks noGrp="1"/>
          </p:cNvSpPr>
          <p:nvPr>
            <p:ph type="body" idx="101"/>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6696" y="0"/>
                </a:moveTo>
                <a:lnTo>
                  <a:pt x="133" y="16301"/>
                </a:lnTo>
                <a:cubicBezTo>
                  <a:pt x="2200" y="16989"/>
                  <a:pt x="4228" y="17746"/>
                  <a:pt x="6210" y="18577"/>
                </a:cubicBezTo>
                <a:cubicBezTo>
                  <a:pt x="8192" y="19408"/>
                  <a:pt x="10129" y="20312"/>
                  <a:pt x="12015" y="21294"/>
                </a:cubicBezTo>
                <a:lnTo>
                  <a:pt x="21600" y="6282"/>
                </a:lnTo>
                <a:cubicBezTo>
                  <a:pt x="19200" y="5034"/>
                  <a:pt x="16752" y="3886"/>
                  <a:pt x="14266" y="2839"/>
                </a:cubicBezTo>
                <a:cubicBezTo>
                  <a:pt x="11779" y="1792"/>
                  <a:pt x="9253" y="845"/>
                  <a:pt x="6696" y="0"/>
                </a:cubicBezTo>
                <a:close/>
                <a:moveTo>
                  <a:pt x="0" y="16618"/>
                </a:moveTo>
                <a:lnTo>
                  <a:pt x="11809" y="21600"/>
                </a:lnTo>
                <a:lnTo>
                  <a:pt x="0" y="16618"/>
                </a:lnTo>
                <a:close/>
              </a:path>
            </a:pathLst>
          </a:custGeom>
        </p:spPr>
        <p:txBody>
          <a:bodyPr/>
          <a:lstStyle/>
          <a:p>
            <a:pPr>
              <a:lnSpc>
                <a:spcPct val="100000"/>
              </a:lnSpc>
              <a:defRPr b="1">
                <a:solidFill>
                  <a:srgbClr val="FFFFFF"/>
                </a:solidFill>
              </a:defRPr>
            </a:pPr>
            <a:endParaRPr/>
          </a:p>
        </p:txBody>
      </p:sp>
      <p:sp>
        <p:nvSpPr>
          <p:cNvPr id="1023" name="Shape"/>
          <p:cNvSpPr>
            <a:spLocks noGrp="1"/>
          </p:cNvSpPr>
          <p:nvPr>
            <p:ph type="body" idx="102"/>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0" y="17896"/>
                </a:moveTo>
                <a:lnTo>
                  <a:pt x="3647" y="0"/>
                </a:lnTo>
                <a:lnTo>
                  <a:pt x="0" y="17896"/>
                </a:lnTo>
                <a:close/>
                <a:moveTo>
                  <a:pt x="4086" y="58"/>
                </a:moveTo>
                <a:lnTo>
                  <a:pt x="426" y="17965"/>
                </a:lnTo>
                <a:cubicBezTo>
                  <a:pt x="2832" y="18337"/>
                  <a:pt x="5194" y="18809"/>
                  <a:pt x="7517" y="19366"/>
                </a:cubicBezTo>
                <a:cubicBezTo>
                  <a:pt x="9840" y="19922"/>
                  <a:pt x="12123" y="20561"/>
                  <a:pt x="14373" y="21266"/>
                </a:cubicBezTo>
                <a:lnTo>
                  <a:pt x="21600" y="4095"/>
                </a:lnTo>
                <a:cubicBezTo>
                  <a:pt x="18740" y="3202"/>
                  <a:pt x="15845" y="2420"/>
                  <a:pt x="12923" y="1748"/>
                </a:cubicBezTo>
                <a:cubicBezTo>
                  <a:pt x="10001" y="1076"/>
                  <a:pt x="7053" y="513"/>
                  <a:pt x="4086" y="58"/>
                </a:cubicBezTo>
                <a:close/>
                <a:moveTo>
                  <a:pt x="346" y="18322"/>
                </a:moveTo>
                <a:lnTo>
                  <a:pt x="14227" y="21600"/>
                </a:lnTo>
                <a:lnTo>
                  <a:pt x="346" y="18322"/>
                </a:lnTo>
                <a:close/>
              </a:path>
            </a:pathLst>
          </a:custGeom>
        </p:spPr>
        <p:txBody>
          <a:bodyPr/>
          <a:lstStyle/>
          <a:p>
            <a:pPr>
              <a:lnSpc>
                <a:spcPct val="100000"/>
              </a:lnSpc>
              <a:defRPr b="1">
                <a:solidFill>
                  <a:srgbClr val="FFFFFF"/>
                </a:solidFill>
              </a:defRPr>
            </a:pPr>
            <a:endParaRPr/>
          </a:p>
        </p:txBody>
      </p:sp>
      <p:sp>
        <p:nvSpPr>
          <p:cNvPr id="1024" name="Shape"/>
          <p:cNvSpPr>
            <a:spLocks noGrp="1"/>
          </p:cNvSpPr>
          <p:nvPr>
            <p:ph type="body" idx="103"/>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981"/>
                </a:lnTo>
                <a:cubicBezTo>
                  <a:pt x="2937" y="19987"/>
                  <a:pt x="5845" y="20098"/>
                  <a:pt x="8719" y="20304"/>
                </a:cubicBezTo>
                <a:cubicBezTo>
                  <a:pt x="11593" y="20509"/>
                  <a:pt x="14433" y="20810"/>
                  <a:pt x="17235" y="21195"/>
                </a:cubicBezTo>
                <a:lnTo>
                  <a:pt x="21600" y="1518"/>
                </a:lnTo>
                <a:cubicBezTo>
                  <a:pt x="18032" y="1022"/>
                  <a:pt x="14440" y="648"/>
                  <a:pt x="10832" y="394"/>
                </a:cubicBezTo>
                <a:cubicBezTo>
                  <a:pt x="7230" y="141"/>
                  <a:pt x="3616" y="6"/>
                  <a:pt x="0" y="0"/>
                </a:cubicBezTo>
                <a:close/>
                <a:moveTo>
                  <a:pt x="0" y="20386"/>
                </a:moveTo>
                <a:lnTo>
                  <a:pt x="17156" y="21600"/>
                </a:lnTo>
                <a:lnTo>
                  <a:pt x="0" y="20386"/>
                </a:lnTo>
                <a:close/>
              </a:path>
            </a:pathLst>
          </a:custGeom>
        </p:spPr>
        <p:txBody>
          <a:bodyPr/>
          <a:lstStyle/>
          <a:p>
            <a:pPr>
              <a:lnSpc>
                <a:spcPct val="100000"/>
              </a:lnSpc>
              <a:defRPr b="1">
                <a:solidFill>
                  <a:srgbClr val="FFFFFF"/>
                </a:solidFill>
              </a:defRPr>
            </a:pPr>
            <a:endParaRPr/>
          </a:p>
        </p:txBody>
      </p:sp>
      <p:sp>
        <p:nvSpPr>
          <p:cNvPr id="1025" name="Shape"/>
          <p:cNvSpPr>
            <a:spLocks noGrp="1"/>
          </p:cNvSpPr>
          <p:nvPr>
            <p:ph type="body" idx="104"/>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9089" y="0"/>
                </a:moveTo>
                <a:lnTo>
                  <a:pt x="180" y="14703"/>
                </a:lnTo>
                <a:cubicBezTo>
                  <a:pt x="1941" y="15682"/>
                  <a:pt x="3663" y="16719"/>
                  <a:pt x="5333" y="17822"/>
                </a:cubicBezTo>
                <a:cubicBezTo>
                  <a:pt x="7003" y="18925"/>
                  <a:pt x="8621" y="20093"/>
                  <a:pt x="10177" y="21333"/>
                </a:cubicBezTo>
                <a:lnTo>
                  <a:pt x="21600" y="8362"/>
                </a:lnTo>
                <a:cubicBezTo>
                  <a:pt x="19616" y="6779"/>
                  <a:pt x="17577" y="5291"/>
                  <a:pt x="15489" y="3897"/>
                </a:cubicBezTo>
                <a:cubicBezTo>
                  <a:pt x="13402" y="2504"/>
                  <a:pt x="11266" y="1205"/>
                  <a:pt x="9089" y="0"/>
                </a:cubicBezTo>
                <a:close/>
                <a:moveTo>
                  <a:pt x="0" y="15002"/>
                </a:moveTo>
                <a:lnTo>
                  <a:pt x="9953" y="21600"/>
                </a:lnTo>
                <a:lnTo>
                  <a:pt x="0" y="15002"/>
                </a:lnTo>
                <a:close/>
              </a:path>
            </a:pathLst>
          </a:custGeom>
        </p:spPr>
        <p:txBody>
          <a:bodyPr/>
          <a:lstStyle/>
          <a:p>
            <a:pPr>
              <a:lnSpc>
                <a:spcPct val="100000"/>
              </a:lnSpc>
              <a:defRPr b="1">
                <a:solidFill>
                  <a:srgbClr val="FFFFFF"/>
                </a:solidFill>
              </a:defRPr>
            </a:pPr>
            <a:endParaRPr/>
          </a:p>
        </p:txBody>
      </p:sp>
      <p:sp>
        <p:nvSpPr>
          <p:cNvPr id="1026" name="Shape"/>
          <p:cNvSpPr>
            <a:spLocks noGrp="1"/>
          </p:cNvSpPr>
          <p:nvPr>
            <p:ph type="body" idx="105"/>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1210" y="0"/>
                </a:moveTo>
                <a:lnTo>
                  <a:pt x="227" y="13098"/>
                </a:lnTo>
                <a:cubicBezTo>
                  <a:pt x="1719" y="14358"/>
                  <a:pt x="3157" y="15681"/>
                  <a:pt x="4538" y="17062"/>
                </a:cubicBezTo>
                <a:cubicBezTo>
                  <a:pt x="5919" y="18443"/>
                  <a:pt x="7242" y="19881"/>
                  <a:pt x="8502" y="21373"/>
                </a:cubicBezTo>
                <a:lnTo>
                  <a:pt x="21600" y="10390"/>
                </a:lnTo>
                <a:cubicBezTo>
                  <a:pt x="20030" y="8531"/>
                  <a:pt x="18389" y="6715"/>
                  <a:pt x="16637" y="4963"/>
                </a:cubicBezTo>
                <a:cubicBezTo>
                  <a:pt x="14885" y="3211"/>
                  <a:pt x="13069" y="1570"/>
                  <a:pt x="11210" y="0"/>
                </a:cubicBezTo>
                <a:close/>
                <a:moveTo>
                  <a:pt x="0" y="13357"/>
                </a:moveTo>
                <a:lnTo>
                  <a:pt x="8243" y="21600"/>
                </a:lnTo>
                <a:lnTo>
                  <a:pt x="0" y="13357"/>
                </a:lnTo>
                <a:close/>
              </a:path>
            </a:pathLst>
          </a:custGeom>
        </p:spPr>
        <p:txBody>
          <a:bodyPr/>
          <a:lstStyle/>
          <a:p>
            <a:pPr>
              <a:lnSpc>
                <a:spcPct val="100000"/>
              </a:lnSpc>
              <a:defRPr b="1">
                <a:solidFill>
                  <a:srgbClr val="FFFFFF"/>
                </a:solidFill>
              </a:defRPr>
            </a:pPr>
            <a:endParaRPr/>
          </a:p>
        </p:txBody>
      </p:sp>
      <p:sp>
        <p:nvSpPr>
          <p:cNvPr id="1027" name="Shape"/>
          <p:cNvSpPr>
            <a:spLocks noGrp="1"/>
          </p:cNvSpPr>
          <p:nvPr>
            <p:ph type="body" idx="106"/>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3133" y="0"/>
                </a:moveTo>
                <a:lnTo>
                  <a:pt x="0" y="11513"/>
                </a:lnTo>
                <a:cubicBezTo>
                  <a:pt x="1255" y="13083"/>
                  <a:pt x="2438" y="14716"/>
                  <a:pt x="3555" y="16401"/>
                </a:cubicBezTo>
                <a:cubicBezTo>
                  <a:pt x="4671" y="18086"/>
                  <a:pt x="5722" y="19823"/>
                  <a:pt x="6713" y="21600"/>
                </a:cubicBezTo>
                <a:lnTo>
                  <a:pt x="21600" y="12611"/>
                </a:lnTo>
                <a:cubicBezTo>
                  <a:pt x="20380" y="10416"/>
                  <a:pt x="19065" y="8263"/>
                  <a:pt x="17653" y="6159"/>
                </a:cubicBezTo>
                <a:cubicBezTo>
                  <a:pt x="16242" y="4056"/>
                  <a:pt x="14735" y="2000"/>
                  <a:pt x="13133" y="0"/>
                </a:cubicBezTo>
                <a:close/>
              </a:path>
            </a:pathLst>
          </a:custGeom>
        </p:spPr>
        <p:txBody>
          <a:bodyPr/>
          <a:lstStyle/>
          <a:p>
            <a:pPr>
              <a:lnSpc>
                <a:spcPct val="100000"/>
              </a:lnSpc>
              <a:defRPr b="1">
                <a:solidFill>
                  <a:srgbClr val="FFFFFF"/>
                </a:solidFill>
              </a:defRPr>
            </a:pPr>
            <a:endParaRPr/>
          </a:p>
        </p:txBody>
      </p:sp>
      <p:sp>
        <p:nvSpPr>
          <p:cNvPr id="1028" name="Shape"/>
          <p:cNvSpPr>
            <a:spLocks noGrp="1"/>
          </p:cNvSpPr>
          <p:nvPr>
            <p:ph type="body" idx="107"/>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5310" y="0"/>
                </a:moveTo>
                <a:lnTo>
                  <a:pt x="306" y="9580"/>
                </a:lnTo>
                <a:cubicBezTo>
                  <a:pt x="1290" y="11468"/>
                  <a:pt x="2196" y="13408"/>
                  <a:pt x="3028" y="15393"/>
                </a:cubicBezTo>
                <a:cubicBezTo>
                  <a:pt x="3860" y="17378"/>
                  <a:pt x="4619" y="19409"/>
                  <a:pt x="5307" y="21479"/>
                </a:cubicBezTo>
                <a:lnTo>
                  <a:pt x="21600" y="14919"/>
                </a:lnTo>
                <a:cubicBezTo>
                  <a:pt x="20754" y="12359"/>
                  <a:pt x="19807" y="9831"/>
                  <a:pt x="18758" y="7342"/>
                </a:cubicBezTo>
                <a:cubicBezTo>
                  <a:pt x="17710" y="4853"/>
                  <a:pt x="16560" y="2403"/>
                  <a:pt x="15310" y="0"/>
                </a:cubicBezTo>
                <a:close/>
                <a:moveTo>
                  <a:pt x="0" y="9773"/>
                </a:moveTo>
                <a:lnTo>
                  <a:pt x="4980" y="21600"/>
                </a:lnTo>
                <a:lnTo>
                  <a:pt x="0" y="9773"/>
                </a:lnTo>
                <a:close/>
              </a:path>
            </a:pathLst>
          </a:custGeom>
        </p:spPr>
        <p:txBody>
          <a:bodyPr/>
          <a:lstStyle/>
          <a:p>
            <a:pPr>
              <a:lnSpc>
                <a:spcPct val="100000"/>
              </a:lnSpc>
              <a:defRPr b="1">
                <a:solidFill>
                  <a:srgbClr val="FFFFFF"/>
                </a:solidFill>
              </a:defRPr>
            </a:pPr>
            <a:endParaRPr/>
          </a:p>
        </p:txBody>
      </p:sp>
      <p:sp>
        <p:nvSpPr>
          <p:cNvPr id="1029" name="Shape"/>
          <p:cNvSpPr>
            <a:spLocks noGrp="1"/>
          </p:cNvSpPr>
          <p:nvPr>
            <p:ph type="body" idx="108"/>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7486" y="0"/>
                </a:moveTo>
                <a:lnTo>
                  <a:pt x="0" y="7381"/>
                </a:lnTo>
                <a:cubicBezTo>
                  <a:pt x="716" y="9674"/>
                  <a:pt x="1368" y="12003"/>
                  <a:pt x="1936" y="14371"/>
                </a:cubicBezTo>
                <a:cubicBezTo>
                  <a:pt x="2503" y="16740"/>
                  <a:pt x="2986" y="19148"/>
                  <a:pt x="3364" y="21600"/>
                </a:cubicBezTo>
                <a:lnTo>
                  <a:pt x="21600" y="17862"/>
                </a:lnTo>
                <a:cubicBezTo>
                  <a:pt x="21137" y="14836"/>
                  <a:pt x="20562" y="11829"/>
                  <a:pt x="19876" y="8849"/>
                </a:cubicBezTo>
                <a:cubicBezTo>
                  <a:pt x="19191" y="5870"/>
                  <a:pt x="18394" y="2917"/>
                  <a:pt x="17486" y="0"/>
                </a:cubicBezTo>
                <a:close/>
              </a:path>
            </a:pathLst>
          </a:custGeom>
        </p:spPr>
        <p:txBody>
          <a:bodyPr/>
          <a:lstStyle/>
          <a:p>
            <a:pPr>
              <a:lnSpc>
                <a:spcPct val="100000"/>
              </a:lnSpc>
              <a:defRPr b="1">
                <a:solidFill>
                  <a:srgbClr val="FFFFFF"/>
                </a:solidFill>
              </a:defRPr>
            </a:pPr>
            <a:endParaRPr/>
          </a:p>
        </p:txBody>
      </p:sp>
      <p:sp>
        <p:nvSpPr>
          <p:cNvPr id="1030" name="Shape"/>
          <p:cNvSpPr>
            <a:spLocks noGrp="1"/>
          </p:cNvSpPr>
          <p:nvPr>
            <p:ph type="body" idx="109"/>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20082" y="0"/>
                </a:moveTo>
                <a:lnTo>
                  <a:pt x="392" y="4365"/>
                </a:lnTo>
                <a:cubicBezTo>
                  <a:pt x="778" y="7168"/>
                  <a:pt x="1079" y="10008"/>
                  <a:pt x="1285" y="12881"/>
                </a:cubicBezTo>
                <a:cubicBezTo>
                  <a:pt x="1491" y="15754"/>
                  <a:pt x="1601" y="18662"/>
                  <a:pt x="1607" y="21600"/>
                </a:cubicBezTo>
                <a:lnTo>
                  <a:pt x="21600" y="21600"/>
                </a:lnTo>
                <a:cubicBezTo>
                  <a:pt x="21594" y="17984"/>
                  <a:pt x="21458" y="14370"/>
                  <a:pt x="21205" y="10768"/>
                </a:cubicBezTo>
                <a:cubicBezTo>
                  <a:pt x="20952" y="7160"/>
                  <a:pt x="20577" y="3568"/>
                  <a:pt x="20082" y="0"/>
                </a:cubicBezTo>
                <a:close/>
                <a:moveTo>
                  <a:pt x="0" y="4444"/>
                </a:moveTo>
                <a:lnTo>
                  <a:pt x="1202" y="21600"/>
                </a:lnTo>
                <a:lnTo>
                  <a:pt x="0" y="4444"/>
                </a:lnTo>
                <a:close/>
              </a:path>
            </a:pathLst>
          </a:custGeom>
        </p:spPr>
        <p:txBody>
          <a:bodyPr/>
          <a:lstStyle/>
          <a:p>
            <a:pPr>
              <a:lnSpc>
                <a:spcPct val="100000"/>
              </a:lnSpc>
              <a:defRPr b="1">
                <a:solidFill>
                  <a:srgbClr val="FFFFFF"/>
                </a:solidFill>
              </a:defRPr>
            </a:pPr>
            <a:endParaRPr/>
          </a:p>
        </p:txBody>
      </p:sp>
      <p:sp>
        <p:nvSpPr>
          <p:cNvPr id="1031" name="Shape"/>
          <p:cNvSpPr>
            <a:spLocks noGrp="1"/>
          </p:cNvSpPr>
          <p:nvPr>
            <p:ph type="body" idx="110"/>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6696" y="0"/>
                </a:moveTo>
                <a:lnTo>
                  <a:pt x="133" y="16301"/>
                </a:lnTo>
                <a:cubicBezTo>
                  <a:pt x="2200" y="16989"/>
                  <a:pt x="4228" y="17746"/>
                  <a:pt x="6210" y="18577"/>
                </a:cubicBezTo>
                <a:cubicBezTo>
                  <a:pt x="8192" y="19408"/>
                  <a:pt x="10129" y="20312"/>
                  <a:pt x="12015" y="21294"/>
                </a:cubicBezTo>
                <a:lnTo>
                  <a:pt x="21600" y="6282"/>
                </a:lnTo>
                <a:cubicBezTo>
                  <a:pt x="19200" y="5034"/>
                  <a:pt x="16752" y="3886"/>
                  <a:pt x="14266" y="2839"/>
                </a:cubicBezTo>
                <a:cubicBezTo>
                  <a:pt x="11779" y="1792"/>
                  <a:pt x="9253" y="845"/>
                  <a:pt x="6696" y="0"/>
                </a:cubicBezTo>
                <a:close/>
                <a:moveTo>
                  <a:pt x="0" y="16618"/>
                </a:moveTo>
                <a:lnTo>
                  <a:pt x="11809" y="21600"/>
                </a:lnTo>
                <a:lnTo>
                  <a:pt x="0" y="16618"/>
                </a:lnTo>
                <a:close/>
              </a:path>
            </a:pathLst>
          </a:custGeom>
        </p:spPr>
        <p:txBody>
          <a:bodyPr/>
          <a:lstStyle/>
          <a:p>
            <a:pPr>
              <a:lnSpc>
                <a:spcPct val="100000"/>
              </a:lnSpc>
              <a:defRPr b="1">
                <a:solidFill>
                  <a:srgbClr val="FFFFFF"/>
                </a:solidFill>
              </a:defRPr>
            </a:pPr>
            <a:endParaRPr/>
          </a:p>
        </p:txBody>
      </p:sp>
      <p:sp>
        <p:nvSpPr>
          <p:cNvPr id="1032" name="Shape"/>
          <p:cNvSpPr>
            <a:spLocks noGrp="1"/>
          </p:cNvSpPr>
          <p:nvPr>
            <p:ph type="body" idx="111"/>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0" y="17896"/>
                </a:moveTo>
                <a:lnTo>
                  <a:pt x="3647" y="0"/>
                </a:lnTo>
                <a:lnTo>
                  <a:pt x="0" y="17896"/>
                </a:lnTo>
                <a:close/>
                <a:moveTo>
                  <a:pt x="4086" y="58"/>
                </a:moveTo>
                <a:lnTo>
                  <a:pt x="426" y="17965"/>
                </a:lnTo>
                <a:cubicBezTo>
                  <a:pt x="2832" y="18337"/>
                  <a:pt x="5194" y="18809"/>
                  <a:pt x="7517" y="19366"/>
                </a:cubicBezTo>
                <a:cubicBezTo>
                  <a:pt x="9840" y="19922"/>
                  <a:pt x="12123" y="20561"/>
                  <a:pt x="14373" y="21266"/>
                </a:cubicBezTo>
                <a:lnTo>
                  <a:pt x="21600" y="4095"/>
                </a:lnTo>
                <a:cubicBezTo>
                  <a:pt x="18740" y="3202"/>
                  <a:pt x="15845" y="2420"/>
                  <a:pt x="12923" y="1748"/>
                </a:cubicBezTo>
                <a:cubicBezTo>
                  <a:pt x="10001" y="1076"/>
                  <a:pt x="7053" y="513"/>
                  <a:pt x="4086" y="58"/>
                </a:cubicBezTo>
                <a:close/>
                <a:moveTo>
                  <a:pt x="346" y="18322"/>
                </a:moveTo>
                <a:lnTo>
                  <a:pt x="14227" y="21600"/>
                </a:lnTo>
                <a:lnTo>
                  <a:pt x="346" y="18322"/>
                </a:lnTo>
                <a:close/>
              </a:path>
            </a:pathLst>
          </a:custGeom>
        </p:spPr>
        <p:txBody>
          <a:bodyPr/>
          <a:lstStyle/>
          <a:p>
            <a:pPr>
              <a:lnSpc>
                <a:spcPct val="100000"/>
              </a:lnSpc>
              <a:defRPr b="1">
                <a:solidFill>
                  <a:srgbClr val="FFFFFF"/>
                </a:solidFill>
              </a:defRPr>
            </a:pPr>
            <a:endParaRPr/>
          </a:p>
        </p:txBody>
      </p:sp>
      <p:sp>
        <p:nvSpPr>
          <p:cNvPr id="1033" name="Shape"/>
          <p:cNvSpPr>
            <a:spLocks noGrp="1"/>
          </p:cNvSpPr>
          <p:nvPr>
            <p:ph type="body" idx="112"/>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981"/>
                </a:lnTo>
                <a:cubicBezTo>
                  <a:pt x="2937" y="19987"/>
                  <a:pt x="5845" y="20098"/>
                  <a:pt x="8719" y="20304"/>
                </a:cubicBezTo>
                <a:cubicBezTo>
                  <a:pt x="11593" y="20509"/>
                  <a:pt x="14433" y="20810"/>
                  <a:pt x="17235" y="21195"/>
                </a:cubicBezTo>
                <a:lnTo>
                  <a:pt x="21600" y="1518"/>
                </a:lnTo>
                <a:cubicBezTo>
                  <a:pt x="18032" y="1022"/>
                  <a:pt x="14440" y="648"/>
                  <a:pt x="10832" y="394"/>
                </a:cubicBezTo>
                <a:cubicBezTo>
                  <a:pt x="7230" y="141"/>
                  <a:pt x="3616" y="6"/>
                  <a:pt x="0" y="0"/>
                </a:cubicBezTo>
                <a:close/>
                <a:moveTo>
                  <a:pt x="0" y="20386"/>
                </a:moveTo>
                <a:lnTo>
                  <a:pt x="17156" y="21600"/>
                </a:lnTo>
                <a:lnTo>
                  <a:pt x="0" y="20386"/>
                </a:lnTo>
                <a:close/>
              </a:path>
            </a:pathLst>
          </a:custGeom>
        </p:spPr>
        <p:txBody>
          <a:bodyPr/>
          <a:lstStyle/>
          <a:p>
            <a:pPr>
              <a:lnSpc>
                <a:spcPct val="100000"/>
              </a:lnSpc>
              <a:defRPr b="1">
                <a:solidFill>
                  <a:srgbClr val="FFFFFF"/>
                </a:solidFill>
              </a:defRPr>
            </a:pPr>
            <a:endParaRPr/>
          </a:p>
        </p:txBody>
      </p:sp>
      <p:sp>
        <p:nvSpPr>
          <p:cNvPr id="1034" name="Shape"/>
          <p:cNvSpPr>
            <a:spLocks noGrp="1"/>
          </p:cNvSpPr>
          <p:nvPr>
            <p:ph type="body" idx="113"/>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9089" y="0"/>
                </a:moveTo>
                <a:lnTo>
                  <a:pt x="180" y="14703"/>
                </a:lnTo>
                <a:cubicBezTo>
                  <a:pt x="1941" y="15682"/>
                  <a:pt x="3663" y="16719"/>
                  <a:pt x="5333" y="17822"/>
                </a:cubicBezTo>
                <a:cubicBezTo>
                  <a:pt x="7003" y="18925"/>
                  <a:pt x="8621" y="20093"/>
                  <a:pt x="10177" y="21333"/>
                </a:cubicBezTo>
                <a:lnTo>
                  <a:pt x="21600" y="8362"/>
                </a:lnTo>
                <a:cubicBezTo>
                  <a:pt x="19616" y="6779"/>
                  <a:pt x="17577" y="5291"/>
                  <a:pt x="15489" y="3897"/>
                </a:cubicBezTo>
                <a:cubicBezTo>
                  <a:pt x="13402" y="2504"/>
                  <a:pt x="11266" y="1205"/>
                  <a:pt x="9089" y="0"/>
                </a:cubicBezTo>
                <a:close/>
                <a:moveTo>
                  <a:pt x="0" y="15002"/>
                </a:moveTo>
                <a:lnTo>
                  <a:pt x="9953" y="21600"/>
                </a:lnTo>
                <a:lnTo>
                  <a:pt x="0" y="15002"/>
                </a:lnTo>
                <a:close/>
              </a:path>
            </a:pathLst>
          </a:custGeom>
        </p:spPr>
        <p:txBody>
          <a:bodyPr/>
          <a:lstStyle/>
          <a:p>
            <a:pPr>
              <a:lnSpc>
                <a:spcPct val="100000"/>
              </a:lnSpc>
              <a:defRPr b="1">
                <a:solidFill>
                  <a:srgbClr val="FFFFFF"/>
                </a:solidFill>
              </a:defRPr>
            </a:pPr>
            <a:endParaRPr/>
          </a:p>
        </p:txBody>
      </p:sp>
      <p:sp>
        <p:nvSpPr>
          <p:cNvPr id="1035" name="Shape"/>
          <p:cNvSpPr>
            <a:spLocks noGrp="1"/>
          </p:cNvSpPr>
          <p:nvPr>
            <p:ph type="body" idx="114"/>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1210" y="0"/>
                </a:moveTo>
                <a:lnTo>
                  <a:pt x="227" y="13098"/>
                </a:lnTo>
                <a:cubicBezTo>
                  <a:pt x="1719" y="14358"/>
                  <a:pt x="3157" y="15681"/>
                  <a:pt x="4538" y="17062"/>
                </a:cubicBezTo>
                <a:cubicBezTo>
                  <a:pt x="5919" y="18443"/>
                  <a:pt x="7242" y="19881"/>
                  <a:pt x="8502" y="21373"/>
                </a:cubicBezTo>
                <a:lnTo>
                  <a:pt x="21600" y="10390"/>
                </a:lnTo>
                <a:cubicBezTo>
                  <a:pt x="20030" y="8531"/>
                  <a:pt x="18389" y="6715"/>
                  <a:pt x="16637" y="4963"/>
                </a:cubicBezTo>
                <a:cubicBezTo>
                  <a:pt x="14885" y="3211"/>
                  <a:pt x="13069" y="1570"/>
                  <a:pt x="11210" y="0"/>
                </a:cubicBezTo>
                <a:close/>
                <a:moveTo>
                  <a:pt x="0" y="13357"/>
                </a:moveTo>
                <a:lnTo>
                  <a:pt x="8243" y="21600"/>
                </a:lnTo>
                <a:lnTo>
                  <a:pt x="0" y="13357"/>
                </a:lnTo>
                <a:close/>
              </a:path>
            </a:pathLst>
          </a:custGeom>
        </p:spPr>
        <p:txBody>
          <a:bodyPr/>
          <a:lstStyle/>
          <a:p>
            <a:pPr>
              <a:lnSpc>
                <a:spcPct val="100000"/>
              </a:lnSpc>
              <a:defRPr b="1">
                <a:solidFill>
                  <a:srgbClr val="FFFFFF"/>
                </a:solidFill>
              </a:defRPr>
            </a:pPr>
            <a:endParaRPr/>
          </a:p>
        </p:txBody>
      </p:sp>
      <p:sp>
        <p:nvSpPr>
          <p:cNvPr id="1036" name="Shape"/>
          <p:cNvSpPr>
            <a:spLocks noGrp="1"/>
          </p:cNvSpPr>
          <p:nvPr>
            <p:ph type="body" idx="115"/>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3133" y="0"/>
                </a:moveTo>
                <a:lnTo>
                  <a:pt x="0" y="11513"/>
                </a:lnTo>
                <a:cubicBezTo>
                  <a:pt x="1255" y="13083"/>
                  <a:pt x="2438" y="14716"/>
                  <a:pt x="3555" y="16401"/>
                </a:cubicBezTo>
                <a:cubicBezTo>
                  <a:pt x="4671" y="18086"/>
                  <a:pt x="5722" y="19823"/>
                  <a:pt x="6713" y="21600"/>
                </a:cubicBezTo>
                <a:lnTo>
                  <a:pt x="21600" y="12611"/>
                </a:lnTo>
                <a:cubicBezTo>
                  <a:pt x="20380" y="10416"/>
                  <a:pt x="19065" y="8263"/>
                  <a:pt x="17653" y="6159"/>
                </a:cubicBezTo>
                <a:cubicBezTo>
                  <a:pt x="16242" y="4056"/>
                  <a:pt x="14735" y="2000"/>
                  <a:pt x="13133" y="0"/>
                </a:cubicBezTo>
                <a:close/>
              </a:path>
            </a:pathLst>
          </a:custGeom>
        </p:spPr>
        <p:txBody>
          <a:bodyPr/>
          <a:lstStyle/>
          <a:p>
            <a:pPr>
              <a:lnSpc>
                <a:spcPct val="100000"/>
              </a:lnSpc>
              <a:defRPr b="1">
                <a:solidFill>
                  <a:srgbClr val="FFFFFF"/>
                </a:solidFill>
              </a:defRPr>
            </a:pPr>
            <a:endParaRPr/>
          </a:p>
        </p:txBody>
      </p:sp>
      <p:sp>
        <p:nvSpPr>
          <p:cNvPr id="1037" name="Shape"/>
          <p:cNvSpPr>
            <a:spLocks noGrp="1"/>
          </p:cNvSpPr>
          <p:nvPr>
            <p:ph type="body" idx="116"/>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5310" y="0"/>
                </a:moveTo>
                <a:lnTo>
                  <a:pt x="306" y="9580"/>
                </a:lnTo>
                <a:cubicBezTo>
                  <a:pt x="1290" y="11468"/>
                  <a:pt x="2196" y="13408"/>
                  <a:pt x="3028" y="15393"/>
                </a:cubicBezTo>
                <a:cubicBezTo>
                  <a:pt x="3860" y="17378"/>
                  <a:pt x="4619" y="19409"/>
                  <a:pt x="5307" y="21479"/>
                </a:cubicBezTo>
                <a:lnTo>
                  <a:pt x="21600" y="14919"/>
                </a:lnTo>
                <a:cubicBezTo>
                  <a:pt x="20754" y="12359"/>
                  <a:pt x="19807" y="9831"/>
                  <a:pt x="18758" y="7342"/>
                </a:cubicBezTo>
                <a:cubicBezTo>
                  <a:pt x="17710" y="4853"/>
                  <a:pt x="16560" y="2403"/>
                  <a:pt x="15310" y="0"/>
                </a:cubicBezTo>
                <a:close/>
                <a:moveTo>
                  <a:pt x="0" y="9773"/>
                </a:moveTo>
                <a:lnTo>
                  <a:pt x="4980" y="21600"/>
                </a:lnTo>
                <a:lnTo>
                  <a:pt x="0" y="9773"/>
                </a:lnTo>
                <a:close/>
              </a:path>
            </a:pathLst>
          </a:custGeom>
        </p:spPr>
        <p:txBody>
          <a:bodyPr/>
          <a:lstStyle/>
          <a:p>
            <a:pPr>
              <a:lnSpc>
                <a:spcPct val="100000"/>
              </a:lnSpc>
              <a:defRPr b="1">
                <a:solidFill>
                  <a:srgbClr val="FFFFFF"/>
                </a:solidFill>
              </a:defRPr>
            </a:pPr>
            <a:endParaRPr/>
          </a:p>
        </p:txBody>
      </p:sp>
      <p:sp>
        <p:nvSpPr>
          <p:cNvPr id="1038" name="Shape"/>
          <p:cNvSpPr>
            <a:spLocks noGrp="1"/>
          </p:cNvSpPr>
          <p:nvPr>
            <p:ph type="body" idx="117"/>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7486" y="0"/>
                </a:moveTo>
                <a:lnTo>
                  <a:pt x="0" y="7381"/>
                </a:lnTo>
                <a:cubicBezTo>
                  <a:pt x="716" y="9674"/>
                  <a:pt x="1368" y="12003"/>
                  <a:pt x="1936" y="14371"/>
                </a:cubicBezTo>
                <a:cubicBezTo>
                  <a:pt x="2503" y="16740"/>
                  <a:pt x="2986" y="19148"/>
                  <a:pt x="3364" y="21600"/>
                </a:cubicBezTo>
                <a:lnTo>
                  <a:pt x="21600" y="17862"/>
                </a:lnTo>
                <a:cubicBezTo>
                  <a:pt x="21137" y="14836"/>
                  <a:pt x="20562" y="11829"/>
                  <a:pt x="19876" y="8849"/>
                </a:cubicBezTo>
                <a:cubicBezTo>
                  <a:pt x="19191" y="5870"/>
                  <a:pt x="18394" y="2917"/>
                  <a:pt x="17486" y="0"/>
                </a:cubicBezTo>
                <a:close/>
              </a:path>
            </a:pathLst>
          </a:custGeom>
        </p:spPr>
        <p:txBody>
          <a:bodyPr/>
          <a:lstStyle/>
          <a:p>
            <a:pPr>
              <a:lnSpc>
                <a:spcPct val="100000"/>
              </a:lnSpc>
              <a:defRPr b="1">
                <a:solidFill>
                  <a:srgbClr val="FFFFFF"/>
                </a:solidFill>
              </a:defRPr>
            </a:pPr>
            <a:endParaRPr/>
          </a:p>
        </p:txBody>
      </p:sp>
      <p:sp>
        <p:nvSpPr>
          <p:cNvPr id="1039" name="Shape"/>
          <p:cNvSpPr>
            <a:spLocks noGrp="1"/>
          </p:cNvSpPr>
          <p:nvPr>
            <p:ph type="body" idx="118"/>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20082" y="0"/>
                </a:moveTo>
                <a:lnTo>
                  <a:pt x="392" y="4365"/>
                </a:lnTo>
                <a:cubicBezTo>
                  <a:pt x="778" y="7168"/>
                  <a:pt x="1079" y="10008"/>
                  <a:pt x="1285" y="12881"/>
                </a:cubicBezTo>
                <a:cubicBezTo>
                  <a:pt x="1491" y="15754"/>
                  <a:pt x="1601" y="18662"/>
                  <a:pt x="1607" y="21600"/>
                </a:cubicBezTo>
                <a:lnTo>
                  <a:pt x="21600" y="21600"/>
                </a:lnTo>
                <a:cubicBezTo>
                  <a:pt x="21594" y="17984"/>
                  <a:pt x="21458" y="14370"/>
                  <a:pt x="21205" y="10768"/>
                </a:cubicBezTo>
                <a:cubicBezTo>
                  <a:pt x="20952" y="7160"/>
                  <a:pt x="20577" y="3568"/>
                  <a:pt x="20082" y="0"/>
                </a:cubicBezTo>
                <a:close/>
                <a:moveTo>
                  <a:pt x="0" y="4444"/>
                </a:moveTo>
                <a:lnTo>
                  <a:pt x="1202" y="21600"/>
                </a:lnTo>
                <a:lnTo>
                  <a:pt x="0" y="4444"/>
                </a:lnTo>
                <a:close/>
              </a:path>
            </a:pathLst>
          </a:custGeom>
        </p:spPr>
        <p:txBody>
          <a:bodyPr/>
          <a:lstStyle/>
          <a:p>
            <a:pPr>
              <a:lnSpc>
                <a:spcPct val="100000"/>
              </a:lnSpc>
              <a:defRPr b="1">
                <a:solidFill>
                  <a:srgbClr val="FFFFFF"/>
                </a:solidFill>
              </a:defRPr>
            </a:pPr>
            <a:endParaRPr/>
          </a:p>
        </p:txBody>
      </p:sp>
      <p:sp>
        <p:nvSpPr>
          <p:cNvPr id="1040" name="Shape"/>
          <p:cNvSpPr>
            <a:spLocks noGrp="1"/>
          </p:cNvSpPr>
          <p:nvPr>
            <p:ph type="body" idx="119"/>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6696" y="0"/>
                </a:moveTo>
                <a:lnTo>
                  <a:pt x="133" y="16301"/>
                </a:lnTo>
                <a:cubicBezTo>
                  <a:pt x="2200" y="16989"/>
                  <a:pt x="4228" y="17746"/>
                  <a:pt x="6210" y="18577"/>
                </a:cubicBezTo>
                <a:cubicBezTo>
                  <a:pt x="8192" y="19408"/>
                  <a:pt x="10129" y="20312"/>
                  <a:pt x="12015" y="21294"/>
                </a:cubicBezTo>
                <a:lnTo>
                  <a:pt x="21600" y="6282"/>
                </a:lnTo>
                <a:cubicBezTo>
                  <a:pt x="19200" y="5034"/>
                  <a:pt x="16752" y="3886"/>
                  <a:pt x="14266" y="2839"/>
                </a:cubicBezTo>
                <a:cubicBezTo>
                  <a:pt x="11779" y="1792"/>
                  <a:pt x="9253" y="845"/>
                  <a:pt x="6696" y="0"/>
                </a:cubicBezTo>
                <a:close/>
                <a:moveTo>
                  <a:pt x="0" y="16618"/>
                </a:moveTo>
                <a:lnTo>
                  <a:pt x="11809" y="21600"/>
                </a:lnTo>
                <a:lnTo>
                  <a:pt x="0" y="16618"/>
                </a:lnTo>
                <a:close/>
              </a:path>
            </a:pathLst>
          </a:custGeom>
        </p:spPr>
        <p:txBody>
          <a:bodyPr/>
          <a:lstStyle/>
          <a:p>
            <a:pPr>
              <a:lnSpc>
                <a:spcPct val="100000"/>
              </a:lnSpc>
              <a:defRPr b="1">
                <a:solidFill>
                  <a:srgbClr val="FFFFFF"/>
                </a:solidFill>
              </a:defRPr>
            </a:pPr>
            <a:endParaRPr/>
          </a:p>
        </p:txBody>
      </p:sp>
      <p:sp>
        <p:nvSpPr>
          <p:cNvPr id="1041" name="Shape"/>
          <p:cNvSpPr>
            <a:spLocks noGrp="1"/>
          </p:cNvSpPr>
          <p:nvPr>
            <p:ph type="body" idx="120"/>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0" y="17896"/>
                </a:moveTo>
                <a:lnTo>
                  <a:pt x="3647" y="0"/>
                </a:lnTo>
                <a:lnTo>
                  <a:pt x="0" y="17896"/>
                </a:lnTo>
                <a:close/>
                <a:moveTo>
                  <a:pt x="4086" y="58"/>
                </a:moveTo>
                <a:lnTo>
                  <a:pt x="426" y="17965"/>
                </a:lnTo>
                <a:cubicBezTo>
                  <a:pt x="2832" y="18337"/>
                  <a:pt x="5194" y="18809"/>
                  <a:pt x="7517" y="19366"/>
                </a:cubicBezTo>
                <a:cubicBezTo>
                  <a:pt x="9840" y="19922"/>
                  <a:pt x="12123" y="20561"/>
                  <a:pt x="14373" y="21266"/>
                </a:cubicBezTo>
                <a:lnTo>
                  <a:pt x="21600" y="4095"/>
                </a:lnTo>
                <a:cubicBezTo>
                  <a:pt x="18740" y="3202"/>
                  <a:pt x="15845" y="2420"/>
                  <a:pt x="12923" y="1748"/>
                </a:cubicBezTo>
                <a:cubicBezTo>
                  <a:pt x="10001" y="1076"/>
                  <a:pt x="7053" y="513"/>
                  <a:pt x="4086" y="58"/>
                </a:cubicBezTo>
                <a:close/>
                <a:moveTo>
                  <a:pt x="346" y="18322"/>
                </a:moveTo>
                <a:lnTo>
                  <a:pt x="14227" y="21600"/>
                </a:lnTo>
                <a:lnTo>
                  <a:pt x="346" y="18322"/>
                </a:lnTo>
                <a:close/>
              </a:path>
            </a:pathLst>
          </a:custGeom>
        </p:spPr>
        <p:txBody>
          <a:bodyPr/>
          <a:lstStyle/>
          <a:p>
            <a:pPr>
              <a:lnSpc>
                <a:spcPct val="100000"/>
              </a:lnSpc>
              <a:defRPr b="1">
                <a:solidFill>
                  <a:srgbClr val="FFFFFF"/>
                </a:solidFill>
              </a:defRPr>
            </a:pPr>
            <a:endParaRPr/>
          </a:p>
        </p:txBody>
      </p:sp>
      <p:sp>
        <p:nvSpPr>
          <p:cNvPr id="1042" name="Shape"/>
          <p:cNvSpPr>
            <a:spLocks noGrp="1"/>
          </p:cNvSpPr>
          <p:nvPr>
            <p:ph type="body" idx="121"/>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19981"/>
                </a:lnTo>
                <a:cubicBezTo>
                  <a:pt x="2937" y="19987"/>
                  <a:pt x="5845" y="20098"/>
                  <a:pt x="8719" y="20304"/>
                </a:cubicBezTo>
                <a:cubicBezTo>
                  <a:pt x="11593" y="20509"/>
                  <a:pt x="14433" y="20810"/>
                  <a:pt x="17235" y="21195"/>
                </a:cubicBezTo>
                <a:lnTo>
                  <a:pt x="21600" y="1518"/>
                </a:lnTo>
                <a:cubicBezTo>
                  <a:pt x="18032" y="1022"/>
                  <a:pt x="14440" y="648"/>
                  <a:pt x="10832" y="394"/>
                </a:cubicBezTo>
                <a:cubicBezTo>
                  <a:pt x="7230" y="141"/>
                  <a:pt x="3616" y="6"/>
                  <a:pt x="0" y="0"/>
                </a:cubicBezTo>
                <a:close/>
                <a:moveTo>
                  <a:pt x="0" y="20386"/>
                </a:moveTo>
                <a:lnTo>
                  <a:pt x="17156" y="21600"/>
                </a:lnTo>
                <a:lnTo>
                  <a:pt x="0" y="20386"/>
                </a:lnTo>
                <a:close/>
              </a:path>
            </a:pathLst>
          </a:custGeom>
        </p:spPr>
        <p:txBody>
          <a:bodyPr/>
          <a:lstStyle/>
          <a:p>
            <a:pPr>
              <a:lnSpc>
                <a:spcPct val="100000"/>
              </a:lnSpc>
              <a:defRPr b="1">
                <a:solidFill>
                  <a:srgbClr val="FFFFFF"/>
                </a:solidFill>
              </a:defRPr>
            </a:pPr>
            <a:endParaRPr/>
          </a:p>
        </p:txBody>
      </p:sp>
      <p:sp>
        <p:nvSpPr>
          <p:cNvPr id="1043" name="68%"/>
          <p:cNvSpPr txBox="1">
            <a:spLocks noGrp="1"/>
          </p:cNvSpPr>
          <p:nvPr>
            <p:ph type="body" idx="122"/>
          </p:nvPr>
        </p:nvSpPr>
        <p:spPr>
          <a:prstGeom prst="rect">
            <a:avLst/>
          </a:prstGeom>
        </p:spPr>
        <p:txBody>
          <a:bodyPr/>
          <a:lstStyle/>
          <a:p>
            <a:r>
              <a:t>68%</a:t>
            </a:r>
          </a:p>
        </p:txBody>
      </p:sp>
      <p:sp>
        <p:nvSpPr>
          <p:cNvPr id="1044" name="76%"/>
          <p:cNvSpPr txBox="1">
            <a:spLocks noGrp="1"/>
          </p:cNvSpPr>
          <p:nvPr>
            <p:ph type="body" idx="123"/>
          </p:nvPr>
        </p:nvSpPr>
        <p:spPr>
          <a:prstGeom prst="rect">
            <a:avLst/>
          </a:prstGeom>
        </p:spPr>
        <p:txBody>
          <a:bodyPr/>
          <a:lstStyle/>
          <a:p>
            <a:r>
              <a:t>76%</a:t>
            </a:r>
          </a:p>
        </p:txBody>
      </p:sp>
      <p:sp>
        <p:nvSpPr>
          <p:cNvPr id="1045" name="91%"/>
          <p:cNvSpPr txBox="1">
            <a:spLocks noGrp="1"/>
          </p:cNvSpPr>
          <p:nvPr>
            <p:ph type="body" idx="124"/>
          </p:nvPr>
        </p:nvSpPr>
        <p:spPr>
          <a:prstGeom prst="rect">
            <a:avLst/>
          </a:prstGeom>
        </p:spPr>
        <p:txBody>
          <a:bodyPr/>
          <a:lstStyle/>
          <a:p>
            <a:r>
              <a:t>91%</a:t>
            </a:r>
          </a:p>
        </p:txBody>
      </p:sp>
      <p:sp>
        <p:nvSpPr>
          <p:cNvPr id="1046" name="Integer posuere erat a ante venenatis dapibus posuere velit aliquet."/>
          <p:cNvSpPr txBox="1">
            <a:spLocks noGrp="1"/>
          </p:cNvSpPr>
          <p:nvPr>
            <p:ph type="body" sz="quarter" idx="1"/>
          </p:nvPr>
        </p:nvSpPr>
        <p:spPr>
          <a:prstGeom prst="rect">
            <a:avLst/>
          </a:prstGeom>
        </p:spPr>
        <p:txBody>
          <a:bodyPr/>
          <a:lstStyle/>
          <a:p>
            <a:r>
              <a:t>Integer posuere erat a ante venenatis dapibus posuere velit aliquet.</a:t>
            </a:r>
          </a:p>
        </p:txBody>
      </p:sp>
      <p:sp>
        <p:nvSpPr>
          <p:cNvPr id="1047" name="Inceptos Nullam"/>
          <p:cNvSpPr txBox="1">
            <a:spLocks noGrp="1"/>
          </p:cNvSpPr>
          <p:nvPr>
            <p:ph type="body" idx="125"/>
          </p:nvPr>
        </p:nvSpPr>
        <p:spPr>
          <a:prstGeom prst="rect">
            <a:avLst/>
          </a:prstGeom>
        </p:spPr>
        <p:txBody>
          <a:bodyPr/>
          <a:lstStyle/>
          <a:p>
            <a:r>
              <a:t>Inceptos Nullam</a:t>
            </a:r>
          </a:p>
        </p:txBody>
      </p:sp>
      <p:sp>
        <p:nvSpPr>
          <p:cNvPr id="1048" name="Venenatis Ultricies"/>
          <p:cNvSpPr txBox="1">
            <a:spLocks noGrp="1"/>
          </p:cNvSpPr>
          <p:nvPr>
            <p:ph type="body" idx="126"/>
          </p:nvPr>
        </p:nvSpPr>
        <p:spPr>
          <a:prstGeom prst="rect">
            <a:avLst/>
          </a:prstGeom>
        </p:spPr>
        <p:txBody>
          <a:bodyPr/>
          <a:lstStyle/>
          <a:p>
            <a:r>
              <a:t>Venenatis Ultricies</a:t>
            </a:r>
          </a:p>
        </p:txBody>
      </p:sp>
      <p:sp>
        <p:nvSpPr>
          <p:cNvPr id="1049" name="Vestibulum id ligula porta felis euismod semper."/>
          <p:cNvSpPr txBox="1">
            <a:spLocks noGrp="1"/>
          </p:cNvSpPr>
          <p:nvPr>
            <p:ph type="body" idx="127"/>
          </p:nvPr>
        </p:nvSpPr>
        <p:spPr>
          <a:prstGeom prst="rect">
            <a:avLst/>
          </a:prstGeom>
        </p:spPr>
        <p:txBody>
          <a:bodyPr/>
          <a:lstStyle/>
          <a:p>
            <a:r>
              <a:t>Vestibulum id ligula porta felis euismod semper.</a:t>
            </a:r>
          </a:p>
        </p:txBody>
      </p:sp>
      <p:sp>
        <p:nvSpPr>
          <p:cNvPr id="1050" name="Sollicitudin Ultricies"/>
          <p:cNvSpPr txBox="1">
            <a:spLocks noGrp="1"/>
          </p:cNvSpPr>
          <p:nvPr>
            <p:ph type="body" idx="128"/>
          </p:nvPr>
        </p:nvSpPr>
        <p:spPr>
          <a:prstGeom prst="rect">
            <a:avLst/>
          </a:prstGeom>
        </p:spPr>
        <p:txBody>
          <a:bodyPr/>
          <a:lstStyle/>
          <a:p>
            <a:r>
              <a:t>Sollicitudin Ultricies</a:t>
            </a:r>
          </a:p>
        </p:txBody>
      </p:sp>
      <p:sp>
        <p:nvSpPr>
          <p:cNvPr id="1051" name="Aenean lacinia bibendum nulla sed consectetur. Aenean eu leo quam."/>
          <p:cNvSpPr txBox="1">
            <a:spLocks noGrp="1"/>
          </p:cNvSpPr>
          <p:nvPr>
            <p:ph type="body" idx="129"/>
          </p:nvPr>
        </p:nvSpPr>
        <p:spPr>
          <a:prstGeom prst="rect">
            <a:avLst/>
          </a:prstGeom>
        </p:spPr>
        <p:txBody>
          <a:bodyPr/>
          <a:lstStyle/>
          <a:p>
            <a:r>
              <a:t>Aenean lacinia bibendum nulla sed consectetur. Aenean eu leo quam. </a:t>
            </a:r>
          </a:p>
        </p:txBody>
      </p:sp>
    </p:spTree>
  </p:cSld>
  <p:clrMapOvr>
    <a:masterClrMapping/>
  </p:clrMapOvr>
  <p:transition xmlns:p14="http://schemas.microsoft.com/office/powerpoint/2010/mai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3" name="Company  Name  / Presentation theme goes here"/>
          <p:cNvSpPr txBox="1">
            <a:spLocks noGrp="1"/>
          </p:cNvSpPr>
          <p:nvPr>
            <p:ph type="body" idx="13"/>
          </p:nvPr>
        </p:nvSpPr>
        <p:spPr>
          <a:prstGeom prst="rect">
            <a:avLst/>
          </a:prstGeom>
        </p:spPr>
        <p:txBody>
          <a:bodyPr/>
          <a:lstStyle/>
          <a:p>
            <a:r>
              <a:t>Company  Name  / Presentation theme goes here</a:t>
            </a:r>
          </a:p>
        </p:txBody>
      </p:sp>
      <p:sp>
        <p:nvSpPr>
          <p:cNvPr id="1054"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fld id="{86CB4B4D-7CA3-9044-876B-883B54F8677D}" type="slidenum">
              <a:t>18</a:t>
            </a:fld>
            <a:endParaRPr/>
          </a:p>
        </p:txBody>
      </p:sp>
      <p:sp>
        <p:nvSpPr>
          <p:cNvPr id="1055" name="Donec sed odio dui. Praesent commodo cursus magna, vel scelerisque nisl consectetur et."/>
          <p:cNvSpPr txBox="1">
            <a:spLocks noGrp="1"/>
          </p:cNvSpPr>
          <p:nvPr>
            <p:ph type="title"/>
          </p:nvPr>
        </p:nvSpPr>
        <p:spPr>
          <a:prstGeom prst="rect">
            <a:avLst/>
          </a:prstGeom>
        </p:spPr>
        <p:txBody>
          <a:bodyPr/>
          <a:lstStyle/>
          <a:p>
            <a:r>
              <a:t>Donec sed odio dui. Praesent commodo cursus magna, vel scelerisque nisl consectetur et.</a:t>
            </a:r>
          </a:p>
        </p:txBody>
      </p:sp>
      <p:sp>
        <p:nvSpPr>
          <p:cNvPr id="1056" name="Square"/>
          <p:cNvSpPr>
            <a:spLocks noGrp="1"/>
          </p:cNvSpPr>
          <p:nvPr>
            <p:ph type="body" idx="14"/>
          </p:nvPr>
        </p:nvSpPr>
        <p:spPr>
          <a:prstGeom prst="rect">
            <a:avLst/>
          </a:prstGeom>
        </p:spPr>
        <p:txBody>
          <a:bodyPr/>
          <a:lstStyle/>
          <a:p>
            <a:pPr>
              <a:lnSpc>
                <a:spcPct val="100000"/>
              </a:lnSpc>
              <a:defRPr b="1">
                <a:solidFill>
                  <a:srgbClr val="FFFFFF"/>
                </a:solidFill>
              </a:defRPr>
            </a:pPr>
            <a:endParaRPr/>
          </a:p>
        </p:txBody>
      </p:sp>
      <p:sp>
        <p:nvSpPr>
          <p:cNvPr id="1057" name="Shape"/>
          <p:cNvSpPr>
            <a:spLocks noGrp="1"/>
          </p:cNvSpPr>
          <p:nvPr>
            <p:ph type="body" idx="15"/>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6545" y="6127"/>
                </a:moveTo>
                <a:cubicBezTo>
                  <a:pt x="6545" y="3875"/>
                  <a:pt x="8453" y="2042"/>
                  <a:pt x="10800" y="2042"/>
                </a:cubicBezTo>
                <a:cubicBezTo>
                  <a:pt x="13147" y="2042"/>
                  <a:pt x="15055" y="3875"/>
                  <a:pt x="15055" y="6127"/>
                </a:cubicBezTo>
                <a:cubicBezTo>
                  <a:pt x="15055" y="8379"/>
                  <a:pt x="13147" y="10212"/>
                  <a:pt x="10800" y="10212"/>
                </a:cubicBezTo>
                <a:cubicBezTo>
                  <a:pt x="8453" y="10212"/>
                  <a:pt x="6545" y="8379"/>
                  <a:pt x="6545" y="6127"/>
                </a:cubicBezTo>
                <a:close/>
                <a:moveTo>
                  <a:pt x="1064" y="21600"/>
                </a:moveTo>
                <a:cubicBezTo>
                  <a:pt x="1652" y="21600"/>
                  <a:pt x="2128" y="21143"/>
                  <a:pt x="2128" y="20579"/>
                </a:cubicBezTo>
                <a:cubicBezTo>
                  <a:pt x="2128" y="15989"/>
                  <a:pt x="6018" y="12254"/>
                  <a:pt x="10800" y="12254"/>
                </a:cubicBezTo>
                <a:cubicBezTo>
                  <a:pt x="15582" y="12254"/>
                  <a:pt x="19472" y="15989"/>
                  <a:pt x="19472" y="20579"/>
                </a:cubicBezTo>
                <a:cubicBezTo>
                  <a:pt x="19472" y="21143"/>
                  <a:pt x="19948" y="21600"/>
                  <a:pt x="20536" y="21600"/>
                </a:cubicBezTo>
                <a:cubicBezTo>
                  <a:pt x="21124" y="21600"/>
                  <a:pt x="21600" y="21143"/>
                  <a:pt x="21600" y="20579"/>
                </a:cubicBezTo>
                <a:cubicBezTo>
                  <a:pt x="21600" y="16200"/>
                  <a:pt x="18755" y="12449"/>
                  <a:pt x="14748" y="10932"/>
                </a:cubicBezTo>
                <a:cubicBezTo>
                  <a:pt x="16228" y="9809"/>
                  <a:pt x="17183" y="8075"/>
                  <a:pt x="17183" y="6127"/>
                </a:cubicBezTo>
                <a:cubicBezTo>
                  <a:pt x="17183" y="2749"/>
                  <a:pt x="14320" y="0"/>
                  <a:pt x="10800" y="0"/>
                </a:cubicBezTo>
                <a:cubicBezTo>
                  <a:pt x="7280" y="0"/>
                  <a:pt x="4417" y="2749"/>
                  <a:pt x="4417" y="6127"/>
                </a:cubicBezTo>
                <a:cubicBezTo>
                  <a:pt x="4417" y="8075"/>
                  <a:pt x="5372" y="9809"/>
                  <a:pt x="6852" y="10932"/>
                </a:cubicBezTo>
                <a:cubicBezTo>
                  <a:pt x="2845" y="12449"/>
                  <a:pt x="0" y="16200"/>
                  <a:pt x="0" y="20579"/>
                </a:cubicBezTo>
                <a:cubicBezTo>
                  <a:pt x="0" y="21143"/>
                  <a:pt x="476" y="21600"/>
                  <a:pt x="1064" y="21600"/>
                </a:cubicBezTo>
                <a:close/>
              </a:path>
            </a:pathLst>
          </a:custGeom>
        </p:spPr>
        <p:txBody>
          <a:bodyPr/>
          <a:lstStyle/>
          <a:p>
            <a:pPr>
              <a:lnSpc>
                <a:spcPct val="100000"/>
              </a:lnSpc>
              <a:defRPr b="1">
                <a:solidFill>
                  <a:srgbClr val="FFFFFF"/>
                </a:solidFill>
              </a:defRPr>
            </a:pPr>
            <a:endParaRPr/>
          </a:p>
        </p:txBody>
      </p:sp>
      <p:sp>
        <p:nvSpPr>
          <p:cNvPr id="1058" name="Square"/>
          <p:cNvSpPr>
            <a:spLocks noGrp="1"/>
          </p:cNvSpPr>
          <p:nvPr>
            <p:ph type="body" idx="16"/>
          </p:nvPr>
        </p:nvSpPr>
        <p:spPr>
          <a:prstGeom prst="rect">
            <a:avLst/>
          </a:prstGeom>
        </p:spPr>
        <p:txBody>
          <a:bodyPr/>
          <a:lstStyle/>
          <a:p>
            <a:pPr>
              <a:lnSpc>
                <a:spcPct val="100000"/>
              </a:lnSpc>
              <a:defRPr b="1">
                <a:solidFill>
                  <a:srgbClr val="FFFFFF"/>
                </a:solidFill>
              </a:defRPr>
            </a:pPr>
            <a:endParaRPr/>
          </a:p>
        </p:txBody>
      </p:sp>
      <p:sp>
        <p:nvSpPr>
          <p:cNvPr id="1059" name="Shape"/>
          <p:cNvSpPr>
            <a:spLocks noGrp="1"/>
          </p:cNvSpPr>
          <p:nvPr>
            <p:ph type="body" idx="17"/>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9785" y="19299"/>
                </a:moveTo>
                <a:lnTo>
                  <a:pt x="14580" y="19299"/>
                </a:lnTo>
                <a:lnTo>
                  <a:pt x="14580" y="13788"/>
                </a:lnTo>
                <a:cubicBezTo>
                  <a:pt x="14580" y="12151"/>
                  <a:pt x="15885" y="10660"/>
                  <a:pt x="17318" y="10660"/>
                </a:cubicBezTo>
                <a:cubicBezTo>
                  <a:pt x="18678" y="10660"/>
                  <a:pt x="19785" y="12063"/>
                  <a:pt x="19785" y="13788"/>
                </a:cubicBezTo>
                <a:cubicBezTo>
                  <a:pt x="19785" y="13788"/>
                  <a:pt x="19785" y="19299"/>
                  <a:pt x="19785" y="19299"/>
                </a:cubicBezTo>
                <a:close/>
                <a:moveTo>
                  <a:pt x="13344" y="11225"/>
                </a:moveTo>
                <a:cubicBezTo>
                  <a:pt x="13038" y="10664"/>
                  <a:pt x="12644" y="10186"/>
                  <a:pt x="12188" y="9824"/>
                </a:cubicBezTo>
                <a:cubicBezTo>
                  <a:pt x="12943" y="9153"/>
                  <a:pt x="13489" y="8129"/>
                  <a:pt x="13677" y="6943"/>
                </a:cubicBezTo>
                <a:cubicBezTo>
                  <a:pt x="13970" y="7825"/>
                  <a:pt x="14456" y="8578"/>
                  <a:pt x="15068" y="9118"/>
                </a:cubicBezTo>
                <a:cubicBezTo>
                  <a:pt x="14354" y="9627"/>
                  <a:pt x="13753" y="10361"/>
                  <a:pt x="13344" y="11225"/>
                </a:cubicBezTo>
                <a:close/>
                <a:moveTo>
                  <a:pt x="12228" y="19299"/>
                </a:moveTo>
                <a:lnTo>
                  <a:pt x="8198" y="19299"/>
                </a:lnTo>
                <a:lnTo>
                  <a:pt x="8198" y="14065"/>
                </a:lnTo>
                <a:cubicBezTo>
                  <a:pt x="8198" y="12763"/>
                  <a:pt x="8792" y="11362"/>
                  <a:pt x="10096" y="11362"/>
                </a:cubicBezTo>
                <a:cubicBezTo>
                  <a:pt x="11272" y="11362"/>
                  <a:pt x="12228" y="12575"/>
                  <a:pt x="12228" y="14065"/>
                </a:cubicBezTo>
                <a:cubicBezTo>
                  <a:pt x="12228" y="14065"/>
                  <a:pt x="12228" y="19299"/>
                  <a:pt x="12228" y="19299"/>
                </a:cubicBezTo>
                <a:close/>
                <a:moveTo>
                  <a:pt x="6686" y="12015"/>
                </a:moveTo>
                <a:cubicBezTo>
                  <a:pt x="6414" y="11403"/>
                  <a:pt x="6036" y="10878"/>
                  <a:pt x="5583" y="10480"/>
                </a:cubicBezTo>
                <a:cubicBezTo>
                  <a:pt x="6188" y="9898"/>
                  <a:pt x="6637" y="9066"/>
                  <a:pt x="6832" y="8107"/>
                </a:cubicBezTo>
                <a:cubicBezTo>
                  <a:pt x="7112" y="8810"/>
                  <a:pt x="7528" y="9410"/>
                  <a:pt x="8037" y="9852"/>
                </a:cubicBezTo>
                <a:cubicBezTo>
                  <a:pt x="7439" y="10370"/>
                  <a:pt x="6969" y="11116"/>
                  <a:pt x="6686" y="12015"/>
                </a:cubicBezTo>
                <a:close/>
                <a:moveTo>
                  <a:pt x="5336" y="19299"/>
                </a:moveTo>
                <a:lnTo>
                  <a:pt x="1815" y="19299"/>
                </a:lnTo>
                <a:lnTo>
                  <a:pt x="1815" y="14269"/>
                </a:lnTo>
                <a:cubicBezTo>
                  <a:pt x="1815" y="12954"/>
                  <a:pt x="2546" y="11961"/>
                  <a:pt x="3516" y="11961"/>
                </a:cubicBezTo>
                <a:cubicBezTo>
                  <a:pt x="4520" y="11961"/>
                  <a:pt x="5336" y="12997"/>
                  <a:pt x="5336" y="14269"/>
                </a:cubicBezTo>
                <a:cubicBezTo>
                  <a:pt x="5336" y="14269"/>
                  <a:pt x="5336" y="19299"/>
                  <a:pt x="5336" y="19299"/>
                </a:cubicBezTo>
                <a:close/>
                <a:moveTo>
                  <a:pt x="3516" y="4979"/>
                </a:moveTo>
                <a:cubicBezTo>
                  <a:pt x="4404" y="4979"/>
                  <a:pt x="5126" y="5895"/>
                  <a:pt x="5126" y="7020"/>
                </a:cubicBezTo>
                <a:cubicBezTo>
                  <a:pt x="5126" y="8146"/>
                  <a:pt x="4404" y="9062"/>
                  <a:pt x="3516" y="9062"/>
                </a:cubicBezTo>
                <a:cubicBezTo>
                  <a:pt x="2627" y="9062"/>
                  <a:pt x="1905" y="8146"/>
                  <a:pt x="1905" y="7020"/>
                </a:cubicBezTo>
                <a:cubicBezTo>
                  <a:pt x="1905" y="5895"/>
                  <a:pt x="2627" y="4979"/>
                  <a:pt x="3516" y="4979"/>
                </a:cubicBezTo>
                <a:close/>
                <a:moveTo>
                  <a:pt x="10096" y="3700"/>
                </a:moveTo>
                <a:cubicBezTo>
                  <a:pt x="11109" y="3700"/>
                  <a:pt x="11934" y="4745"/>
                  <a:pt x="11934" y="6029"/>
                </a:cubicBezTo>
                <a:cubicBezTo>
                  <a:pt x="11934" y="7314"/>
                  <a:pt x="11109" y="8359"/>
                  <a:pt x="10096" y="8359"/>
                </a:cubicBezTo>
                <a:cubicBezTo>
                  <a:pt x="9083" y="8359"/>
                  <a:pt x="8258" y="7314"/>
                  <a:pt x="8258" y="6029"/>
                </a:cubicBezTo>
                <a:cubicBezTo>
                  <a:pt x="8258" y="4745"/>
                  <a:pt x="9083" y="3700"/>
                  <a:pt x="10096" y="3700"/>
                </a:cubicBezTo>
                <a:close/>
                <a:moveTo>
                  <a:pt x="17318" y="2301"/>
                </a:moveTo>
                <a:cubicBezTo>
                  <a:pt x="18494" y="2301"/>
                  <a:pt x="19451" y="3514"/>
                  <a:pt x="19451" y="5006"/>
                </a:cubicBezTo>
                <a:cubicBezTo>
                  <a:pt x="19451" y="6498"/>
                  <a:pt x="18494" y="7711"/>
                  <a:pt x="17318" y="7711"/>
                </a:cubicBezTo>
                <a:cubicBezTo>
                  <a:pt x="16141" y="7711"/>
                  <a:pt x="15184" y="6498"/>
                  <a:pt x="15184" y="5006"/>
                </a:cubicBezTo>
                <a:cubicBezTo>
                  <a:pt x="15184" y="3514"/>
                  <a:pt x="16141" y="2301"/>
                  <a:pt x="17318" y="2301"/>
                </a:cubicBezTo>
                <a:close/>
                <a:moveTo>
                  <a:pt x="19536" y="9146"/>
                </a:moveTo>
                <a:cubicBezTo>
                  <a:pt x="20579" y="8244"/>
                  <a:pt x="21266" y="6725"/>
                  <a:pt x="21266" y="5006"/>
                </a:cubicBezTo>
                <a:cubicBezTo>
                  <a:pt x="21266" y="2246"/>
                  <a:pt x="19495" y="0"/>
                  <a:pt x="17318" y="0"/>
                </a:cubicBezTo>
                <a:cubicBezTo>
                  <a:pt x="15374" y="0"/>
                  <a:pt x="13755" y="1789"/>
                  <a:pt x="13429" y="4136"/>
                </a:cubicBezTo>
                <a:cubicBezTo>
                  <a:pt x="12857" y="2525"/>
                  <a:pt x="11578" y="1399"/>
                  <a:pt x="10096" y="1399"/>
                </a:cubicBezTo>
                <a:cubicBezTo>
                  <a:pt x="8367" y="1399"/>
                  <a:pt x="6915" y="2930"/>
                  <a:pt x="6538" y="4979"/>
                </a:cubicBezTo>
                <a:cubicBezTo>
                  <a:pt x="5961" y="3611"/>
                  <a:pt x="4823" y="2678"/>
                  <a:pt x="3516" y="2678"/>
                </a:cubicBezTo>
                <a:cubicBezTo>
                  <a:pt x="1627" y="2678"/>
                  <a:pt x="90" y="4626"/>
                  <a:pt x="90" y="7020"/>
                </a:cubicBezTo>
                <a:cubicBezTo>
                  <a:pt x="90" y="8442"/>
                  <a:pt x="632" y="9707"/>
                  <a:pt x="1468" y="10499"/>
                </a:cubicBezTo>
                <a:cubicBezTo>
                  <a:pt x="574" y="11327"/>
                  <a:pt x="0" y="12694"/>
                  <a:pt x="0" y="14269"/>
                </a:cubicBezTo>
                <a:lnTo>
                  <a:pt x="0" y="20450"/>
                </a:lnTo>
                <a:cubicBezTo>
                  <a:pt x="0" y="21085"/>
                  <a:pt x="406" y="21600"/>
                  <a:pt x="907" y="21600"/>
                </a:cubicBezTo>
                <a:lnTo>
                  <a:pt x="20693" y="21600"/>
                </a:lnTo>
                <a:cubicBezTo>
                  <a:pt x="21194" y="21600"/>
                  <a:pt x="21600" y="21085"/>
                  <a:pt x="21600" y="20450"/>
                </a:cubicBezTo>
                <a:lnTo>
                  <a:pt x="21600" y="13788"/>
                </a:lnTo>
                <a:cubicBezTo>
                  <a:pt x="21600" y="11823"/>
                  <a:pt x="20772" y="10099"/>
                  <a:pt x="19536" y="9146"/>
                </a:cubicBezTo>
                <a:close/>
              </a:path>
            </a:pathLst>
          </a:custGeom>
        </p:spPr>
        <p:txBody>
          <a:bodyPr/>
          <a:lstStyle/>
          <a:p>
            <a:pPr>
              <a:lnSpc>
                <a:spcPct val="100000"/>
              </a:lnSpc>
              <a:defRPr b="1">
                <a:solidFill>
                  <a:srgbClr val="FFFFFF"/>
                </a:solidFill>
              </a:defRPr>
            </a:pPr>
            <a:endParaRPr/>
          </a:p>
        </p:txBody>
      </p:sp>
      <p:sp>
        <p:nvSpPr>
          <p:cNvPr id="1060" name="Rectangle"/>
          <p:cNvSpPr>
            <a:spLocks noGrp="1"/>
          </p:cNvSpPr>
          <p:nvPr>
            <p:ph type="body" idx="18"/>
          </p:nvPr>
        </p:nvSpPr>
        <p:spPr>
          <a:prstGeom prst="rect">
            <a:avLst/>
          </a:prstGeom>
        </p:spPr>
        <p:txBody>
          <a:bodyPr/>
          <a:lstStyle/>
          <a:p>
            <a:pPr>
              <a:lnSpc>
                <a:spcPct val="100000"/>
              </a:lnSpc>
              <a:defRPr b="1">
                <a:solidFill>
                  <a:srgbClr val="FFFFFF"/>
                </a:solidFill>
              </a:defRPr>
            </a:pPr>
            <a:endParaRPr/>
          </a:p>
        </p:txBody>
      </p:sp>
      <p:sp>
        <p:nvSpPr>
          <p:cNvPr id="1061" name="Rectangle"/>
          <p:cNvSpPr>
            <a:spLocks noGrp="1"/>
          </p:cNvSpPr>
          <p:nvPr>
            <p:ph type="body" idx="19"/>
          </p:nvPr>
        </p:nvSpPr>
        <p:spPr>
          <a:prstGeom prst="rect">
            <a:avLst/>
          </a:prstGeom>
        </p:spPr>
        <p:txBody>
          <a:bodyPr/>
          <a:lstStyle/>
          <a:p>
            <a:pPr>
              <a:lnSpc>
                <a:spcPct val="100000"/>
              </a:lnSpc>
              <a:defRPr b="1">
                <a:solidFill>
                  <a:srgbClr val="FFFFFF"/>
                </a:solidFill>
              </a:defRPr>
            </a:pPr>
            <a:endParaRPr/>
          </a:p>
        </p:txBody>
      </p:sp>
      <p:sp>
        <p:nvSpPr>
          <p:cNvPr id="1062" name="Rectangle"/>
          <p:cNvSpPr>
            <a:spLocks noGrp="1"/>
          </p:cNvSpPr>
          <p:nvPr>
            <p:ph type="body" idx="20"/>
          </p:nvPr>
        </p:nvSpPr>
        <p:spPr>
          <a:prstGeom prst="rect">
            <a:avLst/>
          </a:prstGeom>
        </p:spPr>
        <p:txBody>
          <a:bodyPr/>
          <a:lstStyle/>
          <a:p>
            <a:pPr>
              <a:lnSpc>
                <a:spcPct val="100000"/>
              </a:lnSpc>
              <a:defRPr b="1">
                <a:solidFill>
                  <a:srgbClr val="FFFFFF"/>
                </a:solidFill>
              </a:defRPr>
            </a:pPr>
            <a:endParaRPr/>
          </a:p>
        </p:txBody>
      </p:sp>
      <p:sp>
        <p:nvSpPr>
          <p:cNvPr id="1063" name="Rectangle"/>
          <p:cNvSpPr>
            <a:spLocks noGrp="1"/>
          </p:cNvSpPr>
          <p:nvPr>
            <p:ph type="body" idx="21"/>
          </p:nvPr>
        </p:nvSpPr>
        <p:spPr>
          <a:prstGeom prst="rect">
            <a:avLst/>
          </a:prstGeom>
        </p:spPr>
        <p:txBody>
          <a:bodyPr/>
          <a:lstStyle/>
          <a:p>
            <a:pPr>
              <a:lnSpc>
                <a:spcPct val="100000"/>
              </a:lnSpc>
              <a:defRPr b="1">
                <a:solidFill>
                  <a:srgbClr val="FFFFFF"/>
                </a:solidFill>
              </a:defRPr>
            </a:pPr>
            <a:endParaRPr/>
          </a:p>
        </p:txBody>
      </p:sp>
      <p:sp>
        <p:nvSpPr>
          <p:cNvPr id="1064" name="68%"/>
          <p:cNvSpPr txBox="1">
            <a:spLocks noGrp="1"/>
          </p:cNvSpPr>
          <p:nvPr>
            <p:ph type="body" idx="22"/>
          </p:nvPr>
        </p:nvSpPr>
        <p:spPr>
          <a:prstGeom prst="rect">
            <a:avLst/>
          </a:prstGeom>
        </p:spPr>
        <p:txBody>
          <a:bodyPr/>
          <a:lstStyle/>
          <a:p>
            <a:r>
              <a:t>68%</a:t>
            </a:r>
          </a:p>
        </p:txBody>
      </p:sp>
      <p:sp>
        <p:nvSpPr>
          <p:cNvPr id="1065" name="93%"/>
          <p:cNvSpPr txBox="1">
            <a:spLocks noGrp="1"/>
          </p:cNvSpPr>
          <p:nvPr>
            <p:ph type="body" idx="23"/>
          </p:nvPr>
        </p:nvSpPr>
        <p:spPr>
          <a:prstGeom prst="rect">
            <a:avLst/>
          </a:prstGeom>
        </p:spPr>
        <p:txBody>
          <a:bodyPr/>
          <a:lstStyle/>
          <a:p>
            <a:r>
              <a:t>93%</a:t>
            </a:r>
          </a:p>
        </p:txBody>
      </p:sp>
      <p:sp>
        <p:nvSpPr>
          <p:cNvPr id="1066" name="Inceptos Nullam"/>
          <p:cNvSpPr txBox="1">
            <a:spLocks noGrp="1"/>
          </p:cNvSpPr>
          <p:nvPr>
            <p:ph type="body" idx="24"/>
          </p:nvPr>
        </p:nvSpPr>
        <p:spPr>
          <a:prstGeom prst="rect">
            <a:avLst/>
          </a:prstGeom>
        </p:spPr>
        <p:txBody>
          <a:bodyPr/>
          <a:lstStyle/>
          <a:p>
            <a:r>
              <a:t>Inceptos Nullam</a:t>
            </a:r>
          </a:p>
        </p:txBody>
      </p:sp>
      <p:sp>
        <p:nvSpPr>
          <p:cNvPr id="1067" name="Inceptos Nullam"/>
          <p:cNvSpPr txBox="1">
            <a:spLocks noGrp="1"/>
          </p:cNvSpPr>
          <p:nvPr>
            <p:ph type="body" idx="25"/>
          </p:nvPr>
        </p:nvSpPr>
        <p:spPr>
          <a:prstGeom prst="rect">
            <a:avLst/>
          </a:prstGeom>
        </p:spPr>
        <p:txBody>
          <a:bodyPr/>
          <a:lstStyle/>
          <a:p>
            <a:r>
              <a:t>Inceptos Nullam</a:t>
            </a:r>
          </a:p>
        </p:txBody>
      </p:sp>
      <p:sp>
        <p:nvSpPr>
          <p:cNvPr id="1068" name="Vivamus sagittis lacus vel augue laoreet rutrum faucibus dolor auctor. Nullam id dolor id nibh ultricies vehicula ut id elit."/>
          <p:cNvSpPr txBox="1">
            <a:spLocks noGrp="1"/>
          </p:cNvSpPr>
          <p:nvPr>
            <p:ph type="body" idx="26"/>
          </p:nvPr>
        </p:nvSpPr>
        <p:spPr>
          <a:prstGeom prst="rect">
            <a:avLst/>
          </a:prstGeom>
        </p:spPr>
        <p:txBody>
          <a:bodyPr/>
          <a:lstStyle/>
          <a:p>
            <a:r>
              <a:rPr dirty="0"/>
              <a:t>Vivamus sagittis lacus vel augue laoreet rutrum faucibus dolor auctor. Nullam id dolor id nibh ultricies vehicula ut id elit. </a:t>
            </a:r>
          </a:p>
        </p:txBody>
      </p:sp>
      <p:sp>
        <p:nvSpPr>
          <p:cNvPr id="1069" name="Body"/>
          <p:cNvSpPr txBox="1">
            <a:spLocks noGrp="1"/>
          </p:cNvSpPr>
          <p:nvPr>
            <p:ph type="body" sz="quarter" idx="1"/>
          </p:nvPr>
        </p:nvSpPr>
        <p:spPr>
          <a:prstGeom prst="rect">
            <a:avLst/>
          </a:prstGeom>
        </p:spPr>
        <p:txBody>
          <a:bodyPr/>
          <a:lstStyle/>
          <a:p>
            <a:r>
              <a:rPr lang="en-US" dirty="0" err="1"/>
              <a:t>Vivamus</a:t>
            </a:r>
            <a:r>
              <a:rPr lang="en-US" dirty="0"/>
              <a:t> </a:t>
            </a:r>
            <a:r>
              <a:rPr lang="en-US" dirty="0" err="1"/>
              <a:t>sagittis</a:t>
            </a:r>
            <a:r>
              <a:rPr lang="en-US" dirty="0"/>
              <a:t> lacus </a:t>
            </a:r>
            <a:r>
              <a:rPr lang="en-US" dirty="0" err="1"/>
              <a:t>vel</a:t>
            </a:r>
            <a:r>
              <a:rPr lang="en-US" dirty="0"/>
              <a:t> </a:t>
            </a:r>
            <a:r>
              <a:rPr lang="en-US" dirty="0" err="1"/>
              <a:t>augue</a:t>
            </a:r>
            <a:r>
              <a:rPr lang="en-US" dirty="0"/>
              <a:t> </a:t>
            </a:r>
            <a:r>
              <a:rPr lang="en-US" dirty="0" err="1"/>
              <a:t>laoreet</a:t>
            </a:r>
            <a:r>
              <a:rPr lang="en-US" dirty="0"/>
              <a:t> </a:t>
            </a:r>
            <a:r>
              <a:rPr lang="en-US" dirty="0" err="1"/>
              <a:t>rutrum</a:t>
            </a:r>
            <a:r>
              <a:rPr lang="en-US" dirty="0"/>
              <a:t> </a:t>
            </a:r>
            <a:r>
              <a:rPr lang="en-US" dirty="0" err="1"/>
              <a:t>faucibus</a:t>
            </a:r>
            <a:r>
              <a:rPr lang="en-US" dirty="0"/>
              <a:t> dolor </a:t>
            </a:r>
            <a:r>
              <a:rPr lang="en-US" dirty="0" err="1"/>
              <a:t>auctor</a:t>
            </a:r>
            <a:r>
              <a:rPr lang="en-US" dirty="0"/>
              <a:t>. </a:t>
            </a:r>
            <a:r>
              <a:rPr lang="en-US" dirty="0" err="1"/>
              <a:t>Nullam</a:t>
            </a:r>
            <a:r>
              <a:rPr lang="en-US" dirty="0"/>
              <a:t> id dolor id </a:t>
            </a:r>
            <a:r>
              <a:rPr lang="en-US" dirty="0" err="1"/>
              <a:t>nibh</a:t>
            </a:r>
            <a:r>
              <a:rPr lang="en-US" dirty="0"/>
              <a:t> </a:t>
            </a:r>
            <a:r>
              <a:rPr lang="en-US" dirty="0" err="1"/>
              <a:t>ultricies</a:t>
            </a:r>
            <a:r>
              <a:rPr lang="en-US" dirty="0"/>
              <a:t> </a:t>
            </a:r>
            <a:r>
              <a:rPr lang="en-US" dirty="0" err="1"/>
              <a:t>vehicula</a:t>
            </a:r>
            <a:r>
              <a:rPr lang="en-US" dirty="0"/>
              <a:t> </a:t>
            </a:r>
            <a:r>
              <a:rPr lang="en-US" dirty="0" err="1"/>
              <a:t>ut</a:t>
            </a:r>
            <a:r>
              <a:rPr lang="en-US" dirty="0"/>
              <a:t> id </a:t>
            </a:r>
            <a:r>
              <a:rPr lang="en-US" dirty="0" err="1"/>
              <a:t>elit</a:t>
            </a:r>
            <a:r>
              <a:rPr lang="en-US" dirty="0"/>
              <a:t>. </a:t>
            </a:r>
            <a:endParaRPr lang="en-US" dirty="0"/>
          </a:p>
        </p:txBody>
      </p:sp>
    </p:spTree>
  </p:cSld>
  <p:clrMapOvr>
    <a:masterClrMapping/>
  </p:clrMapOvr>
  <p:transition xmlns:p14="http://schemas.microsoft.com/office/powerpoint/2010/mai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1" name="Company  Name  / Presentation theme goes here"/>
          <p:cNvSpPr txBox="1">
            <a:spLocks noGrp="1"/>
          </p:cNvSpPr>
          <p:nvPr>
            <p:ph type="body" idx="13"/>
          </p:nvPr>
        </p:nvSpPr>
        <p:spPr>
          <a:prstGeom prst="rect">
            <a:avLst/>
          </a:prstGeom>
        </p:spPr>
        <p:txBody>
          <a:bodyPr/>
          <a:lstStyle/>
          <a:p>
            <a:r>
              <a:t>Company  Name  / Presentation theme goes here</a:t>
            </a:r>
          </a:p>
        </p:txBody>
      </p:sp>
      <p:sp>
        <p:nvSpPr>
          <p:cNvPr id="1072" name="Features of our services."/>
          <p:cNvSpPr txBox="1">
            <a:spLocks noGrp="1"/>
          </p:cNvSpPr>
          <p:nvPr>
            <p:ph type="title"/>
          </p:nvPr>
        </p:nvSpPr>
        <p:spPr>
          <a:prstGeom prst="rect">
            <a:avLst/>
          </a:prstGeom>
        </p:spPr>
        <p:txBody>
          <a:bodyPr/>
          <a:lstStyle/>
          <a:p>
            <a:r>
              <a:t>Features of our services.</a:t>
            </a:r>
          </a:p>
        </p:txBody>
      </p:sp>
      <p:sp>
        <p:nvSpPr>
          <p:cNvPr id="1073"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fld id="{86CB4B4D-7CA3-9044-876B-883B54F8677D}" type="slidenum">
              <a:t>19</a:t>
            </a:fld>
            <a:endParaRPr/>
          </a:p>
        </p:txBody>
      </p:sp>
      <p:pic>
        <p:nvPicPr>
          <p:cNvPr id="1074" name="Image" descr="Image"/>
          <p:cNvPicPr>
            <a:picLocks noGrp="1" noChangeAspect="1"/>
          </p:cNvPicPr>
          <p:nvPr>
            <p:ph type="pic" idx="14"/>
          </p:nvPr>
        </p:nvPicPr>
        <p:blipFill>
          <a:blip r:embed="rId2">
            <a:extLst/>
          </a:blip>
          <a:srcRect/>
          <a:stretch>
            <a:fillRect/>
          </a:stretch>
        </p:blipFill>
        <p:spPr>
          <a:xfrm>
            <a:off x="7948784" y="868486"/>
            <a:ext cx="3584232" cy="7360474"/>
          </a:xfrm>
          <a:prstGeom prst="rect">
            <a:avLst/>
          </a:prstGeom>
        </p:spPr>
      </p:pic>
      <p:pic>
        <p:nvPicPr>
          <p:cNvPr id="1075" name="Image" descr="Image"/>
          <p:cNvPicPr>
            <a:picLocks noGrp="1" noChangeAspect="1"/>
          </p:cNvPicPr>
          <p:nvPr>
            <p:ph type="pic" idx="15"/>
          </p:nvPr>
        </p:nvPicPr>
        <p:blipFill>
          <a:blip r:embed="rId3">
            <a:extLst/>
          </a:blip>
          <a:srcRect l="29091" r="29091"/>
          <a:stretch>
            <a:fillRect/>
          </a:stretch>
        </p:blipFill>
        <p:spPr>
          <a:xfrm>
            <a:off x="8183196" y="1749945"/>
            <a:ext cx="3089574" cy="5547849"/>
          </a:xfrm>
          <a:prstGeom prst="rect">
            <a:avLst/>
          </a:prstGeom>
        </p:spPr>
      </p:pic>
      <p:sp>
        <p:nvSpPr>
          <p:cNvPr id="1076" name="Rectangle"/>
          <p:cNvSpPr>
            <a:spLocks noGrp="1"/>
          </p:cNvSpPr>
          <p:nvPr>
            <p:ph type="body" idx="16"/>
          </p:nvPr>
        </p:nvSpPr>
        <p:spPr>
          <a:prstGeom prst="rect">
            <a:avLst/>
          </a:prstGeom>
        </p:spPr>
        <p:txBody>
          <a:bodyPr/>
          <a:lstStyle/>
          <a:p>
            <a:pPr>
              <a:lnSpc>
                <a:spcPct val="100000"/>
              </a:lnSpc>
              <a:defRPr b="1">
                <a:solidFill>
                  <a:srgbClr val="FFFFFF"/>
                </a:solidFill>
              </a:defRPr>
            </a:pPr>
            <a:endParaRPr/>
          </a:p>
        </p:txBody>
      </p:sp>
      <p:sp>
        <p:nvSpPr>
          <p:cNvPr id="1077" name="Image title goes here"/>
          <p:cNvSpPr txBox="1">
            <a:spLocks noGrp="1"/>
          </p:cNvSpPr>
          <p:nvPr>
            <p:ph type="body" idx="17"/>
          </p:nvPr>
        </p:nvSpPr>
        <p:spPr>
          <a:prstGeom prst="rect">
            <a:avLst/>
          </a:prstGeom>
        </p:spPr>
        <p:txBody>
          <a:bodyPr/>
          <a:lstStyle/>
          <a:p>
            <a:r>
              <a:t>Image title goes here</a:t>
            </a:r>
          </a:p>
        </p:txBody>
      </p:sp>
      <p:sp>
        <p:nvSpPr>
          <p:cNvPr id="1078" name="Square"/>
          <p:cNvSpPr>
            <a:spLocks noGrp="1"/>
          </p:cNvSpPr>
          <p:nvPr>
            <p:ph type="body" idx="18"/>
          </p:nvPr>
        </p:nvSpPr>
        <p:spPr>
          <a:prstGeom prst="rect">
            <a:avLst/>
          </a:prstGeom>
        </p:spPr>
        <p:txBody>
          <a:bodyPr/>
          <a:lstStyle/>
          <a:p>
            <a:pPr>
              <a:lnSpc>
                <a:spcPct val="100000"/>
              </a:lnSpc>
              <a:defRPr b="1">
                <a:solidFill>
                  <a:srgbClr val="FFFFFF"/>
                </a:solidFill>
              </a:defRPr>
            </a:pPr>
            <a:endParaRPr/>
          </a:p>
        </p:txBody>
      </p:sp>
      <p:sp>
        <p:nvSpPr>
          <p:cNvPr id="1079" name="Shape"/>
          <p:cNvSpPr>
            <a:spLocks noGrp="1"/>
          </p:cNvSpPr>
          <p:nvPr>
            <p:ph type="body" idx="19"/>
          </p:nvPr>
        </p:nvSpPr>
        <p:spPr>
          <a:custGeom>
            <a:avLst/>
            <a:gdLst/>
            <a:ahLst/>
            <a:cxnLst>
              <a:cxn ang="0">
                <a:pos x="wd2" y="hd2"/>
              </a:cxn>
              <a:cxn ang="5400000">
                <a:pos x="wd2" y="hd2"/>
              </a:cxn>
              <a:cxn ang="10800000">
                <a:pos x="wd2" y="hd2"/>
              </a:cxn>
              <a:cxn ang="16200000">
                <a:pos x="wd2" y="hd2"/>
              </a:cxn>
            </a:cxnLst>
            <a:rect l="0" t="0" r="r" b="b"/>
            <a:pathLst>
              <a:path w="21533" h="21600" extrusionOk="0">
                <a:moveTo>
                  <a:pt x="11228" y="10314"/>
                </a:moveTo>
                <a:lnTo>
                  <a:pt x="16788" y="7658"/>
                </a:lnTo>
                <a:lnTo>
                  <a:pt x="14871" y="7567"/>
                </a:lnTo>
                <a:cubicBezTo>
                  <a:pt x="14385" y="7544"/>
                  <a:pt x="13995" y="7154"/>
                  <a:pt x="13972" y="6667"/>
                </a:cubicBezTo>
                <a:lnTo>
                  <a:pt x="13881" y="4749"/>
                </a:lnTo>
                <a:cubicBezTo>
                  <a:pt x="13881" y="4749"/>
                  <a:pt x="11228" y="10314"/>
                  <a:pt x="11228" y="10314"/>
                </a:cubicBezTo>
                <a:close/>
                <a:moveTo>
                  <a:pt x="8372" y="11911"/>
                </a:moveTo>
                <a:lnTo>
                  <a:pt x="13794" y="539"/>
                </a:lnTo>
                <a:cubicBezTo>
                  <a:pt x="13953" y="205"/>
                  <a:pt x="14289" y="0"/>
                  <a:pt x="14647" y="0"/>
                </a:cubicBezTo>
                <a:cubicBezTo>
                  <a:pt x="14709" y="0"/>
                  <a:pt x="14771" y="6"/>
                  <a:pt x="14834" y="19"/>
                </a:cubicBezTo>
                <a:cubicBezTo>
                  <a:pt x="15258" y="105"/>
                  <a:pt x="15571" y="468"/>
                  <a:pt x="15591" y="901"/>
                </a:cubicBezTo>
                <a:lnTo>
                  <a:pt x="15820" y="5718"/>
                </a:lnTo>
                <a:lnTo>
                  <a:pt x="20633" y="5947"/>
                </a:lnTo>
                <a:cubicBezTo>
                  <a:pt x="21065" y="5967"/>
                  <a:pt x="21429" y="6280"/>
                  <a:pt x="21514" y="6705"/>
                </a:cubicBezTo>
                <a:cubicBezTo>
                  <a:pt x="21600" y="7130"/>
                  <a:pt x="21386" y="7559"/>
                  <a:pt x="20995" y="7746"/>
                </a:cubicBezTo>
                <a:lnTo>
                  <a:pt x="9632" y="13172"/>
                </a:lnTo>
                <a:cubicBezTo>
                  <a:pt x="9502" y="13234"/>
                  <a:pt x="9363" y="13265"/>
                  <a:pt x="9225" y="13265"/>
                </a:cubicBezTo>
                <a:cubicBezTo>
                  <a:pt x="8979" y="13265"/>
                  <a:pt x="8737" y="13169"/>
                  <a:pt x="8556" y="12987"/>
                </a:cubicBezTo>
                <a:cubicBezTo>
                  <a:pt x="8273" y="12704"/>
                  <a:pt x="8199" y="12273"/>
                  <a:pt x="8372" y="11911"/>
                </a:cubicBezTo>
                <a:close/>
                <a:moveTo>
                  <a:pt x="8305" y="7658"/>
                </a:moveTo>
                <a:cubicBezTo>
                  <a:pt x="6095" y="8087"/>
                  <a:pt x="4421" y="10037"/>
                  <a:pt x="4421" y="12372"/>
                </a:cubicBezTo>
                <a:cubicBezTo>
                  <a:pt x="4421" y="15020"/>
                  <a:pt x="6574" y="17175"/>
                  <a:pt x="9221" y="17175"/>
                </a:cubicBezTo>
                <a:cubicBezTo>
                  <a:pt x="11581" y="17175"/>
                  <a:pt x="13545" y="15460"/>
                  <a:pt x="13942" y="13210"/>
                </a:cubicBezTo>
                <a:lnTo>
                  <a:pt x="11157" y="14540"/>
                </a:lnTo>
                <a:cubicBezTo>
                  <a:pt x="10643" y="15001"/>
                  <a:pt x="9965" y="15283"/>
                  <a:pt x="9221" y="15283"/>
                </a:cubicBezTo>
                <a:cubicBezTo>
                  <a:pt x="7614" y="15283"/>
                  <a:pt x="6311" y="13980"/>
                  <a:pt x="6311" y="12372"/>
                </a:cubicBezTo>
                <a:cubicBezTo>
                  <a:pt x="6311" y="11726"/>
                  <a:pt x="6524" y="11132"/>
                  <a:pt x="6879" y="10650"/>
                </a:cubicBezTo>
                <a:cubicBezTo>
                  <a:pt x="6879" y="10650"/>
                  <a:pt x="8305" y="7658"/>
                  <a:pt x="8305" y="7658"/>
                </a:cubicBezTo>
                <a:close/>
                <a:moveTo>
                  <a:pt x="0" y="12372"/>
                </a:moveTo>
                <a:cubicBezTo>
                  <a:pt x="0" y="7283"/>
                  <a:pt x="4136" y="3143"/>
                  <a:pt x="9221" y="3143"/>
                </a:cubicBezTo>
                <a:cubicBezTo>
                  <a:pt x="9627" y="3143"/>
                  <a:pt x="10027" y="3173"/>
                  <a:pt x="10419" y="3224"/>
                </a:cubicBezTo>
                <a:lnTo>
                  <a:pt x="9552" y="5044"/>
                </a:lnTo>
                <a:cubicBezTo>
                  <a:pt x="9442" y="5039"/>
                  <a:pt x="9332" y="5035"/>
                  <a:pt x="9221" y="5035"/>
                </a:cubicBezTo>
                <a:cubicBezTo>
                  <a:pt x="5179" y="5035"/>
                  <a:pt x="1890" y="8326"/>
                  <a:pt x="1890" y="12372"/>
                </a:cubicBezTo>
                <a:cubicBezTo>
                  <a:pt x="1890" y="16417"/>
                  <a:pt x="5179" y="19708"/>
                  <a:pt x="9221" y="19708"/>
                </a:cubicBezTo>
                <a:cubicBezTo>
                  <a:pt x="13263" y="19708"/>
                  <a:pt x="16551" y="16417"/>
                  <a:pt x="16551" y="12372"/>
                </a:cubicBezTo>
                <a:cubicBezTo>
                  <a:pt x="16551" y="12237"/>
                  <a:pt x="16547" y="12103"/>
                  <a:pt x="16540" y="11970"/>
                </a:cubicBezTo>
                <a:lnTo>
                  <a:pt x="18352" y="11104"/>
                </a:lnTo>
                <a:cubicBezTo>
                  <a:pt x="18409" y="11519"/>
                  <a:pt x="18441" y="11941"/>
                  <a:pt x="18441" y="12372"/>
                </a:cubicBezTo>
                <a:cubicBezTo>
                  <a:pt x="18441" y="17460"/>
                  <a:pt x="14305" y="21600"/>
                  <a:pt x="9221" y="21600"/>
                </a:cubicBezTo>
                <a:cubicBezTo>
                  <a:pt x="4136" y="21600"/>
                  <a:pt x="0" y="17460"/>
                  <a:pt x="0" y="12372"/>
                </a:cubicBezTo>
                <a:close/>
              </a:path>
            </a:pathLst>
          </a:custGeom>
        </p:spPr>
        <p:txBody>
          <a:bodyPr/>
          <a:lstStyle/>
          <a:p>
            <a:pPr defTabSz="457200">
              <a:lnSpc>
                <a:spcPct val="100000"/>
              </a:lnSpc>
              <a:defRPr sz="3000" b="1">
                <a:solidFill>
                  <a:srgbClr val="FFFFFF"/>
                </a:solidFill>
              </a:defRPr>
            </a:pPr>
            <a:endParaRPr/>
          </a:p>
        </p:txBody>
      </p:sp>
      <p:sp>
        <p:nvSpPr>
          <p:cNvPr id="1080" name="Square"/>
          <p:cNvSpPr>
            <a:spLocks noGrp="1"/>
          </p:cNvSpPr>
          <p:nvPr>
            <p:ph type="body" idx="20"/>
          </p:nvPr>
        </p:nvSpPr>
        <p:spPr>
          <a:prstGeom prst="rect">
            <a:avLst/>
          </a:prstGeom>
        </p:spPr>
        <p:txBody>
          <a:bodyPr/>
          <a:lstStyle/>
          <a:p>
            <a:pPr>
              <a:lnSpc>
                <a:spcPct val="100000"/>
              </a:lnSpc>
              <a:defRPr b="1">
                <a:solidFill>
                  <a:srgbClr val="FFFFFF"/>
                </a:solidFill>
              </a:defRPr>
            </a:pPr>
            <a:endParaRPr/>
          </a:p>
        </p:txBody>
      </p:sp>
      <p:sp>
        <p:nvSpPr>
          <p:cNvPr id="1081" name="Square"/>
          <p:cNvSpPr>
            <a:spLocks noGrp="1"/>
          </p:cNvSpPr>
          <p:nvPr>
            <p:ph type="body" idx="21"/>
          </p:nvPr>
        </p:nvSpPr>
        <p:spPr>
          <a:prstGeom prst="rect">
            <a:avLst/>
          </a:prstGeom>
        </p:spPr>
        <p:txBody>
          <a:bodyPr/>
          <a:lstStyle/>
          <a:p>
            <a:pPr>
              <a:lnSpc>
                <a:spcPct val="100000"/>
              </a:lnSpc>
              <a:defRPr b="1">
                <a:solidFill>
                  <a:srgbClr val="FFFFFF"/>
                </a:solidFill>
              </a:defRPr>
            </a:pPr>
            <a:endParaRPr/>
          </a:p>
        </p:txBody>
      </p:sp>
      <p:sp>
        <p:nvSpPr>
          <p:cNvPr id="1082" name="Donec id elit non mi porta gravida at eget metus."/>
          <p:cNvSpPr txBox="1">
            <a:spLocks noGrp="1"/>
          </p:cNvSpPr>
          <p:nvPr>
            <p:ph type="body" sz="quarter" idx="1"/>
          </p:nvPr>
        </p:nvSpPr>
        <p:spPr>
          <a:prstGeom prst="rect">
            <a:avLst/>
          </a:prstGeom>
        </p:spPr>
        <p:txBody>
          <a:bodyPr/>
          <a:lstStyle/>
          <a:p>
            <a:r>
              <a:t>Donec id elit non mi porta gravida at eget metus.</a:t>
            </a:r>
          </a:p>
        </p:txBody>
      </p:sp>
      <p:sp>
        <p:nvSpPr>
          <p:cNvPr id="1083" name="Cras mattis consectetur purus sit amet fermentum."/>
          <p:cNvSpPr txBox="1">
            <a:spLocks noGrp="1"/>
          </p:cNvSpPr>
          <p:nvPr>
            <p:ph type="body" idx="22"/>
          </p:nvPr>
        </p:nvSpPr>
        <p:spPr>
          <a:prstGeom prst="rect">
            <a:avLst/>
          </a:prstGeom>
        </p:spPr>
        <p:txBody>
          <a:bodyPr/>
          <a:lstStyle/>
          <a:p>
            <a:r>
              <a:t>Cras mattis consectetur purus sit amet fermentum.</a:t>
            </a:r>
          </a:p>
        </p:txBody>
      </p:sp>
      <p:sp>
        <p:nvSpPr>
          <p:cNvPr id="1084" name="Cum sociis natoque et dis, ridiculus mus. Integer erat a ante posuere velit aliquet."/>
          <p:cNvSpPr txBox="1">
            <a:spLocks noGrp="1"/>
          </p:cNvSpPr>
          <p:nvPr>
            <p:ph type="body" idx="23"/>
          </p:nvPr>
        </p:nvSpPr>
        <p:spPr>
          <a:prstGeom prst="rect">
            <a:avLst/>
          </a:prstGeom>
        </p:spPr>
        <p:txBody>
          <a:bodyPr/>
          <a:lstStyle/>
          <a:p>
            <a:r>
              <a:t>Cum sociis natoque et dis, ridiculus mus. Integer erat a ante posuere velit aliquet.</a:t>
            </a:r>
          </a:p>
        </p:txBody>
      </p:sp>
      <p:sp>
        <p:nvSpPr>
          <p:cNvPr id="1085" name="Shape"/>
          <p:cNvSpPr>
            <a:spLocks noGrp="1"/>
          </p:cNvSpPr>
          <p:nvPr>
            <p:ph type="body" idx="24"/>
          </p:nvPr>
        </p:nvSpPr>
        <p:spPr>
          <a:custGeom>
            <a:avLst/>
            <a:gdLst/>
            <a:ahLst/>
            <a:cxnLst>
              <a:cxn ang="0">
                <a:pos x="wd2" y="hd2"/>
              </a:cxn>
              <a:cxn ang="5400000">
                <a:pos x="wd2" y="hd2"/>
              </a:cxn>
              <a:cxn ang="10800000">
                <a:pos x="wd2" y="hd2"/>
              </a:cxn>
              <a:cxn ang="16200000">
                <a:pos x="wd2" y="hd2"/>
              </a:cxn>
            </a:cxnLst>
            <a:rect l="0" t="0" r="r" b="b"/>
            <a:pathLst>
              <a:path w="21498" h="21600" extrusionOk="0">
                <a:moveTo>
                  <a:pt x="2685" y="9075"/>
                </a:moveTo>
                <a:cubicBezTo>
                  <a:pt x="2573" y="8867"/>
                  <a:pt x="2574" y="8652"/>
                  <a:pt x="2687" y="8417"/>
                </a:cubicBezTo>
                <a:cubicBezTo>
                  <a:pt x="2855" y="8068"/>
                  <a:pt x="3045" y="7906"/>
                  <a:pt x="3209" y="7822"/>
                </a:cubicBezTo>
                <a:lnTo>
                  <a:pt x="3209" y="9560"/>
                </a:lnTo>
                <a:cubicBezTo>
                  <a:pt x="2968" y="9426"/>
                  <a:pt x="2785" y="9262"/>
                  <a:pt x="2685" y="9075"/>
                </a:cubicBezTo>
                <a:close/>
                <a:moveTo>
                  <a:pt x="5940" y="12943"/>
                </a:moveTo>
                <a:cubicBezTo>
                  <a:pt x="6089" y="13358"/>
                  <a:pt x="5962" y="13814"/>
                  <a:pt x="5583" y="14225"/>
                </a:cubicBezTo>
                <a:cubicBezTo>
                  <a:pt x="5470" y="14348"/>
                  <a:pt x="5310" y="14445"/>
                  <a:pt x="5118" y="14514"/>
                </a:cubicBezTo>
                <a:lnTo>
                  <a:pt x="5118" y="12113"/>
                </a:lnTo>
                <a:cubicBezTo>
                  <a:pt x="5527" y="12319"/>
                  <a:pt x="5819" y="12603"/>
                  <a:pt x="5940" y="12943"/>
                </a:cubicBezTo>
                <a:close/>
                <a:moveTo>
                  <a:pt x="3209" y="16407"/>
                </a:moveTo>
                <a:lnTo>
                  <a:pt x="3209" y="16558"/>
                </a:lnTo>
                <a:cubicBezTo>
                  <a:pt x="3209" y="17088"/>
                  <a:pt x="3637" y="17518"/>
                  <a:pt x="4164" y="17518"/>
                </a:cubicBezTo>
                <a:cubicBezTo>
                  <a:pt x="4691" y="17518"/>
                  <a:pt x="5118" y="17088"/>
                  <a:pt x="5118" y="16558"/>
                </a:cubicBezTo>
                <a:lnTo>
                  <a:pt x="5118" y="16488"/>
                </a:lnTo>
                <a:cubicBezTo>
                  <a:pt x="5872" y="16360"/>
                  <a:pt x="6519" y="16032"/>
                  <a:pt x="6982" y="15531"/>
                </a:cubicBezTo>
                <a:cubicBezTo>
                  <a:pt x="7846" y="14595"/>
                  <a:pt x="8128" y="13384"/>
                  <a:pt x="7736" y="12292"/>
                </a:cubicBezTo>
                <a:cubicBezTo>
                  <a:pt x="7355" y="11231"/>
                  <a:pt x="6402" y="10434"/>
                  <a:pt x="5118" y="10065"/>
                </a:cubicBezTo>
                <a:lnTo>
                  <a:pt x="5118" y="8089"/>
                </a:lnTo>
                <a:cubicBezTo>
                  <a:pt x="5445" y="8244"/>
                  <a:pt x="5717" y="8410"/>
                  <a:pt x="5860" y="8511"/>
                </a:cubicBezTo>
                <a:cubicBezTo>
                  <a:pt x="6290" y="8817"/>
                  <a:pt x="6885" y="8715"/>
                  <a:pt x="7189" y="8284"/>
                </a:cubicBezTo>
                <a:cubicBezTo>
                  <a:pt x="7495" y="7852"/>
                  <a:pt x="7394" y="7253"/>
                  <a:pt x="6965" y="6945"/>
                </a:cubicBezTo>
                <a:cubicBezTo>
                  <a:pt x="6834" y="6852"/>
                  <a:pt x="6085" y="6336"/>
                  <a:pt x="5118" y="6026"/>
                </a:cubicBezTo>
                <a:lnTo>
                  <a:pt x="5118" y="5358"/>
                </a:lnTo>
                <a:cubicBezTo>
                  <a:pt x="5118" y="4828"/>
                  <a:pt x="4691" y="4398"/>
                  <a:pt x="4164" y="4398"/>
                </a:cubicBezTo>
                <a:cubicBezTo>
                  <a:pt x="3637" y="4398"/>
                  <a:pt x="3209" y="4828"/>
                  <a:pt x="3209" y="5358"/>
                </a:cubicBezTo>
                <a:lnTo>
                  <a:pt x="3209" y="5833"/>
                </a:lnTo>
                <a:cubicBezTo>
                  <a:pt x="3116" y="5848"/>
                  <a:pt x="3022" y="5865"/>
                  <a:pt x="2929" y="5889"/>
                </a:cubicBezTo>
                <a:cubicBezTo>
                  <a:pt x="2074" y="6108"/>
                  <a:pt x="1397" y="6693"/>
                  <a:pt x="970" y="7579"/>
                </a:cubicBezTo>
                <a:cubicBezTo>
                  <a:pt x="592" y="8363"/>
                  <a:pt x="605" y="9241"/>
                  <a:pt x="1005" y="9987"/>
                </a:cubicBezTo>
                <a:cubicBezTo>
                  <a:pt x="1415" y="10751"/>
                  <a:pt x="2199" y="11319"/>
                  <a:pt x="3209" y="11616"/>
                </a:cubicBezTo>
                <a:lnTo>
                  <a:pt x="3209" y="14398"/>
                </a:lnTo>
                <a:cubicBezTo>
                  <a:pt x="2642" y="14181"/>
                  <a:pt x="2098" y="13820"/>
                  <a:pt x="1648" y="13339"/>
                </a:cubicBezTo>
                <a:cubicBezTo>
                  <a:pt x="1287" y="12954"/>
                  <a:pt x="683" y="12936"/>
                  <a:pt x="299" y="13300"/>
                </a:cubicBezTo>
                <a:cubicBezTo>
                  <a:pt x="-84" y="13663"/>
                  <a:pt x="-102" y="14271"/>
                  <a:pt x="260" y="14657"/>
                </a:cubicBezTo>
                <a:cubicBezTo>
                  <a:pt x="1091" y="15543"/>
                  <a:pt x="2126" y="16148"/>
                  <a:pt x="3209" y="16407"/>
                </a:cubicBezTo>
                <a:close/>
                <a:moveTo>
                  <a:pt x="18610" y="14857"/>
                </a:moveTo>
                <a:cubicBezTo>
                  <a:pt x="17497" y="17026"/>
                  <a:pt x="15523" y="18677"/>
                  <a:pt x="13144" y="19349"/>
                </a:cubicBezTo>
                <a:cubicBezTo>
                  <a:pt x="13898" y="18253"/>
                  <a:pt x="14739" y="16733"/>
                  <a:pt x="15284" y="14857"/>
                </a:cubicBezTo>
                <a:cubicBezTo>
                  <a:pt x="15284" y="14857"/>
                  <a:pt x="18610" y="14857"/>
                  <a:pt x="18610" y="14857"/>
                </a:cubicBezTo>
                <a:close/>
                <a:moveTo>
                  <a:pt x="15705" y="8663"/>
                </a:moveTo>
                <a:lnTo>
                  <a:pt x="18953" y="8663"/>
                </a:lnTo>
                <a:cubicBezTo>
                  <a:pt x="19080" y="8663"/>
                  <a:pt x="19202" y="8637"/>
                  <a:pt x="19313" y="8591"/>
                </a:cubicBezTo>
                <a:cubicBezTo>
                  <a:pt x="19493" y="9298"/>
                  <a:pt x="19589" y="10038"/>
                  <a:pt x="19589" y="10800"/>
                </a:cubicBezTo>
                <a:cubicBezTo>
                  <a:pt x="19589" y="11562"/>
                  <a:pt x="19493" y="12302"/>
                  <a:pt x="19313" y="13009"/>
                </a:cubicBezTo>
                <a:cubicBezTo>
                  <a:pt x="19202" y="12963"/>
                  <a:pt x="19080" y="12937"/>
                  <a:pt x="18953" y="12937"/>
                </a:cubicBezTo>
                <a:lnTo>
                  <a:pt x="15705" y="12937"/>
                </a:lnTo>
                <a:cubicBezTo>
                  <a:pt x="15806" y="12258"/>
                  <a:pt x="15865" y="11546"/>
                  <a:pt x="15865" y="10800"/>
                </a:cubicBezTo>
                <a:cubicBezTo>
                  <a:pt x="15865" y="10054"/>
                  <a:pt x="15806" y="9342"/>
                  <a:pt x="15705" y="8663"/>
                </a:cubicBezTo>
                <a:close/>
                <a:moveTo>
                  <a:pt x="13144" y="2251"/>
                </a:moveTo>
                <a:cubicBezTo>
                  <a:pt x="15523" y="2923"/>
                  <a:pt x="17497" y="4574"/>
                  <a:pt x="18610" y="6743"/>
                </a:cubicBezTo>
                <a:lnTo>
                  <a:pt x="15284" y="6743"/>
                </a:lnTo>
                <a:cubicBezTo>
                  <a:pt x="14739" y="4867"/>
                  <a:pt x="13898" y="3347"/>
                  <a:pt x="13144" y="2251"/>
                </a:cubicBezTo>
                <a:close/>
                <a:moveTo>
                  <a:pt x="4767" y="18636"/>
                </a:moveTo>
                <a:cubicBezTo>
                  <a:pt x="4487" y="19085"/>
                  <a:pt x="4623" y="19678"/>
                  <a:pt x="5069" y="19959"/>
                </a:cubicBezTo>
                <a:cubicBezTo>
                  <a:pt x="6773" y="21033"/>
                  <a:pt x="8742" y="21600"/>
                  <a:pt x="10761" y="21600"/>
                </a:cubicBezTo>
                <a:cubicBezTo>
                  <a:pt x="10783" y="21600"/>
                  <a:pt x="10803" y="21598"/>
                  <a:pt x="10825" y="21598"/>
                </a:cubicBezTo>
                <a:cubicBezTo>
                  <a:pt x="10830" y="21598"/>
                  <a:pt x="10835" y="21600"/>
                  <a:pt x="10841" y="21600"/>
                </a:cubicBezTo>
                <a:cubicBezTo>
                  <a:pt x="10851" y="21600"/>
                  <a:pt x="10861" y="21598"/>
                  <a:pt x="10872" y="21597"/>
                </a:cubicBezTo>
                <a:cubicBezTo>
                  <a:pt x="16741" y="21537"/>
                  <a:pt x="21498" y="16718"/>
                  <a:pt x="21498" y="10800"/>
                </a:cubicBezTo>
                <a:cubicBezTo>
                  <a:pt x="21498" y="4845"/>
                  <a:pt x="16681" y="0"/>
                  <a:pt x="10761" y="0"/>
                </a:cubicBezTo>
                <a:cubicBezTo>
                  <a:pt x="8756" y="0"/>
                  <a:pt x="6799" y="560"/>
                  <a:pt x="5103" y="1620"/>
                </a:cubicBezTo>
                <a:cubicBezTo>
                  <a:pt x="4655" y="1900"/>
                  <a:pt x="4518" y="2492"/>
                  <a:pt x="4796" y="2942"/>
                </a:cubicBezTo>
                <a:cubicBezTo>
                  <a:pt x="5075" y="3393"/>
                  <a:pt x="5663" y="3532"/>
                  <a:pt x="6110" y="3251"/>
                </a:cubicBezTo>
                <a:cubicBezTo>
                  <a:pt x="6853" y="2787"/>
                  <a:pt x="7657" y="2444"/>
                  <a:pt x="8496" y="2220"/>
                </a:cubicBezTo>
                <a:cubicBezTo>
                  <a:pt x="8285" y="2524"/>
                  <a:pt x="8068" y="2861"/>
                  <a:pt x="7852" y="3229"/>
                </a:cubicBezTo>
                <a:cubicBezTo>
                  <a:pt x="7584" y="3686"/>
                  <a:pt x="7735" y="4275"/>
                  <a:pt x="8189" y="4544"/>
                </a:cubicBezTo>
                <a:cubicBezTo>
                  <a:pt x="8341" y="4634"/>
                  <a:pt x="8508" y="4677"/>
                  <a:pt x="8673" y="4677"/>
                </a:cubicBezTo>
                <a:cubicBezTo>
                  <a:pt x="9000" y="4677"/>
                  <a:pt x="9318" y="4508"/>
                  <a:pt x="9496" y="4205"/>
                </a:cubicBezTo>
                <a:cubicBezTo>
                  <a:pt x="9966" y="3402"/>
                  <a:pt x="10443" y="2772"/>
                  <a:pt x="10804" y="2339"/>
                </a:cubicBezTo>
                <a:cubicBezTo>
                  <a:pt x="11482" y="3155"/>
                  <a:pt x="12570" y="4679"/>
                  <a:pt x="13274" y="6743"/>
                </a:cubicBezTo>
                <a:lnTo>
                  <a:pt x="9632" y="6743"/>
                </a:lnTo>
                <a:cubicBezTo>
                  <a:pt x="9105" y="6743"/>
                  <a:pt x="8678" y="7173"/>
                  <a:pt x="8678" y="7703"/>
                </a:cubicBezTo>
                <a:cubicBezTo>
                  <a:pt x="8678" y="8233"/>
                  <a:pt x="9105" y="8663"/>
                  <a:pt x="9632" y="8663"/>
                </a:cubicBezTo>
                <a:lnTo>
                  <a:pt x="13767" y="8663"/>
                </a:lnTo>
                <a:cubicBezTo>
                  <a:pt x="13886" y="9337"/>
                  <a:pt x="13956" y="10050"/>
                  <a:pt x="13956" y="10800"/>
                </a:cubicBezTo>
                <a:cubicBezTo>
                  <a:pt x="13956" y="11550"/>
                  <a:pt x="13886" y="12263"/>
                  <a:pt x="13767" y="12937"/>
                </a:cubicBezTo>
                <a:lnTo>
                  <a:pt x="10182" y="12937"/>
                </a:lnTo>
                <a:cubicBezTo>
                  <a:pt x="9654" y="12937"/>
                  <a:pt x="9227" y="13367"/>
                  <a:pt x="9227" y="13897"/>
                </a:cubicBezTo>
                <a:cubicBezTo>
                  <a:pt x="9227" y="14427"/>
                  <a:pt x="9654" y="14857"/>
                  <a:pt x="10182" y="14857"/>
                </a:cubicBezTo>
                <a:lnTo>
                  <a:pt x="13274" y="14857"/>
                </a:lnTo>
                <a:cubicBezTo>
                  <a:pt x="12569" y="16921"/>
                  <a:pt x="11482" y="18446"/>
                  <a:pt x="10804" y="19261"/>
                </a:cubicBezTo>
                <a:cubicBezTo>
                  <a:pt x="10411" y="18790"/>
                  <a:pt x="9881" y="18085"/>
                  <a:pt x="9370" y="17177"/>
                </a:cubicBezTo>
                <a:cubicBezTo>
                  <a:pt x="9110" y="16715"/>
                  <a:pt x="8528" y="16552"/>
                  <a:pt x="8069" y="16814"/>
                </a:cubicBezTo>
                <a:cubicBezTo>
                  <a:pt x="7610" y="17076"/>
                  <a:pt x="7449" y="17661"/>
                  <a:pt x="7709" y="18123"/>
                </a:cubicBezTo>
                <a:cubicBezTo>
                  <a:pt x="7972" y="18590"/>
                  <a:pt x="8239" y="19008"/>
                  <a:pt x="8496" y="19380"/>
                </a:cubicBezTo>
                <a:cubicBezTo>
                  <a:pt x="7647" y="19153"/>
                  <a:pt x="6833" y="18804"/>
                  <a:pt x="6083" y="18332"/>
                </a:cubicBezTo>
                <a:cubicBezTo>
                  <a:pt x="5636" y="18050"/>
                  <a:pt x="5047" y="18186"/>
                  <a:pt x="4767" y="18636"/>
                </a:cubicBezTo>
                <a:close/>
              </a:path>
            </a:pathLst>
          </a:custGeom>
        </p:spPr>
        <p:txBody>
          <a:bodyPr/>
          <a:lstStyle/>
          <a:p>
            <a:pPr defTabSz="457200">
              <a:lnSpc>
                <a:spcPct val="100000"/>
              </a:lnSpc>
              <a:defRPr sz="3000" b="1">
                <a:solidFill>
                  <a:srgbClr val="FFFFFF"/>
                </a:solidFill>
              </a:defRPr>
            </a:pPr>
            <a:endParaRPr/>
          </a:p>
        </p:txBody>
      </p:sp>
    </p:spTree>
  </p:cSld>
  <p:clrMapOvr>
    <a:masterClrMapping/>
  </p:clrMapOvr>
  <p:transition xmlns:p14="http://schemas.microsoft.com/office/powerpoint/2010/mai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2" name="Company  Name  / Presentation theme goes here"/>
          <p:cNvSpPr txBox="1">
            <a:spLocks noGrp="1"/>
          </p:cNvSpPr>
          <p:nvPr>
            <p:ph type="body" idx="13"/>
          </p:nvPr>
        </p:nvSpPr>
        <p:spPr>
          <a:prstGeom prst="rect">
            <a:avLst/>
          </a:prstGeom>
        </p:spPr>
        <p:txBody>
          <a:bodyPr/>
          <a:lstStyle/>
          <a:p>
            <a:r>
              <a:t>Company  Name  / Presentation theme goes here</a:t>
            </a:r>
          </a:p>
        </p:txBody>
      </p:sp>
      <p:sp>
        <p:nvSpPr>
          <p:cNvPr id="653" name="Slide Number"/>
          <p:cNvSpPr txBox="1">
            <a:spLocks noGrp="1"/>
          </p:cNvSpPr>
          <p:nvPr>
            <p:ph type="sldNum" sz="quarter" idx="2"/>
          </p:nvPr>
        </p:nvSpPr>
        <p:spPr>
          <a:xfrm>
            <a:off x="12247091" y="8905130"/>
            <a:ext cx="127560" cy="241301"/>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2</a:t>
            </a:fld>
            <a:endParaRPr/>
          </a:p>
        </p:txBody>
      </p:sp>
      <p:pic>
        <p:nvPicPr>
          <p:cNvPr id="654" name="Image" descr="Image"/>
          <p:cNvPicPr>
            <a:picLocks noGrp="1" noChangeAspect="1"/>
          </p:cNvPicPr>
          <p:nvPr>
            <p:ph type="pic" idx="14"/>
          </p:nvPr>
        </p:nvPicPr>
        <p:blipFill>
          <a:blip r:embed="rId2">
            <a:extLst/>
          </a:blip>
          <a:srcRect l="25176" r="25176"/>
          <a:stretch>
            <a:fillRect/>
          </a:stretch>
        </p:blipFill>
        <p:spPr>
          <a:prstGeom prst="rect">
            <a:avLst/>
          </a:prstGeom>
        </p:spPr>
      </p:pic>
      <p:sp>
        <p:nvSpPr>
          <p:cNvPr id="655" name="Section name here."/>
          <p:cNvSpPr txBox="1">
            <a:spLocks noGrp="1"/>
          </p:cNvSpPr>
          <p:nvPr>
            <p:ph type="title"/>
          </p:nvPr>
        </p:nvSpPr>
        <p:spPr>
          <a:prstGeom prst="rect">
            <a:avLst/>
          </a:prstGeom>
        </p:spPr>
        <p:txBody>
          <a:bodyPr/>
          <a:lstStyle/>
          <a:p>
            <a:r>
              <a:t>Section name here.</a:t>
            </a:r>
          </a:p>
        </p:txBody>
      </p:sp>
      <p:sp>
        <p:nvSpPr>
          <p:cNvPr id="656" name="#2"/>
          <p:cNvSpPr txBox="1">
            <a:spLocks noGrp="1"/>
          </p:cNvSpPr>
          <p:nvPr>
            <p:ph type="body" idx="15"/>
          </p:nvPr>
        </p:nvSpPr>
        <p:spPr>
          <a:prstGeom prst="rect">
            <a:avLst/>
          </a:prstGeom>
        </p:spPr>
        <p:txBody>
          <a:bodyPr/>
          <a:lstStyle/>
          <a:p>
            <a:r>
              <a:t>#2</a:t>
            </a:r>
          </a:p>
        </p:txBody>
      </p:sp>
      <p:sp>
        <p:nvSpPr>
          <p:cNvPr id="657" name="Vivamus sagittis lacus vel augue laoreet rutrum faucibus dolor auctor. Vivamus sagittis lacus vel augue laoreet rutrum faucibus dolor auctor."/>
          <p:cNvSpPr txBox="1">
            <a:spLocks noGrp="1"/>
          </p:cNvSpPr>
          <p:nvPr>
            <p:ph type="body" sz="quarter" idx="1"/>
          </p:nvPr>
        </p:nvSpPr>
        <p:spPr>
          <a:prstGeom prst="rect">
            <a:avLst/>
          </a:prstGeom>
        </p:spPr>
        <p:txBody>
          <a:bodyPr/>
          <a:lstStyle/>
          <a:p>
            <a:r>
              <a:t>Vivamus sagittis lacus vel augue laoreet rutrum faucibus dolor auctor. Vivamus sagittis lacus vel augue laoreet rutrum faucibus dolor auctor.</a:t>
            </a:r>
          </a:p>
        </p:txBody>
      </p:sp>
      <p:sp>
        <p:nvSpPr>
          <p:cNvPr id="658" name="Rectangle"/>
          <p:cNvSpPr>
            <a:spLocks noGrp="1"/>
          </p:cNvSpPr>
          <p:nvPr>
            <p:ph type="body" idx="16"/>
          </p:nvPr>
        </p:nvSpPr>
        <p:spPr>
          <a:prstGeom prst="rect">
            <a:avLst/>
          </a:prstGeom>
        </p:spPr>
        <p:txBody>
          <a:bodyPr/>
          <a:lstStyle/>
          <a:p>
            <a:pPr>
              <a:lnSpc>
                <a:spcPct val="100000"/>
              </a:lnSpc>
              <a:defRPr b="1">
                <a:solidFill>
                  <a:srgbClr val="FFFFFF"/>
                </a:solidFill>
              </a:defRPr>
            </a:pPr>
            <a:endParaRPr/>
          </a:p>
        </p:txBody>
      </p:sp>
      <p:sp>
        <p:nvSpPr>
          <p:cNvPr id="659" name="Image title goes here"/>
          <p:cNvSpPr txBox="1">
            <a:spLocks noGrp="1"/>
          </p:cNvSpPr>
          <p:nvPr>
            <p:ph type="body" idx="17"/>
          </p:nvPr>
        </p:nvSpPr>
        <p:spPr>
          <a:prstGeom prst="rect">
            <a:avLst/>
          </a:prstGeom>
        </p:spPr>
        <p:txBody>
          <a:bodyPr/>
          <a:lstStyle/>
          <a:p>
            <a:r>
              <a:t>Image title goes here</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7" name="Company  Name  / Presentation theme goes here"/>
          <p:cNvSpPr txBox="1">
            <a:spLocks noGrp="1"/>
          </p:cNvSpPr>
          <p:nvPr>
            <p:ph type="body" idx="13"/>
          </p:nvPr>
        </p:nvSpPr>
        <p:spPr>
          <a:prstGeom prst="rect">
            <a:avLst/>
          </a:prstGeom>
        </p:spPr>
        <p:txBody>
          <a:bodyPr/>
          <a:lstStyle/>
          <a:p>
            <a:r>
              <a:t>Company  Name  / Presentation theme goes here</a:t>
            </a:r>
          </a:p>
        </p:txBody>
      </p:sp>
      <p:sp>
        <p:nvSpPr>
          <p:cNvPr id="1088" name="Contact us:"/>
          <p:cNvSpPr txBox="1">
            <a:spLocks noGrp="1"/>
          </p:cNvSpPr>
          <p:nvPr>
            <p:ph type="title"/>
          </p:nvPr>
        </p:nvSpPr>
        <p:spPr>
          <a:prstGeom prst="rect">
            <a:avLst/>
          </a:prstGeom>
        </p:spPr>
        <p:txBody>
          <a:bodyPr/>
          <a:lstStyle/>
          <a:p>
            <a:r>
              <a:t>Contact us:</a:t>
            </a:r>
          </a:p>
        </p:txBody>
      </p:sp>
      <p:sp>
        <p:nvSpPr>
          <p:cNvPr id="1089"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val="1"/>
            </a:ext>
          </a:extLst>
        </p:spPr>
        <p:txBody>
          <a:bodyPr/>
          <a:lstStyle/>
          <a:p>
            <a:fld id="{86CB4B4D-7CA3-9044-876B-883B54F8677D}" type="slidenum">
              <a:t>20</a:t>
            </a:fld>
            <a:endParaRPr/>
          </a:p>
        </p:txBody>
      </p:sp>
      <p:pic>
        <p:nvPicPr>
          <p:cNvPr id="1090" name="aaaScreen-Shot-2017-09-07-at-14.19.14.jpg" descr="aaaScreen-Shot-2017-09-07-at-14.19.14.jpg"/>
          <p:cNvPicPr>
            <a:picLocks noGrp="1" noChangeAspect="1"/>
          </p:cNvPicPr>
          <p:nvPr>
            <p:ph type="pic" idx="14"/>
          </p:nvPr>
        </p:nvPicPr>
        <p:blipFill>
          <a:blip r:embed="rId2">
            <a:extLst/>
          </a:blip>
          <a:srcRect l="20252" r="20252"/>
          <a:stretch>
            <a:fillRect/>
          </a:stretch>
        </p:blipFill>
        <p:spPr>
          <a:prstGeom prst="rect">
            <a:avLst/>
          </a:prstGeom>
        </p:spPr>
      </p:pic>
      <p:sp>
        <p:nvSpPr>
          <p:cNvPr id="1091" name="Square"/>
          <p:cNvSpPr>
            <a:spLocks noGrp="1"/>
          </p:cNvSpPr>
          <p:nvPr>
            <p:ph type="body" idx="15"/>
          </p:nvPr>
        </p:nvSpPr>
        <p:spPr>
          <a:prstGeom prst="rect">
            <a:avLst/>
          </a:prstGeom>
        </p:spPr>
        <p:txBody>
          <a:bodyPr/>
          <a:lstStyle/>
          <a:p>
            <a:pPr>
              <a:lnSpc>
                <a:spcPct val="100000"/>
              </a:lnSpc>
              <a:defRPr b="1">
                <a:solidFill>
                  <a:srgbClr val="FFFFFF"/>
                </a:solidFill>
              </a:defRPr>
            </a:pPr>
            <a:endParaRPr/>
          </a:p>
        </p:txBody>
      </p:sp>
      <p:sp>
        <p:nvSpPr>
          <p:cNvPr id="1092" name="Square"/>
          <p:cNvSpPr>
            <a:spLocks noGrp="1"/>
          </p:cNvSpPr>
          <p:nvPr>
            <p:ph type="body" idx="16"/>
          </p:nvPr>
        </p:nvSpPr>
        <p:spPr>
          <a:prstGeom prst="rect">
            <a:avLst/>
          </a:prstGeom>
        </p:spPr>
        <p:txBody>
          <a:bodyPr/>
          <a:lstStyle/>
          <a:p>
            <a:pPr>
              <a:lnSpc>
                <a:spcPct val="100000"/>
              </a:lnSpc>
              <a:defRPr b="1">
                <a:solidFill>
                  <a:srgbClr val="FFFFFF"/>
                </a:solidFill>
              </a:defRPr>
            </a:pPr>
            <a:endParaRPr/>
          </a:p>
        </p:txBody>
      </p:sp>
      <p:sp>
        <p:nvSpPr>
          <p:cNvPr id="1093" name="Nullam quis risus eget urna…"/>
          <p:cNvSpPr txBox="1">
            <a:spLocks noGrp="1"/>
          </p:cNvSpPr>
          <p:nvPr>
            <p:ph type="body" sz="quarter" idx="1"/>
          </p:nvPr>
        </p:nvSpPr>
        <p:spPr>
          <a:prstGeom prst="rect">
            <a:avLst/>
          </a:prstGeom>
        </p:spPr>
        <p:txBody>
          <a:bodyPr/>
          <a:lstStyle/>
          <a:p>
            <a:r>
              <a:t>Nullam quis risus eget urna</a:t>
            </a:r>
          </a:p>
          <a:p>
            <a:r>
              <a:t>Mollis ornare vel eu leo. </a:t>
            </a:r>
          </a:p>
          <a:p>
            <a:r>
              <a:t>Vivamus sagittis lacus ve</a:t>
            </a:r>
          </a:p>
        </p:txBody>
      </p:sp>
      <p:sp>
        <p:nvSpPr>
          <p:cNvPr id="1094" name="Nullam quis risus eget urna…"/>
          <p:cNvSpPr txBox="1">
            <a:spLocks noGrp="1"/>
          </p:cNvSpPr>
          <p:nvPr>
            <p:ph type="body" idx="17"/>
          </p:nvPr>
        </p:nvSpPr>
        <p:spPr>
          <a:prstGeom prst="rect">
            <a:avLst/>
          </a:prstGeom>
        </p:spPr>
        <p:txBody>
          <a:bodyPr/>
          <a:lstStyle/>
          <a:p>
            <a:pPr algn="l"/>
            <a:r>
              <a:t>Nullam quis risus eget urna</a:t>
            </a:r>
          </a:p>
          <a:p>
            <a:pPr algn="l"/>
            <a:r>
              <a:t>Mollis ornare vel eu leo. </a:t>
            </a:r>
          </a:p>
          <a:p>
            <a:pPr algn="l"/>
            <a:r>
              <a:t>Vivamus sagittis lacus ve</a:t>
            </a:r>
          </a:p>
        </p:txBody>
      </p:sp>
      <p:sp>
        <p:nvSpPr>
          <p:cNvPr id="1095" name="Rectangle"/>
          <p:cNvSpPr>
            <a:spLocks noGrp="1"/>
          </p:cNvSpPr>
          <p:nvPr>
            <p:ph type="body" idx="18"/>
          </p:nvPr>
        </p:nvSpPr>
        <p:spPr>
          <a:prstGeom prst="rect">
            <a:avLst/>
          </a:prstGeom>
        </p:spPr>
        <p:txBody>
          <a:bodyPr/>
          <a:lstStyle/>
          <a:p>
            <a:pPr>
              <a:lnSpc>
                <a:spcPct val="100000"/>
              </a:lnSpc>
              <a:defRPr b="1">
                <a:solidFill>
                  <a:srgbClr val="FFFFFF"/>
                </a:solidFill>
              </a:defRPr>
            </a:pPr>
            <a:endParaRPr/>
          </a:p>
        </p:txBody>
      </p:sp>
      <p:sp>
        <p:nvSpPr>
          <p:cNvPr id="1096" name="Image title goes here"/>
          <p:cNvSpPr txBox="1">
            <a:spLocks noGrp="1"/>
          </p:cNvSpPr>
          <p:nvPr>
            <p:ph type="body" idx="19"/>
          </p:nvPr>
        </p:nvSpPr>
        <p:spPr>
          <a:prstGeom prst="rect">
            <a:avLst/>
          </a:prstGeom>
        </p:spPr>
        <p:txBody>
          <a:bodyPr/>
          <a:lstStyle/>
          <a:p>
            <a:r>
              <a:t>Image title goes here</a:t>
            </a:r>
          </a:p>
        </p:txBody>
      </p:sp>
      <p:sp>
        <p:nvSpPr>
          <p:cNvPr id="1097" name="Shape"/>
          <p:cNvSpPr>
            <a:spLocks noGrp="1"/>
          </p:cNvSpPr>
          <p:nvPr>
            <p:ph type="body" idx="20"/>
          </p:nvPr>
        </p:nvSpPr>
        <p:spPr>
          <a:custGeom>
            <a:avLst/>
            <a:gdLst/>
            <a:ahLst/>
            <a:cxnLst>
              <a:cxn ang="0">
                <a:pos x="wd2" y="hd2"/>
              </a:cxn>
              <a:cxn ang="5400000">
                <a:pos x="wd2" y="hd2"/>
              </a:cxn>
              <a:cxn ang="10800000">
                <a:pos x="wd2" y="hd2"/>
              </a:cxn>
              <a:cxn ang="16200000">
                <a:pos x="wd2" y="hd2"/>
              </a:cxn>
            </a:cxnLst>
            <a:rect l="0" t="0" r="r" b="b"/>
            <a:pathLst>
              <a:path w="21523" h="21600" extrusionOk="0">
                <a:moveTo>
                  <a:pt x="12219" y="7147"/>
                </a:moveTo>
                <a:cubicBezTo>
                  <a:pt x="12218" y="6316"/>
                  <a:pt x="11564" y="5640"/>
                  <a:pt x="10762" y="5640"/>
                </a:cubicBezTo>
                <a:cubicBezTo>
                  <a:pt x="10373" y="5640"/>
                  <a:pt x="10007" y="5797"/>
                  <a:pt x="9732" y="6082"/>
                </a:cubicBezTo>
                <a:cubicBezTo>
                  <a:pt x="9458" y="6366"/>
                  <a:pt x="9306" y="6744"/>
                  <a:pt x="9307" y="7146"/>
                </a:cubicBezTo>
                <a:cubicBezTo>
                  <a:pt x="9307" y="7977"/>
                  <a:pt x="9961" y="8653"/>
                  <a:pt x="10765" y="8653"/>
                </a:cubicBezTo>
                <a:cubicBezTo>
                  <a:pt x="11153" y="8653"/>
                  <a:pt x="11519" y="8497"/>
                  <a:pt x="11793" y="8212"/>
                </a:cubicBezTo>
                <a:cubicBezTo>
                  <a:pt x="12068" y="7928"/>
                  <a:pt x="12219" y="7550"/>
                  <a:pt x="12219" y="7147"/>
                </a:cubicBezTo>
                <a:close/>
                <a:moveTo>
                  <a:pt x="14132" y="7145"/>
                </a:moveTo>
                <a:cubicBezTo>
                  <a:pt x="14132" y="8077"/>
                  <a:pt x="13783" y="8952"/>
                  <a:pt x="13147" y="9611"/>
                </a:cubicBezTo>
                <a:cubicBezTo>
                  <a:pt x="12511" y="10269"/>
                  <a:pt x="11665" y="10632"/>
                  <a:pt x="10765" y="10632"/>
                </a:cubicBezTo>
                <a:lnTo>
                  <a:pt x="10765" y="10632"/>
                </a:lnTo>
                <a:cubicBezTo>
                  <a:pt x="8907" y="10632"/>
                  <a:pt x="7395" y="9069"/>
                  <a:pt x="7393" y="7148"/>
                </a:cubicBezTo>
                <a:cubicBezTo>
                  <a:pt x="7393" y="6217"/>
                  <a:pt x="7743" y="5342"/>
                  <a:pt x="8379" y="4683"/>
                </a:cubicBezTo>
                <a:cubicBezTo>
                  <a:pt x="9015" y="4025"/>
                  <a:pt x="9861" y="3662"/>
                  <a:pt x="10761" y="3662"/>
                </a:cubicBezTo>
                <a:cubicBezTo>
                  <a:pt x="12618" y="3662"/>
                  <a:pt x="14130" y="5225"/>
                  <a:pt x="14132" y="7145"/>
                </a:cubicBezTo>
                <a:close/>
                <a:moveTo>
                  <a:pt x="15850" y="7242"/>
                </a:moveTo>
                <a:cubicBezTo>
                  <a:pt x="15850" y="4340"/>
                  <a:pt x="13567" y="1979"/>
                  <a:pt x="10761" y="1979"/>
                </a:cubicBezTo>
                <a:cubicBezTo>
                  <a:pt x="10761" y="1979"/>
                  <a:pt x="10761" y="1979"/>
                  <a:pt x="10761" y="1979"/>
                </a:cubicBezTo>
                <a:cubicBezTo>
                  <a:pt x="7955" y="1979"/>
                  <a:pt x="5672" y="4340"/>
                  <a:pt x="5672" y="7241"/>
                </a:cubicBezTo>
                <a:cubicBezTo>
                  <a:pt x="5671" y="9249"/>
                  <a:pt x="8556" y="13209"/>
                  <a:pt x="10760" y="15721"/>
                </a:cubicBezTo>
                <a:cubicBezTo>
                  <a:pt x="12965" y="13207"/>
                  <a:pt x="15850" y="9246"/>
                  <a:pt x="15850" y="7242"/>
                </a:cubicBezTo>
                <a:close/>
                <a:moveTo>
                  <a:pt x="17763" y="7242"/>
                </a:moveTo>
                <a:cubicBezTo>
                  <a:pt x="17763" y="10987"/>
                  <a:pt x="12095" y="17164"/>
                  <a:pt x="11449" y="17856"/>
                </a:cubicBezTo>
                <a:lnTo>
                  <a:pt x="10761" y="18593"/>
                </a:lnTo>
                <a:lnTo>
                  <a:pt x="10073" y="17856"/>
                </a:lnTo>
                <a:cubicBezTo>
                  <a:pt x="9426" y="17164"/>
                  <a:pt x="3758" y="10986"/>
                  <a:pt x="3759" y="7241"/>
                </a:cubicBezTo>
                <a:cubicBezTo>
                  <a:pt x="3759" y="3249"/>
                  <a:pt x="6900" y="0"/>
                  <a:pt x="10761" y="0"/>
                </a:cubicBezTo>
                <a:cubicBezTo>
                  <a:pt x="14622" y="0"/>
                  <a:pt x="17763" y="3248"/>
                  <a:pt x="17763" y="7242"/>
                </a:cubicBezTo>
                <a:close/>
                <a:moveTo>
                  <a:pt x="21502" y="20409"/>
                </a:moveTo>
                <a:cubicBezTo>
                  <a:pt x="21561" y="20701"/>
                  <a:pt x="21489" y="21004"/>
                  <a:pt x="21308" y="21235"/>
                </a:cubicBezTo>
                <a:cubicBezTo>
                  <a:pt x="21126" y="21466"/>
                  <a:pt x="20854" y="21600"/>
                  <a:pt x="20566" y="21600"/>
                </a:cubicBezTo>
                <a:lnTo>
                  <a:pt x="956" y="21600"/>
                </a:lnTo>
                <a:cubicBezTo>
                  <a:pt x="668" y="21600"/>
                  <a:pt x="396" y="21466"/>
                  <a:pt x="214" y="21235"/>
                </a:cubicBezTo>
                <a:cubicBezTo>
                  <a:pt x="33" y="21004"/>
                  <a:pt x="-39" y="20701"/>
                  <a:pt x="20" y="20409"/>
                </a:cubicBezTo>
                <a:lnTo>
                  <a:pt x="1600" y="12547"/>
                </a:lnTo>
                <a:cubicBezTo>
                  <a:pt x="1693" y="12088"/>
                  <a:pt x="2083" y="11759"/>
                  <a:pt x="2537" y="11759"/>
                </a:cubicBezTo>
                <a:lnTo>
                  <a:pt x="4078" y="11759"/>
                </a:lnTo>
                <a:cubicBezTo>
                  <a:pt x="4606" y="11759"/>
                  <a:pt x="5034" y="12202"/>
                  <a:pt x="5034" y="12748"/>
                </a:cubicBezTo>
                <a:cubicBezTo>
                  <a:pt x="5034" y="13295"/>
                  <a:pt x="4606" y="13737"/>
                  <a:pt x="4078" y="13737"/>
                </a:cubicBezTo>
                <a:lnTo>
                  <a:pt x="3315" y="13737"/>
                </a:lnTo>
                <a:lnTo>
                  <a:pt x="2132" y="19621"/>
                </a:lnTo>
                <a:lnTo>
                  <a:pt x="19390" y="19621"/>
                </a:lnTo>
                <a:lnTo>
                  <a:pt x="18207" y="13737"/>
                </a:lnTo>
                <a:lnTo>
                  <a:pt x="17443" y="13737"/>
                </a:lnTo>
                <a:cubicBezTo>
                  <a:pt x="16915" y="13737"/>
                  <a:pt x="16486" y="13295"/>
                  <a:pt x="16486" y="12748"/>
                </a:cubicBezTo>
                <a:cubicBezTo>
                  <a:pt x="16486" y="12202"/>
                  <a:pt x="16915" y="11759"/>
                  <a:pt x="17443" y="11759"/>
                </a:cubicBezTo>
                <a:lnTo>
                  <a:pt x="18985" y="11759"/>
                </a:lnTo>
                <a:cubicBezTo>
                  <a:pt x="19439" y="11759"/>
                  <a:pt x="19829" y="12088"/>
                  <a:pt x="19922" y="12547"/>
                </a:cubicBezTo>
                <a:cubicBezTo>
                  <a:pt x="19922" y="12547"/>
                  <a:pt x="21502" y="20409"/>
                  <a:pt x="21502" y="20409"/>
                </a:cubicBezTo>
                <a:close/>
              </a:path>
            </a:pathLst>
          </a:custGeom>
        </p:spPr>
        <p:txBody>
          <a:bodyPr/>
          <a:lstStyle/>
          <a:p>
            <a:pPr defTabSz="457200">
              <a:lnSpc>
                <a:spcPct val="100000"/>
              </a:lnSpc>
              <a:defRPr sz="3000" b="1">
                <a:solidFill>
                  <a:srgbClr val="FFFFFF"/>
                </a:solidFill>
              </a:defRPr>
            </a:pPr>
            <a:endParaRPr/>
          </a:p>
        </p:txBody>
      </p:sp>
      <p:sp>
        <p:nvSpPr>
          <p:cNvPr id="1098" name="Shape"/>
          <p:cNvSpPr>
            <a:spLocks noGrp="1"/>
          </p:cNvSpPr>
          <p:nvPr>
            <p:ph type="body" idx="21"/>
          </p:nvPr>
        </p:nvSpPr>
        <p:spPr>
          <a:custGeom>
            <a:avLst/>
            <a:gdLst/>
            <a:ahLst/>
            <a:cxnLst>
              <a:cxn ang="0">
                <a:pos x="wd2" y="hd2"/>
              </a:cxn>
              <a:cxn ang="5400000">
                <a:pos x="wd2" y="hd2"/>
              </a:cxn>
              <a:cxn ang="10800000">
                <a:pos x="wd2" y="hd2"/>
              </a:cxn>
              <a:cxn ang="16200000">
                <a:pos x="wd2" y="hd2"/>
              </a:cxn>
            </a:cxnLst>
            <a:rect l="0" t="0" r="r" b="b"/>
            <a:pathLst>
              <a:path w="21523" h="21600" extrusionOk="0">
                <a:moveTo>
                  <a:pt x="12219" y="7147"/>
                </a:moveTo>
                <a:cubicBezTo>
                  <a:pt x="12218" y="6316"/>
                  <a:pt x="11564" y="5640"/>
                  <a:pt x="10762" y="5640"/>
                </a:cubicBezTo>
                <a:cubicBezTo>
                  <a:pt x="10373" y="5640"/>
                  <a:pt x="10007" y="5797"/>
                  <a:pt x="9732" y="6082"/>
                </a:cubicBezTo>
                <a:cubicBezTo>
                  <a:pt x="9458" y="6366"/>
                  <a:pt x="9306" y="6744"/>
                  <a:pt x="9307" y="7146"/>
                </a:cubicBezTo>
                <a:cubicBezTo>
                  <a:pt x="9307" y="7977"/>
                  <a:pt x="9961" y="8653"/>
                  <a:pt x="10765" y="8653"/>
                </a:cubicBezTo>
                <a:cubicBezTo>
                  <a:pt x="11153" y="8653"/>
                  <a:pt x="11519" y="8497"/>
                  <a:pt x="11793" y="8212"/>
                </a:cubicBezTo>
                <a:cubicBezTo>
                  <a:pt x="12068" y="7928"/>
                  <a:pt x="12219" y="7550"/>
                  <a:pt x="12219" y="7147"/>
                </a:cubicBezTo>
                <a:close/>
                <a:moveTo>
                  <a:pt x="14132" y="7145"/>
                </a:moveTo>
                <a:cubicBezTo>
                  <a:pt x="14132" y="8077"/>
                  <a:pt x="13783" y="8952"/>
                  <a:pt x="13147" y="9611"/>
                </a:cubicBezTo>
                <a:cubicBezTo>
                  <a:pt x="12511" y="10269"/>
                  <a:pt x="11665" y="10632"/>
                  <a:pt x="10765" y="10632"/>
                </a:cubicBezTo>
                <a:lnTo>
                  <a:pt x="10765" y="10632"/>
                </a:lnTo>
                <a:cubicBezTo>
                  <a:pt x="8907" y="10632"/>
                  <a:pt x="7395" y="9069"/>
                  <a:pt x="7393" y="7148"/>
                </a:cubicBezTo>
                <a:cubicBezTo>
                  <a:pt x="7393" y="6217"/>
                  <a:pt x="7743" y="5342"/>
                  <a:pt x="8379" y="4683"/>
                </a:cubicBezTo>
                <a:cubicBezTo>
                  <a:pt x="9015" y="4025"/>
                  <a:pt x="9861" y="3662"/>
                  <a:pt x="10761" y="3662"/>
                </a:cubicBezTo>
                <a:cubicBezTo>
                  <a:pt x="12618" y="3662"/>
                  <a:pt x="14130" y="5225"/>
                  <a:pt x="14132" y="7145"/>
                </a:cubicBezTo>
                <a:close/>
                <a:moveTo>
                  <a:pt x="15850" y="7242"/>
                </a:moveTo>
                <a:cubicBezTo>
                  <a:pt x="15850" y="4340"/>
                  <a:pt x="13567" y="1979"/>
                  <a:pt x="10761" y="1979"/>
                </a:cubicBezTo>
                <a:cubicBezTo>
                  <a:pt x="10761" y="1979"/>
                  <a:pt x="10761" y="1979"/>
                  <a:pt x="10761" y="1979"/>
                </a:cubicBezTo>
                <a:cubicBezTo>
                  <a:pt x="7955" y="1979"/>
                  <a:pt x="5672" y="4340"/>
                  <a:pt x="5672" y="7241"/>
                </a:cubicBezTo>
                <a:cubicBezTo>
                  <a:pt x="5671" y="9249"/>
                  <a:pt x="8556" y="13209"/>
                  <a:pt x="10760" y="15721"/>
                </a:cubicBezTo>
                <a:cubicBezTo>
                  <a:pt x="12965" y="13207"/>
                  <a:pt x="15850" y="9246"/>
                  <a:pt x="15850" y="7242"/>
                </a:cubicBezTo>
                <a:close/>
                <a:moveTo>
                  <a:pt x="17763" y="7242"/>
                </a:moveTo>
                <a:cubicBezTo>
                  <a:pt x="17763" y="10987"/>
                  <a:pt x="12095" y="17164"/>
                  <a:pt x="11449" y="17856"/>
                </a:cubicBezTo>
                <a:lnTo>
                  <a:pt x="10761" y="18593"/>
                </a:lnTo>
                <a:lnTo>
                  <a:pt x="10073" y="17856"/>
                </a:lnTo>
                <a:cubicBezTo>
                  <a:pt x="9426" y="17164"/>
                  <a:pt x="3758" y="10986"/>
                  <a:pt x="3759" y="7241"/>
                </a:cubicBezTo>
                <a:cubicBezTo>
                  <a:pt x="3759" y="3249"/>
                  <a:pt x="6900" y="0"/>
                  <a:pt x="10761" y="0"/>
                </a:cubicBezTo>
                <a:cubicBezTo>
                  <a:pt x="14622" y="0"/>
                  <a:pt x="17763" y="3248"/>
                  <a:pt x="17763" y="7242"/>
                </a:cubicBezTo>
                <a:close/>
                <a:moveTo>
                  <a:pt x="21502" y="20409"/>
                </a:moveTo>
                <a:cubicBezTo>
                  <a:pt x="21561" y="20701"/>
                  <a:pt x="21489" y="21004"/>
                  <a:pt x="21308" y="21235"/>
                </a:cubicBezTo>
                <a:cubicBezTo>
                  <a:pt x="21126" y="21466"/>
                  <a:pt x="20854" y="21600"/>
                  <a:pt x="20566" y="21600"/>
                </a:cubicBezTo>
                <a:lnTo>
                  <a:pt x="956" y="21600"/>
                </a:lnTo>
                <a:cubicBezTo>
                  <a:pt x="668" y="21600"/>
                  <a:pt x="396" y="21466"/>
                  <a:pt x="214" y="21235"/>
                </a:cubicBezTo>
                <a:cubicBezTo>
                  <a:pt x="33" y="21004"/>
                  <a:pt x="-39" y="20701"/>
                  <a:pt x="20" y="20409"/>
                </a:cubicBezTo>
                <a:lnTo>
                  <a:pt x="1600" y="12547"/>
                </a:lnTo>
                <a:cubicBezTo>
                  <a:pt x="1693" y="12088"/>
                  <a:pt x="2083" y="11759"/>
                  <a:pt x="2537" y="11759"/>
                </a:cubicBezTo>
                <a:lnTo>
                  <a:pt x="4078" y="11759"/>
                </a:lnTo>
                <a:cubicBezTo>
                  <a:pt x="4606" y="11759"/>
                  <a:pt x="5034" y="12202"/>
                  <a:pt x="5034" y="12748"/>
                </a:cubicBezTo>
                <a:cubicBezTo>
                  <a:pt x="5034" y="13295"/>
                  <a:pt x="4606" y="13737"/>
                  <a:pt x="4078" y="13737"/>
                </a:cubicBezTo>
                <a:lnTo>
                  <a:pt x="3315" y="13737"/>
                </a:lnTo>
                <a:lnTo>
                  <a:pt x="2132" y="19621"/>
                </a:lnTo>
                <a:lnTo>
                  <a:pt x="19390" y="19621"/>
                </a:lnTo>
                <a:lnTo>
                  <a:pt x="18207" y="13737"/>
                </a:lnTo>
                <a:lnTo>
                  <a:pt x="17443" y="13737"/>
                </a:lnTo>
                <a:cubicBezTo>
                  <a:pt x="16915" y="13737"/>
                  <a:pt x="16486" y="13295"/>
                  <a:pt x="16486" y="12748"/>
                </a:cubicBezTo>
                <a:cubicBezTo>
                  <a:pt x="16486" y="12202"/>
                  <a:pt x="16915" y="11759"/>
                  <a:pt x="17443" y="11759"/>
                </a:cubicBezTo>
                <a:lnTo>
                  <a:pt x="18985" y="11759"/>
                </a:lnTo>
                <a:cubicBezTo>
                  <a:pt x="19439" y="11759"/>
                  <a:pt x="19829" y="12088"/>
                  <a:pt x="19922" y="12547"/>
                </a:cubicBezTo>
                <a:cubicBezTo>
                  <a:pt x="19922" y="12547"/>
                  <a:pt x="21502" y="20409"/>
                  <a:pt x="21502" y="20409"/>
                </a:cubicBezTo>
                <a:close/>
              </a:path>
            </a:pathLst>
          </a:custGeom>
        </p:spPr>
        <p:txBody>
          <a:bodyPr/>
          <a:lstStyle/>
          <a:p>
            <a:pPr defTabSz="457200">
              <a:lnSpc>
                <a:spcPct val="100000"/>
              </a:lnSpc>
              <a:defRPr sz="3000" b="1">
                <a:solidFill>
                  <a:srgbClr val="FFFFFF"/>
                </a:solidFill>
              </a:defRPr>
            </a:pPr>
            <a:endParaRPr/>
          </a:p>
        </p:txBody>
      </p:sp>
    </p:spTree>
  </p:cSld>
  <p:clrMapOvr>
    <a:masterClrMapping/>
  </p:clrMapOvr>
  <p:transition xmlns:p14="http://schemas.microsoft.com/office/powerpoint/2010/mai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1" name="Company  Name  / Presentation theme goes here"/>
          <p:cNvSpPr txBox="1">
            <a:spLocks noGrp="1"/>
          </p:cNvSpPr>
          <p:nvPr>
            <p:ph type="body" idx="13"/>
          </p:nvPr>
        </p:nvSpPr>
        <p:spPr>
          <a:prstGeom prst="rect">
            <a:avLst/>
          </a:prstGeom>
        </p:spPr>
        <p:txBody>
          <a:bodyPr/>
          <a:lstStyle/>
          <a:p>
            <a:r>
              <a:t>Company  Name  / Presentation theme goes here</a:t>
            </a:r>
          </a:p>
        </p:txBody>
      </p:sp>
      <p:sp>
        <p:nvSpPr>
          <p:cNvPr id="662" name="More about Our company."/>
          <p:cNvSpPr txBox="1">
            <a:spLocks noGrp="1"/>
          </p:cNvSpPr>
          <p:nvPr>
            <p:ph type="title"/>
          </p:nvPr>
        </p:nvSpPr>
        <p:spPr>
          <a:prstGeom prst="rect">
            <a:avLst/>
          </a:prstGeom>
        </p:spPr>
        <p:txBody>
          <a:bodyPr/>
          <a:lstStyle/>
          <a:p>
            <a:r>
              <a:t>More about Our company.</a:t>
            </a:r>
          </a:p>
        </p:txBody>
      </p:sp>
      <p:sp>
        <p:nvSpPr>
          <p:cNvPr id="663" name="Nullam quis risus eget urna mollis ornare vel eu leo. Nullam id dolor id nibh ultricies vehicula ut id elit. Aenean eu leo quam. Pellentesque ornare sem lacinia quam venenatis vestibulum. Morbi leo risus, porta ac consectetur ac, vestibulum at eros. Nulla vitae elit libero, a pharetra augue. Praesent commodo cursus magna, vel scelerisque nisl consectetur et. Cras mattis consectetur purus sit amet fermentum. Morbi leo risus, porta ac consectetur ac, vestibulum at eros. Vestibulum id ligula porta felis euismod semper. Cum sociis natoque penatibus et magnis dis parturient montes, nascetur ridiculus mus.Sed posuere consectetur est at lobortis. Etiam porta sem malesuada magna mollis euismod. Cum natoque penatibus et magnis dis parturient montes, ridiculus mus. Vestibulum id ligula porta felis euismod semper.Maecenas faucibus mollis interdum.…"/>
          <p:cNvSpPr txBox="1">
            <a:spLocks noGrp="1"/>
          </p:cNvSpPr>
          <p:nvPr>
            <p:ph type="body" sz="half" idx="1"/>
          </p:nvPr>
        </p:nvSpPr>
        <p:spPr>
          <a:prstGeom prst="rect">
            <a:avLst/>
          </a:prstGeom>
        </p:spPr>
        <p:txBody>
          <a:bodyPr/>
          <a:lstStyle/>
          <a:p>
            <a:r>
              <a:t>Nullam quis risus eget urna mollis ornare vel eu leo. Nullam id dolor id nibh ultricies vehicula ut id elit. Aenean eu leo quam. Pellentesque ornare sem lacinia quam venenatis vestibulum. Morbi leo risus, porta ac consectetur ac, vestibulum at eros. Nulla vitae elit libero, a pharetra augue. Praesent commodo cursus magna, vel scelerisque nisl consectetur et. Cras mattis consectetur purus sit amet fermentum. Morbi leo risus, porta ac consectetur ac, vestibulum at eros. Vestibulum id ligula porta felis euismod semper. Cum sociis natoque penatibus et magnis dis parturient montes, nascetur ridiculus mus.Sed posuere consectetur est at lobortis. Etiam porta sem malesuada magna mollis euismod. Cum natoque penatibus et magnis dis parturient montes, ridiculus mus. Vestibulum id ligula porta felis euismod semper.Maecenas faucibus mollis interdum. </a:t>
            </a:r>
          </a:p>
          <a:p>
            <a:r>
              <a:t>Cum sociis natoque penatibus et magnis dis parturient montes, nascetur ridiculus mus. Donec sed odio dui. Nulla vitae elit libero, a pharetra augue. Vivamus sagittis lacus vel augue laoreet rutrum faucibus dolor auctor.</a:t>
            </a:r>
          </a:p>
        </p:txBody>
      </p:sp>
      <p:sp>
        <p:nvSpPr>
          <p:cNvPr id="664" name="Slide Number"/>
          <p:cNvSpPr txBox="1">
            <a:spLocks noGrp="1"/>
          </p:cNvSpPr>
          <p:nvPr>
            <p:ph type="sldNum" sz="quarter" idx="2"/>
          </p:nvPr>
        </p:nvSpPr>
        <p:spPr>
          <a:xfrm>
            <a:off x="12247091" y="8905130"/>
            <a:ext cx="127560" cy="241301"/>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3</a:t>
            </a:fld>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6" name="Image" descr="Image"/>
          <p:cNvPicPr>
            <a:picLocks noGrp="1" noChangeAspect="1"/>
          </p:cNvPicPr>
          <p:nvPr>
            <p:ph type="pic" idx="13"/>
          </p:nvPr>
        </p:nvPicPr>
        <p:blipFill>
          <a:blip r:embed="rId2">
            <a:extLst/>
          </a:blip>
          <a:srcRect l="30010" r="30010"/>
          <a:stretch>
            <a:fillRect/>
          </a:stretch>
        </p:blipFill>
        <p:spPr>
          <a:prstGeom prst="rect">
            <a:avLst/>
          </a:prstGeom>
        </p:spPr>
      </p:pic>
      <p:sp>
        <p:nvSpPr>
          <p:cNvPr id="667" name="Company  Name  / Presentation theme goes here"/>
          <p:cNvSpPr txBox="1">
            <a:spLocks noGrp="1"/>
          </p:cNvSpPr>
          <p:nvPr>
            <p:ph type="body" idx="14"/>
          </p:nvPr>
        </p:nvSpPr>
        <p:spPr>
          <a:prstGeom prst="rect">
            <a:avLst/>
          </a:prstGeom>
        </p:spPr>
        <p:txBody>
          <a:bodyPr/>
          <a:lstStyle/>
          <a:p>
            <a:r>
              <a:t>Company  Name  / Presentation theme goes here</a:t>
            </a:r>
          </a:p>
        </p:txBody>
      </p:sp>
      <p:sp>
        <p:nvSpPr>
          <p:cNvPr id="668" name="More about company praesent commodo magna, vel scelerisque nisl consectetur et."/>
          <p:cNvSpPr txBox="1">
            <a:spLocks noGrp="1"/>
          </p:cNvSpPr>
          <p:nvPr>
            <p:ph type="title"/>
          </p:nvPr>
        </p:nvSpPr>
        <p:spPr>
          <a:xfrm>
            <a:off x="1139327" y="915195"/>
            <a:ext cx="5664521" cy="2834297"/>
          </a:xfrm>
          <a:prstGeom prst="rect">
            <a:avLst/>
          </a:prstGeom>
        </p:spPr>
        <p:txBody>
          <a:bodyPr/>
          <a:lstStyle/>
          <a:p>
            <a:r>
              <a:t>More about company</a:t>
            </a:r>
          </a:p>
        </p:txBody>
      </p:sp>
      <p:sp>
        <p:nvSpPr>
          <p:cNvPr id="669" name="Rectangle"/>
          <p:cNvSpPr>
            <a:spLocks noGrp="1"/>
          </p:cNvSpPr>
          <p:nvPr>
            <p:ph type="body" idx="15"/>
          </p:nvPr>
        </p:nvSpPr>
        <p:spPr>
          <a:prstGeom prst="rect">
            <a:avLst/>
          </a:prstGeom>
        </p:spPr>
        <p:txBody>
          <a:bodyPr/>
          <a:lstStyle/>
          <a:p>
            <a:pPr>
              <a:lnSpc>
                <a:spcPct val="100000"/>
              </a:lnSpc>
              <a:defRPr b="1">
                <a:solidFill>
                  <a:srgbClr val="FFFFFF"/>
                </a:solidFill>
              </a:defRPr>
            </a:pPr>
            <a:endParaRPr/>
          </a:p>
        </p:txBody>
      </p:sp>
      <p:sp>
        <p:nvSpPr>
          <p:cNvPr id="670" name="Image title goes here"/>
          <p:cNvSpPr txBox="1">
            <a:spLocks noGrp="1"/>
          </p:cNvSpPr>
          <p:nvPr>
            <p:ph type="body" idx="16"/>
          </p:nvPr>
        </p:nvSpPr>
        <p:spPr>
          <a:prstGeom prst="rect">
            <a:avLst/>
          </a:prstGeom>
        </p:spPr>
        <p:txBody>
          <a:bodyPr/>
          <a:lstStyle/>
          <a:p>
            <a:r>
              <a:t>Image title goes here</a:t>
            </a:r>
          </a:p>
        </p:txBody>
      </p:sp>
      <p:sp>
        <p:nvSpPr>
          <p:cNvPr id="671" name="Praesent commodo magna, vel scelerisque nisl consectetur et. Donec id elit non mi porta gravida at eget metus. Praesent commodo magna, nisl et. Aenean sed consectetur. Etiam porta sem malesuada magna mollis euismod."/>
          <p:cNvSpPr txBox="1">
            <a:spLocks noGrp="1"/>
          </p:cNvSpPr>
          <p:nvPr>
            <p:ph type="body" sz="quarter" idx="1"/>
          </p:nvPr>
        </p:nvSpPr>
        <p:spPr>
          <a:prstGeom prst="rect">
            <a:avLst/>
          </a:prstGeom>
        </p:spPr>
        <p:txBody>
          <a:bodyPr/>
          <a:lstStyle/>
          <a:p>
            <a:r>
              <a:t>Praesent commodo magna, vel scelerisque nisl consectetur et. Donec id elit non mi porta gravida at eget metus. Praesent commodo magna, nisl et. Aenean sed consectetur. Etiam porta sem malesuada magna mollis euismod.</a:t>
            </a:r>
          </a:p>
        </p:txBody>
      </p:sp>
      <p:sp>
        <p:nvSpPr>
          <p:cNvPr id="672" name="Square"/>
          <p:cNvSpPr>
            <a:spLocks noGrp="1"/>
          </p:cNvSpPr>
          <p:nvPr>
            <p:ph type="body" idx="17"/>
          </p:nvPr>
        </p:nvSpPr>
        <p:spPr>
          <a:prstGeom prst="rect">
            <a:avLst/>
          </a:prstGeom>
        </p:spPr>
        <p:txBody>
          <a:bodyPr/>
          <a:lstStyle/>
          <a:p>
            <a:pPr>
              <a:lnSpc>
                <a:spcPct val="100000"/>
              </a:lnSpc>
              <a:defRPr b="1">
                <a:solidFill>
                  <a:srgbClr val="FFFFFF"/>
                </a:solidFill>
              </a:defRPr>
            </a:pPr>
            <a:endParaRPr/>
          </a:p>
        </p:txBody>
      </p:sp>
      <p:sp>
        <p:nvSpPr>
          <p:cNvPr id="673" name="Shape"/>
          <p:cNvSpPr>
            <a:spLocks noGrp="1"/>
          </p:cNvSpPr>
          <p:nvPr>
            <p:ph type="body" idx="18"/>
          </p:nvPr>
        </p:nvSpPr>
        <p:spPr>
          <a:custGeom>
            <a:avLst/>
            <a:gdLst/>
            <a:ahLst/>
            <a:cxnLst>
              <a:cxn ang="0">
                <a:pos x="wd2" y="hd2"/>
              </a:cxn>
              <a:cxn ang="5400000">
                <a:pos x="wd2" y="hd2"/>
              </a:cxn>
              <a:cxn ang="10800000">
                <a:pos x="wd2" y="hd2"/>
              </a:cxn>
              <a:cxn ang="16200000">
                <a:pos x="wd2" y="hd2"/>
              </a:cxn>
            </a:cxnLst>
            <a:rect l="0" t="0" r="r" b="b"/>
            <a:pathLst>
              <a:path w="21533" h="21600" extrusionOk="0">
                <a:moveTo>
                  <a:pt x="11228" y="10314"/>
                </a:moveTo>
                <a:lnTo>
                  <a:pt x="16788" y="7658"/>
                </a:lnTo>
                <a:lnTo>
                  <a:pt x="14871" y="7567"/>
                </a:lnTo>
                <a:cubicBezTo>
                  <a:pt x="14385" y="7544"/>
                  <a:pt x="13995" y="7154"/>
                  <a:pt x="13972" y="6667"/>
                </a:cubicBezTo>
                <a:lnTo>
                  <a:pt x="13881" y="4749"/>
                </a:lnTo>
                <a:cubicBezTo>
                  <a:pt x="13881" y="4749"/>
                  <a:pt x="11228" y="10314"/>
                  <a:pt x="11228" y="10314"/>
                </a:cubicBezTo>
                <a:close/>
                <a:moveTo>
                  <a:pt x="8372" y="11911"/>
                </a:moveTo>
                <a:lnTo>
                  <a:pt x="13794" y="539"/>
                </a:lnTo>
                <a:cubicBezTo>
                  <a:pt x="13953" y="205"/>
                  <a:pt x="14289" y="0"/>
                  <a:pt x="14647" y="0"/>
                </a:cubicBezTo>
                <a:cubicBezTo>
                  <a:pt x="14709" y="0"/>
                  <a:pt x="14771" y="6"/>
                  <a:pt x="14834" y="19"/>
                </a:cubicBezTo>
                <a:cubicBezTo>
                  <a:pt x="15258" y="105"/>
                  <a:pt x="15571" y="468"/>
                  <a:pt x="15591" y="901"/>
                </a:cubicBezTo>
                <a:lnTo>
                  <a:pt x="15820" y="5718"/>
                </a:lnTo>
                <a:lnTo>
                  <a:pt x="20633" y="5947"/>
                </a:lnTo>
                <a:cubicBezTo>
                  <a:pt x="21065" y="5967"/>
                  <a:pt x="21429" y="6280"/>
                  <a:pt x="21514" y="6705"/>
                </a:cubicBezTo>
                <a:cubicBezTo>
                  <a:pt x="21600" y="7130"/>
                  <a:pt x="21386" y="7559"/>
                  <a:pt x="20995" y="7746"/>
                </a:cubicBezTo>
                <a:lnTo>
                  <a:pt x="9632" y="13172"/>
                </a:lnTo>
                <a:cubicBezTo>
                  <a:pt x="9502" y="13234"/>
                  <a:pt x="9363" y="13265"/>
                  <a:pt x="9225" y="13265"/>
                </a:cubicBezTo>
                <a:cubicBezTo>
                  <a:pt x="8979" y="13265"/>
                  <a:pt x="8737" y="13169"/>
                  <a:pt x="8556" y="12987"/>
                </a:cubicBezTo>
                <a:cubicBezTo>
                  <a:pt x="8273" y="12704"/>
                  <a:pt x="8199" y="12273"/>
                  <a:pt x="8372" y="11911"/>
                </a:cubicBezTo>
                <a:close/>
                <a:moveTo>
                  <a:pt x="8305" y="7658"/>
                </a:moveTo>
                <a:cubicBezTo>
                  <a:pt x="6095" y="8087"/>
                  <a:pt x="4421" y="10037"/>
                  <a:pt x="4421" y="12372"/>
                </a:cubicBezTo>
                <a:cubicBezTo>
                  <a:pt x="4421" y="15020"/>
                  <a:pt x="6574" y="17175"/>
                  <a:pt x="9221" y="17175"/>
                </a:cubicBezTo>
                <a:cubicBezTo>
                  <a:pt x="11581" y="17175"/>
                  <a:pt x="13545" y="15460"/>
                  <a:pt x="13942" y="13210"/>
                </a:cubicBezTo>
                <a:lnTo>
                  <a:pt x="11157" y="14540"/>
                </a:lnTo>
                <a:cubicBezTo>
                  <a:pt x="10643" y="15001"/>
                  <a:pt x="9965" y="15283"/>
                  <a:pt x="9221" y="15283"/>
                </a:cubicBezTo>
                <a:cubicBezTo>
                  <a:pt x="7614" y="15283"/>
                  <a:pt x="6311" y="13980"/>
                  <a:pt x="6311" y="12372"/>
                </a:cubicBezTo>
                <a:cubicBezTo>
                  <a:pt x="6311" y="11726"/>
                  <a:pt x="6524" y="11132"/>
                  <a:pt x="6879" y="10650"/>
                </a:cubicBezTo>
                <a:cubicBezTo>
                  <a:pt x="6879" y="10650"/>
                  <a:pt x="8305" y="7658"/>
                  <a:pt x="8305" y="7658"/>
                </a:cubicBezTo>
                <a:close/>
                <a:moveTo>
                  <a:pt x="0" y="12372"/>
                </a:moveTo>
                <a:cubicBezTo>
                  <a:pt x="0" y="7283"/>
                  <a:pt x="4136" y="3143"/>
                  <a:pt x="9221" y="3143"/>
                </a:cubicBezTo>
                <a:cubicBezTo>
                  <a:pt x="9627" y="3143"/>
                  <a:pt x="10027" y="3173"/>
                  <a:pt x="10419" y="3224"/>
                </a:cubicBezTo>
                <a:lnTo>
                  <a:pt x="9552" y="5044"/>
                </a:lnTo>
                <a:cubicBezTo>
                  <a:pt x="9442" y="5039"/>
                  <a:pt x="9332" y="5035"/>
                  <a:pt x="9221" y="5035"/>
                </a:cubicBezTo>
                <a:cubicBezTo>
                  <a:pt x="5179" y="5035"/>
                  <a:pt x="1890" y="8326"/>
                  <a:pt x="1890" y="12372"/>
                </a:cubicBezTo>
                <a:cubicBezTo>
                  <a:pt x="1890" y="16417"/>
                  <a:pt x="5179" y="19708"/>
                  <a:pt x="9221" y="19708"/>
                </a:cubicBezTo>
                <a:cubicBezTo>
                  <a:pt x="13263" y="19708"/>
                  <a:pt x="16551" y="16417"/>
                  <a:pt x="16551" y="12372"/>
                </a:cubicBezTo>
                <a:cubicBezTo>
                  <a:pt x="16551" y="12237"/>
                  <a:pt x="16547" y="12103"/>
                  <a:pt x="16540" y="11970"/>
                </a:cubicBezTo>
                <a:lnTo>
                  <a:pt x="18352" y="11104"/>
                </a:lnTo>
                <a:cubicBezTo>
                  <a:pt x="18409" y="11519"/>
                  <a:pt x="18441" y="11941"/>
                  <a:pt x="18441" y="12372"/>
                </a:cubicBezTo>
                <a:cubicBezTo>
                  <a:pt x="18441" y="17460"/>
                  <a:pt x="14305" y="21600"/>
                  <a:pt x="9221" y="21600"/>
                </a:cubicBezTo>
                <a:cubicBezTo>
                  <a:pt x="4136" y="21600"/>
                  <a:pt x="0" y="17460"/>
                  <a:pt x="0" y="12372"/>
                </a:cubicBezTo>
                <a:close/>
              </a:path>
            </a:pathLst>
          </a:custGeom>
        </p:spPr>
        <p:txBody>
          <a:bodyPr/>
          <a:lstStyle/>
          <a:p>
            <a:pPr defTabSz="457200">
              <a:lnSpc>
                <a:spcPct val="100000"/>
              </a:lnSpc>
              <a:defRPr sz="3000" b="1">
                <a:solidFill>
                  <a:srgbClr val="FFFFFF"/>
                </a:solidFill>
              </a:defRPr>
            </a:pPr>
            <a:endParaRPr/>
          </a:p>
        </p:txBody>
      </p:sp>
      <p:sp>
        <p:nvSpPr>
          <p:cNvPr id="674" name="Square"/>
          <p:cNvSpPr>
            <a:spLocks noGrp="1"/>
          </p:cNvSpPr>
          <p:nvPr>
            <p:ph type="body" idx="19"/>
          </p:nvPr>
        </p:nvSpPr>
        <p:spPr>
          <a:prstGeom prst="rect">
            <a:avLst/>
          </a:prstGeom>
        </p:spPr>
        <p:txBody>
          <a:bodyPr/>
          <a:lstStyle/>
          <a:p>
            <a:pPr>
              <a:lnSpc>
                <a:spcPct val="100000"/>
              </a:lnSpc>
              <a:defRPr b="1">
                <a:solidFill>
                  <a:srgbClr val="FFFFFF"/>
                </a:solidFill>
              </a:defRPr>
            </a:pPr>
            <a:endParaRPr/>
          </a:p>
        </p:txBody>
      </p:sp>
      <p:sp>
        <p:nvSpPr>
          <p:cNvPr id="675" name="Praesent commodo cursus, vel scelerisque nisl consectetur et. Donec id mi at eget metus. magna, vel nisl consectetur et. Aenean lacinia bibendum nulla sed consectetur. Etiam porta sem malesuada magna mollis euismod."/>
          <p:cNvSpPr txBox="1">
            <a:spLocks noGrp="1"/>
          </p:cNvSpPr>
          <p:nvPr>
            <p:ph type="body" idx="20"/>
          </p:nvPr>
        </p:nvSpPr>
        <p:spPr>
          <a:prstGeom prst="rect">
            <a:avLst/>
          </a:prstGeom>
        </p:spPr>
        <p:txBody>
          <a:bodyPr/>
          <a:lstStyle/>
          <a:p>
            <a:r>
              <a:t>Praesent commodo cursus, vel scelerisque nisl consectetur et. Donec id mi at eget metus. magna, vel nisl consectetur et. Aenean lacinia bibendum nulla sed consectetur. Etiam porta sem malesuada magna mollis euismod.</a:t>
            </a:r>
          </a:p>
        </p:txBody>
      </p:sp>
      <p:sp>
        <p:nvSpPr>
          <p:cNvPr id="676" name="Slide Number"/>
          <p:cNvSpPr txBox="1">
            <a:spLocks noGrp="1"/>
          </p:cNvSpPr>
          <p:nvPr>
            <p:ph type="sldNum" sz="quarter" idx="2"/>
          </p:nvPr>
        </p:nvSpPr>
        <p:spPr>
          <a:xfrm>
            <a:off x="12247091" y="8905130"/>
            <a:ext cx="127560" cy="241301"/>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4</a:t>
            </a:fld>
            <a:endParaRPr/>
          </a:p>
        </p:txBody>
      </p:sp>
      <p:sp>
        <p:nvSpPr>
          <p:cNvPr id="677" name="Shape"/>
          <p:cNvSpPr>
            <a:spLocks noGrp="1"/>
          </p:cNvSpPr>
          <p:nvPr>
            <p:ph type="body" idx="21"/>
          </p:nvPr>
        </p:nvSpPr>
        <p:spPr>
          <a:custGeom>
            <a:avLst/>
            <a:gdLst/>
            <a:ahLst/>
            <a:cxnLst>
              <a:cxn ang="0">
                <a:pos x="wd2" y="hd2"/>
              </a:cxn>
              <a:cxn ang="5400000">
                <a:pos x="wd2" y="hd2"/>
              </a:cxn>
              <a:cxn ang="10800000">
                <a:pos x="wd2" y="hd2"/>
              </a:cxn>
              <a:cxn ang="16200000">
                <a:pos x="wd2" y="hd2"/>
              </a:cxn>
            </a:cxnLst>
            <a:rect l="0" t="0" r="r" b="b"/>
            <a:pathLst>
              <a:path w="21498" h="21600" extrusionOk="0">
                <a:moveTo>
                  <a:pt x="2685" y="9075"/>
                </a:moveTo>
                <a:cubicBezTo>
                  <a:pt x="2573" y="8867"/>
                  <a:pt x="2574" y="8652"/>
                  <a:pt x="2687" y="8417"/>
                </a:cubicBezTo>
                <a:cubicBezTo>
                  <a:pt x="2855" y="8068"/>
                  <a:pt x="3045" y="7906"/>
                  <a:pt x="3209" y="7822"/>
                </a:cubicBezTo>
                <a:lnTo>
                  <a:pt x="3209" y="9560"/>
                </a:lnTo>
                <a:cubicBezTo>
                  <a:pt x="2968" y="9426"/>
                  <a:pt x="2785" y="9262"/>
                  <a:pt x="2685" y="9075"/>
                </a:cubicBezTo>
                <a:close/>
                <a:moveTo>
                  <a:pt x="5940" y="12943"/>
                </a:moveTo>
                <a:cubicBezTo>
                  <a:pt x="6089" y="13358"/>
                  <a:pt x="5962" y="13814"/>
                  <a:pt x="5583" y="14225"/>
                </a:cubicBezTo>
                <a:cubicBezTo>
                  <a:pt x="5470" y="14348"/>
                  <a:pt x="5310" y="14445"/>
                  <a:pt x="5118" y="14514"/>
                </a:cubicBezTo>
                <a:lnTo>
                  <a:pt x="5118" y="12113"/>
                </a:lnTo>
                <a:cubicBezTo>
                  <a:pt x="5527" y="12319"/>
                  <a:pt x="5819" y="12603"/>
                  <a:pt x="5940" y="12943"/>
                </a:cubicBezTo>
                <a:close/>
                <a:moveTo>
                  <a:pt x="3209" y="16407"/>
                </a:moveTo>
                <a:lnTo>
                  <a:pt x="3209" y="16558"/>
                </a:lnTo>
                <a:cubicBezTo>
                  <a:pt x="3209" y="17088"/>
                  <a:pt x="3637" y="17518"/>
                  <a:pt x="4164" y="17518"/>
                </a:cubicBezTo>
                <a:cubicBezTo>
                  <a:pt x="4691" y="17518"/>
                  <a:pt x="5118" y="17088"/>
                  <a:pt x="5118" y="16558"/>
                </a:cubicBezTo>
                <a:lnTo>
                  <a:pt x="5118" y="16488"/>
                </a:lnTo>
                <a:cubicBezTo>
                  <a:pt x="5872" y="16360"/>
                  <a:pt x="6519" y="16032"/>
                  <a:pt x="6982" y="15531"/>
                </a:cubicBezTo>
                <a:cubicBezTo>
                  <a:pt x="7846" y="14595"/>
                  <a:pt x="8128" y="13384"/>
                  <a:pt x="7736" y="12292"/>
                </a:cubicBezTo>
                <a:cubicBezTo>
                  <a:pt x="7355" y="11231"/>
                  <a:pt x="6402" y="10434"/>
                  <a:pt x="5118" y="10065"/>
                </a:cubicBezTo>
                <a:lnTo>
                  <a:pt x="5118" y="8089"/>
                </a:lnTo>
                <a:cubicBezTo>
                  <a:pt x="5445" y="8244"/>
                  <a:pt x="5717" y="8410"/>
                  <a:pt x="5860" y="8511"/>
                </a:cubicBezTo>
                <a:cubicBezTo>
                  <a:pt x="6290" y="8817"/>
                  <a:pt x="6885" y="8715"/>
                  <a:pt x="7189" y="8284"/>
                </a:cubicBezTo>
                <a:cubicBezTo>
                  <a:pt x="7495" y="7852"/>
                  <a:pt x="7394" y="7253"/>
                  <a:pt x="6965" y="6945"/>
                </a:cubicBezTo>
                <a:cubicBezTo>
                  <a:pt x="6834" y="6852"/>
                  <a:pt x="6085" y="6336"/>
                  <a:pt x="5118" y="6026"/>
                </a:cubicBezTo>
                <a:lnTo>
                  <a:pt x="5118" y="5358"/>
                </a:lnTo>
                <a:cubicBezTo>
                  <a:pt x="5118" y="4828"/>
                  <a:pt x="4691" y="4398"/>
                  <a:pt x="4164" y="4398"/>
                </a:cubicBezTo>
                <a:cubicBezTo>
                  <a:pt x="3637" y="4398"/>
                  <a:pt x="3209" y="4828"/>
                  <a:pt x="3209" y="5358"/>
                </a:cubicBezTo>
                <a:lnTo>
                  <a:pt x="3209" y="5833"/>
                </a:lnTo>
                <a:cubicBezTo>
                  <a:pt x="3116" y="5848"/>
                  <a:pt x="3022" y="5865"/>
                  <a:pt x="2929" y="5889"/>
                </a:cubicBezTo>
                <a:cubicBezTo>
                  <a:pt x="2074" y="6108"/>
                  <a:pt x="1397" y="6693"/>
                  <a:pt x="970" y="7579"/>
                </a:cubicBezTo>
                <a:cubicBezTo>
                  <a:pt x="592" y="8363"/>
                  <a:pt x="605" y="9241"/>
                  <a:pt x="1005" y="9987"/>
                </a:cubicBezTo>
                <a:cubicBezTo>
                  <a:pt x="1415" y="10751"/>
                  <a:pt x="2199" y="11319"/>
                  <a:pt x="3209" y="11616"/>
                </a:cubicBezTo>
                <a:lnTo>
                  <a:pt x="3209" y="14398"/>
                </a:lnTo>
                <a:cubicBezTo>
                  <a:pt x="2642" y="14181"/>
                  <a:pt x="2098" y="13820"/>
                  <a:pt x="1648" y="13339"/>
                </a:cubicBezTo>
                <a:cubicBezTo>
                  <a:pt x="1287" y="12954"/>
                  <a:pt x="683" y="12936"/>
                  <a:pt x="299" y="13300"/>
                </a:cubicBezTo>
                <a:cubicBezTo>
                  <a:pt x="-84" y="13663"/>
                  <a:pt x="-102" y="14271"/>
                  <a:pt x="260" y="14657"/>
                </a:cubicBezTo>
                <a:cubicBezTo>
                  <a:pt x="1091" y="15543"/>
                  <a:pt x="2126" y="16148"/>
                  <a:pt x="3209" y="16407"/>
                </a:cubicBezTo>
                <a:close/>
                <a:moveTo>
                  <a:pt x="18610" y="14857"/>
                </a:moveTo>
                <a:cubicBezTo>
                  <a:pt x="17497" y="17026"/>
                  <a:pt x="15523" y="18677"/>
                  <a:pt x="13144" y="19349"/>
                </a:cubicBezTo>
                <a:cubicBezTo>
                  <a:pt x="13898" y="18253"/>
                  <a:pt x="14739" y="16733"/>
                  <a:pt x="15284" y="14857"/>
                </a:cubicBezTo>
                <a:cubicBezTo>
                  <a:pt x="15284" y="14857"/>
                  <a:pt x="18610" y="14857"/>
                  <a:pt x="18610" y="14857"/>
                </a:cubicBezTo>
                <a:close/>
                <a:moveTo>
                  <a:pt x="15705" y="8663"/>
                </a:moveTo>
                <a:lnTo>
                  <a:pt x="18953" y="8663"/>
                </a:lnTo>
                <a:cubicBezTo>
                  <a:pt x="19080" y="8663"/>
                  <a:pt x="19202" y="8637"/>
                  <a:pt x="19313" y="8591"/>
                </a:cubicBezTo>
                <a:cubicBezTo>
                  <a:pt x="19493" y="9298"/>
                  <a:pt x="19589" y="10038"/>
                  <a:pt x="19589" y="10800"/>
                </a:cubicBezTo>
                <a:cubicBezTo>
                  <a:pt x="19589" y="11562"/>
                  <a:pt x="19493" y="12302"/>
                  <a:pt x="19313" y="13009"/>
                </a:cubicBezTo>
                <a:cubicBezTo>
                  <a:pt x="19202" y="12963"/>
                  <a:pt x="19080" y="12937"/>
                  <a:pt x="18953" y="12937"/>
                </a:cubicBezTo>
                <a:lnTo>
                  <a:pt x="15705" y="12937"/>
                </a:lnTo>
                <a:cubicBezTo>
                  <a:pt x="15806" y="12258"/>
                  <a:pt x="15865" y="11546"/>
                  <a:pt x="15865" y="10800"/>
                </a:cubicBezTo>
                <a:cubicBezTo>
                  <a:pt x="15865" y="10054"/>
                  <a:pt x="15806" y="9342"/>
                  <a:pt x="15705" y="8663"/>
                </a:cubicBezTo>
                <a:close/>
                <a:moveTo>
                  <a:pt x="13144" y="2251"/>
                </a:moveTo>
                <a:cubicBezTo>
                  <a:pt x="15523" y="2923"/>
                  <a:pt x="17497" y="4574"/>
                  <a:pt x="18610" y="6743"/>
                </a:cubicBezTo>
                <a:lnTo>
                  <a:pt x="15284" y="6743"/>
                </a:lnTo>
                <a:cubicBezTo>
                  <a:pt x="14739" y="4867"/>
                  <a:pt x="13898" y="3347"/>
                  <a:pt x="13144" y="2251"/>
                </a:cubicBezTo>
                <a:close/>
                <a:moveTo>
                  <a:pt x="4767" y="18636"/>
                </a:moveTo>
                <a:cubicBezTo>
                  <a:pt x="4487" y="19085"/>
                  <a:pt x="4623" y="19678"/>
                  <a:pt x="5069" y="19959"/>
                </a:cubicBezTo>
                <a:cubicBezTo>
                  <a:pt x="6773" y="21033"/>
                  <a:pt x="8742" y="21600"/>
                  <a:pt x="10761" y="21600"/>
                </a:cubicBezTo>
                <a:cubicBezTo>
                  <a:pt x="10783" y="21600"/>
                  <a:pt x="10803" y="21598"/>
                  <a:pt x="10825" y="21598"/>
                </a:cubicBezTo>
                <a:cubicBezTo>
                  <a:pt x="10830" y="21598"/>
                  <a:pt x="10835" y="21600"/>
                  <a:pt x="10841" y="21600"/>
                </a:cubicBezTo>
                <a:cubicBezTo>
                  <a:pt x="10851" y="21600"/>
                  <a:pt x="10861" y="21598"/>
                  <a:pt x="10872" y="21597"/>
                </a:cubicBezTo>
                <a:cubicBezTo>
                  <a:pt x="16741" y="21537"/>
                  <a:pt x="21498" y="16718"/>
                  <a:pt x="21498" y="10800"/>
                </a:cubicBezTo>
                <a:cubicBezTo>
                  <a:pt x="21498" y="4845"/>
                  <a:pt x="16681" y="0"/>
                  <a:pt x="10761" y="0"/>
                </a:cubicBezTo>
                <a:cubicBezTo>
                  <a:pt x="8756" y="0"/>
                  <a:pt x="6799" y="560"/>
                  <a:pt x="5103" y="1620"/>
                </a:cubicBezTo>
                <a:cubicBezTo>
                  <a:pt x="4655" y="1900"/>
                  <a:pt x="4518" y="2492"/>
                  <a:pt x="4796" y="2942"/>
                </a:cubicBezTo>
                <a:cubicBezTo>
                  <a:pt x="5075" y="3393"/>
                  <a:pt x="5663" y="3532"/>
                  <a:pt x="6110" y="3251"/>
                </a:cubicBezTo>
                <a:cubicBezTo>
                  <a:pt x="6853" y="2787"/>
                  <a:pt x="7657" y="2444"/>
                  <a:pt x="8496" y="2220"/>
                </a:cubicBezTo>
                <a:cubicBezTo>
                  <a:pt x="8285" y="2524"/>
                  <a:pt x="8068" y="2861"/>
                  <a:pt x="7852" y="3229"/>
                </a:cubicBezTo>
                <a:cubicBezTo>
                  <a:pt x="7584" y="3686"/>
                  <a:pt x="7735" y="4275"/>
                  <a:pt x="8189" y="4544"/>
                </a:cubicBezTo>
                <a:cubicBezTo>
                  <a:pt x="8341" y="4634"/>
                  <a:pt x="8508" y="4677"/>
                  <a:pt x="8673" y="4677"/>
                </a:cubicBezTo>
                <a:cubicBezTo>
                  <a:pt x="9000" y="4677"/>
                  <a:pt x="9318" y="4508"/>
                  <a:pt x="9496" y="4205"/>
                </a:cubicBezTo>
                <a:cubicBezTo>
                  <a:pt x="9966" y="3402"/>
                  <a:pt x="10443" y="2772"/>
                  <a:pt x="10804" y="2339"/>
                </a:cubicBezTo>
                <a:cubicBezTo>
                  <a:pt x="11482" y="3155"/>
                  <a:pt x="12570" y="4679"/>
                  <a:pt x="13274" y="6743"/>
                </a:cubicBezTo>
                <a:lnTo>
                  <a:pt x="9632" y="6743"/>
                </a:lnTo>
                <a:cubicBezTo>
                  <a:pt x="9105" y="6743"/>
                  <a:pt x="8678" y="7173"/>
                  <a:pt x="8678" y="7703"/>
                </a:cubicBezTo>
                <a:cubicBezTo>
                  <a:pt x="8678" y="8233"/>
                  <a:pt x="9105" y="8663"/>
                  <a:pt x="9632" y="8663"/>
                </a:cubicBezTo>
                <a:lnTo>
                  <a:pt x="13767" y="8663"/>
                </a:lnTo>
                <a:cubicBezTo>
                  <a:pt x="13886" y="9337"/>
                  <a:pt x="13956" y="10050"/>
                  <a:pt x="13956" y="10800"/>
                </a:cubicBezTo>
                <a:cubicBezTo>
                  <a:pt x="13956" y="11550"/>
                  <a:pt x="13886" y="12263"/>
                  <a:pt x="13767" y="12937"/>
                </a:cubicBezTo>
                <a:lnTo>
                  <a:pt x="10182" y="12937"/>
                </a:lnTo>
                <a:cubicBezTo>
                  <a:pt x="9654" y="12937"/>
                  <a:pt x="9227" y="13367"/>
                  <a:pt x="9227" y="13897"/>
                </a:cubicBezTo>
                <a:cubicBezTo>
                  <a:pt x="9227" y="14427"/>
                  <a:pt x="9654" y="14857"/>
                  <a:pt x="10182" y="14857"/>
                </a:cubicBezTo>
                <a:lnTo>
                  <a:pt x="13274" y="14857"/>
                </a:lnTo>
                <a:cubicBezTo>
                  <a:pt x="12569" y="16921"/>
                  <a:pt x="11482" y="18446"/>
                  <a:pt x="10804" y="19261"/>
                </a:cubicBezTo>
                <a:cubicBezTo>
                  <a:pt x="10411" y="18790"/>
                  <a:pt x="9881" y="18085"/>
                  <a:pt x="9370" y="17177"/>
                </a:cubicBezTo>
                <a:cubicBezTo>
                  <a:pt x="9110" y="16715"/>
                  <a:pt x="8528" y="16552"/>
                  <a:pt x="8069" y="16814"/>
                </a:cubicBezTo>
                <a:cubicBezTo>
                  <a:pt x="7610" y="17076"/>
                  <a:pt x="7449" y="17661"/>
                  <a:pt x="7709" y="18123"/>
                </a:cubicBezTo>
                <a:cubicBezTo>
                  <a:pt x="7972" y="18590"/>
                  <a:pt x="8239" y="19008"/>
                  <a:pt x="8496" y="19380"/>
                </a:cubicBezTo>
                <a:cubicBezTo>
                  <a:pt x="7647" y="19153"/>
                  <a:pt x="6833" y="18804"/>
                  <a:pt x="6083" y="18332"/>
                </a:cubicBezTo>
                <a:cubicBezTo>
                  <a:pt x="5636" y="18050"/>
                  <a:pt x="5047" y="18186"/>
                  <a:pt x="4767" y="18636"/>
                </a:cubicBezTo>
                <a:close/>
              </a:path>
            </a:pathLst>
          </a:custGeom>
        </p:spPr>
        <p:txBody>
          <a:bodyPr/>
          <a:lstStyle/>
          <a:p>
            <a:pPr defTabSz="457200">
              <a:lnSpc>
                <a:spcPct val="100000"/>
              </a:lnSpc>
              <a:defRPr sz="3000" b="1">
                <a:solidFill>
                  <a:srgbClr val="FFFFFF"/>
                </a:solidFill>
              </a:defRPr>
            </a:pPr>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9" name="Company  Name  / Presentation theme goes here"/>
          <p:cNvSpPr txBox="1">
            <a:spLocks noGrp="1"/>
          </p:cNvSpPr>
          <p:nvPr>
            <p:ph type="body" idx="13"/>
          </p:nvPr>
        </p:nvSpPr>
        <p:spPr>
          <a:prstGeom prst="rect">
            <a:avLst/>
          </a:prstGeom>
        </p:spPr>
        <p:txBody>
          <a:bodyPr/>
          <a:lstStyle/>
          <a:p>
            <a:r>
              <a:t>Company  Name  / Presentation theme goes here</a:t>
            </a:r>
          </a:p>
        </p:txBody>
      </p:sp>
      <p:sp>
        <p:nvSpPr>
          <p:cNvPr id="680" name="Our company provides these services."/>
          <p:cNvSpPr txBox="1">
            <a:spLocks noGrp="1"/>
          </p:cNvSpPr>
          <p:nvPr>
            <p:ph type="title"/>
          </p:nvPr>
        </p:nvSpPr>
        <p:spPr>
          <a:prstGeom prst="rect">
            <a:avLst/>
          </a:prstGeom>
        </p:spPr>
        <p:txBody>
          <a:bodyPr/>
          <a:lstStyle/>
          <a:p>
            <a:r>
              <a:t>Our company provides these services.</a:t>
            </a:r>
          </a:p>
        </p:txBody>
      </p:sp>
      <p:sp>
        <p:nvSpPr>
          <p:cNvPr id="681" name="Cras justo odio, dapibus ac facilisis in, egestas eget quam. Cras mattis consectetur purus sit amet fermentum."/>
          <p:cNvSpPr txBox="1">
            <a:spLocks noGrp="1"/>
          </p:cNvSpPr>
          <p:nvPr>
            <p:ph type="body" sz="quarter" idx="1"/>
          </p:nvPr>
        </p:nvSpPr>
        <p:spPr>
          <a:prstGeom prst="rect">
            <a:avLst/>
          </a:prstGeom>
        </p:spPr>
        <p:txBody>
          <a:bodyPr/>
          <a:lstStyle/>
          <a:p>
            <a:r>
              <a:t>Cras justo odio, dapibus ac facilisis in, egestas eget quam. Cras mattis consectetur purus sit amet fermentum.</a:t>
            </a:r>
          </a:p>
        </p:txBody>
      </p:sp>
      <p:sp>
        <p:nvSpPr>
          <p:cNvPr id="682" name="Title Text"/>
          <p:cNvSpPr txBox="1">
            <a:spLocks noGrp="1"/>
          </p:cNvSpPr>
          <p:nvPr>
            <p:ph type="body" idx="14"/>
          </p:nvPr>
        </p:nvSpPr>
        <p:spPr>
          <a:prstGeom prst="rect">
            <a:avLst/>
          </a:prstGeom>
        </p:spPr>
        <p:txBody>
          <a:bodyPr/>
          <a:lstStyle/>
          <a:p>
            <a:r>
              <a:t>Title Text</a:t>
            </a:r>
          </a:p>
        </p:txBody>
      </p:sp>
      <p:sp>
        <p:nvSpPr>
          <p:cNvPr id="683" name="Praesent commodo cursus, vel scelerisque Aenean lacinia bibendum nulla sed magna mollis euismod."/>
          <p:cNvSpPr txBox="1">
            <a:spLocks noGrp="1"/>
          </p:cNvSpPr>
          <p:nvPr>
            <p:ph type="body" idx="15"/>
          </p:nvPr>
        </p:nvSpPr>
        <p:spPr>
          <a:prstGeom prst="rect">
            <a:avLst/>
          </a:prstGeom>
        </p:spPr>
        <p:txBody>
          <a:bodyPr/>
          <a:lstStyle/>
          <a:p>
            <a:r>
              <a:t>Praesent commodo cursus, vel scelerisque Aenean lacinia bibendum nulla sed magna mollis euismod.</a:t>
            </a:r>
          </a:p>
        </p:txBody>
      </p:sp>
      <p:sp>
        <p:nvSpPr>
          <p:cNvPr id="684" name="Title Text"/>
          <p:cNvSpPr txBox="1">
            <a:spLocks noGrp="1"/>
          </p:cNvSpPr>
          <p:nvPr>
            <p:ph type="body" idx="16"/>
          </p:nvPr>
        </p:nvSpPr>
        <p:spPr>
          <a:prstGeom prst="rect">
            <a:avLst/>
          </a:prstGeom>
        </p:spPr>
        <p:txBody>
          <a:bodyPr/>
          <a:lstStyle/>
          <a:p>
            <a:r>
              <a:t>Title Text</a:t>
            </a:r>
          </a:p>
        </p:txBody>
      </p:sp>
      <p:sp>
        <p:nvSpPr>
          <p:cNvPr id="685" name="Praesent commodo cursus, vel scelerisque Aenean lacinia bibendum nulla sed magna mollis euismod."/>
          <p:cNvSpPr txBox="1">
            <a:spLocks noGrp="1"/>
          </p:cNvSpPr>
          <p:nvPr>
            <p:ph type="body" idx="17"/>
          </p:nvPr>
        </p:nvSpPr>
        <p:spPr>
          <a:prstGeom prst="rect">
            <a:avLst/>
          </a:prstGeom>
        </p:spPr>
        <p:txBody>
          <a:bodyPr/>
          <a:lstStyle/>
          <a:p>
            <a:r>
              <a:t>Praesent commodo cursus, vel scelerisque Aenean lacinia bibendum nulla sed magna mollis euismod.</a:t>
            </a:r>
          </a:p>
        </p:txBody>
      </p:sp>
      <p:sp>
        <p:nvSpPr>
          <p:cNvPr id="686" name="Title Text"/>
          <p:cNvSpPr txBox="1">
            <a:spLocks noGrp="1"/>
          </p:cNvSpPr>
          <p:nvPr>
            <p:ph type="body" idx="18"/>
          </p:nvPr>
        </p:nvSpPr>
        <p:spPr>
          <a:prstGeom prst="rect">
            <a:avLst/>
          </a:prstGeom>
        </p:spPr>
        <p:txBody>
          <a:bodyPr/>
          <a:lstStyle/>
          <a:p>
            <a:r>
              <a:t>Title Text</a:t>
            </a:r>
          </a:p>
        </p:txBody>
      </p:sp>
      <p:sp>
        <p:nvSpPr>
          <p:cNvPr id="687" name="Praesent commodo cursus, vel scelerisque Aenean lacinia bibendum nulla sed magna mollis euismod."/>
          <p:cNvSpPr txBox="1">
            <a:spLocks noGrp="1"/>
          </p:cNvSpPr>
          <p:nvPr>
            <p:ph type="body" idx="19"/>
          </p:nvPr>
        </p:nvSpPr>
        <p:spPr>
          <a:prstGeom prst="rect">
            <a:avLst/>
          </a:prstGeom>
        </p:spPr>
        <p:txBody>
          <a:bodyPr/>
          <a:lstStyle/>
          <a:p>
            <a:r>
              <a:t>Praesent commodo cursus, vel scelerisque Aenean lacinia bibendum nulla sed magna mollis euismod.</a:t>
            </a:r>
          </a:p>
        </p:txBody>
      </p:sp>
      <p:sp>
        <p:nvSpPr>
          <p:cNvPr id="688" name="Square"/>
          <p:cNvSpPr>
            <a:spLocks noGrp="1"/>
          </p:cNvSpPr>
          <p:nvPr>
            <p:ph type="body" idx="20"/>
          </p:nvPr>
        </p:nvSpPr>
        <p:spPr>
          <a:prstGeom prst="rect">
            <a:avLst/>
          </a:prstGeom>
        </p:spPr>
        <p:txBody>
          <a:bodyPr/>
          <a:lstStyle/>
          <a:p>
            <a:pPr>
              <a:lnSpc>
                <a:spcPct val="100000"/>
              </a:lnSpc>
              <a:defRPr b="1">
                <a:solidFill>
                  <a:srgbClr val="FFFFFF"/>
                </a:solidFill>
              </a:defRPr>
            </a:pPr>
            <a:endParaRPr/>
          </a:p>
        </p:txBody>
      </p:sp>
      <p:sp>
        <p:nvSpPr>
          <p:cNvPr id="689" name="Shape"/>
          <p:cNvSpPr>
            <a:spLocks noGrp="1"/>
          </p:cNvSpPr>
          <p:nvPr>
            <p:ph type="body" idx="21"/>
          </p:nvPr>
        </p:nvSpPr>
        <p:spPr>
          <a:custGeom>
            <a:avLst/>
            <a:gdLst/>
            <a:ahLst/>
            <a:cxnLst>
              <a:cxn ang="0">
                <a:pos x="wd2" y="hd2"/>
              </a:cxn>
              <a:cxn ang="5400000">
                <a:pos x="wd2" y="hd2"/>
              </a:cxn>
              <a:cxn ang="10800000">
                <a:pos x="wd2" y="hd2"/>
              </a:cxn>
              <a:cxn ang="16200000">
                <a:pos x="wd2" y="hd2"/>
              </a:cxn>
            </a:cxnLst>
            <a:rect l="0" t="0" r="r" b="b"/>
            <a:pathLst>
              <a:path w="21533" h="21600" extrusionOk="0">
                <a:moveTo>
                  <a:pt x="11228" y="10314"/>
                </a:moveTo>
                <a:lnTo>
                  <a:pt x="16788" y="7658"/>
                </a:lnTo>
                <a:lnTo>
                  <a:pt x="14871" y="7567"/>
                </a:lnTo>
                <a:cubicBezTo>
                  <a:pt x="14385" y="7544"/>
                  <a:pt x="13995" y="7154"/>
                  <a:pt x="13972" y="6667"/>
                </a:cubicBezTo>
                <a:lnTo>
                  <a:pt x="13881" y="4749"/>
                </a:lnTo>
                <a:cubicBezTo>
                  <a:pt x="13881" y="4749"/>
                  <a:pt x="11228" y="10314"/>
                  <a:pt x="11228" y="10314"/>
                </a:cubicBezTo>
                <a:close/>
                <a:moveTo>
                  <a:pt x="8372" y="11911"/>
                </a:moveTo>
                <a:lnTo>
                  <a:pt x="13794" y="539"/>
                </a:lnTo>
                <a:cubicBezTo>
                  <a:pt x="13953" y="205"/>
                  <a:pt x="14289" y="0"/>
                  <a:pt x="14647" y="0"/>
                </a:cubicBezTo>
                <a:cubicBezTo>
                  <a:pt x="14709" y="0"/>
                  <a:pt x="14771" y="6"/>
                  <a:pt x="14834" y="19"/>
                </a:cubicBezTo>
                <a:cubicBezTo>
                  <a:pt x="15258" y="105"/>
                  <a:pt x="15571" y="468"/>
                  <a:pt x="15591" y="901"/>
                </a:cubicBezTo>
                <a:lnTo>
                  <a:pt x="15820" y="5718"/>
                </a:lnTo>
                <a:lnTo>
                  <a:pt x="20633" y="5947"/>
                </a:lnTo>
                <a:cubicBezTo>
                  <a:pt x="21065" y="5967"/>
                  <a:pt x="21429" y="6280"/>
                  <a:pt x="21514" y="6705"/>
                </a:cubicBezTo>
                <a:cubicBezTo>
                  <a:pt x="21600" y="7130"/>
                  <a:pt x="21386" y="7559"/>
                  <a:pt x="20995" y="7746"/>
                </a:cubicBezTo>
                <a:lnTo>
                  <a:pt x="9632" y="13172"/>
                </a:lnTo>
                <a:cubicBezTo>
                  <a:pt x="9502" y="13234"/>
                  <a:pt x="9363" y="13265"/>
                  <a:pt x="9225" y="13265"/>
                </a:cubicBezTo>
                <a:cubicBezTo>
                  <a:pt x="8979" y="13265"/>
                  <a:pt x="8737" y="13169"/>
                  <a:pt x="8556" y="12987"/>
                </a:cubicBezTo>
                <a:cubicBezTo>
                  <a:pt x="8273" y="12704"/>
                  <a:pt x="8199" y="12273"/>
                  <a:pt x="8372" y="11911"/>
                </a:cubicBezTo>
                <a:close/>
                <a:moveTo>
                  <a:pt x="8305" y="7658"/>
                </a:moveTo>
                <a:cubicBezTo>
                  <a:pt x="6095" y="8087"/>
                  <a:pt x="4421" y="10037"/>
                  <a:pt x="4421" y="12372"/>
                </a:cubicBezTo>
                <a:cubicBezTo>
                  <a:pt x="4421" y="15020"/>
                  <a:pt x="6574" y="17175"/>
                  <a:pt x="9221" y="17175"/>
                </a:cubicBezTo>
                <a:cubicBezTo>
                  <a:pt x="11581" y="17175"/>
                  <a:pt x="13545" y="15460"/>
                  <a:pt x="13942" y="13210"/>
                </a:cubicBezTo>
                <a:lnTo>
                  <a:pt x="11157" y="14540"/>
                </a:lnTo>
                <a:cubicBezTo>
                  <a:pt x="10643" y="15001"/>
                  <a:pt x="9965" y="15283"/>
                  <a:pt x="9221" y="15283"/>
                </a:cubicBezTo>
                <a:cubicBezTo>
                  <a:pt x="7614" y="15283"/>
                  <a:pt x="6311" y="13980"/>
                  <a:pt x="6311" y="12372"/>
                </a:cubicBezTo>
                <a:cubicBezTo>
                  <a:pt x="6311" y="11726"/>
                  <a:pt x="6524" y="11132"/>
                  <a:pt x="6879" y="10650"/>
                </a:cubicBezTo>
                <a:cubicBezTo>
                  <a:pt x="6879" y="10650"/>
                  <a:pt x="8305" y="7658"/>
                  <a:pt x="8305" y="7658"/>
                </a:cubicBezTo>
                <a:close/>
                <a:moveTo>
                  <a:pt x="0" y="12372"/>
                </a:moveTo>
                <a:cubicBezTo>
                  <a:pt x="0" y="7283"/>
                  <a:pt x="4136" y="3143"/>
                  <a:pt x="9221" y="3143"/>
                </a:cubicBezTo>
                <a:cubicBezTo>
                  <a:pt x="9627" y="3143"/>
                  <a:pt x="10027" y="3173"/>
                  <a:pt x="10419" y="3224"/>
                </a:cubicBezTo>
                <a:lnTo>
                  <a:pt x="9552" y="5044"/>
                </a:lnTo>
                <a:cubicBezTo>
                  <a:pt x="9442" y="5039"/>
                  <a:pt x="9332" y="5035"/>
                  <a:pt x="9221" y="5035"/>
                </a:cubicBezTo>
                <a:cubicBezTo>
                  <a:pt x="5179" y="5035"/>
                  <a:pt x="1890" y="8326"/>
                  <a:pt x="1890" y="12372"/>
                </a:cubicBezTo>
                <a:cubicBezTo>
                  <a:pt x="1890" y="16417"/>
                  <a:pt x="5179" y="19708"/>
                  <a:pt x="9221" y="19708"/>
                </a:cubicBezTo>
                <a:cubicBezTo>
                  <a:pt x="13263" y="19708"/>
                  <a:pt x="16551" y="16417"/>
                  <a:pt x="16551" y="12372"/>
                </a:cubicBezTo>
                <a:cubicBezTo>
                  <a:pt x="16551" y="12237"/>
                  <a:pt x="16547" y="12103"/>
                  <a:pt x="16540" y="11970"/>
                </a:cubicBezTo>
                <a:lnTo>
                  <a:pt x="18352" y="11104"/>
                </a:lnTo>
                <a:cubicBezTo>
                  <a:pt x="18409" y="11519"/>
                  <a:pt x="18441" y="11941"/>
                  <a:pt x="18441" y="12372"/>
                </a:cubicBezTo>
                <a:cubicBezTo>
                  <a:pt x="18441" y="17460"/>
                  <a:pt x="14305" y="21600"/>
                  <a:pt x="9221" y="21600"/>
                </a:cubicBezTo>
                <a:cubicBezTo>
                  <a:pt x="4136" y="21600"/>
                  <a:pt x="0" y="17460"/>
                  <a:pt x="0" y="12372"/>
                </a:cubicBezTo>
                <a:close/>
              </a:path>
            </a:pathLst>
          </a:custGeom>
        </p:spPr>
        <p:txBody>
          <a:bodyPr/>
          <a:lstStyle/>
          <a:p>
            <a:pPr defTabSz="457200">
              <a:lnSpc>
                <a:spcPct val="100000"/>
              </a:lnSpc>
              <a:defRPr sz="3000" b="1">
                <a:solidFill>
                  <a:srgbClr val="FFFFFF"/>
                </a:solidFill>
              </a:defRPr>
            </a:pPr>
            <a:endParaRPr/>
          </a:p>
        </p:txBody>
      </p:sp>
      <p:sp>
        <p:nvSpPr>
          <p:cNvPr id="690" name="Square"/>
          <p:cNvSpPr>
            <a:spLocks noGrp="1"/>
          </p:cNvSpPr>
          <p:nvPr>
            <p:ph type="body" idx="22"/>
          </p:nvPr>
        </p:nvSpPr>
        <p:spPr>
          <a:prstGeom prst="rect">
            <a:avLst/>
          </a:prstGeom>
        </p:spPr>
        <p:txBody>
          <a:bodyPr/>
          <a:lstStyle/>
          <a:p>
            <a:pPr>
              <a:lnSpc>
                <a:spcPct val="100000"/>
              </a:lnSpc>
              <a:defRPr b="1">
                <a:solidFill>
                  <a:srgbClr val="FFFFFF"/>
                </a:solidFill>
              </a:defRPr>
            </a:pPr>
            <a:endParaRPr/>
          </a:p>
        </p:txBody>
      </p:sp>
      <p:sp>
        <p:nvSpPr>
          <p:cNvPr id="691" name="Square"/>
          <p:cNvSpPr>
            <a:spLocks noGrp="1"/>
          </p:cNvSpPr>
          <p:nvPr>
            <p:ph type="body" idx="23"/>
          </p:nvPr>
        </p:nvSpPr>
        <p:spPr>
          <a:prstGeom prst="rect">
            <a:avLst/>
          </a:prstGeom>
        </p:spPr>
        <p:txBody>
          <a:bodyPr/>
          <a:lstStyle/>
          <a:p>
            <a:pPr>
              <a:lnSpc>
                <a:spcPct val="100000"/>
              </a:lnSpc>
              <a:defRPr b="1">
                <a:solidFill>
                  <a:srgbClr val="FFFFFF"/>
                </a:solidFill>
              </a:defRPr>
            </a:pPr>
            <a:endParaRPr/>
          </a:p>
        </p:txBody>
      </p:sp>
      <p:sp>
        <p:nvSpPr>
          <p:cNvPr id="692" name="Slide Number"/>
          <p:cNvSpPr txBox="1">
            <a:spLocks noGrp="1"/>
          </p:cNvSpPr>
          <p:nvPr>
            <p:ph type="sldNum" sz="quarter" idx="2"/>
          </p:nvPr>
        </p:nvSpPr>
        <p:spPr>
          <a:xfrm>
            <a:off x="12247091" y="8905130"/>
            <a:ext cx="127560" cy="241301"/>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5</a:t>
            </a:fld>
            <a:endParaRPr/>
          </a:p>
        </p:txBody>
      </p:sp>
      <p:sp>
        <p:nvSpPr>
          <p:cNvPr id="693" name="Shape"/>
          <p:cNvSpPr>
            <a:spLocks noGrp="1"/>
          </p:cNvSpPr>
          <p:nvPr>
            <p:ph type="body" idx="24"/>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5028" y="15540"/>
                </a:moveTo>
                <a:cubicBezTo>
                  <a:pt x="15028" y="16241"/>
                  <a:pt x="14608" y="16810"/>
                  <a:pt x="14089" y="16810"/>
                </a:cubicBezTo>
                <a:lnTo>
                  <a:pt x="12837" y="16810"/>
                </a:lnTo>
                <a:cubicBezTo>
                  <a:pt x="12318" y="16810"/>
                  <a:pt x="11898" y="16241"/>
                  <a:pt x="11898" y="15540"/>
                </a:cubicBezTo>
                <a:cubicBezTo>
                  <a:pt x="11898" y="14838"/>
                  <a:pt x="12318" y="14269"/>
                  <a:pt x="12837" y="14269"/>
                </a:cubicBezTo>
                <a:lnTo>
                  <a:pt x="14089" y="14269"/>
                </a:lnTo>
                <a:cubicBezTo>
                  <a:pt x="14608" y="14269"/>
                  <a:pt x="15028" y="14838"/>
                  <a:pt x="15028" y="15540"/>
                </a:cubicBezTo>
                <a:close/>
                <a:moveTo>
                  <a:pt x="11272" y="15540"/>
                </a:moveTo>
                <a:cubicBezTo>
                  <a:pt x="11272" y="16241"/>
                  <a:pt x="10851" y="16810"/>
                  <a:pt x="10332" y="16810"/>
                </a:cubicBezTo>
                <a:lnTo>
                  <a:pt x="9080" y="16810"/>
                </a:lnTo>
                <a:cubicBezTo>
                  <a:pt x="8561" y="16810"/>
                  <a:pt x="8141" y="16241"/>
                  <a:pt x="8141" y="15540"/>
                </a:cubicBezTo>
                <a:cubicBezTo>
                  <a:pt x="8141" y="14838"/>
                  <a:pt x="8561" y="14269"/>
                  <a:pt x="9080" y="14269"/>
                </a:cubicBezTo>
                <a:lnTo>
                  <a:pt x="10332" y="14269"/>
                </a:lnTo>
                <a:cubicBezTo>
                  <a:pt x="10851" y="14269"/>
                  <a:pt x="11272" y="14838"/>
                  <a:pt x="11272" y="15540"/>
                </a:cubicBezTo>
                <a:close/>
                <a:moveTo>
                  <a:pt x="7515" y="15540"/>
                </a:moveTo>
                <a:cubicBezTo>
                  <a:pt x="7515" y="16241"/>
                  <a:pt x="7095" y="16810"/>
                  <a:pt x="6576" y="16810"/>
                </a:cubicBezTo>
                <a:lnTo>
                  <a:pt x="4071" y="16810"/>
                </a:lnTo>
                <a:cubicBezTo>
                  <a:pt x="3553" y="16810"/>
                  <a:pt x="3132" y="16241"/>
                  <a:pt x="3132" y="15540"/>
                </a:cubicBezTo>
                <a:cubicBezTo>
                  <a:pt x="3132" y="14838"/>
                  <a:pt x="3553" y="14269"/>
                  <a:pt x="4071" y="14269"/>
                </a:cubicBezTo>
                <a:lnTo>
                  <a:pt x="6576" y="14269"/>
                </a:lnTo>
                <a:cubicBezTo>
                  <a:pt x="7095" y="14269"/>
                  <a:pt x="7515" y="14838"/>
                  <a:pt x="7515" y="15540"/>
                </a:cubicBezTo>
                <a:close/>
                <a:moveTo>
                  <a:pt x="18783" y="19059"/>
                </a:moveTo>
                <a:lnTo>
                  <a:pt x="2817" y="19059"/>
                </a:lnTo>
                <a:cubicBezTo>
                  <a:pt x="2300" y="19059"/>
                  <a:pt x="1878" y="18489"/>
                  <a:pt x="1878" y="17789"/>
                </a:cubicBezTo>
                <a:lnTo>
                  <a:pt x="1878" y="8835"/>
                </a:lnTo>
                <a:lnTo>
                  <a:pt x="19722" y="8835"/>
                </a:lnTo>
                <a:lnTo>
                  <a:pt x="19722" y="17789"/>
                </a:lnTo>
                <a:cubicBezTo>
                  <a:pt x="19722" y="18489"/>
                  <a:pt x="19300" y="19059"/>
                  <a:pt x="18783" y="19059"/>
                </a:cubicBezTo>
                <a:close/>
                <a:moveTo>
                  <a:pt x="2817" y="2541"/>
                </a:moveTo>
                <a:lnTo>
                  <a:pt x="18783" y="2541"/>
                </a:lnTo>
                <a:cubicBezTo>
                  <a:pt x="19300" y="2541"/>
                  <a:pt x="19722" y="3111"/>
                  <a:pt x="19722" y="3811"/>
                </a:cubicBezTo>
                <a:lnTo>
                  <a:pt x="19722" y="6294"/>
                </a:lnTo>
                <a:lnTo>
                  <a:pt x="1878" y="6294"/>
                </a:lnTo>
                <a:lnTo>
                  <a:pt x="1878" y="3811"/>
                </a:lnTo>
                <a:cubicBezTo>
                  <a:pt x="1878" y="3111"/>
                  <a:pt x="2300" y="2541"/>
                  <a:pt x="2817" y="2541"/>
                </a:cubicBezTo>
                <a:close/>
                <a:moveTo>
                  <a:pt x="18783" y="0"/>
                </a:moveTo>
                <a:lnTo>
                  <a:pt x="2817" y="0"/>
                </a:lnTo>
                <a:cubicBezTo>
                  <a:pt x="1264" y="0"/>
                  <a:pt x="0" y="1710"/>
                  <a:pt x="0" y="3811"/>
                </a:cubicBezTo>
                <a:lnTo>
                  <a:pt x="0" y="17789"/>
                </a:lnTo>
                <a:cubicBezTo>
                  <a:pt x="0" y="19890"/>
                  <a:pt x="1264" y="21600"/>
                  <a:pt x="2817" y="21600"/>
                </a:cubicBezTo>
                <a:lnTo>
                  <a:pt x="18783" y="21600"/>
                </a:lnTo>
                <a:cubicBezTo>
                  <a:pt x="20336" y="21600"/>
                  <a:pt x="21600" y="19890"/>
                  <a:pt x="21600" y="17789"/>
                </a:cubicBezTo>
                <a:lnTo>
                  <a:pt x="21600" y="3811"/>
                </a:lnTo>
                <a:cubicBezTo>
                  <a:pt x="21600" y="1710"/>
                  <a:pt x="20336" y="0"/>
                  <a:pt x="18783" y="0"/>
                </a:cubicBezTo>
                <a:close/>
              </a:path>
            </a:pathLst>
          </a:custGeom>
        </p:spPr>
        <p:txBody>
          <a:bodyPr/>
          <a:lstStyle/>
          <a:p>
            <a:pPr defTabSz="457200">
              <a:lnSpc>
                <a:spcPct val="100000"/>
              </a:lnSpc>
              <a:defRPr sz="3000" b="1">
                <a:solidFill>
                  <a:srgbClr val="FFFFFF"/>
                </a:solidFill>
              </a:defRPr>
            </a:pPr>
            <a:endParaRPr/>
          </a:p>
        </p:txBody>
      </p:sp>
      <p:sp>
        <p:nvSpPr>
          <p:cNvPr id="694" name="Shape"/>
          <p:cNvSpPr>
            <a:spLocks noGrp="1"/>
          </p:cNvSpPr>
          <p:nvPr>
            <p:ph type="body" idx="25"/>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3343" y="14721"/>
                </a:moveTo>
                <a:cubicBezTo>
                  <a:pt x="3343" y="13988"/>
                  <a:pt x="3850" y="13390"/>
                  <a:pt x="4474" y="13390"/>
                </a:cubicBezTo>
                <a:cubicBezTo>
                  <a:pt x="5097" y="13390"/>
                  <a:pt x="5604" y="13988"/>
                  <a:pt x="5604" y="14721"/>
                </a:cubicBezTo>
                <a:lnTo>
                  <a:pt x="5604" y="19478"/>
                </a:lnTo>
                <a:lnTo>
                  <a:pt x="3343" y="19478"/>
                </a:lnTo>
                <a:cubicBezTo>
                  <a:pt x="3343" y="19478"/>
                  <a:pt x="3343" y="14721"/>
                  <a:pt x="3343" y="14721"/>
                </a:cubicBezTo>
                <a:close/>
                <a:moveTo>
                  <a:pt x="9670" y="9281"/>
                </a:moveTo>
                <a:cubicBezTo>
                  <a:pt x="9670" y="8547"/>
                  <a:pt x="10177" y="7950"/>
                  <a:pt x="10800" y="7950"/>
                </a:cubicBezTo>
                <a:cubicBezTo>
                  <a:pt x="11423" y="7950"/>
                  <a:pt x="11930" y="8547"/>
                  <a:pt x="11930" y="9281"/>
                </a:cubicBezTo>
                <a:lnTo>
                  <a:pt x="11930" y="19478"/>
                </a:lnTo>
                <a:lnTo>
                  <a:pt x="9670" y="19478"/>
                </a:lnTo>
                <a:cubicBezTo>
                  <a:pt x="9670" y="19478"/>
                  <a:pt x="9670" y="9281"/>
                  <a:pt x="9670" y="9281"/>
                </a:cubicBezTo>
                <a:close/>
                <a:moveTo>
                  <a:pt x="15996" y="3453"/>
                </a:moveTo>
                <a:cubicBezTo>
                  <a:pt x="15996" y="2719"/>
                  <a:pt x="16503" y="2122"/>
                  <a:pt x="17127" y="2122"/>
                </a:cubicBezTo>
                <a:cubicBezTo>
                  <a:pt x="17750" y="2122"/>
                  <a:pt x="18257" y="2719"/>
                  <a:pt x="18257" y="3453"/>
                </a:cubicBezTo>
                <a:lnTo>
                  <a:pt x="18257" y="19478"/>
                </a:lnTo>
                <a:lnTo>
                  <a:pt x="15996" y="19478"/>
                </a:lnTo>
                <a:cubicBezTo>
                  <a:pt x="15996" y="19478"/>
                  <a:pt x="15996" y="3453"/>
                  <a:pt x="15996" y="3453"/>
                </a:cubicBezTo>
                <a:close/>
                <a:moveTo>
                  <a:pt x="20699" y="19478"/>
                </a:moveTo>
                <a:lnTo>
                  <a:pt x="20059" y="19478"/>
                </a:lnTo>
                <a:lnTo>
                  <a:pt x="20059" y="3453"/>
                </a:lnTo>
                <a:cubicBezTo>
                  <a:pt x="20059" y="1549"/>
                  <a:pt x="18744" y="0"/>
                  <a:pt x="17127" y="0"/>
                </a:cubicBezTo>
                <a:cubicBezTo>
                  <a:pt x="15510" y="0"/>
                  <a:pt x="14194" y="1549"/>
                  <a:pt x="14194" y="3453"/>
                </a:cubicBezTo>
                <a:lnTo>
                  <a:pt x="14194" y="19478"/>
                </a:lnTo>
                <a:lnTo>
                  <a:pt x="13732" y="19478"/>
                </a:lnTo>
                <a:lnTo>
                  <a:pt x="13732" y="9281"/>
                </a:lnTo>
                <a:cubicBezTo>
                  <a:pt x="13732" y="7377"/>
                  <a:pt x="12417" y="5828"/>
                  <a:pt x="10800" y="5828"/>
                </a:cubicBezTo>
                <a:cubicBezTo>
                  <a:pt x="9183" y="5828"/>
                  <a:pt x="7868" y="7377"/>
                  <a:pt x="7868" y="9281"/>
                </a:cubicBezTo>
                <a:lnTo>
                  <a:pt x="7868" y="19478"/>
                </a:lnTo>
                <a:lnTo>
                  <a:pt x="7406" y="19478"/>
                </a:lnTo>
                <a:lnTo>
                  <a:pt x="7406" y="14721"/>
                </a:lnTo>
                <a:cubicBezTo>
                  <a:pt x="7406" y="12817"/>
                  <a:pt x="6091" y="11268"/>
                  <a:pt x="4474" y="11268"/>
                </a:cubicBezTo>
                <a:cubicBezTo>
                  <a:pt x="2857" y="11268"/>
                  <a:pt x="1541" y="12817"/>
                  <a:pt x="1541" y="14721"/>
                </a:cubicBezTo>
                <a:lnTo>
                  <a:pt x="1541" y="19478"/>
                </a:lnTo>
                <a:lnTo>
                  <a:pt x="901" y="19478"/>
                </a:lnTo>
                <a:cubicBezTo>
                  <a:pt x="403" y="19478"/>
                  <a:pt x="0" y="19953"/>
                  <a:pt x="0" y="20539"/>
                </a:cubicBezTo>
                <a:cubicBezTo>
                  <a:pt x="0" y="21125"/>
                  <a:pt x="403" y="21600"/>
                  <a:pt x="901" y="21600"/>
                </a:cubicBezTo>
                <a:lnTo>
                  <a:pt x="20699" y="21600"/>
                </a:lnTo>
                <a:cubicBezTo>
                  <a:pt x="21197" y="21600"/>
                  <a:pt x="21600" y="21125"/>
                  <a:pt x="21600" y="20539"/>
                </a:cubicBezTo>
                <a:cubicBezTo>
                  <a:pt x="21600" y="19953"/>
                  <a:pt x="21197" y="19478"/>
                  <a:pt x="20699" y="19478"/>
                </a:cubicBezTo>
                <a:close/>
              </a:path>
            </a:pathLst>
          </a:custGeom>
        </p:spPr>
        <p:txBody>
          <a:bodyPr/>
          <a:lstStyle/>
          <a:p>
            <a:pPr defTabSz="457200">
              <a:lnSpc>
                <a:spcPct val="100000"/>
              </a:lnSpc>
              <a:defRPr sz="3000" b="1">
                <a:solidFill>
                  <a:srgbClr val="FFFFFF"/>
                </a:solidFill>
              </a:defRPr>
            </a:pPr>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 name="Company  Name  / Presentation theme goes here"/>
          <p:cNvSpPr txBox="1">
            <a:spLocks noGrp="1"/>
          </p:cNvSpPr>
          <p:nvPr>
            <p:ph type="body" idx="13"/>
          </p:nvPr>
        </p:nvSpPr>
        <p:spPr>
          <a:prstGeom prst="rect">
            <a:avLst/>
          </a:prstGeom>
        </p:spPr>
        <p:txBody>
          <a:bodyPr/>
          <a:lstStyle/>
          <a:p>
            <a:r>
              <a:t>Company  Name  / Presentation theme goes here</a:t>
            </a:r>
          </a:p>
        </p:txBody>
      </p:sp>
      <p:pic>
        <p:nvPicPr>
          <p:cNvPr id="697" name="Image" descr="Image"/>
          <p:cNvPicPr>
            <a:picLocks noGrp="1" noChangeAspect="1"/>
          </p:cNvPicPr>
          <p:nvPr>
            <p:ph type="pic" idx="14"/>
          </p:nvPr>
        </p:nvPicPr>
        <p:blipFill>
          <a:blip r:embed="rId2">
            <a:extLst/>
          </a:blip>
          <a:srcRect l="30702" r="30702"/>
          <a:stretch>
            <a:fillRect/>
          </a:stretch>
        </p:blipFill>
        <p:spPr>
          <a:prstGeom prst="rect">
            <a:avLst/>
          </a:prstGeom>
        </p:spPr>
      </p:pic>
      <p:sp>
        <p:nvSpPr>
          <p:cNvPr id="698" name="Rectangle"/>
          <p:cNvSpPr>
            <a:spLocks noGrp="1"/>
          </p:cNvSpPr>
          <p:nvPr>
            <p:ph type="body" idx="15"/>
          </p:nvPr>
        </p:nvSpPr>
        <p:spPr>
          <a:prstGeom prst="rect">
            <a:avLst/>
          </a:prstGeom>
        </p:spPr>
        <p:txBody>
          <a:bodyPr/>
          <a:lstStyle/>
          <a:p>
            <a:pPr>
              <a:lnSpc>
                <a:spcPct val="100000"/>
              </a:lnSpc>
              <a:defRPr b="1">
                <a:solidFill>
                  <a:srgbClr val="FFFFFF"/>
                </a:solidFill>
              </a:defRPr>
            </a:pPr>
            <a:endParaRPr/>
          </a:p>
        </p:txBody>
      </p:sp>
      <p:sp>
        <p:nvSpPr>
          <p:cNvPr id="699" name="Image title goes here"/>
          <p:cNvSpPr txBox="1">
            <a:spLocks noGrp="1"/>
          </p:cNvSpPr>
          <p:nvPr>
            <p:ph type="body" idx="16"/>
          </p:nvPr>
        </p:nvSpPr>
        <p:spPr>
          <a:prstGeom prst="rect">
            <a:avLst/>
          </a:prstGeom>
        </p:spPr>
        <p:txBody>
          <a:bodyPr/>
          <a:lstStyle/>
          <a:p>
            <a:r>
              <a:t>Image title goes here</a:t>
            </a:r>
          </a:p>
        </p:txBody>
      </p:sp>
      <p:sp>
        <p:nvSpPr>
          <p:cNvPr id="700" name="Line"/>
          <p:cNvSpPr>
            <a:spLocks noGrp="1"/>
          </p:cNvSpPr>
          <p:nvPr>
            <p:ph type="body" idx="17"/>
          </p:nvPr>
        </p:nvSpPr>
        <p:spPr>
          <a:prstGeom prst="line">
            <a:avLst/>
          </a:prstGeom>
        </p:spPr>
        <p:txBody>
          <a:bodyPr/>
          <a:lstStyle/>
          <a:p>
            <a:pPr>
              <a:lnSpc>
                <a:spcPct val="100000"/>
              </a:lnSpc>
              <a:defRPr b="1">
                <a:solidFill>
                  <a:srgbClr val="FFFFFF"/>
                </a:solidFill>
              </a:defRPr>
            </a:pPr>
            <a:endParaRPr/>
          </a:p>
        </p:txBody>
      </p:sp>
      <p:sp>
        <p:nvSpPr>
          <p:cNvPr id="701" name="Line"/>
          <p:cNvSpPr>
            <a:spLocks noGrp="1"/>
          </p:cNvSpPr>
          <p:nvPr>
            <p:ph type="body" idx="18"/>
          </p:nvPr>
        </p:nvSpPr>
        <p:spPr>
          <a:prstGeom prst="line">
            <a:avLst/>
          </a:prstGeom>
        </p:spPr>
        <p:txBody>
          <a:bodyPr/>
          <a:lstStyle/>
          <a:p>
            <a:pPr>
              <a:lnSpc>
                <a:spcPct val="100000"/>
              </a:lnSpc>
              <a:defRPr b="1">
                <a:solidFill>
                  <a:srgbClr val="FFFFFF"/>
                </a:solidFill>
              </a:defRPr>
            </a:pPr>
            <a:endParaRPr/>
          </a:p>
        </p:txBody>
      </p:sp>
      <p:sp>
        <p:nvSpPr>
          <p:cNvPr id="702" name="Duis mollis, est non commodo luctus, nisi erat porttitor ligula, eget lacinia odio sem nec elit."/>
          <p:cNvSpPr txBox="1">
            <a:spLocks noGrp="1"/>
          </p:cNvSpPr>
          <p:nvPr>
            <p:ph type="body" sz="quarter" idx="1"/>
          </p:nvPr>
        </p:nvSpPr>
        <p:spPr>
          <a:prstGeom prst="rect">
            <a:avLst/>
          </a:prstGeom>
        </p:spPr>
        <p:txBody>
          <a:bodyPr/>
          <a:lstStyle/>
          <a:p>
            <a:r>
              <a:t>Duis mollis, est non commodo luctus, nisi erat porttitor ligula, eget lacinia odio sem nec elit.</a:t>
            </a:r>
          </a:p>
        </p:txBody>
      </p:sp>
      <p:sp>
        <p:nvSpPr>
          <p:cNvPr id="703" name="Etiam Sollicitudin"/>
          <p:cNvSpPr txBox="1">
            <a:spLocks noGrp="1"/>
          </p:cNvSpPr>
          <p:nvPr>
            <p:ph type="body" idx="19"/>
          </p:nvPr>
        </p:nvSpPr>
        <p:spPr>
          <a:prstGeom prst="rect">
            <a:avLst/>
          </a:prstGeom>
        </p:spPr>
        <p:txBody>
          <a:bodyPr/>
          <a:lstStyle/>
          <a:p>
            <a:r>
              <a:t>Etiam Sollicitudin</a:t>
            </a:r>
          </a:p>
        </p:txBody>
      </p:sp>
      <p:sp>
        <p:nvSpPr>
          <p:cNvPr id="704" name="Square"/>
          <p:cNvSpPr>
            <a:spLocks noGrp="1"/>
          </p:cNvSpPr>
          <p:nvPr>
            <p:ph type="body" idx="20"/>
          </p:nvPr>
        </p:nvSpPr>
        <p:spPr>
          <a:prstGeom prst="rect">
            <a:avLst/>
          </a:prstGeom>
        </p:spPr>
        <p:txBody>
          <a:bodyPr/>
          <a:lstStyle/>
          <a:p>
            <a:pPr>
              <a:lnSpc>
                <a:spcPct val="100000"/>
              </a:lnSpc>
              <a:defRPr b="1">
                <a:solidFill>
                  <a:srgbClr val="FFFFFF"/>
                </a:solidFill>
              </a:defRPr>
            </a:pPr>
            <a:endParaRPr/>
          </a:p>
        </p:txBody>
      </p:sp>
      <p:sp>
        <p:nvSpPr>
          <p:cNvPr id="705" name="Shape"/>
          <p:cNvSpPr>
            <a:spLocks noGrp="1"/>
          </p:cNvSpPr>
          <p:nvPr>
            <p:ph type="body" idx="21"/>
          </p:nvPr>
        </p:nvSpPr>
        <p:spPr>
          <a:custGeom>
            <a:avLst/>
            <a:gdLst/>
            <a:ahLst/>
            <a:cxnLst>
              <a:cxn ang="0">
                <a:pos x="wd2" y="hd2"/>
              </a:cxn>
              <a:cxn ang="5400000">
                <a:pos x="wd2" y="hd2"/>
              </a:cxn>
              <a:cxn ang="10800000">
                <a:pos x="wd2" y="hd2"/>
              </a:cxn>
              <a:cxn ang="16200000">
                <a:pos x="wd2" y="hd2"/>
              </a:cxn>
            </a:cxnLst>
            <a:rect l="0" t="0" r="r" b="b"/>
            <a:pathLst>
              <a:path w="21533" h="21600" extrusionOk="0">
                <a:moveTo>
                  <a:pt x="11228" y="10314"/>
                </a:moveTo>
                <a:lnTo>
                  <a:pt x="16788" y="7658"/>
                </a:lnTo>
                <a:lnTo>
                  <a:pt x="14871" y="7567"/>
                </a:lnTo>
                <a:cubicBezTo>
                  <a:pt x="14385" y="7544"/>
                  <a:pt x="13995" y="7154"/>
                  <a:pt x="13972" y="6667"/>
                </a:cubicBezTo>
                <a:lnTo>
                  <a:pt x="13881" y="4749"/>
                </a:lnTo>
                <a:cubicBezTo>
                  <a:pt x="13881" y="4749"/>
                  <a:pt x="11228" y="10314"/>
                  <a:pt x="11228" y="10314"/>
                </a:cubicBezTo>
                <a:close/>
                <a:moveTo>
                  <a:pt x="8372" y="11911"/>
                </a:moveTo>
                <a:lnTo>
                  <a:pt x="13794" y="539"/>
                </a:lnTo>
                <a:cubicBezTo>
                  <a:pt x="13953" y="205"/>
                  <a:pt x="14289" y="0"/>
                  <a:pt x="14647" y="0"/>
                </a:cubicBezTo>
                <a:cubicBezTo>
                  <a:pt x="14709" y="0"/>
                  <a:pt x="14771" y="6"/>
                  <a:pt x="14834" y="19"/>
                </a:cubicBezTo>
                <a:cubicBezTo>
                  <a:pt x="15258" y="105"/>
                  <a:pt x="15571" y="468"/>
                  <a:pt x="15591" y="901"/>
                </a:cubicBezTo>
                <a:lnTo>
                  <a:pt x="15820" y="5718"/>
                </a:lnTo>
                <a:lnTo>
                  <a:pt x="20633" y="5947"/>
                </a:lnTo>
                <a:cubicBezTo>
                  <a:pt x="21065" y="5967"/>
                  <a:pt x="21429" y="6280"/>
                  <a:pt x="21514" y="6705"/>
                </a:cubicBezTo>
                <a:cubicBezTo>
                  <a:pt x="21600" y="7130"/>
                  <a:pt x="21386" y="7559"/>
                  <a:pt x="20995" y="7746"/>
                </a:cubicBezTo>
                <a:lnTo>
                  <a:pt x="9632" y="13172"/>
                </a:lnTo>
                <a:cubicBezTo>
                  <a:pt x="9502" y="13234"/>
                  <a:pt x="9363" y="13265"/>
                  <a:pt x="9225" y="13265"/>
                </a:cubicBezTo>
                <a:cubicBezTo>
                  <a:pt x="8979" y="13265"/>
                  <a:pt x="8737" y="13169"/>
                  <a:pt x="8556" y="12987"/>
                </a:cubicBezTo>
                <a:cubicBezTo>
                  <a:pt x="8273" y="12704"/>
                  <a:pt x="8199" y="12273"/>
                  <a:pt x="8372" y="11911"/>
                </a:cubicBezTo>
                <a:close/>
                <a:moveTo>
                  <a:pt x="8305" y="7658"/>
                </a:moveTo>
                <a:cubicBezTo>
                  <a:pt x="6095" y="8087"/>
                  <a:pt x="4421" y="10037"/>
                  <a:pt x="4421" y="12372"/>
                </a:cubicBezTo>
                <a:cubicBezTo>
                  <a:pt x="4421" y="15020"/>
                  <a:pt x="6574" y="17175"/>
                  <a:pt x="9221" y="17175"/>
                </a:cubicBezTo>
                <a:cubicBezTo>
                  <a:pt x="11581" y="17175"/>
                  <a:pt x="13545" y="15460"/>
                  <a:pt x="13942" y="13210"/>
                </a:cubicBezTo>
                <a:lnTo>
                  <a:pt x="11157" y="14540"/>
                </a:lnTo>
                <a:cubicBezTo>
                  <a:pt x="10643" y="15001"/>
                  <a:pt x="9965" y="15283"/>
                  <a:pt x="9221" y="15283"/>
                </a:cubicBezTo>
                <a:cubicBezTo>
                  <a:pt x="7614" y="15283"/>
                  <a:pt x="6311" y="13980"/>
                  <a:pt x="6311" y="12372"/>
                </a:cubicBezTo>
                <a:cubicBezTo>
                  <a:pt x="6311" y="11726"/>
                  <a:pt x="6524" y="11132"/>
                  <a:pt x="6879" y="10650"/>
                </a:cubicBezTo>
                <a:cubicBezTo>
                  <a:pt x="6879" y="10650"/>
                  <a:pt x="8305" y="7658"/>
                  <a:pt x="8305" y="7658"/>
                </a:cubicBezTo>
                <a:close/>
                <a:moveTo>
                  <a:pt x="0" y="12372"/>
                </a:moveTo>
                <a:cubicBezTo>
                  <a:pt x="0" y="7283"/>
                  <a:pt x="4136" y="3143"/>
                  <a:pt x="9221" y="3143"/>
                </a:cubicBezTo>
                <a:cubicBezTo>
                  <a:pt x="9627" y="3143"/>
                  <a:pt x="10027" y="3173"/>
                  <a:pt x="10419" y="3224"/>
                </a:cubicBezTo>
                <a:lnTo>
                  <a:pt x="9552" y="5044"/>
                </a:lnTo>
                <a:cubicBezTo>
                  <a:pt x="9442" y="5039"/>
                  <a:pt x="9332" y="5035"/>
                  <a:pt x="9221" y="5035"/>
                </a:cubicBezTo>
                <a:cubicBezTo>
                  <a:pt x="5179" y="5035"/>
                  <a:pt x="1890" y="8326"/>
                  <a:pt x="1890" y="12372"/>
                </a:cubicBezTo>
                <a:cubicBezTo>
                  <a:pt x="1890" y="16417"/>
                  <a:pt x="5179" y="19708"/>
                  <a:pt x="9221" y="19708"/>
                </a:cubicBezTo>
                <a:cubicBezTo>
                  <a:pt x="13263" y="19708"/>
                  <a:pt x="16551" y="16417"/>
                  <a:pt x="16551" y="12372"/>
                </a:cubicBezTo>
                <a:cubicBezTo>
                  <a:pt x="16551" y="12237"/>
                  <a:pt x="16547" y="12103"/>
                  <a:pt x="16540" y="11970"/>
                </a:cubicBezTo>
                <a:lnTo>
                  <a:pt x="18352" y="11104"/>
                </a:lnTo>
                <a:cubicBezTo>
                  <a:pt x="18409" y="11519"/>
                  <a:pt x="18441" y="11941"/>
                  <a:pt x="18441" y="12372"/>
                </a:cubicBezTo>
                <a:cubicBezTo>
                  <a:pt x="18441" y="17460"/>
                  <a:pt x="14305" y="21600"/>
                  <a:pt x="9221" y="21600"/>
                </a:cubicBezTo>
                <a:cubicBezTo>
                  <a:pt x="4136" y="21600"/>
                  <a:pt x="0" y="17460"/>
                  <a:pt x="0" y="12372"/>
                </a:cubicBezTo>
                <a:close/>
              </a:path>
            </a:pathLst>
          </a:custGeom>
        </p:spPr>
        <p:txBody>
          <a:bodyPr/>
          <a:lstStyle/>
          <a:p>
            <a:pPr defTabSz="457200">
              <a:lnSpc>
                <a:spcPct val="100000"/>
              </a:lnSpc>
              <a:defRPr sz="3000" b="1">
                <a:solidFill>
                  <a:srgbClr val="FFFFFF"/>
                </a:solidFill>
              </a:defRPr>
            </a:pPr>
            <a:endParaRPr/>
          </a:p>
        </p:txBody>
      </p:sp>
      <p:sp>
        <p:nvSpPr>
          <p:cNvPr id="706" name="Elit Consectetur"/>
          <p:cNvSpPr txBox="1">
            <a:spLocks noGrp="1"/>
          </p:cNvSpPr>
          <p:nvPr>
            <p:ph type="body" idx="22"/>
          </p:nvPr>
        </p:nvSpPr>
        <p:spPr>
          <a:prstGeom prst="rect">
            <a:avLst/>
          </a:prstGeom>
        </p:spPr>
        <p:txBody>
          <a:bodyPr/>
          <a:lstStyle/>
          <a:p>
            <a:r>
              <a:t>Elit Consectetur</a:t>
            </a:r>
          </a:p>
        </p:txBody>
      </p:sp>
      <p:sp>
        <p:nvSpPr>
          <p:cNvPr id="707" name="Square"/>
          <p:cNvSpPr>
            <a:spLocks noGrp="1"/>
          </p:cNvSpPr>
          <p:nvPr>
            <p:ph type="body" idx="23"/>
          </p:nvPr>
        </p:nvSpPr>
        <p:spPr>
          <a:prstGeom prst="rect">
            <a:avLst/>
          </a:prstGeom>
        </p:spPr>
        <p:txBody>
          <a:bodyPr/>
          <a:lstStyle/>
          <a:p>
            <a:pPr>
              <a:lnSpc>
                <a:spcPct val="100000"/>
              </a:lnSpc>
              <a:defRPr b="1">
                <a:solidFill>
                  <a:srgbClr val="FFFFFF"/>
                </a:solidFill>
              </a:defRPr>
            </a:pPr>
            <a:endParaRPr/>
          </a:p>
        </p:txBody>
      </p:sp>
      <p:sp>
        <p:nvSpPr>
          <p:cNvPr id="708" name="Vestibulum justo dolor id ligula porta felis euismod semper."/>
          <p:cNvSpPr txBox="1">
            <a:spLocks noGrp="1"/>
          </p:cNvSpPr>
          <p:nvPr>
            <p:ph type="body" idx="24"/>
          </p:nvPr>
        </p:nvSpPr>
        <p:spPr>
          <a:prstGeom prst="rect">
            <a:avLst/>
          </a:prstGeom>
        </p:spPr>
        <p:txBody>
          <a:bodyPr/>
          <a:lstStyle/>
          <a:p>
            <a:r>
              <a:t>Vestibulum justo dolor id ligula porta felis euismod semper.</a:t>
            </a:r>
          </a:p>
        </p:txBody>
      </p:sp>
      <p:sp>
        <p:nvSpPr>
          <p:cNvPr id="709" name="Pellentesque"/>
          <p:cNvSpPr txBox="1">
            <a:spLocks noGrp="1"/>
          </p:cNvSpPr>
          <p:nvPr>
            <p:ph type="body" idx="25"/>
          </p:nvPr>
        </p:nvSpPr>
        <p:spPr>
          <a:prstGeom prst="rect">
            <a:avLst/>
          </a:prstGeom>
        </p:spPr>
        <p:txBody>
          <a:bodyPr/>
          <a:lstStyle/>
          <a:p>
            <a:r>
              <a:t>Pellentesque</a:t>
            </a:r>
          </a:p>
        </p:txBody>
      </p:sp>
      <p:sp>
        <p:nvSpPr>
          <p:cNvPr id="710" name="Square"/>
          <p:cNvSpPr>
            <a:spLocks noGrp="1"/>
          </p:cNvSpPr>
          <p:nvPr>
            <p:ph type="body" idx="26"/>
          </p:nvPr>
        </p:nvSpPr>
        <p:spPr>
          <a:prstGeom prst="rect">
            <a:avLst/>
          </a:prstGeom>
        </p:spPr>
        <p:txBody>
          <a:bodyPr/>
          <a:lstStyle/>
          <a:p>
            <a:pPr>
              <a:lnSpc>
                <a:spcPct val="100000"/>
              </a:lnSpc>
              <a:defRPr b="1">
                <a:solidFill>
                  <a:srgbClr val="FFFFFF"/>
                </a:solidFill>
              </a:defRPr>
            </a:pPr>
            <a:endParaRPr/>
          </a:p>
        </p:txBody>
      </p:sp>
      <p:sp>
        <p:nvSpPr>
          <p:cNvPr id="711" name="Risus Euismod"/>
          <p:cNvSpPr txBox="1">
            <a:spLocks noGrp="1"/>
          </p:cNvSpPr>
          <p:nvPr>
            <p:ph type="body" idx="27"/>
          </p:nvPr>
        </p:nvSpPr>
        <p:spPr>
          <a:prstGeom prst="rect">
            <a:avLst/>
          </a:prstGeom>
        </p:spPr>
        <p:txBody>
          <a:bodyPr/>
          <a:lstStyle/>
          <a:p>
            <a:r>
              <a:t>Risus Euismod</a:t>
            </a:r>
          </a:p>
        </p:txBody>
      </p:sp>
      <p:sp>
        <p:nvSpPr>
          <p:cNvPr id="712" name="Square"/>
          <p:cNvSpPr>
            <a:spLocks noGrp="1"/>
          </p:cNvSpPr>
          <p:nvPr>
            <p:ph type="body" idx="28"/>
          </p:nvPr>
        </p:nvSpPr>
        <p:spPr>
          <a:prstGeom prst="rect">
            <a:avLst/>
          </a:prstGeom>
        </p:spPr>
        <p:txBody>
          <a:bodyPr/>
          <a:lstStyle/>
          <a:p>
            <a:pPr>
              <a:lnSpc>
                <a:spcPct val="100000"/>
              </a:lnSpc>
              <a:defRPr b="1">
                <a:solidFill>
                  <a:srgbClr val="FFFFFF"/>
                </a:solidFill>
              </a:defRPr>
            </a:pPr>
            <a:endParaRPr/>
          </a:p>
        </p:txBody>
      </p:sp>
      <p:sp>
        <p:nvSpPr>
          <p:cNvPr id="713" name="Duis mollis, est non commodo luctus, nisi erat porttitor ligula, eget lacinia odio sem nec elit."/>
          <p:cNvSpPr txBox="1">
            <a:spLocks noGrp="1"/>
          </p:cNvSpPr>
          <p:nvPr>
            <p:ph type="body" idx="29"/>
          </p:nvPr>
        </p:nvSpPr>
        <p:spPr>
          <a:prstGeom prst="rect">
            <a:avLst/>
          </a:prstGeom>
        </p:spPr>
        <p:txBody>
          <a:bodyPr/>
          <a:lstStyle/>
          <a:p>
            <a:r>
              <a:t>Duis mollis, est non commodo luctus, nisi erat porttitor ligula, eget lacinia odio sem nec elit.</a:t>
            </a:r>
          </a:p>
        </p:txBody>
      </p:sp>
      <p:sp>
        <p:nvSpPr>
          <p:cNvPr id="714" name="Etiam porta sem malesuada magna justo mollis ipsum euismod."/>
          <p:cNvSpPr txBox="1">
            <a:spLocks noGrp="1"/>
          </p:cNvSpPr>
          <p:nvPr>
            <p:ph type="body" idx="30"/>
          </p:nvPr>
        </p:nvSpPr>
        <p:spPr>
          <a:prstGeom prst="rect">
            <a:avLst/>
          </a:prstGeom>
        </p:spPr>
        <p:txBody>
          <a:bodyPr/>
          <a:lstStyle/>
          <a:p>
            <a:r>
              <a:t>Etiam porta sem malesuada magna justo mollis ipsum euismod.</a:t>
            </a:r>
          </a:p>
        </p:txBody>
      </p:sp>
      <p:sp>
        <p:nvSpPr>
          <p:cNvPr id="715" name="Slide Number"/>
          <p:cNvSpPr txBox="1">
            <a:spLocks noGrp="1"/>
          </p:cNvSpPr>
          <p:nvPr>
            <p:ph type="sldNum" sz="quarter" idx="2"/>
          </p:nvPr>
        </p:nvSpPr>
        <p:spPr>
          <a:xfrm>
            <a:off x="12247091" y="8905130"/>
            <a:ext cx="127560" cy="241301"/>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6</a:t>
            </a:fld>
            <a:endParaRPr/>
          </a:p>
        </p:txBody>
      </p:sp>
      <p:sp>
        <p:nvSpPr>
          <p:cNvPr id="716" name="Shape"/>
          <p:cNvSpPr>
            <a:spLocks noGrp="1"/>
          </p:cNvSpPr>
          <p:nvPr>
            <p:ph type="body" idx="31"/>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3343" y="14721"/>
                </a:moveTo>
                <a:cubicBezTo>
                  <a:pt x="3343" y="13988"/>
                  <a:pt x="3850" y="13390"/>
                  <a:pt x="4474" y="13390"/>
                </a:cubicBezTo>
                <a:cubicBezTo>
                  <a:pt x="5097" y="13390"/>
                  <a:pt x="5604" y="13988"/>
                  <a:pt x="5604" y="14721"/>
                </a:cubicBezTo>
                <a:lnTo>
                  <a:pt x="5604" y="19478"/>
                </a:lnTo>
                <a:lnTo>
                  <a:pt x="3343" y="19478"/>
                </a:lnTo>
                <a:cubicBezTo>
                  <a:pt x="3343" y="19478"/>
                  <a:pt x="3343" y="14721"/>
                  <a:pt x="3343" y="14721"/>
                </a:cubicBezTo>
                <a:close/>
                <a:moveTo>
                  <a:pt x="9670" y="9281"/>
                </a:moveTo>
                <a:cubicBezTo>
                  <a:pt x="9670" y="8547"/>
                  <a:pt x="10177" y="7950"/>
                  <a:pt x="10800" y="7950"/>
                </a:cubicBezTo>
                <a:cubicBezTo>
                  <a:pt x="11423" y="7950"/>
                  <a:pt x="11930" y="8547"/>
                  <a:pt x="11930" y="9281"/>
                </a:cubicBezTo>
                <a:lnTo>
                  <a:pt x="11930" y="19478"/>
                </a:lnTo>
                <a:lnTo>
                  <a:pt x="9670" y="19478"/>
                </a:lnTo>
                <a:cubicBezTo>
                  <a:pt x="9670" y="19478"/>
                  <a:pt x="9670" y="9281"/>
                  <a:pt x="9670" y="9281"/>
                </a:cubicBezTo>
                <a:close/>
                <a:moveTo>
                  <a:pt x="15996" y="3453"/>
                </a:moveTo>
                <a:cubicBezTo>
                  <a:pt x="15996" y="2719"/>
                  <a:pt x="16503" y="2122"/>
                  <a:pt x="17127" y="2122"/>
                </a:cubicBezTo>
                <a:cubicBezTo>
                  <a:pt x="17750" y="2122"/>
                  <a:pt x="18257" y="2719"/>
                  <a:pt x="18257" y="3453"/>
                </a:cubicBezTo>
                <a:lnTo>
                  <a:pt x="18257" y="19478"/>
                </a:lnTo>
                <a:lnTo>
                  <a:pt x="15996" y="19478"/>
                </a:lnTo>
                <a:cubicBezTo>
                  <a:pt x="15996" y="19478"/>
                  <a:pt x="15996" y="3453"/>
                  <a:pt x="15996" y="3453"/>
                </a:cubicBezTo>
                <a:close/>
                <a:moveTo>
                  <a:pt x="20699" y="19478"/>
                </a:moveTo>
                <a:lnTo>
                  <a:pt x="20059" y="19478"/>
                </a:lnTo>
                <a:lnTo>
                  <a:pt x="20059" y="3453"/>
                </a:lnTo>
                <a:cubicBezTo>
                  <a:pt x="20059" y="1549"/>
                  <a:pt x="18744" y="0"/>
                  <a:pt x="17127" y="0"/>
                </a:cubicBezTo>
                <a:cubicBezTo>
                  <a:pt x="15510" y="0"/>
                  <a:pt x="14194" y="1549"/>
                  <a:pt x="14194" y="3453"/>
                </a:cubicBezTo>
                <a:lnTo>
                  <a:pt x="14194" y="19478"/>
                </a:lnTo>
                <a:lnTo>
                  <a:pt x="13732" y="19478"/>
                </a:lnTo>
                <a:lnTo>
                  <a:pt x="13732" y="9281"/>
                </a:lnTo>
                <a:cubicBezTo>
                  <a:pt x="13732" y="7377"/>
                  <a:pt x="12417" y="5828"/>
                  <a:pt x="10800" y="5828"/>
                </a:cubicBezTo>
                <a:cubicBezTo>
                  <a:pt x="9183" y="5828"/>
                  <a:pt x="7868" y="7377"/>
                  <a:pt x="7868" y="9281"/>
                </a:cubicBezTo>
                <a:lnTo>
                  <a:pt x="7868" y="19478"/>
                </a:lnTo>
                <a:lnTo>
                  <a:pt x="7406" y="19478"/>
                </a:lnTo>
                <a:lnTo>
                  <a:pt x="7406" y="14721"/>
                </a:lnTo>
                <a:cubicBezTo>
                  <a:pt x="7406" y="12817"/>
                  <a:pt x="6091" y="11268"/>
                  <a:pt x="4474" y="11268"/>
                </a:cubicBezTo>
                <a:cubicBezTo>
                  <a:pt x="2857" y="11268"/>
                  <a:pt x="1541" y="12817"/>
                  <a:pt x="1541" y="14721"/>
                </a:cubicBezTo>
                <a:lnTo>
                  <a:pt x="1541" y="19478"/>
                </a:lnTo>
                <a:lnTo>
                  <a:pt x="901" y="19478"/>
                </a:lnTo>
                <a:cubicBezTo>
                  <a:pt x="403" y="19478"/>
                  <a:pt x="0" y="19953"/>
                  <a:pt x="0" y="20539"/>
                </a:cubicBezTo>
                <a:cubicBezTo>
                  <a:pt x="0" y="21125"/>
                  <a:pt x="403" y="21600"/>
                  <a:pt x="901" y="21600"/>
                </a:cubicBezTo>
                <a:lnTo>
                  <a:pt x="20699" y="21600"/>
                </a:lnTo>
                <a:cubicBezTo>
                  <a:pt x="21197" y="21600"/>
                  <a:pt x="21600" y="21125"/>
                  <a:pt x="21600" y="20539"/>
                </a:cubicBezTo>
                <a:cubicBezTo>
                  <a:pt x="21600" y="19953"/>
                  <a:pt x="21197" y="19478"/>
                  <a:pt x="20699" y="19478"/>
                </a:cubicBezTo>
                <a:close/>
              </a:path>
            </a:pathLst>
          </a:custGeom>
        </p:spPr>
        <p:txBody>
          <a:bodyPr/>
          <a:lstStyle/>
          <a:p>
            <a:pPr defTabSz="457200">
              <a:lnSpc>
                <a:spcPct val="100000"/>
              </a:lnSpc>
              <a:defRPr sz="3000" b="1">
                <a:solidFill>
                  <a:srgbClr val="FFFFFF"/>
                </a:solidFill>
              </a:defRPr>
            </a:pPr>
            <a:endParaRPr/>
          </a:p>
        </p:txBody>
      </p:sp>
      <p:sp>
        <p:nvSpPr>
          <p:cNvPr id="717" name="Shape"/>
          <p:cNvSpPr>
            <a:spLocks noGrp="1"/>
          </p:cNvSpPr>
          <p:nvPr>
            <p:ph type="body" idx="32"/>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10801" y="1967"/>
                </a:moveTo>
                <a:cubicBezTo>
                  <a:pt x="15329" y="1967"/>
                  <a:pt x="19014" y="4769"/>
                  <a:pt x="19014" y="8213"/>
                </a:cubicBezTo>
                <a:cubicBezTo>
                  <a:pt x="19014" y="9628"/>
                  <a:pt x="18526" y="10687"/>
                  <a:pt x="17432" y="11647"/>
                </a:cubicBezTo>
                <a:cubicBezTo>
                  <a:pt x="17417" y="11660"/>
                  <a:pt x="17403" y="11674"/>
                  <a:pt x="17388" y="11688"/>
                </a:cubicBezTo>
                <a:cubicBezTo>
                  <a:pt x="16915" y="12151"/>
                  <a:pt x="16442" y="12567"/>
                  <a:pt x="15984" y="12970"/>
                </a:cubicBezTo>
                <a:cubicBezTo>
                  <a:pt x="14847" y="13970"/>
                  <a:pt x="13764" y="14926"/>
                  <a:pt x="13363" y="16115"/>
                </a:cubicBezTo>
                <a:lnTo>
                  <a:pt x="12008" y="16115"/>
                </a:lnTo>
                <a:lnTo>
                  <a:pt x="12008" y="11230"/>
                </a:lnTo>
                <a:lnTo>
                  <a:pt x="15405" y="8072"/>
                </a:lnTo>
                <a:cubicBezTo>
                  <a:pt x="15857" y="7652"/>
                  <a:pt x="15775" y="7032"/>
                  <a:pt x="15222" y="6688"/>
                </a:cubicBezTo>
                <a:cubicBezTo>
                  <a:pt x="14669" y="6344"/>
                  <a:pt x="13855" y="6407"/>
                  <a:pt x="13403" y="6827"/>
                </a:cubicBezTo>
                <a:lnTo>
                  <a:pt x="10757" y="9286"/>
                </a:lnTo>
                <a:lnTo>
                  <a:pt x="8112" y="6827"/>
                </a:lnTo>
                <a:cubicBezTo>
                  <a:pt x="7660" y="6407"/>
                  <a:pt x="6846" y="6345"/>
                  <a:pt x="6293" y="6688"/>
                </a:cubicBezTo>
                <a:cubicBezTo>
                  <a:pt x="5740" y="7032"/>
                  <a:pt x="5658" y="7652"/>
                  <a:pt x="6110" y="8072"/>
                </a:cubicBezTo>
                <a:lnTo>
                  <a:pt x="9422" y="11151"/>
                </a:lnTo>
                <a:lnTo>
                  <a:pt x="9422" y="16115"/>
                </a:lnTo>
                <a:lnTo>
                  <a:pt x="8239" y="16115"/>
                </a:lnTo>
                <a:cubicBezTo>
                  <a:pt x="7837" y="14927"/>
                  <a:pt x="6754" y="13971"/>
                  <a:pt x="5618" y="12972"/>
                </a:cubicBezTo>
                <a:cubicBezTo>
                  <a:pt x="5160" y="12569"/>
                  <a:pt x="4686" y="12152"/>
                  <a:pt x="4212" y="11688"/>
                </a:cubicBezTo>
                <a:cubicBezTo>
                  <a:pt x="4197" y="11674"/>
                  <a:pt x="4183" y="11661"/>
                  <a:pt x="4168" y="11647"/>
                </a:cubicBezTo>
                <a:cubicBezTo>
                  <a:pt x="3074" y="10687"/>
                  <a:pt x="2586" y="9628"/>
                  <a:pt x="2586" y="8213"/>
                </a:cubicBezTo>
                <a:cubicBezTo>
                  <a:pt x="2586" y="4769"/>
                  <a:pt x="6271" y="1967"/>
                  <a:pt x="10801" y="1967"/>
                </a:cubicBezTo>
                <a:close/>
                <a:moveTo>
                  <a:pt x="10800" y="19633"/>
                </a:moveTo>
                <a:cubicBezTo>
                  <a:pt x="9559" y="19633"/>
                  <a:pt x="8798" y="19111"/>
                  <a:pt x="8523" y="18082"/>
                </a:cubicBezTo>
                <a:lnTo>
                  <a:pt x="13082" y="18082"/>
                </a:lnTo>
                <a:cubicBezTo>
                  <a:pt x="12689" y="19627"/>
                  <a:pt x="11356" y="19633"/>
                  <a:pt x="10800" y="19633"/>
                </a:cubicBezTo>
                <a:close/>
                <a:moveTo>
                  <a:pt x="3662" y="14258"/>
                </a:moveTo>
                <a:cubicBezTo>
                  <a:pt x="5039" y="15470"/>
                  <a:pt x="5818" y="16199"/>
                  <a:pt x="5818" y="17098"/>
                </a:cubicBezTo>
                <a:cubicBezTo>
                  <a:pt x="5818" y="19875"/>
                  <a:pt x="7727" y="21600"/>
                  <a:pt x="10800" y="21600"/>
                </a:cubicBezTo>
                <a:cubicBezTo>
                  <a:pt x="13920" y="21600"/>
                  <a:pt x="15783" y="19917"/>
                  <a:pt x="15783" y="17098"/>
                </a:cubicBezTo>
                <a:cubicBezTo>
                  <a:pt x="15783" y="16198"/>
                  <a:pt x="16563" y="15469"/>
                  <a:pt x="17941" y="14256"/>
                </a:cubicBezTo>
                <a:cubicBezTo>
                  <a:pt x="18391" y="13860"/>
                  <a:pt x="18902" y="13411"/>
                  <a:pt x="19410" y="12915"/>
                </a:cubicBezTo>
                <a:cubicBezTo>
                  <a:pt x="20884" y="11612"/>
                  <a:pt x="21600" y="10074"/>
                  <a:pt x="21600" y="8213"/>
                </a:cubicBezTo>
                <a:cubicBezTo>
                  <a:pt x="21600" y="3684"/>
                  <a:pt x="16756" y="0"/>
                  <a:pt x="10801" y="0"/>
                </a:cubicBezTo>
                <a:cubicBezTo>
                  <a:pt x="4845" y="0"/>
                  <a:pt x="0" y="3684"/>
                  <a:pt x="0" y="8213"/>
                </a:cubicBezTo>
                <a:cubicBezTo>
                  <a:pt x="0" y="10073"/>
                  <a:pt x="716" y="11612"/>
                  <a:pt x="2190" y="12915"/>
                </a:cubicBezTo>
                <a:cubicBezTo>
                  <a:pt x="2699" y="13411"/>
                  <a:pt x="3210" y="13861"/>
                  <a:pt x="3662" y="14258"/>
                </a:cubicBezTo>
                <a:close/>
              </a:path>
            </a:pathLst>
          </a:custGeom>
        </p:spPr>
        <p:txBody>
          <a:bodyPr/>
          <a:lstStyle/>
          <a:p>
            <a:pPr defTabSz="457200">
              <a:lnSpc>
                <a:spcPct val="100000"/>
              </a:lnSpc>
              <a:defRPr sz="3000" b="1">
                <a:solidFill>
                  <a:srgbClr val="FFFFFF"/>
                </a:solidFill>
              </a:defRPr>
            </a:pPr>
            <a:endParaRPr/>
          </a:p>
        </p:txBody>
      </p:sp>
      <p:sp>
        <p:nvSpPr>
          <p:cNvPr id="718" name="Shape"/>
          <p:cNvSpPr>
            <a:spLocks noGrp="1"/>
          </p:cNvSpPr>
          <p:nvPr>
            <p:ph type="body" idx="33"/>
          </p:nvPr>
        </p:nvSpPr>
        <p:spPr>
          <a:custGeom>
            <a:avLst/>
            <a:gdLst/>
            <a:ahLst/>
            <a:cxnLst>
              <a:cxn ang="0">
                <a:pos x="wd2" y="hd2"/>
              </a:cxn>
              <a:cxn ang="5400000">
                <a:pos x="wd2" y="hd2"/>
              </a:cxn>
              <a:cxn ang="10800000">
                <a:pos x="wd2" y="hd2"/>
              </a:cxn>
              <a:cxn ang="16200000">
                <a:pos x="wd2" y="hd2"/>
              </a:cxn>
            </a:cxnLst>
            <a:rect l="0" t="0" r="r" b="b"/>
            <a:pathLst>
              <a:path w="21600" h="21529" extrusionOk="0">
                <a:moveTo>
                  <a:pt x="7151" y="14452"/>
                </a:moveTo>
                <a:lnTo>
                  <a:pt x="7151" y="10765"/>
                </a:lnTo>
                <a:cubicBezTo>
                  <a:pt x="7151" y="10236"/>
                  <a:pt x="6722" y="9808"/>
                  <a:pt x="6191" y="9808"/>
                </a:cubicBezTo>
                <a:cubicBezTo>
                  <a:pt x="5661" y="9808"/>
                  <a:pt x="5231" y="10236"/>
                  <a:pt x="5231" y="10765"/>
                </a:cubicBezTo>
                <a:lnTo>
                  <a:pt x="5231" y="14452"/>
                </a:lnTo>
                <a:cubicBezTo>
                  <a:pt x="5231" y="14981"/>
                  <a:pt x="5661" y="15409"/>
                  <a:pt x="6191" y="15409"/>
                </a:cubicBezTo>
                <a:cubicBezTo>
                  <a:pt x="6722" y="15409"/>
                  <a:pt x="7151" y="14981"/>
                  <a:pt x="7151" y="14452"/>
                </a:cubicBezTo>
                <a:close/>
                <a:moveTo>
                  <a:pt x="16204" y="14452"/>
                </a:moveTo>
                <a:lnTo>
                  <a:pt x="16204" y="10765"/>
                </a:lnTo>
                <a:cubicBezTo>
                  <a:pt x="16204" y="10236"/>
                  <a:pt x="15775" y="9808"/>
                  <a:pt x="15244" y="9808"/>
                </a:cubicBezTo>
                <a:cubicBezTo>
                  <a:pt x="14714" y="9808"/>
                  <a:pt x="14284" y="10236"/>
                  <a:pt x="14284" y="10765"/>
                </a:cubicBezTo>
                <a:lnTo>
                  <a:pt x="14284" y="14452"/>
                </a:lnTo>
                <a:cubicBezTo>
                  <a:pt x="14284" y="14981"/>
                  <a:pt x="14714" y="15409"/>
                  <a:pt x="15244" y="15409"/>
                </a:cubicBezTo>
                <a:cubicBezTo>
                  <a:pt x="15775" y="15409"/>
                  <a:pt x="16204" y="14981"/>
                  <a:pt x="16204" y="14452"/>
                </a:cubicBezTo>
                <a:close/>
                <a:moveTo>
                  <a:pt x="11760" y="14452"/>
                </a:moveTo>
                <a:lnTo>
                  <a:pt x="11760" y="10765"/>
                </a:lnTo>
                <a:cubicBezTo>
                  <a:pt x="11760" y="10236"/>
                  <a:pt x="11330" y="9808"/>
                  <a:pt x="10800" y="9808"/>
                </a:cubicBezTo>
                <a:cubicBezTo>
                  <a:pt x="10270" y="9808"/>
                  <a:pt x="9840" y="10236"/>
                  <a:pt x="9840" y="10765"/>
                </a:cubicBezTo>
                <a:lnTo>
                  <a:pt x="9840" y="14452"/>
                </a:lnTo>
                <a:cubicBezTo>
                  <a:pt x="9840" y="14981"/>
                  <a:pt x="10270" y="15409"/>
                  <a:pt x="10800" y="15409"/>
                </a:cubicBezTo>
                <a:cubicBezTo>
                  <a:pt x="11330" y="15409"/>
                  <a:pt x="11760" y="14981"/>
                  <a:pt x="11760" y="14452"/>
                </a:cubicBezTo>
                <a:close/>
                <a:moveTo>
                  <a:pt x="5269" y="6638"/>
                </a:moveTo>
                <a:lnTo>
                  <a:pt x="16277" y="6638"/>
                </a:lnTo>
                <a:lnTo>
                  <a:pt x="10792" y="2189"/>
                </a:lnTo>
                <a:cubicBezTo>
                  <a:pt x="10792" y="2189"/>
                  <a:pt x="5269" y="6638"/>
                  <a:pt x="5269" y="6638"/>
                </a:cubicBezTo>
                <a:close/>
                <a:moveTo>
                  <a:pt x="1649" y="7914"/>
                </a:moveTo>
                <a:cubicBezTo>
                  <a:pt x="1514" y="7532"/>
                  <a:pt x="1634" y="7106"/>
                  <a:pt x="1951" y="6851"/>
                </a:cubicBezTo>
                <a:lnTo>
                  <a:pt x="10191" y="213"/>
                </a:lnTo>
                <a:cubicBezTo>
                  <a:pt x="10543" y="-71"/>
                  <a:pt x="11048" y="-70"/>
                  <a:pt x="11400" y="215"/>
                </a:cubicBezTo>
                <a:lnTo>
                  <a:pt x="19583" y="6853"/>
                </a:lnTo>
                <a:cubicBezTo>
                  <a:pt x="19898" y="7109"/>
                  <a:pt x="20017" y="7534"/>
                  <a:pt x="19881" y="7916"/>
                </a:cubicBezTo>
                <a:cubicBezTo>
                  <a:pt x="19745" y="8297"/>
                  <a:pt x="19383" y="8552"/>
                  <a:pt x="18977" y="8552"/>
                </a:cubicBezTo>
                <a:lnTo>
                  <a:pt x="2554" y="8552"/>
                </a:lnTo>
                <a:cubicBezTo>
                  <a:pt x="2147" y="8552"/>
                  <a:pt x="1785" y="8296"/>
                  <a:pt x="1649" y="7914"/>
                </a:cubicBezTo>
                <a:close/>
                <a:moveTo>
                  <a:pt x="1663" y="17163"/>
                </a:moveTo>
                <a:cubicBezTo>
                  <a:pt x="1663" y="17692"/>
                  <a:pt x="2093" y="18120"/>
                  <a:pt x="2623" y="18120"/>
                </a:cubicBezTo>
                <a:lnTo>
                  <a:pt x="18977" y="18120"/>
                </a:lnTo>
                <a:cubicBezTo>
                  <a:pt x="19507" y="18120"/>
                  <a:pt x="19937" y="17692"/>
                  <a:pt x="19937" y="17163"/>
                </a:cubicBezTo>
                <a:cubicBezTo>
                  <a:pt x="19937" y="16635"/>
                  <a:pt x="19507" y="16207"/>
                  <a:pt x="18977" y="16207"/>
                </a:cubicBezTo>
                <a:lnTo>
                  <a:pt x="2623" y="16207"/>
                </a:lnTo>
                <a:cubicBezTo>
                  <a:pt x="2093" y="16207"/>
                  <a:pt x="1663" y="16635"/>
                  <a:pt x="1663" y="17163"/>
                </a:cubicBezTo>
                <a:close/>
                <a:moveTo>
                  <a:pt x="21600" y="20572"/>
                </a:moveTo>
                <a:cubicBezTo>
                  <a:pt x="21600" y="21101"/>
                  <a:pt x="21170" y="21529"/>
                  <a:pt x="20640" y="21529"/>
                </a:cubicBezTo>
                <a:lnTo>
                  <a:pt x="960" y="21529"/>
                </a:lnTo>
                <a:cubicBezTo>
                  <a:pt x="430" y="21529"/>
                  <a:pt x="0" y="21101"/>
                  <a:pt x="0" y="20572"/>
                </a:cubicBezTo>
                <a:cubicBezTo>
                  <a:pt x="0" y="20044"/>
                  <a:pt x="430" y="19615"/>
                  <a:pt x="960" y="19615"/>
                </a:cubicBezTo>
                <a:lnTo>
                  <a:pt x="20640" y="19615"/>
                </a:lnTo>
                <a:cubicBezTo>
                  <a:pt x="21170" y="19615"/>
                  <a:pt x="21600" y="20044"/>
                  <a:pt x="21600" y="20572"/>
                </a:cubicBezTo>
                <a:close/>
              </a:path>
            </a:pathLst>
          </a:custGeom>
        </p:spPr>
        <p:txBody>
          <a:bodyPr/>
          <a:lstStyle/>
          <a:p>
            <a:pPr defTabSz="457200">
              <a:lnSpc>
                <a:spcPct val="100000"/>
              </a:lnSpc>
              <a:defRPr sz="3000" b="1">
                <a:solidFill>
                  <a:srgbClr val="FFFFFF"/>
                </a:solidFill>
              </a:defRPr>
            </a:pPr>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0" name="Company  Name  / Presentation theme goes here"/>
          <p:cNvSpPr txBox="1">
            <a:spLocks noGrp="1"/>
          </p:cNvSpPr>
          <p:nvPr>
            <p:ph type="body" idx="13"/>
          </p:nvPr>
        </p:nvSpPr>
        <p:spPr>
          <a:prstGeom prst="rect">
            <a:avLst/>
          </a:prstGeom>
        </p:spPr>
        <p:txBody>
          <a:bodyPr/>
          <a:lstStyle/>
          <a:p>
            <a:r>
              <a:t>Company  Name  / Presentation theme goes here</a:t>
            </a:r>
          </a:p>
        </p:txBody>
      </p:sp>
      <p:sp>
        <p:nvSpPr>
          <p:cNvPr id="721" name="Meet our communication team."/>
          <p:cNvSpPr txBox="1">
            <a:spLocks noGrp="1"/>
          </p:cNvSpPr>
          <p:nvPr>
            <p:ph type="title"/>
          </p:nvPr>
        </p:nvSpPr>
        <p:spPr>
          <a:prstGeom prst="rect">
            <a:avLst/>
          </a:prstGeom>
        </p:spPr>
        <p:txBody>
          <a:bodyPr/>
          <a:lstStyle/>
          <a:p>
            <a:r>
              <a:t>Meet our communication team.</a:t>
            </a:r>
          </a:p>
        </p:txBody>
      </p:sp>
      <p:pic>
        <p:nvPicPr>
          <p:cNvPr id="722" name="Image" descr="Image"/>
          <p:cNvPicPr>
            <a:picLocks noGrp="1" noChangeAspect="1"/>
          </p:cNvPicPr>
          <p:nvPr>
            <p:ph type="pic" idx="14"/>
          </p:nvPr>
        </p:nvPicPr>
        <p:blipFill>
          <a:blip r:embed="rId2">
            <a:extLst/>
          </a:blip>
          <a:srcRect l="12454" r="12454"/>
          <a:stretch>
            <a:fillRect/>
          </a:stretch>
        </p:blipFill>
        <p:spPr>
          <a:prstGeom prst="rect">
            <a:avLst/>
          </a:prstGeom>
        </p:spPr>
      </p:pic>
      <p:pic>
        <p:nvPicPr>
          <p:cNvPr id="723" name="Image" descr="Image"/>
          <p:cNvPicPr>
            <a:picLocks noGrp="1" noChangeAspect="1"/>
          </p:cNvPicPr>
          <p:nvPr>
            <p:ph type="pic" idx="15"/>
          </p:nvPr>
        </p:nvPicPr>
        <p:blipFill>
          <a:blip r:embed="rId2">
            <a:extLst/>
          </a:blip>
          <a:srcRect l="12454" r="12454"/>
          <a:stretch>
            <a:fillRect/>
          </a:stretch>
        </p:blipFill>
        <p:spPr>
          <a:prstGeom prst="rect">
            <a:avLst/>
          </a:prstGeom>
        </p:spPr>
      </p:pic>
      <p:pic>
        <p:nvPicPr>
          <p:cNvPr id="724" name="Image" descr="Image"/>
          <p:cNvPicPr>
            <a:picLocks noGrp="1" noChangeAspect="1"/>
          </p:cNvPicPr>
          <p:nvPr>
            <p:ph type="pic" idx="16"/>
          </p:nvPr>
        </p:nvPicPr>
        <p:blipFill>
          <a:blip r:embed="rId2">
            <a:extLst/>
          </a:blip>
          <a:srcRect l="12454" r="12454"/>
          <a:stretch>
            <a:fillRect/>
          </a:stretch>
        </p:blipFill>
        <p:spPr>
          <a:prstGeom prst="rect">
            <a:avLst/>
          </a:prstGeom>
        </p:spPr>
      </p:pic>
      <p:pic>
        <p:nvPicPr>
          <p:cNvPr id="725" name="Image" descr="Image"/>
          <p:cNvPicPr>
            <a:picLocks noGrp="1" noChangeAspect="1"/>
          </p:cNvPicPr>
          <p:nvPr>
            <p:ph type="pic" idx="17"/>
          </p:nvPr>
        </p:nvPicPr>
        <p:blipFill>
          <a:blip r:embed="rId2">
            <a:extLst/>
          </a:blip>
          <a:srcRect l="12454" r="12454"/>
          <a:stretch>
            <a:fillRect/>
          </a:stretch>
        </p:blipFill>
        <p:spPr>
          <a:prstGeom prst="rect">
            <a:avLst/>
          </a:prstGeom>
        </p:spPr>
      </p:pic>
      <p:sp>
        <p:nvSpPr>
          <p:cNvPr id="726" name="Rectangle"/>
          <p:cNvSpPr>
            <a:spLocks noGrp="1"/>
          </p:cNvSpPr>
          <p:nvPr>
            <p:ph type="body" idx="18"/>
          </p:nvPr>
        </p:nvSpPr>
        <p:spPr>
          <a:prstGeom prst="rect">
            <a:avLst/>
          </a:prstGeom>
        </p:spPr>
        <p:txBody>
          <a:bodyPr/>
          <a:lstStyle/>
          <a:p>
            <a:pPr>
              <a:lnSpc>
                <a:spcPct val="100000"/>
              </a:lnSpc>
              <a:defRPr b="1">
                <a:solidFill>
                  <a:srgbClr val="FFFFFF"/>
                </a:solidFill>
              </a:defRPr>
            </a:pPr>
            <a:endParaRPr/>
          </a:p>
        </p:txBody>
      </p:sp>
      <p:sp>
        <p:nvSpPr>
          <p:cNvPr id="727" name="Job title here"/>
          <p:cNvSpPr txBox="1">
            <a:spLocks noGrp="1"/>
          </p:cNvSpPr>
          <p:nvPr>
            <p:ph type="body" idx="19"/>
          </p:nvPr>
        </p:nvSpPr>
        <p:spPr>
          <a:prstGeom prst="rect">
            <a:avLst/>
          </a:prstGeom>
        </p:spPr>
        <p:txBody>
          <a:bodyPr/>
          <a:lstStyle/>
          <a:p>
            <a:r>
              <a:t>Job title here</a:t>
            </a:r>
          </a:p>
        </p:txBody>
      </p:sp>
      <p:sp>
        <p:nvSpPr>
          <p:cNvPr id="728" name="Cras justo odio, dapibus ac in, egestas eget quam."/>
          <p:cNvSpPr txBox="1">
            <a:spLocks noGrp="1"/>
          </p:cNvSpPr>
          <p:nvPr>
            <p:ph type="body" sz="quarter" idx="1"/>
          </p:nvPr>
        </p:nvSpPr>
        <p:spPr>
          <a:prstGeom prst="rect">
            <a:avLst/>
          </a:prstGeom>
        </p:spPr>
        <p:txBody>
          <a:bodyPr/>
          <a:lstStyle/>
          <a:p>
            <a:r>
              <a:t>Cras justo odio, dapibus ac in, egestas eget quam.</a:t>
            </a:r>
          </a:p>
        </p:txBody>
      </p:sp>
      <p:sp>
        <p:nvSpPr>
          <p:cNvPr id="729" name="Rectangle"/>
          <p:cNvSpPr>
            <a:spLocks noGrp="1"/>
          </p:cNvSpPr>
          <p:nvPr>
            <p:ph type="body" idx="20"/>
          </p:nvPr>
        </p:nvSpPr>
        <p:spPr>
          <a:prstGeom prst="rect">
            <a:avLst/>
          </a:prstGeom>
        </p:spPr>
        <p:txBody>
          <a:bodyPr/>
          <a:lstStyle/>
          <a:p>
            <a:pPr>
              <a:lnSpc>
                <a:spcPct val="100000"/>
              </a:lnSpc>
              <a:defRPr b="1">
                <a:solidFill>
                  <a:srgbClr val="FFFFFF"/>
                </a:solidFill>
              </a:defRPr>
            </a:pPr>
            <a:endParaRPr/>
          </a:p>
        </p:txBody>
      </p:sp>
      <p:sp>
        <p:nvSpPr>
          <p:cNvPr id="730" name="Job title here"/>
          <p:cNvSpPr txBox="1">
            <a:spLocks noGrp="1"/>
          </p:cNvSpPr>
          <p:nvPr>
            <p:ph type="body" idx="21"/>
          </p:nvPr>
        </p:nvSpPr>
        <p:spPr>
          <a:prstGeom prst="rect">
            <a:avLst/>
          </a:prstGeom>
        </p:spPr>
        <p:txBody>
          <a:bodyPr/>
          <a:lstStyle/>
          <a:p>
            <a:r>
              <a:t>Job title here</a:t>
            </a:r>
          </a:p>
        </p:txBody>
      </p:sp>
      <p:sp>
        <p:nvSpPr>
          <p:cNvPr id="731" name="Rectangle"/>
          <p:cNvSpPr>
            <a:spLocks noGrp="1"/>
          </p:cNvSpPr>
          <p:nvPr>
            <p:ph type="body" idx="22"/>
          </p:nvPr>
        </p:nvSpPr>
        <p:spPr>
          <a:prstGeom prst="rect">
            <a:avLst/>
          </a:prstGeom>
        </p:spPr>
        <p:txBody>
          <a:bodyPr/>
          <a:lstStyle/>
          <a:p>
            <a:pPr>
              <a:lnSpc>
                <a:spcPct val="100000"/>
              </a:lnSpc>
              <a:defRPr b="1">
                <a:solidFill>
                  <a:srgbClr val="FFFFFF"/>
                </a:solidFill>
              </a:defRPr>
            </a:pPr>
            <a:endParaRPr/>
          </a:p>
        </p:txBody>
      </p:sp>
      <p:sp>
        <p:nvSpPr>
          <p:cNvPr id="732" name="Job title here"/>
          <p:cNvSpPr txBox="1">
            <a:spLocks noGrp="1"/>
          </p:cNvSpPr>
          <p:nvPr>
            <p:ph type="body" idx="23"/>
          </p:nvPr>
        </p:nvSpPr>
        <p:spPr>
          <a:prstGeom prst="rect">
            <a:avLst/>
          </a:prstGeom>
        </p:spPr>
        <p:txBody>
          <a:bodyPr/>
          <a:lstStyle/>
          <a:p>
            <a:r>
              <a:t>Job title here</a:t>
            </a:r>
          </a:p>
        </p:txBody>
      </p:sp>
      <p:sp>
        <p:nvSpPr>
          <p:cNvPr id="733" name="Rectangle"/>
          <p:cNvSpPr>
            <a:spLocks noGrp="1"/>
          </p:cNvSpPr>
          <p:nvPr>
            <p:ph type="body" idx="24"/>
          </p:nvPr>
        </p:nvSpPr>
        <p:spPr>
          <a:prstGeom prst="rect">
            <a:avLst/>
          </a:prstGeom>
        </p:spPr>
        <p:txBody>
          <a:bodyPr/>
          <a:lstStyle/>
          <a:p>
            <a:pPr>
              <a:lnSpc>
                <a:spcPct val="100000"/>
              </a:lnSpc>
              <a:defRPr b="1">
                <a:solidFill>
                  <a:srgbClr val="FFFFFF"/>
                </a:solidFill>
              </a:defRPr>
            </a:pPr>
            <a:endParaRPr/>
          </a:p>
        </p:txBody>
      </p:sp>
      <p:sp>
        <p:nvSpPr>
          <p:cNvPr id="734" name="Job title here"/>
          <p:cNvSpPr txBox="1">
            <a:spLocks noGrp="1"/>
          </p:cNvSpPr>
          <p:nvPr>
            <p:ph type="body" idx="25"/>
          </p:nvPr>
        </p:nvSpPr>
        <p:spPr>
          <a:prstGeom prst="rect">
            <a:avLst/>
          </a:prstGeom>
        </p:spPr>
        <p:txBody>
          <a:bodyPr/>
          <a:lstStyle/>
          <a:p>
            <a:r>
              <a:t>Job title here</a:t>
            </a:r>
          </a:p>
        </p:txBody>
      </p:sp>
      <p:sp>
        <p:nvSpPr>
          <p:cNvPr id="735" name="Name Surname…"/>
          <p:cNvSpPr txBox="1">
            <a:spLocks noGrp="1"/>
          </p:cNvSpPr>
          <p:nvPr>
            <p:ph type="body" idx="26"/>
          </p:nvPr>
        </p:nvSpPr>
        <p:spPr>
          <a:prstGeom prst="rect">
            <a:avLst/>
          </a:prstGeom>
        </p:spPr>
        <p:txBody>
          <a:bodyPr/>
          <a:lstStyle/>
          <a:p>
            <a:r>
              <a:t>Name Surname</a:t>
            </a:r>
          </a:p>
        </p:txBody>
      </p:sp>
      <p:sp>
        <p:nvSpPr>
          <p:cNvPr id="736" name="Name Surname…"/>
          <p:cNvSpPr txBox="1">
            <a:spLocks noGrp="1"/>
          </p:cNvSpPr>
          <p:nvPr>
            <p:ph type="body" idx="27"/>
          </p:nvPr>
        </p:nvSpPr>
        <p:spPr>
          <a:prstGeom prst="rect">
            <a:avLst/>
          </a:prstGeom>
        </p:spPr>
        <p:txBody>
          <a:bodyPr/>
          <a:lstStyle/>
          <a:p>
            <a:r>
              <a:t>Name Surname</a:t>
            </a:r>
          </a:p>
        </p:txBody>
      </p:sp>
      <p:sp>
        <p:nvSpPr>
          <p:cNvPr id="737" name="Maecenas faucibus mollis interdum."/>
          <p:cNvSpPr txBox="1">
            <a:spLocks noGrp="1"/>
          </p:cNvSpPr>
          <p:nvPr>
            <p:ph type="body" idx="28"/>
          </p:nvPr>
        </p:nvSpPr>
        <p:spPr>
          <a:prstGeom prst="rect">
            <a:avLst/>
          </a:prstGeom>
        </p:spPr>
        <p:txBody>
          <a:bodyPr/>
          <a:lstStyle/>
          <a:p>
            <a:r>
              <a:t>Maecenas faucibus mollis interdum.</a:t>
            </a:r>
          </a:p>
        </p:txBody>
      </p:sp>
      <p:sp>
        <p:nvSpPr>
          <p:cNvPr id="738" name="Name Surname…"/>
          <p:cNvSpPr txBox="1">
            <a:spLocks noGrp="1"/>
          </p:cNvSpPr>
          <p:nvPr>
            <p:ph type="body" idx="29"/>
          </p:nvPr>
        </p:nvSpPr>
        <p:spPr>
          <a:prstGeom prst="rect">
            <a:avLst/>
          </a:prstGeom>
        </p:spPr>
        <p:txBody>
          <a:bodyPr/>
          <a:lstStyle/>
          <a:p>
            <a:r>
              <a:t>Name Surname</a:t>
            </a:r>
          </a:p>
        </p:txBody>
      </p:sp>
      <p:sp>
        <p:nvSpPr>
          <p:cNvPr id="739" name="Nullam id dolor id nibh ultricies vehicula ut id elit."/>
          <p:cNvSpPr txBox="1">
            <a:spLocks noGrp="1"/>
          </p:cNvSpPr>
          <p:nvPr>
            <p:ph type="body" idx="30"/>
          </p:nvPr>
        </p:nvSpPr>
        <p:spPr>
          <a:prstGeom prst="rect">
            <a:avLst/>
          </a:prstGeom>
        </p:spPr>
        <p:txBody>
          <a:bodyPr/>
          <a:lstStyle/>
          <a:p>
            <a:r>
              <a:t>Nullam id dolor id nibh ultricies vehicula ut id elit.</a:t>
            </a:r>
          </a:p>
        </p:txBody>
      </p:sp>
      <p:sp>
        <p:nvSpPr>
          <p:cNvPr id="740" name="Name Surname…"/>
          <p:cNvSpPr txBox="1">
            <a:spLocks noGrp="1"/>
          </p:cNvSpPr>
          <p:nvPr>
            <p:ph type="body" idx="31"/>
          </p:nvPr>
        </p:nvSpPr>
        <p:spPr>
          <a:prstGeom prst="rect">
            <a:avLst/>
          </a:prstGeom>
        </p:spPr>
        <p:txBody>
          <a:bodyPr/>
          <a:lstStyle/>
          <a:p>
            <a:r>
              <a:t>Name Surname</a:t>
            </a:r>
          </a:p>
        </p:txBody>
      </p:sp>
      <p:sp>
        <p:nvSpPr>
          <p:cNvPr id="741" name="Maecenas faucibus dolor mollis interdum."/>
          <p:cNvSpPr txBox="1">
            <a:spLocks noGrp="1"/>
          </p:cNvSpPr>
          <p:nvPr>
            <p:ph type="body" idx="32"/>
          </p:nvPr>
        </p:nvSpPr>
        <p:spPr>
          <a:prstGeom prst="rect">
            <a:avLst/>
          </a:prstGeom>
        </p:spPr>
        <p:txBody>
          <a:bodyPr/>
          <a:lstStyle/>
          <a:p>
            <a:r>
              <a:t>Maecenas faucibus dolor mollis interdum.</a:t>
            </a:r>
          </a:p>
        </p:txBody>
      </p:sp>
      <p:sp>
        <p:nvSpPr>
          <p:cNvPr id="742" name="Slide Number"/>
          <p:cNvSpPr txBox="1">
            <a:spLocks noGrp="1"/>
          </p:cNvSpPr>
          <p:nvPr>
            <p:ph type="sldNum" sz="quarter" idx="2"/>
          </p:nvPr>
        </p:nvSpPr>
        <p:spPr>
          <a:xfrm>
            <a:off x="12247091" y="8905130"/>
            <a:ext cx="127560" cy="241301"/>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7</a:t>
            </a:fld>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4" name="Company  Name  / Presentation theme goes here"/>
          <p:cNvSpPr txBox="1">
            <a:spLocks noGrp="1"/>
          </p:cNvSpPr>
          <p:nvPr>
            <p:ph type="body" idx="13"/>
          </p:nvPr>
        </p:nvSpPr>
        <p:spPr>
          <a:prstGeom prst="rect">
            <a:avLst/>
          </a:prstGeom>
        </p:spPr>
        <p:txBody>
          <a:bodyPr/>
          <a:lstStyle/>
          <a:p>
            <a:r>
              <a:t>Company  Name  / Presentation theme goes here</a:t>
            </a:r>
          </a:p>
        </p:txBody>
      </p:sp>
      <p:sp>
        <p:nvSpPr>
          <p:cNvPr id="745" name="Meet head of marketing!"/>
          <p:cNvSpPr txBox="1">
            <a:spLocks noGrp="1"/>
          </p:cNvSpPr>
          <p:nvPr>
            <p:ph type="title"/>
          </p:nvPr>
        </p:nvSpPr>
        <p:spPr>
          <a:prstGeom prst="rect">
            <a:avLst/>
          </a:prstGeom>
        </p:spPr>
        <p:txBody>
          <a:bodyPr/>
          <a:lstStyle/>
          <a:p>
            <a:r>
              <a:t>Meet head of marketing!</a:t>
            </a:r>
          </a:p>
        </p:txBody>
      </p:sp>
      <p:sp>
        <p:nvSpPr>
          <p:cNvPr id="746" name="Vestibulum id ligula porta felis euismod semper. Duis mollis, est non commodo luctus, nisi erat porttitor ligula, eget lacinia odio sem nec elit."/>
          <p:cNvSpPr txBox="1">
            <a:spLocks noGrp="1"/>
          </p:cNvSpPr>
          <p:nvPr>
            <p:ph type="body" sz="quarter" idx="1"/>
          </p:nvPr>
        </p:nvSpPr>
        <p:spPr>
          <a:prstGeom prst="rect">
            <a:avLst/>
          </a:prstGeom>
        </p:spPr>
        <p:txBody>
          <a:bodyPr/>
          <a:lstStyle/>
          <a:p>
            <a:r>
              <a:t>Vestibulum id ligula porta felis euismod semper. Duis mollis, est non commodo luctus, nisi erat porttitor ligula, eget lacinia odio sem nec elit.</a:t>
            </a:r>
          </a:p>
        </p:txBody>
      </p:sp>
      <p:pic>
        <p:nvPicPr>
          <p:cNvPr id="747" name="Image" descr="Image"/>
          <p:cNvPicPr>
            <a:picLocks noGrp="1" noChangeAspect="1"/>
          </p:cNvPicPr>
          <p:nvPr>
            <p:ph type="pic" idx="14"/>
          </p:nvPr>
        </p:nvPicPr>
        <p:blipFill>
          <a:blip r:embed="rId2">
            <a:extLst/>
          </a:blip>
          <a:srcRect t="18184" b="18184"/>
          <a:stretch>
            <a:fillRect/>
          </a:stretch>
        </p:blipFill>
        <p:spPr>
          <a:prstGeom prst="rect">
            <a:avLst/>
          </a:prstGeom>
        </p:spPr>
      </p:pic>
      <p:sp>
        <p:nvSpPr>
          <p:cNvPr id="748" name="Rectangle"/>
          <p:cNvSpPr>
            <a:spLocks noGrp="1"/>
          </p:cNvSpPr>
          <p:nvPr>
            <p:ph type="body" idx="15"/>
          </p:nvPr>
        </p:nvSpPr>
        <p:spPr>
          <a:prstGeom prst="rect">
            <a:avLst/>
          </a:prstGeom>
        </p:spPr>
        <p:txBody>
          <a:bodyPr/>
          <a:lstStyle/>
          <a:p>
            <a:pPr>
              <a:lnSpc>
                <a:spcPct val="100000"/>
              </a:lnSpc>
              <a:defRPr b="1">
                <a:solidFill>
                  <a:srgbClr val="FFFFFF"/>
                </a:solidFill>
              </a:defRPr>
            </a:pPr>
            <a:endParaRPr/>
          </a:p>
        </p:txBody>
      </p:sp>
      <p:sp>
        <p:nvSpPr>
          <p:cNvPr id="749" name="Name Surname"/>
          <p:cNvSpPr txBox="1">
            <a:spLocks noGrp="1"/>
          </p:cNvSpPr>
          <p:nvPr>
            <p:ph type="body" idx="16"/>
          </p:nvPr>
        </p:nvSpPr>
        <p:spPr>
          <a:prstGeom prst="rect">
            <a:avLst/>
          </a:prstGeom>
        </p:spPr>
        <p:txBody>
          <a:bodyPr/>
          <a:lstStyle/>
          <a:p>
            <a:r>
              <a:t>Name Surname </a:t>
            </a:r>
          </a:p>
        </p:txBody>
      </p:sp>
      <p:sp>
        <p:nvSpPr>
          <p:cNvPr id="750" name="Parturient Etiam"/>
          <p:cNvSpPr txBox="1">
            <a:spLocks noGrp="1"/>
          </p:cNvSpPr>
          <p:nvPr>
            <p:ph type="body" idx="17"/>
          </p:nvPr>
        </p:nvSpPr>
        <p:spPr>
          <a:prstGeom prst="rect">
            <a:avLst/>
          </a:prstGeom>
        </p:spPr>
        <p:txBody>
          <a:bodyPr anchor="ctr"/>
          <a:lstStyle/>
          <a:p>
            <a:r>
              <a:t>Parturient Etiam</a:t>
            </a:r>
          </a:p>
        </p:txBody>
      </p:sp>
      <p:sp>
        <p:nvSpPr>
          <p:cNvPr id="751" name="Rectangle"/>
          <p:cNvSpPr>
            <a:spLocks noGrp="1"/>
          </p:cNvSpPr>
          <p:nvPr>
            <p:ph type="body" idx="18"/>
          </p:nvPr>
        </p:nvSpPr>
        <p:spPr>
          <a:prstGeom prst="rect">
            <a:avLst/>
          </a:prstGeom>
        </p:spPr>
        <p:txBody>
          <a:bodyPr/>
          <a:lstStyle/>
          <a:p>
            <a:pPr>
              <a:lnSpc>
                <a:spcPct val="100000"/>
              </a:lnSpc>
              <a:defRPr b="1">
                <a:solidFill>
                  <a:srgbClr val="FFFFFF"/>
                </a:solidFill>
              </a:defRPr>
            </a:pPr>
            <a:endParaRPr/>
          </a:p>
        </p:txBody>
      </p:sp>
      <p:sp>
        <p:nvSpPr>
          <p:cNvPr id="752" name="Rectangle"/>
          <p:cNvSpPr>
            <a:spLocks noGrp="1"/>
          </p:cNvSpPr>
          <p:nvPr>
            <p:ph type="body" idx="19"/>
          </p:nvPr>
        </p:nvSpPr>
        <p:spPr>
          <a:prstGeom prst="rect">
            <a:avLst/>
          </a:prstGeom>
        </p:spPr>
        <p:txBody>
          <a:bodyPr/>
          <a:lstStyle/>
          <a:p>
            <a:pPr>
              <a:lnSpc>
                <a:spcPct val="100000"/>
              </a:lnSpc>
              <a:defRPr b="1">
                <a:solidFill>
                  <a:srgbClr val="FFFFFF"/>
                </a:solidFill>
              </a:defRPr>
            </a:pPr>
            <a:endParaRPr/>
          </a:p>
        </p:txBody>
      </p:sp>
      <p:sp>
        <p:nvSpPr>
          <p:cNvPr id="753" name="Callout"/>
          <p:cNvSpPr>
            <a:spLocks noGrp="1"/>
          </p:cNvSpPr>
          <p:nvPr>
            <p:ph type="body" idx="20"/>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3917" y="0"/>
                </a:moveTo>
                <a:lnTo>
                  <a:pt x="3917" y="7555"/>
                </a:lnTo>
                <a:lnTo>
                  <a:pt x="0" y="10720"/>
                </a:lnTo>
                <a:lnTo>
                  <a:pt x="3917" y="13870"/>
                </a:lnTo>
                <a:lnTo>
                  <a:pt x="3917" y="21600"/>
                </a:lnTo>
                <a:lnTo>
                  <a:pt x="21600" y="21600"/>
                </a:lnTo>
                <a:lnTo>
                  <a:pt x="21600" y="0"/>
                </a:lnTo>
                <a:lnTo>
                  <a:pt x="3917" y="0"/>
                </a:lnTo>
                <a:close/>
              </a:path>
            </a:pathLst>
          </a:custGeom>
        </p:spPr>
        <p:txBody>
          <a:bodyPr/>
          <a:lstStyle/>
          <a:p>
            <a:pPr>
              <a:lnSpc>
                <a:spcPct val="100000"/>
              </a:lnSpc>
              <a:defRPr b="1">
                <a:solidFill>
                  <a:srgbClr val="FFFFFF"/>
                </a:solidFill>
              </a:defRPr>
            </a:pPr>
            <a:endParaRPr/>
          </a:p>
        </p:txBody>
      </p:sp>
      <p:sp>
        <p:nvSpPr>
          <p:cNvPr id="754" name="89%"/>
          <p:cNvSpPr txBox="1">
            <a:spLocks noGrp="1"/>
          </p:cNvSpPr>
          <p:nvPr>
            <p:ph type="body" idx="21"/>
          </p:nvPr>
        </p:nvSpPr>
        <p:spPr>
          <a:prstGeom prst="rect">
            <a:avLst/>
          </a:prstGeom>
        </p:spPr>
        <p:txBody>
          <a:bodyPr/>
          <a:lstStyle/>
          <a:p>
            <a:r>
              <a:t>89%</a:t>
            </a:r>
          </a:p>
        </p:txBody>
      </p:sp>
      <p:sp>
        <p:nvSpPr>
          <p:cNvPr id="755" name="Vestibulum Tortor"/>
          <p:cNvSpPr txBox="1">
            <a:spLocks noGrp="1"/>
          </p:cNvSpPr>
          <p:nvPr>
            <p:ph type="body" idx="22"/>
          </p:nvPr>
        </p:nvSpPr>
        <p:spPr>
          <a:prstGeom prst="rect">
            <a:avLst/>
          </a:prstGeom>
        </p:spPr>
        <p:txBody>
          <a:bodyPr anchor="ctr"/>
          <a:lstStyle/>
          <a:p>
            <a:r>
              <a:t>Vestibulum Tortor</a:t>
            </a:r>
          </a:p>
        </p:txBody>
      </p:sp>
      <p:sp>
        <p:nvSpPr>
          <p:cNvPr id="756" name="Rectangle"/>
          <p:cNvSpPr>
            <a:spLocks noGrp="1"/>
          </p:cNvSpPr>
          <p:nvPr>
            <p:ph type="body" idx="23"/>
          </p:nvPr>
        </p:nvSpPr>
        <p:spPr>
          <a:prstGeom prst="rect">
            <a:avLst/>
          </a:prstGeom>
        </p:spPr>
        <p:txBody>
          <a:bodyPr/>
          <a:lstStyle/>
          <a:p>
            <a:pPr>
              <a:lnSpc>
                <a:spcPct val="100000"/>
              </a:lnSpc>
              <a:defRPr b="1">
                <a:solidFill>
                  <a:srgbClr val="FFFFFF"/>
                </a:solidFill>
              </a:defRPr>
            </a:pPr>
            <a:endParaRPr/>
          </a:p>
        </p:txBody>
      </p:sp>
      <p:sp>
        <p:nvSpPr>
          <p:cNvPr id="757" name="Rectangle"/>
          <p:cNvSpPr>
            <a:spLocks noGrp="1"/>
          </p:cNvSpPr>
          <p:nvPr>
            <p:ph type="body" idx="24"/>
          </p:nvPr>
        </p:nvSpPr>
        <p:spPr>
          <a:prstGeom prst="rect">
            <a:avLst/>
          </a:prstGeom>
        </p:spPr>
        <p:txBody>
          <a:bodyPr/>
          <a:lstStyle/>
          <a:p>
            <a:pPr>
              <a:lnSpc>
                <a:spcPct val="100000"/>
              </a:lnSpc>
              <a:defRPr b="1">
                <a:solidFill>
                  <a:srgbClr val="FFFFFF"/>
                </a:solidFill>
              </a:defRPr>
            </a:pPr>
            <a:endParaRPr/>
          </a:p>
        </p:txBody>
      </p:sp>
      <p:sp>
        <p:nvSpPr>
          <p:cNvPr id="758" name="Callout"/>
          <p:cNvSpPr>
            <a:spLocks noGrp="1"/>
          </p:cNvSpPr>
          <p:nvPr>
            <p:ph type="body" idx="25"/>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3917" y="0"/>
                </a:moveTo>
                <a:lnTo>
                  <a:pt x="3917" y="7555"/>
                </a:lnTo>
                <a:lnTo>
                  <a:pt x="0" y="10720"/>
                </a:lnTo>
                <a:lnTo>
                  <a:pt x="3917" y="13870"/>
                </a:lnTo>
                <a:lnTo>
                  <a:pt x="3917" y="21600"/>
                </a:lnTo>
                <a:lnTo>
                  <a:pt x="21600" y="21600"/>
                </a:lnTo>
                <a:lnTo>
                  <a:pt x="21600" y="0"/>
                </a:lnTo>
                <a:lnTo>
                  <a:pt x="3917" y="0"/>
                </a:lnTo>
                <a:close/>
              </a:path>
            </a:pathLst>
          </a:custGeom>
        </p:spPr>
        <p:txBody>
          <a:bodyPr/>
          <a:lstStyle/>
          <a:p>
            <a:pPr>
              <a:lnSpc>
                <a:spcPct val="100000"/>
              </a:lnSpc>
              <a:defRPr b="1">
                <a:solidFill>
                  <a:srgbClr val="FFFFFF"/>
                </a:solidFill>
              </a:defRPr>
            </a:pPr>
            <a:endParaRPr/>
          </a:p>
        </p:txBody>
      </p:sp>
      <p:sp>
        <p:nvSpPr>
          <p:cNvPr id="759" name="67%"/>
          <p:cNvSpPr txBox="1">
            <a:spLocks noGrp="1"/>
          </p:cNvSpPr>
          <p:nvPr>
            <p:ph type="body" idx="26"/>
          </p:nvPr>
        </p:nvSpPr>
        <p:spPr>
          <a:prstGeom prst="rect">
            <a:avLst/>
          </a:prstGeom>
        </p:spPr>
        <p:txBody>
          <a:bodyPr/>
          <a:lstStyle/>
          <a:p>
            <a:r>
              <a:t>67%</a:t>
            </a:r>
          </a:p>
        </p:txBody>
      </p:sp>
      <p:sp>
        <p:nvSpPr>
          <p:cNvPr id="760" name="Magna"/>
          <p:cNvSpPr txBox="1">
            <a:spLocks noGrp="1"/>
          </p:cNvSpPr>
          <p:nvPr>
            <p:ph type="body" idx="27"/>
          </p:nvPr>
        </p:nvSpPr>
        <p:spPr>
          <a:prstGeom prst="rect">
            <a:avLst/>
          </a:prstGeom>
        </p:spPr>
        <p:txBody>
          <a:bodyPr anchor="ctr"/>
          <a:lstStyle/>
          <a:p>
            <a:r>
              <a:t>Magna</a:t>
            </a:r>
          </a:p>
        </p:txBody>
      </p:sp>
      <p:sp>
        <p:nvSpPr>
          <p:cNvPr id="761" name="Rectangle"/>
          <p:cNvSpPr>
            <a:spLocks noGrp="1"/>
          </p:cNvSpPr>
          <p:nvPr>
            <p:ph type="body" idx="28"/>
          </p:nvPr>
        </p:nvSpPr>
        <p:spPr>
          <a:prstGeom prst="rect">
            <a:avLst/>
          </a:prstGeom>
        </p:spPr>
        <p:txBody>
          <a:bodyPr/>
          <a:lstStyle/>
          <a:p>
            <a:pPr>
              <a:lnSpc>
                <a:spcPct val="100000"/>
              </a:lnSpc>
              <a:defRPr b="1">
                <a:solidFill>
                  <a:srgbClr val="FFFFFF"/>
                </a:solidFill>
              </a:defRPr>
            </a:pPr>
            <a:endParaRPr/>
          </a:p>
        </p:txBody>
      </p:sp>
      <p:sp>
        <p:nvSpPr>
          <p:cNvPr id="762" name="Rectangle"/>
          <p:cNvSpPr>
            <a:spLocks noGrp="1"/>
          </p:cNvSpPr>
          <p:nvPr>
            <p:ph type="body" idx="29"/>
          </p:nvPr>
        </p:nvSpPr>
        <p:spPr>
          <a:prstGeom prst="rect">
            <a:avLst/>
          </a:prstGeom>
        </p:spPr>
        <p:txBody>
          <a:bodyPr/>
          <a:lstStyle/>
          <a:p>
            <a:pPr>
              <a:lnSpc>
                <a:spcPct val="100000"/>
              </a:lnSpc>
              <a:defRPr b="1">
                <a:solidFill>
                  <a:srgbClr val="FFFFFF"/>
                </a:solidFill>
              </a:defRPr>
            </a:pPr>
            <a:endParaRPr/>
          </a:p>
        </p:txBody>
      </p:sp>
      <p:sp>
        <p:nvSpPr>
          <p:cNvPr id="763" name="Callout"/>
          <p:cNvSpPr>
            <a:spLocks noGrp="1"/>
          </p:cNvSpPr>
          <p:nvPr>
            <p:ph type="body" idx="30"/>
          </p:nvPr>
        </p:nvSpPr>
        <p:spPr>
          <a:custGeom>
            <a:avLst/>
            <a:gdLst/>
            <a:ahLst/>
            <a:cxnLst>
              <a:cxn ang="0">
                <a:pos x="wd2" y="hd2"/>
              </a:cxn>
              <a:cxn ang="5400000">
                <a:pos x="wd2" y="hd2"/>
              </a:cxn>
              <a:cxn ang="10800000">
                <a:pos x="wd2" y="hd2"/>
              </a:cxn>
              <a:cxn ang="16200000">
                <a:pos x="wd2" y="hd2"/>
              </a:cxn>
            </a:cxnLst>
            <a:rect l="0" t="0" r="r" b="b"/>
            <a:pathLst>
              <a:path w="21600" h="21600" extrusionOk="0">
                <a:moveTo>
                  <a:pt x="3917" y="0"/>
                </a:moveTo>
                <a:lnTo>
                  <a:pt x="3917" y="7555"/>
                </a:lnTo>
                <a:lnTo>
                  <a:pt x="0" y="10720"/>
                </a:lnTo>
                <a:lnTo>
                  <a:pt x="3917" y="13870"/>
                </a:lnTo>
                <a:lnTo>
                  <a:pt x="3917" y="21600"/>
                </a:lnTo>
                <a:lnTo>
                  <a:pt x="21600" y="21600"/>
                </a:lnTo>
                <a:lnTo>
                  <a:pt x="21600" y="0"/>
                </a:lnTo>
                <a:lnTo>
                  <a:pt x="3917" y="0"/>
                </a:lnTo>
                <a:close/>
              </a:path>
            </a:pathLst>
          </a:custGeom>
        </p:spPr>
        <p:txBody>
          <a:bodyPr/>
          <a:lstStyle/>
          <a:p>
            <a:pPr>
              <a:lnSpc>
                <a:spcPct val="100000"/>
              </a:lnSpc>
              <a:defRPr b="1">
                <a:solidFill>
                  <a:srgbClr val="FFFFFF"/>
                </a:solidFill>
              </a:defRPr>
            </a:pPr>
            <a:endParaRPr/>
          </a:p>
        </p:txBody>
      </p:sp>
      <p:sp>
        <p:nvSpPr>
          <p:cNvPr id="764" name="93%"/>
          <p:cNvSpPr txBox="1">
            <a:spLocks noGrp="1"/>
          </p:cNvSpPr>
          <p:nvPr>
            <p:ph type="body" idx="31"/>
          </p:nvPr>
        </p:nvSpPr>
        <p:spPr>
          <a:prstGeom prst="rect">
            <a:avLst/>
          </a:prstGeom>
        </p:spPr>
        <p:txBody>
          <a:bodyPr/>
          <a:lstStyle/>
          <a:p>
            <a:r>
              <a:t>93%</a:t>
            </a:r>
          </a:p>
        </p:txBody>
      </p:sp>
      <p:sp>
        <p:nvSpPr>
          <p:cNvPr id="765" name="Slide Number"/>
          <p:cNvSpPr txBox="1">
            <a:spLocks noGrp="1"/>
          </p:cNvSpPr>
          <p:nvPr>
            <p:ph type="sldNum" sz="quarter" idx="2"/>
          </p:nvPr>
        </p:nvSpPr>
        <p:spPr>
          <a:xfrm>
            <a:off x="12247091" y="8905130"/>
            <a:ext cx="127560" cy="241301"/>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8</a:t>
            </a:fld>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67" name="Image" descr="Image"/>
          <p:cNvPicPr>
            <a:picLocks noGrp="1" noChangeAspect="1"/>
          </p:cNvPicPr>
          <p:nvPr>
            <p:ph type="pic" idx="13"/>
          </p:nvPr>
        </p:nvPicPr>
        <p:blipFill>
          <a:blip r:embed="rId2">
            <a:extLst/>
          </a:blip>
          <a:srcRect t="39974" b="5806"/>
          <a:stretch>
            <a:fillRect/>
          </a:stretch>
        </p:blipFill>
        <p:spPr>
          <a:xfrm>
            <a:off x="6203522" y="505396"/>
            <a:ext cx="6335836" cy="2579586"/>
          </a:xfrm>
          <a:prstGeom prst="rect">
            <a:avLst/>
          </a:prstGeom>
        </p:spPr>
      </p:pic>
      <p:sp>
        <p:nvSpPr>
          <p:cNvPr id="768" name="Company  Name  / Presentation theme goes here"/>
          <p:cNvSpPr txBox="1">
            <a:spLocks noGrp="1"/>
          </p:cNvSpPr>
          <p:nvPr>
            <p:ph type="body" idx="14"/>
          </p:nvPr>
        </p:nvSpPr>
        <p:spPr>
          <a:prstGeom prst="rect">
            <a:avLst/>
          </a:prstGeom>
        </p:spPr>
        <p:txBody>
          <a:bodyPr/>
          <a:lstStyle/>
          <a:p>
            <a:r>
              <a:t>Company  Name  / Presentation theme goes here</a:t>
            </a:r>
          </a:p>
        </p:txBody>
      </p:sp>
      <p:sp>
        <p:nvSpPr>
          <p:cNvPr id="769" name="Our recent projects portfolio."/>
          <p:cNvSpPr txBox="1">
            <a:spLocks noGrp="1"/>
          </p:cNvSpPr>
          <p:nvPr>
            <p:ph type="title"/>
          </p:nvPr>
        </p:nvSpPr>
        <p:spPr>
          <a:prstGeom prst="rect">
            <a:avLst/>
          </a:prstGeom>
        </p:spPr>
        <p:txBody>
          <a:bodyPr/>
          <a:lstStyle/>
          <a:p>
            <a:r>
              <a:t>Our recent projects portfolio.</a:t>
            </a:r>
          </a:p>
        </p:txBody>
      </p:sp>
      <p:sp>
        <p:nvSpPr>
          <p:cNvPr id="770" name="Rectangle"/>
          <p:cNvSpPr>
            <a:spLocks noGrp="1"/>
          </p:cNvSpPr>
          <p:nvPr>
            <p:ph type="body" idx="15"/>
          </p:nvPr>
        </p:nvSpPr>
        <p:spPr>
          <a:prstGeom prst="rect">
            <a:avLst/>
          </a:prstGeom>
        </p:spPr>
        <p:txBody>
          <a:bodyPr/>
          <a:lstStyle/>
          <a:p>
            <a:pPr>
              <a:lnSpc>
                <a:spcPct val="100000"/>
              </a:lnSpc>
              <a:defRPr b="1">
                <a:solidFill>
                  <a:srgbClr val="FFFFFF"/>
                </a:solidFill>
              </a:defRPr>
            </a:pPr>
            <a:endParaRPr/>
          </a:p>
        </p:txBody>
      </p:sp>
      <p:sp>
        <p:nvSpPr>
          <p:cNvPr id="771" name="Image title goes here"/>
          <p:cNvSpPr txBox="1">
            <a:spLocks noGrp="1"/>
          </p:cNvSpPr>
          <p:nvPr>
            <p:ph type="body" idx="16"/>
          </p:nvPr>
        </p:nvSpPr>
        <p:spPr>
          <a:prstGeom prst="rect">
            <a:avLst/>
          </a:prstGeom>
        </p:spPr>
        <p:txBody>
          <a:bodyPr/>
          <a:lstStyle/>
          <a:p>
            <a:r>
              <a:t>Image title goes here</a:t>
            </a:r>
          </a:p>
        </p:txBody>
      </p:sp>
      <p:sp>
        <p:nvSpPr>
          <p:cNvPr id="772" name="Nullam quis risus eget urna mollis ornare vel eu leo. Maecenas sed diam eget risus varius blandit sit amet non magna."/>
          <p:cNvSpPr txBox="1">
            <a:spLocks noGrp="1"/>
          </p:cNvSpPr>
          <p:nvPr>
            <p:ph type="body" idx="17"/>
          </p:nvPr>
        </p:nvSpPr>
        <p:spPr>
          <a:prstGeom prst="rect">
            <a:avLst/>
          </a:prstGeom>
        </p:spPr>
        <p:txBody>
          <a:bodyPr/>
          <a:lstStyle/>
          <a:p>
            <a:r>
              <a:t>Nullam quis risus eget urna mollis ornare vel eu leo. Maecenas sed diam eget risus varius blandit sit amet non magna.</a:t>
            </a:r>
          </a:p>
        </p:txBody>
      </p:sp>
      <p:pic>
        <p:nvPicPr>
          <p:cNvPr id="773" name="Image" descr="Image"/>
          <p:cNvPicPr>
            <a:picLocks noGrp="1" noChangeAspect="1"/>
          </p:cNvPicPr>
          <p:nvPr>
            <p:ph type="pic" idx="18"/>
          </p:nvPr>
        </p:nvPicPr>
        <p:blipFill>
          <a:blip r:embed="rId2">
            <a:extLst/>
          </a:blip>
          <a:srcRect t="34902" b="10877"/>
          <a:stretch>
            <a:fillRect/>
          </a:stretch>
        </p:blipFill>
        <p:spPr>
          <a:xfrm>
            <a:off x="6203522" y="3258864"/>
            <a:ext cx="6335836" cy="2579587"/>
          </a:xfrm>
          <a:prstGeom prst="rect">
            <a:avLst/>
          </a:prstGeom>
        </p:spPr>
      </p:pic>
      <p:sp>
        <p:nvSpPr>
          <p:cNvPr id="774" name="Rectangle"/>
          <p:cNvSpPr>
            <a:spLocks noGrp="1"/>
          </p:cNvSpPr>
          <p:nvPr>
            <p:ph type="body" idx="19"/>
          </p:nvPr>
        </p:nvSpPr>
        <p:spPr>
          <a:prstGeom prst="rect">
            <a:avLst/>
          </a:prstGeom>
        </p:spPr>
        <p:txBody>
          <a:bodyPr/>
          <a:lstStyle/>
          <a:p>
            <a:pPr>
              <a:lnSpc>
                <a:spcPct val="100000"/>
              </a:lnSpc>
              <a:defRPr b="1">
                <a:solidFill>
                  <a:srgbClr val="FFFFFF"/>
                </a:solidFill>
              </a:defRPr>
            </a:pPr>
            <a:endParaRPr/>
          </a:p>
        </p:txBody>
      </p:sp>
      <p:sp>
        <p:nvSpPr>
          <p:cNvPr id="775" name="Image title goes here"/>
          <p:cNvSpPr txBox="1">
            <a:spLocks noGrp="1"/>
          </p:cNvSpPr>
          <p:nvPr>
            <p:ph type="body" idx="20"/>
          </p:nvPr>
        </p:nvSpPr>
        <p:spPr>
          <a:prstGeom prst="rect">
            <a:avLst/>
          </a:prstGeom>
        </p:spPr>
        <p:txBody>
          <a:bodyPr/>
          <a:lstStyle/>
          <a:p>
            <a:r>
              <a:t>Image title goes here</a:t>
            </a:r>
          </a:p>
        </p:txBody>
      </p:sp>
      <p:pic>
        <p:nvPicPr>
          <p:cNvPr id="776" name="Image" descr="Image"/>
          <p:cNvPicPr>
            <a:picLocks noGrp="1" noChangeAspect="1"/>
          </p:cNvPicPr>
          <p:nvPr>
            <p:ph type="pic" idx="21"/>
          </p:nvPr>
        </p:nvPicPr>
        <p:blipFill>
          <a:blip r:embed="rId2">
            <a:extLst/>
          </a:blip>
          <a:srcRect t="38372" b="7407"/>
          <a:stretch>
            <a:fillRect/>
          </a:stretch>
        </p:blipFill>
        <p:spPr>
          <a:xfrm>
            <a:off x="6203522" y="6014026"/>
            <a:ext cx="6335836" cy="2579586"/>
          </a:xfrm>
          <a:prstGeom prst="rect">
            <a:avLst/>
          </a:prstGeom>
        </p:spPr>
      </p:pic>
      <p:sp>
        <p:nvSpPr>
          <p:cNvPr id="777" name="Rectangle"/>
          <p:cNvSpPr>
            <a:spLocks noGrp="1"/>
          </p:cNvSpPr>
          <p:nvPr>
            <p:ph type="body" idx="22"/>
          </p:nvPr>
        </p:nvSpPr>
        <p:spPr>
          <a:prstGeom prst="rect">
            <a:avLst/>
          </a:prstGeom>
        </p:spPr>
        <p:txBody>
          <a:bodyPr/>
          <a:lstStyle/>
          <a:p>
            <a:pPr>
              <a:lnSpc>
                <a:spcPct val="100000"/>
              </a:lnSpc>
              <a:defRPr b="1">
                <a:solidFill>
                  <a:srgbClr val="FFFFFF"/>
                </a:solidFill>
              </a:defRPr>
            </a:pPr>
            <a:endParaRPr/>
          </a:p>
        </p:txBody>
      </p:sp>
      <p:sp>
        <p:nvSpPr>
          <p:cNvPr id="778" name="Image title goes here"/>
          <p:cNvSpPr txBox="1">
            <a:spLocks noGrp="1"/>
          </p:cNvSpPr>
          <p:nvPr>
            <p:ph type="body" idx="23"/>
          </p:nvPr>
        </p:nvSpPr>
        <p:spPr>
          <a:prstGeom prst="rect">
            <a:avLst/>
          </a:prstGeom>
        </p:spPr>
        <p:txBody>
          <a:bodyPr/>
          <a:lstStyle/>
          <a:p>
            <a:r>
              <a:t>Image title goes here</a:t>
            </a:r>
          </a:p>
        </p:txBody>
      </p:sp>
      <p:sp>
        <p:nvSpPr>
          <p:cNvPr id="779" name="Slide Number"/>
          <p:cNvSpPr txBox="1">
            <a:spLocks noGrp="1"/>
          </p:cNvSpPr>
          <p:nvPr>
            <p:ph type="sldNum" sz="quarter" idx="2"/>
          </p:nvPr>
        </p:nvSpPr>
        <p:spPr>
          <a:xfrm>
            <a:off x="12247091" y="8905130"/>
            <a:ext cx="127560" cy="241301"/>
          </a:xfrm>
          <a:prstGeom prst="rect">
            <a:avLst/>
          </a:prstGeom>
          <a:extLst>
            <a:ext uri="{C572A759-6A51-4108-AA02-DFA0A04FC94B}">
              <ma14:wrappingTextBoxFlag xmlns:ma14="http://schemas.microsoft.com/office/mac/drawingml/2011/main" val="1"/>
            </a:ext>
          </a:extLst>
        </p:spPr>
        <p:txBody>
          <a:bodyPr/>
          <a:lstStyle/>
          <a:p>
            <a:fld id="{86CB4B4D-7CA3-9044-876B-883B54F8677D}" type="slidenum">
              <a:t>9</a:t>
            </a:fld>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theme/theme1.xml><?xml version="1.0" encoding="utf-8"?>
<a:theme xmlns:a="http://schemas.openxmlformats.org/drawingml/2006/main" name="Prime Blue">
  <a:themeElements>
    <a:clrScheme name="White">
      <a:dk1>
        <a:srgbClr val="FFFFFF"/>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Avenir Next"/>
        <a:ea typeface="Avenir Next"/>
        <a:cs typeface="Avenir Next"/>
      </a:majorFont>
      <a:minorFont>
        <a:latin typeface="Avenir Next"/>
        <a:ea typeface="Avenir Next"/>
        <a:cs typeface="Avenir Nex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93700" dir="10565180" rotWithShape="0">
              <a:srgbClr val="E2E3E8"/>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400" b="1" i="0" u="none" strike="noStrike" cap="none" spc="0" normalizeH="0" baseline="0">
            <a:ln>
              <a:noFill/>
            </a:ln>
            <a:solidFill>
              <a:srgbClr val="FFFFFF"/>
            </a:solidFill>
            <a:effectLst/>
            <a:uFillTx/>
            <a:latin typeface="+mn-lt"/>
            <a:ea typeface="+mn-ea"/>
            <a:cs typeface="+mn-cs"/>
            <a:sym typeface="Avenir Nex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400" b="1" i="0" u="none" strike="noStrike" cap="none" spc="0" normalizeH="0" baseline="0">
            <a:ln>
              <a:noFill/>
            </a:ln>
            <a:solidFill>
              <a:srgbClr val="FFFFFF"/>
            </a:solidFill>
            <a:effectLst/>
            <a:uFillTx/>
            <a:latin typeface="+mn-lt"/>
            <a:ea typeface="+mn-ea"/>
            <a:cs typeface="+mn-cs"/>
            <a:sym typeface="Avenir Nex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Avenir Next"/>
        <a:ea typeface="Avenir Next"/>
        <a:cs typeface="Avenir Next"/>
      </a:majorFont>
      <a:minorFont>
        <a:latin typeface="Avenir Next"/>
        <a:ea typeface="Avenir Next"/>
        <a:cs typeface="Avenir Nex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93700" dir="10565180" rotWithShape="0">
              <a:srgbClr val="E2E3E8"/>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400" b="1" i="0" u="none" strike="noStrike" cap="none" spc="0" normalizeH="0" baseline="0">
            <a:ln>
              <a:noFill/>
            </a:ln>
            <a:solidFill>
              <a:srgbClr val="FFFFFF"/>
            </a:solidFill>
            <a:effectLst/>
            <a:uFillTx/>
            <a:latin typeface="+mn-lt"/>
            <a:ea typeface="+mn-ea"/>
            <a:cs typeface="+mn-cs"/>
            <a:sym typeface="Avenir Nex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1400" b="1" i="0" u="none" strike="noStrike" cap="none" spc="0" normalizeH="0" baseline="0">
            <a:ln>
              <a:noFill/>
            </a:ln>
            <a:solidFill>
              <a:srgbClr val="FFFFFF"/>
            </a:solidFill>
            <a:effectLst/>
            <a:uFillTx/>
            <a:latin typeface="+mn-lt"/>
            <a:ea typeface="+mn-ea"/>
            <a:cs typeface="+mn-cs"/>
            <a:sym typeface="Avenir Nex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Prime Blue.potx</Template>
  <TotalTime>34</TotalTime>
  <Words>1381</Words>
  <Application>Microsoft Macintosh PowerPoint</Application>
  <PresentationFormat>Custom</PresentationFormat>
  <Paragraphs>191</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Prime Blue</vt:lpstr>
      <vt:lpstr>Primary blue dashboard.</vt:lpstr>
      <vt:lpstr>Section name here.</vt:lpstr>
      <vt:lpstr>More about Our company.</vt:lpstr>
      <vt:lpstr>More about company</vt:lpstr>
      <vt:lpstr>Our company provides these services.</vt:lpstr>
      <vt:lpstr>PowerPoint Presentation</vt:lpstr>
      <vt:lpstr>Meet our communication team.</vt:lpstr>
      <vt:lpstr>Meet head of marketing!</vt:lpstr>
      <vt:lpstr>Our recent projects portfolio.</vt:lpstr>
      <vt:lpstr>Client satisfaction.</vt:lpstr>
      <vt:lpstr>Timeline slide.</vt:lpstr>
      <vt:lpstr>Project timeline slide.</vt:lpstr>
      <vt:lpstr>Strengths.</vt:lpstr>
      <vt:lpstr>Weaknesses.</vt:lpstr>
      <vt:lpstr>Opportunities.</vt:lpstr>
      <vt:lpstr>Threats.</vt:lpstr>
      <vt:lpstr>Three categories pie charts.</vt:lpstr>
      <vt:lpstr>Donec sed odio dui. Praesent commodo cursus magna, vel scelerisque nisl consectetur et.</vt:lpstr>
      <vt:lpstr>Features of our services.</vt:lpstr>
      <vt:lpstr>Contact us: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Primary blue dashboard.</dc:title>
  <cp:lastModifiedBy>Agnė</cp:lastModifiedBy>
  <cp:revision>6</cp:revision>
  <dcterms:modified xsi:type="dcterms:W3CDTF">2017-10-03T13:04:04Z</dcterms:modified>
</cp:coreProperties>
</file>