
<file path=[Content_Types].xml><?xml version="1.0" encoding="utf-8"?>
<Types xmlns="http://schemas.openxmlformats.org/package/2006/content-types">
  <Default Extension="rels" ContentType="application/vnd.openxmlformats-package.relationships+xml"/>
  <Default Extension="xml" ContentType="application/xml"/>
  <Default Extension="xlsx" ContentType="application/vnd.openxmlformats-officedocument.spreadsheetml.sheet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notesMasters/notesMaster1.xml" ContentType="application/vnd.openxmlformats-officedocument.presentationml.notesMaster+xml"/>
  <Override PartName="/ppt/handoutMasters/handoutMaster1.xml" ContentType="application/vnd.openxmlformats-officedocument.presentationml.handout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charts/chart1.xml" ContentType="application/vnd.openxmlformats-officedocument.drawingml.char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4"/>
  </p:sldMasterIdLst>
  <p:notesMasterIdLst>
    <p:notesMasterId r:id="rId26"/>
  </p:notesMasterIdLst>
  <p:handoutMasterIdLst>
    <p:handoutMasterId r:id="rId27"/>
  </p:handoutMasterIdLst>
  <p:sldIdLst>
    <p:sldId id="256" r:id="rId5"/>
    <p:sldId id="277" r:id="rId6"/>
    <p:sldId id="282" r:id="rId7"/>
    <p:sldId id="278" r:id="rId8"/>
    <p:sldId id="280" r:id="rId9"/>
    <p:sldId id="281" r:id="rId10"/>
    <p:sldId id="283" r:id="rId11"/>
    <p:sldId id="287" r:id="rId12"/>
    <p:sldId id="290" r:id="rId13"/>
    <p:sldId id="284" r:id="rId14"/>
    <p:sldId id="285" r:id="rId15"/>
    <p:sldId id="286" r:id="rId16"/>
    <p:sldId id="294" r:id="rId17"/>
    <p:sldId id="288" r:id="rId18"/>
    <p:sldId id="291" r:id="rId19"/>
    <p:sldId id="292" r:id="rId20"/>
    <p:sldId id="293" r:id="rId21"/>
    <p:sldId id="289" r:id="rId22"/>
    <p:sldId id="295" r:id="rId23"/>
    <p:sldId id="296" r:id="rId24"/>
    <p:sldId id="279" r:id="rId25"/>
  </p:sldIdLst>
  <p:sldSz cx="12192000" cy="6858000"/>
  <p:notesSz cx="6858000" cy="9144000"/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845" userDrawn="1">
          <p15:clr>
            <a:srgbClr val="A4A3A4"/>
          </p15:clr>
        </p15:guide>
        <p15:guide id="2" pos="370" userDrawn="1">
          <p15:clr>
            <a:srgbClr val="A4A3A4"/>
          </p15:clr>
        </p15:guide>
        <p15:guide id="4" orient="horz" pos="2183" userDrawn="1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29D40"/>
    <a:srgbClr val="F4AD5E"/>
    <a:srgbClr val="F5B56F"/>
    <a:srgbClr val="E9CDB1"/>
    <a:srgbClr val="DBCABF"/>
    <a:srgbClr val="D7BCA5"/>
    <a:srgbClr val="302B28"/>
    <a:srgbClr val="CFBFAD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8690" autoAdjust="0"/>
    <p:restoredTop sz="95948" autoAdjust="0"/>
  </p:normalViewPr>
  <p:slideViewPr>
    <p:cSldViewPr snapToGrid="0" showGuides="1">
      <p:cViewPr varScale="1">
        <p:scale>
          <a:sx n="117" d="100"/>
          <a:sy n="117" d="100"/>
        </p:scale>
        <p:origin x="994" y="77"/>
      </p:cViewPr>
      <p:guideLst>
        <p:guide orient="horz" pos="845"/>
        <p:guide pos="370"/>
        <p:guide orient="horz" pos="2183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 snapToGrid="0" showGuides="1">
      <p:cViewPr varScale="1">
        <p:scale>
          <a:sx n="84" d="100"/>
          <a:sy n="84" d="100"/>
        </p:scale>
        <p:origin x="2976" y="102"/>
      </p:cViewPr>
      <p:guideLst/>
    </p:cSldViewPr>
  </p:notes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slide" Target="slides/slide9.xml"/><Relationship Id="rId18" Type="http://schemas.openxmlformats.org/officeDocument/2006/relationships/slide" Target="slides/slide14.xml"/><Relationship Id="rId26" Type="http://schemas.openxmlformats.org/officeDocument/2006/relationships/notesMaster" Target="notesMasters/notesMaster1.xml"/><Relationship Id="rId3" Type="http://schemas.openxmlformats.org/officeDocument/2006/relationships/customXml" Target="../customXml/item3.xml"/><Relationship Id="rId21" Type="http://schemas.openxmlformats.org/officeDocument/2006/relationships/slide" Target="slides/slide17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slide" Target="slides/slide13.xml"/><Relationship Id="rId25" Type="http://schemas.openxmlformats.org/officeDocument/2006/relationships/slide" Target="slides/slide21.xml"/><Relationship Id="rId2" Type="http://schemas.openxmlformats.org/officeDocument/2006/relationships/customXml" Target="../customXml/item2.xml"/><Relationship Id="rId16" Type="http://schemas.openxmlformats.org/officeDocument/2006/relationships/slide" Target="slides/slide12.xml"/><Relationship Id="rId20" Type="http://schemas.openxmlformats.org/officeDocument/2006/relationships/slide" Target="slides/slide16.xml"/><Relationship Id="rId29" Type="http://schemas.openxmlformats.org/officeDocument/2006/relationships/viewProps" Target="viewProps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24" Type="http://schemas.openxmlformats.org/officeDocument/2006/relationships/slide" Target="slides/slide20.xml"/><Relationship Id="rId32" Type="http://schemas.microsoft.com/office/2015/10/relationships/revisionInfo" Target="revisionInfo.xml"/><Relationship Id="rId5" Type="http://schemas.openxmlformats.org/officeDocument/2006/relationships/slide" Target="slides/slide1.xml"/><Relationship Id="rId15" Type="http://schemas.openxmlformats.org/officeDocument/2006/relationships/slide" Target="slides/slide11.xml"/><Relationship Id="rId23" Type="http://schemas.openxmlformats.org/officeDocument/2006/relationships/slide" Target="slides/slide19.xml"/><Relationship Id="rId28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openxmlformats.org/officeDocument/2006/relationships/slide" Target="slides/slide15.xml"/><Relationship Id="rId31" Type="http://schemas.openxmlformats.org/officeDocument/2006/relationships/tableStyles" Target="tableStyles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slide" Target="slides/slide10.xml"/><Relationship Id="rId22" Type="http://schemas.openxmlformats.org/officeDocument/2006/relationships/slide" Target="slides/slide18.xml"/><Relationship Id="rId27" Type="http://schemas.openxmlformats.org/officeDocument/2006/relationships/handoutMaster" Target="handoutMasters/handoutMaster1.xml"/><Relationship Id="rId30" Type="http://schemas.openxmlformats.org/officeDocument/2006/relationships/theme" Target="theme/theme1.xml"/></Relationships>
</file>

<file path=ppt/charts/_rels/chart1.xml.rels><?xml version="1.0" encoding="UTF-8" standalone="yes"?>
<Relationships xmlns="http://schemas.openxmlformats.org/package/2006/relationships"><Relationship Id="rId1" Type="http://schemas.openxmlformats.org/officeDocument/2006/relationships/package" Target="../embeddings/Microsoft_Excel_Worksheet.xlsx"/></Relationships>
</file>

<file path=ppt/charts/chart1.xml><?xml version="1.0" encoding="utf-8"?>
<c:chartSpace xmlns:c="http://schemas.openxmlformats.org/drawingml/2006/chart" xmlns:a="http://schemas.openxmlformats.org/drawingml/2006/main" xmlns:r="http://schemas.openxmlformats.org/officeDocument/2006/relationships" xmlns:c16r2="http://schemas.microsoft.com/office/drawing/2015/06/chart">
  <c:date1904 val="0"/>
  <c:lang val="en-US"/>
  <c:roundedCorners val="0"/>
  <mc:AlternateContent xmlns:mc="http://schemas.openxmlformats.org/markup-compatibility/2006">
    <mc:Choice xmlns:c14="http://schemas.microsoft.com/office/drawing/2007/8/2/chart" Requires="c14">
      <c14:style val="107"/>
    </mc:Choice>
    <mc:Fallback>
      <c:style val="7"/>
    </mc:Fallback>
  </mc:AlternateContent>
  <c:chart>
    <c:autoTitleDeleted val="1"/>
    <c:plotArea>
      <c:layout/>
      <c:barChart>
        <c:barDir val="col"/>
        <c:grouping val="clustered"/>
        <c:varyColors val="0"/>
        <c:ser>
          <c:idx val="0"/>
          <c:order val="0"/>
          <c:tx>
            <c:strRef>
              <c:f>Sheet1!$B$1</c:f>
              <c:strCache>
                <c:ptCount val="1"/>
                <c:pt idx="0">
                  <c:v>America</c:v>
                </c:pt>
              </c:strCache>
            </c:strRef>
          </c:tx>
          <c:spPr>
            <a:solidFill>
              <a:schemeClr val="accent1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Sheet1!$B$2:$B$4</c:f>
              <c:numCache>
                <c:formatCode>General</c:formatCode>
                <c:ptCount val="3"/>
                <c:pt idx="0">
                  <c:v>50</c:v>
                </c:pt>
                <c:pt idx="1">
                  <c:v>55</c:v>
                </c:pt>
                <c:pt idx="2">
                  <c:v>55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0-6C27-41B9-8C62-B65F2F10DD7A}"/>
            </c:ext>
          </c:extLst>
        </c:ser>
        <c:ser>
          <c:idx val="1"/>
          <c:order val="1"/>
          <c:tx>
            <c:strRef>
              <c:f>Sheet1!$C$1</c:f>
              <c:strCache>
                <c:ptCount val="1"/>
                <c:pt idx="0">
                  <c:v>Europe</c:v>
                </c:pt>
              </c:strCache>
            </c:strRef>
          </c:tx>
          <c:spPr>
            <a:solidFill>
              <a:schemeClr val="accent2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Sheet1!$C$2:$C$4</c:f>
              <c:numCache>
                <c:formatCode>General</c:formatCode>
                <c:ptCount val="3"/>
                <c:pt idx="0">
                  <c:v>30</c:v>
                </c:pt>
                <c:pt idx="1">
                  <c:v>35</c:v>
                </c:pt>
                <c:pt idx="2">
                  <c:v>40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1-6C27-41B9-8C62-B65F2F10DD7A}"/>
            </c:ext>
          </c:extLst>
        </c:ser>
        <c:ser>
          <c:idx val="2"/>
          <c:order val="2"/>
          <c:tx>
            <c:strRef>
              <c:f>Sheet1!$D$1</c:f>
              <c:strCache>
                <c:ptCount val="1"/>
                <c:pt idx="0">
                  <c:v>Asia</c:v>
                </c:pt>
              </c:strCache>
            </c:strRef>
          </c:tx>
          <c:spPr>
            <a:solidFill>
              <a:schemeClr val="accent3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Sheet1!$D$2:$D$4</c:f>
              <c:numCache>
                <c:formatCode>General</c:formatCode>
                <c:ptCount val="3"/>
                <c:pt idx="0">
                  <c:v>15</c:v>
                </c:pt>
                <c:pt idx="1">
                  <c:v>15</c:v>
                </c:pt>
                <c:pt idx="2">
                  <c:v>20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2-6C27-41B9-8C62-B65F2F10DD7A}"/>
            </c:ext>
          </c:extLst>
        </c:ser>
        <c:ser>
          <c:idx val="3"/>
          <c:order val="3"/>
          <c:tx>
            <c:strRef>
              <c:f>Sheet1!$E$1</c:f>
              <c:strCache>
                <c:ptCount val="1"/>
                <c:pt idx="0">
                  <c:v>Australia</c:v>
                </c:pt>
              </c:strCache>
            </c:strRef>
          </c:tx>
          <c:spPr>
            <a:solidFill>
              <a:schemeClr val="accent4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Sheet1!$E$2:$E$4</c:f>
              <c:numCache>
                <c:formatCode>General</c:formatCode>
                <c:ptCount val="3"/>
                <c:pt idx="0">
                  <c:v>25</c:v>
                </c:pt>
                <c:pt idx="1">
                  <c:v>15</c:v>
                </c:pt>
                <c:pt idx="2">
                  <c:v>35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3-6C27-41B9-8C62-B65F2F10DD7A}"/>
            </c:ext>
          </c:extLst>
        </c:ser>
        <c:ser>
          <c:idx val="4"/>
          <c:order val="4"/>
          <c:tx>
            <c:strRef>
              <c:f>Sheet1!$F$1</c:f>
              <c:strCache>
                <c:ptCount val="1"/>
                <c:pt idx="0">
                  <c:v>Column1</c:v>
                </c:pt>
              </c:strCache>
            </c:strRef>
          </c:tx>
          <c:spPr>
            <a:solidFill>
              <a:schemeClr val="accent5"/>
            </a:solidFill>
          </c:spPr>
          <c:invertIfNegative val="0"/>
          <c:cat>
            <c:numRef>
              <c:f>Sheet1!$A$2:$A$4</c:f>
              <c:numCache>
                <c:formatCode>General</c:formatCode>
                <c:ptCount val="3"/>
                <c:pt idx="0">
                  <c:v>2015</c:v>
                </c:pt>
                <c:pt idx="1">
                  <c:v>2016</c:v>
                </c:pt>
                <c:pt idx="2">
                  <c:v>2017</c:v>
                </c:pt>
              </c:numCache>
            </c:numRef>
          </c:cat>
          <c:val>
            <c:numRef>
              <c:f>Sheet1!$F$2:$F$4</c:f>
              <c:numCache>
                <c:formatCode>General</c:formatCode>
                <c:ptCount val="3"/>
                <c:pt idx="0">
                  <c:v>30</c:v>
                </c:pt>
                <c:pt idx="1">
                  <c:v>10</c:v>
                </c:pt>
                <c:pt idx="2">
                  <c:v>27</c:v>
                </c:pt>
              </c:numCache>
            </c:numRef>
          </c:val>
          <c:extLst>
            <c:ext xmlns:c16="http://schemas.microsoft.com/office/drawing/2014/chart" uri="{C3380CC4-5D6E-409C-BE32-E72D297353CC}">
              <c16:uniqueId val="{00000004-6C27-41B9-8C62-B65F2F10DD7A}"/>
            </c:ext>
          </c:extLst>
        </c:ser>
        <c:dLbls>
          <c:showLegendKey val="0"/>
          <c:showVal val="0"/>
          <c:showCatName val="0"/>
          <c:showSerName val="0"/>
          <c:showPercent val="0"/>
          <c:showBubbleSize val="0"/>
        </c:dLbls>
        <c:gapWidth val="150"/>
        <c:axId val="206835232"/>
        <c:axId val="381761864"/>
      </c:barChart>
      <c:catAx>
        <c:axId val="206835232"/>
        <c:scaling>
          <c:orientation val="minMax"/>
        </c:scaling>
        <c:delete val="0"/>
        <c:axPos val="b"/>
        <c:numFmt formatCode="General" sourceLinked="1"/>
        <c:majorTickMark val="out"/>
        <c:minorTickMark val="none"/>
        <c:tickLblPos val="nextTo"/>
        <c:spPr>
          <a:ln w="12700">
            <a:solidFill>
              <a:schemeClr val="tx2">
                <a:alpha val="15000"/>
              </a:schemeClr>
            </a:solidFill>
          </a:ln>
        </c:spPr>
        <c:txPr>
          <a:bodyPr/>
          <a:lstStyle/>
          <a:p>
            <a:pPr>
              <a:defRPr sz="1200" baseline="0">
                <a:solidFill>
                  <a:schemeClr val="tx1"/>
                </a:solidFill>
                <a:latin typeface="+mj-lt"/>
              </a:defRPr>
            </a:pPr>
            <a:endParaRPr lang="en-US"/>
          </a:p>
        </c:txPr>
        <c:crossAx val="381761864"/>
        <c:crosses val="autoZero"/>
        <c:auto val="1"/>
        <c:lblAlgn val="ctr"/>
        <c:lblOffset val="100"/>
        <c:noMultiLvlLbl val="0"/>
      </c:catAx>
      <c:valAx>
        <c:axId val="381761864"/>
        <c:scaling>
          <c:orientation val="minMax"/>
        </c:scaling>
        <c:delete val="0"/>
        <c:axPos val="l"/>
        <c:majorGridlines>
          <c:spPr>
            <a:ln w="12700">
              <a:solidFill>
                <a:schemeClr val="bg2">
                  <a:alpha val="85000"/>
                </a:schemeClr>
              </a:solidFill>
            </a:ln>
          </c:spPr>
        </c:majorGridlines>
        <c:numFmt formatCode="General" sourceLinked="0"/>
        <c:majorTickMark val="out"/>
        <c:minorTickMark val="none"/>
        <c:tickLblPos val="nextTo"/>
        <c:spPr>
          <a:ln w="12700">
            <a:solidFill>
              <a:schemeClr val="tx2">
                <a:alpha val="15000"/>
              </a:schemeClr>
            </a:solidFill>
          </a:ln>
        </c:spPr>
        <c:txPr>
          <a:bodyPr/>
          <a:lstStyle/>
          <a:p>
            <a:pPr>
              <a:defRPr sz="1200" baseline="0">
                <a:solidFill>
                  <a:schemeClr val="tx1"/>
                </a:solidFill>
                <a:latin typeface="+mj-lt"/>
              </a:defRPr>
            </a:pPr>
            <a:endParaRPr lang="en-US"/>
          </a:p>
        </c:txPr>
        <c:crossAx val="206835232"/>
        <c:crosses val="autoZero"/>
        <c:crossBetween val="between"/>
      </c:valAx>
    </c:plotArea>
    <c:plotVisOnly val="1"/>
    <c:dispBlanksAs val="gap"/>
    <c:showDLblsOverMax val="0"/>
  </c:chart>
  <c:txPr>
    <a:bodyPr/>
    <a:lstStyle/>
    <a:p>
      <a:pPr>
        <a:defRPr sz="1800"/>
      </a:pPr>
      <a:endParaRPr lang="en-US"/>
    </a:p>
  </c:txPr>
  <c:externalData r:id="rId1">
    <c:autoUpdate val="0"/>
  </c:externalData>
</c:chartSpace>
</file>

<file path=ppt/handoutMasters/_rels/handout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handoutMasters/handoutMaster1.xml><?xml version="1.0" encoding="utf-8"?>
<p:handout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sz="quarter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40E14D87-E99C-48AE-B0E7-162358A0C9AE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2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3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0A9CEE6-8081-42DD-AB68-0150741EF692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00085917"/>
      </p:ext>
    </p:extLst>
  </p:cSld>
  <p:clrMap bg1="lt1" tx1="dk1" bg2="lt2" tx2="dk2" accent1="accent1" accent2="accent2" accent3="accent3" accent4="accent4" accent5="accent5" accent6="accent6" hlink="hlink" folHlink="folHlink"/>
</p:handoutMaster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659E80B2-2693-4B9B-B395-B2D25FBD0BF6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0A2B6E6E-F651-494A-985D-68FB1486C326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29219392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ID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0A2B6E6E-F651-494A-985D-68FB1486C326}" type="slidenum">
              <a:rPr lang="en-US" smtClean="0"/>
              <a:t>14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238999373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524000" y="2011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524000" y="4491038"/>
            <a:ext cx="9144000" cy="1655762"/>
          </a:xfrm>
        </p:spPr>
        <p:txBody>
          <a:bodyPr>
            <a:normAutofit/>
          </a:bodyPr>
          <a:lstStyle>
            <a:lvl1pPr marL="0" indent="0" algn="ctr">
              <a:buNone/>
              <a:defRPr sz="20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48386900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>
            <a:lvl1pPr algn="ctr">
              <a:defRPr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cxnSp>
        <p:nvCxnSpPr>
          <p:cNvPr id="7" name="Straight Connector 6"/>
          <p:cNvCxnSpPr/>
          <p:nvPr userDrawn="1"/>
        </p:nvCxnSpPr>
        <p:spPr>
          <a:xfrm>
            <a:off x="4714875" y="1133476"/>
            <a:ext cx="2762250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71666092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sp>
        <p:nvSpPr>
          <p:cNvPr id="17" name="Picture Placeholder 16">
            <a:extLst>
              <a:ext uri="{FF2B5EF4-FFF2-40B4-BE49-F238E27FC236}">
                <a16:creationId xmlns:a16="http://schemas.microsoft.com/office/drawing/2014/main" id="{F47527BA-13B5-450A-93E1-5541036D4D2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462534" y="524596"/>
            <a:ext cx="5271149" cy="5808808"/>
          </a:xfrm>
          <a:custGeom>
            <a:avLst/>
            <a:gdLst>
              <a:gd name="connsiteX0" fmla="*/ 1320323 w 2381250"/>
              <a:gd name="connsiteY0" fmla="*/ 0 h 2624138"/>
              <a:gd name="connsiteX1" fmla="*/ 2337153 w 2381250"/>
              <a:gd name="connsiteY1" fmla="*/ 168880 h 2624138"/>
              <a:gd name="connsiteX2" fmla="*/ 2057006 w 2381250"/>
              <a:gd name="connsiteY2" fmla="*/ 971711 h 2624138"/>
              <a:gd name="connsiteX3" fmla="*/ 1426675 w 2381250"/>
              <a:gd name="connsiteY3" fmla="*/ 600174 h 2624138"/>
              <a:gd name="connsiteX4" fmla="*/ 1229535 w 2381250"/>
              <a:gd name="connsiteY4" fmla="*/ 748269 h 2624138"/>
              <a:gd name="connsiteX5" fmla="*/ 1291789 w 2381250"/>
              <a:gd name="connsiteY5" fmla="*/ 844401 h 2624138"/>
              <a:gd name="connsiteX6" fmla="*/ 1618628 w 2381250"/>
              <a:gd name="connsiteY6" fmla="*/ 995094 h 2624138"/>
              <a:gd name="connsiteX7" fmla="*/ 2067382 w 2381250"/>
              <a:gd name="connsiteY7" fmla="*/ 1205545 h 2624138"/>
              <a:gd name="connsiteX8" fmla="*/ 2300838 w 2381250"/>
              <a:gd name="connsiteY8" fmla="*/ 1444575 h 2624138"/>
              <a:gd name="connsiteX9" fmla="*/ 2381250 w 2381250"/>
              <a:gd name="connsiteY9" fmla="*/ 1787532 h 2624138"/>
              <a:gd name="connsiteX10" fmla="*/ 2069976 w 2381250"/>
              <a:gd name="connsiteY10" fmla="*/ 2408491 h 2624138"/>
              <a:gd name="connsiteX11" fmla="*/ 1162092 w 2381250"/>
              <a:gd name="connsiteY11" fmla="*/ 2624138 h 2624138"/>
              <a:gd name="connsiteX12" fmla="*/ 0 w 2381250"/>
              <a:gd name="connsiteY12" fmla="*/ 2431875 h 2624138"/>
              <a:gd name="connsiteX13" fmla="*/ 274959 w 2381250"/>
              <a:gd name="connsiteY13" fmla="*/ 1582277 h 2624138"/>
              <a:gd name="connsiteX14" fmla="*/ 570670 w 2381250"/>
              <a:gd name="connsiteY14" fmla="*/ 1878467 h 2624138"/>
              <a:gd name="connsiteX15" fmla="*/ 910478 w 2381250"/>
              <a:gd name="connsiteY15" fmla="*/ 1987590 h 2624138"/>
              <a:gd name="connsiteX16" fmla="*/ 1045364 w 2381250"/>
              <a:gd name="connsiteY16" fmla="*/ 1946019 h 2624138"/>
              <a:gd name="connsiteX17" fmla="*/ 1099837 w 2381250"/>
              <a:gd name="connsiteY17" fmla="*/ 1844691 h 2624138"/>
              <a:gd name="connsiteX18" fmla="*/ 1047958 w 2381250"/>
              <a:gd name="connsiteY18" fmla="*/ 1738167 h 2624138"/>
              <a:gd name="connsiteX19" fmla="*/ 770405 w 2381250"/>
              <a:gd name="connsiteY19" fmla="*/ 1592670 h 2624138"/>
              <a:gd name="connsiteX20" fmla="*/ 433190 w 2381250"/>
              <a:gd name="connsiteY20" fmla="*/ 1434183 h 2624138"/>
              <a:gd name="connsiteX21" fmla="*/ 202329 w 2381250"/>
              <a:gd name="connsiteY21" fmla="*/ 1213339 h 2624138"/>
              <a:gd name="connsiteX22" fmla="*/ 103758 w 2381250"/>
              <a:gd name="connsiteY22" fmla="*/ 852195 h 2624138"/>
              <a:gd name="connsiteX23" fmla="*/ 412439 w 2381250"/>
              <a:gd name="connsiteY23" fmla="*/ 215647 h 2624138"/>
              <a:gd name="connsiteX24" fmla="*/ 1320323 w 2381250"/>
              <a:gd name="connsiteY24" fmla="*/ 0 h 262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  <a:cxn ang="0">
                <a:pos x="connsiteX19" y="connsiteY19"/>
              </a:cxn>
              <a:cxn ang="0">
                <a:pos x="connsiteX20" y="connsiteY20"/>
              </a:cxn>
              <a:cxn ang="0">
                <a:pos x="connsiteX21" y="connsiteY21"/>
              </a:cxn>
              <a:cxn ang="0">
                <a:pos x="connsiteX22" y="connsiteY22"/>
              </a:cxn>
              <a:cxn ang="0">
                <a:pos x="connsiteX23" y="connsiteY23"/>
              </a:cxn>
              <a:cxn ang="0">
                <a:pos x="connsiteX24" y="connsiteY24"/>
              </a:cxn>
            </a:cxnLst>
            <a:rect l="l" t="t" r="r" b="b"/>
            <a:pathLst>
              <a:path w="2381250" h="2624138">
                <a:moveTo>
                  <a:pt x="1320323" y="0"/>
                </a:moveTo>
                <a:cubicBezTo>
                  <a:pt x="1686070" y="0"/>
                  <a:pt x="2025878" y="57160"/>
                  <a:pt x="2337153" y="168880"/>
                </a:cubicBezTo>
                <a:cubicBezTo>
                  <a:pt x="2057006" y="971711"/>
                  <a:pt x="2057006" y="971711"/>
                  <a:pt x="2057006" y="971711"/>
                </a:cubicBezTo>
                <a:cubicBezTo>
                  <a:pt x="1875429" y="722288"/>
                  <a:pt x="1665319" y="600174"/>
                  <a:pt x="1426675" y="600174"/>
                </a:cubicBezTo>
                <a:cubicBezTo>
                  <a:pt x="1294383" y="600174"/>
                  <a:pt x="1229535" y="649539"/>
                  <a:pt x="1229535" y="748269"/>
                </a:cubicBezTo>
                <a:cubicBezTo>
                  <a:pt x="1229535" y="779447"/>
                  <a:pt x="1250286" y="813223"/>
                  <a:pt x="1291789" y="844401"/>
                </a:cubicBezTo>
                <a:cubicBezTo>
                  <a:pt x="1333293" y="875579"/>
                  <a:pt x="1442239" y="927542"/>
                  <a:pt x="1618628" y="995094"/>
                </a:cubicBezTo>
                <a:cubicBezTo>
                  <a:pt x="1813174" y="1073039"/>
                  <a:pt x="1961030" y="1143189"/>
                  <a:pt x="2067382" y="1205545"/>
                </a:cubicBezTo>
                <a:cubicBezTo>
                  <a:pt x="2171140" y="1267901"/>
                  <a:pt x="2248958" y="1348443"/>
                  <a:pt x="2300838" y="1444575"/>
                </a:cubicBezTo>
                <a:cubicBezTo>
                  <a:pt x="2352717" y="1543305"/>
                  <a:pt x="2381250" y="1657624"/>
                  <a:pt x="2381250" y="1787532"/>
                </a:cubicBezTo>
                <a:cubicBezTo>
                  <a:pt x="2381250" y="2060338"/>
                  <a:pt x="2277492" y="2265593"/>
                  <a:pt x="2069976" y="2408491"/>
                </a:cubicBezTo>
                <a:cubicBezTo>
                  <a:pt x="1865053" y="2551390"/>
                  <a:pt x="1561561" y="2624138"/>
                  <a:pt x="1162092" y="2624138"/>
                </a:cubicBezTo>
                <a:cubicBezTo>
                  <a:pt x="710744" y="2624138"/>
                  <a:pt x="324244" y="2559184"/>
                  <a:pt x="0" y="2431875"/>
                </a:cubicBezTo>
                <a:cubicBezTo>
                  <a:pt x="274959" y="1582277"/>
                  <a:pt x="274959" y="1582277"/>
                  <a:pt x="274959" y="1582277"/>
                </a:cubicBezTo>
                <a:cubicBezTo>
                  <a:pt x="355372" y="1706989"/>
                  <a:pt x="453942" y="1805719"/>
                  <a:pt x="570670" y="1878467"/>
                </a:cubicBezTo>
                <a:cubicBezTo>
                  <a:pt x="689992" y="1951216"/>
                  <a:pt x="801532" y="1987590"/>
                  <a:pt x="910478" y="1987590"/>
                </a:cubicBezTo>
                <a:cubicBezTo>
                  <a:pt x="964951" y="1987590"/>
                  <a:pt x="1009048" y="1974599"/>
                  <a:pt x="1045364" y="1946019"/>
                </a:cubicBezTo>
                <a:cubicBezTo>
                  <a:pt x="1081679" y="1920038"/>
                  <a:pt x="1099837" y="1886262"/>
                  <a:pt x="1099837" y="1844691"/>
                </a:cubicBezTo>
                <a:cubicBezTo>
                  <a:pt x="1099837" y="1808317"/>
                  <a:pt x="1081679" y="1771943"/>
                  <a:pt x="1047958" y="1738167"/>
                </a:cubicBezTo>
                <a:cubicBezTo>
                  <a:pt x="1011642" y="1701793"/>
                  <a:pt x="920854" y="1655026"/>
                  <a:pt x="770405" y="1592670"/>
                </a:cubicBezTo>
                <a:cubicBezTo>
                  <a:pt x="635519" y="1540707"/>
                  <a:pt x="523979" y="1486146"/>
                  <a:pt x="433190" y="1434183"/>
                </a:cubicBezTo>
                <a:cubicBezTo>
                  <a:pt x="344996" y="1382219"/>
                  <a:pt x="267177" y="1309471"/>
                  <a:pt x="202329" y="1213339"/>
                </a:cubicBezTo>
                <a:cubicBezTo>
                  <a:pt x="137480" y="1119806"/>
                  <a:pt x="103758" y="997692"/>
                  <a:pt x="103758" y="852195"/>
                </a:cubicBezTo>
                <a:cubicBezTo>
                  <a:pt x="103758" y="571595"/>
                  <a:pt x="207516" y="358546"/>
                  <a:pt x="412439" y="215647"/>
                </a:cubicBezTo>
                <a:cubicBezTo>
                  <a:pt x="617361" y="70150"/>
                  <a:pt x="920854" y="0"/>
                  <a:pt x="1320323" y="0"/>
                </a:cubicBez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291788954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2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sp>
        <p:nvSpPr>
          <p:cNvPr id="18" name="Picture Placeholder 17">
            <a:extLst>
              <a:ext uri="{FF2B5EF4-FFF2-40B4-BE49-F238E27FC236}">
                <a16:creationId xmlns:a16="http://schemas.microsoft.com/office/drawing/2014/main" id="{72C99F51-49F0-432F-8CB5-D8D844C696C9}"/>
              </a:ext>
            </a:extLst>
          </p:cNvPr>
          <p:cNvSpPr>
            <a:spLocks noGrp="1"/>
          </p:cNvSpPr>
          <p:nvPr>
            <p:ph type="pic" sz="quarter" idx="14"/>
          </p:nvPr>
        </p:nvSpPr>
        <p:spPr>
          <a:xfrm>
            <a:off x="294070" y="1205536"/>
            <a:ext cx="7311616" cy="4446928"/>
          </a:xfrm>
          <a:custGeom>
            <a:avLst/>
            <a:gdLst>
              <a:gd name="connsiteX0" fmla="*/ 0 w 4181475"/>
              <a:gd name="connsiteY0" fmla="*/ 0 h 2543175"/>
              <a:gd name="connsiteX1" fmla="*/ 1096963 w 4181475"/>
              <a:gd name="connsiteY1" fmla="*/ 0 h 2543175"/>
              <a:gd name="connsiteX2" fmla="*/ 1390650 w 4181475"/>
              <a:gd name="connsiteY2" fmla="*/ 830263 h 2543175"/>
              <a:gd name="connsiteX3" fmla="*/ 1701800 w 4181475"/>
              <a:gd name="connsiteY3" fmla="*/ 0 h 2543175"/>
              <a:gd name="connsiteX4" fmla="*/ 2479675 w 4181475"/>
              <a:gd name="connsiteY4" fmla="*/ 0 h 2543175"/>
              <a:gd name="connsiteX5" fmla="*/ 2803525 w 4181475"/>
              <a:gd name="connsiteY5" fmla="*/ 830263 h 2543175"/>
              <a:gd name="connsiteX6" fmla="*/ 3081338 w 4181475"/>
              <a:gd name="connsiteY6" fmla="*/ 0 h 2543175"/>
              <a:gd name="connsiteX7" fmla="*/ 4181475 w 4181475"/>
              <a:gd name="connsiteY7" fmla="*/ 0 h 2543175"/>
              <a:gd name="connsiteX8" fmla="*/ 3325813 w 4181475"/>
              <a:gd name="connsiteY8" fmla="*/ 2543175 h 2543175"/>
              <a:gd name="connsiteX9" fmla="*/ 2497138 w 4181475"/>
              <a:gd name="connsiteY9" fmla="*/ 2543175 h 2543175"/>
              <a:gd name="connsiteX10" fmla="*/ 2095500 w 4181475"/>
              <a:gd name="connsiteY10" fmla="*/ 1535113 h 2543175"/>
              <a:gd name="connsiteX11" fmla="*/ 1724025 w 4181475"/>
              <a:gd name="connsiteY11" fmla="*/ 2543175 h 2543175"/>
              <a:gd name="connsiteX12" fmla="*/ 896938 w 4181475"/>
              <a:gd name="connsiteY12" fmla="*/ 2543175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</a:cxnLst>
            <a:rect l="l" t="t" r="r" b="b"/>
            <a:pathLst>
              <a:path w="4181475" h="2543175">
                <a:moveTo>
                  <a:pt x="0" y="0"/>
                </a:moveTo>
                <a:lnTo>
                  <a:pt x="1096963" y="0"/>
                </a:lnTo>
                <a:lnTo>
                  <a:pt x="1390650" y="830263"/>
                </a:lnTo>
                <a:lnTo>
                  <a:pt x="1701800" y="0"/>
                </a:lnTo>
                <a:lnTo>
                  <a:pt x="2479675" y="0"/>
                </a:lnTo>
                <a:lnTo>
                  <a:pt x="2803525" y="830263"/>
                </a:lnTo>
                <a:lnTo>
                  <a:pt x="3081338" y="0"/>
                </a:lnTo>
                <a:lnTo>
                  <a:pt x="4181475" y="0"/>
                </a:lnTo>
                <a:lnTo>
                  <a:pt x="3325813" y="2543175"/>
                </a:lnTo>
                <a:lnTo>
                  <a:pt x="2497138" y="2543175"/>
                </a:lnTo>
                <a:lnTo>
                  <a:pt x="2095500" y="1535113"/>
                </a:lnTo>
                <a:lnTo>
                  <a:pt x="1724025" y="2543175"/>
                </a:lnTo>
                <a:lnTo>
                  <a:pt x="896938" y="254317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47005091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3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sp>
        <p:nvSpPr>
          <p:cNvPr id="30" name="Picture Placeholder 29">
            <a:extLst>
              <a:ext uri="{FF2B5EF4-FFF2-40B4-BE49-F238E27FC236}">
                <a16:creationId xmlns:a16="http://schemas.microsoft.com/office/drawing/2014/main" id="{AFE11B90-7D41-41AF-8076-C39B0271A74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601980" y="737804"/>
            <a:ext cx="5349830" cy="5382392"/>
          </a:xfrm>
          <a:custGeom>
            <a:avLst/>
            <a:gdLst>
              <a:gd name="connsiteX0" fmla="*/ 1303124 w 2608263"/>
              <a:gd name="connsiteY0" fmla="*/ 974725 h 2624138"/>
              <a:gd name="connsiteX1" fmla="*/ 1124138 w 2608263"/>
              <a:gd name="connsiteY1" fmla="*/ 1049957 h 2624138"/>
              <a:gd name="connsiteX2" fmla="*/ 1054099 w 2608263"/>
              <a:gd name="connsiteY2" fmla="*/ 1241929 h 2624138"/>
              <a:gd name="connsiteX3" fmla="*/ 1124138 w 2608263"/>
              <a:gd name="connsiteY3" fmla="*/ 1431306 h 2624138"/>
              <a:gd name="connsiteX4" fmla="*/ 1303124 w 2608263"/>
              <a:gd name="connsiteY4" fmla="*/ 1506538 h 2624138"/>
              <a:gd name="connsiteX5" fmla="*/ 1484705 w 2608263"/>
              <a:gd name="connsiteY5" fmla="*/ 1431306 h 2624138"/>
              <a:gd name="connsiteX6" fmla="*/ 1557337 w 2608263"/>
              <a:gd name="connsiteY6" fmla="*/ 1241929 h 2624138"/>
              <a:gd name="connsiteX7" fmla="*/ 1484705 w 2608263"/>
              <a:gd name="connsiteY7" fmla="*/ 1049957 h 2624138"/>
              <a:gd name="connsiteX8" fmla="*/ 1303124 w 2608263"/>
              <a:gd name="connsiteY8" fmla="*/ 974725 h 2624138"/>
              <a:gd name="connsiteX9" fmla="*/ 1302831 w 2608263"/>
              <a:gd name="connsiteY9" fmla="*/ 0 h 2624138"/>
              <a:gd name="connsiteX10" fmla="*/ 2231196 w 2608263"/>
              <a:gd name="connsiteY10" fmla="*/ 379331 h 2624138"/>
              <a:gd name="connsiteX11" fmla="*/ 2608263 w 2608263"/>
              <a:gd name="connsiteY11" fmla="*/ 1309471 h 2624138"/>
              <a:gd name="connsiteX12" fmla="*/ 2231196 w 2608263"/>
              <a:gd name="connsiteY12" fmla="*/ 2242209 h 2624138"/>
              <a:gd name="connsiteX13" fmla="*/ 1302831 w 2608263"/>
              <a:gd name="connsiteY13" fmla="*/ 2624138 h 2624138"/>
              <a:gd name="connsiteX14" fmla="*/ 379668 w 2608263"/>
              <a:gd name="connsiteY14" fmla="*/ 2242209 h 2624138"/>
              <a:gd name="connsiteX15" fmla="*/ 0 w 2608263"/>
              <a:gd name="connsiteY15" fmla="*/ 1309471 h 2624138"/>
              <a:gd name="connsiteX16" fmla="*/ 379668 w 2608263"/>
              <a:gd name="connsiteY16" fmla="*/ 379331 h 2624138"/>
              <a:gd name="connsiteX17" fmla="*/ 1302831 w 2608263"/>
              <a:gd name="connsiteY17" fmla="*/ 0 h 262413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</a:cxnLst>
            <a:rect l="l" t="t" r="r" b="b"/>
            <a:pathLst>
              <a:path w="2608263" h="2624138">
                <a:moveTo>
                  <a:pt x="1303124" y="974725"/>
                </a:moveTo>
                <a:cubicBezTo>
                  <a:pt x="1233086" y="974725"/>
                  <a:pt x="1173424" y="1000667"/>
                  <a:pt x="1124138" y="1049957"/>
                </a:cubicBezTo>
                <a:cubicBezTo>
                  <a:pt x="1077445" y="1101841"/>
                  <a:pt x="1054099" y="1164102"/>
                  <a:pt x="1054099" y="1241929"/>
                </a:cubicBezTo>
                <a:cubicBezTo>
                  <a:pt x="1054099" y="1317161"/>
                  <a:pt x="1077445" y="1379422"/>
                  <a:pt x="1124138" y="1431306"/>
                </a:cubicBezTo>
                <a:cubicBezTo>
                  <a:pt x="1173424" y="1480596"/>
                  <a:pt x="1233086" y="1506538"/>
                  <a:pt x="1303124" y="1506538"/>
                </a:cubicBezTo>
                <a:cubicBezTo>
                  <a:pt x="1378351" y="1506538"/>
                  <a:pt x="1438013" y="1480596"/>
                  <a:pt x="1484705" y="1431306"/>
                </a:cubicBezTo>
                <a:cubicBezTo>
                  <a:pt x="1533991" y="1379422"/>
                  <a:pt x="1557337" y="1317161"/>
                  <a:pt x="1557337" y="1241929"/>
                </a:cubicBezTo>
                <a:cubicBezTo>
                  <a:pt x="1557337" y="1164102"/>
                  <a:pt x="1533991" y="1101841"/>
                  <a:pt x="1484705" y="1049957"/>
                </a:cubicBezTo>
                <a:cubicBezTo>
                  <a:pt x="1438013" y="1000667"/>
                  <a:pt x="1378351" y="974725"/>
                  <a:pt x="1303124" y="974725"/>
                </a:cubicBezTo>
                <a:close/>
                <a:moveTo>
                  <a:pt x="1302831" y="0"/>
                </a:moveTo>
                <a:cubicBezTo>
                  <a:pt x="1669497" y="0"/>
                  <a:pt x="1976351" y="127310"/>
                  <a:pt x="2231196" y="379331"/>
                </a:cubicBezTo>
                <a:cubicBezTo>
                  <a:pt x="2483441" y="633950"/>
                  <a:pt x="2608263" y="943131"/>
                  <a:pt x="2608263" y="1309471"/>
                </a:cubicBezTo>
                <a:cubicBezTo>
                  <a:pt x="2608263" y="1675811"/>
                  <a:pt x="2483441" y="1984992"/>
                  <a:pt x="2231196" y="2242209"/>
                </a:cubicBezTo>
                <a:cubicBezTo>
                  <a:pt x="1976351" y="2496828"/>
                  <a:pt x="1669497" y="2624138"/>
                  <a:pt x="1302831" y="2624138"/>
                </a:cubicBezTo>
                <a:cubicBezTo>
                  <a:pt x="941367" y="2624138"/>
                  <a:pt x="631912" y="2496828"/>
                  <a:pt x="379668" y="2242209"/>
                </a:cubicBezTo>
                <a:cubicBezTo>
                  <a:pt x="127423" y="1984992"/>
                  <a:pt x="0" y="1675811"/>
                  <a:pt x="0" y="1309471"/>
                </a:cubicBezTo>
                <a:cubicBezTo>
                  <a:pt x="0" y="943131"/>
                  <a:pt x="127423" y="633950"/>
                  <a:pt x="379668" y="379331"/>
                </a:cubicBezTo>
                <a:cubicBezTo>
                  <a:pt x="631912" y="127310"/>
                  <a:pt x="941367" y="0"/>
                  <a:pt x="1302831" y="0"/>
                </a:cubicBezTo>
                <a:close/>
              </a:path>
            </a:pathLst>
          </a:custGeom>
          <a:noFill/>
        </p:spPr>
        <p:txBody>
          <a:bodyPr wrap="square">
            <a:noAutofit/>
          </a:bodyPr>
          <a:lstStyle/>
          <a:p>
            <a:endParaRPr lang="id-ID" dirty="0"/>
          </a:p>
        </p:txBody>
      </p:sp>
    </p:spTree>
    <p:extLst>
      <p:ext uri="{BB962C8B-B14F-4D97-AF65-F5344CB8AC3E}">
        <p14:creationId xmlns:p14="http://schemas.microsoft.com/office/powerpoint/2010/main" val="3898810824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4_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  <p:sp>
        <p:nvSpPr>
          <p:cNvPr id="11" name="Picture Placeholder 10">
            <a:extLst>
              <a:ext uri="{FF2B5EF4-FFF2-40B4-BE49-F238E27FC236}">
                <a16:creationId xmlns:a16="http://schemas.microsoft.com/office/drawing/2014/main" id="{8889250D-EEA2-4DFB-9DD4-623563DBF817}"/>
              </a:ext>
            </a:extLst>
          </p:cNvPr>
          <p:cNvSpPr>
            <a:spLocks noGrp="1"/>
          </p:cNvSpPr>
          <p:nvPr>
            <p:ph type="pic" sz="quarter" idx="13"/>
          </p:nvPr>
        </p:nvSpPr>
        <p:spPr>
          <a:xfrm>
            <a:off x="548640" y="519651"/>
            <a:ext cx="5161280" cy="5818698"/>
          </a:xfrm>
          <a:custGeom>
            <a:avLst/>
            <a:gdLst>
              <a:gd name="connsiteX0" fmla="*/ 0 w 2255838"/>
              <a:gd name="connsiteY0" fmla="*/ 0 h 2543175"/>
              <a:gd name="connsiteX1" fmla="*/ 2255838 w 2255838"/>
              <a:gd name="connsiteY1" fmla="*/ 0 h 2543175"/>
              <a:gd name="connsiteX2" fmla="*/ 2255838 w 2255838"/>
              <a:gd name="connsiteY2" fmla="*/ 1127125 h 2543175"/>
              <a:gd name="connsiteX3" fmla="*/ 1690688 w 2255838"/>
              <a:gd name="connsiteY3" fmla="*/ 1127125 h 2543175"/>
              <a:gd name="connsiteX4" fmla="*/ 1690688 w 2255838"/>
              <a:gd name="connsiteY4" fmla="*/ 2543175 h 2543175"/>
              <a:gd name="connsiteX5" fmla="*/ 565150 w 2255838"/>
              <a:gd name="connsiteY5" fmla="*/ 2543175 h 2543175"/>
              <a:gd name="connsiteX6" fmla="*/ 565150 w 2255838"/>
              <a:gd name="connsiteY6" fmla="*/ 1127125 h 2543175"/>
              <a:gd name="connsiteX7" fmla="*/ 0 w 2255838"/>
              <a:gd name="connsiteY7" fmla="*/ 1127125 h 2543175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</a:cxnLst>
            <a:rect l="l" t="t" r="r" b="b"/>
            <a:pathLst>
              <a:path w="2255838" h="2543175">
                <a:moveTo>
                  <a:pt x="0" y="0"/>
                </a:moveTo>
                <a:lnTo>
                  <a:pt x="2255838" y="0"/>
                </a:lnTo>
                <a:lnTo>
                  <a:pt x="2255838" y="1127125"/>
                </a:lnTo>
                <a:lnTo>
                  <a:pt x="1690688" y="1127125"/>
                </a:lnTo>
                <a:lnTo>
                  <a:pt x="1690688" y="2543175"/>
                </a:lnTo>
                <a:lnTo>
                  <a:pt x="565150" y="2543175"/>
                </a:lnTo>
                <a:lnTo>
                  <a:pt x="565150" y="1127125"/>
                </a:lnTo>
                <a:lnTo>
                  <a:pt x="0" y="1127125"/>
                </a:lnTo>
                <a:close/>
              </a:path>
            </a:pathLst>
          </a:custGeom>
        </p:spPr>
        <p:txBody>
          <a:bodyPr wrap="square">
            <a:noAutofit/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240171023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Custom Layou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E46B5B67-55DA-424F-9805-71BDE70D7489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66507469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theme" Target="../theme/theme1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5" Type="http://schemas.openxmlformats.org/officeDocument/2006/relationships/slideLayout" Target="../slideLayouts/slideLayout5.xml"/><Relationship Id="rId4" Type="http://schemas.openxmlformats.org/officeDocument/2006/relationships/slideLayout" Target="../slideLayouts/slideLayout4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46B5B67-55DA-424F-9805-71BDE70D7489}" type="datetimeFigureOut">
              <a:rPr lang="en-US" smtClean="0"/>
              <a:t>1/12/2018</a:t>
            </a:fld>
            <a:endParaRPr 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8A606CC1-1436-4FA3-B5BE-7FF06ED26E03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4666875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2" r:id="rId3"/>
    <p:sldLayoutId id="2147483653" r:id="rId4"/>
    <p:sldLayoutId id="2147483654" r:id="rId5"/>
    <p:sldLayoutId id="2147483655" r:id="rId6"/>
    <p:sldLayoutId id="2147483651" r:id="rId7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9.xml.rels><?xml version="1.0" encoding="UTF-8" standalone="yes"?>
<Relationships xmlns="http://schemas.openxmlformats.org/package/2006/relationships"><Relationship Id="rId2" Type="http://schemas.openxmlformats.org/officeDocument/2006/relationships/chart" Target="../charts/chart1.xml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2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itle 3"/>
          <p:cNvSpPr>
            <a:spLocks noGrp="1"/>
          </p:cNvSpPr>
          <p:nvPr>
            <p:ph type="ctrTitle"/>
          </p:nvPr>
        </p:nvSpPr>
        <p:spPr/>
        <p:txBody>
          <a:bodyPr/>
          <a:lstStyle/>
          <a:p>
            <a:r>
              <a:rPr lang="en-ID" dirty="0">
                <a:solidFill>
                  <a:schemeClr val="bg2"/>
                </a:solidFill>
              </a:rPr>
              <a:t>PUZZLE DIAGRAM</a:t>
            </a:r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5" name="Subtitle 4"/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r>
              <a:rPr lang="en-US" dirty="0">
                <a:solidFill>
                  <a:schemeClr val="bg2"/>
                </a:solidFill>
              </a:rPr>
              <a:t>Is a diagram to show about relationship between an object, describe a component and to show a process about business model</a:t>
            </a:r>
          </a:p>
        </p:txBody>
      </p:sp>
      <p:cxnSp>
        <p:nvCxnSpPr>
          <p:cNvPr id="7" name="Straight Connector 6"/>
          <p:cNvCxnSpPr/>
          <p:nvPr/>
        </p:nvCxnSpPr>
        <p:spPr>
          <a:xfrm>
            <a:off x="4714875" y="4386263"/>
            <a:ext cx="2762250" cy="0"/>
          </a:xfrm>
          <a:prstGeom prst="line">
            <a:avLst/>
          </a:prstGeom>
          <a:ln w="12700">
            <a:solidFill>
              <a:schemeClr val="bg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2" name="Freeform 7">
            <a:extLst>
              <a:ext uri="{FF2B5EF4-FFF2-40B4-BE49-F238E27FC236}">
                <a16:creationId xmlns:a16="http://schemas.microsoft.com/office/drawing/2014/main" id="{A7B47679-3CB0-4C95-BFD3-675505A5686A}"/>
              </a:ext>
            </a:extLst>
          </p:cNvPr>
          <p:cNvSpPr>
            <a:spLocks/>
          </p:cNvSpPr>
          <p:nvPr/>
        </p:nvSpPr>
        <p:spPr bwMode="auto">
          <a:xfrm>
            <a:off x="5464100" y="1779453"/>
            <a:ext cx="1352023" cy="1322949"/>
          </a:xfrm>
          <a:custGeom>
            <a:avLst/>
            <a:gdLst>
              <a:gd name="T0" fmla="*/ 104 w 196"/>
              <a:gd name="T1" fmla="*/ 174 h 190"/>
              <a:gd name="T2" fmla="*/ 102 w 196"/>
              <a:gd name="T3" fmla="*/ 162 h 190"/>
              <a:gd name="T4" fmla="*/ 82 w 196"/>
              <a:gd name="T5" fmla="*/ 144 h 190"/>
              <a:gd name="T6" fmla="*/ 99 w 196"/>
              <a:gd name="T7" fmla="*/ 110 h 190"/>
              <a:gd name="T8" fmla="*/ 132 w 196"/>
              <a:gd name="T9" fmla="*/ 127 h 190"/>
              <a:gd name="T10" fmla="*/ 126 w 196"/>
              <a:gd name="T11" fmla="*/ 154 h 190"/>
              <a:gd name="T12" fmla="*/ 131 w 196"/>
              <a:gd name="T13" fmla="*/ 162 h 190"/>
              <a:gd name="T14" fmla="*/ 153 w 196"/>
              <a:gd name="T15" fmla="*/ 151 h 190"/>
              <a:gd name="T16" fmla="*/ 158 w 196"/>
              <a:gd name="T17" fmla="*/ 141 h 190"/>
              <a:gd name="T18" fmla="*/ 143 w 196"/>
              <a:gd name="T19" fmla="*/ 106 h 190"/>
              <a:gd name="T20" fmla="*/ 148 w 196"/>
              <a:gd name="T21" fmla="*/ 102 h 190"/>
              <a:gd name="T22" fmla="*/ 175 w 196"/>
              <a:gd name="T23" fmla="*/ 109 h 190"/>
              <a:gd name="T24" fmla="*/ 192 w 196"/>
              <a:gd name="T25" fmla="*/ 75 h 190"/>
              <a:gd name="T26" fmla="*/ 158 w 196"/>
              <a:gd name="T27" fmla="*/ 58 h 190"/>
              <a:gd name="T28" fmla="*/ 140 w 196"/>
              <a:gd name="T29" fmla="*/ 79 h 190"/>
              <a:gd name="T30" fmla="*/ 133 w 196"/>
              <a:gd name="T31" fmla="*/ 80 h 190"/>
              <a:gd name="T32" fmla="*/ 125 w 196"/>
              <a:gd name="T33" fmla="*/ 40 h 190"/>
              <a:gd name="T34" fmla="*/ 115 w 196"/>
              <a:gd name="T35" fmla="*/ 35 h 190"/>
              <a:gd name="T36" fmla="*/ 74 w 196"/>
              <a:gd name="T37" fmla="*/ 53 h 190"/>
              <a:gd name="T38" fmla="*/ 71 w 196"/>
              <a:gd name="T39" fmla="*/ 49 h 190"/>
              <a:gd name="T40" fmla="*/ 78 w 196"/>
              <a:gd name="T41" fmla="*/ 22 h 190"/>
              <a:gd name="T42" fmla="*/ 44 w 196"/>
              <a:gd name="T43" fmla="*/ 5 h 190"/>
              <a:gd name="T44" fmla="*/ 27 w 196"/>
              <a:gd name="T45" fmla="*/ 38 h 190"/>
              <a:gd name="T46" fmla="*/ 48 w 196"/>
              <a:gd name="T47" fmla="*/ 56 h 190"/>
              <a:gd name="T48" fmla="*/ 49 w 196"/>
              <a:gd name="T49" fmla="*/ 62 h 190"/>
              <a:gd name="T50" fmla="*/ 6 w 196"/>
              <a:gd name="T51" fmla="*/ 71 h 190"/>
              <a:gd name="T52" fmla="*/ 1 w 196"/>
              <a:gd name="T53" fmla="*/ 81 h 190"/>
              <a:gd name="T54" fmla="*/ 10 w 196"/>
              <a:gd name="T55" fmla="*/ 123 h 190"/>
              <a:gd name="T56" fmla="*/ 19 w 196"/>
              <a:gd name="T57" fmla="*/ 121 h 190"/>
              <a:gd name="T58" fmla="*/ 37 w 196"/>
              <a:gd name="T59" fmla="*/ 101 h 190"/>
              <a:gd name="T60" fmla="*/ 71 w 196"/>
              <a:gd name="T61" fmla="*/ 118 h 190"/>
              <a:gd name="T62" fmla="*/ 54 w 196"/>
              <a:gd name="T63" fmla="*/ 152 h 190"/>
              <a:gd name="T64" fmla="*/ 27 w 196"/>
              <a:gd name="T65" fmla="*/ 145 h 190"/>
              <a:gd name="T66" fmla="*/ 20 w 196"/>
              <a:gd name="T67" fmla="*/ 149 h 190"/>
              <a:gd name="T68" fmla="*/ 34 w 196"/>
              <a:gd name="T69" fmla="*/ 182 h 190"/>
              <a:gd name="T70" fmla="*/ 44 w 196"/>
              <a:gd name="T71" fmla="*/ 187 h 190"/>
              <a:gd name="T72" fmla="*/ 104 w 196"/>
              <a:gd name="T73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96" h="190">
                <a:moveTo>
                  <a:pt x="104" y="174"/>
                </a:moveTo>
                <a:cubicBezTo>
                  <a:pt x="102" y="162"/>
                  <a:pt x="102" y="162"/>
                  <a:pt x="102" y="162"/>
                </a:cubicBezTo>
                <a:cubicBezTo>
                  <a:pt x="93" y="160"/>
                  <a:pt x="85" y="153"/>
                  <a:pt x="82" y="144"/>
                </a:cubicBezTo>
                <a:cubicBezTo>
                  <a:pt x="77" y="130"/>
                  <a:pt x="85" y="115"/>
                  <a:pt x="99" y="110"/>
                </a:cubicBezTo>
                <a:cubicBezTo>
                  <a:pt x="113" y="106"/>
                  <a:pt x="128" y="113"/>
                  <a:pt x="132" y="127"/>
                </a:cubicBezTo>
                <a:cubicBezTo>
                  <a:pt x="135" y="137"/>
                  <a:pt x="133" y="147"/>
                  <a:pt x="126" y="154"/>
                </a:cubicBezTo>
                <a:cubicBezTo>
                  <a:pt x="131" y="162"/>
                  <a:pt x="131" y="162"/>
                  <a:pt x="131" y="162"/>
                </a:cubicBezTo>
                <a:cubicBezTo>
                  <a:pt x="144" y="156"/>
                  <a:pt x="153" y="151"/>
                  <a:pt x="153" y="151"/>
                </a:cubicBezTo>
                <a:cubicBezTo>
                  <a:pt x="157" y="150"/>
                  <a:pt x="159" y="145"/>
                  <a:pt x="158" y="141"/>
                </a:cubicBezTo>
                <a:cubicBezTo>
                  <a:pt x="158" y="141"/>
                  <a:pt x="151" y="125"/>
                  <a:pt x="143" y="106"/>
                </a:cubicBezTo>
                <a:cubicBezTo>
                  <a:pt x="148" y="102"/>
                  <a:pt x="148" y="102"/>
                  <a:pt x="148" y="102"/>
                </a:cubicBezTo>
                <a:cubicBezTo>
                  <a:pt x="154" y="109"/>
                  <a:pt x="165" y="112"/>
                  <a:pt x="175" y="109"/>
                </a:cubicBezTo>
                <a:cubicBezTo>
                  <a:pt x="189" y="104"/>
                  <a:pt x="196" y="89"/>
                  <a:pt x="192" y="75"/>
                </a:cubicBezTo>
                <a:cubicBezTo>
                  <a:pt x="187" y="61"/>
                  <a:pt x="172" y="54"/>
                  <a:pt x="158" y="58"/>
                </a:cubicBezTo>
                <a:cubicBezTo>
                  <a:pt x="148" y="61"/>
                  <a:pt x="142" y="70"/>
                  <a:pt x="140" y="79"/>
                </a:cubicBezTo>
                <a:cubicBezTo>
                  <a:pt x="133" y="80"/>
                  <a:pt x="133" y="80"/>
                  <a:pt x="133" y="80"/>
                </a:cubicBezTo>
                <a:cubicBezTo>
                  <a:pt x="129" y="65"/>
                  <a:pt x="125" y="50"/>
                  <a:pt x="125" y="40"/>
                </a:cubicBezTo>
                <a:cubicBezTo>
                  <a:pt x="121" y="37"/>
                  <a:pt x="119" y="34"/>
                  <a:pt x="115" y="35"/>
                </a:cubicBezTo>
                <a:cubicBezTo>
                  <a:pt x="115" y="35"/>
                  <a:pt x="96" y="44"/>
                  <a:pt x="74" y="53"/>
                </a:cubicBezTo>
                <a:cubicBezTo>
                  <a:pt x="71" y="49"/>
                  <a:pt x="71" y="49"/>
                  <a:pt x="71" y="49"/>
                </a:cubicBezTo>
                <a:cubicBezTo>
                  <a:pt x="78" y="42"/>
                  <a:pt x="81" y="32"/>
                  <a:pt x="78" y="22"/>
                </a:cubicBezTo>
                <a:cubicBezTo>
                  <a:pt x="73" y="8"/>
                  <a:pt x="58" y="0"/>
                  <a:pt x="44" y="5"/>
                </a:cubicBezTo>
                <a:cubicBezTo>
                  <a:pt x="30" y="9"/>
                  <a:pt x="23" y="24"/>
                  <a:pt x="27" y="38"/>
                </a:cubicBezTo>
                <a:cubicBezTo>
                  <a:pt x="31" y="48"/>
                  <a:pt x="39" y="54"/>
                  <a:pt x="48" y="56"/>
                </a:cubicBezTo>
                <a:cubicBezTo>
                  <a:pt x="49" y="62"/>
                  <a:pt x="49" y="62"/>
                  <a:pt x="49" y="62"/>
                </a:cubicBezTo>
                <a:cubicBezTo>
                  <a:pt x="31" y="68"/>
                  <a:pt x="14" y="73"/>
                  <a:pt x="6" y="71"/>
                </a:cubicBezTo>
                <a:cubicBezTo>
                  <a:pt x="2" y="74"/>
                  <a:pt x="0" y="77"/>
                  <a:pt x="1" y="81"/>
                </a:cubicBezTo>
                <a:cubicBezTo>
                  <a:pt x="0" y="90"/>
                  <a:pt x="5" y="106"/>
                  <a:pt x="10" y="123"/>
                </a:cubicBezTo>
                <a:cubicBezTo>
                  <a:pt x="19" y="121"/>
                  <a:pt x="19" y="121"/>
                  <a:pt x="19" y="121"/>
                </a:cubicBezTo>
                <a:cubicBezTo>
                  <a:pt x="21" y="112"/>
                  <a:pt x="28" y="104"/>
                  <a:pt x="37" y="101"/>
                </a:cubicBezTo>
                <a:cubicBezTo>
                  <a:pt x="51" y="96"/>
                  <a:pt x="66" y="104"/>
                  <a:pt x="71" y="118"/>
                </a:cubicBezTo>
                <a:cubicBezTo>
                  <a:pt x="75" y="132"/>
                  <a:pt x="68" y="147"/>
                  <a:pt x="54" y="152"/>
                </a:cubicBezTo>
                <a:cubicBezTo>
                  <a:pt x="44" y="155"/>
                  <a:pt x="34" y="152"/>
                  <a:pt x="27" y="145"/>
                </a:cubicBezTo>
                <a:cubicBezTo>
                  <a:pt x="20" y="149"/>
                  <a:pt x="20" y="149"/>
                  <a:pt x="20" y="149"/>
                </a:cubicBezTo>
                <a:cubicBezTo>
                  <a:pt x="28" y="168"/>
                  <a:pt x="34" y="182"/>
                  <a:pt x="34" y="182"/>
                </a:cubicBezTo>
                <a:cubicBezTo>
                  <a:pt x="36" y="186"/>
                  <a:pt x="36" y="186"/>
                  <a:pt x="44" y="187"/>
                </a:cubicBezTo>
                <a:cubicBezTo>
                  <a:pt x="57" y="190"/>
                  <a:pt x="81" y="183"/>
                  <a:pt x="104" y="174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</p:spTree>
    <p:extLst>
      <p:ext uri="{BB962C8B-B14F-4D97-AF65-F5344CB8AC3E}">
        <p14:creationId xmlns:p14="http://schemas.microsoft.com/office/powerpoint/2010/main" val="1672087702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2306BB7-E437-4F30-BB91-7CF106AB3D81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STRATEGY PUZZLE</a:t>
            </a:r>
          </a:p>
        </p:txBody>
      </p:sp>
      <p:sp>
        <p:nvSpPr>
          <p:cNvPr id="8" name="Freeform 5">
            <a:extLst>
              <a:ext uri="{FF2B5EF4-FFF2-40B4-BE49-F238E27FC236}">
                <a16:creationId xmlns:a16="http://schemas.microsoft.com/office/drawing/2014/main" id="{CF6E5787-7929-456B-9C8F-3566704292B7}"/>
              </a:ext>
            </a:extLst>
          </p:cNvPr>
          <p:cNvSpPr>
            <a:spLocks/>
          </p:cNvSpPr>
          <p:nvPr/>
        </p:nvSpPr>
        <p:spPr bwMode="auto">
          <a:xfrm>
            <a:off x="4569143" y="1623851"/>
            <a:ext cx="2591671" cy="2075940"/>
          </a:xfrm>
          <a:custGeom>
            <a:avLst/>
            <a:gdLst>
              <a:gd name="T0" fmla="*/ 84 w 870"/>
              <a:gd name="T1" fmla="*/ 695 h 697"/>
              <a:gd name="T2" fmla="*/ 113 w 870"/>
              <a:gd name="T3" fmla="*/ 689 h 697"/>
              <a:gd name="T4" fmla="*/ 252 w 870"/>
              <a:gd name="T5" fmla="*/ 591 h 697"/>
              <a:gd name="T6" fmla="*/ 307 w 870"/>
              <a:gd name="T7" fmla="*/ 594 h 697"/>
              <a:gd name="T8" fmla="*/ 448 w 870"/>
              <a:gd name="T9" fmla="*/ 629 h 697"/>
              <a:gd name="T10" fmla="*/ 495 w 870"/>
              <a:gd name="T11" fmla="*/ 606 h 697"/>
              <a:gd name="T12" fmla="*/ 603 w 870"/>
              <a:gd name="T13" fmla="*/ 441 h 697"/>
              <a:gd name="T14" fmla="*/ 662 w 870"/>
              <a:gd name="T15" fmla="*/ 409 h 697"/>
              <a:gd name="T16" fmla="*/ 708 w 870"/>
              <a:gd name="T17" fmla="*/ 454 h 697"/>
              <a:gd name="T18" fmla="*/ 770 w 870"/>
              <a:gd name="T19" fmla="*/ 514 h 697"/>
              <a:gd name="T20" fmla="*/ 850 w 870"/>
              <a:gd name="T21" fmla="*/ 475 h 697"/>
              <a:gd name="T22" fmla="*/ 853 w 870"/>
              <a:gd name="T23" fmla="*/ 386 h 697"/>
              <a:gd name="T24" fmla="*/ 774 w 870"/>
              <a:gd name="T25" fmla="*/ 353 h 697"/>
              <a:gd name="T26" fmla="*/ 713 w 870"/>
              <a:gd name="T27" fmla="*/ 330 h 697"/>
              <a:gd name="T28" fmla="*/ 719 w 870"/>
              <a:gd name="T29" fmla="*/ 262 h 697"/>
              <a:gd name="T30" fmla="*/ 800 w 870"/>
              <a:gd name="T31" fmla="*/ 138 h 697"/>
              <a:gd name="T32" fmla="*/ 386 w 870"/>
              <a:gd name="T33" fmla="*/ 63 h 697"/>
              <a:gd name="T34" fmla="*/ 332 w 870"/>
              <a:gd name="T35" fmla="*/ 191 h 697"/>
              <a:gd name="T36" fmla="*/ 217 w 870"/>
              <a:gd name="T37" fmla="*/ 85 h 697"/>
              <a:gd name="T38" fmla="*/ 193 w 870"/>
              <a:gd name="T39" fmla="*/ 82 h 697"/>
              <a:gd name="T40" fmla="*/ 184 w 870"/>
              <a:gd name="T41" fmla="*/ 104 h 697"/>
              <a:gd name="T42" fmla="*/ 222 w 870"/>
              <a:gd name="T43" fmla="*/ 248 h 697"/>
              <a:gd name="T44" fmla="*/ 186 w 870"/>
              <a:gd name="T45" fmla="*/ 288 h 697"/>
              <a:gd name="T46" fmla="*/ 8 w 870"/>
              <a:gd name="T47" fmla="*/ 566 h 697"/>
              <a:gd name="T48" fmla="*/ 9 w 870"/>
              <a:gd name="T49" fmla="*/ 609 h 697"/>
              <a:gd name="T50" fmla="*/ 59 w 870"/>
              <a:gd name="T51" fmla="*/ 680 h 697"/>
              <a:gd name="T52" fmla="*/ 84 w 870"/>
              <a:gd name="T53" fmla="*/ 695 h 6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70" h="697">
                <a:moveTo>
                  <a:pt x="84" y="695"/>
                </a:moveTo>
                <a:cubicBezTo>
                  <a:pt x="94" y="697"/>
                  <a:pt x="104" y="695"/>
                  <a:pt x="113" y="689"/>
                </a:cubicBezTo>
                <a:cubicBezTo>
                  <a:pt x="252" y="591"/>
                  <a:pt x="252" y="591"/>
                  <a:pt x="252" y="591"/>
                </a:cubicBezTo>
                <a:cubicBezTo>
                  <a:pt x="269" y="579"/>
                  <a:pt x="292" y="580"/>
                  <a:pt x="307" y="594"/>
                </a:cubicBezTo>
                <a:cubicBezTo>
                  <a:pt x="345" y="629"/>
                  <a:pt x="398" y="642"/>
                  <a:pt x="448" y="629"/>
                </a:cubicBezTo>
                <a:cubicBezTo>
                  <a:pt x="465" y="624"/>
                  <a:pt x="481" y="616"/>
                  <a:pt x="495" y="606"/>
                </a:cubicBezTo>
                <a:cubicBezTo>
                  <a:pt x="603" y="441"/>
                  <a:pt x="603" y="441"/>
                  <a:pt x="603" y="441"/>
                </a:cubicBezTo>
                <a:cubicBezTo>
                  <a:pt x="619" y="417"/>
                  <a:pt x="640" y="405"/>
                  <a:pt x="662" y="409"/>
                </a:cubicBezTo>
                <a:cubicBezTo>
                  <a:pt x="684" y="412"/>
                  <a:pt x="701" y="429"/>
                  <a:pt x="708" y="454"/>
                </a:cubicBezTo>
                <a:cubicBezTo>
                  <a:pt x="717" y="486"/>
                  <a:pt x="741" y="509"/>
                  <a:pt x="770" y="514"/>
                </a:cubicBezTo>
                <a:cubicBezTo>
                  <a:pt x="800" y="519"/>
                  <a:pt x="829" y="505"/>
                  <a:pt x="850" y="475"/>
                </a:cubicBezTo>
                <a:cubicBezTo>
                  <a:pt x="869" y="443"/>
                  <a:pt x="870" y="411"/>
                  <a:pt x="853" y="386"/>
                </a:cubicBezTo>
                <a:cubicBezTo>
                  <a:pt x="837" y="361"/>
                  <a:pt x="806" y="349"/>
                  <a:pt x="774" y="353"/>
                </a:cubicBezTo>
                <a:cubicBezTo>
                  <a:pt x="748" y="357"/>
                  <a:pt x="725" y="348"/>
                  <a:pt x="713" y="330"/>
                </a:cubicBezTo>
                <a:cubicBezTo>
                  <a:pt x="701" y="311"/>
                  <a:pt x="703" y="286"/>
                  <a:pt x="719" y="262"/>
                </a:cubicBezTo>
                <a:cubicBezTo>
                  <a:pt x="800" y="138"/>
                  <a:pt x="800" y="138"/>
                  <a:pt x="800" y="138"/>
                </a:cubicBezTo>
                <a:cubicBezTo>
                  <a:pt x="627" y="0"/>
                  <a:pt x="476" y="24"/>
                  <a:pt x="386" y="63"/>
                </a:cubicBezTo>
                <a:cubicBezTo>
                  <a:pt x="337" y="84"/>
                  <a:pt x="313" y="141"/>
                  <a:pt x="332" y="191"/>
                </a:cubicBezTo>
                <a:cubicBezTo>
                  <a:pt x="217" y="85"/>
                  <a:pt x="217" y="85"/>
                  <a:pt x="217" y="85"/>
                </a:cubicBezTo>
                <a:cubicBezTo>
                  <a:pt x="210" y="79"/>
                  <a:pt x="201" y="78"/>
                  <a:pt x="193" y="82"/>
                </a:cubicBezTo>
                <a:cubicBezTo>
                  <a:pt x="186" y="87"/>
                  <a:pt x="182" y="96"/>
                  <a:pt x="184" y="104"/>
                </a:cubicBezTo>
                <a:cubicBezTo>
                  <a:pt x="222" y="248"/>
                  <a:pt x="222" y="248"/>
                  <a:pt x="222" y="248"/>
                </a:cubicBezTo>
                <a:cubicBezTo>
                  <a:pt x="208" y="259"/>
                  <a:pt x="196" y="272"/>
                  <a:pt x="186" y="288"/>
                </a:cubicBezTo>
                <a:cubicBezTo>
                  <a:pt x="8" y="566"/>
                  <a:pt x="8" y="566"/>
                  <a:pt x="8" y="566"/>
                </a:cubicBezTo>
                <a:cubicBezTo>
                  <a:pt x="0" y="579"/>
                  <a:pt x="0" y="597"/>
                  <a:pt x="9" y="609"/>
                </a:cubicBezTo>
                <a:cubicBezTo>
                  <a:pt x="59" y="680"/>
                  <a:pt x="59" y="680"/>
                  <a:pt x="59" y="680"/>
                </a:cubicBezTo>
                <a:cubicBezTo>
                  <a:pt x="65" y="688"/>
                  <a:pt x="74" y="694"/>
                  <a:pt x="84" y="69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6">
            <a:extLst>
              <a:ext uri="{FF2B5EF4-FFF2-40B4-BE49-F238E27FC236}">
                <a16:creationId xmlns:a16="http://schemas.microsoft.com/office/drawing/2014/main" id="{632DDB62-74D3-4AAD-9CCF-BDE0D2DB0981}"/>
              </a:ext>
            </a:extLst>
          </p:cNvPr>
          <p:cNvSpPr>
            <a:spLocks/>
          </p:cNvSpPr>
          <p:nvPr/>
        </p:nvSpPr>
        <p:spPr bwMode="auto">
          <a:xfrm>
            <a:off x="6091933" y="2064744"/>
            <a:ext cx="1773334" cy="2441996"/>
          </a:xfrm>
          <a:custGeom>
            <a:avLst/>
            <a:gdLst>
              <a:gd name="T0" fmla="*/ 0 w 595"/>
              <a:gd name="T1" fmla="*/ 514 h 820"/>
              <a:gd name="T2" fmla="*/ 90 w 595"/>
              <a:gd name="T3" fmla="*/ 556 h 820"/>
              <a:gd name="T4" fmla="*/ 131 w 595"/>
              <a:gd name="T5" fmla="*/ 610 h 820"/>
              <a:gd name="T6" fmla="*/ 93 w 595"/>
              <a:gd name="T7" fmla="*/ 662 h 820"/>
              <a:gd name="T8" fmla="*/ 42 w 595"/>
              <a:gd name="T9" fmla="*/ 732 h 820"/>
              <a:gd name="T10" fmla="*/ 92 w 595"/>
              <a:gd name="T11" fmla="*/ 806 h 820"/>
              <a:gd name="T12" fmla="*/ 181 w 595"/>
              <a:gd name="T13" fmla="*/ 796 h 820"/>
              <a:gd name="T14" fmla="*/ 202 w 595"/>
              <a:gd name="T15" fmla="*/ 713 h 820"/>
              <a:gd name="T16" fmla="*/ 216 w 595"/>
              <a:gd name="T17" fmla="*/ 650 h 820"/>
              <a:gd name="T18" fmla="*/ 284 w 595"/>
              <a:gd name="T19" fmla="*/ 646 h 820"/>
              <a:gd name="T20" fmla="*/ 431 w 595"/>
              <a:gd name="T21" fmla="*/ 713 h 820"/>
              <a:gd name="T22" fmla="*/ 365 w 595"/>
              <a:gd name="T23" fmla="*/ 59 h 820"/>
              <a:gd name="T24" fmla="*/ 302 w 595"/>
              <a:gd name="T25" fmla="*/ 0 h 820"/>
              <a:gd name="T26" fmla="*/ 222 w 595"/>
              <a:gd name="T27" fmla="*/ 122 h 820"/>
              <a:gd name="T28" fmla="*/ 216 w 595"/>
              <a:gd name="T29" fmla="*/ 173 h 820"/>
              <a:gd name="T30" fmla="*/ 260 w 595"/>
              <a:gd name="T31" fmla="*/ 190 h 820"/>
              <a:gd name="T32" fmla="*/ 356 w 595"/>
              <a:gd name="T33" fmla="*/ 229 h 820"/>
              <a:gd name="T34" fmla="*/ 353 w 595"/>
              <a:gd name="T35" fmla="*/ 335 h 820"/>
              <a:gd name="T36" fmla="*/ 352 w 595"/>
              <a:gd name="T37" fmla="*/ 336 h 820"/>
              <a:gd name="T38" fmla="*/ 256 w 595"/>
              <a:gd name="T39" fmla="*/ 381 h 820"/>
              <a:gd name="T40" fmla="*/ 182 w 595"/>
              <a:gd name="T41" fmla="*/ 310 h 820"/>
              <a:gd name="T42" fmla="*/ 149 w 595"/>
              <a:gd name="T43" fmla="*/ 276 h 820"/>
              <a:gd name="T44" fmla="*/ 105 w 595"/>
              <a:gd name="T45" fmla="*/ 302 h 820"/>
              <a:gd name="T46" fmla="*/ 27 w 595"/>
              <a:gd name="T47" fmla="*/ 422 h 820"/>
              <a:gd name="T48" fmla="*/ 0 w 595"/>
              <a:gd name="T49" fmla="*/ 514 h 82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595" h="820">
                <a:moveTo>
                  <a:pt x="0" y="514"/>
                </a:moveTo>
                <a:cubicBezTo>
                  <a:pt x="90" y="556"/>
                  <a:pt x="90" y="556"/>
                  <a:pt x="90" y="556"/>
                </a:cubicBezTo>
                <a:cubicBezTo>
                  <a:pt x="116" y="568"/>
                  <a:pt x="131" y="588"/>
                  <a:pt x="131" y="610"/>
                </a:cubicBezTo>
                <a:cubicBezTo>
                  <a:pt x="131" y="632"/>
                  <a:pt x="116" y="652"/>
                  <a:pt x="93" y="662"/>
                </a:cubicBezTo>
                <a:cubicBezTo>
                  <a:pt x="63" y="676"/>
                  <a:pt x="43" y="702"/>
                  <a:pt x="42" y="732"/>
                </a:cubicBezTo>
                <a:cubicBezTo>
                  <a:pt x="42" y="762"/>
                  <a:pt x="60" y="789"/>
                  <a:pt x="92" y="806"/>
                </a:cubicBezTo>
                <a:cubicBezTo>
                  <a:pt x="126" y="820"/>
                  <a:pt x="159" y="816"/>
                  <a:pt x="181" y="796"/>
                </a:cubicBezTo>
                <a:cubicBezTo>
                  <a:pt x="203" y="776"/>
                  <a:pt x="211" y="744"/>
                  <a:pt x="202" y="713"/>
                </a:cubicBezTo>
                <a:cubicBezTo>
                  <a:pt x="194" y="688"/>
                  <a:pt x="200" y="664"/>
                  <a:pt x="216" y="650"/>
                </a:cubicBezTo>
                <a:cubicBezTo>
                  <a:pt x="233" y="635"/>
                  <a:pt x="258" y="633"/>
                  <a:pt x="284" y="646"/>
                </a:cubicBezTo>
                <a:cubicBezTo>
                  <a:pt x="431" y="713"/>
                  <a:pt x="431" y="713"/>
                  <a:pt x="431" y="713"/>
                </a:cubicBezTo>
                <a:cubicBezTo>
                  <a:pt x="518" y="556"/>
                  <a:pt x="595" y="299"/>
                  <a:pt x="365" y="59"/>
                </a:cubicBezTo>
                <a:cubicBezTo>
                  <a:pt x="344" y="37"/>
                  <a:pt x="323" y="17"/>
                  <a:pt x="302" y="0"/>
                </a:cubicBezTo>
                <a:cubicBezTo>
                  <a:pt x="222" y="122"/>
                  <a:pt x="222" y="122"/>
                  <a:pt x="222" y="122"/>
                </a:cubicBezTo>
                <a:cubicBezTo>
                  <a:pt x="209" y="141"/>
                  <a:pt x="207" y="160"/>
                  <a:pt x="216" y="173"/>
                </a:cubicBezTo>
                <a:cubicBezTo>
                  <a:pt x="224" y="186"/>
                  <a:pt x="241" y="192"/>
                  <a:pt x="260" y="190"/>
                </a:cubicBezTo>
                <a:cubicBezTo>
                  <a:pt x="299" y="184"/>
                  <a:pt x="336" y="199"/>
                  <a:pt x="356" y="229"/>
                </a:cubicBezTo>
                <a:cubicBezTo>
                  <a:pt x="376" y="259"/>
                  <a:pt x="375" y="298"/>
                  <a:pt x="353" y="335"/>
                </a:cubicBezTo>
                <a:cubicBezTo>
                  <a:pt x="352" y="336"/>
                  <a:pt x="352" y="336"/>
                  <a:pt x="352" y="336"/>
                </a:cubicBezTo>
                <a:cubicBezTo>
                  <a:pt x="327" y="371"/>
                  <a:pt x="292" y="388"/>
                  <a:pt x="256" y="381"/>
                </a:cubicBezTo>
                <a:cubicBezTo>
                  <a:pt x="221" y="375"/>
                  <a:pt x="192" y="348"/>
                  <a:pt x="182" y="310"/>
                </a:cubicBezTo>
                <a:cubicBezTo>
                  <a:pt x="177" y="292"/>
                  <a:pt x="164" y="279"/>
                  <a:pt x="149" y="276"/>
                </a:cubicBezTo>
                <a:cubicBezTo>
                  <a:pt x="133" y="274"/>
                  <a:pt x="117" y="283"/>
                  <a:pt x="105" y="302"/>
                </a:cubicBezTo>
                <a:cubicBezTo>
                  <a:pt x="27" y="422"/>
                  <a:pt x="27" y="422"/>
                  <a:pt x="27" y="422"/>
                </a:cubicBezTo>
                <a:cubicBezTo>
                  <a:pt x="28" y="447"/>
                  <a:pt x="22" y="478"/>
                  <a:pt x="0" y="514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7">
            <a:extLst>
              <a:ext uri="{FF2B5EF4-FFF2-40B4-BE49-F238E27FC236}">
                <a16:creationId xmlns:a16="http://schemas.microsoft.com/office/drawing/2014/main" id="{AED366DC-A1D9-42D9-BD72-D9414189DF6C}"/>
              </a:ext>
            </a:extLst>
          </p:cNvPr>
          <p:cNvSpPr>
            <a:spLocks/>
          </p:cNvSpPr>
          <p:nvPr/>
        </p:nvSpPr>
        <p:spPr bwMode="auto">
          <a:xfrm>
            <a:off x="4326733" y="5028978"/>
            <a:ext cx="3087879" cy="1047731"/>
          </a:xfrm>
          <a:custGeom>
            <a:avLst/>
            <a:gdLst>
              <a:gd name="T0" fmla="*/ 959 w 1036"/>
              <a:gd name="T1" fmla="*/ 199 h 352"/>
              <a:gd name="T2" fmla="*/ 939 w 1036"/>
              <a:gd name="T3" fmla="*/ 199 h 352"/>
              <a:gd name="T4" fmla="*/ 930 w 1036"/>
              <a:gd name="T5" fmla="*/ 102 h 352"/>
              <a:gd name="T6" fmla="*/ 959 w 1036"/>
              <a:gd name="T7" fmla="*/ 102 h 352"/>
              <a:gd name="T8" fmla="*/ 1010 w 1036"/>
              <a:gd name="T9" fmla="*/ 51 h 352"/>
              <a:gd name="T10" fmla="*/ 959 w 1036"/>
              <a:gd name="T11" fmla="*/ 0 h 352"/>
              <a:gd name="T12" fmla="*/ 611 w 1036"/>
              <a:gd name="T13" fmla="*/ 0 h 352"/>
              <a:gd name="T14" fmla="*/ 583 w 1036"/>
              <a:gd name="T15" fmla="*/ 20 h 352"/>
              <a:gd name="T16" fmla="*/ 593 w 1036"/>
              <a:gd name="T17" fmla="*/ 67 h 352"/>
              <a:gd name="T18" fmla="*/ 613 w 1036"/>
              <a:gd name="T19" fmla="*/ 168 h 352"/>
              <a:gd name="T20" fmla="*/ 522 w 1036"/>
              <a:gd name="T21" fmla="*/ 224 h 352"/>
              <a:gd name="T22" fmla="*/ 522 w 1036"/>
              <a:gd name="T23" fmla="*/ 224 h 352"/>
              <a:gd name="T24" fmla="*/ 522 w 1036"/>
              <a:gd name="T25" fmla="*/ 224 h 352"/>
              <a:gd name="T26" fmla="*/ 431 w 1036"/>
              <a:gd name="T27" fmla="*/ 168 h 352"/>
              <a:gd name="T28" fmla="*/ 450 w 1036"/>
              <a:gd name="T29" fmla="*/ 67 h 352"/>
              <a:gd name="T30" fmla="*/ 460 w 1036"/>
              <a:gd name="T31" fmla="*/ 21 h 352"/>
              <a:gd name="T32" fmla="*/ 427 w 1036"/>
              <a:gd name="T33" fmla="*/ 0 h 352"/>
              <a:gd name="T34" fmla="*/ 62 w 1036"/>
              <a:gd name="T35" fmla="*/ 0 h 352"/>
              <a:gd name="T36" fmla="*/ 11 w 1036"/>
              <a:gd name="T37" fmla="*/ 51 h 352"/>
              <a:gd name="T38" fmla="*/ 62 w 1036"/>
              <a:gd name="T39" fmla="*/ 102 h 352"/>
              <a:gd name="T40" fmla="*/ 82 w 1036"/>
              <a:gd name="T41" fmla="*/ 102 h 352"/>
              <a:gd name="T42" fmla="*/ 78 w 1036"/>
              <a:gd name="T43" fmla="*/ 199 h 352"/>
              <a:gd name="T44" fmla="*/ 76 w 1036"/>
              <a:gd name="T45" fmla="*/ 199 h 352"/>
              <a:gd name="T46" fmla="*/ 0 w 1036"/>
              <a:gd name="T47" fmla="*/ 276 h 352"/>
              <a:gd name="T48" fmla="*/ 76 w 1036"/>
              <a:gd name="T49" fmla="*/ 352 h 352"/>
              <a:gd name="T50" fmla="*/ 959 w 1036"/>
              <a:gd name="T51" fmla="*/ 352 h 352"/>
              <a:gd name="T52" fmla="*/ 1036 w 1036"/>
              <a:gd name="T53" fmla="*/ 276 h 352"/>
              <a:gd name="T54" fmla="*/ 959 w 1036"/>
              <a:gd name="T55" fmla="*/ 199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036" h="352">
                <a:moveTo>
                  <a:pt x="959" y="199"/>
                </a:moveTo>
                <a:cubicBezTo>
                  <a:pt x="939" y="199"/>
                  <a:pt x="939" y="199"/>
                  <a:pt x="939" y="199"/>
                </a:cubicBezTo>
                <a:cubicBezTo>
                  <a:pt x="936" y="183"/>
                  <a:pt x="932" y="124"/>
                  <a:pt x="930" y="102"/>
                </a:cubicBezTo>
                <a:cubicBezTo>
                  <a:pt x="959" y="102"/>
                  <a:pt x="959" y="102"/>
                  <a:pt x="959" y="102"/>
                </a:cubicBezTo>
                <a:cubicBezTo>
                  <a:pt x="988" y="102"/>
                  <a:pt x="1010" y="79"/>
                  <a:pt x="1010" y="51"/>
                </a:cubicBezTo>
                <a:cubicBezTo>
                  <a:pt x="1010" y="22"/>
                  <a:pt x="988" y="0"/>
                  <a:pt x="959" y="0"/>
                </a:cubicBezTo>
                <a:cubicBezTo>
                  <a:pt x="611" y="0"/>
                  <a:pt x="611" y="0"/>
                  <a:pt x="611" y="0"/>
                </a:cubicBezTo>
                <a:cubicBezTo>
                  <a:pt x="597" y="3"/>
                  <a:pt x="588" y="10"/>
                  <a:pt x="583" y="20"/>
                </a:cubicBezTo>
                <a:cubicBezTo>
                  <a:pt x="577" y="35"/>
                  <a:pt x="581" y="52"/>
                  <a:pt x="593" y="67"/>
                </a:cubicBezTo>
                <a:cubicBezTo>
                  <a:pt x="619" y="96"/>
                  <a:pt x="627" y="135"/>
                  <a:pt x="613" y="168"/>
                </a:cubicBezTo>
                <a:cubicBezTo>
                  <a:pt x="599" y="201"/>
                  <a:pt x="566" y="222"/>
                  <a:pt x="522" y="224"/>
                </a:cubicBezTo>
                <a:cubicBezTo>
                  <a:pt x="522" y="224"/>
                  <a:pt x="522" y="224"/>
                  <a:pt x="522" y="224"/>
                </a:cubicBezTo>
                <a:cubicBezTo>
                  <a:pt x="522" y="224"/>
                  <a:pt x="522" y="224"/>
                  <a:pt x="522" y="224"/>
                </a:cubicBezTo>
                <a:cubicBezTo>
                  <a:pt x="478" y="222"/>
                  <a:pt x="445" y="202"/>
                  <a:pt x="431" y="168"/>
                </a:cubicBezTo>
                <a:cubicBezTo>
                  <a:pt x="417" y="135"/>
                  <a:pt x="424" y="97"/>
                  <a:pt x="450" y="67"/>
                </a:cubicBezTo>
                <a:cubicBezTo>
                  <a:pt x="462" y="53"/>
                  <a:pt x="466" y="35"/>
                  <a:pt x="460" y="21"/>
                </a:cubicBezTo>
                <a:cubicBezTo>
                  <a:pt x="455" y="10"/>
                  <a:pt x="443" y="2"/>
                  <a:pt x="427" y="0"/>
                </a:cubicBezTo>
                <a:cubicBezTo>
                  <a:pt x="62" y="0"/>
                  <a:pt x="62" y="0"/>
                  <a:pt x="62" y="0"/>
                </a:cubicBezTo>
                <a:cubicBezTo>
                  <a:pt x="34" y="0"/>
                  <a:pt x="11" y="22"/>
                  <a:pt x="11" y="51"/>
                </a:cubicBezTo>
                <a:cubicBezTo>
                  <a:pt x="11" y="79"/>
                  <a:pt x="34" y="102"/>
                  <a:pt x="62" y="102"/>
                </a:cubicBezTo>
                <a:cubicBezTo>
                  <a:pt x="82" y="102"/>
                  <a:pt x="82" y="102"/>
                  <a:pt x="82" y="102"/>
                </a:cubicBezTo>
                <a:cubicBezTo>
                  <a:pt x="80" y="122"/>
                  <a:pt x="79" y="179"/>
                  <a:pt x="78" y="199"/>
                </a:cubicBezTo>
                <a:cubicBezTo>
                  <a:pt x="76" y="199"/>
                  <a:pt x="76" y="199"/>
                  <a:pt x="76" y="199"/>
                </a:cubicBezTo>
                <a:cubicBezTo>
                  <a:pt x="34" y="199"/>
                  <a:pt x="0" y="234"/>
                  <a:pt x="0" y="276"/>
                </a:cubicBezTo>
                <a:cubicBezTo>
                  <a:pt x="0" y="318"/>
                  <a:pt x="34" y="352"/>
                  <a:pt x="76" y="352"/>
                </a:cubicBezTo>
                <a:cubicBezTo>
                  <a:pt x="959" y="352"/>
                  <a:pt x="959" y="352"/>
                  <a:pt x="959" y="352"/>
                </a:cubicBezTo>
                <a:cubicBezTo>
                  <a:pt x="1002" y="352"/>
                  <a:pt x="1036" y="318"/>
                  <a:pt x="1036" y="276"/>
                </a:cubicBezTo>
                <a:cubicBezTo>
                  <a:pt x="1036" y="234"/>
                  <a:pt x="1002" y="199"/>
                  <a:pt x="959" y="19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Freeform 8">
            <a:extLst>
              <a:ext uri="{FF2B5EF4-FFF2-40B4-BE49-F238E27FC236}">
                <a16:creationId xmlns:a16="http://schemas.microsoft.com/office/drawing/2014/main" id="{54871AAF-E213-466A-99A7-BBD6F40BED35}"/>
              </a:ext>
            </a:extLst>
          </p:cNvPr>
          <p:cNvSpPr>
            <a:spLocks/>
          </p:cNvSpPr>
          <p:nvPr/>
        </p:nvSpPr>
        <p:spPr bwMode="auto">
          <a:xfrm>
            <a:off x="4741596" y="3637968"/>
            <a:ext cx="2611194" cy="2009237"/>
          </a:xfrm>
          <a:custGeom>
            <a:avLst/>
            <a:gdLst>
              <a:gd name="T0" fmla="*/ 731 w 876"/>
              <a:gd name="T1" fmla="*/ 132 h 675"/>
              <a:gd name="T2" fmla="*/ 680 w 876"/>
              <a:gd name="T3" fmla="*/ 134 h 675"/>
              <a:gd name="T4" fmla="*/ 670 w 876"/>
              <a:gd name="T5" fmla="*/ 180 h 675"/>
              <a:gd name="T6" fmla="*/ 645 w 876"/>
              <a:gd name="T7" fmla="*/ 280 h 675"/>
              <a:gd name="T8" fmla="*/ 585 w 876"/>
              <a:gd name="T9" fmla="*/ 302 h 675"/>
              <a:gd name="T10" fmla="*/ 539 w 876"/>
              <a:gd name="T11" fmla="*/ 292 h 675"/>
              <a:gd name="T12" fmla="*/ 538 w 876"/>
              <a:gd name="T13" fmla="*/ 292 h 675"/>
              <a:gd name="T14" fmla="*/ 479 w 876"/>
              <a:gd name="T15" fmla="*/ 203 h 675"/>
              <a:gd name="T16" fmla="*/ 539 w 876"/>
              <a:gd name="T17" fmla="*/ 120 h 675"/>
              <a:gd name="T18" fmla="*/ 568 w 876"/>
              <a:gd name="T19" fmla="*/ 82 h 675"/>
              <a:gd name="T20" fmla="*/ 536 w 876"/>
              <a:gd name="T21" fmla="*/ 43 h 675"/>
              <a:gd name="T22" fmla="*/ 444 w 876"/>
              <a:gd name="T23" fmla="*/ 0 h 675"/>
              <a:gd name="T24" fmla="*/ 292 w 876"/>
              <a:gd name="T25" fmla="*/ 135 h 675"/>
              <a:gd name="T26" fmla="*/ 0 w 876"/>
              <a:gd name="T27" fmla="*/ 450 h 675"/>
              <a:gd name="T28" fmla="*/ 275 w 876"/>
              <a:gd name="T29" fmla="*/ 450 h 675"/>
              <a:gd name="T30" fmla="*/ 276 w 876"/>
              <a:gd name="T31" fmla="*/ 450 h 675"/>
              <a:gd name="T32" fmla="*/ 325 w 876"/>
              <a:gd name="T33" fmla="*/ 467 h 675"/>
              <a:gd name="T34" fmla="*/ 325 w 876"/>
              <a:gd name="T35" fmla="*/ 467 h 675"/>
              <a:gd name="T36" fmla="*/ 328 w 876"/>
              <a:gd name="T37" fmla="*/ 470 h 675"/>
              <a:gd name="T38" fmla="*/ 328 w 876"/>
              <a:gd name="T39" fmla="*/ 470 h 675"/>
              <a:gd name="T40" fmla="*/ 330 w 876"/>
              <a:gd name="T41" fmla="*/ 473 h 675"/>
              <a:gd name="T42" fmla="*/ 331 w 876"/>
              <a:gd name="T43" fmla="*/ 474 h 675"/>
              <a:gd name="T44" fmla="*/ 333 w 876"/>
              <a:gd name="T45" fmla="*/ 477 h 675"/>
              <a:gd name="T46" fmla="*/ 333 w 876"/>
              <a:gd name="T47" fmla="*/ 477 h 675"/>
              <a:gd name="T48" fmla="*/ 335 w 876"/>
              <a:gd name="T49" fmla="*/ 481 h 675"/>
              <a:gd name="T50" fmla="*/ 336 w 876"/>
              <a:gd name="T51" fmla="*/ 484 h 675"/>
              <a:gd name="T52" fmla="*/ 336 w 876"/>
              <a:gd name="T53" fmla="*/ 484 h 675"/>
              <a:gd name="T54" fmla="*/ 323 w 876"/>
              <a:gd name="T55" fmla="*/ 545 h 675"/>
              <a:gd name="T56" fmla="*/ 306 w 876"/>
              <a:gd name="T57" fmla="*/ 629 h 675"/>
              <a:gd name="T58" fmla="*/ 383 w 876"/>
              <a:gd name="T59" fmla="*/ 675 h 675"/>
              <a:gd name="T60" fmla="*/ 459 w 876"/>
              <a:gd name="T61" fmla="*/ 629 h 675"/>
              <a:gd name="T62" fmla="*/ 442 w 876"/>
              <a:gd name="T63" fmla="*/ 544 h 675"/>
              <a:gd name="T64" fmla="*/ 429 w 876"/>
              <a:gd name="T65" fmla="*/ 481 h 675"/>
              <a:gd name="T66" fmla="*/ 431 w 876"/>
              <a:gd name="T67" fmla="*/ 477 h 675"/>
              <a:gd name="T68" fmla="*/ 432 w 876"/>
              <a:gd name="T69" fmla="*/ 477 h 675"/>
              <a:gd name="T70" fmla="*/ 434 w 876"/>
              <a:gd name="T71" fmla="*/ 473 h 675"/>
              <a:gd name="T72" fmla="*/ 434 w 876"/>
              <a:gd name="T73" fmla="*/ 473 h 675"/>
              <a:gd name="T74" fmla="*/ 439 w 876"/>
              <a:gd name="T75" fmla="*/ 467 h 675"/>
              <a:gd name="T76" fmla="*/ 489 w 876"/>
              <a:gd name="T77" fmla="*/ 449 h 675"/>
              <a:gd name="T78" fmla="*/ 794 w 876"/>
              <a:gd name="T79" fmla="*/ 448 h 675"/>
              <a:gd name="T80" fmla="*/ 865 w 876"/>
              <a:gd name="T81" fmla="*/ 217 h 675"/>
              <a:gd name="T82" fmla="*/ 876 w 876"/>
              <a:gd name="T83" fmla="*/ 199 h 675"/>
              <a:gd name="T84" fmla="*/ 731 w 876"/>
              <a:gd name="T85" fmla="*/ 132 h 6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876" h="675">
                <a:moveTo>
                  <a:pt x="731" y="132"/>
                </a:moveTo>
                <a:cubicBezTo>
                  <a:pt x="710" y="123"/>
                  <a:pt x="692" y="123"/>
                  <a:pt x="680" y="134"/>
                </a:cubicBezTo>
                <a:cubicBezTo>
                  <a:pt x="668" y="144"/>
                  <a:pt x="664" y="162"/>
                  <a:pt x="670" y="180"/>
                </a:cubicBezTo>
                <a:cubicBezTo>
                  <a:pt x="681" y="218"/>
                  <a:pt x="671" y="256"/>
                  <a:pt x="645" y="280"/>
                </a:cubicBezTo>
                <a:cubicBezTo>
                  <a:pt x="628" y="295"/>
                  <a:pt x="608" y="302"/>
                  <a:pt x="585" y="302"/>
                </a:cubicBezTo>
                <a:cubicBezTo>
                  <a:pt x="570" y="302"/>
                  <a:pt x="555" y="299"/>
                  <a:pt x="539" y="292"/>
                </a:cubicBezTo>
                <a:cubicBezTo>
                  <a:pt x="538" y="292"/>
                  <a:pt x="538" y="292"/>
                  <a:pt x="538" y="292"/>
                </a:cubicBezTo>
                <a:cubicBezTo>
                  <a:pt x="500" y="272"/>
                  <a:pt x="478" y="240"/>
                  <a:pt x="479" y="203"/>
                </a:cubicBezTo>
                <a:cubicBezTo>
                  <a:pt x="481" y="168"/>
                  <a:pt x="503" y="135"/>
                  <a:pt x="539" y="120"/>
                </a:cubicBezTo>
                <a:cubicBezTo>
                  <a:pt x="557" y="112"/>
                  <a:pt x="568" y="97"/>
                  <a:pt x="568" y="82"/>
                </a:cubicBezTo>
                <a:cubicBezTo>
                  <a:pt x="568" y="66"/>
                  <a:pt x="557" y="52"/>
                  <a:pt x="536" y="43"/>
                </a:cubicBezTo>
                <a:cubicBezTo>
                  <a:pt x="444" y="0"/>
                  <a:pt x="444" y="0"/>
                  <a:pt x="444" y="0"/>
                </a:cubicBezTo>
                <a:cubicBezTo>
                  <a:pt x="416" y="40"/>
                  <a:pt x="369" y="85"/>
                  <a:pt x="292" y="135"/>
                </a:cubicBezTo>
                <a:cubicBezTo>
                  <a:pt x="149" y="228"/>
                  <a:pt x="55" y="324"/>
                  <a:pt x="0" y="450"/>
                </a:cubicBezTo>
                <a:cubicBezTo>
                  <a:pt x="275" y="450"/>
                  <a:pt x="275" y="450"/>
                  <a:pt x="275" y="450"/>
                </a:cubicBezTo>
                <a:cubicBezTo>
                  <a:pt x="275" y="450"/>
                  <a:pt x="275" y="450"/>
                  <a:pt x="276" y="450"/>
                </a:cubicBezTo>
                <a:cubicBezTo>
                  <a:pt x="296" y="450"/>
                  <a:pt x="313" y="456"/>
                  <a:pt x="325" y="467"/>
                </a:cubicBezTo>
                <a:cubicBezTo>
                  <a:pt x="325" y="467"/>
                  <a:pt x="325" y="467"/>
                  <a:pt x="325" y="467"/>
                </a:cubicBezTo>
                <a:cubicBezTo>
                  <a:pt x="326" y="468"/>
                  <a:pt x="327" y="469"/>
                  <a:pt x="328" y="470"/>
                </a:cubicBezTo>
                <a:cubicBezTo>
                  <a:pt x="328" y="470"/>
                  <a:pt x="328" y="470"/>
                  <a:pt x="328" y="470"/>
                </a:cubicBezTo>
                <a:cubicBezTo>
                  <a:pt x="329" y="471"/>
                  <a:pt x="330" y="472"/>
                  <a:pt x="330" y="473"/>
                </a:cubicBezTo>
                <a:cubicBezTo>
                  <a:pt x="331" y="473"/>
                  <a:pt x="331" y="473"/>
                  <a:pt x="331" y="474"/>
                </a:cubicBezTo>
                <a:cubicBezTo>
                  <a:pt x="332" y="475"/>
                  <a:pt x="332" y="476"/>
                  <a:pt x="333" y="477"/>
                </a:cubicBezTo>
                <a:cubicBezTo>
                  <a:pt x="333" y="477"/>
                  <a:pt x="333" y="477"/>
                  <a:pt x="333" y="477"/>
                </a:cubicBezTo>
                <a:cubicBezTo>
                  <a:pt x="334" y="479"/>
                  <a:pt x="335" y="480"/>
                  <a:pt x="335" y="481"/>
                </a:cubicBezTo>
                <a:cubicBezTo>
                  <a:pt x="336" y="482"/>
                  <a:pt x="336" y="483"/>
                  <a:pt x="336" y="484"/>
                </a:cubicBezTo>
                <a:cubicBezTo>
                  <a:pt x="336" y="484"/>
                  <a:pt x="336" y="484"/>
                  <a:pt x="336" y="484"/>
                </a:cubicBezTo>
                <a:cubicBezTo>
                  <a:pt x="344" y="503"/>
                  <a:pt x="339" y="526"/>
                  <a:pt x="323" y="545"/>
                </a:cubicBezTo>
                <a:cubicBezTo>
                  <a:pt x="301" y="569"/>
                  <a:pt x="295" y="602"/>
                  <a:pt x="306" y="629"/>
                </a:cubicBezTo>
                <a:cubicBezTo>
                  <a:pt x="318" y="657"/>
                  <a:pt x="346" y="673"/>
                  <a:pt x="383" y="675"/>
                </a:cubicBezTo>
                <a:cubicBezTo>
                  <a:pt x="420" y="673"/>
                  <a:pt x="447" y="656"/>
                  <a:pt x="459" y="629"/>
                </a:cubicBezTo>
                <a:cubicBezTo>
                  <a:pt x="471" y="601"/>
                  <a:pt x="464" y="569"/>
                  <a:pt x="442" y="544"/>
                </a:cubicBezTo>
                <a:cubicBezTo>
                  <a:pt x="425" y="525"/>
                  <a:pt x="420" y="501"/>
                  <a:pt x="429" y="481"/>
                </a:cubicBezTo>
                <a:cubicBezTo>
                  <a:pt x="430" y="480"/>
                  <a:pt x="431" y="478"/>
                  <a:pt x="431" y="477"/>
                </a:cubicBezTo>
                <a:cubicBezTo>
                  <a:pt x="431" y="477"/>
                  <a:pt x="431" y="477"/>
                  <a:pt x="432" y="477"/>
                </a:cubicBezTo>
                <a:cubicBezTo>
                  <a:pt x="432" y="475"/>
                  <a:pt x="433" y="474"/>
                  <a:pt x="434" y="473"/>
                </a:cubicBezTo>
                <a:cubicBezTo>
                  <a:pt x="434" y="473"/>
                  <a:pt x="434" y="473"/>
                  <a:pt x="434" y="473"/>
                </a:cubicBezTo>
                <a:cubicBezTo>
                  <a:pt x="435" y="471"/>
                  <a:pt x="437" y="469"/>
                  <a:pt x="439" y="467"/>
                </a:cubicBezTo>
                <a:cubicBezTo>
                  <a:pt x="451" y="455"/>
                  <a:pt x="468" y="449"/>
                  <a:pt x="489" y="449"/>
                </a:cubicBezTo>
                <a:cubicBezTo>
                  <a:pt x="794" y="448"/>
                  <a:pt x="794" y="448"/>
                  <a:pt x="794" y="448"/>
                </a:cubicBezTo>
                <a:cubicBezTo>
                  <a:pt x="806" y="376"/>
                  <a:pt x="827" y="298"/>
                  <a:pt x="865" y="217"/>
                </a:cubicBezTo>
                <a:cubicBezTo>
                  <a:pt x="869" y="211"/>
                  <a:pt x="872" y="205"/>
                  <a:pt x="876" y="199"/>
                </a:cubicBezTo>
                <a:lnTo>
                  <a:pt x="731" y="132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7" name="Group 6">
            <a:extLst>
              <a:ext uri="{FF2B5EF4-FFF2-40B4-BE49-F238E27FC236}">
                <a16:creationId xmlns:a16="http://schemas.microsoft.com/office/drawing/2014/main" id="{3C301660-C8B3-4118-A235-98D942852A61}"/>
              </a:ext>
            </a:extLst>
          </p:cNvPr>
          <p:cNvGrpSpPr/>
          <p:nvPr/>
        </p:nvGrpSpPr>
        <p:grpSpPr>
          <a:xfrm>
            <a:off x="6396852" y="5285330"/>
            <a:ext cx="376877" cy="428578"/>
            <a:chOff x="9805987" y="1155701"/>
            <a:chExt cx="439738" cy="500062"/>
          </a:xfrm>
          <a:solidFill>
            <a:schemeClr val="bg2"/>
          </a:solidFill>
        </p:grpSpPr>
        <p:sp>
          <p:nvSpPr>
            <p:cNvPr id="12" name="Freeform 108">
              <a:extLst>
                <a:ext uri="{FF2B5EF4-FFF2-40B4-BE49-F238E27FC236}">
                  <a16:creationId xmlns:a16="http://schemas.microsoft.com/office/drawing/2014/main" id="{69F6B16B-F512-4477-8131-3B66B31504D9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3" name="Freeform 109">
              <a:extLst>
                <a:ext uri="{FF2B5EF4-FFF2-40B4-BE49-F238E27FC236}">
                  <a16:creationId xmlns:a16="http://schemas.microsoft.com/office/drawing/2014/main" id="{8FC7827D-EBCF-42CA-BAFA-72967812C55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4" name="Group 13">
            <a:extLst>
              <a:ext uri="{FF2B5EF4-FFF2-40B4-BE49-F238E27FC236}">
                <a16:creationId xmlns:a16="http://schemas.microsoft.com/office/drawing/2014/main" id="{B6F433C5-531B-44A7-A32F-E1630D75D00A}"/>
              </a:ext>
            </a:extLst>
          </p:cNvPr>
          <p:cNvGrpSpPr/>
          <p:nvPr/>
        </p:nvGrpSpPr>
        <p:grpSpPr>
          <a:xfrm>
            <a:off x="5568694" y="4287600"/>
            <a:ext cx="376767" cy="438280"/>
            <a:chOff x="9309100" y="825501"/>
            <a:chExt cx="700088" cy="814388"/>
          </a:xfrm>
          <a:solidFill>
            <a:schemeClr val="bg2"/>
          </a:solidFill>
        </p:grpSpPr>
        <p:sp>
          <p:nvSpPr>
            <p:cNvPr id="15" name="Freeform 5">
              <a:extLst>
                <a:ext uri="{FF2B5EF4-FFF2-40B4-BE49-F238E27FC236}">
                  <a16:creationId xmlns:a16="http://schemas.microsoft.com/office/drawing/2014/main" id="{43FF4DCD-386C-4299-9E66-84D947C66EE8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6">
              <a:extLst>
                <a:ext uri="{FF2B5EF4-FFF2-40B4-BE49-F238E27FC236}">
                  <a16:creationId xmlns:a16="http://schemas.microsoft.com/office/drawing/2014/main" id="{841B19D3-A9D2-4728-8AB0-C690BFBBC20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7">
              <a:extLst>
                <a:ext uri="{FF2B5EF4-FFF2-40B4-BE49-F238E27FC236}">
                  <a16:creationId xmlns:a16="http://schemas.microsoft.com/office/drawing/2014/main" id="{77EAD805-CD94-48C1-A43D-BB72FB236753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18" name="Group 17">
            <a:extLst>
              <a:ext uri="{FF2B5EF4-FFF2-40B4-BE49-F238E27FC236}">
                <a16:creationId xmlns:a16="http://schemas.microsoft.com/office/drawing/2014/main" id="{648964E3-900C-4E49-B355-C2A40F992710}"/>
              </a:ext>
            </a:extLst>
          </p:cNvPr>
          <p:cNvGrpSpPr/>
          <p:nvPr/>
        </p:nvGrpSpPr>
        <p:grpSpPr>
          <a:xfrm>
            <a:off x="6846853" y="3409015"/>
            <a:ext cx="380133" cy="380134"/>
            <a:chOff x="8756835" y="3387391"/>
            <a:chExt cx="380133" cy="380134"/>
          </a:xfrm>
          <a:solidFill>
            <a:schemeClr val="bg2"/>
          </a:solidFill>
        </p:grpSpPr>
        <p:sp>
          <p:nvSpPr>
            <p:cNvPr id="19" name="Freeform 11">
              <a:extLst>
                <a:ext uri="{FF2B5EF4-FFF2-40B4-BE49-F238E27FC236}">
                  <a16:creationId xmlns:a16="http://schemas.microsoft.com/office/drawing/2014/main" id="{8360D86C-6B4D-4CAC-B3C6-814A1769D97A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Freeform 12">
              <a:extLst>
                <a:ext uri="{FF2B5EF4-FFF2-40B4-BE49-F238E27FC236}">
                  <a16:creationId xmlns:a16="http://schemas.microsoft.com/office/drawing/2014/main" id="{4FDD7B74-8B5B-4936-9227-822763D165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1" name="Freeform 13">
              <a:extLst>
                <a:ext uri="{FF2B5EF4-FFF2-40B4-BE49-F238E27FC236}">
                  <a16:creationId xmlns:a16="http://schemas.microsoft.com/office/drawing/2014/main" id="{DF78E6E6-4E07-42BB-BCEB-8818F01895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2" name="Group 21">
            <a:extLst>
              <a:ext uri="{FF2B5EF4-FFF2-40B4-BE49-F238E27FC236}">
                <a16:creationId xmlns:a16="http://schemas.microsoft.com/office/drawing/2014/main" id="{AA81F12A-449C-4E73-81DA-CCCD7EA45612}"/>
              </a:ext>
            </a:extLst>
          </p:cNvPr>
          <p:cNvGrpSpPr/>
          <p:nvPr/>
        </p:nvGrpSpPr>
        <p:grpSpPr>
          <a:xfrm>
            <a:off x="5385876" y="2502460"/>
            <a:ext cx="478452" cy="477399"/>
            <a:chOff x="5698585" y="3432349"/>
            <a:chExt cx="720725" cy="719138"/>
          </a:xfrm>
          <a:solidFill>
            <a:schemeClr val="bg2"/>
          </a:solidFill>
        </p:grpSpPr>
        <p:sp>
          <p:nvSpPr>
            <p:cNvPr id="23" name="Freeform 49">
              <a:extLst>
                <a:ext uri="{FF2B5EF4-FFF2-40B4-BE49-F238E27FC236}">
                  <a16:creationId xmlns:a16="http://schemas.microsoft.com/office/drawing/2014/main" id="{30FE8154-BC46-41D9-BC13-038F6EE0BCF3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8585" y="3526012"/>
              <a:ext cx="622300" cy="625475"/>
            </a:xfrm>
            <a:custGeom>
              <a:avLst/>
              <a:gdLst>
                <a:gd name="T0" fmla="*/ 158 w 166"/>
                <a:gd name="T1" fmla="*/ 51 h 166"/>
                <a:gd name="T2" fmla="*/ 144 w 166"/>
                <a:gd name="T3" fmla="*/ 45 h 166"/>
                <a:gd name="T4" fmla="*/ 133 w 166"/>
                <a:gd name="T5" fmla="*/ 55 h 166"/>
                <a:gd name="T6" fmla="*/ 140 w 166"/>
                <a:gd name="T7" fmla="*/ 83 h 166"/>
                <a:gd name="T8" fmla="*/ 83 w 166"/>
                <a:gd name="T9" fmla="*/ 140 h 166"/>
                <a:gd name="T10" fmla="*/ 26 w 166"/>
                <a:gd name="T11" fmla="*/ 83 h 166"/>
                <a:gd name="T12" fmla="*/ 83 w 166"/>
                <a:gd name="T13" fmla="*/ 26 h 166"/>
                <a:gd name="T14" fmla="*/ 112 w 166"/>
                <a:gd name="T15" fmla="*/ 34 h 166"/>
                <a:gd name="T16" fmla="*/ 122 w 166"/>
                <a:gd name="T17" fmla="*/ 24 h 166"/>
                <a:gd name="T18" fmla="*/ 116 w 166"/>
                <a:gd name="T19" fmla="*/ 9 h 166"/>
                <a:gd name="T20" fmla="*/ 115 w 166"/>
                <a:gd name="T21" fmla="*/ 6 h 166"/>
                <a:gd name="T22" fmla="*/ 83 w 166"/>
                <a:gd name="T23" fmla="*/ 0 h 166"/>
                <a:gd name="T24" fmla="*/ 0 w 166"/>
                <a:gd name="T25" fmla="*/ 83 h 166"/>
                <a:gd name="T26" fmla="*/ 83 w 166"/>
                <a:gd name="T27" fmla="*/ 166 h 166"/>
                <a:gd name="T28" fmla="*/ 166 w 166"/>
                <a:gd name="T29" fmla="*/ 83 h 166"/>
                <a:gd name="T30" fmla="*/ 160 w 166"/>
                <a:gd name="T31" fmla="*/ 52 h 166"/>
                <a:gd name="T32" fmla="*/ 158 w 166"/>
                <a:gd name="T33" fmla="*/ 5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6">
                  <a:moveTo>
                    <a:pt x="158" y="51"/>
                  </a:moveTo>
                  <a:cubicBezTo>
                    <a:pt x="144" y="45"/>
                    <a:pt x="144" y="45"/>
                    <a:pt x="144" y="4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7" y="64"/>
                    <a:pt x="140" y="73"/>
                    <a:pt x="140" y="83"/>
                  </a:cubicBezTo>
                  <a:cubicBezTo>
                    <a:pt x="140" y="114"/>
                    <a:pt x="114" y="140"/>
                    <a:pt x="83" y="140"/>
                  </a:cubicBezTo>
                  <a:cubicBezTo>
                    <a:pt x="51" y="140"/>
                    <a:pt x="26" y="114"/>
                    <a:pt x="26" y="83"/>
                  </a:cubicBezTo>
                  <a:cubicBezTo>
                    <a:pt x="26" y="51"/>
                    <a:pt x="51" y="26"/>
                    <a:pt x="83" y="26"/>
                  </a:cubicBezTo>
                  <a:cubicBezTo>
                    <a:pt x="93" y="26"/>
                    <a:pt x="103" y="29"/>
                    <a:pt x="112" y="3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05" y="2"/>
                    <a:pt x="94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9" y="166"/>
                    <a:pt x="166" y="129"/>
                    <a:pt x="166" y="83"/>
                  </a:cubicBezTo>
                  <a:cubicBezTo>
                    <a:pt x="166" y="72"/>
                    <a:pt x="164" y="61"/>
                    <a:pt x="160" y="52"/>
                  </a:cubicBezTo>
                  <a:lnTo>
                    <a:pt x="158" y="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50">
              <a:extLst>
                <a:ext uri="{FF2B5EF4-FFF2-40B4-BE49-F238E27FC236}">
                  <a16:creationId xmlns:a16="http://schemas.microsoft.com/office/drawing/2014/main" id="{74141FD3-1621-457D-A04A-31C4A131D49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860" y="3432349"/>
              <a:ext cx="425450" cy="425450"/>
            </a:xfrm>
            <a:custGeom>
              <a:avLst/>
              <a:gdLst>
                <a:gd name="T0" fmla="*/ 97 w 113"/>
                <a:gd name="T1" fmla="*/ 16 h 113"/>
                <a:gd name="T2" fmla="*/ 88 w 113"/>
                <a:gd name="T3" fmla="*/ 16 h 113"/>
                <a:gd name="T4" fmla="*/ 84 w 113"/>
                <a:gd name="T5" fmla="*/ 20 h 113"/>
                <a:gd name="T6" fmla="*/ 75 w 113"/>
                <a:gd name="T7" fmla="*/ 0 h 113"/>
                <a:gd name="T8" fmla="*/ 45 w 113"/>
                <a:gd name="T9" fmla="*/ 31 h 113"/>
                <a:gd name="T10" fmla="*/ 53 w 113"/>
                <a:gd name="T11" fmla="*/ 51 h 113"/>
                <a:gd name="T12" fmla="*/ 2 w 113"/>
                <a:gd name="T13" fmla="*/ 102 h 113"/>
                <a:gd name="T14" fmla="*/ 2 w 113"/>
                <a:gd name="T15" fmla="*/ 111 h 113"/>
                <a:gd name="T16" fmla="*/ 11 w 113"/>
                <a:gd name="T17" fmla="*/ 111 h 113"/>
                <a:gd name="T18" fmla="*/ 63 w 113"/>
                <a:gd name="T19" fmla="*/ 60 h 113"/>
                <a:gd name="T20" fmla="*/ 82 w 113"/>
                <a:gd name="T21" fmla="*/ 68 h 113"/>
                <a:gd name="T22" fmla="*/ 113 w 113"/>
                <a:gd name="T23" fmla="*/ 38 h 113"/>
                <a:gd name="T24" fmla="*/ 93 w 113"/>
                <a:gd name="T25" fmla="*/ 29 h 113"/>
                <a:gd name="T26" fmla="*/ 97 w 113"/>
                <a:gd name="T27" fmla="*/ 25 h 113"/>
                <a:gd name="T28" fmla="*/ 97 w 113"/>
                <a:gd name="T2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3">
                  <a:moveTo>
                    <a:pt x="97" y="16"/>
                  </a:moveTo>
                  <a:cubicBezTo>
                    <a:pt x="95" y="13"/>
                    <a:pt x="91" y="13"/>
                    <a:pt x="88" y="16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4"/>
                    <a:pt x="0" y="108"/>
                    <a:pt x="2" y="111"/>
                  </a:cubicBezTo>
                  <a:cubicBezTo>
                    <a:pt x="5" y="113"/>
                    <a:pt x="9" y="113"/>
                    <a:pt x="11" y="11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100" y="22"/>
                    <a:pt x="100" y="18"/>
                    <a:pt x="9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51">
              <a:extLst>
                <a:ext uri="{FF2B5EF4-FFF2-40B4-BE49-F238E27FC236}">
                  <a16:creationId xmlns:a16="http://schemas.microsoft.com/office/drawing/2014/main" id="{385F5F19-D78A-45A0-9BFB-CDA9EBC3E87C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48" y="3684762"/>
              <a:ext cx="307975" cy="307975"/>
            </a:xfrm>
            <a:custGeom>
              <a:avLst/>
              <a:gdLst>
                <a:gd name="T0" fmla="*/ 55 w 82"/>
                <a:gd name="T1" fmla="*/ 50 h 82"/>
                <a:gd name="T2" fmla="*/ 33 w 82"/>
                <a:gd name="T3" fmla="*/ 50 h 82"/>
                <a:gd name="T4" fmla="*/ 33 w 82"/>
                <a:gd name="T5" fmla="*/ 28 h 82"/>
                <a:gd name="T6" fmla="*/ 58 w 82"/>
                <a:gd name="T7" fmla="*/ 4 h 82"/>
                <a:gd name="T8" fmla="*/ 41 w 82"/>
                <a:gd name="T9" fmla="*/ 0 h 82"/>
                <a:gd name="T10" fmla="*/ 0 w 82"/>
                <a:gd name="T11" fmla="*/ 41 h 82"/>
                <a:gd name="T12" fmla="*/ 41 w 82"/>
                <a:gd name="T13" fmla="*/ 82 h 82"/>
                <a:gd name="T14" fmla="*/ 82 w 82"/>
                <a:gd name="T15" fmla="*/ 41 h 82"/>
                <a:gd name="T16" fmla="*/ 79 w 82"/>
                <a:gd name="T17" fmla="*/ 26 h 82"/>
                <a:gd name="T18" fmla="*/ 55 w 82"/>
                <a:gd name="T19" fmla="*/ 5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55" y="50"/>
                  </a:moveTo>
                  <a:cubicBezTo>
                    <a:pt x="49" y="56"/>
                    <a:pt x="39" y="56"/>
                    <a:pt x="33" y="50"/>
                  </a:cubicBezTo>
                  <a:cubicBezTo>
                    <a:pt x="27" y="44"/>
                    <a:pt x="27" y="34"/>
                    <a:pt x="33" y="28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35"/>
                    <a:pt x="81" y="30"/>
                    <a:pt x="79" y="26"/>
                  </a:cubicBezTo>
                  <a:lnTo>
                    <a:pt x="55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6" name="Title 1">
            <a:extLst>
              <a:ext uri="{FF2B5EF4-FFF2-40B4-BE49-F238E27FC236}">
                <a16:creationId xmlns:a16="http://schemas.microsoft.com/office/drawing/2014/main" id="{A5682827-16E0-4242-8B7D-84B65CCC20EC}"/>
              </a:ext>
            </a:extLst>
          </p:cNvPr>
          <p:cNvSpPr txBox="1"/>
          <p:nvPr/>
        </p:nvSpPr>
        <p:spPr>
          <a:xfrm>
            <a:off x="8194543" y="2706799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7" name="Details 1">
            <a:extLst>
              <a:ext uri="{FF2B5EF4-FFF2-40B4-BE49-F238E27FC236}">
                <a16:creationId xmlns:a16="http://schemas.microsoft.com/office/drawing/2014/main" id="{25DC22C2-187D-43D8-B356-64BB1DD22F78}"/>
              </a:ext>
            </a:extLst>
          </p:cNvPr>
          <p:cNvSpPr txBox="1"/>
          <p:nvPr/>
        </p:nvSpPr>
        <p:spPr>
          <a:xfrm>
            <a:off x="8194543" y="2922168"/>
            <a:ext cx="3191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1CC59ABE-462E-4CF1-BA9A-50BB17873831}"/>
              </a:ext>
            </a:extLst>
          </p:cNvPr>
          <p:cNvSpPr txBox="1"/>
          <p:nvPr/>
        </p:nvSpPr>
        <p:spPr>
          <a:xfrm>
            <a:off x="1437017" y="1992990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9" name="Details 1">
            <a:extLst>
              <a:ext uri="{FF2B5EF4-FFF2-40B4-BE49-F238E27FC236}">
                <a16:creationId xmlns:a16="http://schemas.microsoft.com/office/drawing/2014/main" id="{0D1728B5-D88C-4949-8835-B8EFB6F6936C}"/>
              </a:ext>
            </a:extLst>
          </p:cNvPr>
          <p:cNvSpPr txBox="1"/>
          <p:nvPr/>
        </p:nvSpPr>
        <p:spPr>
          <a:xfrm>
            <a:off x="953526" y="2208359"/>
            <a:ext cx="3109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30" name="Title 1">
            <a:extLst>
              <a:ext uri="{FF2B5EF4-FFF2-40B4-BE49-F238E27FC236}">
                <a16:creationId xmlns:a16="http://schemas.microsoft.com/office/drawing/2014/main" id="{D412089C-55DB-410E-96AB-B09F3B612277}"/>
              </a:ext>
            </a:extLst>
          </p:cNvPr>
          <p:cNvSpPr txBox="1"/>
          <p:nvPr/>
        </p:nvSpPr>
        <p:spPr>
          <a:xfrm>
            <a:off x="8001950" y="4938011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1" name="Details 1">
            <a:extLst>
              <a:ext uri="{FF2B5EF4-FFF2-40B4-BE49-F238E27FC236}">
                <a16:creationId xmlns:a16="http://schemas.microsoft.com/office/drawing/2014/main" id="{7AEAB9DF-A53E-4130-A640-87BB6FF126C0}"/>
              </a:ext>
            </a:extLst>
          </p:cNvPr>
          <p:cNvSpPr txBox="1"/>
          <p:nvPr/>
        </p:nvSpPr>
        <p:spPr>
          <a:xfrm>
            <a:off x="8001950" y="5153379"/>
            <a:ext cx="3191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32" name="Title 1">
            <a:extLst>
              <a:ext uri="{FF2B5EF4-FFF2-40B4-BE49-F238E27FC236}">
                <a16:creationId xmlns:a16="http://schemas.microsoft.com/office/drawing/2014/main" id="{B8DF88FF-6058-444F-BE7D-85EB947AD708}"/>
              </a:ext>
            </a:extLst>
          </p:cNvPr>
          <p:cNvSpPr txBox="1"/>
          <p:nvPr/>
        </p:nvSpPr>
        <p:spPr>
          <a:xfrm>
            <a:off x="1113645" y="3898795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3" name="Details 1">
            <a:extLst>
              <a:ext uri="{FF2B5EF4-FFF2-40B4-BE49-F238E27FC236}">
                <a16:creationId xmlns:a16="http://schemas.microsoft.com/office/drawing/2014/main" id="{FB0A9036-985F-4057-8269-D33385E4DD43}"/>
              </a:ext>
            </a:extLst>
          </p:cNvPr>
          <p:cNvSpPr txBox="1"/>
          <p:nvPr/>
        </p:nvSpPr>
        <p:spPr>
          <a:xfrm>
            <a:off x="630154" y="4114163"/>
            <a:ext cx="3109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cxnSp>
        <p:nvCxnSpPr>
          <p:cNvPr id="4" name="Straight Arrow Connector 3">
            <a:extLst>
              <a:ext uri="{FF2B5EF4-FFF2-40B4-BE49-F238E27FC236}">
                <a16:creationId xmlns:a16="http://schemas.microsoft.com/office/drawing/2014/main" id="{64971726-0E8F-46E2-AC6B-BBA32AB3D4BF}"/>
              </a:ext>
            </a:extLst>
          </p:cNvPr>
          <p:cNvCxnSpPr>
            <a:cxnSpLocks/>
          </p:cNvCxnSpPr>
          <p:nvPr/>
        </p:nvCxnSpPr>
        <p:spPr>
          <a:xfrm flipH="1">
            <a:off x="4326733" y="2285527"/>
            <a:ext cx="923447" cy="0"/>
          </a:xfrm>
          <a:prstGeom prst="straightConnector1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4" name="Straight Arrow Connector 33">
            <a:extLst>
              <a:ext uri="{FF2B5EF4-FFF2-40B4-BE49-F238E27FC236}">
                <a16:creationId xmlns:a16="http://schemas.microsoft.com/office/drawing/2014/main" id="{31C82F04-3C75-4E00-B05A-FCFDB01ED915}"/>
              </a:ext>
            </a:extLst>
          </p:cNvPr>
          <p:cNvCxnSpPr>
            <a:cxnSpLocks/>
          </p:cNvCxnSpPr>
          <p:nvPr/>
        </p:nvCxnSpPr>
        <p:spPr>
          <a:xfrm flipH="1">
            <a:off x="3984279" y="4206572"/>
            <a:ext cx="1505929" cy="0"/>
          </a:xfrm>
          <a:prstGeom prst="straightConnector1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5" name="Straight Arrow Connector 34">
            <a:extLst>
              <a:ext uri="{FF2B5EF4-FFF2-40B4-BE49-F238E27FC236}">
                <a16:creationId xmlns:a16="http://schemas.microsoft.com/office/drawing/2014/main" id="{B5679A45-E56F-4310-9CCB-3D07D78202BF}"/>
              </a:ext>
            </a:extLst>
          </p:cNvPr>
          <p:cNvCxnSpPr>
            <a:cxnSpLocks/>
          </p:cNvCxnSpPr>
          <p:nvPr/>
        </p:nvCxnSpPr>
        <p:spPr>
          <a:xfrm>
            <a:off x="7377269" y="2992659"/>
            <a:ext cx="745651" cy="0"/>
          </a:xfrm>
          <a:prstGeom prst="straightConnector1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36" name="Straight Arrow Connector 35">
            <a:extLst>
              <a:ext uri="{FF2B5EF4-FFF2-40B4-BE49-F238E27FC236}">
                <a16:creationId xmlns:a16="http://schemas.microsoft.com/office/drawing/2014/main" id="{F67FE192-61E8-4014-ADC4-ED45F8A0586C}"/>
              </a:ext>
            </a:extLst>
          </p:cNvPr>
          <p:cNvCxnSpPr>
            <a:cxnSpLocks/>
          </p:cNvCxnSpPr>
          <p:nvPr/>
        </p:nvCxnSpPr>
        <p:spPr>
          <a:xfrm>
            <a:off x="7047497" y="5247743"/>
            <a:ext cx="817770" cy="0"/>
          </a:xfrm>
          <a:prstGeom prst="straightConnector1">
            <a:avLst/>
          </a:prstGeom>
          <a:ln w="127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1243294696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7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9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1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3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1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0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1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5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6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0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1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2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4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7" dur="50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50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1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3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5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3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5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9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1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72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0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2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6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8" grpId="0" animBg="1"/>
          <p:bldP spid="9" grpId="0" animBg="1"/>
          <p:bldP spid="10" grpId="0" animBg="1"/>
          <p:bldP spid="11" grpId="0" animBg="1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</p:bldLst>
      </p:timing>
    </mc:Fallback>
  </mc:AlternateContent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3E3F5FCF-84FF-4EDC-A866-79176EB51524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ROCKET PUZZLE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81441F7D-0DE1-4BFF-9649-947FA4A8365E}"/>
              </a:ext>
            </a:extLst>
          </p:cNvPr>
          <p:cNvSpPr>
            <a:spLocks noEditPoints="1"/>
          </p:cNvSpPr>
          <p:nvPr/>
        </p:nvSpPr>
        <p:spPr bwMode="auto">
          <a:xfrm rot="2700000">
            <a:off x="839372" y="2754803"/>
            <a:ext cx="1016198" cy="1836809"/>
          </a:xfrm>
          <a:custGeom>
            <a:avLst/>
            <a:gdLst>
              <a:gd name="T0" fmla="*/ 134 w 438"/>
              <a:gd name="T1" fmla="*/ 123 h 793"/>
              <a:gd name="T2" fmla="*/ 42 w 438"/>
              <a:gd name="T3" fmla="*/ 745 h 793"/>
              <a:gd name="T4" fmla="*/ 73 w 438"/>
              <a:gd name="T5" fmla="*/ 786 h 793"/>
              <a:gd name="T6" fmla="*/ 124 w 438"/>
              <a:gd name="T7" fmla="*/ 781 h 793"/>
              <a:gd name="T8" fmla="*/ 438 w 438"/>
              <a:gd name="T9" fmla="*/ 565 h 793"/>
              <a:gd name="T10" fmla="*/ 275 w 438"/>
              <a:gd name="T11" fmla="*/ 0 h 793"/>
              <a:gd name="T12" fmla="*/ 134 w 438"/>
              <a:gd name="T13" fmla="*/ 123 h 793"/>
              <a:gd name="T14" fmla="*/ 134 w 438"/>
              <a:gd name="T15" fmla="*/ 123 h 793"/>
              <a:gd name="T16" fmla="*/ 134 w 438"/>
              <a:gd name="T17" fmla="*/ 123 h 7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793">
                <a:moveTo>
                  <a:pt x="134" y="123"/>
                </a:moveTo>
                <a:cubicBezTo>
                  <a:pt x="32" y="265"/>
                  <a:pt x="0" y="480"/>
                  <a:pt x="42" y="745"/>
                </a:cubicBezTo>
                <a:cubicBezTo>
                  <a:pt x="45" y="764"/>
                  <a:pt x="56" y="779"/>
                  <a:pt x="73" y="786"/>
                </a:cubicBezTo>
                <a:cubicBezTo>
                  <a:pt x="91" y="793"/>
                  <a:pt x="109" y="791"/>
                  <a:pt x="124" y="781"/>
                </a:cubicBezTo>
                <a:cubicBezTo>
                  <a:pt x="438" y="565"/>
                  <a:pt x="438" y="565"/>
                  <a:pt x="438" y="565"/>
                </a:cubicBezTo>
                <a:cubicBezTo>
                  <a:pt x="385" y="419"/>
                  <a:pt x="319" y="213"/>
                  <a:pt x="275" y="0"/>
                </a:cubicBezTo>
                <a:cubicBezTo>
                  <a:pt x="242" y="16"/>
                  <a:pt x="185" y="52"/>
                  <a:pt x="134" y="123"/>
                </a:cubicBezTo>
                <a:close/>
                <a:moveTo>
                  <a:pt x="134" y="123"/>
                </a:moveTo>
                <a:cubicBezTo>
                  <a:pt x="134" y="123"/>
                  <a:pt x="134" y="123"/>
                  <a:pt x="134" y="123"/>
                </a:cubicBez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E18A8E39-49A1-4808-B731-41FDA77298DE}"/>
              </a:ext>
            </a:extLst>
          </p:cNvPr>
          <p:cNvSpPr>
            <a:spLocks noEditPoints="1"/>
          </p:cNvSpPr>
          <p:nvPr/>
        </p:nvSpPr>
        <p:spPr bwMode="auto">
          <a:xfrm rot="2700000">
            <a:off x="2619237" y="4531834"/>
            <a:ext cx="1016198" cy="1842478"/>
          </a:xfrm>
          <a:custGeom>
            <a:avLst/>
            <a:gdLst>
              <a:gd name="T0" fmla="*/ 304 w 438"/>
              <a:gd name="T1" fmla="*/ 124 h 795"/>
              <a:gd name="T2" fmla="*/ 163 w 438"/>
              <a:gd name="T3" fmla="*/ 0 h 795"/>
              <a:gd name="T4" fmla="*/ 0 w 438"/>
              <a:gd name="T5" fmla="*/ 565 h 795"/>
              <a:gd name="T6" fmla="*/ 314 w 438"/>
              <a:gd name="T7" fmla="*/ 782 h 795"/>
              <a:gd name="T8" fmla="*/ 365 w 438"/>
              <a:gd name="T9" fmla="*/ 787 h 795"/>
              <a:gd name="T10" fmla="*/ 397 w 438"/>
              <a:gd name="T11" fmla="*/ 747 h 795"/>
              <a:gd name="T12" fmla="*/ 304 w 438"/>
              <a:gd name="T13" fmla="*/ 124 h 795"/>
              <a:gd name="T14" fmla="*/ 304 w 438"/>
              <a:gd name="T15" fmla="*/ 124 h 795"/>
              <a:gd name="T16" fmla="*/ 304 w 438"/>
              <a:gd name="T17" fmla="*/ 124 h 7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438" h="795">
                <a:moveTo>
                  <a:pt x="304" y="124"/>
                </a:moveTo>
                <a:cubicBezTo>
                  <a:pt x="253" y="53"/>
                  <a:pt x="195" y="16"/>
                  <a:pt x="163" y="0"/>
                </a:cubicBezTo>
                <a:cubicBezTo>
                  <a:pt x="119" y="214"/>
                  <a:pt x="53" y="419"/>
                  <a:pt x="0" y="565"/>
                </a:cubicBezTo>
                <a:cubicBezTo>
                  <a:pt x="314" y="782"/>
                  <a:pt x="314" y="782"/>
                  <a:pt x="314" y="782"/>
                </a:cubicBezTo>
                <a:cubicBezTo>
                  <a:pt x="329" y="793"/>
                  <a:pt x="348" y="795"/>
                  <a:pt x="365" y="787"/>
                </a:cubicBezTo>
                <a:cubicBezTo>
                  <a:pt x="382" y="780"/>
                  <a:pt x="394" y="765"/>
                  <a:pt x="397" y="747"/>
                </a:cubicBezTo>
                <a:cubicBezTo>
                  <a:pt x="438" y="481"/>
                  <a:pt x="406" y="266"/>
                  <a:pt x="304" y="124"/>
                </a:cubicBezTo>
                <a:close/>
                <a:moveTo>
                  <a:pt x="304" y="124"/>
                </a:moveTo>
                <a:cubicBezTo>
                  <a:pt x="304" y="124"/>
                  <a:pt x="304" y="124"/>
                  <a:pt x="304" y="124"/>
                </a:cubicBez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C52003F1-6B0E-49F8-A952-4C359FF76B9A}"/>
              </a:ext>
            </a:extLst>
          </p:cNvPr>
          <p:cNvSpPr>
            <a:spLocks/>
          </p:cNvSpPr>
          <p:nvPr/>
        </p:nvSpPr>
        <p:spPr bwMode="auto">
          <a:xfrm rot="2700000">
            <a:off x="2804319" y="2285584"/>
            <a:ext cx="2236485" cy="1218870"/>
          </a:xfrm>
          <a:custGeom>
            <a:avLst/>
            <a:gdLst>
              <a:gd name="T0" fmla="*/ 841 w 964"/>
              <a:gd name="T1" fmla="*/ 0 h 526"/>
              <a:gd name="T2" fmla="*/ 447 w 964"/>
              <a:gd name="T3" fmla="*/ 0 h 526"/>
              <a:gd name="T4" fmla="*/ 420 w 964"/>
              <a:gd name="T5" fmla="*/ 14 h 526"/>
              <a:gd name="T6" fmla="*/ 426 w 964"/>
              <a:gd name="T7" fmla="*/ 43 h 526"/>
              <a:gd name="T8" fmla="*/ 439 w 964"/>
              <a:gd name="T9" fmla="*/ 113 h 526"/>
              <a:gd name="T10" fmla="*/ 379 w 964"/>
              <a:gd name="T11" fmla="*/ 152 h 526"/>
              <a:gd name="T12" fmla="*/ 379 w 964"/>
              <a:gd name="T13" fmla="*/ 152 h 526"/>
              <a:gd name="T14" fmla="*/ 378 w 964"/>
              <a:gd name="T15" fmla="*/ 152 h 526"/>
              <a:gd name="T16" fmla="*/ 318 w 964"/>
              <a:gd name="T17" fmla="*/ 114 h 526"/>
              <a:gd name="T18" fmla="*/ 331 w 964"/>
              <a:gd name="T19" fmla="*/ 44 h 526"/>
              <a:gd name="T20" fmla="*/ 337 w 964"/>
              <a:gd name="T21" fmla="*/ 15 h 526"/>
              <a:gd name="T22" fmla="*/ 309 w 964"/>
              <a:gd name="T23" fmla="*/ 1 h 526"/>
              <a:gd name="T24" fmla="*/ 123 w 964"/>
              <a:gd name="T25" fmla="*/ 1 h 526"/>
              <a:gd name="T26" fmla="*/ 8 w 964"/>
              <a:gd name="T27" fmla="*/ 316 h 526"/>
              <a:gd name="T28" fmla="*/ 0 w 964"/>
              <a:gd name="T29" fmla="*/ 374 h 526"/>
              <a:gd name="T30" fmla="*/ 528 w 964"/>
              <a:gd name="T31" fmla="*/ 374 h 526"/>
              <a:gd name="T32" fmla="*/ 569 w 964"/>
              <a:gd name="T33" fmla="*/ 397 h 526"/>
              <a:gd name="T34" fmla="*/ 560 w 964"/>
              <a:gd name="T35" fmla="*/ 441 h 526"/>
              <a:gd name="T36" fmla="*/ 550 w 964"/>
              <a:gd name="T37" fmla="*/ 496 h 526"/>
              <a:gd name="T38" fmla="*/ 598 w 964"/>
              <a:gd name="T39" fmla="*/ 526 h 526"/>
              <a:gd name="T40" fmla="*/ 645 w 964"/>
              <a:gd name="T41" fmla="*/ 496 h 526"/>
              <a:gd name="T42" fmla="*/ 635 w 964"/>
              <a:gd name="T43" fmla="*/ 441 h 526"/>
              <a:gd name="T44" fmla="*/ 626 w 964"/>
              <a:gd name="T45" fmla="*/ 397 h 526"/>
              <a:gd name="T46" fmla="*/ 666 w 964"/>
              <a:gd name="T47" fmla="*/ 374 h 526"/>
              <a:gd name="T48" fmla="*/ 964 w 964"/>
              <a:gd name="T49" fmla="*/ 374 h 526"/>
              <a:gd name="T50" fmla="*/ 956 w 964"/>
              <a:gd name="T51" fmla="*/ 316 h 526"/>
              <a:gd name="T52" fmla="*/ 841 w 964"/>
              <a:gd name="T53" fmla="*/ 0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64" h="526">
                <a:moveTo>
                  <a:pt x="841" y="0"/>
                </a:moveTo>
                <a:cubicBezTo>
                  <a:pt x="447" y="0"/>
                  <a:pt x="447" y="0"/>
                  <a:pt x="447" y="0"/>
                </a:cubicBezTo>
                <a:cubicBezTo>
                  <a:pt x="434" y="0"/>
                  <a:pt x="423" y="5"/>
                  <a:pt x="420" y="14"/>
                </a:cubicBezTo>
                <a:cubicBezTo>
                  <a:pt x="416" y="23"/>
                  <a:pt x="418" y="34"/>
                  <a:pt x="426" y="43"/>
                </a:cubicBezTo>
                <a:cubicBezTo>
                  <a:pt x="443" y="64"/>
                  <a:pt x="448" y="91"/>
                  <a:pt x="439" y="113"/>
                </a:cubicBezTo>
                <a:cubicBezTo>
                  <a:pt x="429" y="137"/>
                  <a:pt x="408" y="151"/>
                  <a:pt x="379" y="152"/>
                </a:cubicBezTo>
                <a:cubicBezTo>
                  <a:pt x="379" y="152"/>
                  <a:pt x="379" y="152"/>
                  <a:pt x="379" y="152"/>
                </a:cubicBezTo>
                <a:cubicBezTo>
                  <a:pt x="378" y="152"/>
                  <a:pt x="378" y="152"/>
                  <a:pt x="378" y="152"/>
                </a:cubicBezTo>
                <a:cubicBezTo>
                  <a:pt x="350" y="151"/>
                  <a:pt x="328" y="137"/>
                  <a:pt x="318" y="114"/>
                </a:cubicBezTo>
                <a:cubicBezTo>
                  <a:pt x="309" y="91"/>
                  <a:pt x="314" y="64"/>
                  <a:pt x="331" y="44"/>
                </a:cubicBezTo>
                <a:cubicBezTo>
                  <a:pt x="338" y="34"/>
                  <a:pt x="341" y="23"/>
                  <a:pt x="337" y="15"/>
                </a:cubicBezTo>
                <a:cubicBezTo>
                  <a:pt x="333" y="6"/>
                  <a:pt x="323" y="1"/>
                  <a:pt x="309" y="1"/>
                </a:cubicBezTo>
                <a:cubicBezTo>
                  <a:pt x="123" y="1"/>
                  <a:pt x="123" y="1"/>
                  <a:pt x="123" y="1"/>
                </a:cubicBezTo>
                <a:cubicBezTo>
                  <a:pt x="71" y="94"/>
                  <a:pt x="29" y="199"/>
                  <a:pt x="8" y="316"/>
                </a:cubicBezTo>
                <a:cubicBezTo>
                  <a:pt x="5" y="335"/>
                  <a:pt x="2" y="354"/>
                  <a:pt x="0" y="374"/>
                </a:cubicBezTo>
                <a:cubicBezTo>
                  <a:pt x="528" y="374"/>
                  <a:pt x="528" y="374"/>
                  <a:pt x="528" y="374"/>
                </a:cubicBezTo>
                <a:cubicBezTo>
                  <a:pt x="548" y="374"/>
                  <a:pt x="562" y="382"/>
                  <a:pt x="569" y="397"/>
                </a:cubicBezTo>
                <a:cubicBezTo>
                  <a:pt x="575" y="411"/>
                  <a:pt x="572" y="428"/>
                  <a:pt x="560" y="441"/>
                </a:cubicBezTo>
                <a:cubicBezTo>
                  <a:pt x="547" y="458"/>
                  <a:pt x="543" y="479"/>
                  <a:pt x="550" y="496"/>
                </a:cubicBezTo>
                <a:cubicBezTo>
                  <a:pt x="557" y="514"/>
                  <a:pt x="575" y="525"/>
                  <a:pt x="598" y="526"/>
                </a:cubicBezTo>
                <a:cubicBezTo>
                  <a:pt x="620" y="525"/>
                  <a:pt x="638" y="514"/>
                  <a:pt x="645" y="496"/>
                </a:cubicBezTo>
                <a:cubicBezTo>
                  <a:pt x="652" y="478"/>
                  <a:pt x="648" y="457"/>
                  <a:pt x="635" y="441"/>
                </a:cubicBezTo>
                <a:cubicBezTo>
                  <a:pt x="623" y="428"/>
                  <a:pt x="620" y="411"/>
                  <a:pt x="626" y="397"/>
                </a:cubicBezTo>
                <a:cubicBezTo>
                  <a:pt x="632" y="382"/>
                  <a:pt x="647" y="374"/>
                  <a:pt x="666" y="374"/>
                </a:cubicBezTo>
                <a:cubicBezTo>
                  <a:pt x="964" y="374"/>
                  <a:pt x="964" y="374"/>
                  <a:pt x="964" y="374"/>
                </a:cubicBezTo>
                <a:cubicBezTo>
                  <a:pt x="962" y="354"/>
                  <a:pt x="959" y="335"/>
                  <a:pt x="956" y="316"/>
                </a:cubicBezTo>
                <a:cubicBezTo>
                  <a:pt x="935" y="199"/>
                  <a:pt x="893" y="93"/>
                  <a:pt x="841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5BDA4000-A0B3-4E49-BC03-A5C8F0D4F45E}"/>
              </a:ext>
            </a:extLst>
          </p:cNvPr>
          <p:cNvSpPr>
            <a:spLocks/>
          </p:cNvSpPr>
          <p:nvPr/>
        </p:nvSpPr>
        <p:spPr bwMode="auto">
          <a:xfrm rot="2700000">
            <a:off x="1585206" y="3558849"/>
            <a:ext cx="2130188" cy="1218870"/>
          </a:xfrm>
          <a:custGeom>
            <a:avLst/>
            <a:gdLst>
              <a:gd name="T0" fmla="*/ 716 w 918"/>
              <a:gd name="T1" fmla="*/ 375 h 526"/>
              <a:gd name="T2" fmla="*/ 829 w 918"/>
              <a:gd name="T3" fmla="*/ 375 h 526"/>
              <a:gd name="T4" fmla="*/ 918 w 918"/>
              <a:gd name="T5" fmla="*/ 0 h 526"/>
              <a:gd name="T6" fmla="*/ 367 w 918"/>
              <a:gd name="T7" fmla="*/ 0 h 526"/>
              <a:gd name="T8" fmla="*/ 339 w 918"/>
              <a:gd name="T9" fmla="*/ 14 h 526"/>
              <a:gd name="T10" fmla="*/ 346 w 918"/>
              <a:gd name="T11" fmla="*/ 43 h 526"/>
              <a:gd name="T12" fmla="*/ 358 w 918"/>
              <a:gd name="T13" fmla="*/ 113 h 526"/>
              <a:gd name="T14" fmla="*/ 298 w 918"/>
              <a:gd name="T15" fmla="*/ 152 h 526"/>
              <a:gd name="T16" fmla="*/ 298 w 918"/>
              <a:gd name="T17" fmla="*/ 152 h 526"/>
              <a:gd name="T18" fmla="*/ 297 w 918"/>
              <a:gd name="T19" fmla="*/ 152 h 526"/>
              <a:gd name="T20" fmla="*/ 237 w 918"/>
              <a:gd name="T21" fmla="*/ 113 h 526"/>
              <a:gd name="T22" fmla="*/ 250 w 918"/>
              <a:gd name="T23" fmla="*/ 43 h 526"/>
              <a:gd name="T24" fmla="*/ 257 w 918"/>
              <a:gd name="T25" fmla="*/ 14 h 526"/>
              <a:gd name="T26" fmla="*/ 229 w 918"/>
              <a:gd name="T27" fmla="*/ 0 h 526"/>
              <a:gd name="T28" fmla="*/ 0 w 918"/>
              <a:gd name="T29" fmla="*/ 0 h 526"/>
              <a:gd name="T30" fmla="*/ 89 w 918"/>
              <a:gd name="T31" fmla="*/ 374 h 526"/>
              <a:gd name="T32" fmla="*/ 578 w 918"/>
              <a:gd name="T33" fmla="*/ 374 h 526"/>
              <a:gd name="T34" fmla="*/ 618 w 918"/>
              <a:gd name="T35" fmla="*/ 397 h 526"/>
              <a:gd name="T36" fmla="*/ 610 w 918"/>
              <a:gd name="T37" fmla="*/ 442 h 526"/>
              <a:gd name="T38" fmla="*/ 599 w 918"/>
              <a:gd name="T39" fmla="*/ 496 h 526"/>
              <a:gd name="T40" fmla="*/ 647 w 918"/>
              <a:gd name="T41" fmla="*/ 526 h 526"/>
              <a:gd name="T42" fmla="*/ 694 w 918"/>
              <a:gd name="T43" fmla="*/ 497 h 526"/>
              <a:gd name="T44" fmla="*/ 684 w 918"/>
              <a:gd name="T45" fmla="*/ 442 h 526"/>
              <a:gd name="T46" fmla="*/ 676 w 918"/>
              <a:gd name="T47" fmla="*/ 397 h 526"/>
              <a:gd name="T48" fmla="*/ 716 w 918"/>
              <a:gd name="T49" fmla="*/ 375 h 52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18" h="526">
                <a:moveTo>
                  <a:pt x="716" y="375"/>
                </a:moveTo>
                <a:cubicBezTo>
                  <a:pt x="829" y="375"/>
                  <a:pt x="829" y="375"/>
                  <a:pt x="829" y="375"/>
                </a:cubicBezTo>
                <a:cubicBezTo>
                  <a:pt x="863" y="259"/>
                  <a:pt x="896" y="129"/>
                  <a:pt x="918" y="0"/>
                </a:cubicBezTo>
                <a:cubicBezTo>
                  <a:pt x="367" y="0"/>
                  <a:pt x="367" y="0"/>
                  <a:pt x="367" y="0"/>
                </a:cubicBezTo>
                <a:cubicBezTo>
                  <a:pt x="353" y="0"/>
                  <a:pt x="343" y="5"/>
                  <a:pt x="339" y="14"/>
                </a:cubicBezTo>
                <a:cubicBezTo>
                  <a:pt x="335" y="23"/>
                  <a:pt x="338" y="34"/>
                  <a:pt x="346" y="43"/>
                </a:cubicBezTo>
                <a:cubicBezTo>
                  <a:pt x="363" y="64"/>
                  <a:pt x="368" y="91"/>
                  <a:pt x="358" y="113"/>
                </a:cubicBezTo>
                <a:cubicBezTo>
                  <a:pt x="349" y="137"/>
                  <a:pt x="327" y="151"/>
                  <a:pt x="298" y="152"/>
                </a:cubicBezTo>
                <a:cubicBezTo>
                  <a:pt x="298" y="152"/>
                  <a:pt x="298" y="152"/>
                  <a:pt x="298" y="152"/>
                </a:cubicBezTo>
                <a:cubicBezTo>
                  <a:pt x="297" y="152"/>
                  <a:pt x="297" y="152"/>
                  <a:pt x="297" y="152"/>
                </a:cubicBezTo>
                <a:cubicBezTo>
                  <a:pt x="269" y="151"/>
                  <a:pt x="247" y="137"/>
                  <a:pt x="237" y="113"/>
                </a:cubicBezTo>
                <a:cubicBezTo>
                  <a:pt x="228" y="90"/>
                  <a:pt x="233" y="64"/>
                  <a:pt x="250" y="43"/>
                </a:cubicBezTo>
                <a:cubicBezTo>
                  <a:pt x="258" y="34"/>
                  <a:pt x="260" y="23"/>
                  <a:pt x="257" y="14"/>
                </a:cubicBezTo>
                <a:cubicBezTo>
                  <a:pt x="253" y="5"/>
                  <a:pt x="243" y="0"/>
                  <a:pt x="229" y="0"/>
                </a:cubicBezTo>
                <a:cubicBezTo>
                  <a:pt x="0" y="0"/>
                  <a:pt x="0" y="0"/>
                  <a:pt x="0" y="0"/>
                </a:cubicBezTo>
                <a:cubicBezTo>
                  <a:pt x="22" y="129"/>
                  <a:pt x="55" y="258"/>
                  <a:pt x="89" y="374"/>
                </a:cubicBezTo>
                <a:cubicBezTo>
                  <a:pt x="578" y="374"/>
                  <a:pt x="578" y="374"/>
                  <a:pt x="578" y="374"/>
                </a:cubicBezTo>
                <a:cubicBezTo>
                  <a:pt x="598" y="374"/>
                  <a:pt x="612" y="382"/>
                  <a:pt x="618" y="397"/>
                </a:cubicBezTo>
                <a:cubicBezTo>
                  <a:pt x="624" y="411"/>
                  <a:pt x="621" y="428"/>
                  <a:pt x="610" y="442"/>
                </a:cubicBezTo>
                <a:cubicBezTo>
                  <a:pt x="596" y="458"/>
                  <a:pt x="592" y="479"/>
                  <a:pt x="599" y="496"/>
                </a:cubicBezTo>
                <a:cubicBezTo>
                  <a:pt x="606" y="514"/>
                  <a:pt x="624" y="525"/>
                  <a:pt x="647" y="526"/>
                </a:cubicBezTo>
                <a:cubicBezTo>
                  <a:pt x="669" y="525"/>
                  <a:pt x="687" y="515"/>
                  <a:pt x="694" y="497"/>
                </a:cubicBezTo>
                <a:cubicBezTo>
                  <a:pt x="701" y="479"/>
                  <a:pt x="698" y="458"/>
                  <a:pt x="684" y="442"/>
                </a:cubicBezTo>
                <a:cubicBezTo>
                  <a:pt x="673" y="428"/>
                  <a:pt x="670" y="411"/>
                  <a:pt x="676" y="397"/>
                </a:cubicBezTo>
                <a:cubicBezTo>
                  <a:pt x="682" y="383"/>
                  <a:pt x="697" y="375"/>
                  <a:pt x="716" y="37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A7E06105-C864-4283-A96C-5B7B8E0C6E24}"/>
              </a:ext>
            </a:extLst>
          </p:cNvPr>
          <p:cNvSpPr>
            <a:spLocks/>
          </p:cNvSpPr>
          <p:nvPr/>
        </p:nvSpPr>
        <p:spPr bwMode="auto">
          <a:xfrm rot="2700000">
            <a:off x="2142427" y="2920548"/>
            <a:ext cx="2287507" cy="1221704"/>
          </a:xfrm>
          <a:custGeom>
            <a:avLst/>
            <a:gdLst>
              <a:gd name="T0" fmla="*/ 650 w 986"/>
              <a:gd name="T1" fmla="*/ 15 h 527"/>
              <a:gd name="T2" fmla="*/ 656 w 986"/>
              <a:gd name="T3" fmla="*/ 44 h 527"/>
              <a:gd name="T4" fmla="*/ 669 w 986"/>
              <a:gd name="T5" fmla="*/ 114 h 527"/>
              <a:gd name="T6" fmla="*/ 609 w 986"/>
              <a:gd name="T7" fmla="*/ 153 h 527"/>
              <a:gd name="T8" fmla="*/ 609 w 986"/>
              <a:gd name="T9" fmla="*/ 153 h 527"/>
              <a:gd name="T10" fmla="*/ 608 w 986"/>
              <a:gd name="T11" fmla="*/ 153 h 527"/>
              <a:gd name="T12" fmla="*/ 548 w 986"/>
              <a:gd name="T13" fmla="*/ 114 h 527"/>
              <a:gd name="T14" fmla="*/ 561 w 986"/>
              <a:gd name="T15" fmla="*/ 44 h 527"/>
              <a:gd name="T16" fmla="*/ 567 w 986"/>
              <a:gd name="T17" fmla="*/ 15 h 527"/>
              <a:gd name="T18" fmla="*/ 539 w 986"/>
              <a:gd name="T19" fmla="*/ 1 h 527"/>
              <a:gd name="T20" fmla="*/ 10 w 986"/>
              <a:gd name="T21" fmla="*/ 1 h 527"/>
              <a:gd name="T22" fmla="*/ 32 w 986"/>
              <a:gd name="T23" fmla="*/ 374 h 527"/>
              <a:gd name="T24" fmla="*/ 263 w 986"/>
              <a:gd name="T25" fmla="*/ 374 h 527"/>
              <a:gd name="T26" fmla="*/ 303 w 986"/>
              <a:gd name="T27" fmla="*/ 397 h 527"/>
              <a:gd name="T28" fmla="*/ 295 w 986"/>
              <a:gd name="T29" fmla="*/ 442 h 527"/>
              <a:gd name="T30" fmla="*/ 284 w 986"/>
              <a:gd name="T31" fmla="*/ 497 h 527"/>
              <a:gd name="T32" fmla="*/ 332 w 986"/>
              <a:gd name="T33" fmla="*/ 527 h 527"/>
              <a:gd name="T34" fmla="*/ 379 w 986"/>
              <a:gd name="T35" fmla="*/ 497 h 527"/>
              <a:gd name="T36" fmla="*/ 369 w 986"/>
              <a:gd name="T37" fmla="*/ 442 h 527"/>
              <a:gd name="T38" fmla="*/ 361 w 986"/>
              <a:gd name="T39" fmla="*/ 397 h 527"/>
              <a:gd name="T40" fmla="*/ 401 w 986"/>
              <a:gd name="T41" fmla="*/ 375 h 527"/>
              <a:gd name="T42" fmla="*/ 954 w 986"/>
              <a:gd name="T43" fmla="*/ 375 h 527"/>
              <a:gd name="T44" fmla="*/ 976 w 986"/>
              <a:gd name="T45" fmla="*/ 0 h 527"/>
              <a:gd name="T46" fmla="*/ 677 w 986"/>
              <a:gd name="T47" fmla="*/ 0 h 527"/>
              <a:gd name="T48" fmla="*/ 650 w 986"/>
              <a:gd name="T49" fmla="*/ 15 h 5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86" h="527">
                <a:moveTo>
                  <a:pt x="650" y="15"/>
                </a:moveTo>
                <a:cubicBezTo>
                  <a:pt x="646" y="23"/>
                  <a:pt x="648" y="35"/>
                  <a:pt x="656" y="44"/>
                </a:cubicBezTo>
                <a:cubicBezTo>
                  <a:pt x="673" y="64"/>
                  <a:pt x="678" y="91"/>
                  <a:pt x="669" y="114"/>
                </a:cubicBezTo>
                <a:cubicBezTo>
                  <a:pt x="659" y="137"/>
                  <a:pt x="637" y="151"/>
                  <a:pt x="609" y="153"/>
                </a:cubicBezTo>
                <a:cubicBezTo>
                  <a:pt x="609" y="153"/>
                  <a:pt x="609" y="153"/>
                  <a:pt x="609" y="153"/>
                </a:cubicBezTo>
                <a:cubicBezTo>
                  <a:pt x="608" y="153"/>
                  <a:pt x="608" y="153"/>
                  <a:pt x="608" y="153"/>
                </a:cubicBezTo>
                <a:cubicBezTo>
                  <a:pt x="580" y="151"/>
                  <a:pt x="558" y="137"/>
                  <a:pt x="548" y="114"/>
                </a:cubicBezTo>
                <a:cubicBezTo>
                  <a:pt x="539" y="91"/>
                  <a:pt x="544" y="64"/>
                  <a:pt x="561" y="44"/>
                </a:cubicBezTo>
                <a:cubicBezTo>
                  <a:pt x="568" y="35"/>
                  <a:pt x="571" y="24"/>
                  <a:pt x="567" y="15"/>
                </a:cubicBezTo>
                <a:cubicBezTo>
                  <a:pt x="563" y="6"/>
                  <a:pt x="553" y="1"/>
                  <a:pt x="539" y="1"/>
                </a:cubicBezTo>
                <a:cubicBezTo>
                  <a:pt x="10" y="1"/>
                  <a:pt x="10" y="1"/>
                  <a:pt x="10" y="1"/>
                </a:cubicBezTo>
                <a:cubicBezTo>
                  <a:pt x="0" y="115"/>
                  <a:pt x="11" y="244"/>
                  <a:pt x="32" y="374"/>
                </a:cubicBezTo>
                <a:cubicBezTo>
                  <a:pt x="263" y="374"/>
                  <a:pt x="263" y="374"/>
                  <a:pt x="263" y="374"/>
                </a:cubicBezTo>
                <a:cubicBezTo>
                  <a:pt x="282" y="374"/>
                  <a:pt x="297" y="383"/>
                  <a:pt x="303" y="397"/>
                </a:cubicBezTo>
                <a:cubicBezTo>
                  <a:pt x="309" y="411"/>
                  <a:pt x="306" y="428"/>
                  <a:pt x="295" y="442"/>
                </a:cubicBezTo>
                <a:cubicBezTo>
                  <a:pt x="281" y="458"/>
                  <a:pt x="277" y="479"/>
                  <a:pt x="284" y="497"/>
                </a:cubicBezTo>
                <a:cubicBezTo>
                  <a:pt x="292" y="515"/>
                  <a:pt x="309" y="526"/>
                  <a:pt x="332" y="527"/>
                </a:cubicBezTo>
                <a:cubicBezTo>
                  <a:pt x="355" y="526"/>
                  <a:pt x="372" y="515"/>
                  <a:pt x="379" y="497"/>
                </a:cubicBezTo>
                <a:cubicBezTo>
                  <a:pt x="387" y="479"/>
                  <a:pt x="383" y="458"/>
                  <a:pt x="369" y="442"/>
                </a:cubicBezTo>
                <a:cubicBezTo>
                  <a:pt x="358" y="428"/>
                  <a:pt x="354" y="411"/>
                  <a:pt x="361" y="397"/>
                </a:cubicBezTo>
                <a:cubicBezTo>
                  <a:pt x="367" y="383"/>
                  <a:pt x="381" y="375"/>
                  <a:pt x="401" y="375"/>
                </a:cubicBezTo>
                <a:cubicBezTo>
                  <a:pt x="954" y="375"/>
                  <a:pt x="954" y="375"/>
                  <a:pt x="954" y="375"/>
                </a:cubicBezTo>
                <a:cubicBezTo>
                  <a:pt x="976" y="244"/>
                  <a:pt x="986" y="115"/>
                  <a:pt x="976" y="0"/>
                </a:cubicBezTo>
                <a:cubicBezTo>
                  <a:pt x="677" y="0"/>
                  <a:pt x="677" y="0"/>
                  <a:pt x="677" y="0"/>
                </a:cubicBezTo>
                <a:cubicBezTo>
                  <a:pt x="664" y="1"/>
                  <a:pt x="654" y="6"/>
                  <a:pt x="650" y="1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728283B2-5A31-4370-BEB8-7DC9118EED28}"/>
              </a:ext>
            </a:extLst>
          </p:cNvPr>
          <p:cNvSpPr>
            <a:spLocks/>
          </p:cNvSpPr>
          <p:nvPr/>
        </p:nvSpPr>
        <p:spPr bwMode="auto">
          <a:xfrm rot="2700000">
            <a:off x="3752226" y="1632767"/>
            <a:ext cx="1628467" cy="1238712"/>
          </a:xfrm>
          <a:custGeom>
            <a:avLst/>
            <a:gdLst>
              <a:gd name="T0" fmla="*/ 178 w 702"/>
              <a:gd name="T1" fmla="*/ 383 h 535"/>
              <a:gd name="T2" fmla="*/ 219 w 702"/>
              <a:gd name="T3" fmla="*/ 406 h 535"/>
              <a:gd name="T4" fmla="*/ 210 w 702"/>
              <a:gd name="T5" fmla="*/ 450 h 535"/>
              <a:gd name="T6" fmla="*/ 200 w 702"/>
              <a:gd name="T7" fmla="*/ 505 h 535"/>
              <a:gd name="T8" fmla="*/ 248 w 702"/>
              <a:gd name="T9" fmla="*/ 535 h 535"/>
              <a:gd name="T10" fmla="*/ 295 w 702"/>
              <a:gd name="T11" fmla="*/ 505 h 535"/>
              <a:gd name="T12" fmla="*/ 285 w 702"/>
              <a:gd name="T13" fmla="*/ 450 h 535"/>
              <a:gd name="T14" fmla="*/ 276 w 702"/>
              <a:gd name="T15" fmla="*/ 405 h 535"/>
              <a:gd name="T16" fmla="*/ 316 w 702"/>
              <a:gd name="T17" fmla="*/ 382 h 535"/>
              <a:gd name="T18" fmla="*/ 702 w 702"/>
              <a:gd name="T19" fmla="*/ 382 h 535"/>
              <a:gd name="T20" fmla="*/ 690 w 702"/>
              <a:gd name="T21" fmla="*/ 362 h 535"/>
              <a:gd name="T22" fmla="*/ 623 w 702"/>
              <a:gd name="T23" fmla="*/ 261 h 535"/>
              <a:gd name="T24" fmla="*/ 392 w 702"/>
              <a:gd name="T25" fmla="*/ 15 h 535"/>
              <a:gd name="T26" fmla="*/ 351 w 702"/>
              <a:gd name="T27" fmla="*/ 0 h 535"/>
              <a:gd name="T28" fmla="*/ 311 w 702"/>
              <a:gd name="T29" fmla="*/ 15 h 535"/>
              <a:gd name="T30" fmla="*/ 79 w 702"/>
              <a:gd name="T31" fmla="*/ 261 h 535"/>
              <a:gd name="T32" fmla="*/ 12 w 702"/>
              <a:gd name="T33" fmla="*/ 362 h 535"/>
              <a:gd name="T34" fmla="*/ 0 w 702"/>
              <a:gd name="T35" fmla="*/ 383 h 535"/>
              <a:gd name="T36" fmla="*/ 178 w 702"/>
              <a:gd name="T37" fmla="*/ 383 h 53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702" h="535">
                <a:moveTo>
                  <a:pt x="178" y="383"/>
                </a:moveTo>
                <a:cubicBezTo>
                  <a:pt x="198" y="383"/>
                  <a:pt x="212" y="391"/>
                  <a:pt x="219" y="406"/>
                </a:cubicBezTo>
                <a:cubicBezTo>
                  <a:pt x="225" y="420"/>
                  <a:pt x="221" y="437"/>
                  <a:pt x="210" y="450"/>
                </a:cubicBezTo>
                <a:cubicBezTo>
                  <a:pt x="197" y="466"/>
                  <a:pt x="193" y="487"/>
                  <a:pt x="200" y="505"/>
                </a:cubicBezTo>
                <a:cubicBezTo>
                  <a:pt x="207" y="523"/>
                  <a:pt x="225" y="534"/>
                  <a:pt x="248" y="535"/>
                </a:cubicBezTo>
                <a:cubicBezTo>
                  <a:pt x="270" y="534"/>
                  <a:pt x="288" y="523"/>
                  <a:pt x="295" y="505"/>
                </a:cubicBezTo>
                <a:cubicBezTo>
                  <a:pt x="302" y="487"/>
                  <a:pt x="298" y="466"/>
                  <a:pt x="285" y="450"/>
                </a:cubicBezTo>
                <a:cubicBezTo>
                  <a:pt x="273" y="437"/>
                  <a:pt x="270" y="419"/>
                  <a:pt x="276" y="405"/>
                </a:cubicBezTo>
                <a:cubicBezTo>
                  <a:pt x="282" y="391"/>
                  <a:pt x="297" y="382"/>
                  <a:pt x="316" y="382"/>
                </a:cubicBezTo>
                <a:cubicBezTo>
                  <a:pt x="702" y="382"/>
                  <a:pt x="702" y="382"/>
                  <a:pt x="702" y="382"/>
                </a:cubicBezTo>
                <a:cubicBezTo>
                  <a:pt x="698" y="375"/>
                  <a:pt x="694" y="369"/>
                  <a:pt x="690" y="362"/>
                </a:cubicBezTo>
                <a:cubicBezTo>
                  <a:pt x="623" y="261"/>
                  <a:pt x="623" y="261"/>
                  <a:pt x="623" y="261"/>
                </a:cubicBezTo>
                <a:cubicBezTo>
                  <a:pt x="543" y="153"/>
                  <a:pt x="456" y="69"/>
                  <a:pt x="392" y="15"/>
                </a:cubicBezTo>
                <a:cubicBezTo>
                  <a:pt x="380" y="5"/>
                  <a:pt x="365" y="0"/>
                  <a:pt x="351" y="0"/>
                </a:cubicBezTo>
                <a:cubicBezTo>
                  <a:pt x="337" y="0"/>
                  <a:pt x="322" y="5"/>
                  <a:pt x="311" y="15"/>
                </a:cubicBezTo>
                <a:cubicBezTo>
                  <a:pt x="246" y="69"/>
                  <a:pt x="159" y="153"/>
                  <a:pt x="79" y="261"/>
                </a:cubicBezTo>
                <a:cubicBezTo>
                  <a:pt x="12" y="362"/>
                  <a:pt x="12" y="362"/>
                  <a:pt x="12" y="362"/>
                </a:cubicBezTo>
                <a:cubicBezTo>
                  <a:pt x="8" y="369"/>
                  <a:pt x="4" y="376"/>
                  <a:pt x="0" y="383"/>
                </a:cubicBezTo>
                <a:lnTo>
                  <a:pt x="178" y="38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DA2341C5-CF1C-445B-A204-4DB68626C159}"/>
              </a:ext>
            </a:extLst>
          </p:cNvPr>
          <p:cNvSpPr>
            <a:spLocks/>
          </p:cNvSpPr>
          <p:nvPr/>
        </p:nvSpPr>
        <p:spPr bwMode="auto">
          <a:xfrm rot="2700000">
            <a:off x="1268686" y="4236484"/>
            <a:ext cx="1697914" cy="926908"/>
          </a:xfrm>
          <a:custGeom>
            <a:avLst/>
            <a:gdLst>
              <a:gd name="T0" fmla="*/ 623 w 732"/>
              <a:gd name="T1" fmla="*/ 1 h 400"/>
              <a:gd name="T2" fmla="*/ 595 w 732"/>
              <a:gd name="T3" fmla="*/ 15 h 400"/>
              <a:gd name="T4" fmla="*/ 602 w 732"/>
              <a:gd name="T5" fmla="*/ 44 h 400"/>
              <a:gd name="T6" fmla="*/ 614 w 732"/>
              <a:gd name="T7" fmla="*/ 114 h 400"/>
              <a:gd name="T8" fmla="*/ 554 w 732"/>
              <a:gd name="T9" fmla="*/ 153 h 400"/>
              <a:gd name="T10" fmla="*/ 553 w 732"/>
              <a:gd name="T11" fmla="*/ 153 h 400"/>
              <a:gd name="T12" fmla="*/ 553 w 732"/>
              <a:gd name="T13" fmla="*/ 153 h 400"/>
              <a:gd name="T14" fmla="*/ 493 w 732"/>
              <a:gd name="T15" fmla="*/ 114 h 400"/>
              <a:gd name="T16" fmla="*/ 506 w 732"/>
              <a:gd name="T17" fmla="*/ 44 h 400"/>
              <a:gd name="T18" fmla="*/ 513 w 732"/>
              <a:gd name="T19" fmla="*/ 15 h 400"/>
              <a:gd name="T20" fmla="*/ 485 w 732"/>
              <a:gd name="T21" fmla="*/ 1 h 400"/>
              <a:gd name="T22" fmla="*/ 0 w 732"/>
              <a:gd name="T23" fmla="*/ 0 h 400"/>
              <a:gd name="T24" fmla="*/ 122 w 732"/>
              <a:gd name="T25" fmla="*/ 360 h 400"/>
              <a:gd name="T26" fmla="*/ 181 w 732"/>
              <a:gd name="T27" fmla="*/ 400 h 400"/>
              <a:gd name="T28" fmla="*/ 551 w 732"/>
              <a:gd name="T29" fmla="*/ 400 h 400"/>
              <a:gd name="T30" fmla="*/ 610 w 732"/>
              <a:gd name="T31" fmla="*/ 360 h 400"/>
              <a:gd name="T32" fmla="*/ 732 w 732"/>
              <a:gd name="T33" fmla="*/ 1 h 400"/>
              <a:gd name="T34" fmla="*/ 623 w 732"/>
              <a:gd name="T35" fmla="*/ 1 h 4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732" h="400">
                <a:moveTo>
                  <a:pt x="623" y="1"/>
                </a:moveTo>
                <a:cubicBezTo>
                  <a:pt x="609" y="1"/>
                  <a:pt x="599" y="6"/>
                  <a:pt x="595" y="15"/>
                </a:cubicBezTo>
                <a:cubicBezTo>
                  <a:pt x="592" y="24"/>
                  <a:pt x="594" y="35"/>
                  <a:pt x="602" y="44"/>
                </a:cubicBezTo>
                <a:cubicBezTo>
                  <a:pt x="619" y="65"/>
                  <a:pt x="623" y="91"/>
                  <a:pt x="614" y="114"/>
                </a:cubicBezTo>
                <a:cubicBezTo>
                  <a:pt x="604" y="138"/>
                  <a:pt x="582" y="152"/>
                  <a:pt x="554" y="153"/>
                </a:cubicBezTo>
                <a:cubicBezTo>
                  <a:pt x="553" y="153"/>
                  <a:pt x="553" y="153"/>
                  <a:pt x="553" y="153"/>
                </a:cubicBezTo>
                <a:cubicBezTo>
                  <a:pt x="553" y="153"/>
                  <a:pt x="553" y="153"/>
                  <a:pt x="553" y="153"/>
                </a:cubicBezTo>
                <a:cubicBezTo>
                  <a:pt x="525" y="152"/>
                  <a:pt x="503" y="137"/>
                  <a:pt x="493" y="114"/>
                </a:cubicBezTo>
                <a:cubicBezTo>
                  <a:pt x="484" y="91"/>
                  <a:pt x="489" y="64"/>
                  <a:pt x="506" y="44"/>
                </a:cubicBezTo>
                <a:cubicBezTo>
                  <a:pt x="514" y="35"/>
                  <a:pt x="516" y="24"/>
                  <a:pt x="513" y="15"/>
                </a:cubicBezTo>
                <a:cubicBezTo>
                  <a:pt x="509" y="6"/>
                  <a:pt x="499" y="1"/>
                  <a:pt x="485" y="1"/>
                </a:cubicBezTo>
                <a:cubicBezTo>
                  <a:pt x="0" y="0"/>
                  <a:pt x="0" y="0"/>
                  <a:pt x="0" y="0"/>
                </a:cubicBezTo>
                <a:cubicBezTo>
                  <a:pt x="47" y="159"/>
                  <a:pt x="96" y="291"/>
                  <a:pt x="122" y="360"/>
                </a:cubicBezTo>
                <a:cubicBezTo>
                  <a:pt x="132" y="384"/>
                  <a:pt x="155" y="400"/>
                  <a:pt x="181" y="400"/>
                </a:cubicBezTo>
                <a:cubicBezTo>
                  <a:pt x="551" y="400"/>
                  <a:pt x="551" y="400"/>
                  <a:pt x="551" y="400"/>
                </a:cubicBezTo>
                <a:cubicBezTo>
                  <a:pt x="577" y="400"/>
                  <a:pt x="600" y="384"/>
                  <a:pt x="610" y="360"/>
                </a:cubicBezTo>
                <a:cubicBezTo>
                  <a:pt x="637" y="291"/>
                  <a:pt x="685" y="159"/>
                  <a:pt x="732" y="1"/>
                </a:cubicBezTo>
                <a:lnTo>
                  <a:pt x="623" y="1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62365E48-24CC-48EC-ABA9-5EE59781C92D}"/>
              </a:ext>
            </a:extLst>
          </p:cNvPr>
          <p:cNvSpPr>
            <a:spLocks/>
          </p:cNvSpPr>
          <p:nvPr/>
        </p:nvSpPr>
        <p:spPr bwMode="auto">
          <a:xfrm rot="2700000">
            <a:off x="999808" y="4936927"/>
            <a:ext cx="779510" cy="982183"/>
          </a:xfrm>
          <a:custGeom>
            <a:avLst/>
            <a:gdLst>
              <a:gd name="T0" fmla="*/ 336 w 336"/>
              <a:gd name="T1" fmla="*/ 168 h 424"/>
              <a:gd name="T2" fmla="*/ 168 w 336"/>
              <a:gd name="T3" fmla="*/ 424 h 424"/>
              <a:gd name="T4" fmla="*/ 0 w 336"/>
              <a:gd name="T5" fmla="*/ 168 h 424"/>
              <a:gd name="T6" fmla="*/ 168 w 336"/>
              <a:gd name="T7" fmla="*/ 0 h 424"/>
              <a:gd name="T8" fmla="*/ 336 w 336"/>
              <a:gd name="T9" fmla="*/ 168 h 4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336" h="424">
                <a:moveTo>
                  <a:pt x="336" y="168"/>
                </a:moveTo>
                <a:cubicBezTo>
                  <a:pt x="336" y="261"/>
                  <a:pt x="168" y="424"/>
                  <a:pt x="168" y="424"/>
                </a:cubicBezTo>
                <a:cubicBezTo>
                  <a:pt x="168" y="424"/>
                  <a:pt x="0" y="261"/>
                  <a:pt x="0" y="168"/>
                </a:cubicBezTo>
                <a:cubicBezTo>
                  <a:pt x="0" y="75"/>
                  <a:pt x="75" y="0"/>
                  <a:pt x="168" y="0"/>
                </a:cubicBezTo>
                <a:cubicBezTo>
                  <a:pt x="261" y="0"/>
                  <a:pt x="336" y="75"/>
                  <a:pt x="336" y="168"/>
                </a:cubicBezTo>
                <a:close/>
              </a:path>
            </a:pathLst>
          </a:custGeom>
          <a:solidFill>
            <a:srgbClr val="C00000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Freeform 101">
            <a:extLst>
              <a:ext uri="{FF2B5EF4-FFF2-40B4-BE49-F238E27FC236}">
                <a16:creationId xmlns:a16="http://schemas.microsoft.com/office/drawing/2014/main" id="{4C7ED869-2628-4D00-9634-B0CDF40BEA8D}"/>
              </a:ext>
            </a:extLst>
          </p:cNvPr>
          <p:cNvSpPr>
            <a:spLocks noEditPoints="1"/>
          </p:cNvSpPr>
          <p:nvPr/>
        </p:nvSpPr>
        <p:spPr bwMode="auto">
          <a:xfrm>
            <a:off x="1882936" y="4439677"/>
            <a:ext cx="352425" cy="357188"/>
          </a:xfrm>
          <a:custGeom>
            <a:avLst/>
            <a:gdLst>
              <a:gd name="T0" fmla="*/ 78 w 94"/>
              <a:gd name="T1" fmla="*/ 43 h 95"/>
              <a:gd name="T2" fmla="*/ 26 w 94"/>
              <a:gd name="T3" fmla="*/ 95 h 95"/>
              <a:gd name="T4" fmla="*/ 0 w 94"/>
              <a:gd name="T5" fmla="*/ 95 h 95"/>
              <a:gd name="T6" fmla="*/ 0 w 94"/>
              <a:gd name="T7" fmla="*/ 69 h 95"/>
              <a:gd name="T8" fmla="*/ 52 w 94"/>
              <a:gd name="T9" fmla="*/ 17 h 95"/>
              <a:gd name="T10" fmla="*/ 78 w 94"/>
              <a:gd name="T11" fmla="*/ 43 h 95"/>
              <a:gd name="T12" fmla="*/ 28 w 94"/>
              <a:gd name="T13" fmla="*/ 81 h 95"/>
              <a:gd name="T14" fmla="*/ 13 w 94"/>
              <a:gd name="T15" fmla="*/ 67 h 95"/>
              <a:gd name="T16" fmla="*/ 8 w 94"/>
              <a:gd name="T17" fmla="*/ 72 h 95"/>
              <a:gd name="T18" fmla="*/ 8 w 94"/>
              <a:gd name="T19" fmla="*/ 79 h 95"/>
              <a:gd name="T20" fmla="*/ 16 w 94"/>
              <a:gd name="T21" fmla="*/ 79 h 95"/>
              <a:gd name="T22" fmla="*/ 16 w 94"/>
              <a:gd name="T23" fmla="*/ 87 h 95"/>
              <a:gd name="T24" fmla="*/ 22 w 94"/>
              <a:gd name="T25" fmla="*/ 87 h 95"/>
              <a:gd name="T26" fmla="*/ 28 w 94"/>
              <a:gd name="T27" fmla="*/ 81 h 95"/>
              <a:gd name="T28" fmla="*/ 54 w 94"/>
              <a:gd name="T29" fmla="*/ 28 h 95"/>
              <a:gd name="T30" fmla="*/ 53 w 94"/>
              <a:gd name="T31" fmla="*/ 28 h 95"/>
              <a:gd name="T32" fmla="*/ 19 w 94"/>
              <a:gd name="T33" fmla="*/ 62 h 95"/>
              <a:gd name="T34" fmla="*/ 18 w 94"/>
              <a:gd name="T35" fmla="*/ 63 h 95"/>
              <a:gd name="T36" fmla="*/ 20 w 94"/>
              <a:gd name="T37" fmla="*/ 64 h 95"/>
              <a:gd name="T38" fmla="*/ 21 w 94"/>
              <a:gd name="T39" fmla="*/ 64 h 95"/>
              <a:gd name="T40" fmla="*/ 55 w 94"/>
              <a:gd name="T41" fmla="*/ 30 h 95"/>
              <a:gd name="T42" fmla="*/ 55 w 94"/>
              <a:gd name="T43" fmla="*/ 29 h 95"/>
              <a:gd name="T44" fmla="*/ 54 w 94"/>
              <a:gd name="T45" fmla="*/ 28 h 95"/>
              <a:gd name="T46" fmla="*/ 92 w 94"/>
              <a:gd name="T47" fmla="*/ 29 h 95"/>
              <a:gd name="T48" fmla="*/ 82 w 94"/>
              <a:gd name="T49" fmla="*/ 39 h 95"/>
              <a:gd name="T50" fmla="*/ 56 w 94"/>
              <a:gd name="T51" fmla="*/ 13 h 95"/>
              <a:gd name="T52" fmla="*/ 66 w 94"/>
              <a:gd name="T53" fmla="*/ 3 h 95"/>
              <a:gd name="T54" fmla="*/ 72 w 94"/>
              <a:gd name="T55" fmla="*/ 0 h 95"/>
              <a:gd name="T56" fmla="*/ 77 w 94"/>
              <a:gd name="T57" fmla="*/ 3 h 95"/>
              <a:gd name="T58" fmla="*/ 92 w 94"/>
              <a:gd name="T59" fmla="*/ 17 h 95"/>
              <a:gd name="T60" fmla="*/ 94 w 94"/>
              <a:gd name="T61" fmla="*/ 23 h 95"/>
              <a:gd name="T62" fmla="*/ 92 w 94"/>
              <a:gd name="T63" fmla="*/ 29 h 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" h="95">
                <a:moveTo>
                  <a:pt x="78" y="43"/>
                </a:moveTo>
                <a:cubicBezTo>
                  <a:pt x="26" y="95"/>
                  <a:pt x="26" y="95"/>
                  <a:pt x="26" y="95"/>
                </a:cubicBezTo>
                <a:cubicBezTo>
                  <a:pt x="0" y="95"/>
                  <a:pt x="0" y="95"/>
                  <a:pt x="0" y="95"/>
                </a:cubicBezTo>
                <a:cubicBezTo>
                  <a:pt x="0" y="69"/>
                  <a:pt x="0" y="69"/>
                  <a:pt x="0" y="69"/>
                </a:cubicBezTo>
                <a:cubicBezTo>
                  <a:pt x="52" y="17"/>
                  <a:pt x="52" y="17"/>
                  <a:pt x="52" y="17"/>
                </a:cubicBezTo>
                <a:lnTo>
                  <a:pt x="78" y="43"/>
                </a:lnTo>
                <a:close/>
                <a:moveTo>
                  <a:pt x="28" y="81"/>
                </a:moveTo>
                <a:cubicBezTo>
                  <a:pt x="13" y="67"/>
                  <a:pt x="13" y="67"/>
                  <a:pt x="13" y="67"/>
                </a:cubicBezTo>
                <a:cubicBezTo>
                  <a:pt x="8" y="72"/>
                  <a:pt x="8" y="72"/>
                  <a:pt x="8" y="72"/>
                </a:cubicBezTo>
                <a:cubicBezTo>
                  <a:pt x="8" y="79"/>
                  <a:pt x="8" y="79"/>
                  <a:pt x="8" y="79"/>
                </a:cubicBezTo>
                <a:cubicBezTo>
                  <a:pt x="16" y="79"/>
                  <a:pt x="16" y="79"/>
                  <a:pt x="16" y="79"/>
                </a:cubicBezTo>
                <a:cubicBezTo>
                  <a:pt x="16" y="87"/>
                  <a:pt x="16" y="87"/>
                  <a:pt x="16" y="87"/>
                </a:cubicBezTo>
                <a:cubicBezTo>
                  <a:pt x="22" y="87"/>
                  <a:pt x="22" y="87"/>
                  <a:pt x="22" y="87"/>
                </a:cubicBezTo>
                <a:lnTo>
                  <a:pt x="28" y="81"/>
                </a:lnTo>
                <a:close/>
                <a:moveTo>
                  <a:pt x="54" y="28"/>
                </a:moveTo>
                <a:cubicBezTo>
                  <a:pt x="53" y="28"/>
                  <a:pt x="53" y="28"/>
                  <a:pt x="53" y="28"/>
                </a:cubicBezTo>
                <a:cubicBezTo>
                  <a:pt x="19" y="62"/>
                  <a:pt x="19" y="62"/>
                  <a:pt x="19" y="62"/>
                </a:cubicBezTo>
                <a:cubicBezTo>
                  <a:pt x="19" y="62"/>
                  <a:pt x="18" y="63"/>
                  <a:pt x="18" y="63"/>
                </a:cubicBezTo>
                <a:cubicBezTo>
                  <a:pt x="18" y="64"/>
                  <a:pt x="19" y="64"/>
                  <a:pt x="20" y="64"/>
                </a:cubicBezTo>
                <a:cubicBezTo>
                  <a:pt x="20" y="64"/>
                  <a:pt x="21" y="64"/>
                  <a:pt x="21" y="64"/>
                </a:cubicBezTo>
                <a:cubicBezTo>
                  <a:pt x="55" y="30"/>
                  <a:pt x="55" y="30"/>
                  <a:pt x="55" y="30"/>
                </a:cubicBezTo>
                <a:cubicBezTo>
                  <a:pt x="55" y="30"/>
                  <a:pt x="55" y="29"/>
                  <a:pt x="55" y="29"/>
                </a:cubicBezTo>
                <a:cubicBezTo>
                  <a:pt x="55" y="28"/>
                  <a:pt x="55" y="28"/>
                  <a:pt x="54" y="28"/>
                </a:cubicBezTo>
                <a:close/>
                <a:moveTo>
                  <a:pt x="92" y="29"/>
                </a:moveTo>
                <a:cubicBezTo>
                  <a:pt x="82" y="39"/>
                  <a:pt x="82" y="39"/>
                  <a:pt x="82" y="39"/>
                </a:cubicBezTo>
                <a:cubicBezTo>
                  <a:pt x="56" y="13"/>
                  <a:pt x="56" y="13"/>
                  <a:pt x="56" y="13"/>
                </a:cubicBezTo>
                <a:cubicBezTo>
                  <a:pt x="66" y="3"/>
                  <a:pt x="66" y="3"/>
                  <a:pt x="66" y="3"/>
                </a:cubicBezTo>
                <a:cubicBezTo>
                  <a:pt x="68" y="1"/>
                  <a:pt x="70" y="0"/>
                  <a:pt x="72" y="0"/>
                </a:cubicBezTo>
                <a:cubicBezTo>
                  <a:pt x="74" y="0"/>
                  <a:pt x="76" y="1"/>
                  <a:pt x="77" y="3"/>
                </a:cubicBezTo>
                <a:cubicBezTo>
                  <a:pt x="92" y="17"/>
                  <a:pt x="92" y="17"/>
                  <a:pt x="92" y="17"/>
                </a:cubicBezTo>
                <a:cubicBezTo>
                  <a:pt x="94" y="19"/>
                  <a:pt x="94" y="21"/>
                  <a:pt x="94" y="23"/>
                </a:cubicBezTo>
                <a:cubicBezTo>
                  <a:pt x="94" y="25"/>
                  <a:pt x="94" y="27"/>
                  <a:pt x="92" y="2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1" name="Freeform 126">
            <a:extLst>
              <a:ext uri="{FF2B5EF4-FFF2-40B4-BE49-F238E27FC236}">
                <a16:creationId xmlns:a16="http://schemas.microsoft.com/office/drawing/2014/main" id="{6E4C6C4C-2878-4D72-A081-6A17D56D82B3}"/>
              </a:ext>
            </a:extLst>
          </p:cNvPr>
          <p:cNvSpPr>
            <a:spLocks noEditPoints="1"/>
          </p:cNvSpPr>
          <p:nvPr/>
        </p:nvSpPr>
        <p:spPr bwMode="auto">
          <a:xfrm>
            <a:off x="4369699" y="1997900"/>
            <a:ext cx="450850" cy="412750"/>
          </a:xfrm>
          <a:custGeom>
            <a:avLst/>
            <a:gdLst>
              <a:gd name="T0" fmla="*/ 69 w 120"/>
              <a:gd name="T1" fmla="*/ 64 h 110"/>
              <a:gd name="T2" fmla="*/ 73 w 120"/>
              <a:gd name="T3" fmla="*/ 77 h 110"/>
              <a:gd name="T4" fmla="*/ 61 w 120"/>
              <a:gd name="T5" fmla="*/ 87 h 110"/>
              <a:gd name="T6" fmla="*/ 48 w 120"/>
              <a:gd name="T7" fmla="*/ 93 h 110"/>
              <a:gd name="T8" fmla="*/ 33 w 120"/>
              <a:gd name="T9" fmla="*/ 93 h 110"/>
              <a:gd name="T10" fmla="*/ 19 w 120"/>
              <a:gd name="T11" fmla="*/ 87 h 110"/>
              <a:gd name="T12" fmla="*/ 7 w 120"/>
              <a:gd name="T13" fmla="*/ 77 h 110"/>
              <a:gd name="T14" fmla="*/ 11 w 120"/>
              <a:gd name="T15" fmla="*/ 64 h 110"/>
              <a:gd name="T16" fmla="*/ 0 w 120"/>
              <a:gd name="T17" fmla="*/ 49 h 110"/>
              <a:gd name="T18" fmla="*/ 13 w 120"/>
              <a:gd name="T19" fmla="*/ 41 h 110"/>
              <a:gd name="T20" fmla="*/ 8 w 120"/>
              <a:gd name="T21" fmla="*/ 31 h 110"/>
              <a:gd name="T22" fmla="*/ 26 w 120"/>
              <a:gd name="T23" fmla="*/ 28 h 110"/>
              <a:gd name="T24" fmla="*/ 34 w 120"/>
              <a:gd name="T25" fmla="*/ 15 h 110"/>
              <a:gd name="T26" fmla="*/ 49 w 120"/>
              <a:gd name="T27" fmla="*/ 26 h 110"/>
              <a:gd name="T28" fmla="*/ 63 w 120"/>
              <a:gd name="T29" fmla="*/ 22 h 110"/>
              <a:gd name="T30" fmla="*/ 72 w 120"/>
              <a:gd name="T31" fmla="*/ 34 h 110"/>
              <a:gd name="T32" fmla="*/ 79 w 120"/>
              <a:gd name="T33" fmla="*/ 47 h 110"/>
              <a:gd name="T34" fmla="*/ 40 w 120"/>
              <a:gd name="T35" fmla="*/ 39 h 110"/>
              <a:gd name="T36" fmla="*/ 56 w 120"/>
              <a:gd name="T37" fmla="*/ 55 h 110"/>
              <a:gd name="T38" fmla="*/ 111 w 120"/>
              <a:gd name="T39" fmla="*/ 29 h 110"/>
              <a:gd name="T40" fmla="*/ 112 w 120"/>
              <a:gd name="T41" fmla="*/ 42 h 110"/>
              <a:gd name="T42" fmla="*/ 96 w 120"/>
              <a:gd name="T43" fmla="*/ 39 h 110"/>
              <a:gd name="T44" fmla="*/ 80 w 120"/>
              <a:gd name="T45" fmla="*/ 42 h 110"/>
              <a:gd name="T46" fmla="*/ 81 w 120"/>
              <a:gd name="T47" fmla="*/ 29 h 110"/>
              <a:gd name="T48" fmla="*/ 81 w 120"/>
              <a:gd name="T49" fmla="*/ 17 h 110"/>
              <a:gd name="T50" fmla="*/ 80 w 120"/>
              <a:gd name="T51" fmla="*/ 4 h 110"/>
              <a:gd name="T52" fmla="*/ 96 w 120"/>
              <a:gd name="T53" fmla="*/ 7 h 110"/>
              <a:gd name="T54" fmla="*/ 104 w 120"/>
              <a:gd name="T55" fmla="*/ 0 h 110"/>
              <a:gd name="T56" fmla="*/ 109 w 120"/>
              <a:gd name="T57" fmla="*/ 13 h 110"/>
              <a:gd name="T58" fmla="*/ 120 w 120"/>
              <a:gd name="T59" fmla="*/ 27 h 110"/>
              <a:gd name="T60" fmla="*/ 109 w 120"/>
              <a:gd name="T61" fmla="*/ 97 h 110"/>
              <a:gd name="T62" fmla="*/ 104 w 120"/>
              <a:gd name="T63" fmla="*/ 110 h 110"/>
              <a:gd name="T64" fmla="*/ 94 w 120"/>
              <a:gd name="T65" fmla="*/ 103 h 110"/>
              <a:gd name="T66" fmla="*/ 80 w 120"/>
              <a:gd name="T67" fmla="*/ 105 h 110"/>
              <a:gd name="T68" fmla="*/ 72 w 120"/>
              <a:gd name="T69" fmla="*/ 91 h 110"/>
              <a:gd name="T70" fmla="*/ 83 w 120"/>
              <a:gd name="T71" fmla="*/ 77 h 110"/>
              <a:gd name="T72" fmla="*/ 88 w 120"/>
              <a:gd name="T73" fmla="*/ 64 h 110"/>
              <a:gd name="T74" fmla="*/ 98 w 120"/>
              <a:gd name="T75" fmla="*/ 71 h 110"/>
              <a:gd name="T76" fmla="*/ 112 w 120"/>
              <a:gd name="T77" fmla="*/ 68 h 110"/>
              <a:gd name="T78" fmla="*/ 111 w 120"/>
              <a:gd name="T79" fmla="*/ 81 h 110"/>
              <a:gd name="T80" fmla="*/ 96 w 120"/>
              <a:gd name="T81" fmla="*/ 15 h 110"/>
              <a:gd name="T82" fmla="*/ 104 w 120"/>
              <a:gd name="T83" fmla="*/ 23 h 110"/>
              <a:gd name="T84" fmla="*/ 88 w 120"/>
              <a:gd name="T85" fmla="*/ 87 h 110"/>
              <a:gd name="T86" fmla="*/ 96 w 120"/>
              <a:gd name="T87" fmla="*/ 79 h 1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120" h="110">
                <a:moveTo>
                  <a:pt x="80" y="61"/>
                </a:moveTo>
                <a:cubicBezTo>
                  <a:pt x="80" y="62"/>
                  <a:pt x="80" y="63"/>
                  <a:pt x="79" y="63"/>
                </a:cubicBezTo>
                <a:cubicBezTo>
                  <a:pt x="69" y="64"/>
                  <a:pt x="69" y="64"/>
                  <a:pt x="69" y="64"/>
                </a:cubicBezTo>
                <a:cubicBezTo>
                  <a:pt x="69" y="66"/>
                  <a:pt x="68" y="67"/>
                  <a:pt x="67" y="69"/>
                </a:cubicBezTo>
                <a:cubicBezTo>
                  <a:pt x="69" y="71"/>
                  <a:pt x="71" y="74"/>
                  <a:pt x="73" y="76"/>
                </a:cubicBezTo>
                <a:cubicBezTo>
                  <a:pt x="73" y="77"/>
                  <a:pt x="73" y="77"/>
                  <a:pt x="73" y="77"/>
                </a:cubicBezTo>
                <a:cubicBezTo>
                  <a:pt x="73" y="78"/>
                  <a:pt x="73" y="78"/>
                  <a:pt x="73" y="79"/>
                </a:cubicBezTo>
                <a:cubicBezTo>
                  <a:pt x="71" y="80"/>
                  <a:pt x="64" y="88"/>
                  <a:pt x="63" y="88"/>
                </a:cubicBezTo>
                <a:cubicBezTo>
                  <a:pt x="62" y="88"/>
                  <a:pt x="62" y="88"/>
                  <a:pt x="61" y="87"/>
                </a:cubicBezTo>
                <a:cubicBezTo>
                  <a:pt x="54" y="82"/>
                  <a:pt x="54" y="82"/>
                  <a:pt x="54" y="82"/>
                </a:cubicBezTo>
                <a:cubicBezTo>
                  <a:pt x="53" y="83"/>
                  <a:pt x="51" y="83"/>
                  <a:pt x="49" y="84"/>
                </a:cubicBezTo>
                <a:cubicBezTo>
                  <a:pt x="49" y="87"/>
                  <a:pt x="49" y="90"/>
                  <a:pt x="48" y="93"/>
                </a:cubicBezTo>
                <a:cubicBezTo>
                  <a:pt x="48" y="94"/>
                  <a:pt x="47" y="95"/>
                  <a:pt x="46" y="95"/>
                </a:cubicBezTo>
                <a:cubicBezTo>
                  <a:pt x="34" y="95"/>
                  <a:pt x="34" y="95"/>
                  <a:pt x="34" y="95"/>
                </a:cubicBezTo>
                <a:cubicBezTo>
                  <a:pt x="34" y="95"/>
                  <a:pt x="33" y="94"/>
                  <a:pt x="33" y="93"/>
                </a:cubicBezTo>
                <a:cubicBezTo>
                  <a:pt x="31" y="84"/>
                  <a:pt x="31" y="84"/>
                  <a:pt x="31" y="84"/>
                </a:cubicBezTo>
                <a:cubicBezTo>
                  <a:pt x="29" y="83"/>
                  <a:pt x="28" y="83"/>
                  <a:pt x="26" y="82"/>
                </a:cubicBezTo>
                <a:cubicBezTo>
                  <a:pt x="19" y="87"/>
                  <a:pt x="19" y="87"/>
                  <a:pt x="19" y="87"/>
                </a:cubicBezTo>
                <a:cubicBezTo>
                  <a:pt x="19" y="88"/>
                  <a:pt x="18" y="88"/>
                  <a:pt x="18" y="88"/>
                </a:cubicBezTo>
                <a:cubicBezTo>
                  <a:pt x="17" y="88"/>
                  <a:pt x="17" y="88"/>
                  <a:pt x="16" y="87"/>
                </a:cubicBezTo>
                <a:cubicBezTo>
                  <a:pt x="15" y="86"/>
                  <a:pt x="7" y="79"/>
                  <a:pt x="7" y="77"/>
                </a:cubicBezTo>
                <a:cubicBezTo>
                  <a:pt x="7" y="77"/>
                  <a:pt x="8" y="77"/>
                  <a:pt x="8" y="76"/>
                </a:cubicBezTo>
                <a:cubicBezTo>
                  <a:pt x="10" y="74"/>
                  <a:pt x="12" y="72"/>
                  <a:pt x="13" y="69"/>
                </a:cubicBezTo>
                <a:cubicBezTo>
                  <a:pt x="13" y="67"/>
                  <a:pt x="12" y="66"/>
                  <a:pt x="11" y="64"/>
                </a:cubicBezTo>
                <a:cubicBezTo>
                  <a:pt x="2" y="62"/>
                  <a:pt x="2" y="62"/>
                  <a:pt x="2" y="62"/>
                </a:cubicBezTo>
                <a:cubicBezTo>
                  <a:pt x="1" y="62"/>
                  <a:pt x="0" y="62"/>
                  <a:pt x="0" y="61"/>
                </a:cubicBezTo>
                <a:cubicBezTo>
                  <a:pt x="0" y="49"/>
                  <a:pt x="0" y="49"/>
                  <a:pt x="0" y="49"/>
                </a:cubicBezTo>
                <a:cubicBezTo>
                  <a:pt x="0" y="48"/>
                  <a:pt x="1" y="47"/>
                  <a:pt x="2" y="47"/>
                </a:cubicBezTo>
                <a:cubicBezTo>
                  <a:pt x="11" y="46"/>
                  <a:pt x="11" y="46"/>
                  <a:pt x="11" y="46"/>
                </a:cubicBezTo>
                <a:cubicBezTo>
                  <a:pt x="12" y="44"/>
                  <a:pt x="13" y="43"/>
                  <a:pt x="13" y="41"/>
                </a:cubicBezTo>
                <a:cubicBezTo>
                  <a:pt x="12" y="38"/>
                  <a:pt x="10" y="36"/>
                  <a:pt x="8" y="34"/>
                </a:cubicBezTo>
                <a:cubicBezTo>
                  <a:pt x="7" y="33"/>
                  <a:pt x="7" y="33"/>
                  <a:pt x="7" y="33"/>
                </a:cubicBezTo>
                <a:cubicBezTo>
                  <a:pt x="7" y="32"/>
                  <a:pt x="7" y="32"/>
                  <a:pt x="8" y="31"/>
                </a:cubicBezTo>
                <a:cubicBezTo>
                  <a:pt x="9" y="30"/>
                  <a:pt x="16" y="22"/>
                  <a:pt x="18" y="22"/>
                </a:cubicBezTo>
                <a:cubicBezTo>
                  <a:pt x="18" y="22"/>
                  <a:pt x="19" y="22"/>
                  <a:pt x="19" y="23"/>
                </a:cubicBezTo>
                <a:cubicBezTo>
                  <a:pt x="26" y="28"/>
                  <a:pt x="26" y="28"/>
                  <a:pt x="26" y="28"/>
                </a:cubicBezTo>
                <a:cubicBezTo>
                  <a:pt x="28" y="27"/>
                  <a:pt x="29" y="27"/>
                  <a:pt x="31" y="26"/>
                </a:cubicBezTo>
                <a:cubicBezTo>
                  <a:pt x="31" y="23"/>
                  <a:pt x="32" y="20"/>
                  <a:pt x="33" y="17"/>
                </a:cubicBezTo>
                <a:cubicBezTo>
                  <a:pt x="33" y="16"/>
                  <a:pt x="34" y="15"/>
                  <a:pt x="34" y="15"/>
                </a:cubicBezTo>
                <a:cubicBezTo>
                  <a:pt x="46" y="15"/>
                  <a:pt x="46" y="15"/>
                  <a:pt x="46" y="15"/>
                </a:cubicBezTo>
                <a:cubicBezTo>
                  <a:pt x="47" y="15"/>
                  <a:pt x="48" y="16"/>
                  <a:pt x="48" y="17"/>
                </a:cubicBezTo>
                <a:cubicBezTo>
                  <a:pt x="49" y="26"/>
                  <a:pt x="49" y="26"/>
                  <a:pt x="49" y="26"/>
                </a:cubicBezTo>
                <a:cubicBezTo>
                  <a:pt x="51" y="27"/>
                  <a:pt x="53" y="27"/>
                  <a:pt x="54" y="28"/>
                </a:cubicBezTo>
                <a:cubicBezTo>
                  <a:pt x="61" y="23"/>
                  <a:pt x="61" y="23"/>
                  <a:pt x="61" y="23"/>
                </a:cubicBezTo>
                <a:cubicBezTo>
                  <a:pt x="62" y="22"/>
                  <a:pt x="62" y="22"/>
                  <a:pt x="63" y="22"/>
                </a:cubicBezTo>
                <a:cubicBezTo>
                  <a:pt x="63" y="22"/>
                  <a:pt x="64" y="22"/>
                  <a:pt x="64" y="23"/>
                </a:cubicBezTo>
                <a:cubicBezTo>
                  <a:pt x="66" y="24"/>
                  <a:pt x="73" y="31"/>
                  <a:pt x="73" y="33"/>
                </a:cubicBezTo>
                <a:cubicBezTo>
                  <a:pt x="73" y="33"/>
                  <a:pt x="73" y="33"/>
                  <a:pt x="72" y="34"/>
                </a:cubicBezTo>
                <a:cubicBezTo>
                  <a:pt x="71" y="36"/>
                  <a:pt x="69" y="38"/>
                  <a:pt x="67" y="41"/>
                </a:cubicBezTo>
                <a:cubicBezTo>
                  <a:pt x="68" y="43"/>
                  <a:pt x="69" y="44"/>
                  <a:pt x="69" y="46"/>
                </a:cubicBezTo>
                <a:cubicBezTo>
                  <a:pt x="79" y="47"/>
                  <a:pt x="79" y="47"/>
                  <a:pt x="79" y="47"/>
                </a:cubicBezTo>
                <a:cubicBezTo>
                  <a:pt x="80" y="48"/>
                  <a:pt x="80" y="48"/>
                  <a:pt x="80" y="49"/>
                </a:cubicBezTo>
                <a:lnTo>
                  <a:pt x="80" y="61"/>
                </a:lnTo>
                <a:close/>
                <a:moveTo>
                  <a:pt x="40" y="39"/>
                </a:moveTo>
                <a:cubicBezTo>
                  <a:pt x="31" y="39"/>
                  <a:pt x="24" y="46"/>
                  <a:pt x="24" y="55"/>
                </a:cubicBezTo>
                <a:cubicBezTo>
                  <a:pt x="24" y="64"/>
                  <a:pt x="31" y="71"/>
                  <a:pt x="40" y="71"/>
                </a:cubicBezTo>
                <a:cubicBezTo>
                  <a:pt x="49" y="71"/>
                  <a:pt x="56" y="64"/>
                  <a:pt x="56" y="55"/>
                </a:cubicBezTo>
                <a:cubicBezTo>
                  <a:pt x="56" y="46"/>
                  <a:pt x="49" y="39"/>
                  <a:pt x="40" y="39"/>
                </a:cubicBezTo>
                <a:close/>
                <a:moveTo>
                  <a:pt x="120" y="27"/>
                </a:moveTo>
                <a:cubicBezTo>
                  <a:pt x="120" y="28"/>
                  <a:pt x="112" y="29"/>
                  <a:pt x="111" y="29"/>
                </a:cubicBezTo>
                <a:cubicBezTo>
                  <a:pt x="110" y="31"/>
                  <a:pt x="110" y="32"/>
                  <a:pt x="109" y="33"/>
                </a:cubicBezTo>
                <a:cubicBezTo>
                  <a:pt x="110" y="34"/>
                  <a:pt x="112" y="40"/>
                  <a:pt x="112" y="41"/>
                </a:cubicBezTo>
                <a:cubicBezTo>
                  <a:pt x="112" y="41"/>
                  <a:pt x="112" y="41"/>
                  <a:pt x="112" y="42"/>
                </a:cubicBezTo>
                <a:cubicBezTo>
                  <a:pt x="111" y="42"/>
                  <a:pt x="104" y="46"/>
                  <a:pt x="104" y="46"/>
                </a:cubicBezTo>
                <a:cubicBezTo>
                  <a:pt x="103" y="46"/>
                  <a:pt x="99" y="40"/>
                  <a:pt x="98" y="39"/>
                </a:cubicBezTo>
                <a:cubicBezTo>
                  <a:pt x="97" y="39"/>
                  <a:pt x="97" y="39"/>
                  <a:pt x="96" y="39"/>
                </a:cubicBezTo>
                <a:cubicBezTo>
                  <a:pt x="96" y="39"/>
                  <a:pt x="95" y="39"/>
                  <a:pt x="94" y="39"/>
                </a:cubicBezTo>
                <a:cubicBezTo>
                  <a:pt x="94" y="40"/>
                  <a:pt x="89" y="46"/>
                  <a:pt x="88" y="46"/>
                </a:cubicBezTo>
                <a:cubicBezTo>
                  <a:pt x="88" y="46"/>
                  <a:pt x="81" y="42"/>
                  <a:pt x="80" y="42"/>
                </a:cubicBezTo>
                <a:cubicBezTo>
                  <a:pt x="80" y="41"/>
                  <a:pt x="80" y="41"/>
                  <a:pt x="80" y="41"/>
                </a:cubicBezTo>
                <a:cubicBezTo>
                  <a:pt x="80" y="40"/>
                  <a:pt x="83" y="34"/>
                  <a:pt x="83" y="33"/>
                </a:cubicBezTo>
                <a:cubicBezTo>
                  <a:pt x="83" y="32"/>
                  <a:pt x="82" y="31"/>
                  <a:pt x="81" y="29"/>
                </a:cubicBezTo>
                <a:cubicBezTo>
                  <a:pt x="80" y="29"/>
                  <a:pt x="72" y="28"/>
                  <a:pt x="72" y="27"/>
                </a:cubicBezTo>
                <a:cubicBezTo>
                  <a:pt x="72" y="19"/>
                  <a:pt x="72" y="19"/>
                  <a:pt x="72" y="19"/>
                </a:cubicBezTo>
                <a:cubicBezTo>
                  <a:pt x="72" y="18"/>
                  <a:pt x="80" y="17"/>
                  <a:pt x="81" y="17"/>
                </a:cubicBezTo>
                <a:cubicBezTo>
                  <a:pt x="82" y="16"/>
                  <a:pt x="83" y="14"/>
                  <a:pt x="83" y="13"/>
                </a:cubicBezTo>
                <a:cubicBezTo>
                  <a:pt x="83" y="12"/>
                  <a:pt x="80" y="6"/>
                  <a:pt x="80" y="5"/>
                </a:cubicBezTo>
                <a:cubicBezTo>
                  <a:pt x="80" y="5"/>
                  <a:pt x="80" y="5"/>
                  <a:pt x="80" y="4"/>
                </a:cubicBezTo>
                <a:cubicBezTo>
                  <a:pt x="81" y="4"/>
                  <a:pt x="88" y="0"/>
                  <a:pt x="88" y="0"/>
                </a:cubicBezTo>
                <a:cubicBezTo>
                  <a:pt x="89" y="0"/>
                  <a:pt x="94" y="6"/>
                  <a:pt x="94" y="7"/>
                </a:cubicBezTo>
                <a:cubicBezTo>
                  <a:pt x="95" y="7"/>
                  <a:pt x="96" y="7"/>
                  <a:pt x="96" y="7"/>
                </a:cubicBezTo>
                <a:cubicBezTo>
                  <a:pt x="97" y="7"/>
                  <a:pt x="97" y="7"/>
                  <a:pt x="98" y="7"/>
                </a:cubicBezTo>
                <a:cubicBezTo>
                  <a:pt x="100" y="5"/>
                  <a:pt x="102" y="2"/>
                  <a:pt x="104" y="0"/>
                </a:cubicBezTo>
                <a:cubicBezTo>
                  <a:pt x="104" y="0"/>
                  <a:pt x="104" y="0"/>
                  <a:pt x="104" y="0"/>
                </a:cubicBezTo>
                <a:cubicBezTo>
                  <a:pt x="104" y="0"/>
                  <a:pt x="111" y="4"/>
                  <a:pt x="112" y="4"/>
                </a:cubicBezTo>
                <a:cubicBezTo>
                  <a:pt x="112" y="5"/>
                  <a:pt x="112" y="5"/>
                  <a:pt x="112" y="5"/>
                </a:cubicBezTo>
                <a:cubicBezTo>
                  <a:pt x="112" y="6"/>
                  <a:pt x="110" y="12"/>
                  <a:pt x="109" y="13"/>
                </a:cubicBezTo>
                <a:cubicBezTo>
                  <a:pt x="110" y="14"/>
                  <a:pt x="110" y="16"/>
                  <a:pt x="111" y="17"/>
                </a:cubicBezTo>
                <a:cubicBezTo>
                  <a:pt x="112" y="17"/>
                  <a:pt x="120" y="18"/>
                  <a:pt x="120" y="19"/>
                </a:cubicBezTo>
                <a:lnTo>
                  <a:pt x="120" y="27"/>
                </a:lnTo>
                <a:close/>
                <a:moveTo>
                  <a:pt x="120" y="91"/>
                </a:moveTo>
                <a:cubicBezTo>
                  <a:pt x="120" y="92"/>
                  <a:pt x="112" y="93"/>
                  <a:pt x="111" y="93"/>
                </a:cubicBezTo>
                <a:cubicBezTo>
                  <a:pt x="110" y="94"/>
                  <a:pt x="110" y="96"/>
                  <a:pt x="109" y="97"/>
                </a:cubicBezTo>
                <a:cubicBezTo>
                  <a:pt x="110" y="98"/>
                  <a:pt x="112" y="104"/>
                  <a:pt x="112" y="105"/>
                </a:cubicBezTo>
                <a:cubicBezTo>
                  <a:pt x="112" y="105"/>
                  <a:pt x="112" y="105"/>
                  <a:pt x="112" y="106"/>
                </a:cubicBezTo>
                <a:cubicBezTo>
                  <a:pt x="111" y="106"/>
                  <a:pt x="104" y="110"/>
                  <a:pt x="104" y="110"/>
                </a:cubicBezTo>
                <a:cubicBezTo>
                  <a:pt x="103" y="110"/>
                  <a:pt x="99" y="104"/>
                  <a:pt x="98" y="103"/>
                </a:cubicBezTo>
                <a:cubicBezTo>
                  <a:pt x="97" y="103"/>
                  <a:pt x="97" y="103"/>
                  <a:pt x="96" y="103"/>
                </a:cubicBezTo>
                <a:cubicBezTo>
                  <a:pt x="96" y="103"/>
                  <a:pt x="95" y="103"/>
                  <a:pt x="94" y="103"/>
                </a:cubicBezTo>
                <a:cubicBezTo>
                  <a:pt x="94" y="104"/>
                  <a:pt x="89" y="110"/>
                  <a:pt x="88" y="110"/>
                </a:cubicBezTo>
                <a:cubicBezTo>
                  <a:pt x="88" y="110"/>
                  <a:pt x="81" y="106"/>
                  <a:pt x="80" y="106"/>
                </a:cubicBezTo>
                <a:cubicBezTo>
                  <a:pt x="80" y="105"/>
                  <a:pt x="80" y="105"/>
                  <a:pt x="80" y="105"/>
                </a:cubicBezTo>
                <a:cubicBezTo>
                  <a:pt x="80" y="104"/>
                  <a:pt x="83" y="98"/>
                  <a:pt x="83" y="97"/>
                </a:cubicBezTo>
                <a:cubicBezTo>
                  <a:pt x="83" y="96"/>
                  <a:pt x="82" y="94"/>
                  <a:pt x="81" y="93"/>
                </a:cubicBezTo>
                <a:cubicBezTo>
                  <a:pt x="80" y="93"/>
                  <a:pt x="72" y="92"/>
                  <a:pt x="72" y="91"/>
                </a:cubicBezTo>
                <a:cubicBezTo>
                  <a:pt x="72" y="83"/>
                  <a:pt x="72" y="83"/>
                  <a:pt x="72" y="83"/>
                </a:cubicBezTo>
                <a:cubicBezTo>
                  <a:pt x="72" y="82"/>
                  <a:pt x="80" y="81"/>
                  <a:pt x="81" y="81"/>
                </a:cubicBezTo>
                <a:cubicBezTo>
                  <a:pt x="82" y="80"/>
                  <a:pt x="83" y="78"/>
                  <a:pt x="83" y="77"/>
                </a:cubicBezTo>
                <a:cubicBezTo>
                  <a:pt x="83" y="76"/>
                  <a:pt x="80" y="70"/>
                  <a:pt x="80" y="69"/>
                </a:cubicBezTo>
                <a:cubicBezTo>
                  <a:pt x="80" y="69"/>
                  <a:pt x="80" y="68"/>
                  <a:pt x="80" y="68"/>
                </a:cubicBezTo>
                <a:cubicBezTo>
                  <a:pt x="81" y="68"/>
                  <a:pt x="88" y="64"/>
                  <a:pt x="88" y="64"/>
                </a:cubicBezTo>
                <a:cubicBezTo>
                  <a:pt x="89" y="64"/>
                  <a:pt x="94" y="70"/>
                  <a:pt x="94" y="71"/>
                </a:cubicBezTo>
                <a:cubicBezTo>
                  <a:pt x="95" y="71"/>
                  <a:pt x="96" y="71"/>
                  <a:pt x="96" y="71"/>
                </a:cubicBezTo>
                <a:cubicBezTo>
                  <a:pt x="97" y="71"/>
                  <a:pt x="97" y="71"/>
                  <a:pt x="98" y="71"/>
                </a:cubicBezTo>
                <a:cubicBezTo>
                  <a:pt x="100" y="69"/>
                  <a:pt x="102" y="66"/>
                  <a:pt x="104" y="64"/>
                </a:cubicBezTo>
                <a:cubicBezTo>
                  <a:pt x="104" y="64"/>
                  <a:pt x="104" y="64"/>
                  <a:pt x="104" y="64"/>
                </a:cubicBezTo>
                <a:cubicBezTo>
                  <a:pt x="104" y="64"/>
                  <a:pt x="111" y="68"/>
                  <a:pt x="112" y="68"/>
                </a:cubicBezTo>
                <a:cubicBezTo>
                  <a:pt x="112" y="68"/>
                  <a:pt x="112" y="69"/>
                  <a:pt x="112" y="69"/>
                </a:cubicBezTo>
                <a:cubicBezTo>
                  <a:pt x="112" y="70"/>
                  <a:pt x="110" y="76"/>
                  <a:pt x="109" y="77"/>
                </a:cubicBezTo>
                <a:cubicBezTo>
                  <a:pt x="110" y="78"/>
                  <a:pt x="110" y="80"/>
                  <a:pt x="111" y="81"/>
                </a:cubicBezTo>
                <a:cubicBezTo>
                  <a:pt x="112" y="81"/>
                  <a:pt x="120" y="82"/>
                  <a:pt x="120" y="83"/>
                </a:cubicBezTo>
                <a:lnTo>
                  <a:pt x="120" y="91"/>
                </a:lnTo>
                <a:close/>
                <a:moveTo>
                  <a:pt x="96" y="15"/>
                </a:moveTo>
                <a:cubicBezTo>
                  <a:pt x="92" y="15"/>
                  <a:pt x="88" y="19"/>
                  <a:pt x="88" y="23"/>
                </a:cubicBezTo>
                <a:cubicBezTo>
                  <a:pt x="88" y="27"/>
                  <a:pt x="92" y="31"/>
                  <a:pt x="96" y="31"/>
                </a:cubicBezTo>
                <a:cubicBezTo>
                  <a:pt x="101" y="31"/>
                  <a:pt x="104" y="27"/>
                  <a:pt x="104" y="23"/>
                </a:cubicBezTo>
                <a:cubicBezTo>
                  <a:pt x="104" y="19"/>
                  <a:pt x="101" y="15"/>
                  <a:pt x="96" y="15"/>
                </a:cubicBezTo>
                <a:close/>
                <a:moveTo>
                  <a:pt x="96" y="79"/>
                </a:moveTo>
                <a:cubicBezTo>
                  <a:pt x="92" y="79"/>
                  <a:pt x="88" y="83"/>
                  <a:pt x="88" y="87"/>
                </a:cubicBezTo>
                <a:cubicBezTo>
                  <a:pt x="88" y="91"/>
                  <a:pt x="92" y="95"/>
                  <a:pt x="96" y="95"/>
                </a:cubicBezTo>
                <a:cubicBezTo>
                  <a:pt x="101" y="95"/>
                  <a:pt x="104" y="91"/>
                  <a:pt x="104" y="87"/>
                </a:cubicBezTo>
                <a:cubicBezTo>
                  <a:pt x="104" y="83"/>
                  <a:pt x="101" y="79"/>
                  <a:pt x="96" y="79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2" name="Freeform 127">
            <a:extLst>
              <a:ext uri="{FF2B5EF4-FFF2-40B4-BE49-F238E27FC236}">
                <a16:creationId xmlns:a16="http://schemas.microsoft.com/office/drawing/2014/main" id="{24FD8CEB-EDA0-4018-8822-5D10909A5A1C}"/>
              </a:ext>
            </a:extLst>
          </p:cNvPr>
          <p:cNvSpPr>
            <a:spLocks noEditPoints="1"/>
          </p:cNvSpPr>
          <p:nvPr/>
        </p:nvSpPr>
        <p:spPr bwMode="auto">
          <a:xfrm>
            <a:off x="4045062" y="2818319"/>
            <a:ext cx="419100" cy="331788"/>
          </a:xfrm>
          <a:custGeom>
            <a:avLst/>
            <a:gdLst>
              <a:gd name="T0" fmla="*/ 44 w 112"/>
              <a:gd name="T1" fmla="*/ 64 h 88"/>
              <a:gd name="T2" fmla="*/ 33 w 112"/>
              <a:gd name="T3" fmla="*/ 63 h 88"/>
              <a:gd name="T4" fmla="*/ 16 w 112"/>
              <a:gd name="T5" fmla="*/ 71 h 88"/>
              <a:gd name="T6" fmla="*/ 10 w 112"/>
              <a:gd name="T7" fmla="*/ 72 h 88"/>
              <a:gd name="T8" fmla="*/ 10 w 112"/>
              <a:gd name="T9" fmla="*/ 72 h 88"/>
              <a:gd name="T10" fmla="*/ 8 w 112"/>
              <a:gd name="T11" fmla="*/ 70 h 88"/>
              <a:gd name="T12" fmla="*/ 9 w 112"/>
              <a:gd name="T13" fmla="*/ 67 h 88"/>
              <a:gd name="T14" fmla="*/ 17 w 112"/>
              <a:gd name="T15" fmla="*/ 57 h 88"/>
              <a:gd name="T16" fmla="*/ 0 w 112"/>
              <a:gd name="T17" fmla="*/ 32 h 88"/>
              <a:gd name="T18" fmla="*/ 44 w 112"/>
              <a:gd name="T19" fmla="*/ 0 h 88"/>
              <a:gd name="T20" fmla="*/ 88 w 112"/>
              <a:gd name="T21" fmla="*/ 32 h 88"/>
              <a:gd name="T22" fmla="*/ 44 w 112"/>
              <a:gd name="T23" fmla="*/ 64 h 88"/>
              <a:gd name="T24" fmla="*/ 95 w 112"/>
              <a:gd name="T25" fmla="*/ 73 h 88"/>
              <a:gd name="T26" fmla="*/ 103 w 112"/>
              <a:gd name="T27" fmla="*/ 83 h 88"/>
              <a:gd name="T28" fmla="*/ 104 w 112"/>
              <a:gd name="T29" fmla="*/ 86 h 88"/>
              <a:gd name="T30" fmla="*/ 102 w 112"/>
              <a:gd name="T31" fmla="*/ 88 h 88"/>
              <a:gd name="T32" fmla="*/ 96 w 112"/>
              <a:gd name="T33" fmla="*/ 87 h 88"/>
              <a:gd name="T34" fmla="*/ 79 w 112"/>
              <a:gd name="T35" fmla="*/ 79 h 88"/>
              <a:gd name="T36" fmla="*/ 68 w 112"/>
              <a:gd name="T37" fmla="*/ 80 h 88"/>
              <a:gd name="T38" fmla="*/ 38 w 112"/>
              <a:gd name="T39" fmla="*/ 72 h 88"/>
              <a:gd name="T40" fmla="*/ 44 w 112"/>
              <a:gd name="T41" fmla="*/ 72 h 88"/>
              <a:gd name="T42" fmla="*/ 80 w 112"/>
              <a:gd name="T43" fmla="*/ 61 h 88"/>
              <a:gd name="T44" fmla="*/ 96 w 112"/>
              <a:gd name="T45" fmla="*/ 32 h 88"/>
              <a:gd name="T46" fmla="*/ 95 w 112"/>
              <a:gd name="T47" fmla="*/ 22 h 88"/>
              <a:gd name="T48" fmla="*/ 112 w 112"/>
              <a:gd name="T49" fmla="*/ 48 h 88"/>
              <a:gd name="T50" fmla="*/ 95 w 112"/>
              <a:gd name="T51" fmla="*/ 73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12" h="88">
                <a:moveTo>
                  <a:pt x="44" y="64"/>
                </a:moveTo>
                <a:cubicBezTo>
                  <a:pt x="40" y="64"/>
                  <a:pt x="36" y="64"/>
                  <a:pt x="33" y="63"/>
                </a:cubicBezTo>
                <a:cubicBezTo>
                  <a:pt x="28" y="67"/>
                  <a:pt x="22" y="69"/>
                  <a:pt x="16" y="71"/>
                </a:cubicBezTo>
                <a:cubicBezTo>
                  <a:pt x="14" y="71"/>
                  <a:pt x="12" y="72"/>
                  <a:pt x="10" y="72"/>
                </a:cubicBezTo>
                <a:cubicBezTo>
                  <a:pt x="10" y="72"/>
                  <a:pt x="10" y="72"/>
                  <a:pt x="10" y="72"/>
                </a:cubicBezTo>
                <a:cubicBezTo>
                  <a:pt x="9" y="72"/>
                  <a:pt x="8" y="71"/>
                  <a:pt x="8" y="70"/>
                </a:cubicBezTo>
                <a:cubicBezTo>
                  <a:pt x="8" y="69"/>
                  <a:pt x="9" y="68"/>
                  <a:pt x="9" y="67"/>
                </a:cubicBezTo>
                <a:cubicBezTo>
                  <a:pt x="12" y="65"/>
                  <a:pt x="15" y="62"/>
                  <a:pt x="17" y="57"/>
                </a:cubicBezTo>
                <a:cubicBezTo>
                  <a:pt x="7" y="51"/>
                  <a:pt x="0" y="42"/>
                  <a:pt x="0" y="32"/>
                </a:cubicBezTo>
                <a:cubicBezTo>
                  <a:pt x="0" y="14"/>
                  <a:pt x="20" y="0"/>
                  <a:pt x="44" y="0"/>
                </a:cubicBezTo>
                <a:cubicBezTo>
                  <a:pt x="68" y="0"/>
                  <a:pt x="88" y="14"/>
                  <a:pt x="88" y="32"/>
                </a:cubicBezTo>
                <a:cubicBezTo>
                  <a:pt x="88" y="50"/>
                  <a:pt x="68" y="64"/>
                  <a:pt x="44" y="64"/>
                </a:cubicBezTo>
                <a:close/>
                <a:moveTo>
                  <a:pt x="95" y="73"/>
                </a:moveTo>
                <a:cubicBezTo>
                  <a:pt x="97" y="78"/>
                  <a:pt x="100" y="81"/>
                  <a:pt x="103" y="83"/>
                </a:cubicBezTo>
                <a:cubicBezTo>
                  <a:pt x="103" y="84"/>
                  <a:pt x="104" y="85"/>
                  <a:pt x="104" y="86"/>
                </a:cubicBezTo>
                <a:cubicBezTo>
                  <a:pt x="104" y="87"/>
                  <a:pt x="103" y="88"/>
                  <a:pt x="102" y="88"/>
                </a:cubicBezTo>
                <a:cubicBezTo>
                  <a:pt x="100" y="88"/>
                  <a:pt x="98" y="87"/>
                  <a:pt x="96" y="87"/>
                </a:cubicBezTo>
                <a:cubicBezTo>
                  <a:pt x="90" y="85"/>
                  <a:pt x="84" y="83"/>
                  <a:pt x="79" y="79"/>
                </a:cubicBezTo>
                <a:cubicBezTo>
                  <a:pt x="75" y="80"/>
                  <a:pt x="72" y="80"/>
                  <a:pt x="68" y="80"/>
                </a:cubicBezTo>
                <a:cubicBezTo>
                  <a:pt x="57" y="80"/>
                  <a:pt x="46" y="77"/>
                  <a:pt x="38" y="72"/>
                </a:cubicBezTo>
                <a:cubicBezTo>
                  <a:pt x="40" y="72"/>
                  <a:pt x="42" y="72"/>
                  <a:pt x="44" y="72"/>
                </a:cubicBezTo>
                <a:cubicBezTo>
                  <a:pt x="57" y="72"/>
                  <a:pt x="70" y="68"/>
                  <a:pt x="80" y="61"/>
                </a:cubicBezTo>
                <a:cubicBezTo>
                  <a:pt x="90" y="53"/>
                  <a:pt x="96" y="43"/>
                  <a:pt x="96" y="32"/>
                </a:cubicBezTo>
                <a:cubicBezTo>
                  <a:pt x="96" y="29"/>
                  <a:pt x="95" y="26"/>
                  <a:pt x="95" y="22"/>
                </a:cubicBezTo>
                <a:cubicBezTo>
                  <a:pt x="105" y="28"/>
                  <a:pt x="112" y="38"/>
                  <a:pt x="112" y="48"/>
                </a:cubicBezTo>
                <a:cubicBezTo>
                  <a:pt x="112" y="58"/>
                  <a:pt x="105" y="67"/>
                  <a:pt x="95" y="7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3" name="Freeform 133">
            <a:extLst>
              <a:ext uri="{FF2B5EF4-FFF2-40B4-BE49-F238E27FC236}">
                <a16:creationId xmlns:a16="http://schemas.microsoft.com/office/drawing/2014/main" id="{FD74C689-2C84-4553-90E3-324D2F3BF48E}"/>
              </a:ext>
            </a:extLst>
          </p:cNvPr>
          <p:cNvSpPr>
            <a:spLocks noEditPoints="1"/>
          </p:cNvSpPr>
          <p:nvPr/>
        </p:nvSpPr>
        <p:spPr bwMode="auto">
          <a:xfrm>
            <a:off x="2774195" y="3959331"/>
            <a:ext cx="271463" cy="390525"/>
          </a:xfrm>
          <a:custGeom>
            <a:avLst/>
            <a:gdLst>
              <a:gd name="T0" fmla="*/ 68 w 72"/>
              <a:gd name="T1" fmla="*/ 72 h 104"/>
              <a:gd name="T2" fmla="*/ 41 w 72"/>
              <a:gd name="T3" fmla="*/ 72 h 104"/>
              <a:gd name="T4" fmla="*/ 38 w 72"/>
              <a:gd name="T5" fmla="*/ 102 h 104"/>
              <a:gd name="T6" fmla="*/ 36 w 72"/>
              <a:gd name="T7" fmla="*/ 104 h 104"/>
              <a:gd name="T8" fmla="*/ 36 w 72"/>
              <a:gd name="T9" fmla="*/ 104 h 104"/>
              <a:gd name="T10" fmla="*/ 34 w 72"/>
              <a:gd name="T11" fmla="*/ 102 h 104"/>
              <a:gd name="T12" fmla="*/ 29 w 72"/>
              <a:gd name="T13" fmla="*/ 72 h 104"/>
              <a:gd name="T14" fmla="*/ 4 w 72"/>
              <a:gd name="T15" fmla="*/ 72 h 104"/>
              <a:gd name="T16" fmla="*/ 0 w 72"/>
              <a:gd name="T17" fmla="*/ 68 h 104"/>
              <a:gd name="T18" fmla="*/ 16 w 72"/>
              <a:gd name="T19" fmla="*/ 48 h 104"/>
              <a:gd name="T20" fmla="*/ 16 w 72"/>
              <a:gd name="T21" fmla="*/ 16 h 104"/>
              <a:gd name="T22" fmla="*/ 8 w 72"/>
              <a:gd name="T23" fmla="*/ 8 h 104"/>
              <a:gd name="T24" fmla="*/ 16 w 72"/>
              <a:gd name="T25" fmla="*/ 0 h 104"/>
              <a:gd name="T26" fmla="*/ 56 w 72"/>
              <a:gd name="T27" fmla="*/ 0 h 104"/>
              <a:gd name="T28" fmla="*/ 64 w 72"/>
              <a:gd name="T29" fmla="*/ 8 h 104"/>
              <a:gd name="T30" fmla="*/ 56 w 72"/>
              <a:gd name="T31" fmla="*/ 16 h 104"/>
              <a:gd name="T32" fmla="*/ 56 w 72"/>
              <a:gd name="T33" fmla="*/ 48 h 104"/>
              <a:gd name="T34" fmla="*/ 72 w 72"/>
              <a:gd name="T35" fmla="*/ 68 h 104"/>
              <a:gd name="T36" fmla="*/ 68 w 72"/>
              <a:gd name="T37" fmla="*/ 72 h 104"/>
              <a:gd name="T38" fmla="*/ 30 w 72"/>
              <a:gd name="T39" fmla="*/ 18 h 104"/>
              <a:gd name="T40" fmla="*/ 28 w 72"/>
              <a:gd name="T41" fmla="*/ 16 h 104"/>
              <a:gd name="T42" fmla="*/ 26 w 72"/>
              <a:gd name="T43" fmla="*/ 18 h 104"/>
              <a:gd name="T44" fmla="*/ 26 w 72"/>
              <a:gd name="T45" fmla="*/ 46 h 104"/>
              <a:gd name="T46" fmla="*/ 28 w 72"/>
              <a:gd name="T47" fmla="*/ 48 h 104"/>
              <a:gd name="T48" fmla="*/ 30 w 72"/>
              <a:gd name="T49" fmla="*/ 46 h 104"/>
              <a:gd name="T50" fmla="*/ 30 w 72"/>
              <a:gd name="T51" fmla="*/ 18 h 1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72" h="104">
                <a:moveTo>
                  <a:pt x="68" y="72"/>
                </a:moveTo>
                <a:cubicBezTo>
                  <a:pt x="41" y="72"/>
                  <a:pt x="41" y="72"/>
                  <a:pt x="41" y="72"/>
                </a:cubicBezTo>
                <a:cubicBezTo>
                  <a:pt x="38" y="102"/>
                  <a:pt x="38" y="102"/>
                  <a:pt x="38" y="102"/>
                </a:cubicBezTo>
                <a:cubicBezTo>
                  <a:pt x="38" y="103"/>
                  <a:pt x="37" y="104"/>
                  <a:pt x="36" y="104"/>
                </a:cubicBezTo>
                <a:cubicBezTo>
                  <a:pt x="36" y="104"/>
                  <a:pt x="36" y="104"/>
                  <a:pt x="36" y="104"/>
                </a:cubicBezTo>
                <a:cubicBezTo>
                  <a:pt x="35" y="104"/>
                  <a:pt x="34" y="103"/>
                  <a:pt x="34" y="102"/>
                </a:cubicBezTo>
                <a:cubicBezTo>
                  <a:pt x="29" y="72"/>
                  <a:pt x="29" y="72"/>
                  <a:pt x="29" y="72"/>
                </a:cubicBezTo>
                <a:cubicBezTo>
                  <a:pt x="4" y="72"/>
                  <a:pt x="4" y="72"/>
                  <a:pt x="4" y="72"/>
                </a:cubicBezTo>
                <a:cubicBezTo>
                  <a:pt x="2" y="72"/>
                  <a:pt x="0" y="70"/>
                  <a:pt x="0" y="68"/>
                </a:cubicBezTo>
                <a:cubicBezTo>
                  <a:pt x="0" y="58"/>
                  <a:pt x="8" y="48"/>
                  <a:pt x="16" y="48"/>
                </a:cubicBezTo>
                <a:cubicBezTo>
                  <a:pt x="16" y="16"/>
                  <a:pt x="16" y="16"/>
                  <a:pt x="16" y="16"/>
                </a:cubicBezTo>
                <a:cubicBezTo>
                  <a:pt x="11" y="16"/>
                  <a:pt x="8" y="12"/>
                  <a:pt x="8" y="8"/>
                </a:cubicBezTo>
                <a:cubicBezTo>
                  <a:pt x="8" y="3"/>
                  <a:pt x="11" y="0"/>
                  <a:pt x="16" y="0"/>
                </a:cubicBezTo>
                <a:cubicBezTo>
                  <a:pt x="56" y="0"/>
                  <a:pt x="56" y="0"/>
                  <a:pt x="56" y="0"/>
                </a:cubicBezTo>
                <a:cubicBezTo>
                  <a:pt x="60" y="0"/>
                  <a:pt x="64" y="3"/>
                  <a:pt x="64" y="8"/>
                </a:cubicBezTo>
                <a:cubicBezTo>
                  <a:pt x="64" y="12"/>
                  <a:pt x="60" y="16"/>
                  <a:pt x="56" y="16"/>
                </a:cubicBezTo>
                <a:cubicBezTo>
                  <a:pt x="56" y="48"/>
                  <a:pt x="56" y="48"/>
                  <a:pt x="56" y="48"/>
                </a:cubicBezTo>
                <a:cubicBezTo>
                  <a:pt x="64" y="48"/>
                  <a:pt x="72" y="58"/>
                  <a:pt x="72" y="68"/>
                </a:cubicBezTo>
                <a:cubicBezTo>
                  <a:pt x="72" y="70"/>
                  <a:pt x="70" y="72"/>
                  <a:pt x="68" y="72"/>
                </a:cubicBezTo>
                <a:close/>
                <a:moveTo>
                  <a:pt x="30" y="18"/>
                </a:moveTo>
                <a:cubicBezTo>
                  <a:pt x="30" y="17"/>
                  <a:pt x="29" y="16"/>
                  <a:pt x="28" y="16"/>
                </a:cubicBezTo>
                <a:cubicBezTo>
                  <a:pt x="27" y="16"/>
                  <a:pt x="26" y="17"/>
                  <a:pt x="26" y="18"/>
                </a:cubicBezTo>
                <a:cubicBezTo>
                  <a:pt x="26" y="46"/>
                  <a:pt x="26" y="46"/>
                  <a:pt x="26" y="46"/>
                </a:cubicBezTo>
                <a:cubicBezTo>
                  <a:pt x="26" y="47"/>
                  <a:pt x="27" y="48"/>
                  <a:pt x="28" y="48"/>
                </a:cubicBezTo>
                <a:cubicBezTo>
                  <a:pt x="29" y="48"/>
                  <a:pt x="30" y="47"/>
                  <a:pt x="30" y="46"/>
                </a:cubicBezTo>
                <a:lnTo>
                  <a:pt x="30" y="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4" name="Freeform 149">
            <a:extLst>
              <a:ext uri="{FF2B5EF4-FFF2-40B4-BE49-F238E27FC236}">
                <a16:creationId xmlns:a16="http://schemas.microsoft.com/office/drawing/2014/main" id="{A24C3E4C-2E28-423D-B25C-F19BAD747626}"/>
              </a:ext>
            </a:extLst>
          </p:cNvPr>
          <p:cNvSpPr>
            <a:spLocks noEditPoints="1"/>
          </p:cNvSpPr>
          <p:nvPr/>
        </p:nvSpPr>
        <p:spPr bwMode="auto">
          <a:xfrm>
            <a:off x="3006574" y="3007232"/>
            <a:ext cx="420688" cy="363538"/>
          </a:xfrm>
          <a:custGeom>
            <a:avLst/>
            <a:gdLst>
              <a:gd name="T0" fmla="*/ 112 w 112"/>
              <a:gd name="T1" fmla="*/ 40 h 97"/>
              <a:gd name="T2" fmla="*/ 104 w 112"/>
              <a:gd name="T3" fmla="*/ 48 h 97"/>
              <a:gd name="T4" fmla="*/ 104 w 112"/>
              <a:gd name="T5" fmla="*/ 72 h 97"/>
              <a:gd name="T6" fmla="*/ 96 w 112"/>
              <a:gd name="T7" fmla="*/ 80 h 97"/>
              <a:gd name="T8" fmla="*/ 45 w 112"/>
              <a:gd name="T9" fmla="*/ 56 h 97"/>
              <a:gd name="T10" fmla="*/ 40 w 112"/>
              <a:gd name="T11" fmla="*/ 72 h 97"/>
              <a:gd name="T12" fmla="*/ 48 w 112"/>
              <a:gd name="T13" fmla="*/ 89 h 97"/>
              <a:gd name="T14" fmla="*/ 22 w 112"/>
              <a:gd name="T15" fmla="*/ 92 h 97"/>
              <a:gd name="T16" fmla="*/ 17 w 112"/>
              <a:gd name="T17" fmla="*/ 56 h 97"/>
              <a:gd name="T18" fmla="*/ 10 w 112"/>
              <a:gd name="T19" fmla="*/ 56 h 97"/>
              <a:gd name="T20" fmla="*/ 0 w 112"/>
              <a:gd name="T21" fmla="*/ 46 h 97"/>
              <a:gd name="T22" fmla="*/ 0 w 112"/>
              <a:gd name="T23" fmla="*/ 34 h 97"/>
              <a:gd name="T24" fmla="*/ 10 w 112"/>
              <a:gd name="T25" fmla="*/ 24 h 97"/>
              <a:gd name="T26" fmla="*/ 40 w 112"/>
              <a:gd name="T27" fmla="*/ 24 h 97"/>
              <a:gd name="T28" fmla="*/ 96 w 112"/>
              <a:gd name="T29" fmla="*/ 0 h 97"/>
              <a:gd name="T30" fmla="*/ 104 w 112"/>
              <a:gd name="T31" fmla="*/ 8 h 97"/>
              <a:gd name="T32" fmla="*/ 104 w 112"/>
              <a:gd name="T33" fmla="*/ 32 h 97"/>
              <a:gd name="T34" fmla="*/ 112 w 112"/>
              <a:gd name="T35" fmla="*/ 40 h 97"/>
              <a:gd name="T36" fmla="*/ 96 w 112"/>
              <a:gd name="T37" fmla="*/ 10 h 97"/>
              <a:gd name="T38" fmla="*/ 48 w 112"/>
              <a:gd name="T39" fmla="*/ 31 h 97"/>
              <a:gd name="T40" fmla="*/ 48 w 112"/>
              <a:gd name="T41" fmla="*/ 48 h 97"/>
              <a:gd name="T42" fmla="*/ 96 w 112"/>
              <a:gd name="T43" fmla="*/ 69 h 97"/>
              <a:gd name="T44" fmla="*/ 96 w 112"/>
              <a:gd name="T45" fmla="*/ 10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2" h="97">
                <a:moveTo>
                  <a:pt x="112" y="40"/>
                </a:moveTo>
                <a:cubicBezTo>
                  <a:pt x="112" y="44"/>
                  <a:pt x="108" y="48"/>
                  <a:pt x="104" y="48"/>
                </a:cubicBezTo>
                <a:cubicBezTo>
                  <a:pt x="104" y="72"/>
                  <a:pt x="104" y="72"/>
                  <a:pt x="104" y="72"/>
                </a:cubicBezTo>
                <a:cubicBezTo>
                  <a:pt x="104" y="76"/>
                  <a:pt x="100" y="80"/>
                  <a:pt x="96" y="80"/>
                </a:cubicBezTo>
                <a:cubicBezTo>
                  <a:pt x="84" y="70"/>
                  <a:pt x="67" y="58"/>
                  <a:pt x="45" y="56"/>
                </a:cubicBezTo>
                <a:cubicBezTo>
                  <a:pt x="37" y="58"/>
                  <a:pt x="35" y="67"/>
                  <a:pt x="40" y="72"/>
                </a:cubicBezTo>
                <a:cubicBezTo>
                  <a:pt x="35" y="79"/>
                  <a:pt x="41" y="84"/>
                  <a:pt x="48" y="89"/>
                </a:cubicBezTo>
                <a:cubicBezTo>
                  <a:pt x="44" y="97"/>
                  <a:pt x="28" y="97"/>
                  <a:pt x="22" y="92"/>
                </a:cubicBezTo>
                <a:cubicBezTo>
                  <a:pt x="18" y="81"/>
                  <a:pt x="13" y="70"/>
                  <a:pt x="17" y="56"/>
                </a:cubicBezTo>
                <a:cubicBezTo>
                  <a:pt x="10" y="56"/>
                  <a:pt x="10" y="56"/>
                  <a:pt x="10" y="56"/>
                </a:cubicBezTo>
                <a:cubicBezTo>
                  <a:pt x="4" y="56"/>
                  <a:pt x="0" y="51"/>
                  <a:pt x="0" y="46"/>
                </a:cubicBezTo>
                <a:cubicBezTo>
                  <a:pt x="0" y="34"/>
                  <a:pt x="0" y="34"/>
                  <a:pt x="0" y="34"/>
                </a:cubicBezTo>
                <a:cubicBezTo>
                  <a:pt x="0" y="28"/>
                  <a:pt x="4" y="24"/>
                  <a:pt x="10" y="24"/>
                </a:cubicBezTo>
                <a:cubicBezTo>
                  <a:pt x="40" y="24"/>
                  <a:pt x="40" y="24"/>
                  <a:pt x="40" y="24"/>
                </a:cubicBezTo>
                <a:cubicBezTo>
                  <a:pt x="64" y="24"/>
                  <a:pt x="84" y="10"/>
                  <a:pt x="96" y="0"/>
                </a:cubicBezTo>
                <a:cubicBezTo>
                  <a:pt x="100" y="0"/>
                  <a:pt x="104" y="3"/>
                  <a:pt x="104" y="8"/>
                </a:cubicBezTo>
                <a:cubicBezTo>
                  <a:pt x="104" y="32"/>
                  <a:pt x="104" y="32"/>
                  <a:pt x="104" y="32"/>
                </a:cubicBezTo>
                <a:cubicBezTo>
                  <a:pt x="108" y="32"/>
                  <a:pt x="112" y="35"/>
                  <a:pt x="112" y="40"/>
                </a:cubicBezTo>
                <a:close/>
                <a:moveTo>
                  <a:pt x="96" y="10"/>
                </a:moveTo>
                <a:cubicBezTo>
                  <a:pt x="79" y="22"/>
                  <a:pt x="63" y="29"/>
                  <a:pt x="48" y="31"/>
                </a:cubicBezTo>
                <a:cubicBezTo>
                  <a:pt x="48" y="48"/>
                  <a:pt x="48" y="48"/>
                  <a:pt x="48" y="48"/>
                </a:cubicBezTo>
                <a:cubicBezTo>
                  <a:pt x="63" y="50"/>
                  <a:pt x="79" y="57"/>
                  <a:pt x="96" y="69"/>
                </a:cubicBezTo>
                <a:lnTo>
                  <a:pt x="96" y="10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95" name="Group 94">
            <a:extLst>
              <a:ext uri="{FF2B5EF4-FFF2-40B4-BE49-F238E27FC236}">
                <a16:creationId xmlns:a16="http://schemas.microsoft.com/office/drawing/2014/main" id="{BE93A1B0-BE28-4FB2-BC5C-35CBA89CEAEA}"/>
              </a:ext>
            </a:extLst>
          </p:cNvPr>
          <p:cNvGrpSpPr/>
          <p:nvPr/>
        </p:nvGrpSpPr>
        <p:grpSpPr>
          <a:xfrm>
            <a:off x="5851262" y="3947535"/>
            <a:ext cx="4222511" cy="152133"/>
            <a:chOff x="945140" y="3948562"/>
            <a:chExt cx="4222511" cy="152133"/>
          </a:xfrm>
        </p:grpSpPr>
        <p:sp>
          <p:nvSpPr>
            <p:cNvPr id="96" name="Flowchart: Data 12">
              <a:extLst>
                <a:ext uri="{FF2B5EF4-FFF2-40B4-BE49-F238E27FC236}">
                  <a16:creationId xmlns:a16="http://schemas.microsoft.com/office/drawing/2014/main" id="{5DDEB842-2312-484F-9960-AEB7FBA65250}"/>
                </a:ext>
              </a:extLst>
            </p:cNvPr>
            <p:cNvSpPr/>
            <p:nvPr/>
          </p:nvSpPr>
          <p:spPr>
            <a:xfrm rot="10800000" flipH="1" flipV="1">
              <a:off x="4785082" y="3948562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97" name="Flowchart: Data 13">
              <a:extLst>
                <a:ext uri="{FF2B5EF4-FFF2-40B4-BE49-F238E27FC236}">
                  <a16:creationId xmlns:a16="http://schemas.microsoft.com/office/drawing/2014/main" id="{7E31A459-5DA5-4AD4-90B2-7FB936CEDE4A}"/>
                </a:ext>
              </a:extLst>
            </p:cNvPr>
            <p:cNvSpPr/>
            <p:nvPr/>
          </p:nvSpPr>
          <p:spPr>
            <a:xfrm rot="10800000" flipH="1" flipV="1">
              <a:off x="4402513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98" name="Flowchart: Data 14">
              <a:extLst>
                <a:ext uri="{FF2B5EF4-FFF2-40B4-BE49-F238E27FC236}">
                  <a16:creationId xmlns:a16="http://schemas.microsoft.com/office/drawing/2014/main" id="{17563067-C0BC-4E01-AC7D-A29D4B535DB3}"/>
                </a:ext>
              </a:extLst>
            </p:cNvPr>
            <p:cNvSpPr/>
            <p:nvPr/>
          </p:nvSpPr>
          <p:spPr>
            <a:xfrm rot="10800000" flipH="1" flipV="1">
              <a:off x="4005692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99" name="Flowchart: Data 15">
              <a:extLst>
                <a:ext uri="{FF2B5EF4-FFF2-40B4-BE49-F238E27FC236}">
                  <a16:creationId xmlns:a16="http://schemas.microsoft.com/office/drawing/2014/main" id="{FAD50F8E-3B0A-4DB4-B928-6FEA39350BEF}"/>
                </a:ext>
              </a:extLst>
            </p:cNvPr>
            <p:cNvSpPr/>
            <p:nvPr/>
          </p:nvSpPr>
          <p:spPr>
            <a:xfrm rot="10800000" flipH="1" flipV="1">
              <a:off x="3623123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00" name="Flowchart: Data 16">
              <a:extLst>
                <a:ext uri="{FF2B5EF4-FFF2-40B4-BE49-F238E27FC236}">
                  <a16:creationId xmlns:a16="http://schemas.microsoft.com/office/drawing/2014/main" id="{6E48415E-084B-4AA9-9792-B96FF2D69D7E}"/>
                </a:ext>
              </a:extLst>
            </p:cNvPr>
            <p:cNvSpPr/>
            <p:nvPr/>
          </p:nvSpPr>
          <p:spPr>
            <a:xfrm rot="10800000" flipH="1" flipV="1">
              <a:off x="3240554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01" name="Flowchart: Data 17">
              <a:extLst>
                <a:ext uri="{FF2B5EF4-FFF2-40B4-BE49-F238E27FC236}">
                  <a16:creationId xmlns:a16="http://schemas.microsoft.com/office/drawing/2014/main" id="{30DE8545-F2A2-4DCF-AEA5-727023A72455}"/>
                </a:ext>
              </a:extLst>
            </p:cNvPr>
            <p:cNvSpPr/>
            <p:nvPr/>
          </p:nvSpPr>
          <p:spPr>
            <a:xfrm rot="10800000" flipH="1" flipV="1">
              <a:off x="2857985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02" name="Flowchart: Data 18">
              <a:extLst>
                <a:ext uri="{FF2B5EF4-FFF2-40B4-BE49-F238E27FC236}">
                  <a16:creationId xmlns:a16="http://schemas.microsoft.com/office/drawing/2014/main" id="{BDFFFBF2-60AB-4BA9-BF42-FB606F2BD141}"/>
                </a:ext>
              </a:extLst>
            </p:cNvPr>
            <p:cNvSpPr/>
            <p:nvPr/>
          </p:nvSpPr>
          <p:spPr>
            <a:xfrm rot="10800000" flipH="1" flipV="1">
              <a:off x="2475416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03" name="Flowchart: Data 19">
              <a:extLst>
                <a:ext uri="{FF2B5EF4-FFF2-40B4-BE49-F238E27FC236}">
                  <a16:creationId xmlns:a16="http://schemas.microsoft.com/office/drawing/2014/main" id="{A2A938EE-CB05-4637-B6BC-3CF2812A1702}"/>
                </a:ext>
              </a:extLst>
            </p:cNvPr>
            <p:cNvSpPr/>
            <p:nvPr/>
          </p:nvSpPr>
          <p:spPr>
            <a:xfrm rot="10800000" flipH="1" flipV="1">
              <a:off x="2092847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04" name="Flowchart: Data 20">
              <a:extLst>
                <a:ext uri="{FF2B5EF4-FFF2-40B4-BE49-F238E27FC236}">
                  <a16:creationId xmlns:a16="http://schemas.microsoft.com/office/drawing/2014/main" id="{AEFDD82C-63B5-4FE2-A665-105435B57DC6}"/>
                </a:ext>
              </a:extLst>
            </p:cNvPr>
            <p:cNvSpPr/>
            <p:nvPr/>
          </p:nvSpPr>
          <p:spPr>
            <a:xfrm rot="10800000" flipH="1" flipV="1">
              <a:off x="1710278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05" name="Flowchart: Data 21">
              <a:extLst>
                <a:ext uri="{FF2B5EF4-FFF2-40B4-BE49-F238E27FC236}">
                  <a16:creationId xmlns:a16="http://schemas.microsoft.com/office/drawing/2014/main" id="{92D8C7E1-FC9B-4B89-B794-7102DE1D01A8}"/>
                </a:ext>
              </a:extLst>
            </p:cNvPr>
            <p:cNvSpPr/>
            <p:nvPr/>
          </p:nvSpPr>
          <p:spPr>
            <a:xfrm rot="10800000" flipH="1" flipV="1">
              <a:off x="1327709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06" name="Flowchart: Data 22">
              <a:extLst>
                <a:ext uri="{FF2B5EF4-FFF2-40B4-BE49-F238E27FC236}">
                  <a16:creationId xmlns:a16="http://schemas.microsoft.com/office/drawing/2014/main" id="{EAD70B50-4E99-462A-8365-473B01336F0A}"/>
                </a:ext>
              </a:extLst>
            </p:cNvPr>
            <p:cNvSpPr/>
            <p:nvPr/>
          </p:nvSpPr>
          <p:spPr>
            <a:xfrm rot="10800000" flipH="1" flipV="1">
              <a:off x="945140" y="3948562"/>
              <a:ext cx="382569" cy="152133"/>
            </a:xfrm>
            <a:prstGeom prst="chevron">
              <a:avLst/>
            </a:prstGeom>
            <a:solidFill>
              <a:schemeClr val="accent3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</p:grpSp>
      <p:sp>
        <p:nvSpPr>
          <p:cNvPr id="107" name="TextBox 106">
            <a:extLst>
              <a:ext uri="{FF2B5EF4-FFF2-40B4-BE49-F238E27FC236}">
                <a16:creationId xmlns:a16="http://schemas.microsoft.com/office/drawing/2014/main" id="{DAB2D2BE-66FC-4569-8EAD-2832DCDF6A09}"/>
              </a:ext>
            </a:extLst>
          </p:cNvPr>
          <p:cNvSpPr txBox="1"/>
          <p:nvPr/>
        </p:nvSpPr>
        <p:spPr>
          <a:xfrm>
            <a:off x="5705657" y="3524568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dirty="0">
                <a:latin typeface="+mj-lt"/>
              </a:rPr>
              <a:t>Description</a:t>
            </a:r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4E44B303-169B-47C1-9EC7-9F75B301D379}"/>
              </a:ext>
            </a:extLst>
          </p:cNvPr>
          <p:cNvGrpSpPr/>
          <p:nvPr/>
        </p:nvGrpSpPr>
        <p:grpSpPr>
          <a:xfrm>
            <a:off x="5851262" y="4820140"/>
            <a:ext cx="4222511" cy="152133"/>
            <a:chOff x="5851262" y="4820140"/>
            <a:chExt cx="4222511" cy="152133"/>
          </a:xfrm>
        </p:grpSpPr>
        <p:sp>
          <p:nvSpPr>
            <p:cNvPr id="109" name="Flowchart: Data 25">
              <a:extLst>
                <a:ext uri="{FF2B5EF4-FFF2-40B4-BE49-F238E27FC236}">
                  <a16:creationId xmlns:a16="http://schemas.microsoft.com/office/drawing/2014/main" id="{2500E383-6B1C-40B1-AF19-3A138EC48ACE}"/>
                </a:ext>
              </a:extLst>
            </p:cNvPr>
            <p:cNvSpPr/>
            <p:nvPr/>
          </p:nvSpPr>
          <p:spPr>
            <a:xfrm rot="10800000" flipH="1" flipV="1">
              <a:off x="9691204" y="4820140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0" name="Flowchart: Data 27">
              <a:extLst>
                <a:ext uri="{FF2B5EF4-FFF2-40B4-BE49-F238E27FC236}">
                  <a16:creationId xmlns:a16="http://schemas.microsoft.com/office/drawing/2014/main" id="{730CE9B0-F1A4-4E14-B6D1-17A7BDE00BD0}"/>
                </a:ext>
              </a:extLst>
            </p:cNvPr>
            <p:cNvSpPr/>
            <p:nvPr/>
          </p:nvSpPr>
          <p:spPr>
            <a:xfrm rot="10800000" flipH="1" flipV="1">
              <a:off x="9308635" y="4820140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1" name="Flowchart: Data 28">
              <a:extLst>
                <a:ext uri="{FF2B5EF4-FFF2-40B4-BE49-F238E27FC236}">
                  <a16:creationId xmlns:a16="http://schemas.microsoft.com/office/drawing/2014/main" id="{E150E522-1ABD-4F9E-8465-F4D3E116681F}"/>
                </a:ext>
              </a:extLst>
            </p:cNvPr>
            <p:cNvSpPr/>
            <p:nvPr/>
          </p:nvSpPr>
          <p:spPr>
            <a:xfrm rot="10800000" flipH="1" flipV="1">
              <a:off x="8911814" y="4820140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2" name="Flowchart: Data 35">
              <a:extLst>
                <a:ext uri="{FF2B5EF4-FFF2-40B4-BE49-F238E27FC236}">
                  <a16:creationId xmlns:a16="http://schemas.microsoft.com/office/drawing/2014/main" id="{478558B9-9EA3-452A-8FA9-5140D222F85B}"/>
                </a:ext>
              </a:extLst>
            </p:cNvPr>
            <p:cNvSpPr/>
            <p:nvPr/>
          </p:nvSpPr>
          <p:spPr>
            <a:xfrm rot="10800000" flipH="1" flipV="1">
              <a:off x="8529245" y="4820140"/>
              <a:ext cx="382569" cy="152133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3" name="Flowchart: Data 36">
              <a:extLst>
                <a:ext uri="{FF2B5EF4-FFF2-40B4-BE49-F238E27FC236}">
                  <a16:creationId xmlns:a16="http://schemas.microsoft.com/office/drawing/2014/main" id="{840CAD67-5DBF-4F3D-BF0C-449862CD32F8}"/>
                </a:ext>
              </a:extLst>
            </p:cNvPr>
            <p:cNvSpPr/>
            <p:nvPr/>
          </p:nvSpPr>
          <p:spPr>
            <a:xfrm rot="10800000" flipH="1" flipV="1">
              <a:off x="8146676" y="4820140"/>
              <a:ext cx="382569" cy="152133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4" name="Flowchart: Data 37">
              <a:extLst>
                <a:ext uri="{FF2B5EF4-FFF2-40B4-BE49-F238E27FC236}">
                  <a16:creationId xmlns:a16="http://schemas.microsoft.com/office/drawing/2014/main" id="{64D63856-B713-406F-87E4-5DEFFE25B94B}"/>
                </a:ext>
              </a:extLst>
            </p:cNvPr>
            <p:cNvSpPr/>
            <p:nvPr/>
          </p:nvSpPr>
          <p:spPr>
            <a:xfrm rot="10800000" flipH="1" flipV="1">
              <a:off x="7764107" y="4820140"/>
              <a:ext cx="382569" cy="152133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5" name="Flowchart: Data 38">
              <a:extLst>
                <a:ext uri="{FF2B5EF4-FFF2-40B4-BE49-F238E27FC236}">
                  <a16:creationId xmlns:a16="http://schemas.microsoft.com/office/drawing/2014/main" id="{F9066CE8-F382-4F63-9B9A-4B0649A7980D}"/>
                </a:ext>
              </a:extLst>
            </p:cNvPr>
            <p:cNvSpPr/>
            <p:nvPr/>
          </p:nvSpPr>
          <p:spPr>
            <a:xfrm rot="10800000" flipH="1" flipV="1">
              <a:off x="7381538" y="4820140"/>
              <a:ext cx="382569" cy="152133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6" name="Flowchart: Data 39">
              <a:extLst>
                <a:ext uri="{FF2B5EF4-FFF2-40B4-BE49-F238E27FC236}">
                  <a16:creationId xmlns:a16="http://schemas.microsoft.com/office/drawing/2014/main" id="{D95BBAF1-0EF1-4492-A02B-91E0AE92C858}"/>
                </a:ext>
              </a:extLst>
            </p:cNvPr>
            <p:cNvSpPr/>
            <p:nvPr/>
          </p:nvSpPr>
          <p:spPr>
            <a:xfrm rot="10800000" flipH="1" flipV="1">
              <a:off x="6998969" y="4820140"/>
              <a:ext cx="382569" cy="152133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7" name="Flowchart: Data 40">
              <a:extLst>
                <a:ext uri="{FF2B5EF4-FFF2-40B4-BE49-F238E27FC236}">
                  <a16:creationId xmlns:a16="http://schemas.microsoft.com/office/drawing/2014/main" id="{4FCDF9E5-10AF-46A4-AAC9-85C35880BC74}"/>
                </a:ext>
              </a:extLst>
            </p:cNvPr>
            <p:cNvSpPr/>
            <p:nvPr/>
          </p:nvSpPr>
          <p:spPr>
            <a:xfrm rot="10800000" flipH="1" flipV="1">
              <a:off x="6616400" y="4820140"/>
              <a:ext cx="382569" cy="152133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8" name="Flowchart: Data 41">
              <a:extLst>
                <a:ext uri="{FF2B5EF4-FFF2-40B4-BE49-F238E27FC236}">
                  <a16:creationId xmlns:a16="http://schemas.microsoft.com/office/drawing/2014/main" id="{0380403C-334E-4EE9-A640-44FB3123D450}"/>
                </a:ext>
              </a:extLst>
            </p:cNvPr>
            <p:cNvSpPr/>
            <p:nvPr/>
          </p:nvSpPr>
          <p:spPr>
            <a:xfrm rot="10800000" flipH="1" flipV="1">
              <a:off x="6233831" y="4820140"/>
              <a:ext cx="382569" cy="152133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19" name="Flowchart: Data 42">
              <a:extLst>
                <a:ext uri="{FF2B5EF4-FFF2-40B4-BE49-F238E27FC236}">
                  <a16:creationId xmlns:a16="http://schemas.microsoft.com/office/drawing/2014/main" id="{CAA2114A-EF6C-4E92-84ED-E80E06409C9F}"/>
                </a:ext>
              </a:extLst>
            </p:cNvPr>
            <p:cNvSpPr/>
            <p:nvPr/>
          </p:nvSpPr>
          <p:spPr>
            <a:xfrm rot="10800000" flipH="1" flipV="1">
              <a:off x="5851262" y="4820140"/>
              <a:ext cx="382569" cy="152133"/>
            </a:xfrm>
            <a:prstGeom prst="chevron">
              <a:avLst/>
            </a:prstGeom>
            <a:solidFill>
              <a:schemeClr val="accent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</p:grpSp>
      <p:sp>
        <p:nvSpPr>
          <p:cNvPr id="120" name="TextBox 119">
            <a:extLst>
              <a:ext uri="{FF2B5EF4-FFF2-40B4-BE49-F238E27FC236}">
                <a16:creationId xmlns:a16="http://schemas.microsoft.com/office/drawing/2014/main" id="{490C262F-6998-475C-ACC8-0A0030027C9E}"/>
              </a:ext>
            </a:extLst>
          </p:cNvPr>
          <p:cNvSpPr txBox="1"/>
          <p:nvPr/>
        </p:nvSpPr>
        <p:spPr>
          <a:xfrm>
            <a:off x="5705657" y="4399005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dirty="0">
                <a:latin typeface="+mj-lt"/>
              </a:rPr>
              <a:t>Description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64881FE-921E-40F7-95CA-02D68D23B155}"/>
              </a:ext>
            </a:extLst>
          </p:cNvPr>
          <p:cNvGrpSpPr/>
          <p:nvPr/>
        </p:nvGrpSpPr>
        <p:grpSpPr>
          <a:xfrm>
            <a:off x="5851262" y="5685775"/>
            <a:ext cx="4222511" cy="152133"/>
            <a:chOff x="5851262" y="5685775"/>
            <a:chExt cx="4222511" cy="152133"/>
          </a:xfrm>
        </p:grpSpPr>
        <p:sp>
          <p:nvSpPr>
            <p:cNvPr id="122" name="Flowchart: Data 45">
              <a:extLst>
                <a:ext uri="{FF2B5EF4-FFF2-40B4-BE49-F238E27FC236}">
                  <a16:creationId xmlns:a16="http://schemas.microsoft.com/office/drawing/2014/main" id="{28490EED-F7B4-4F6F-B969-364C77A42055}"/>
                </a:ext>
              </a:extLst>
            </p:cNvPr>
            <p:cNvSpPr/>
            <p:nvPr/>
          </p:nvSpPr>
          <p:spPr>
            <a:xfrm rot="10800000" flipH="1" flipV="1">
              <a:off x="9691204" y="5685775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23" name="Flowchart: Data 46">
              <a:extLst>
                <a:ext uri="{FF2B5EF4-FFF2-40B4-BE49-F238E27FC236}">
                  <a16:creationId xmlns:a16="http://schemas.microsoft.com/office/drawing/2014/main" id="{34985CC8-64F1-4346-BDED-08AF8ED325B9}"/>
                </a:ext>
              </a:extLst>
            </p:cNvPr>
            <p:cNvSpPr/>
            <p:nvPr/>
          </p:nvSpPr>
          <p:spPr>
            <a:xfrm rot="10800000" flipH="1" flipV="1">
              <a:off x="9308635" y="5685775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24" name="Flowchart: Data 47">
              <a:extLst>
                <a:ext uri="{FF2B5EF4-FFF2-40B4-BE49-F238E27FC236}">
                  <a16:creationId xmlns:a16="http://schemas.microsoft.com/office/drawing/2014/main" id="{94767F74-5BD2-4646-9CBE-437BCC9B7CD9}"/>
                </a:ext>
              </a:extLst>
            </p:cNvPr>
            <p:cNvSpPr/>
            <p:nvPr/>
          </p:nvSpPr>
          <p:spPr>
            <a:xfrm rot="10800000" flipH="1" flipV="1">
              <a:off x="8911814" y="5685775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25" name="Flowchart: Data 48">
              <a:extLst>
                <a:ext uri="{FF2B5EF4-FFF2-40B4-BE49-F238E27FC236}">
                  <a16:creationId xmlns:a16="http://schemas.microsoft.com/office/drawing/2014/main" id="{B2101B3A-670A-4434-874A-3B57C8BDBAAF}"/>
                </a:ext>
              </a:extLst>
            </p:cNvPr>
            <p:cNvSpPr/>
            <p:nvPr/>
          </p:nvSpPr>
          <p:spPr>
            <a:xfrm rot="10800000" flipH="1" flipV="1">
              <a:off x="8529245" y="5685775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26" name="Flowchart: Data 49">
              <a:extLst>
                <a:ext uri="{FF2B5EF4-FFF2-40B4-BE49-F238E27FC236}">
                  <a16:creationId xmlns:a16="http://schemas.microsoft.com/office/drawing/2014/main" id="{D1C7ABFB-F1C2-4F58-9E96-F7067990BE20}"/>
                </a:ext>
              </a:extLst>
            </p:cNvPr>
            <p:cNvSpPr/>
            <p:nvPr/>
          </p:nvSpPr>
          <p:spPr>
            <a:xfrm rot="10800000" flipH="1" flipV="1">
              <a:off x="8146676" y="5685775"/>
              <a:ext cx="382569" cy="15213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27" name="Flowchart: Data 50">
              <a:extLst>
                <a:ext uri="{FF2B5EF4-FFF2-40B4-BE49-F238E27FC236}">
                  <a16:creationId xmlns:a16="http://schemas.microsoft.com/office/drawing/2014/main" id="{0F833B65-9DF9-4B5F-9708-CBFBEB18EA2B}"/>
                </a:ext>
              </a:extLst>
            </p:cNvPr>
            <p:cNvSpPr/>
            <p:nvPr/>
          </p:nvSpPr>
          <p:spPr>
            <a:xfrm rot="10800000" flipH="1" flipV="1">
              <a:off x="7764107" y="5685775"/>
              <a:ext cx="382569" cy="15213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28" name="Flowchart: Data 51">
              <a:extLst>
                <a:ext uri="{FF2B5EF4-FFF2-40B4-BE49-F238E27FC236}">
                  <a16:creationId xmlns:a16="http://schemas.microsoft.com/office/drawing/2014/main" id="{DBFFA6C0-859E-4908-9D4F-5B8F02B4539A}"/>
                </a:ext>
              </a:extLst>
            </p:cNvPr>
            <p:cNvSpPr/>
            <p:nvPr/>
          </p:nvSpPr>
          <p:spPr>
            <a:xfrm rot="10800000" flipH="1" flipV="1">
              <a:off x="7381538" y="5685775"/>
              <a:ext cx="382569" cy="15213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29" name="Flowchart: Data 52">
              <a:extLst>
                <a:ext uri="{FF2B5EF4-FFF2-40B4-BE49-F238E27FC236}">
                  <a16:creationId xmlns:a16="http://schemas.microsoft.com/office/drawing/2014/main" id="{4CEC8795-1212-4FF9-B79D-A479C1B81E39}"/>
                </a:ext>
              </a:extLst>
            </p:cNvPr>
            <p:cNvSpPr/>
            <p:nvPr/>
          </p:nvSpPr>
          <p:spPr>
            <a:xfrm rot="10800000" flipH="1" flipV="1">
              <a:off x="6998969" y="5685775"/>
              <a:ext cx="382569" cy="15213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30" name="Flowchart: Data 53">
              <a:extLst>
                <a:ext uri="{FF2B5EF4-FFF2-40B4-BE49-F238E27FC236}">
                  <a16:creationId xmlns:a16="http://schemas.microsoft.com/office/drawing/2014/main" id="{90AF42E8-0E46-4E37-86B9-32AB83B5E9F7}"/>
                </a:ext>
              </a:extLst>
            </p:cNvPr>
            <p:cNvSpPr/>
            <p:nvPr/>
          </p:nvSpPr>
          <p:spPr>
            <a:xfrm rot="10800000" flipH="1" flipV="1">
              <a:off x="6616400" y="5685775"/>
              <a:ext cx="382569" cy="15213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31" name="Flowchart: Data 54">
              <a:extLst>
                <a:ext uri="{FF2B5EF4-FFF2-40B4-BE49-F238E27FC236}">
                  <a16:creationId xmlns:a16="http://schemas.microsoft.com/office/drawing/2014/main" id="{D77985E4-B610-44FC-BC2C-455FF08A4DEB}"/>
                </a:ext>
              </a:extLst>
            </p:cNvPr>
            <p:cNvSpPr/>
            <p:nvPr/>
          </p:nvSpPr>
          <p:spPr>
            <a:xfrm rot="10800000" flipH="1" flipV="1">
              <a:off x="6233831" y="5685775"/>
              <a:ext cx="382569" cy="15213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32" name="Flowchart: Data 55">
              <a:extLst>
                <a:ext uri="{FF2B5EF4-FFF2-40B4-BE49-F238E27FC236}">
                  <a16:creationId xmlns:a16="http://schemas.microsoft.com/office/drawing/2014/main" id="{9F9C3F3E-1DE6-4F0F-B33B-49E3D0FC2E52}"/>
                </a:ext>
              </a:extLst>
            </p:cNvPr>
            <p:cNvSpPr/>
            <p:nvPr/>
          </p:nvSpPr>
          <p:spPr>
            <a:xfrm rot="10800000" flipH="1" flipV="1">
              <a:off x="5851262" y="5685775"/>
              <a:ext cx="382569" cy="152133"/>
            </a:xfrm>
            <a:prstGeom prst="chevron">
              <a:avLst/>
            </a:prstGeom>
            <a:solidFill>
              <a:schemeClr val="accent6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</p:grpSp>
      <p:sp>
        <p:nvSpPr>
          <p:cNvPr id="133" name="TextBox 132">
            <a:extLst>
              <a:ext uri="{FF2B5EF4-FFF2-40B4-BE49-F238E27FC236}">
                <a16:creationId xmlns:a16="http://schemas.microsoft.com/office/drawing/2014/main" id="{13466FE7-5A90-4757-84D6-63BDD713F344}"/>
              </a:ext>
            </a:extLst>
          </p:cNvPr>
          <p:cNvSpPr txBox="1"/>
          <p:nvPr/>
        </p:nvSpPr>
        <p:spPr>
          <a:xfrm>
            <a:off x="5705657" y="5266275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dirty="0">
                <a:latin typeface="+mj-lt"/>
              </a:rPr>
              <a:t>Description</a:t>
            </a:r>
          </a:p>
        </p:txBody>
      </p:sp>
      <p:sp>
        <p:nvSpPr>
          <p:cNvPr id="134" name="TextBox 133">
            <a:extLst>
              <a:ext uri="{FF2B5EF4-FFF2-40B4-BE49-F238E27FC236}">
                <a16:creationId xmlns:a16="http://schemas.microsoft.com/office/drawing/2014/main" id="{CC7F307A-7805-4FEA-B432-3883240B6642}"/>
              </a:ext>
            </a:extLst>
          </p:cNvPr>
          <p:cNvSpPr txBox="1"/>
          <p:nvPr/>
        </p:nvSpPr>
        <p:spPr>
          <a:xfrm>
            <a:off x="5705657" y="1782011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dirty="0">
                <a:latin typeface="+mj-lt"/>
              </a:rPr>
              <a:t>Description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FFF6B8CF-7B89-4879-8EE4-4C92614A4B9B}"/>
              </a:ext>
            </a:extLst>
          </p:cNvPr>
          <p:cNvGrpSpPr/>
          <p:nvPr/>
        </p:nvGrpSpPr>
        <p:grpSpPr>
          <a:xfrm>
            <a:off x="5851262" y="2205306"/>
            <a:ext cx="4222511" cy="152133"/>
            <a:chOff x="5851262" y="2205306"/>
            <a:chExt cx="4222511" cy="152133"/>
          </a:xfrm>
        </p:grpSpPr>
        <p:sp>
          <p:nvSpPr>
            <p:cNvPr id="136" name="Flowchart: Data 59">
              <a:extLst>
                <a:ext uri="{FF2B5EF4-FFF2-40B4-BE49-F238E27FC236}">
                  <a16:creationId xmlns:a16="http://schemas.microsoft.com/office/drawing/2014/main" id="{5B3A3FE6-BC3A-4D8B-874D-1152294DCFB0}"/>
                </a:ext>
              </a:extLst>
            </p:cNvPr>
            <p:cNvSpPr/>
            <p:nvPr/>
          </p:nvSpPr>
          <p:spPr>
            <a:xfrm rot="10800000" flipH="1" flipV="1">
              <a:off x="9691204" y="2205306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37" name="Flowchart: Data 60">
              <a:extLst>
                <a:ext uri="{FF2B5EF4-FFF2-40B4-BE49-F238E27FC236}">
                  <a16:creationId xmlns:a16="http://schemas.microsoft.com/office/drawing/2014/main" id="{80246B2D-8C50-4989-AD9E-6AC8600C766D}"/>
                </a:ext>
              </a:extLst>
            </p:cNvPr>
            <p:cNvSpPr/>
            <p:nvPr/>
          </p:nvSpPr>
          <p:spPr>
            <a:xfrm rot="10800000" flipH="1" flipV="1">
              <a:off x="9308635" y="2205306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38" name="Flowchart: Data 61">
              <a:extLst>
                <a:ext uri="{FF2B5EF4-FFF2-40B4-BE49-F238E27FC236}">
                  <a16:creationId xmlns:a16="http://schemas.microsoft.com/office/drawing/2014/main" id="{505A039F-4CB8-4431-9F7E-401AD8738524}"/>
                </a:ext>
              </a:extLst>
            </p:cNvPr>
            <p:cNvSpPr/>
            <p:nvPr/>
          </p:nvSpPr>
          <p:spPr>
            <a:xfrm rot="10800000" flipH="1" flipV="1">
              <a:off x="8911814" y="2205306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39" name="Flowchart: Data 62">
              <a:extLst>
                <a:ext uri="{FF2B5EF4-FFF2-40B4-BE49-F238E27FC236}">
                  <a16:creationId xmlns:a16="http://schemas.microsoft.com/office/drawing/2014/main" id="{7EB34FFD-D4F6-4450-AC75-95B80B931AAE}"/>
                </a:ext>
              </a:extLst>
            </p:cNvPr>
            <p:cNvSpPr/>
            <p:nvPr/>
          </p:nvSpPr>
          <p:spPr>
            <a:xfrm rot="10800000" flipH="1" flipV="1">
              <a:off x="8529245" y="2205306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40" name="Flowchart: Data 63">
              <a:extLst>
                <a:ext uri="{FF2B5EF4-FFF2-40B4-BE49-F238E27FC236}">
                  <a16:creationId xmlns:a16="http://schemas.microsoft.com/office/drawing/2014/main" id="{38601BA5-447D-4FAE-9471-C00FD9BA2C57}"/>
                </a:ext>
              </a:extLst>
            </p:cNvPr>
            <p:cNvSpPr/>
            <p:nvPr/>
          </p:nvSpPr>
          <p:spPr>
            <a:xfrm rot="10800000" flipH="1" flipV="1">
              <a:off x="8146676" y="2205306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41" name="Flowchart: Data 64">
              <a:extLst>
                <a:ext uri="{FF2B5EF4-FFF2-40B4-BE49-F238E27FC236}">
                  <a16:creationId xmlns:a16="http://schemas.microsoft.com/office/drawing/2014/main" id="{28834CC6-9EC7-4AB6-BC4C-D3445A8D91C3}"/>
                </a:ext>
              </a:extLst>
            </p:cNvPr>
            <p:cNvSpPr/>
            <p:nvPr/>
          </p:nvSpPr>
          <p:spPr>
            <a:xfrm rot="10800000" flipH="1" flipV="1">
              <a:off x="7764107" y="2205306"/>
              <a:ext cx="382569" cy="152133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42" name="Flowchart: Data 65">
              <a:extLst>
                <a:ext uri="{FF2B5EF4-FFF2-40B4-BE49-F238E27FC236}">
                  <a16:creationId xmlns:a16="http://schemas.microsoft.com/office/drawing/2014/main" id="{B88000A2-9330-460C-BAAF-F9911323756D}"/>
                </a:ext>
              </a:extLst>
            </p:cNvPr>
            <p:cNvSpPr/>
            <p:nvPr/>
          </p:nvSpPr>
          <p:spPr>
            <a:xfrm rot="10800000" flipH="1" flipV="1">
              <a:off x="7381538" y="2205306"/>
              <a:ext cx="382569" cy="152133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43" name="Flowchart: Data 66">
              <a:extLst>
                <a:ext uri="{FF2B5EF4-FFF2-40B4-BE49-F238E27FC236}">
                  <a16:creationId xmlns:a16="http://schemas.microsoft.com/office/drawing/2014/main" id="{1CB1DF40-7133-4C62-B8CC-9771BC1923A0}"/>
                </a:ext>
              </a:extLst>
            </p:cNvPr>
            <p:cNvSpPr/>
            <p:nvPr/>
          </p:nvSpPr>
          <p:spPr>
            <a:xfrm rot="10800000" flipH="1" flipV="1">
              <a:off x="6998969" y="2205306"/>
              <a:ext cx="382569" cy="152133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44" name="Flowchart: Data 67">
              <a:extLst>
                <a:ext uri="{FF2B5EF4-FFF2-40B4-BE49-F238E27FC236}">
                  <a16:creationId xmlns:a16="http://schemas.microsoft.com/office/drawing/2014/main" id="{901EB3DC-986E-4A03-BC77-AD8A5816C04A}"/>
                </a:ext>
              </a:extLst>
            </p:cNvPr>
            <p:cNvSpPr/>
            <p:nvPr/>
          </p:nvSpPr>
          <p:spPr>
            <a:xfrm rot="10800000" flipH="1" flipV="1">
              <a:off x="6616400" y="2205306"/>
              <a:ext cx="382569" cy="152133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45" name="Flowchart: Data 68">
              <a:extLst>
                <a:ext uri="{FF2B5EF4-FFF2-40B4-BE49-F238E27FC236}">
                  <a16:creationId xmlns:a16="http://schemas.microsoft.com/office/drawing/2014/main" id="{E76709CF-3721-4D8E-87C6-42E62FB4EC5F}"/>
                </a:ext>
              </a:extLst>
            </p:cNvPr>
            <p:cNvSpPr/>
            <p:nvPr/>
          </p:nvSpPr>
          <p:spPr>
            <a:xfrm rot="10800000" flipH="1" flipV="1">
              <a:off x="6233831" y="2205306"/>
              <a:ext cx="382569" cy="152133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46" name="Flowchart: Data 69">
              <a:extLst>
                <a:ext uri="{FF2B5EF4-FFF2-40B4-BE49-F238E27FC236}">
                  <a16:creationId xmlns:a16="http://schemas.microsoft.com/office/drawing/2014/main" id="{4804FE65-2FA0-40F6-9EC6-FB96C9B48332}"/>
                </a:ext>
              </a:extLst>
            </p:cNvPr>
            <p:cNvSpPr/>
            <p:nvPr/>
          </p:nvSpPr>
          <p:spPr>
            <a:xfrm rot="10800000" flipH="1" flipV="1">
              <a:off x="5851262" y="2205306"/>
              <a:ext cx="382569" cy="152133"/>
            </a:xfrm>
            <a:prstGeom prst="chevron">
              <a:avLst/>
            </a:prstGeom>
            <a:solidFill>
              <a:schemeClr val="accent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</p:grpSp>
      <p:sp>
        <p:nvSpPr>
          <p:cNvPr id="147" name="TextBox 146">
            <a:extLst>
              <a:ext uri="{FF2B5EF4-FFF2-40B4-BE49-F238E27FC236}">
                <a16:creationId xmlns:a16="http://schemas.microsoft.com/office/drawing/2014/main" id="{883E1906-DEA1-4375-AA41-4793496303D1}"/>
              </a:ext>
            </a:extLst>
          </p:cNvPr>
          <p:cNvSpPr txBox="1"/>
          <p:nvPr/>
        </p:nvSpPr>
        <p:spPr>
          <a:xfrm>
            <a:off x="5705657" y="2647114"/>
            <a:ext cx="1326004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dirty="0">
                <a:latin typeface="+mj-lt"/>
              </a:rPr>
              <a:t>Description</a:t>
            </a:r>
          </a:p>
        </p:txBody>
      </p:sp>
      <p:grpSp>
        <p:nvGrpSpPr>
          <p:cNvPr id="6" name="Group 5">
            <a:extLst>
              <a:ext uri="{FF2B5EF4-FFF2-40B4-BE49-F238E27FC236}">
                <a16:creationId xmlns:a16="http://schemas.microsoft.com/office/drawing/2014/main" id="{C92A5EAF-2AB1-41B4-96A8-D918E92AAA7D}"/>
              </a:ext>
            </a:extLst>
          </p:cNvPr>
          <p:cNvGrpSpPr/>
          <p:nvPr/>
        </p:nvGrpSpPr>
        <p:grpSpPr>
          <a:xfrm>
            <a:off x="5851262" y="3069453"/>
            <a:ext cx="4222511" cy="152133"/>
            <a:chOff x="5851262" y="3069453"/>
            <a:chExt cx="4222511" cy="152133"/>
          </a:xfrm>
        </p:grpSpPr>
        <p:sp>
          <p:nvSpPr>
            <p:cNvPr id="149" name="Flowchart: Data 72">
              <a:extLst>
                <a:ext uri="{FF2B5EF4-FFF2-40B4-BE49-F238E27FC236}">
                  <a16:creationId xmlns:a16="http://schemas.microsoft.com/office/drawing/2014/main" id="{1ADBCB86-C3B5-46D1-8714-959F12097760}"/>
                </a:ext>
              </a:extLst>
            </p:cNvPr>
            <p:cNvSpPr/>
            <p:nvPr/>
          </p:nvSpPr>
          <p:spPr>
            <a:xfrm rot="10800000" flipH="1" flipV="1">
              <a:off x="9691204" y="3069453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0" name="Flowchart: Data 73">
              <a:extLst>
                <a:ext uri="{FF2B5EF4-FFF2-40B4-BE49-F238E27FC236}">
                  <a16:creationId xmlns:a16="http://schemas.microsoft.com/office/drawing/2014/main" id="{99C684C2-8D9D-4759-A81A-13EE53BC2773}"/>
                </a:ext>
              </a:extLst>
            </p:cNvPr>
            <p:cNvSpPr/>
            <p:nvPr/>
          </p:nvSpPr>
          <p:spPr>
            <a:xfrm rot="10800000" flipH="1" flipV="1">
              <a:off x="9308635" y="3069453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1" name="Flowchart: Data 74">
              <a:extLst>
                <a:ext uri="{FF2B5EF4-FFF2-40B4-BE49-F238E27FC236}">
                  <a16:creationId xmlns:a16="http://schemas.microsoft.com/office/drawing/2014/main" id="{8F4C7F7C-758C-4B77-A64F-737CCE258450}"/>
                </a:ext>
              </a:extLst>
            </p:cNvPr>
            <p:cNvSpPr/>
            <p:nvPr/>
          </p:nvSpPr>
          <p:spPr>
            <a:xfrm rot="10800000" flipH="1" flipV="1">
              <a:off x="8911814" y="3069453"/>
              <a:ext cx="382569" cy="152133"/>
            </a:xfrm>
            <a:prstGeom prst="chevron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2" name="Flowchart: Data 75">
              <a:extLst>
                <a:ext uri="{FF2B5EF4-FFF2-40B4-BE49-F238E27FC236}">
                  <a16:creationId xmlns:a16="http://schemas.microsoft.com/office/drawing/2014/main" id="{DB11F6AD-E073-499C-8EE2-A6C01DE1B83E}"/>
                </a:ext>
              </a:extLst>
            </p:cNvPr>
            <p:cNvSpPr/>
            <p:nvPr/>
          </p:nvSpPr>
          <p:spPr>
            <a:xfrm rot="10800000" flipH="1" flipV="1">
              <a:off x="8529245" y="3069453"/>
              <a:ext cx="382569" cy="15213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3" name="Flowchart: Data 76">
              <a:extLst>
                <a:ext uri="{FF2B5EF4-FFF2-40B4-BE49-F238E27FC236}">
                  <a16:creationId xmlns:a16="http://schemas.microsoft.com/office/drawing/2014/main" id="{53957108-0CDD-477D-89FF-E422E34DB515}"/>
                </a:ext>
              </a:extLst>
            </p:cNvPr>
            <p:cNvSpPr/>
            <p:nvPr/>
          </p:nvSpPr>
          <p:spPr>
            <a:xfrm rot="10800000" flipH="1" flipV="1">
              <a:off x="8146676" y="3069453"/>
              <a:ext cx="382569" cy="15213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4" name="Flowchart: Data 77">
              <a:extLst>
                <a:ext uri="{FF2B5EF4-FFF2-40B4-BE49-F238E27FC236}">
                  <a16:creationId xmlns:a16="http://schemas.microsoft.com/office/drawing/2014/main" id="{C403BBD4-BADA-4D15-8D48-473E7B058B02}"/>
                </a:ext>
              </a:extLst>
            </p:cNvPr>
            <p:cNvSpPr/>
            <p:nvPr/>
          </p:nvSpPr>
          <p:spPr>
            <a:xfrm rot="10800000" flipH="1" flipV="1">
              <a:off x="7764107" y="3069453"/>
              <a:ext cx="382569" cy="15213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5" name="Flowchart: Data 78">
              <a:extLst>
                <a:ext uri="{FF2B5EF4-FFF2-40B4-BE49-F238E27FC236}">
                  <a16:creationId xmlns:a16="http://schemas.microsoft.com/office/drawing/2014/main" id="{D10B832D-86F8-4BB7-85FB-1B9C14B41AC0}"/>
                </a:ext>
              </a:extLst>
            </p:cNvPr>
            <p:cNvSpPr/>
            <p:nvPr/>
          </p:nvSpPr>
          <p:spPr>
            <a:xfrm rot="10800000" flipH="1" flipV="1">
              <a:off x="7381538" y="3069453"/>
              <a:ext cx="382569" cy="15213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6" name="Flowchart: Data 79">
              <a:extLst>
                <a:ext uri="{FF2B5EF4-FFF2-40B4-BE49-F238E27FC236}">
                  <a16:creationId xmlns:a16="http://schemas.microsoft.com/office/drawing/2014/main" id="{F43244D8-14DE-4838-8AB5-6648345272BD}"/>
                </a:ext>
              </a:extLst>
            </p:cNvPr>
            <p:cNvSpPr/>
            <p:nvPr/>
          </p:nvSpPr>
          <p:spPr>
            <a:xfrm rot="10800000" flipH="1" flipV="1">
              <a:off x="6998969" y="3069453"/>
              <a:ext cx="382569" cy="15213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7" name="Flowchart: Data 80">
              <a:extLst>
                <a:ext uri="{FF2B5EF4-FFF2-40B4-BE49-F238E27FC236}">
                  <a16:creationId xmlns:a16="http://schemas.microsoft.com/office/drawing/2014/main" id="{87266D3A-FA8D-4BED-8AFD-9E3CFAEF857B}"/>
                </a:ext>
              </a:extLst>
            </p:cNvPr>
            <p:cNvSpPr/>
            <p:nvPr/>
          </p:nvSpPr>
          <p:spPr>
            <a:xfrm rot="10800000" flipH="1" flipV="1">
              <a:off x="6616400" y="3069453"/>
              <a:ext cx="382569" cy="15213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8" name="Flowchart: Data 81">
              <a:extLst>
                <a:ext uri="{FF2B5EF4-FFF2-40B4-BE49-F238E27FC236}">
                  <a16:creationId xmlns:a16="http://schemas.microsoft.com/office/drawing/2014/main" id="{FA5D9E5B-FAA5-44AE-A60A-16738DF9B062}"/>
                </a:ext>
              </a:extLst>
            </p:cNvPr>
            <p:cNvSpPr/>
            <p:nvPr/>
          </p:nvSpPr>
          <p:spPr>
            <a:xfrm rot="10800000" flipH="1" flipV="1">
              <a:off x="6233831" y="3069453"/>
              <a:ext cx="382569" cy="15213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  <p:sp>
          <p:nvSpPr>
            <p:cNvPr id="159" name="Flowchart: Data 82">
              <a:extLst>
                <a:ext uri="{FF2B5EF4-FFF2-40B4-BE49-F238E27FC236}">
                  <a16:creationId xmlns:a16="http://schemas.microsoft.com/office/drawing/2014/main" id="{1C3F0A1F-0189-4819-8176-0589507B3326}"/>
                </a:ext>
              </a:extLst>
            </p:cNvPr>
            <p:cNvSpPr/>
            <p:nvPr/>
          </p:nvSpPr>
          <p:spPr>
            <a:xfrm rot="10800000" flipH="1" flipV="1">
              <a:off x="5851262" y="3069453"/>
              <a:ext cx="382569" cy="152133"/>
            </a:xfrm>
            <a:prstGeom prst="chevron">
              <a:avLst/>
            </a:prstGeom>
            <a:solidFill>
              <a:schemeClr val="accent2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>
                <a:solidFill>
                  <a:srgbClr val="5BA2B2"/>
                </a:solidFill>
              </a:endParaRPr>
            </a:p>
          </p:txBody>
        </p:sp>
      </p:grpSp>
      <p:sp>
        <p:nvSpPr>
          <p:cNvPr id="160" name="TextBox 159">
            <a:extLst>
              <a:ext uri="{FF2B5EF4-FFF2-40B4-BE49-F238E27FC236}">
                <a16:creationId xmlns:a16="http://schemas.microsoft.com/office/drawing/2014/main" id="{5A146FB2-864B-4AC5-8AB4-1E1B6A4117CA}"/>
              </a:ext>
            </a:extLst>
          </p:cNvPr>
          <p:cNvSpPr txBox="1"/>
          <p:nvPr/>
        </p:nvSpPr>
        <p:spPr>
          <a:xfrm>
            <a:off x="10222257" y="2121429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chemeClr val="accent1"/>
                </a:solidFill>
                <a:latin typeface="+mj-lt"/>
              </a:rPr>
              <a:t>$620M</a:t>
            </a:r>
          </a:p>
        </p:txBody>
      </p:sp>
      <p:sp>
        <p:nvSpPr>
          <p:cNvPr id="161" name="TextBox 160">
            <a:extLst>
              <a:ext uri="{FF2B5EF4-FFF2-40B4-BE49-F238E27FC236}">
                <a16:creationId xmlns:a16="http://schemas.microsoft.com/office/drawing/2014/main" id="{9D0C4F32-8A49-473E-BAFA-F8187550C308}"/>
              </a:ext>
            </a:extLst>
          </p:cNvPr>
          <p:cNvSpPr txBox="1"/>
          <p:nvPr/>
        </p:nvSpPr>
        <p:spPr>
          <a:xfrm>
            <a:off x="10222257" y="2984618"/>
            <a:ext cx="899605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chemeClr val="accent2"/>
                </a:solidFill>
                <a:latin typeface="+mj-lt"/>
              </a:rPr>
              <a:t>$835M</a:t>
            </a:r>
          </a:p>
        </p:txBody>
      </p:sp>
      <p:sp>
        <p:nvSpPr>
          <p:cNvPr id="162" name="TextBox 161">
            <a:extLst>
              <a:ext uri="{FF2B5EF4-FFF2-40B4-BE49-F238E27FC236}">
                <a16:creationId xmlns:a16="http://schemas.microsoft.com/office/drawing/2014/main" id="{D2909F7B-C7BD-49AF-BED6-85C49FB71B2B}"/>
              </a:ext>
            </a:extLst>
          </p:cNvPr>
          <p:cNvSpPr txBox="1"/>
          <p:nvPr/>
        </p:nvSpPr>
        <p:spPr>
          <a:xfrm>
            <a:off x="10222257" y="3848758"/>
            <a:ext cx="1029449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chemeClr val="accent3"/>
                </a:solidFill>
                <a:latin typeface="+mj-lt"/>
              </a:rPr>
              <a:t>$1,020M</a:t>
            </a:r>
          </a:p>
        </p:txBody>
      </p:sp>
      <p:sp>
        <p:nvSpPr>
          <p:cNvPr id="163" name="TextBox 162">
            <a:extLst>
              <a:ext uri="{FF2B5EF4-FFF2-40B4-BE49-F238E27FC236}">
                <a16:creationId xmlns:a16="http://schemas.microsoft.com/office/drawing/2014/main" id="{55FC7840-3D93-485D-971B-80F57C5A9FD8}"/>
              </a:ext>
            </a:extLst>
          </p:cNvPr>
          <p:cNvSpPr txBox="1"/>
          <p:nvPr/>
        </p:nvSpPr>
        <p:spPr>
          <a:xfrm>
            <a:off x="10222257" y="4732267"/>
            <a:ext cx="861133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chemeClr val="accent5"/>
                </a:solidFill>
                <a:latin typeface="+mj-lt"/>
              </a:rPr>
              <a:t>$819M</a:t>
            </a:r>
          </a:p>
        </p:txBody>
      </p:sp>
      <p:sp>
        <p:nvSpPr>
          <p:cNvPr id="164" name="TextBox 163">
            <a:extLst>
              <a:ext uri="{FF2B5EF4-FFF2-40B4-BE49-F238E27FC236}">
                <a16:creationId xmlns:a16="http://schemas.microsoft.com/office/drawing/2014/main" id="{A410682F-A4F2-42C3-8885-C53D77D7BEBE}"/>
              </a:ext>
            </a:extLst>
          </p:cNvPr>
          <p:cNvSpPr txBox="1"/>
          <p:nvPr/>
        </p:nvSpPr>
        <p:spPr>
          <a:xfrm>
            <a:off x="10222257" y="5602725"/>
            <a:ext cx="891591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600" b="1" dirty="0">
                <a:solidFill>
                  <a:schemeClr val="accent6"/>
                </a:solidFill>
                <a:latin typeface="+mj-lt"/>
              </a:rPr>
              <a:t>$785M</a:t>
            </a:r>
          </a:p>
        </p:txBody>
      </p:sp>
    </p:spTree>
    <p:extLst>
      <p:ext uri="{BB962C8B-B14F-4D97-AF65-F5344CB8AC3E}">
        <p14:creationId xmlns:p14="http://schemas.microsoft.com/office/powerpoint/2010/main" val="4774537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1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4" presetID="2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22" presetClass="entr" presetSubtype="2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1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3500"/>
                            </p:stCondLst>
                            <p:childTnLst>
                              <p:par>
                                <p:cTn id="4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1" dur="500" fill="hold"/>
                                        <p:tgtEl>
                                          <p:spTgt spid="2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2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5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8" fill="hold">
                            <p:stCondLst>
                              <p:cond delay="4000"/>
                            </p:stCondLst>
                            <p:childTnLst>
                              <p:par>
                                <p:cTn id="6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1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1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10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0" dur="500"/>
                                        <p:tgtEl>
                                          <p:spTgt spid="1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4500"/>
                            </p:stCondLst>
                            <p:childTnLst>
                              <p:par>
                                <p:cTn id="8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8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3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9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5000"/>
                            </p:stCondLst>
                            <p:childTnLst>
                              <p:par>
                                <p:cTn id="10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3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4" dur="500" fill="hold"/>
                                        <p:tgtEl>
                                          <p:spTgt spid="16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05" dur="500"/>
                                        <p:tgtEl>
                                          <p:spTgt spid="1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8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9" dur="500" fill="hold"/>
                                        <p:tgtEl>
                                          <p:spTgt spid="1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1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3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4" dur="500" fill="hold"/>
                                        <p:tgtEl>
                                          <p:spTgt spid="16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1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8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9" dur="500" fill="hold"/>
                                        <p:tgtEl>
                                          <p:spTgt spid="16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1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20" grpId="0" animBg="1"/>
      <p:bldP spid="21" grpId="0" animBg="1"/>
      <p:bldP spid="22" grpId="0" animBg="1"/>
      <p:bldP spid="23" grpId="0" animBg="1"/>
      <p:bldP spid="24" grpId="0" animBg="1"/>
      <p:bldP spid="107" grpId="0"/>
      <p:bldP spid="120" grpId="0"/>
      <p:bldP spid="133" grpId="0"/>
      <p:bldP spid="134" grpId="0"/>
      <p:bldP spid="147" grpId="0"/>
      <p:bldP spid="160" grpId="0"/>
      <p:bldP spid="161" grpId="0"/>
      <p:bldP spid="162" grpId="0"/>
      <p:bldP spid="163" grpId="0"/>
      <p:bldP spid="164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38C1E0D-1447-41DC-83B3-70D34C74507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PADLOCK PUZZLE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A5D72BC1-B60F-4B49-9585-0D42A795E09E}"/>
              </a:ext>
            </a:extLst>
          </p:cNvPr>
          <p:cNvSpPr>
            <a:spLocks noEditPoints="1"/>
          </p:cNvSpPr>
          <p:nvPr/>
        </p:nvSpPr>
        <p:spPr bwMode="auto">
          <a:xfrm>
            <a:off x="4887913" y="1316133"/>
            <a:ext cx="2416175" cy="1819275"/>
          </a:xfrm>
          <a:custGeom>
            <a:avLst/>
            <a:gdLst>
              <a:gd name="T0" fmla="*/ 202 w 819"/>
              <a:gd name="T1" fmla="*/ 409 h 617"/>
              <a:gd name="T2" fmla="*/ 410 w 819"/>
              <a:gd name="T3" fmla="*/ 202 h 617"/>
              <a:gd name="T4" fmla="*/ 617 w 819"/>
              <a:gd name="T5" fmla="*/ 409 h 617"/>
              <a:gd name="T6" fmla="*/ 617 w 819"/>
              <a:gd name="T7" fmla="*/ 617 h 617"/>
              <a:gd name="T8" fmla="*/ 819 w 819"/>
              <a:gd name="T9" fmla="*/ 617 h 617"/>
              <a:gd name="T10" fmla="*/ 819 w 819"/>
              <a:gd name="T11" fmla="*/ 409 h 617"/>
              <a:gd name="T12" fmla="*/ 410 w 819"/>
              <a:gd name="T13" fmla="*/ 0 h 617"/>
              <a:gd name="T14" fmla="*/ 0 w 819"/>
              <a:gd name="T15" fmla="*/ 409 h 617"/>
              <a:gd name="T16" fmla="*/ 0 w 819"/>
              <a:gd name="T17" fmla="*/ 617 h 617"/>
              <a:gd name="T18" fmla="*/ 202 w 819"/>
              <a:gd name="T19" fmla="*/ 617 h 617"/>
              <a:gd name="T20" fmla="*/ 202 w 819"/>
              <a:gd name="T21" fmla="*/ 409 h 617"/>
              <a:gd name="T22" fmla="*/ 202 w 819"/>
              <a:gd name="T23" fmla="*/ 409 h 617"/>
              <a:gd name="T24" fmla="*/ 202 w 819"/>
              <a:gd name="T25" fmla="*/ 409 h 6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819" h="617">
                <a:moveTo>
                  <a:pt x="202" y="409"/>
                </a:moveTo>
                <a:cubicBezTo>
                  <a:pt x="202" y="295"/>
                  <a:pt x="296" y="202"/>
                  <a:pt x="410" y="202"/>
                </a:cubicBezTo>
                <a:cubicBezTo>
                  <a:pt x="524" y="202"/>
                  <a:pt x="617" y="295"/>
                  <a:pt x="617" y="409"/>
                </a:cubicBezTo>
                <a:cubicBezTo>
                  <a:pt x="617" y="617"/>
                  <a:pt x="617" y="617"/>
                  <a:pt x="617" y="617"/>
                </a:cubicBezTo>
                <a:cubicBezTo>
                  <a:pt x="819" y="617"/>
                  <a:pt x="819" y="617"/>
                  <a:pt x="819" y="617"/>
                </a:cubicBezTo>
                <a:cubicBezTo>
                  <a:pt x="819" y="409"/>
                  <a:pt x="819" y="409"/>
                  <a:pt x="819" y="409"/>
                </a:cubicBezTo>
                <a:cubicBezTo>
                  <a:pt x="819" y="183"/>
                  <a:pt x="635" y="0"/>
                  <a:pt x="410" y="0"/>
                </a:cubicBezTo>
                <a:cubicBezTo>
                  <a:pt x="185" y="0"/>
                  <a:pt x="0" y="183"/>
                  <a:pt x="0" y="409"/>
                </a:cubicBezTo>
                <a:cubicBezTo>
                  <a:pt x="0" y="617"/>
                  <a:pt x="0" y="617"/>
                  <a:pt x="0" y="617"/>
                </a:cubicBezTo>
                <a:cubicBezTo>
                  <a:pt x="202" y="617"/>
                  <a:pt x="202" y="617"/>
                  <a:pt x="202" y="617"/>
                </a:cubicBezTo>
                <a:lnTo>
                  <a:pt x="202" y="409"/>
                </a:lnTo>
                <a:close/>
                <a:moveTo>
                  <a:pt x="202" y="409"/>
                </a:moveTo>
                <a:cubicBezTo>
                  <a:pt x="202" y="409"/>
                  <a:pt x="202" y="409"/>
                  <a:pt x="202" y="409"/>
                </a:cubicBezTo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Line 6">
            <a:extLst>
              <a:ext uri="{FF2B5EF4-FFF2-40B4-BE49-F238E27FC236}">
                <a16:creationId xmlns:a16="http://schemas.microsoft.com/office/drawing/2014/main" id="{FE1E2A54-5F49-42B2-A14F-AAF6FC46AA0F}"/>
              </a:ext>
            </a:extLst>
          </p:cNvPr>
          <p:cNvSpPr>
            <a:spLocks noChangeShapeType="1"/>
          </p:cNvSpPr>
          <p:nvPr/>
        </p:nvSpPr>
        <p:spPr bwMode="auto">
          <a:xfrm>
            <a:off x="7116575" y="559750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Line 7">
            <a:extLst>
              <a:ext uri="{FF2B5EF4-FFF2-40B4-BE49-F238E27FC236}">
                <a16:creationId xmlns:a16="http://schemas.microsoft.com/office/drawing/2014/main" id="{4BD66D77-A4B9-4C58-89AB-33013F4730CA}"/>
              </a:ext>
            </a:extLst>
          </p:cNvPr>
          <p:cNvSpPr>
            <a:spLocks noChangeShapeType="1"/>
          </p:cNvSpPr>
          <p:nvPr/>
        </p:nvSpPr>
        <p:spPr bwMode="auto">
          <a:xfrm>
            <a:off x="7116575" y="5597509"/>
            <a:ext cx="0" cy="0"/>
          </a:xfrm>
          <a:prstGeom prst="line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noFill/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45A63FCB-7A1B-437B-803F-D262A323BDF9}"/>
              </a:ext>
            </a:extLst>
          </p:cNvPr>
          <p:cNvSpPr>
            <a:spLocks/>
          </p:cNvSpPr>
          <p:nvPr/>
        </p:nvSpPr>
        <p:spPr bwMode="auto">
          <a:xfrm>
            <a:off x="4173855" y="3253930"/>
            <a:ext cx="1893349" cy="1461406"/>
          </a:xfrm>
          <a:custGeom>
            <a:avLst/>
            <a:gdLst>
              <a:gd name="T0" fmla="*/ 187 w 566"/>
              <a:gd name="T1" fmla="*/ 437 h 437"/>
              <a:gd name="T2" fmla="*/ 211 w 566"/>
              <a:gd name="T3" fmla="*/ 425 h 437"/>
              <a:gd name="T4" fmla="*/ 212 w 566"/>
              <a:gd name="T5" fmla="*/ 419 h 437"/>
              <a:gd name="T6" fmla="*/ 205 w 566"/>
              <a:gd name="T7" fmla="*/ 402 h 437"/>
              <a:gd name="T8" fmla="*/ 188 w 566"/>
              <a:gd name="T9" fmla="*/ 360 h 437"/>
              <a:gd name="T10" fmla="*/ 193 w 566"/>
              <a:gd name="T11" fmla="*/ 338 h 437"/>
              <a:gd name="T12" fmla="*/ 250 w 566"/>
              <a:gd name="T13" fmla="*/ 303 h 437"/>
              <a:gd name="T14" fmla="*/ 250 w 566"/>
              <a:gd name="T15" fmla="*/ 303 h 437"/>
              <a:gd name="T16" fmla="*/ 308 w 566"/>
              <a:gd name="T17" fmla="*/ 338 h 437"/>
              <a:gd name="T18" fmla="*/ 313 w 566"/>
              <a:gd name="T19" fmla="*/ 360 h 437"/>
              <a:gd name="T20" fmla="*/ 296 w 566"/>
              <a:gd name="T21" fmla="*/ 402 h 437"/>
              <a:gd name="T22" fmla="*/ 289 w 566"/>
              <a:gd name="T23" fmla="*/ 418 h 437"/>
              <a:gd name="T24" fmla="*/ 291 w 566"/>
              <a:gd name="T25" fmla="*/ 425 h 437"/>
              <a:gd name="T26" fmla="*/ 314 w 566"/>
              <a:gd name="T27" fmla="*/ 436 h 437"/>
              <a:gd name="T28" fmla="*/ 505 w 566"/>
              <a:gd name="T29" fmla="*/ 436 h 437"/>
              <a:gd name="T30" fmla="*/ 466 w 566"/>
              <a:gd name="T31" fmla="*/ 354 h 437"/>
              <a:gd name="T32" fmla="*/ 566 w 566"/>
              <a:gd name="T33" fmla="*/ 246 h 437"/>
              <a:gd name="T34" fmla="*/ 566 w 566"/>
              <a:gd name="T35" fmla="*/ 192 h 437"/>
              <a:gd name="T36" fmla="*/ 555 w 566"/>
              <a:gd name="T37" fmla="*/ 169 h 437"/>
              <a:gd name="T38" fmla="*/ 548 w 566"/>
              <a:gd name="T39" fmla="*/ 167 h 437"/>
              <a:gd name="T40" fmla="*/ 532 w 566"/>
              <a:gd name="T41" fmla="*/ 174 h 437"/>
              <a:gd name="T42" fmla="*/ 490 w 566"/>
              <a:gd name="T43" fmla="*/ 191 h 437"/>
              <a:gd name="T44" fmla="*/ 468 w 566"/>
              <a:gd name="T45" fmla="*/ 186 h 437"/>
              <a:gd name="T46" fmla="*/ 432 w 566"/>
              <a:gd name="T47" fmla="*/ 129 h 437"/>
              <a:gd name="T48" fmla="*/ 432 w 566"/>
              <a:gd name="T49" fmla="*/ 129 h 437"/>
              <a:gd name="T50" fmla="*/ 468 w 566"/>
              <a:gd name="T51" fmla="*/ 71 h 437"/>
              <a:gd name="T52" fmla="*/ 490 w 566"/>
              <a:gd name="T53" fmla="*/ 67 h 437"/>
              <a:gd name="T54" fmla="*/ 532 w 566"/>
              <a:gd name="T55" fmla="*/ 83 h 437"/>
              <a:gd name="T56" fmla="*/ 548 w 566"/>
              <a:gd name="T57" fmla="*/ 90 h 437"/>
              <a:gd name="T58" fmla="*/ 555 w 566"/>
              <a:gd name="T59" fmla="*/ 88 h 437"/>
              <a:gd name="T60" fmla="*/ 566 w 566"/>
              <a:gd name="T61" fmla="*/ 65 h 437"/>
              <a:gd name="T62" fmla="*/ 566 w 566"/>
              <a:gd name="T63" fmla="*/ 0 h 437"/>
              <a:gd name="T64" fmla="*/ 111 w 566"/>
              <a:gd name="T65" fmla="*/ 0 h 437"/>
              <a:gd name="T66" fmla="*/ 0 w 566"/>
              <a:gd name="T67" fmla="*/ 111 h 437"/>
              <a:gd name="T68" fmla="*/ 0 w 566"/>
              <a:gd name="T69" fmla="*/ 437 h 437"/>
              <a:gd name="T70" fmla="*/ 187 w 566"/>
              <a:gd name="T71" fmla="*/ 437 h 43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66" h="437">
                <a:moveTo>
                  <a:pt x="187" y="437"/>
                </a:moveTo>
                <a:cubicBezTo>
                  <a:pt x="199" y="437"/>
                  <a:pt x="207" y="433"/>
                  <a:pt x="211" y="425"/>
                </a:cubicBezTo>
                <a:cubicBezTo>
                  <a:pt x="211" y="423"/>
                  <a:pt x="212" y="421"/>
                  <a:pt x="212" y="419"/>
                </a:cubicBezTo>
                <a:cubicBezTo>
                  <a:pt x="212" y="413"/>
                  <a:pt x="209" y="407"/>
                  <a:pt x="205" y="402"/>
                </a:cubicBezTo>
                <a:cubicBezTo>
                  <a:pt x="194" y="390"/>
                  <a:pt x="188" y="375"/>
                  <a:pt x="188" y="360"/>
                </a:cubicBezTo>
                <a:cubicBezTo>
                  <a:pt x="188" y="353"/>
                  <a:pt x="190" y="345"/>
                  <a:pt x="193" y="338"/>
                </a:cubicBezTo>
                <a:cubicBezTo>
                  <a:pt x="202" y="317"/>
                  <a:pt x="223" y="304"/>
                  <a:pt x="250" y="303"/>
                </a:cubicBezTo>
                <a:cubicBezTo>
                  <a:pt x="250" y="303"/>
                  <a:pt x="250" y="303"/>
                  <a:pt x="250" y="303"/>
                </a:cubicBezTo>
                <a:cubicBezTo>
                  <a:pt x="278" y="304"/>
                  <a:pt x="299" y="317"/>
                  <a:pt x="308" y="338"/>
                </a:cubicBezTo>
                <a:cubicBezTo>
                  <a:pt x="311" y="345"/>
                  <a:pt x="313" y="352"/>
                  <a:pt x="313" y="360"/>
                </a:cubicBezTo>
                <a:cubicBezTo>
                  <a:pt x="313" y="375"/>
                  <a:pt x="307" y="390"/>
                  <a:pt x="296" y="402"/>
                </a:cubicBezTo>
                <a:cubicBezTo>
                  <a:pt x="292" y="407"/>
                  <a:pt x="289" y="413"/>
                  <a:pt x="289" y="418"/>
                </a:cubicBezTo>
                <a:cubicBezTo>
                  <a:pt x="289" y="421"/>
                  <a:pt x="290" y="423"/>
                  <a:pt x="291" y="425"/>
                </a:cubicBezTo>
                <a:cubicBezTo>
                  <a:pt x="294" y="432"/>
                  <a:pt x="302" y="436"/>
                  <a:pt x="314" y="436"/>
                </a:cubicBezTo>
                <a:cubicBezTo>
                  <a:pt x="505" y="436"/>
                  <a:pt x="505" y="436"/>
                  <a:pt x="505" y="436"/>
                </a:cubicBezTo>
                <a:cubicBezTo>
                  <a:pt x="481" y="416"/>
                  <a:pt x="466" y="386"/>
                  <a:pt x="466" y="354"/>
                </a:cubicBezTo>
                <a:cubicBezTo>
                  <a:pt x="466" y="296"/>
                  <a:pt x="510" y="250"/>
                  <a:pt x="566" y="246"/>
                </a:cubicBezTo>
                <a:cubicBezTo>
                  <a:pt x="566" y="192"/>
                  <a:pt x="566" y="192"/>
                  <a:pt x="566" y="192"/>
                </a:cubicBezTo>
                <a:cubicBezTo>
                  <a:pt x="566" y="180"/>
                  <a:pt x="562" y="172"/>
                  <a:pt x="555" y="169"/>
                </a:cubicBezTo>
                <a:cubicBezTo>
                  <a:pt x="553" y="168"/>
                  <a:pt x="551" y="167"/>
                  <a:pt x="548" y="167"/>
                </a:cubicBezTo>
                <a:cubicBezTo>
                  <a:pt x="543" y="167"/>
                  <a:pt x="537" y="170"/>
                  <a:pt x="532" y="174"/>
                </a:cubicBezTo>
                <a:cubicBezTo>
                  <a:pt x="520" y="185"/>
                  <a:pt x="505" y="191"/>
                  <a:pt x="490" y="191"/>
                </a:cubicBezTo>
                <a:cubicBezTo>
                  <a:pt x="482" y="191"/>
                  <a:pt x="475" y="189"/>
                  <a:pt x="468" y="186"/>
                </a:cubicBezTo>
                <a:cubicBezTo>
                  <a:pt x="446" y="177"/>
                  <a:pt x="433" y="157"/>
                  <a:pt x="432" y="129"/>
                </a:cubicBezTo>
                <a:cubicBezTo>
                  <a:pt x="432" y="129"/>
                  <a:pt x="432" y="129"/>
                  <a:pt x="432" y="129"/>
                </a:cubicBezTo>
                <a:cubicBezTo>
                  <a:pt x="433" y="101"/>
                  <a:pt x="446" y="80"/>
                  <a:pt x="468" y="71"/>
                </a:cubicBezTo>
                <a:cubicBezTo>
                  <a:pt x="475" y="68"/>
                  <a:pt x="482" y="67"/>
                  <a:pt x="490" y="67"/>
                </a:cubicBezTo>
                <a:cubicBezTo>
                  <a:pt x="505" y="67"/>
                  <a:pt x="520" y="72"/>
                  <a:pt x="532" y="83"/>
                </a:cubicBezTo>
                <a:cubicBezTo>
                  <a:pt x="537" y="87"/>
                  <a:pt x="542" y="90"/>
                  <a:pt x="548" y="90"/>
                </a:cubicBezTo>
                <a:cubicBezTo>
                  <a:pt x="550" y="90"/>
                  <a:pt x="553" y="89"/>
                  <a:pt x="555" y="88"/>
                </a:cubicBezTo>
                <a:cubicBezTo>
                  <a:pt x="562" y="85"/>
                  <a:pt x="566" y="77"/>
                  <a:pt x="566" y="65"/>
                </a:cubicBezTo>
                <a:cubicBezTo>
                  <a:pt x="566" y="0"/>
                  <a:pt x="566" y="0"/>
                  <a:pt x="566" y="0"/>
                </a:cubicBezTo>
                <a:cubicBezTo>
                  <a:pt x="111" y="0"/>
                  <a:pt x="111" y="0"/>
                  <a:pt x="111" y="0"/>
                </a:cubicBezTo>
                <a:cubicBezTo>
                  <a:pt x="50" y="0"/>
                  <a:pt x="0" y="50"/>
                  <a:pt x="0" y="111"/>
                </a:cubicBezTo>
                <a:cubicBezTo>
                  <a:pt x="0" y="437"/>
                  <a:pt x="0" y="437"/>
                  <a:pt x="0" y="437"/>
                </a:cubicBezTo>
                <a:lnTo>
                  <a:pt x="187" y="437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86733F4F-2433-404A-B7CB-8344DC4789FD}"/>
              </a:ext>
            </a:extLst>
          </p:cNvPr>
          <p:cNvSpPr>
            <a:spLocks/>
          </p:cNvSpPr>
          <p:nvPr/>
        </p:nvSpPr>
        <p:spPr bwMode="auto">
          <a:xfrm>
            <a:off x="5680256" y="3253930"/>
            <a:ext cx="2337890" cy="1898748"/>
          </a:xfrm>
          <a:custGeom>
            <a:avLst/>
            <a:gdLst>
              <a:gd name="T0" fmla="*/ 133 w 699"/>
              <a:gd name="T1" fmla="*/ 65 h 568"/>
              <a:gd name="T2" fmla="*/ 112 w 699"/>
              <a:gd name="T3" fmla="*/ 104 h 568"/>
              <a:gd name="T4" fmla="*/ 98 w 699"/>
              <a:gd name="T5" fmla="*/ 107 h 568"/>
              <a:gd name="T6" fmla="*/ 70 w 699"/>
              <a:gd name="T7" fmla="*/ 96 h 568"/>
              <a:gd name="T8" fmla="*/ 40 w 699"/>
              <a:gd name="T9" fmla="*/ 84 h 568"/>
              <a:gd name="T10" fmla="*/ 24 w 699"/>
              <a:gd name="T11" fmla="*/ 87 h 568"/>
              <a:gd name="T12" fmla="*/ 0 w 699"/>
              <a:gd name="T13" fmla="*/ 129 h 568"/>
              <a:gd name="T14" fmla="*/ 25 w 699"/>
              <a:gd name="T15" fmla="*/ 170 h 568"/>
              <a:gd name="T16" fmla="*/ 40 w 699"/>
              <a:gd name="T17" fmla="*/ 173 h 568"/>
              <a:gd name="T18" fmla="*/ 70 w 699"/>
              <a:gd name="T19" fmla="*/ 161 h 568"/>
              <a:gd name="T20" fmla="*/ 98 w 699"/>
              <a:gd name="T21" fmla="*/ 150 h 568"/>
              <a:gd name="T22" fmla="*/ 112 w 699"/>
              <a:gd name="T23" fmla="*/ 153 h 568"/>
              <a:gd name="T24" fmla="*/ 134 w 699"/>
              <a:gd name="T25" fmla="*/ 192 h 568"/>
              <a:gd name="T26" fmla="*/ 134 w 699"/>
              <a:gd name="T27" fmla="*/ 246 h 568"/>
              <a:gd name="T28" fmla="*/ 232 w 699"/>
              <a:gd name="T29" fmla="*/ 354 h 568"/>
              <a:gd name="T30" fmla="*/ 194 w 699"/>
              <a:gd name="T31" fmla="*/ 435 h 568"/>
              <a:gd name="T32" fmla="*/ 370 w 699"/>
              <a:gd name="T33" fmla="*/ 435 h 568"/>
              <a:gd name="T34" fmla="*/ 409 w 699"/>
              <a:gd name="T35" fmla="*/ 456 h 568"/>
              <a:gd name="T36" fmla="*/ 412 w 699"/>
              <a:gd name="T37" fmla="*/ 470 h 568"/>
              <a:gd name="T38" fmla="*/ 401 w 699"/>
              <a:gd name="T39" fmla="*/ 497 h 568"/>
              <a:gd name="T40" fmla="*/ 389 w 699"/>
              <a:gd name="T41" fmla="*/ 528 h 568"/>
              <a:gd name="T42" fmla="*/ 392 w 699"/>
              <a:gd name="T43" fmla="*/ 543 h 568"/>
              <a:gd name="T44" fmla="*/ 434 w 699"/>
              <a:gd name="T45" fmla="*/ 568 h 568"/>
              <a:gd name="T46" fmla="*/ 475 w 699"/>
              <a:gd name="T47" fmla="*/ 543 h 568"/>
              <a:gd name="T48" fmla="*/ 478 w 699"/>
              <a:gd name="T49" fmla="*/ 528 h 568"/>
              <a:gd name="T50" fmla="*/ 466 w 699"/>
              <a:gd name="T51" fmla="*/ 497 h 568"/>
              <a:gd name="T52" fmla="*/ 455 w 699"/>
              <a:gd name="T53" fmla="*/ 469 h 568"/>
              <a:gd name="T54" fmla="*/ 458 w 699"/>
              <a:gd name="T55" fmla="*/ 455 h 568"/>
              <a:gd name="T56" fmla="*/ 497 w 699"/>
              <a:gd name="T57" fmla="*/ 434 h 568"/>
              <a:gd name="T58" fmla="*/ 698 w 699"/>
              <a:gd name="T59" fmla="*/ 434 h 568"/>
              <a:gd name="T60" fmla="*/ 698 w 699"/>
              <a:gd name="T61" fmla="*/ 111 h 568"/>
              <a:gd name="T62" fmla="*/ 587 w 699"/>
              <a:gd name="T63" fmla="*/ 0 h 568"/>
              <a:gd name="T64" fmla="*/ 133 w 699"/>
              <a:gd name="T65" fmla="*/ 0 h 568"/>
              <a:gd name="T66" fmla="*/ 133 w 699"/>
              <a:gd name="T67" fmla="*/ 65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699" h="568">
                <a:moveTo>
                  <a:pt x="133" y="65"/>
                </a:moveTo>
                <a:cubicBezTo>
                  <a:pt x="133" y="84"/>
                  <a:pt x="125" y="98"/>
                  <a:pt x="112" y="104"/>
                </a:cubicBezTo>
                <a:cubicBezTo>
                  <a:pt x="108" y="106"/>
                  <a:pt x="103" y="107"/>
                  <a:pt x="98" y="107"/>
                </a:cubicBezTo>
                <a:cubicBezTo>
                  <a:pt x="88" y="107"/>
                  <a:pt x="78" y="103"/>
                  <a:pt x="70" y="96"/>
                </a:cubicBezTo>
                <a:cubicBezTo>
                  <a:pt x="61" y="88"/>
                  <a:pt x="50" y="84"/>
                  <a:pt x="40" y="84"/>
                </a:cubicBezTo>
                <a:cubicBezTo>
                  <a:pt x="34" y="84"/>
                  <a:pt x="29" y="85"/>
                  <a:pt x="24" y="87"/>
                </a:cubicBezTo>
                <a:cubicBezTo>
                  <a:pt x="9" y="94"/>
                  <a:pt x="0" y="109"/>
                  <a:pt x="0" y="129"/>
                </a:cubicBezTo>
                <a:cubicBezTo>
                  <a:pt x="1" y="149"/>
                  <a:pt x="10" y="164"/>
                  <a:pt x="25" y="170"/>
                </a:cubicBezTo>
                <a:cubicBezTo>
                  <a:pt x="29" y="172"/>
                  <a:pt x="35" y="173"/>
                  <a:pt x="40" y="173"/>
                </a:cubicBezTo>
                <a:cubicBezTo>
                  <a:pt x="51" y="173"/>
                  <a:pt x="61" y="169"/>
                  <a:pt x="70" y="161"/>
                </a:cubicBezTo>
                <a:cubicBezTo>
                  <a:pt x="79" y="154"/>
                  <a:pt x="88" y="150"/>
                  <a:pt x="98" y="150"/>
                </a:cubicBezTo>
                <a:cubicBezTo>
                  <a:pt x="103" y="150"/>
                  <a:pt x="108" y="151"/>
                  <a:pt x="112" y="153"/>
                </a:cubicBezTo>
                <a:cubicBezTo>
                  <a:pt x="126" y="159"/>
                  <a:pt x="134" y="173"/>
                  <a:pt x="134" y="192"/>
                </a:cubicBezTo>
                <a:cubicBezTo>
                  <a:pt x="134" y="246"/>
                  <a:pt x="134" y="246"/>
                  <a:pt x="134" y="246"/>
                </a:cubicBezTo>
                <a:cubicBezTo>
                  <a:pt x="189" y="251"/>
                  <a:pt x="232" y="298"/>
                  <a:pt x="232" y="354"/>
                </a:cubicBezTo>
                <a:cubicBezTo>
                  <a:pt x="232" y="387"/>
                  <a:pt x="217" y="415"/>
                  <a:pt x="194" y="435"/>
                </a:cubicBezTo>
                <a:cubicBezTo>
                  <a:pt x="370" y="435"/>
                  <a:pt x="370" y="435"/>
                  <a:pt x="370" y="435"/>
                </a:cubicBezTo>
                <a:cubicBezTo>
                  <a:pt x="389" y="435"/>
                  <a:pt x="403" y="442"/>
                  <a:pt x="409" y="456"/>
                </a:cubicBezTo>
                <a:cubicBezTo>
                  <a:pt x="411" y="460"/>
                  <a:pt x="412" y="465"/>
                  <a:pt x="412" y="470"/>
                </a:cubicBezTo>
                <a:cubicBezTo>
                  <a:pt x="412" y="479"/>
                  <a:pt x="408" y="489"/>
                  <a:pt x="401" y="497"/>
                </a:cubicBezTo>
                <a:cubicBezTo>
                  <a:pt x="393" y="506"/>
                  <a:pt x="389" y="517"/>
                  <a:pt x="389" y="528"/>
                </a:cubicBezTo>
                <a:cubicBezTo>
                  <a:pt x="389" y="533"/>
                  <a:pt x="390" y="538"/>
                  <a:pt x="392" y="543"/>
                </a:cubicBezTo>
                <a:cubicBezTo>
                  <a:pt x="399" y="558"/>
                  <a:pt x="414" y="567"/>
                  <a:pt x="434" y="568"/>
                </a:cubicBezTo>
                <a:cubicBezTo>
                  <a:pt x="454" y="567"/>
                  <a:pt x="469" y="558"/>
                  <a:pt x="475" y="543"/>
                </a:cubicBezTo>
                <a:cubicBezTo>
                  <a:pt x="477" y="538"/>
                  <a:pt x="478" y="533"/>
                  <a:pt x="478" y="528"/>
                </a:cubicBezTo>
                <a:cubicBezTo>
                  <a:pt x="478" y="517"/>
                  <a:pt x="474" y="506"/>
                  <a:pt x="466" y="497"/>
                </a:cubicBezTo>
                <a:cubicBezTo>
                  <a:pt x="459" y="489"/>
                  <a:pt x="455" y="479"/>
                  <a:pt x="455" y="469"/>
                </a:cubicBezTo>
                <a:cubicBezTo>
                  <a:pt x="455" y="464"/>
                  <a:pt x="456" y="460"/>
                  <a:pt x="458" y="455"/>
                </a:cubicBezTo>
                <a:cubicBezTo>
                  <a:pt x="464" y="442"/>
                  <a:pt x="478" y="434"/>
                  <a:pt x="497" y="434"/>
                </a:cubicBezTo>
                <a:cubicBezTo>
                  <a:pt x="698" y="434"/>
                  <a:pt x="698" y="434"/>
                  <a:pt x="698" y="434"/>
                </a:cubicBezTo>
                <a:cubicBezTo>
                  <a:pt x="698" y="111"/>
                  <a:pt x="698" y="111"/>
                  <a:pt x="698" y="111"/>
                </a:cubicBezTo>
                <a:cubicBezTo>
                  <a:pt x="699" y="50"/>
                  <a:pt x="649" y="0"/>
                  <a:pt x="587" y="0"/>
                </a:cubicBezTo>
                <a:cubicBezTo>
                  <a:pt x="133" y="0"/>
                  <a:pt x="133" y="0"/>
                  <a:pt x="133" y="0"/>
                </a:cubicBezTo>
                <a:lnTo>
                  <a:pt x="133" y="65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19C19FF9-B848-4EC0-A4D6-20FE31EB79EA}"/>
              </a:ext>
            </a:extLst>
          </p:cNvPr>
          <p:cNvSpPr>
            <a:spLocks/>
          </p:cNvSpPr>
          <p:nvPr/>
        </p:nvSpPr>
        <p:spPr bwMode="auto">
          <a:xfrm>
            <a:off x="6124796" y="4762130"/>
            <a:ext cx="1889749" cy="1443408"/>
          </a:xfrm>
          <a:custGeom>
            <a:avLst/>
            <a:gdLst>
              <a:gd name="T0" fmla="*/ 364 w 565"/>
              <a:gd name="T1" fmla="*/ 0 h 432"/>
              <a:gd name="T2" fmla="*/ 341 w 565"/>
              <a:gd name="T3" fmla="*/ 12 h 432"/>
              <a:gd name="T4" fmla="*/ 339 w 565"/>
              <a:gd name="T5" fmla="*/ 18 h 432"/>
              <a:gd name="T6" fmla="*/ 346 w 565"/>
              <a:gd name="T7" fmla="*/ 35 h 432"/>
              <a:gd name="T8" fmla="*/ 363 w 565"/>
              <a:gd name="T9" fmla="*/ 77 h 432"/>
              <a:gd name="T10" fmla="*/ 358 w 565"/>
              <a:gd name="T11" fmla="*/ 99 h 432"/>
              <a:gd name="T12" fmla="*/ 301 w 565"/>
              <a:gd name="T13" fmla="*/ 134 h 432"/>
              <a:gd name="T14" fmla="*/ 301 w 565"/>
              <a:gd name="T15" fmla="*/ 134 h 432"/>
              <a:gd name="T16" fmla="*/ 243 w 565"/>
              <a:gd name="T17" fmla="*/ 99 h 432"/>
              <a:gd name="T18" fmla="*/ 239 w 565"/>
              <a:gd name="T19" fmla="*/ 77 h 432"/>
              <a:gd name="T20" fmla="*/ 255 w 565"/>
              <a:gd name="T21" fmla="*/ 35 h 432"/>
              <a:gd name="T22" fmla="*/ 262 w 565"/>
              <a:gd name="T23" fmla="*/ 19 h 432"/>
              <a:gd name="T24" fmla="*/ 260 w 565"/>
              <a:gd name="T25" fmla="*/ 12 h 432"/>
              <a:gd name="T26" fmla="*/ 237 w 565"/>
              <a:gd name="T27" fmla="*/ 1 h 432"/>
              <a:gd name="T28" fmla="*/ 47 w 565"/>
              <a:gd name="T29" fmla="*/ 1 h 432"/>
              <a:gd name="T30" fmla="*/ 82 w 565"/>
              <a:gd name="T31" fmla="*/ 188 h 432"/>
              <a:gd name="T32" fmla="*/ 0 w 565"/>
              <a:gd name="T33" fmla="*/ 188 h 432"/>
              <a:gd name="T34" fmla="*/ 1 w 565"/>
              <a:gd name="T35" fmla="*/ 239 h 432"/>
              <a:gd name="T36" fmla="*/ 12 w 565"/>
              <a:gd name="T37" fmla="*/ 262 h 432"/>
              <a:gd name="T38" fmla="*/ 18 w 565"/>
              <a:gd name="T39" fmla="*/ 264 h 432"/>
              <a:gd name="T40" fmla="*/ 35 w 565"/>
              <a:gd name="T41" fmla="*/ 257 h 432"/>
              <a:gd name="T42" fmla="*/ 77 w 565"/>
              <a:gd name="T43" fmla="*/ 240 h 432"/>
              <a:gd name="T44" fmla="*/ 99 w 565"/>
              <a:gd name="T45" fmla="*/ 244 h 432"/>
              <a:gd name="T46" fmla="*/ 135 w 565"/>
              <a:gd name="T47" fmla="*/ 302 h 432"/>
              <a:gd name="T48" fmla="*/ 135 w 565"/>
              <a:gd name="T49" fmla="*/ 302 h 432"/>
              <a:gd name="T50" fmla="*/ 99 w 565"/>
              <a:gd name="T51" fmla="*/ 360 h 432"/>
              <a:gd name="T52" fmla="*/ 77 w 565"/>
              <a:gd name="T53" fmla="*/ 364 h 432"/>
              <a:gd name="T54" fmla="*/ 35 w 565"/>
              <a:gd name="T55" fmla="*/ 348 h 432"/>
              <a:gd name="T56" fmla="*/ 19 w 565"/>
              <a:gd name="T57" fmla="*/ 341 h 432"/>
              <a:gd name="T58" fmla="*/ 12 w 565"/>
              <a:gd name="T59" fmla="*/ 343 h 432"/>
              <a:gd name="T60" fmla="*/ 1 w 565"/>
              <a:gd name="T61" fmla="*/ 366 h 432"/>
              <a:gd name="T62" fmla="*/ 1 w 565"/>
              <a:gd name="T63" fmla="*/ 432 h 432"/>
              <a:gd name="T64" fmla="*/ 455 w 565"/>
              <a:gd name="T65" fmla="*/ 432 h 432"/>
              <a:gd name="T66" fmla="*/ 565 w 565"/>
              <a:gd name="T67" fmla="*/ 321 h 432"/>
              <a:gd name="T68" fmla="*/ 565 w 565"/>
              <a:gd name="T69" fmla="*/ 0 h 432"/>
              <a:gd name="T70" fmla="*/ 364 w 565"/>
              <a:gd name="T71" fmla="*/ 0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565" h="432">
                <a:moveTo>
                  <a:pt x="364" y="0"/>
                </a:moveTo>
                <a:cubicBezTo>
                  <a:pt x="352" y="0"/>
                  <a:pt x="344" y="5"/>
                  <a:pt x="341" y="12"/>
                </a:cubicBezTo>
                <a:cubicBezTo>
                  <a:pt x="340" y="14"/>
                  <a:pt x="339" y="16"/>
                  <a:pt x="339" y="18"/>
                </a:cubicBezTo>
                <a:cubicBezTo>
                  <a:pt x="339" y="24"/>
                  <a:pt x="342" y="30"/>
                  <a:pt x="346" y="35"/>
                </a:cubicBezTo>
                <a:cubicBezTo>
                  <a:pt x="357" y="47"/>
                  <a:pt x="363" y="62"/>
                  <a:pt x="363" y="77"/>
                </a:cubicBezTo>
                <a:cubicBezTo>
                  <a:pt x="363" y="84"/>
                  <a:pt x="361" y="92"/>
                  <a:pt x="358" y="99"/>
                </a:cubicBezTo>
                <a:cubicBezTo>
                  <a:pt x="349" y="120"/>
                  <a:pt x="328" y="133"/>
                  <a:pt x="301" y="134"/>
                </a:cubicBezTo>
                <a:cubicBezTo>
                  <a:pt x="301" y="134"/>
                  <a:pt x="301" y="134"/>
                  <a:pt x="301" y="134"/>
                </a:cubicBezTo>
                <a:cubicBezTo>
                  <a:pt x="273" y="133"/>
                  <a:pt x="252" y="121"/>
                  <a:pt x="243" y="99"/>
                </a:cubicBezTo>
                <a:cubicBezTo>
                  <a:pt x="240" y="92"/>
                  <a:pt x="239" y="85"/>
                  <a:pt x="239" y="77"/>
                </a:cubicBezTo>
                <a:cubicBezTo>
                  <a:pt x="239" y="62"/>
                  <a:pt x="244" y="47"/>
                  <a:pt x="255" y="35"/>
                </a:cubicBezTo>
                <a:cubicBezTo>
                  <a:pt x="259" y="30"/>
                  <a:pt x="262" y="24"/>
                  <a:pt x="262" y="19"/>
                </a:cubicBezTo>
                <a:cubicBezTo>
                  <a:pt x="262" y="16"/>
                  <a:pt x="261" y="14"/>
                  <a:pt x="260" y="12"/>
                </a:cubicBezTo>
                <a:cubicBezTo>
                  <a:pt x="257" y="5"/>
                  <a:pt x="249" y="1"/>
                  <a:pt x="237" y="1"/>
                </a:cubicBezTo>
                <a:cubicBezTo>
                  <a:pt x="47" y="1"/>
                  <a:pt x="47" y="1"/>
                  <a:pt x="47" y="1"/>
                </a:cubicBezTo>
                <a:cubicBezTo>
                  <a:pt x="82" y="188"/>
                  <a:pt x="82" y="188"/>
                  <a:pt x="82" y="188"/>
                </a:cubicBezTo>
                <a:cubicBezTo>
                  <a:pt x="0" y="188"/>
                  <a:pt x="0" y="188"/>
                  <a:pt x="0" y="188"/>
                </a:cubicBezTo>
                <a:cubicBezTo>
                  <a:pt x="1" y="239"/>
                  <a:pt x="1" y="239"/>
                  <a:pt x="1" y="239"/>
                </a:cubicBezTo>
                <a:cubicBezTo>
                  <a:pt x="1" y="251"/>
                  <a:pt x="5" y="259"/>
                  <a:pt x="12" y="262"/>
                </a:cubicBezTo>
                <a:cubicBezTo>
                  <a:pt x="14" y="263"/>
                  <a:pt x="16" y="264"/>
                  <a:pt x="18" y="264"/>
                </a:cubicBezTo>
                <a:cubicBezTo>
                  <a:pt x="24" y="264"/>
                  <a:pt x="30" y="261"/>
                  <a:pt x="35" y="257"/>
                </a:cubicBezTo>
                <a:cubicBezTo>
                  <a:pt x="47" y="246"/>
                  <a:pt x="62" y="240"/>
                  <a:pt x="77" y="240"/>
                </a:cubicBezTo>
                <a:cubicBezTo>
                  <a:pt x="85" y="240"/>
                  <a:pt x="92" y="241"/>
                  <a:pt x="99" y="244"/>
                </a:cubicBezTo>
                <a:cubicBezTo>
                  <a:pt x="120" y="254"/>
                  <a:pt x="133" y="274"/>
                  <a:pt x="135" y="302"/>
                </a:cubicBezTo>
                <a:cubicBezTo>
                  <a:pt x="135" y="302"/>
                  <a:pt x="135" y="302"/>
                  <a:pt x="135" y="302"/>
                </a:cubicBezTo>
                <a:cubicBezTo>
                  <a:pt x="134" y="330"/>
                  <a:pt x="121" y="350"/>
                  <a:pt x="99" y="360"/>
                </a:cubicBezTo>
                <a:cubicBezTo>
                  <a:pt x="92" y="363"/>
                  <a:pt x="85" y="364"/>
                  <a:pt x="77" y="364"/>
                </a:cubicBezTo>
                <a:cubicBezTo>
                  <a:pt x="62" y="364"/>
                  <a:pt x="47" y="358"/>
                  <a:pt x="35" y="348"/>
                </a:cubicBezTo>
                <a:cubicBezTo>
                  <a:pt x="30" y="343"/>
                  <a:pt x="24" y="341"/>
                  <a:pt x="19" y="341"/>
                </a:cubicBezTo>
                <a:cubicBezTo>
                  <a:pt x="16" y="341"/>
                  <a:pt x="14" y="342"/>
                  <a:pt x="12" y="343"/>
                </a:cubicBezTo>
                <a:cubicBezTo>
                  <a:pt x="5" y="346"/>
                  <a:pt x="1" y="354"/>
                  <a:pt x="1" y="366"/>
                </a:cubicBezTo>
                <a:cubicBezTo>
                  <a:pt x="1" y="432"/>
                  <a:pt x="1" y="432"/>
                  <a:pt x="1" y="432"/>
                </a:cubicBezTo>
                <a:cubicBezTo>
                  <a:pt x="455" y="432"/>
                  <a:pt x="455" y="432"/>
                  <a:pt x="455" y="432"/>
                </a:cubicBezTo>
                <a:cubicBezTo>
                  <a:pt x="516" y="432"/>
                  <a:pt x="565" y="382"/>
                  <a:pt x="565" y="321"/>
                </a:cubicBezTo>
                <a:cubicBezTo>
                  <a:pt x="565" y="0"/>
                  <a:pt x="565" y="0"/>
                  <a:pt x="565" y="0"/>
                </a:cubicBezTo>
                <a:lnTo>
                  <a:pt x="36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E6F1AA9E-3AF8-4B9B-9E2D-023D5A4F7C01}"/>
              </a:ext>
            </a:extLst>
          </p:cNvPr>
          <p:cNvSpPr>
            <a:spLocks/>
          </p:cNvSpPr>
          <p:nvPr/>
        </p:nvSpPr>
        <p:spPr bwMode="auto">
          <a:xfrm>
            <a:off x="4173855" y="4322988"/>
            <a:ext cx="2341490" cy="1882550"/>
          </a:xfrm>
          <a:custGeom>
            <a:avLst/>
            <a:gdLst>
              <a:gd name="T0" fmla="*/ 567 w 700"/>
              <a:gd name="T1" fmla="*/ 497 h 563"/>
              <a:gd name="T2" fmla="*/ 588 w 700"/>
              <a:gd name="T3" fmla="*/ 458 h 563"/>
              <a:gd name="T4" fmla="*/ 602 w 700"/>
              <a:gd name="T5" fmla="*/ 455 h 563"/>
              <a:gd name="T6" fmla="*/ 630 w 700"/>
              <a:gd name="T7" fmla="*/ 466 h 563"/>
              <a:gd name="T8" fmla="*/ 660 w 700"/>
              <a:gd name="T9" fmla="*/ 478 h 563"/>
              <a:gd name="T10" fmla="*/ 675 w 700"/>
              <a:gd name="T11" fmla="*/ 475 h 563"/>
              <a:gd name="T12" fmla="*/ 700 w 700"/>
              <a:gd name="T13" fmla="*/ 433 h 563"/>
              <a:gd name="T14" fmla="*/ 675 w 700"/>
              <a:gd name="T15" fmla="*/ 392 h 563"/>
              <a:gd name="T16" fmla="*/ 660 w 700"/>
              <a:gd name="T17" fmla="*/ 388 h 563"/>
              <a:gd name="T18" fmla="*/ 629 w 700"/>
              <a:gd name="T19" fmla="*/ 401 h 563"/>
              <a:gd name="T20" fmla="*/ 601 w 700"/>
              <a:gd name="T21" fmla="*/ 412 h 563"/>
              <a:gd name="T22" fmla="*/ 588 w 700"/>
              <a:gd name="T23" fmla="*/ 409 h 563"/>
              <a:gd name="T24" fmla="*/ 566 w 700"/>
              <a:gd name="T25" fmla="*/ 370 h 563"/>
              <a:gd name="T26" fmla="*/ 566 w 700"/>
              <a:gd name="T27" fmla="*/ 319 h 563"/>
              <a:gd name="T28" fmla="*/ 483 w 700"/>
              <a:gd name="T29" fmla="*/ 319 h 563"/>
              <a:gd name="T30" fmla="*/ 518 w 700"/>
              <a:gd name="T31" fmla="*/ 133 h 563"/>
              <a:gd name="T32" fmla="*/ 314 w 700"/>
              <a:gd name="T33" fmla="*/ 134 h 563"/>
              <a:gd name="T34" fmla="*/ 275 w 700"/>
              <a:gd name="T35" fmla="*/ 112 h 563"/>
              <a:gd name="T36" fmla="*/ 272 w 700"/>
              <a:gd name="T37" fmla="*/ 98 h 563"/>
              <a:gd name="T38" fmla="*/ 283 w 700"/>
              <a:gd name="T39" fmla="*/ 71 h 563"/>
              <a:gd name="T40" fmla="*/ 295 w 700"/>
              <a:gd name="T41" fmla="*/ 40 h 563"/>
              <a:gd name="T42" fmla="*/ 292 w 700"/>
              <a:gd name="T43" fmla="*/ 25 h 563"/>
              <a:gd name="T44" fmla="*/ 250 w 700"/>
              <a:gd name="T45" fmla="*/ 0 h 563"/>
              <a:gd name="T46" fmla="*/ 209 w 700"/>
              <a:gd name="T47" fmla="*/ 25 h 563"/>
              <a:gd name="T48" fmla="*/ 206 w 700"/>
              <a:gd name="T49" fmla="*/ 40 h 563"/>
              <a:gd name="T50" fmla="*/ 218 w 700"/>
              <a:gd name="T51" fmla="*/ 71 h 563"/>
              <a:gd name="T52" fmla="*/ 229 w 700"/>
              <a:gd name="T53" fmla="*/ 99 h 563"/>
              <a:gd name="T54" fmla="*/ 226 w 700"/>
              <a:gd name="T55" fmla="*/ 113 h 563"/>
              <a:gd name="T56" fmla="*/ 187 w 700"/>
              <a:gd name="T57" fmla="*/ 134 h 563"/>
              <a:gd name="T58" fmla="*/ 0 w 700"/>
              <a:gd name="T59" fmla="*/ 134 h 563"/>
              <a:gd name="T60" fmla="*/ 0 w 700"/>
              <a:gd name="T61" fmla="*/ 452 h 563"/>
              <a:gd name="T62" fmla="*/ 111 w 700"/>
              <a:gd name="T63" fmla="*/ 563 h 563"/>
              <a:gd name="T64" fmla="*/ 567 w 700"/>
              <a:gd name="T65" fmla="*/ 563 h 563"/>
              <a:gd name="T66" fmla="*/ 567 w 700"/>
              <a:gd name="T67" fmla="*/ 497 h 5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700" h="563">
                <a:moveTo>
                  <a:pt x="567" y="497"/>
                </a:moveTo>
                <a:cubicBezTo>
                  <a:pt x="567" y="478"/>
                  <a:pt x="574" y="464"/>
                  <a:pt x="588" y="458"/>
                </a:cubicBezTo>
                <a:cubicBezTo>
                  <a:pt x="592" y="456"/>
                  <a:pt x="597" y="455"/>
                  <a:pt x="602" y="455"/>
                </a:cubicBezTo>
                <a:cubicBezTo>
                  <a:pt x="612" y="455"/>
                  <a:pt x="621" y="459"/>
                  <a:pt x="630" y="466"/>
                </a:cubicBezTo>
                <a:cubicBezTo>
                  <a:pt x="638" y="474"/>
                  <a:pt x="649" y="478"/>
                  <a:pt x="660" y="478"/>
                </a:cubicBezTo>
                <a:cubicBezTo>
                  <a:pt x="665" y="478"/>
                  <a:pt x="671" y="477"/>
                  <a:pt x="675" y="475"/>
                </a:cubicBezTo>
                <a:cubicBezTo>
                  <a:pt x="690" y="468"/>
                  <a:pt x="699" y="453"/>
                  <a:pt x="700" y="433"/>
                </a:cubicBezTo>
                <a:cubicBezTo>
                  <a:pt x="699" y="413"/>
                  <a:pt x="690" y="398"/>
                  <a:pt x="675" y="392"/>
                </a:cubicBezTo>
                <a:cubicBezTo>
                  <a:pt x="670" y="390"/>
                  <a:pt x="665" y="388"/>
                  <a:pt x="660" y="388"/>
                </a:cubicBezTo>
                <a:cubicBezTo>
                  <a:pt x="649" y="388"/>
                  <a:pt x="638" y="393"/>
                  <a:pt x="629" y="401"/>
                </a:cubicBezTo>
                <a:cubicBezTo>
                  <a:pt x="621" y="408"/>
                  <a:pt x="611" y="412"/>
                  <a:pt x="601" y="412"/>
                </a:cubicBezTo>
                <a:cubicBezTo>
                  <a:pt x="597" y="412"/>
                  <a:pt x="592" y="411"/>
                  <a:pt x="588" y="409"/>
                </a:cubicBezTo>
                <a:cubicBezTo>
                  <a:pt x="574" y="403"/>
                  <a:pt x="566" y="389"/>
                  <a:pt x="566" y="370"/>
                </a:cubicBezTo>
                <a:cubicBezTo>
                  <a:pt x="566" y="319"/>
                  <a:pt x="566" y="319"/>
                  <a:pt x="566" y="319"/>
                </a:cubicBezTo>
                <a:cubicBezTo>
                  <a:pt x="483" y="319"/>
                  <a:pt x="483" y="319"/>
                  <a:pt x="483" y="319"/>
                </a:cubicBezTo>
                <a:cubicBezTo>
                  <a:pt x="518" y="133"/>
                  <a:pt x="518" y="133"/>
                  <a:pt x="518" y="133"/>
                </a:cubicBezTo>
                <a:cubicBezTo>
                  <a:pt x="314" y="134"/>
                  <a:pt x="314" y="134"/>
                  <a:pt x="314" y="134"/>
                </a:cubicBezTo>
                <a:cubicBezTo>
                  <a:pt x="295" y="134"/>
                  <a:pt x="281" y="126"/>
                  <a:pt x="275" y="112"/>
                </a:cubicBezTo>
                <a:cubicBezTo>
                  <a:pt x="273" y="108"/>
                  <a:pt x="272" y="103"/>
                  <a:pt x="272" y="98"/>
                </a:cubicBezTo>
                <a:cubicBezTo>
                  <a:pt x="272" y="89"/>
                  <a:pt x="276" y="79"/>
                  <a:pt x="283" y="71"/>
                </a:cubicBezTo>
                <a:cubicBezTo>
                  <a:pt x="291" y="62"/>
                  <a:pt x="295" y="51"/>
                  <a:pt x="295" y="40"/>
                </a:cubicBezTo>
                <a:cubicBezTo>
                  <a:pt x="295" y="35"/>
                  <a:pt x="294" y="30"/>
                  <a:pt x="292" y="25"/>
                </a:cubicBezTo>
                <a:cubicBezTo>
                  <a:pt x="286" y="10"/>
                  <a:pt x="270" y="1"/>
                  <a:pt x="250" y="0"/>
                </a:cubicBezTo>
                <a:cubicBezTo>
                  <a:pt x="230" y="1"/>
                  <a:pt x="215" y="10"/>
                  <a:pt x="209" y="25"/>
                </a:cubicBezTo>
                <a:cubicBezTo>
                  <a:pt x="207" y="30"/>
                  <a:pt x="206" y="35"/>
                  <a:pt x="206" y="40"/>
                </a:cubicBezTo>
                <a:cubicBezTo>
                  <a:pt x="206" y="51"/>
                  <a:pt x="210" y="62"/>
                  <a:pt x="218" y="71"/>
                </a:cubicBezTo>
                <a:cubicBezTo>
                  <a:pt x="225" y="79"/>
                  <a:pt x="229" y="89"/>
                  <a:pt x="229" y="99"/>
                </a:cubicBezTo>
                <a:cubicBezTo>
                  <a:pt x="229" y="104"/>
                  <a:pt x="228" y="108"/>
                  <a:pt x="226" y="113"/>
                </a:cubicBezTo>
                <a:cubicBezTo>
                  <a:pt x="220" y="126"/>
                  <a:pt x="206" y="134"/>
                  <a:pt x="187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452"/>
                  <a:pt x="0" y="452"/>
                  <a:pt x="0" y="452"/>
                </a:cubicBezTo>
                <a:cubicBezTo>
                  <a:pt x="0" y="513"/>
                  <a:pt x="50" y="563"/>
                  <a:pt x="111" y="563"/>
                </a:cubicBezTo>
                <a:cubicBezTo>
                  <a:pt x="567" y="563"/>
                  <a:pt x="567" y="563"/>
                  <a:pt x="567" y="563"/>
                </a:cubicBezTo>
                <a:lnTo>
                  <a:pt x="567" y="497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DA0440E8-33B6-4D10-A42A-D637F0B2BE90}"/>
              </a:ext>
            </a:extLst>
          </p:cNvPr>
          <p:cNvSpPr>
            <a:spLocks/>
          </p:cNvSpPr>
          <p:nvPr/>
        </p:nvSpPr>
        <p:spPr bwMode="auto">
          <a:xfrm>
            <a:off x="5779242" y="4116015"/>
            <a:ext cx="629916" cy="1223837"/>
          </a:xfrm>
          <a:custGeom>
            <a:avLst/>
            <a:gdLst>
              <a:gd name="T0" fmla="*/ 20 w 188"/>
              <a:gd name="T1" fmla="*/ 366 h 366"/>
              <a:gd name="T2" fmla="*/ 55 w 188"/>
              <a:gd name="T3" fmla="*/ 180 h 366"/>
              <a:gd name="T4" fmla="*/ 46 w 188"/>
              <a:gd name="T5" fmla="*/ 175 h 366"/>
              <a:gd name="T6" fmla="*/ 0 w 188"/>
              <a:gd name="T7" fmla="*/ 94 h 366"/>
              <a:gd name="T8" fmla="*/ 94 w 188"/>
              <a:gd name="T9" fmla="*/ 0 h 366"/>
              <a:gd name="T10" fmla="*/ 188 w 188"/>
              <a:gd name="T11" fmla="*/ 94 h 366"/>
              <a:gd name="T12" fmla="*/ 141 w 188"/>
              <a:gd name="T13" fmla="*/ 175 h 366"/>
              <a:gd name="T14" fmla="*/ 133 w 188"/>
              <a:gd name="T15" fmla="*/ 179 h 366"/>
              <a:gd name="T16" fmla="*/ 168 w 188"/>
              <a:gd name="T17" fmla="*/ 366 h 366"/>
              <a:gd name="T18" fmla="*/ 20 w 188"/>
              <a:gd name="T19" fmla="*/ 366 h 3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88" h="366">
                <a:moveTo>
                  <a:pt x="20" y="366"/>
                </a:moveTo>
                <a:cubicBezTo>
                  <a:pt x="55" y="180"/>
                  <a:pt x="55" y="180"/>
                  <a:pt x="55" y="180"/>
                </a:cubicBezTo>
                <a:cubicBezTo>
                  <a:pt x="46" y="175"/>
                  <a:pt x="46" y="175"/>
                  <a:pt x="46" y="175"/>
                </a:cubicBezTo>
                <a:cubicBezTo>
                  <a:pt x="18" y="158"/>
                  <a:pt x="0" y="126"/>
                  <a:pt x="0" y="94"/>
                </a:cubicBezTo>
                <a:cubicBezTo>
                  <a:pt x="0" y="43"/>
                  <a:pt x="42" y="0"/>
                  <a:pt x="94" y="0"/>
                </a:cubicBezTo>
                <a:cubicBezTo>
                  <a:pt x="146" y="0"/>
                  <a:pt x="188" y="43"/>
                  <a:pt x="188" y="94"/>
                </a:cubicBezTo>
                <a:cubicBezTo>
                  <a:pt x="188" y="128"/>
                  <a:pt x="171" y="158"/>
                  <a:pt x="141" y="175"/>
                </a:cubicBezTo>
                <a:cubicBezTo>
                  <a:pt x="133" y="179"/>
                  <a:pt x="133" y="179"/>
                  <a:pt x="133" y="179"/>
                </a:cubicBezTo>
                <a:cubicBezTo>
                  <a:pt x="168" y="366"/>
                  <a:pt x="168" y="366"/>
                  <a:pt x="168" y="366"/>
                </a:cubicBezTo>
                <a:lnTo>
                  <a:pt x="20" y="366"/>
                </a:ln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 dirty="0"/>
          </a:p>
        </p:txBody>
      </p:sp>
      <p:sp>
        <p:nvSpPr>
          <p:cNvPr id="33" name="Title 1">
            <a:extLst>
              <a:ext uri="{FF2B5EF4-FFF2-40B4-BE49-F238E27FC236}">
                <a16:creationId xmlns:a16="http://schemas.microsoft.com/office/drawing/2014/main" id="{9E08876B-09B2-4879-BC4E-C6F001CCAAF9}"/>
              </a:ext>
            </a:extLst>
          </p:cNvPr>
          <p:cNvSpPr txBox="1"/>
          <p:nvPr/>
        </p:nvSpPr>
        <p:spPr>
          <a:xfrm>
            <a:off x="4104036" y="5514369"/>
            <a:ext cx="1893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Description</a:t>
            </a:r>
            <a:endParaRPr lang="id-ID" sz="1200" b="1" dirty="0">
              <a:solidFill>
                <a:schemeClr val="bg2"/>
              </a:solidFill>
            </a:endParaRPr>
          </a:p>
        </p:txBody>
      </p:sp>
      <p:sp>
        <p:nvSpPr>
          <p:cNvPr id="34" name="Title 1">
            <a:extLst>
              <a:ext uri="{FF2B5EF4-FFF2-40B4-BE49-F238E27FC236}">
                <a16:creationId xmlns:a16="http://schemas.microsoft.com/office/drawing/2014/main" id="{027F8D09-BDC3-4B9E-9769-5E5449331B01}"/>
              </a:ext>
            </a:extLst>
          </p:cNvPr>
          <p:cNvSpPr txBox="1"/>
          <p:nvPr/>
        </p:nvSpPr>
        <p:spPr>
          <a:xfrm>
            <a:off x="4104036" y="3932432"/>
            <a:ext cx="1893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Description</a:t>
            </a:r>
            <a:endParaRPr lang="id-ID" sz="1200" b="1" dirty="0">
              <a:solidFill>
                <a:schemeClr val="bg2"/>
              </a:solidFill>
            </a:endParaRPr>
          </a:p>
        </p:txBody>
      </p:sp>
      <p:sp>
        <p:nvSpPr>
          <p:cNvPr id="35" name="Title 1">
            <a:extLst>
              <a:ext uri="{FF2B5EF4-FFF2-40B4-BE49-F238E27FC236}">
                <a16:creationId xmlns:a16="http://schemas.microsoft.com/office/drawing/2014/main" id="{D177E198-E9D0-48C9-B1E3-C67FF70736EE}"/>
              </a:ext>
            </a:extLst>
          </p:cNvPr>
          <p:cNvSpPr txBox="1"/>
          <p:nvPr/>
        </p:nvSpPr>
        <p:spPr>
          <a:xfrm>
            <a:off x="6269924" y="4168449"/>
            <a:ext cx="1693302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Description</a:t>
            </a:r>
            <a:endParaRPr lang="id-ID" sz="1200" b="1" dirty="0">
              <a:solidFill>
                <a:schemeClr val="bg2"/>
              </a:solidFill>
            </a:endParaRPr>
          </a:p>
        </p:txBody>
      </p:sp>
      <p:sp>
        <p:nvSpPr>
          <p:cNvPr id="36" name="Title 1">
            <a:extLst>
              <a:ext uri="{FF2B5EF4-FFF2-40B4-BE49-F238E27FC236}">
                <a16:creationId xmlns:a16="http://schemas.microsoft.com/office/drawing/2014/main" id="{5834AD79-CEA2-40C7-93A9-A35483E98904}"/>
              </a:ext>
            </a:extLst>
          </p:cNvPr>
          <p:cNvSpPr txBox="1"/>
          <p:nvPr/>
        </p:nvSpPr>
        <p:spPr>
          <a:xfrm>
            <a:off x="6169900" y="5817543"/>
            <a:ext cx="1893350" cy="27699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200" b="1" dirty="0">
                <a:solidFill>
                  <a:schemeClr val="bg2"/>
                </a:solidFill>
              </a:rPr>
              <a:t>Description</a:t>
            </a:r>
            <a:endParaRPr lang="id-ID" sz="1200" b="1" dirty="0">
              <a:solidFill>
                <a:schemeClr val="bg2"/>
              </a:solidFill>
            </a:endParaRPr>
          </a:p>
        </p:txBody>
      </p:sp>
      <p:grpSp>
        <p:nvGrpSpPr>
          <p:cNvPr id="37" name="Group 36">
            <a:extLst>
              <a:ext uri="{FF2B5EF4-FFF2-40B4-BE49-F238E27FC236}">
                <a16:creationId xmlns:a16="http://schemas.microsoft.com/office/drawing/2014/main" id="{19A25368-E93B-4F37-9207-59550E5711D5}"/>
              </a:ext>
            </a:extLst>
          </p:cNvPr>
          <p:cNvGrpSpPr/>
          <p:nvPr/>
        </p:nvGrpSpPr>
        <p:grpSpPr>
          <a:xfrm>
            <a:off x="6928137" y="5287045"/>
            <a:ext cx="376877" cy="428578"/>
            <a:chOff x="9805987" y="1155701"/>
            <a:chExt cx="439738" cy="500062"/>
          </a:xfrm>
          <a:solidFill>
            <a:schemeClr val="bg2"/>
          </a:solidFill>
        </p:grpSpPr>
        <p:sp>
          <p:nvSpPr>
            <p:cNvPr id="38" name="Freeform 108">
              <a:extLst>
                <a:ext uri="{FF2B5EF4-FFF2-40B4-BE49-F238E27FC236}">
                  <a16:creationId xmlns:a16="http://schemas.microsoft.com/office/drawing/2014/main" id="{53ECE5D2-E58F-405C-9925-7F38B8DA1F2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99650" y="1155701"/>
              <a:ext cx="252413" cy="125413"/>
            </a:xfrm>
            <a:custGeom>
              <a:avLst/>
              <a:gdLst>
                <a:gd name="T0" fmla="*/ 32 w 32"/>
                <a:gd name="T1" fmla="*/ 8 h 16"/>
                <a:gd name="T2" fmla="*/ 24 w 32"/>
                <a:gd name="T3" fmla="*/ 8 h 16"/>
                <a:gd name="T4" fmla="*/ 16 w 32"/>
                <a:gd name="T5" fmla="*/ 0 h 16"/>
                <a:gd name="T6" fmla="*/ 8 w 32"/>
                <a:gd name="T7" fmla="*/ 8 h 16"/>
                <a:gd name="T8" fmla="*/ 0 w 32"/>
                <a:gd name="T9" fmla="*/ 8 h 16"/>
                <a:gd name="T10" fmla="*/ 0 w 32"/>
                <a:gd name="T11" fmla="*/ 16 h 16"/>
                <a:gd name="T12" fmla="*/ 32 w 32"/>
                <a:gd name="T13" fmla="*/ 16 h 16"/>
                <a:gd name="T14" fmla="*/ 32 w 32"/>
                <a:gd name="T15" fmla="*/ 8 h 16"/>
                <a:gd name="T16" fmla="*/ 16 w 32"/>
                <a:gd name="T17" fmla="*/ 12 h 16"/>
                <a:gd name="T18" fmla="*/ 12 w 32"/>
                <a:gd name="T19" fmla="*/ 8 h 16"/>
                <a:gd name="T20" fmla="*/ 16 w 32"/>
                <a:gd name="T21" fmla="*/ 4 h 16"/>
                <a:gd name="T22" fmla="*/ 20 w 32"/>
                <a:gd name="T23" fmla="*/ 8 h 16"/>
                <a:gd name="T24" fmla="*/ 16 w 32"/>
                <a:gd name="T25" fmla="*/ 12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</a:cxnLst>
              <a:rect l="0" t="0" r="r" b="b"/>
              <a:pathLst>
                <a:path w="32" h="16">
                  <a:moveTo>
                    <a:pt x="32" y="8"/>
                  </a:moveTo>
                  <a:cubicBezTo>
                    <a:pt x="24" y="8"/>
                    <a:pt x="24" y="8"/>
                    <a:pt x="24" y="8"/>
                  </a:cubicBezTo>
                  <a:cubicBezTo>
                    <a:pt x="24" y="4"/>
                    <a:pt x="20" y="0"/>
                    <a:pt x="16" y="0"/>
                  </a:cubicBezTo>
                  <a:cubicBezTo>
                    <a:pt x="12" y="0"/>
                    <a:pt x="8" y="4"/>
                    <a:pt x="8" y="8"/>
                  </a:cubicBezTo>
                  <a:cubicBezTo>
                    <a:pt x="0" y="8"/>
                    <a:pt x="0" y="8"/>
                    <a:pt x="0" y="8"/>
                  </a:cubicBezTo>
                  <a:cubicBezTo>
                    <a:pt x="0" y="16"/>
                    <a:pt x="0" y="16"/>
                    <a:pt x="0" y="16"/>
                  </a:cubicBezTo>
                  <a:cubicBezTo>
                    <a:pt x="32" y="16"/>
                    <a:pt x="32" y="16"/>
                    <a:pt x="32" y="16"/>
                  </a:cubicBezTo>
                  <a:lnTo>
                    <a:pt x="32" y="8"/>
                  </a:lnTo>
                  <a:close/>
                  <a:moveTo>
                    <a:pt x="16" y="12"/>
                  </a:moveTo>
                  <a:cubicBezTo>
                    <a:pt x="14" y="12"/>
                    <a:pt x="12" y="10"/>
                    <a:pt x="12" y="8"/>
                  </a:cubicBezTo>
                  <a:cubicBezTo>
                    <a:pt x="12" y="6"/>
                    <a:pt x="14" y="4"/>
                    <a:pt x="16" y="4"/>
                  </a:cubicBezTo>
                  <a:cubicBezTo>
                    <a:pt x="18" y="4"/>
                    <a:pt x="20" y="6"/>
                    <a:pt x="20" y="8"/>
                  </a:cubicBezTo>
                  <a:cubicBezTo>
                    <a:pt x="20" y="10"/>
                    <a:pt x="18" y="12"/>
                    <a:pt x="16" y="1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  <p:sp>
          <p:nvSpPr>
            <p:cNvPr id="39" name="Freeform 109">
              <a:extLst>
                <a:ext uri="{FF2B5EF4-FFF2-40B4-BE49-F238E27FC236}">
                  <a16:creationId xmlns:a16="http://schemas.microsoft.com/office/drawing/2014/main" id="{55C8BD85-67D9-4380-9EC1-E6448BC37D0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805987" y="1217613"/>
              <a:ext cx="439738" cy="438150"/>
            </a:xfrm>
            <a:custGeom>
              <a:avLst/>
              <a:gdLst>
                <a:gd name="T0" fmla="*/ 237 w 277"/>
                <a:gd name="T1" fmla="*/ 0 h 276"/>
                <a:gd name="T2" fmla="*/ 237 w 277"/>
                <a:gd name="T3" fmla="*/ 59 h 276"/>
                <a:gd name="T4" fmla="*/ 40 w 277"/>
                <a:gd name="T5" fmla="*/ 59 h 276"/>
                <a:gd name="T6" fmla="*/ 40 w 277"/>
                <a:gd name="T7" fmla="*/ 0 h 276"/>
                <a:gd name="T8" fmla="*/ 0 w 277"/>
                <a:gd name="T9" fmla="*/ 0 h 276"/>
                <a:gd name="T10" fmla="*/ 0 w 277"/>
                <a:gd name="T11" fmla="*/ 276 h 276"/>
                <a:gd name="T12" fmla="*/ 277 w 277"/>
                <a:gd name="T13" fmla="*/ 276 h 276"/>
                <a:gd name="T14" fmla="*/ 277 w 277"/>
                <a:gd name="T15" fmla="*/ 0 h 276"/>
                <a:gd name="T16" fmla="*/ 237 w 277"/>
                <a:gd name="T17" fmla="*/ 0 h 276"/>
                <a:gd name="T18" fmla="*/ 129 w 277"/>
                <a:gd name="T19" fmla="*/ 232 h 276"/>
                <a:gd name="T20" fmla="*/ 114 w 277"/>
                <a:gd name="T21" fmla="*/ 222 h 276"/>
                <a:gd name="T22" fmla="*/ 59 w 277"/>
                <a:gd name="T23" fmla="*/ 163 h 276"/>
                <a:gd name="T24" fmla="*/ 89 w 277"/>
                <a:gd name="T25" fmla="*/ 138 h 276"/>
                <a:gd name="T26" fmla="*/ 129 w 277"/>
                <a:gd name="T27" fmla="*/ 178 h 276"/>
                <a:gd name="T28" fmla="*/ 208 w 277"/>
                <a:gd name="T29" fmla="*/ 99 h 276"/>
                <a:gd name="T30" fmla="*/ 237 w 277"/>
                <a:gd name="T31" fmla="*/ 128 h 276"/>
                <a:gd name="T32" fmla="*/ 129 w 277"/>
                <a:gd name="T33" fmla="*/ 232 h 27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277" h="276">
                  <a:moveTo>
                    <a:pt x="237" y="0"/>
                  </a:moveTo>
                  <a:lnTo>
                    <a:pt x="237" y="59"/>
                  </a:lnTo>
                  <a:lnTo>
                    <a:pt x="40" y="59"/>
                  </a:lnTo>
                  <a:lnTo>
                    <a:pt x="40" y="0"/>
                  </a:lnTo>
                  <a:lnTo>
                    <a:pt x="0" y="0"/>
                  </a:lnTo>
                  <a:lnTo>
                    <a:pt x="0" y="276"/>
                  </a:lnTo>
                  <a:lnTo>
                    <a:pt x="277" y="276"/>
                  </a:lnTo>
                  <a:lnTo>
                    <a:pt x="277" y="0"/>
                  </a:lnTo>
                  <a:lnTo>
                    <a:pt x="237" y="0"/>
                  </a:lnTo>
                  <a:close/>
                  <a:moveTo>
                    <a:pt x="129" y="232"/>
                  </a:moveTo>
                  <a:lnTo>
                    <a:pt x="114" y="222"/>
                  </a:lnTo>
                  <a:lnTo>
                    <a:pt x="59" y="163"/>
                  </a:lnTo>
                  <a:lnTo>
                    <a:pt x="89" y="138"/>
                  </a:lnTo>
                  <a:lnTo>
                    <a:pt x="129" y="178"/>
                  </a:lnTo>
                  <a:lnTo>
                    <a:pt x="208" y="99"/>
                  </a:lnTo>
                  <a:lnTo>
                    <a:pt x="237" y="128"/>
                  </a:lnTo>
                  <a:lnTo>
                    <a:pt x="129" y="23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</p:grpSp>
      <p:grpSp>
        <p:nvGrpSpPr>
          <p:cNvPr id="40" name="Group 39">
            <a:extLst>
              <a:ext uri="{FF2B5EF4-FFF2-40B4-BE49-F238E27FC236}">
                <a16:creationId xmlns:a16="http://schemas.microsoft.com/office/drawing/2014/main" id="{3167D95F-FC9E-4220-BF9C-152FFB642A8C}"/>
              </a:ext>
            </a:extLst>
          </p:cNvPr>
          <p:cNvGrpSpPr/>
          <p:nvPr/>
        </p:nvGrpSpPr>
        <p:grpSpPr>
          <a:xfrm>
            <a:off x="6928192" y="3688184"/>
            <a:ext cx="376767" cy="438280"/>
            <a:chOff x="9309100" y="825501"/>
            <a:chExt cx="700088" cy="814388"/>
          </a:xfrm>
          <a:solidFill>
            <a:schemeClr val="bg2"/>
          </a:solidFill>
        </p:grpSpPr>
        <p:sp>
          <p:nvSpPr>
            <p:cNvPr id="41" name="Freeform 5">
              <a:extLst>
                <a:ext uri="{FF2B5EF4-FFF2-40B4-BE49-F238E27FC236}">
                  <a16:creationId xmlns:a16="http://schemas.microsoft.com/office/drawing/2014/main" id="{2727B043-7B8D-4A46-90F1-BEB090F3566C}"/>
                </a:ext>
              </a:extLst>
            </p:cNvPr>
            <p:cNvSpPr>
              <a:spLocks/>
            </p:cNvSpPr>
            <p:nvPr/>
          </p:nvSpPr>
          <p:spPr bwMode="auto">
            <a:xfrm>
              <a:off x="9693275" y="974726"/>
              <a:ext cx="309563" cy="409575"/>
            </a:xfrm>
            <a:custGeom>
              <a:avLst/>
              <a:gdLst>
                <a:gd name="T0" fmla="*/ 0 w 254"/>
                <a:gd name="T1" fmla="*/ 236 h 336"/>
                <a:gd name="T2" fmla="*/ 236 w 254"/>
                <a:gd name="T3" fmla="*/ 336 h 336"/>
                <a:gd name="T4" fmla="*/ 254 w 254"/>
                <a:gd name="T5" fmla="*/ 240 h 336"/>
                <a:gd name="T6" fmla="*/ 102 w 254"/>
                <a:gd name="T7" fmla="*/ 0 h 336"/>
                <a:gd name="T8" fmla="*/ 0 w 254"/>
                <a:gd name="T9" fmla="*/ 2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54" h="336">
                  <a:moveTo>
                    <a:pt x="0" y="236"/>
                  </a:moveTo>
                  <a:cubicBezTo>
                    <a:pt x="236" y="336"/>
                    <a:pt x="236" y="336"/>
                    <a:pt x="236" y="336"/>
                  </a:cubicBezTo>
                  <a:cubicBezTo>
                    <a:pt x="247" y="307"/>
                    <a:pt x="254" y="274"/>
                    <a:pt x="254" y="240"/>
                  </a:cubicBezTo>
                  <a:cubicBezTo>
                    <a:pt x="254" y="134"/>
                    <a:pt x="192" y="43"/>
                    <a:pt x="102" y="0"/>
                  </a:cubicBezTo>
                  <a:lnTo>
                    <a:pt x="0" y="2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  <p:sp>
          <p:nvSpPr>
            <p:cNvPr id="42" name="Freeform 6">
              <a:extLst>
                <a:ext uri="{FF2B5EF4-FFF2-40B4-BE49-F238E27FC236}">
                  <a16:creationId xmlns:a16="http://schemas.microsoft.com/office/drawing/2014/main" id="{AD0CF70B-1123-4825-8E22-F738A6C864A6}"/>
                </a:ext>
              </a:extLst>
            </p:cNvPr>
            <p:cNvSpPr>
              <a:spLocks/>
            </p:cNvSpPr>
            <p:nvPr/>
          </p:nvSpPr>
          <p:spPr bwMode="auto">
            <a:xfrm>
              <a:off x="9309100" y="920751"/>
              <a:ext cx="700088" cy="719138"/>
            </a:xfrm>
            <a:custGeom>
              <a:avLst/>
              <a:gdLst>
                <a:gd name="T0" fmla="*/ 293 w 574"/>
                <a:gd name="T1" fmla="*/ 296 h 590"/>
                <a:gd name="T2" fmla="*/ 216 w 574"/>
                <a:gd name="T3" fmla="*/ 0 h 590"/>
                <a:gd name="T4" fmla="*/ 0 w 574"/>
                <a:gd name="T5" fmla="*/ 289 h 590"/>
                <a:gd name="T6" fmla="*/ 301 w 574"/>
                <a:gd name="T7" fmla="*/ 590 h 590"/>
                <a:gd name="T8" fmla="*/ 574 w 574"/>
                <a:gd name="T9" fmla="*/ 416 h 590"/>
                <a:gd name="T10" fmla="*/ 293 w 574"/>
                <a:gd name="T11" fmla="*/ 296 h 59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574" h="590">
                  <a:moveTo>
                    <a:pt x="293" y="296"/>
                  </a:moveTo>
                  <a:cubicBezTo>
                    <a:pt x="216" y="0"/>
                    <a:pt x="216" y="0"/>
                    <a:pt x="216" y="0"/>
                  </a:cubicBezTo>
                  <a:cubicBezTo>
                    <a:pt x="91" y="37"/>
                    <a:pt x="0" y="152"/>
                    <a:pt x="0" y="289"/>
                  </a:cubicBezTo>
                  <a:cubicBezTo>
                    <a:pt x="0" y="455"/>
                    <a:pt x="135" y="590"/>
                    <a:pt x="301" y="590"/>
                  </a:cubicBezTo>
                  <a:cubicBezTo>
                    <a:pt x="422" y="590"/>
                    <a:pt x="527" y="519"/>
                    <a:pt x="574" y="416"/>
                  </a:cubicBezTo>
                  <a:lnTo>
                    <a:pt x="293" y="29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  <p:sp>
          <p:nvSpPr>
            <p:cNvPr id="43" name="Freeform 7">
              <a:extLst>
                <a:ext uri="{FF2B5EF4-FFF2-40B4-BE49-F238E27FC236}">
                  <a16:creationId xmlns:a16="http://schemas.microsoft.com/office/drawing/2014/main" id="{A6A277AA-8CFE-4087-A274-171BA9AC309F}"/>
                </a:ext>
              </a:extLst>
            </p:cNvPr>
            <p:cNvSpPr>
              <a:spLocks/>
            </p:cNvSpPr>
            <p:nvPr/>
          </p:nvSpPr>
          <p:spPr bwMode="auto">
            <a:xfrm>
              <a:off x="9574213" y="825501"/>
              <a:ext cx="268288" cy="409575"/>
            </a:xfrm>
            <a:custGeom>
              <a:avLst/>
              <a:gdLst>
                <a:gd name="T0" fmla="*/ 85 w 219"/>
                <a:gd name="T1" fmla="*/ 336 h 336"/>
                <a:gd name="T2" fmla="*/ 219 w 219"/>
                <a:gd name="T3" fmla="*/ 27 h 336"/>
                <a:gd name="T4" fmla="*/ 82 w 219"/>
                <a:gd name="T5" fmla="*/ 0 h 336"/>
                <a:gd name="T6" fmla="*/ 0 w 219"/>
                <a:gd name="T7" fmla="*/ 10 h 336"/>
                <a:gd name="T8" fmla="*/ 85 w 219"/>
                <a:gd name="T9" fmla="*/ 336 h 3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19" h="336">
                  <a:moveTo>
                    <a:pt x="85" y="336"/>
                  </a:moveTo>
                  <a:cubicBezTo>
                    <a:pt x="219" y="27"/>
                    <a:pt x="219" y="27"/>
                    <a:pt x="219" y="27"/>
                  </a:cubicBezTo>
                  <a:cubicBezTo>
                    <a:pt x="177" y="10"/>
                    <a:pt x="131" y="0"/>
                    <a:pt x="82" y="0"/>
                  </a:cubicBezTo>
                  <a:cubicBezTo>
                    <a:pt x="54" y="0"/>
                    <a:pt x="26" y="4"/>
                    <a:pt x="0" y="10"/>
                  </a:cubicBezTo>
                  <a:lnTo>
                    <a:pt x="85" y="33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</p:grpSp>
      <p:grpSp>
        <p:nvGrpSpPr>
          <p:cNvPr id="44" name="Group 43">
            <a:extLst>
              <a:ext uri="{FF2B5EF4-FFF2-40B4-BE49-F238E27FC236}">
                <a16:creationId xmlns:a16="http://schemas.microsoft.com/office/drawing/2014/main" id="{F3D68888-3E33-4520-AB56-2E81FF2B58E5}"/>
              </a:ext>
            </a:extLst>
          </p:cNvPr>
          <p:cNvGrpSpPr/>
          <p:nvPr/>
        </p:nvGrpSpPr>
        <p:grpSpPr>
          <a:xfrm>
            <a:off x="4860645" y="3485881"/>
            <a:ext cx="380133" cy="380134"/>
            <a:chOff x="8756835" y="3387391"/>
            <a:chExt cx="380133" cy="380134"/>
          </a:xfrm>
          <a:solidFill>
            <a:schemeClr val="bg2"/>
          </a:solidFill>
        </p:grpSpPr>
        <p:sp>
          <p:nvSpPr>
            <p:cNvPr id="45" name="Freeform 11">
              <a:extLst>
                <a:ext uri="{FF2B5EF4-FFF2-40B4-BE49-F238E27FC236}">
                  <a16:creationId xmlns:a16="http://schemas.microsoft.com/office/drawing/2014/main" id="{DAF22463-02F2-46E3-9F68-B95F4D71306E}"/>
                </a:ext>
              </a:extLst>
            </p:cNvPr>
            <p:cNvSpPr>
              <a:spLocks/>
            </p:cNvSpPr>
            <p:nvPr/>
          </p:nvSpPr>
          <p:spPr bwMode="auto">
            <a:xfrm>
              <a:off x="8957479" y="3387391"/>
              <a:ext cx="179489" cy="179490"/>
            </a:xfrm>
            <a:custGeom>
              <a:avLst/>
              <a:gdLst>
                <a:gd name="T0" fmla="*/ 12 w 117"/>
                <a:gd name="T1" fmla="*/ 98 h 117"/>
                <a:gd name="T2" fmla="*/ 16 w 117"/>
                <a:gd name="T3" fmla="*/ 94 h 117"/>
                <a:gd name="T4" fmla="*/ 23 w 117"/>
                <a:gd name="T5" fmla="*/ 94 h 117"/>
                <a:gd name="T6" fmla="*/ 23 w 117"/>
                <a:gd name="T7" fmla="*/ 101 h 117"/>
                <a:gd name="T8" fmla="*/ 19 w 117"/>
                <a:gd name="T9" fmla="*/ 105 h 117"/>
                <a:gd name="T10" fmla="*/ 31 w 117"/>
                <a:gd name="T11" fmla="*/ 117 h 117"/>
                <a:gd name="T12" fmla="*/ 53 w 117"/>
                <a:gd name="T13" fmla="*/ 95 h 117"/>
                <a:gd name="T14" fmla="*/ 101 w 117"/>
                <a:gd name="T15" fmla="*/ 83 h 117"/>
                <a:gd name="T16" fmla="*/ 113 w 117"/>
                <a:gd name="T17" fmla="*/ 39 h 117"/>
                <a:gd name="T18" fmla="*/ 87 w 117"/>
                <a:gd name="T19" fmla="*/ 65 h 117"/>
                <a:gd name="T20" fmla="*/ 68 w 117"/>
                <a:gd name="T21" fmla="*/ 65 h 117"/>
                <a:gd name="T22" fmla="*/ 52 w 117"/>
                <a:gd name="T23" fmla="*/ 49 h 117"/>
                <a:gd name="T24" fmla="*/ 52 w 117"/>
                <a:gd name="T25" fmla="*/ 30 h 117"/>
                <a:gd name="T26" fmla="*/ 78 w 117"/>
                <a:gd name="T27" fmla="*/ 4 h 117"/>
                <a:gd name="T28" fmla="*/ 34 w 117"/>
                <a:gd name="T29" fmla="*/ 17 h 117"/>
                <a:gd name="T30" fmla="*/ 22 w 117"/>
                <a:gd name="T31" fmla="*/ 64 h 117"/>
                <a:gd name="T32" fmla="*/ 0 w 117"/>
                <a:gd name="T33" fmla="*/ 86 h 117"/>
                <a:gd name="T34" fmla="*/ 12 w 117"/>
                <a:gd name="T35" fmla="*/ 98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7" h="117">
                  <a:moveTo>
                    <a:pt x="12" y="98"/>
                  </a:moveTo>
                  <a:cubicBezTo>
                    <a:pt x="16" y="94"/>
                    <a:pt x="16" y="94"/>
                    <a:pt x="16" y="94"/>
                  </a:cubicBezTo>
                  <a:cubicBezTo>
                    <a:pt x="18" y="92"/>
                    <a:pt x="21" y="92"/>
                    <a:pt x="23" y="94"/>
                  </a:cubicBezTo>
                  <a:cubicBezTo>
                    <a:pt x="25" y="96"/>
                    <a:pt x="25" y="99"/>
                    <a:pt x="23" y="101"/>
                  </a:cubicBezTo>
                  <a:cubicBezTo>
                    <a:pt x="19" y="105"/>
                    <a:pt x="19" y="105"/>
                    <a:pt x="19" y="105"/>
                  </a:cubicBezTo>
                  <a:cubicBezTo>
                    <a:pt x="31" y="117"/>
                    <a:pt x="31" y="117"/>
                    <a:pt x="31" y="117"/>
                  </a:cubicBezTo>
                  <a:cubicBezTo>
                    <a:pt x="53" y="95"/>
                    <a:pt x="53" y="95"/>
                    <a:pt x="53" y="95"/>
                  </a:cubicBezTo>
                  <a:cubicBezTo>
                    <a:pt x="69" y="100"/>
                    <a:pt x="88" y="96"/>
                    <a:pt x="101" y="83"/>
                  </a:cubicBezTo>
                  <a:cubicBezTo>
                    <a:pt x="113" y="71"/>
                    <a:pt x="117" y="54"/>
                    <a:pt x="113" y="39"/>
                  </a:cubicBezTo>
                  <a:cubicBezTo>
                    <a:pt x="87" y="65"/>
                    <a:pt x="87" y="65"/>
                    <a:pt x="87" y="65"/>
                  </a:cubicBezTo>
                  <a:cubicBezTo>
                    <a:pt x="82" y="70"/>
                    <a:pt x="74" y="70"/>
                    <a:pt x="68" y="65"/>
                  </a:cubicBezTo>
                  <a:cubicBezTo>
                    <a:pt x="52" y="49"/>
                    <a:pt x="52" y="49"/>
                    <a:pt x="52" y="49"/>
                  </a:cubicBezTo>
                  <a:cubicBezTo>
                    <a:pt x="47" y="44"/>
                    <a:pt x="47" y="35"/>
                    <a:pt x="52" y="30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63" y="0"/>
                    <a:pt x="46" y="5"/>
                    <a:pt x="34" y="17"/>
                  </a:cubicBezTo>
                  <a:cubicBezTo>
                    <a:pt x="21" y="29"/>
                    <a:pt x="17" y="48"/>
                    <a:pt x="22" y="64"/>
                  </a:cubicBezTo>
                  <a:cubicBezTo>
                    <a:pt x="0" y="86"/>
                    <a:pt x="0" y="86"/>
                    <a:pt x="0" y="86"/>
                  </a:cubicBezTo>
                  <a:lnTo>
                    <a:pt x="12" y="98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  <p:sp>
          <p:nvSpPr>
            <p:cNvPr id="46" name="Freeform 12">
              <a:extLst>
                <a:ext uri="{FF2B5EF4-FFF2-40B4-BE49-F238E27FC236}">
                  <a16:creationId xmlns:a16="http://schemas.microsoft.com/office/drawing/2014/main" id="{BD02E58A-DB51-4976-A058-BCA83EED1F4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56835" y="3589958"/>
              <a:ext cx="177566" cy="177567"/>
            </a:xfrm>
            <a:custGeom>
              <a:avLst/>
              <a:gdLst>
                <a:gd name="T0" fmla="*/ 105 w 116"/>
                <a:gd name="T1" fmla="*/ 19 h 116"/>
                <a:gd name="T2" fmla="*/ 101 w 116"/>
                <a:gd name="T3" fmla="*/ 23 h 116"/>
                <a:gd name="T4" fmla="*/ 93 w 116"/>
                <a:gd name="T5" fmla="*/ 23 h 116"/>
                <a:gd name="T6" fmla="*/ 93 w 116"/>
                <a:gd name="T7" fmla="*/ 15 h 116"/>
                <a:gd name="T8" fmla="*/ 97 w 116"/>
                <a:gd name="T9" fmla="*/ 11 h 116"/>
                <a:gd name="T10" fmla="*/ 86 w 116"/>
                <a:gd name="T11" fmla="*/ 0 h 116"/>
                <a:gd name="T12" fmla="*/ 64 w 116"/>
                <a:gd name="T13" fmla="*/ 22 h 116"/>
                <a:gd name="T14" fmla="*/ 16 w 116"/>
                <a:gd name="T15" fmla="*/ 34 h 116"/>
                <a:gd name="T16" fmla="*/ 4 w 116"/>
                <a:gd name="T17" fmla="*/ 78 h 116"/>
                <a:gd name="T18" fmla="*/ 30 w 116"/>
                <a:gd name="T19" fmla="*/ 52 h 116"/>
                <a:gd name="T20" fmla="*/ 48 w 116"/>
                <a:gd name="T21" fmla="*/ 52 h 116"/>
                <a:gd name="T22" fmla="*/ 64 w 116"/>
                <a:gd name="T23" fmla="*/ 68 h 116"/>
                <a:gd name="T24" fmla="*/ 64 w 116"/>
                <a:gd name="T25" fmla="*/ 86 h 116"/>
                <a:gd name="T26" fmla="*/ 38 w 116"/>
                <a:gd name="T27" fmla="*/ 113 h 116"/>
                <a:gd name="T28" fmla="*/ 83 w 116"/>
                <a:gd name="T29" fmla="*/ 100 h 116"/>
                <a:gd name="T30" fmla="*/ 94 w 116"/>
                <a:gd name="T31" fmla="*/ 52 h 116"/>
                <a:gd name="T32" fmla="*/ 116 w 116"/>
                <a:gd name="T33" fmla="*/ 30 h 116"/>
                <a:gd name="T34" fmla="*/ 105 w 116"/>
                <a:gd name="T35" fmla="*/ 19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6" h="116">
                  <a:moveTo>
                    <a:pt x="105" y="19"/>
                  </a:moveTo>
                  <a:cubicBezTo>
                    <a:pt x="101" y="23"/>
                    <a:pt x="101" y="23"/>
                    <a:pt x="101" y="23"/>
                  </a:cubicBezTo>
                  <a:cubicBezTo>
                    <a:pt x="99" y="25"/>
                    <a:pt x="95" y="25"/>
                    <a:pt x="93" y="23"/>
                  </a:cubicBezTo>
                  <a:cubicBezTo>
                    <a:pt x="91" y="21"/>
                    <a:pt x="91" y="17"/>
                    <a:pt x="93" y="15"/>
                  </a:cubicBezTo>
                  <a:cubicBezTo>
                    <a:pt x="97" y="11"/>
                    <a:pt x="97" y="11"/>
                    <a:pt x="97" y="11"/>
                  </a:cubicBezTo>
                  <a:cubicBezTo>
                    <a:pt x="86" y="0"/>
                    <a:pt x="86" y="0"/>
                    <a:pt x="86" y="0"/>
                  </a:cubicBezTo>
                  <a:cubicBezTo>
                    <a:pt x="64" y="22"/>
                    <a:pt x="64" y="22"/>
                    <a:pt x="64" y="22"/>
                  </a:cubicBezTo>
                  <a:cubicBezTo>
                    <a:pt x="47" y="17"/>
                    <a:pt x="29" y="21"/>
                    <a:pt x="16" y="34"/>
                  </a:cubicBezTo>
                  <a:cubicBezTo>
                    <a:pt x="4" y="46"/>
                    <a:pt x="0" y="63"/>
                    <a:pt x="4" y="78"/>
                  </a:cubicBezTo>
                  <a:cubicBezTo>
                    <a:pt x="30" y="52"/>
                    <a:pt x="30" y="52"/>
                    <a:pt x="30" y="52"/>
                  </a:cubicBezTo>
                  <a:cubicBezTo>
                    <a:pt x="35" y="47"/>
                    <a:pt x="43" y="47"/>
                    <a:pt x="48" y="52"/>
                  </a:cubicBezTo>
                  <a:cubicBezTo>
                    <a:pt x="64" y="68"/>
                    <a:pt x="64" y="68"/>
                    <a:pt x="64" y="68"/>
                  </a:cubicBezTo>
                  <a:cubicBezTo>
                    <a:pt x="69" y="73"/>
                    <a:pt x="69" y="81"/>
                    <a:pt x="64" y="86"/>
                  </a:cubicBezTo>
                  <a:cubicBezTo>
                    <a:pt x="38" y="113"/>
                    <a:pt x="38" y="113"/>
                    <a:pt x="38" y="113"/>
                  </a:cubicBezTo>
                  <a:cubicBezTo>
                    <a:pt x="53" y="116"/>
                    <a:pt x="71" y="112"/>
                    <a:pt x="83" y="100"/>
                  </a:cubicBezTo>
                  <a:cubicBezTo>
                    <a:pt x="95" y="87"/>
                    <a:pt x="99" y="69"/>
                    <a:pt x="94" y="52"/>
                  </a:cubicBezTo>
                  <a:cubicBezTo>
                    <a:pt x="116" y="30"/>
                    <a:pt x="116" y="30"/>
                    <a:pt x="116" y="30"/>
                  </a:cubicBezTo>
                  <a:lnTo>
                    <a:pt x="105" y="19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  <p:sp>
          <p:nvSpPr>
            <p:cNvPr id="47" name="Freeform 13">
              <a:extLst>
                <a:ext uri="{FF2B5EF4-FFF2-40B4-BE49-F238E27FC236}">
                  <a16:creationId xmlns:a16="http://schemas.microsoft.com/office/drawing/2014/main" id="{CA591891-9F1F-41D1-9E33-8A22C60FB04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756835" y="3387391"/>
              <a:ext cx="380133" cy="380134"/>
            </a:xfrm>
            <a:custGeom>
              <a:avLst/>
              <a:gdLst>
                <a:gd name="T0" fmla="*/ 232 w 248"/>
                <a:gd name="T1" fmla="*/ 166 h 248"/>
                <a:gd name="T2" fmla="*/ 184 w 248"/>
                <a:gd name="T3" fmla="*/ 154 h 248"/>
                <a:gd name="T4" fmla="*/ 94 w 248"/>
                <a:gd name="T5" fmla="*/ 64 h 248"/>
                <a:gd name="T6" fmla="*/ 83 w 248"/>
                <a:gd name="T7" fmla="*/ 17 h 248"/>
                <a:gd name="T8" fmla="*/ 38 w 248"/>
                <a:gd name="T9" fmla="*/ 4 h 248"/>
                <a:gd name="T10" fmla="*/ 64 w 248"/>
                <a:gd name="T11" fmla="*/ 30 h 248"/>
                <a:gd name="T12" fmla="*/ 64 w 248"/>
                <a:gd name="T13" fmla="*/ 49 h 248"/>
                <a:gd name="T14" fmla="*/ 48 w 248"/>
                <a:gd name="T15" fmla="*/ 65 h 248"/>
                <a:gd name="T16" fmla="*/ 30 w 248"/>
                <a:gd name="T17" fmla="*/ 65 h 248"/>
                <a:gd name="T18" fmla="*/ 4 w 248"/>
                <a:gd name="T19" fmla="*/ 39 h 248"/>
                <a:gd name="T20" fmla="*/ 16 w 248"/>
                <a:gd name="T21" fmla="*/ 83 h 248"/>
                <a:gd name="T22" fmla="*/ 64 w 248"/>
                <a:gd name="T23" fmla="*/ 95 h 248"/>
                <a:gd name="T24" fmla="*/ 153 w 248"/>
                <a:gd name="T25" fmla="*/ 184 h 248"/>
                <a:gd name="T26" fmla="*/ 165 w 248"/>
                <a:gd name="T27" fmla="*/ 232 h 248"/>
                <a:gd name="T28" fmla="*/ 209 w 248"/>
                <a:gd name="T29" fmla="*/ 245 h 248"/>
                <a:gd name="T30" fmla="*/ 183 w 248"/>
                <a:gd name="T31" fmla="*/ 218 h 248"/>
                <a:gd name="T32" fmla="*/ 183 w 248"/>
                <a:gd name="T33" fmla="*/ 200 h 248"/>
                <a:gd name="T34" fmla="*/ 199 w 248"/>
                <a:gd name="T35" fmla="*/ 184 h 248"/>
                <a:gd name="T36" fmla="*/ 218 w 248"/>
                <a:gd name="T37" fmla="*/ 184 h 248"/>
                <a:gd name="T38" fmla="*/ 244 w 248"/>
                <a:gd name="T39" fmla="*/ 210 h 248"/>
                <a:gd name="T40" fmla="*/ 232 w 248"/>
                <a:gd name="T41" fmla="*/ 166 h 248"/>
                <a:gd name="T42" fmla="*/ 154 w 248"/>
                <a:gd name="T43" fmla="*/ 155 h 248"/>
                <a:gd name="T44" fmla="*/ 147 w 248"/>
                <a:gd name="T45" fmla="*/ 155 h 248"/>
                <a:gd name="T46" fmla="*/ 93 w 248"/>
                <a:gd name="T47" fmla="*/ 101 h 248"/>
                <a:gd name="T48" fmla="*/ 93 w 248"/>
                <a:gd name="T49" fmla="*/ 94 h 248"/>
                <a:gd name="T50" fmla="*/ 101 w 248"/>
                <a:gd name="T51" fmla="*/ 94 h 248"/>
                <a:gd name="T52" fmla="*/ 154 w 248"/>
                <a:gd name="T53" fmla="*/ 147 h 248"/>
                <a:gd name="T54" fmla="*/ 154 w 248"/>
                <a:gd name="T55" fmla="*/ 155 h 24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248" h="248">
                  <a:moveTo>
                    <a:pt x="232" y="166"/>
                  </a:moveTo>
                  <a:cubicBezTo>
                    <a:pt x="219" y="153"/>
                    <a:pt x="200" y="149"/>
                    <a:pt x="184" y="154"/>
                  </a:cubicBezTo>
                  <a:cubicBezTo>
                    <a:pt x="94" y="64"/>
                    <a:pt x="94" y="64"/>
                    <a:pt x="94" y="64"/>
                  </a:cubicBezTo>
                  <a:cubicBezTo>
                    <a:pt x="99" y="48"/>
                    <a:pt x="95" y="29"/>
                    <a:pt x="83" y="17"/>
                  </a:cubicBezTo>
                  <a:cubicBezTo>
                    <a:pt x="71" y="5"/>
                    <a:pt x="53" y="0"/>
                    <a:pt x="38" y="4"/>
                  </a:cubicBezTo>
                  <a:cubicBezTo>
                    <a:pt x="64" y="30"/>
                    <a:pt x="64" y="30"/>
                    <a:pt x="64" y="30"/>
                  </a:cubicBezTo>
                  <a:cubicBezTo>
                    <a:pt x="69" y="35"/>
                    <a:pt x="69" y="44"/>
                    <a:pt x="64" y="49"/>
                  </a:cubicBezTo>
                  <a:cubicBezTo>
                    <a:pt x="48" y="65"/>
                    <a:pt x="48" y="65"/>
                    <a:pt x="48" y="65"/>
                  </a:cubicBezTo>
                  <a:cubicBezTo>
                    <a:pt x="43" y="70"/>
                    <a:pt x="35" y="70"/>
                    <a:pt x="30" y="65"/>
                  </a:cubicBezTo>
                  <a:cubicBezTo>
                    <a:pt x="4" y="39"/>
                    <a:pt x="4" y="39"/>
                    <a:pt x="4" y="39"/>
                  </a:cubicBezTo>
                  <a:cubicBezTo>
                    <a:pt x="0" y="54"/>
                    <a:pt x="4" y="71"/>
                    <a:pt x="16" y="83"/>
                  </a:cubicBezTo>
                  <a:cubicBezTo>
                    <a:pt x="29" y="96"/>
                    <a:pt x="47" y="100"/>
                    <a:pt x="64" y="95"/>
                  </a:cubicBezTo>
                  <a:cubicBezTo>
                    <a:pt x="153" y="184"/>
                    <a:pt x="153" y="184"/>
                    <a:pt x="153" y="184"/>
                  </a:cubicBezTo>
                  <a:cubicBezTo>
                    <a:pt x="148" y="201"/>
                    <a:pt x="152" y="219"/>
                    <a:pt x="165" y="232"/>
                  </a:cubicBezTo>
                  <a:cubicBezTo>
                    <a:pt x="177" y="244"/>
                    <a:pt x="194" y="248"/>
                    <a:pt x="209" y="245"/>
                  </a:cubicBezTo>
                  <a:cubicBezTo>
                    <a:pt x="183" y="218"/>
                    <a:pt x="183" y="218"/>
                    <a:pt x="183" y="218"/>
                  </a:cubicBezTo>
                  <a:cubicBezTo>
                    <a:pt x="178" y="213"/>
                    <a:pt x="178" y="205"/>
                    <a:pt x="183" y="200"/>
                  </a:cubicBezTo>
                  <a:cubicBezTo>
                    <a:pt x="199" y="184"/>
                    <a:pt x="199" y="184"/>
                    <a:pt x="199" y="184"/>
                  </a:cubicBezTo>
                  <a:cubicBezTo>
                    <a:pt x="205" y="179"/>
                    <a:pt x="213" y="179"/>
                    <a:pt x="218" y="184"/>
                  </a:cubicBezTo>
                  <a:cubicBezTo>
                    <a:pt x="244" y="210"/>
                    <a:pt x="244" y="210"/>
                    <a:pt x="244" y="210"/>
                  </a:cubicBezTo>
                  <a:cubicBezTo>
                    <a:pt x="248" y="195"/>
                    <a:pt x="244" y="178"/>
                    <a:pt x="232" y="166"/>
                  </a:cubicBezTo>
                  <a:close/>
                  <a:moveTo>
                    <a:pt x="154" y="155"/>
                  </a:moveTo>
                  <a:cubicBezTo>
                    <a:pt x="152" y="157"/>
                    <a:pt x="149" y="157"/>
                    <a:pt x="147" y="155"/>
                  </a:cubicBezTo>
                  <a:cubicBezTo>
                    <a:pt x="93" y="101"/>
                    <a:pt x="93" y="101"/>
                    <a:pt x="93" y="101"/>
                  </a:cubicBezTo>
                  <a:cubicBezTo>
                    <a:pt x="91" y="99"/>
                    <a:pt x="91" y="96"/>
                    <a:pt x="93" y="94"/>
                  </a:cubicBezTo>
                  <a:cubicBezTo>
                    <a:pt x="95" y="92"/>
                    <a:pt x="99" y="92"/>
                    <a:pt x="101" y="94"/>
                  </a:cubicBezTo>
                  <a:cubicBezTo>
                    <a:pt x="154" y="147"/>
                    <a:pt x="154" y="147"/>
                    <a:pt x="154" y="147"/>
                  </a:cubicBezTo>
                  <a:cubicBezTo>
                    <a:pt x="156" y="149"/>
                    <a:pt x="156" y="153"/>
                    <a:pt x="154" y="155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</p:grpSp>
      <p:grpSp>
        <p:nvGrpSpPr>
          <p:cNvPr id="48" name="Group 47">
            <a:extLst>
              <a:ext uri="{FF2B5EF4-FFF2-40B4-BE49-F238E27FC236}">
                <a16:creationId xmlns:a16="http://schemas.microsoft.com/office/drawing/2014/main" id="{5FBE8BF3-89CB-4FB4-A245-F688FD43D077}"/>
              </a:ext>
            </a:extLst>
          </p:cNvPr>
          <p:cNvGrpSpPr/>
          <p:nvPr/>
        </p:nvGrpSpPr>
        <p:grpSpPr>
          <a:xfrm>
            <a:off x="4811485" y="5014285"/>
            <a:ext cx="478452" cy="477399"/>
            <a:chOff x="5698585" y="3432349"/>
            <a:chExt cx="720725" cy="719138"/>
          </a:xfrm>
          <a:solidFill>
            <a:schemeClr val="bg2"/>
          </a:solidFill>
        </p:grpSpPr>
        <p:sp>
          <p:nvSpPr>
            <p:cNvPr id="49" name="Freeform 49">
              <a:extLst>
                <a:ext uri="{FF2B5EF4-FFF2-40B4-BE49-F238E27FC236}">
                  <a16:creationId xmlns:a16="http://schemas.microsoft.com/office/drawing/2014/main" id="{E8A410DF-9028-428E-A519-5681D5C9459D}"/>
                </a:ext>
              </a:extLst>
            </p:cNvPr>
            <p:cNvSpPr>
              <a:spLocks/>
            </p:cNvSpPr>
            <p:nvPr/>
          </p:nvSpPr>
          <p:spPr bwMode="auto">
            <a:xfrm>
              <a:off x="5698585" y="3526012"/>
              <a:ext cx="622300" cy="625475"/>
            </a:xfrm>
            <a:custGeom>
              <a:avLst/>
              <a:gdLst>
                <a:gd name="T0" fmla="*/ 158 w 166"/>
                <a:gd name="T1" fmla="*/ 51 h 166"/>
                <a:gd name="T2" fmla="*/ 144 w 166"/>
                <a:gd name="T3" fmla="*/ 45 h 166"/>
                <a:gd name="T4" fmla="*/ 133 w 166"/>
                <a:gd name="T5" fmla="*/ 55 h 166"/>
                <a:gd name="T6" fmla="*/ 140 w 166"/>
                <a:gd name="T7" fmla="*/ 83 h 166"/>
                <a:gd name="T8" fmla="*/ 83 w 166"/>
                <a:gd name="T9" fmla="*/ 140 h 166"/>
                <a:gd name="T10" fmla="*/ 26 w 166"/>
                <a:gd name="T11" fmla="*/ 83 h 166"/>
                <a:gd name="T12" fmla="*/ 83 w 166"/>
                <a:gd name="T13" fmla="*/ 26 h 166"/>
                <a:gd name="T14" fmla="*/ 112 w 166"/>
                <a:gd name="T15" fmla="*/ 34 h 166"/>
                <a:gd name="T16" fmla="*/ 122 w 166"/>
                <a:gd name="T17" fmla="*/ 24 h 166"/>
                <a:gd name="T18" fmla="*/ 116 w 166"/>
                <a:gd name="T19" fmla="*/ 9 h 166"/>
                <a:gd name="T20" fmla="*/ 115 w 166"/>
                <a:gd name="T21" fmla="*/ 6 h 166"/>
                <a:gd name="T22" fmla="*/ 83 w 166"/>
                <a:gd name="T23" fmla="*/ 0 h 166"/>
                <a:gd name="T24" fmla="*/ 0 w 166"/>
                <a:gd name="T25" fmla="*/ 83 h 166"/>
                <a:gd name="T26" fmla="*/ 83 w 166"/>
                <a:gd name="T27" fmla="*/ 166 h 166"/>
                <a:gd name="T28" fmla="*/ 166 w 166"/>
                <a:gd name="T29" fmla="*/ 83 h 166"/>
                <a:gd name="T30" fmla="*/ 160 w 166"/>
                <a:gd name="T31" fmla="*/ 52 h 166"/>
                <a:gd name="T32" fmla="*/ 158 w 166"/>
                <a:gd name="T33" fmla="*/ 51 h 16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</a:cxnLst>
              <a:rect l="0" t="0" r="r" b="b"/>
              <a:pathLst>
                <a:path w="166" h="166">
                  <a:moveTo>
                    <a:pt x="158" y="51"/>
                  </a:moveTo>
                  <a:cubicBezTo>
                    <a:pt x="144" y="45"/>
                    <a:pt x="144" y="45"/>
                    <a:pt x="144" y="45"/>
                  </a:cubicBezTo>
                  <a:cubicBezTo>
                    <a:pt x="133" y="55"/>
                    <a:pt x="133" y="55"/>
                    <a:pt x="133" y="55"/>
                  </a:cubicBezTo>
                  <a:cubicBezTo>
                    <a:pt x="137" y="64"/>
                    <a:pt x="140" y="73"/>
                    <a:pt x="140" y="83"/>
                  </a:cubicBezTo>
                  <a:cubicBezTo>
                    <a:pt x="140" y="114"/>
                    <a:pt x="114" y="140"/>
                    <a:pt x="83" y="140"/>
                  </a:cubicBezTo>
                  <a:cubicBezTo>
                    <a:pt x="51" y="140"/>
                    <a:pt x="26" y="114"/>
                    <a:pt x="26" y="83"/>
                  </a:cubicBezTo>
                  <a:cubicBezTo>
                    <a:pt x="26" y="51"/>
                    <a:pt x="51" y="26"/>
                    <a:pt x="83" y="26"/>
                  </a:cubicBezTo>
                  <a:cubicBezTo>
                    <a:pt x="93" y="26"/>
                    <a:pt x="103" y="29"/>
                    <a:pt x="112" y="34"/>
                  </a:cubicBezTo>
                  <a:cubicBezTo>
                    <a:pt x="122" y="24"/>
                    <a:pt x="122" y="24"/>
                    <a:pt x="122" y="24"/>
                  </a:cubicBezTo>
                  <a:cubicBezTo>
                    <a:pt x="116" y="9"/>
                    <a:pt x="116" y="9"/>
                    <a:pt x="116" y="9"/>
                  </a:cubicBezTo>
                  <a:cubicBezTo>
                    <a:pt x="115" y="6"/>
                    <a:pt x="115" y="6"/>
                    <a:pt x="115" y="6"/>
                  </a:cubicBezTo>
                  <a:cubicBezTo>
                    <a:pt x="105" y="2"/>
                    <a:pt x="94" y="0"/>
                    <a:pt x="83" y="0"/>
                  </a:cubicBezTo>
                  <a:cubicBezTo>
                    <a:pt x="37" y="0"/>
                    <a:pt x="0" y="37"/>
                    <a:pt x="0" y="83"/>
                  </a:cubicBezTo>
                  <a:cubicBezTo>
                    <a:pt x="0" y="129"/>
                    <a:pt x="37" y="166"/>
                    <a:pt x="83" y="166"/>
                  </a:cubicBezTo>
                  <a:cubicBezTo>
                    <a:pt x="129" y="166"/>
                    <a:pt x="166" y="129"/>
                    <a:pt x="166" y="83"/>
                  </a:cubicBezTo>
                  <a:cubicBezTo>
                    <a:pt x="166" y="72"/>
                    <a:pt x="164" y="61"/>
                    <a:pt x="160" y="52"/>
                  </a:cubicBezTo>
                  <a:lnTo>
                    <a:pt x="158" y="51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  <p:sp>
          <p:nvSpPr>
            <p:cNvPr id="50" name="Freeform 50">
              <a:extLst>
                <a:ext uri="{FF2B5EF4-FFF2-40B4-BE49-F238E27FC236}">
                  <a16:creationId xmlns:a16="http://schemas.microsoft.com/office/drawing/2014/main" id="{75B82D01-ACCF-4982-8855-3322ECA28E50}"/>
                </a:ext>
              </a:extLst>
            </p:cNvPr>
            <p:cNvSpPr>
              <a:spLocks/>
            </p:cNvSpPr>
            <p:nvPr/>
          </p:nvSpPr>
          <p:spPr bwMode="auto">
            <a:xfrm>
              <a:off x="5993860" y="3432349"/>
              <a:ext cx="425450" cy="425450"/>
            </a:xfrm>
            <a:custGeom>
              <a:avLst/>
              <a:gdLst>
                <a:gd name="T0" fmla="*/ 97 w 113"/>
                <a:gd name="T1" fmla="*/ 16 h 113"/>
                <a:gd name="T2" fmla="*/ 88 w 113"/>
                <a:gd name="T3" fmla="*/ 16 h 113"/>
                <a:gd name="T4" fmla="*/ 84 w 113"/>
                <a:gd name="T5" fmla="*/ 20 h 113"/>
                <a:gd name="T6" fmla="*/ 75 w 113"/>
                <a:gd name="T7" fmla="*/ 0 h 113"/>
                <a:gd name="T8" fmla="*/ 45 w 113"/>
                <a:gd name="T9" fmla="*/ 31 h 113"/>
                <a:gd name="T10" fmla="*/ 53 w 113"/>
                <a:gd name="T11" fmla="*/ 51 h 113"/>
                <a:gd name="T12" fmla="*/ 2 w 113"/>
                <a:gd name="T13" fmla="*/ 102 h 113"/>
                <a:gd name="T14" fmla="*/ 2 w 113"/>
                <a:gd name="T15" fmla="*/ 111 h 113"/>
                <a:gd name="T16" fmla="*/ 11 w 113"/>
                <a:gd name="T17" fmla="*/ 111 h 113"/>
                <a:gd name="T18" fmla="*/ 63 w 113"/>
                <a:gd name="T19" fmla="*/ 60 h 113"/>
                <a:gd name="T20" fmla="*/ 82 w 113"/>
                <a:gd name="T21" fmla="*/ 68 h 113"/>
                <a:gd name="T22" fmla="*/ 113 w 113"/>
                <a:gd name="T23" fmla="*/ 38 h 113"/>
                <a:gd name="T24" fmla="*/ 93 w 113"/>
                <a:gd name="T25" fmla="*/ 29 h 113"/>
                <a:gd name="T26" fmla="*/ 97 w 113"/>
                <a:gd name="T27" fmla="*/ 25 h 113"/>
                <a:gd name="T28" fmla="*/ 97 w 113"/>
                <a:gd name="T29" fmla="*/ 16 h 11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</a:cxnLst>
              <a:rect l="0" t="0" r="r" b="b"/>
              <a:pathLst>
                <a:path w="113" h="113">
                  <a:moveTo>
                    <a:pt x="97" y="16"/>
                  </a:moveTo>
                  <a:cubicBezTo>
                    <a:pt x="95" y="13"/>
                    <a:pt x="91" y="13"/>
                    <a:pt x="88" y="16"/>
                  </a:cubicBezTo>
                  <a:cubicBezTo>
                    <a:pt x="84" y="20"/>
                    <a:pt x="84" y="20"/>
                    <a:pt x="84" y="20"/>
                  </a:cubicBezTo>
                  <a:cubicBezTo>
                    <a:pt x="75" y="0"/>
                    <a:pt x="75" y="0"/>
                    <a:pt x="75" y="0"/>
                  </a:cubicBezTo>
                  <a:cubicBezTo>
                    <a:pt x="45" y="31"/>
                    <a:pt x="45" y="31"/>
                    <a:pt x="45" y="31"/>
                  </a:cubicBezTo>
                  <a:cubicBezTo>
                    <a:pt x="53" y="51"/>
                    <a:pt x="53" y="51"/>
                    <a:pt x="53" y="51"/>
                  </a:cubicBezTo>
                  <a:cubicBezTo>
                    <a:pt x="2" y="102"/>
                    <a:pt x="2" y="102"/>
                    <a:pt x="2" y="102"/>
                  </a:cubicBezTo>
                  <a:cubicBezTo>
                    <a:pt x="0" y="104"/>
                    <a:pt x="0" y="108"/>
                    <a:pt x="2" y="111"/>
                  </a:cubicBezTo>
                  <a:cubicBezTo>
                    <a:pt x="5" y="113"/>
                    <a:pt x="9" y="113"/>
                    <a:pt x="11" y="111"/>
                  </a:cubicBezTo>
                  <a:cubicBezTo>
                    <a:pt x="63" y="60"/>
                    <a:pt x="63" y="60"/>
                    <a:pt x="63" y="60"/>
                  </a:cubicBezTo>
                  <a:cubicBezTo>
                    <a:pt x="82" y="68"/>
                    <a:pt x="82" y="68"/>
                    <a:pt x="82" y="68"/>
                  </a:cubicBezTo>
                  <a:cubicBezTo>
                    <a:pt x="113" y="38"/>
                    <a:pt x="113" y="38"/>
                    <a:pt x="113" y="38"/>
                  </a:cubicBezTo>
                  <a:cubicBezTo>
                    <a:pt x="93" y="29"/>
                    <a:pt x="93" y="29"/>
                    <a:pt x="93" y="29"/>
                  </a:cubicBezTo>
                  <a:cubicBezTo>
                    <a:pt x="97" y="25"/>
                    <a:pt x="97" y="25"/>
                    <a:pt x="97" y="25"/>
                  </a:cubicBezTo>
                  <a:cubicBezTo>
                    <a:pt x="100" y="22"/>
                    <a:pt x="100" y="18"/>
                    <a:pt x="97" y="16"/>
                  </a:cubicBez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  <p:sp>
          <p:nvSpPr>
            <p:cNvPr id="51" name="Freeform 51">
              <a:extLst>
                <a:ext uri="{FF2B5EF4-FFF2-40B4-BE49-F238E27FC236}">
                  <a16:creationId xmlns:a16="http://schemas.microsoft.com/office/drawing/2014/main" id="{1EE417B9-2D79-4F50-A8A5-935DDAEC90FF}"/>
                </a:ext>
              </a:extLst>
            </p:cNvPr>
            <p:cNvSpPr>
              <a:spLocks/>
            </p:cNvSpPr>
            <p:nvPr/>
          </p:nvSpPr>
          <p:spPr bwMode="auto">
            <a:xfrm>
              <a:off x="5855748" y="3684762"/>
              <a:ext cx="307975" cy="307975"/>
            </a:xfrm>
            <a:custGeom>
              <a:avLst/>
              <a:gdLst>
                <a:gd name="T0" fmla="*/ 55 w 82"/>
                <a:gd name="T1" fmla="*/ 50 h 82"/>
                <a:gd name="T2" fmla="*/ 33 w 82"/>
                <a:gd name="T3" fmla="*/ 50 h 82"/>
                <a:gd name="T4" fmla="*/ 33 w 82"/>
                <a:gd name="T5" fmla="*/ 28 h 82"/>
                <a:gd name="T6" fmla="*/ 58 w 82"/>
                <a:gd name="T7" fmla="*/ 4 h 82"/>
                <a:gd name="T8" fmla="*/ 41 w 82"/>
                <a:gd name="T9" fmla="*/ 0 h 82"/>
                <a:gd name="T10" fmla="*/ 0 w 82"/>
                <a:gd name="T11" fmla="*/ 41 h 82"/>
                <a:gd name="T12" fmla="*/ 41 w 82"/>
                <a:gd name="T13" fmla="*/ 82 h 82"/>
                <a:gd name="T14" fmla="*/ 82 w 82"/>
                <a:gd name="T15" fmla="*/ 41 h 82"/>
                <a:gd name="T16" fmla="*/ 79 w 82"/>
                <a:gd name="T17" fmla="*/ 26 h 82"/>
                <a:gd name="T18" fmla="*/ 55 w 82"/>
                <a:gd name="T19" fmla="*/ 50 h 8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82" h="82">
                  <a:moveTo>
                    <a:pt x="55" y="50"/>
                  </a:moveTo>
                  <a:cubicBezTo>
                    <a:pt x="49" y="56"/>
                    <a:pt x="39" y="56"/>
                    <a:pt x="33" y="50"/>
                  </a:cubicBezTo>
                  <a:cubicBezTo>
                    <a:pt x="27" y="44"/>
                    <a:pt x="27" y="34"/>
                    <a:pt x="33" y="28"/>
                  </a:cubicBezTo>
                  <a:cubicBezTo>
                    <a:pt x="58" y="4"/>
                    <a:pt x="58" y="4"/>
                    <a:pt x="58" y="4"/>
                  </a:cubicBezTo>
                  <a:cubicBezTo>
                    <a:pt x="53" y="1"/>
                    <a:pt x="47" y="0"/>
                    <a:pt x="41" y="0"/>
                  </a:cubicBezTo>
                  <a:cubicBezTo>
                    <a:pt x="18" y="0"/>
                    <a:pt x="0" y="18"/>
                    <a:pt x="0" y="41"/>
                  </a:cubicBezTo>
                  <a:cubicBezTo>
                    <a:pt x="0" y="63"/>
                    <a:pt x="18" y="82"/>
                    <a:pt x="41" y="82"/>
                  </a:cubicBezTo>
                  <a:cubicBezTo>
                    <a:pt x="63" y="82"/>
                    <a:pt x="82" y="63"/>
                    <a:pt x="82" y="41"/>
                  </a:cubicBezTo>
                  <a:cubicBezTo>
                    <a:pt x="82" y="35"/>
                    <a:pt x="81" y="30"/>
                    <a:pt x="79" y="26"/>
                  </a:cubicBezTo>
                  <a:lnTo>
                    <a:pt x="55" y="50"/>
                  </a:lnTo>
                  <a:close/>
                </a:path>
              </a:pathLst>
            </a:custGeom>
            <a:grpFill/>
            <a:ln>
              <a:noFill/>
            </a:ln>
            <a:ex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 sz="1200"/>
            </a:p>
          </p:txBody>
        </p:sp>
      </p:grpSp>
      <p:grpSp>
        <p:nvGrpSpPr>
          <p:cNvPr id="52" name="Group 51">
            <a:extLst>
              <a:ext uri="{FF2B5EF4-FFF2-40B4-BE49-F238E27FC236}">
                <a16:creationId xmlns:a16="http://schemas.microsoft.com/office/drawing/2014/main" id="{D97DF313-381E-46EC-B54C-9F6E6B00F07C}"/>
              </a:ext>
            </a:extLst>
          </p:cNvPr>
          <p:cNvGrpSpPr/>
          <p:nvPr/>
        </p:nvGrpSpPr>
        <p:grpSpPr>
          <a:xfrm>
            <a:off x="3208169" y="2678126"/>
            <a:ext cx="1337790" cy="635502"/>
            <a:chOff x="3321130" y="2095999"/>
            <a:chExt cx="1139883" cy="541487"/>
          </a:xfrm>
        </p:grpSpPr>
        <p:cxnSp>
          <p:nvCxnSpPr>
            <p:cNvPr id="53" name="Straight Connector 52">
              <a:extLst>
                <a:ext uri="{FF2B5EF4-FFF2-40B4-BE49-F238E27FC236}">
                  <a16:creationId xmlns:a16="http://schemas.microsoft.com/office/drawing/2014/main" id="{9335EB39-28BB-4BEC-8CA2-99694878EF32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54" name="Straight Arrow Connector 53">
              <a:extLst>
                <a:ext uri="{FF2B5EF4-FFF2-40B4-BE49-F238E27FC236}">
                  <a16:creationId xmlns:a16="http://schemas.microsoft.com/office/drawing/2014/main" id="{5FBAE308-A382-449C-BCB9-5DF42025CE5F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64" name="Group 63">
            <a:extLst>
              <a:ext uri="{FF2B5EF4-FFF2-40B4-BE49-F238E27FC236}">
                <a16:creationId xmlns:a16="http://schemas.microsoft.com/office/drawing/2014/main" id="{30E6A954-647B-487E-A376-245BC7D23AFE}"/>
              </a:ext>
            </a:extLst>
          </p:cNvPr>
          <p:cNvGrpSpPr/>
          <p:nvPr/>
        </p:nvGrpSpPr>
        <p:grpSpPr>
          <a:xfrm flipH="1">
            <a:off x="7646042" y="2678126"/>
            <a:ext cx="1337790" cy="635502"/>
            <a:chOff x="3321130" y="2095999"/>
            <a:chExt cx="1139883" cy="541487"/>
          </a:xfrm>
        </p:grpSpPr>
        <p:cxnSp>
          <p:nvCxnSpPr>
            <p:cNvPr id="65" name="Straight Connector 64">
              <a:extLst>
                <a:ext uri="{FF2B5EF4-FFF2-40B4-BE49-F238E27FC236}">
                  <a16:creationId xmlns:a16="http://schemas.microsoft.com/office/drawing/2014/main" id="{BECB7F97-D74A-4618-95C4-8E6D0FE3DEFD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66" name="Straight Arrow Connector 65">
              <a:extLst>
                <a:ext uri="{FF2B5EF4-FFF2-40B4-BE49-F238E27FC236}">
                  <a16:creationId xmlns:a16="http://schemas.microsoft.com/office/drawing/2014/main" id="{10313521-9B34-4905-836F-6EF0173324D8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67" name="Straight Arrow Connector 66">
            <a:extLst>
              <a:ext uri="{FF2B5EF4-FFF2-40B4-BE49-F238E27FC236}">
                <a16:creationId xmlns:a16="http://schemas.microsoft.com/office/drawing/2014/main" id="{9F1EEB14-BEDC-464D-9162-7B5B048DB876}"/>
              </a:ext>
            </a:extLst>
          </p:cNvPr>
          <p:cNvCxnSpPr>
            <a:cxnSpLocks/>
          </p:cNvCxnSpPr>
          <p:nvPr/>
        </p:nvCxnSpPr>
        <p:spPr>
          <a:xfrm flipH="1">
            <a:off x="3254406" y="4959371"/>
            <a:ext cx="1053434" cy="0"/>
          </a:xfrm>
          <a:prstGeom prst="straightConnector1">
            <a:avLst/>
          </a:prstGeom>
          <a:ln w="1905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8" name="Straight Arrow Connector 67">
            <a:extLst>
              <a:ext uri="{FF2B5EF4-FFF2-40B4-BE49-F238E27FC236}">
                <a16:creationId xmlns:a16="http://schemas.microsoft.com/office/drawing/2014/main" id="{AB8FCF7F-0829-43A6-B941-D0B28493CDDD}"/>
              </a:ext>
            </a:extLst>
          </p:cNvPr>
          <p:cNvCxnSpPr>
            <a:cxnSpLocks/>
          </p:cNvCxnSpPr>
          <p:nvPr/>
        </p:nvCxnSpPr>
        <p:spPr>
          <a:xfrm>
            <a:off x="7846122" y="4959371"/>
            <a:ext cx="1053434" cy="0"/>
          </a:xfrm>
          <a:prstGeom prst="straightConnector1">
            <a:avLst/>
          </a:prstGeom>
          <a:ln w="1905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9" name="TextBox 68">
            <a:extLst>
              <a:ext uri="{FF2B5EF4-FFF2-40B4-BE49-F238E27FC236}">
                <a16:creationId xmlns:a16="http://schemas.microsoft.com/office/drawing/2014/main" id="{D6F71858-71D6-40A9-9691-E1BE8F8CBAA3}"/>
              </a:ext>
            </a:extLst>
          </p:cNvPr>
          <p:cNvSpPr txBox="1"/>
          <p:nvPr/>
        </p:nvSpPr>
        <p:spPr>
          <a:xfrm>
            <a:off x="9883896" y="2285610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70" name="Rectangle 69">
            <a:extLst>
              <a:ext uri="{FF2B5EF4-FFF2-40B4-BE49-F238E27FC236}">
                <a16:creationId xmlns:a16="http://schemas.microsoft.com/office/drawing/2014/main" id="{34E2908B-574C-4F8E-9642-A95A68269273}"/>
              </a:ext>
            </a:extLst>
          </p:cNvPr>
          <p:cNvSpPr/>
          <p:nvPr/>
        </p:nvSpPr>
        <p:spPr>
          <a:xfrm>
            <a:off x="9894056" y="2505093"/>
            <a:ext cx="22588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71" name="TextBox 70">
            <a:extLst>
              <a:ext uri="{FF2B5EF4-FFF2-40B4-BE49-F238E27FC236}">
                <a16:creationId xmlns:a16="http://schemas.microsoft.com/office/drawing/2014/main" id="{B5BA6778-74B4-4D57-BB02-6DB99A2B5418}"/>
              </a:ext>
            </a:extLst>
          </p:cNvPr>
          <p:cNvSpPr txBox="1"/>
          <p:nvPr/>
        </p:nvSpPr>
        <p:spPr>
          <a:xfrm>
            <a:off x="1237801" y="2369967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72" name="Rectangle 71">
            <a:extLst>
              <a:ext uri="{FF2B5EF4-FFF2-40B4-BE49-F238E27FC236}">
                <a16:creationId xmlns:a16="http://schemas.microsoft.com/office/drawing/2014/main" id="{C301E10D-BA34-4C52-B0F2-BFE1BBDCE620}"/>
              </a:ext>
            </a:extLst>
          </p:cNvPr>
          <p:cNvSpPr/>
          <p:nvPr/>
        </p:nvSpPr>
        <p:spPr>
          <a:xfrm>
            <a:off x="-36088" y="2569130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73" name="TextBox 72">
            <a:extLst>
              <a:ext uri="{FF2B5EF4-FFF2-40B4-BE49-F238E27FC236}">
                <a16:creationId xmlns:a16="http://schemas.microsoft.com/office/drawing/2014/main" id="{E2F57B7D-EDAA-4281-B00F-5373A18BD4AD}"/>
              </a:ext>
            </a:extLst>
          </p:cNvPr>
          <p:cNvSpPr txBox="1"/>
          <p:nvPr/>
        </p:nvSpPr>
        <p:spPr>
          <a:xfrm>
            <a:off x="9716012" y="4626013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74" name="Rectangle 73">
            <a:extLst>
              <a:ext uri="{FF2B5EF4-FFF2-40B4-BE49-F238E27FC236}">
                <a16:creationId xmlns:a16="http://schemas.microsoft.com/office/drawing/2014/main" id="{B530E6F1-D067-4293-BBDF-C23484CBB513}"/>
              </a:ext>
            </a:extLst>
          </p:cNvPr>
          <p:cNvSpPr/>
          <p:nvPr/>
        </p:nvSpPr>
        <p:spPr>
          <a:xfrm>
            <a:off x="9726172" y="4845496"/>
            <a:ext cx="2175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75" name="TextBox 74">
            <a:extLst>
              <a:ext uri="{FF2B5EF4-FFF2-40B4-BE49-F238E27FC236}">
                <a16:creationId xmlns:a16="http://schemas.microsoft.com/office/drawing/2014/main" id="{B7432421-A82F-419B-8977-22D2352ECACE}"/>
              </a:ext>
            </a:extLst>
          </p:cNvPr>
          <p:cNvSpPr txBox="1"/>
          <p:nvPr/>
        </p:nvSpPr>
        <p:spPr>
          <a:xfrm>
            <a:off x="1247101" y="4593130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76" name="Rectangle 75">
            <a:extLst>
              <a:ext uri="{FF2B5EF4-FFF2-40B4-BE49-F238E27FC236}">
                <a16:creationId xmlns:a16="http://schemas.microsoft.com/office/drawing/2014/main" id="{484866A3-B1CD-437C-A3E4-99786747CD88}"/>
              </a:ext>
            </a:extLst>
          </p:cNvPr>
          <p:cNvSpPr/>
          <p:nvPr/>
        </p:nvSpPr>
        <p:spPr>
          <a:xfrm>
            <a:off x="-26788" y="4792293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77" name="TextBox 76">
            <a:extLst>
              <a:ext uri="{FF2B5EF4-FFF2-40B4-BE49-F238E27FC236}">
                <a16:creationId xmlns:a16="http://schemas.microsoft.com/office/drawing/2014/main" id="{871E8578-0CB5-4583-A58C-391D7437C89B}"/>
              </a:ext>
            </a:extLst>
          </p:cNvPr>
          <p:cNvSpPr txBox="1"/>
          <p:nvPr/>
        </p:nvSpPr>
        <p:spPr>
          <a:xfrm>
            <a:off x="8914743" y="4660090"/>
            <a:ext cx="114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3"/>
                </a:solidFill>
                <a:latin typeface="Bebas" pitchFamily="2" charset="0"/>
              </a:rPr>
              <a:t>15%</a:t>
            </a:r>
            <a:endParaRPr lang="id-ID" sz="3200" dirty="0">
              <a:solidFill>
                <a:schemeClr val="accent3"/>
              </a:solidFill>
              <a:latin typeface="Bebas" pitchFamily="2" charset="0"/>
            </a:endParaRPr>
          </a:p>
        </p:txBody>
      </p:sp>
      <p:sp>
        <p:nvSpPr>
          <p:cNvPr id="78" name="TextBox 77">
            <a:extLst>
              <a:ext uri="{FF2B5EF4-FFF2-40B4-BE49-F238E27FC236}">
                <a16:creationId xmlns:a16="http://schemas.microsoft.com/office/drawing/2014/main" id="{C392275F-45DD-44B2-983A-FC69A835C531}"/>
              </a:ext>
            </a:extLst>
          </p:cNvPr>
          <p:cNvSpPr txBox="1"/>
          <p:nvPr/>
        </p:nvSpPr>
        <p:spPr>
          <a:xfrm>
            <a:off x="2386198" y="4605243"/>
            <a:ext cx="839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4"/>
                </a:solidFill>
                <a:latin typeface="Bebas" pitchFamily="2" charset="0"/>
              </a:rPr>
              <a:t>10%</a:t>
            </a:r>
            <a:endParaRPr lang="id-ID" sz="3200" dirty="0">
              <a:solidFill>
                <a:schemeClr val="accent4"/>
              </a:solidFill>
              <a:latin typeface="Bebas" pitchFamily="2" charset="0"/>
            </a:endParaRPr>
          </a:p>
        </p:txBody>
      </p:sp>
      <p:sp>
        <p:nvSpPr>
          <p:cNvPr id="79" name="TextBox 78">
            <a:extLst>
              <a:ext uri="{FF2B5EF4-FFF2-40B4-BE49-F238E27FC236}">
                <a16:creationId xmlns:a16="http://schemas.microsoft.com/office/drawing/2014/main" id="{5B3BE9B4-F77C-4569-B873-FDFFD68F48B8}"/>
              </a:ext>
            </a:extLst>
          </p:cNvPr>
          <p:cNvSpPr txBox="1"/>
          <p:nvPr/>
        </p:nvSpPr>
        <p:spPr>
          <a:xfrm>
            <a:off x="9010392" y="2336682"/>
            <a:ext cx="9151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2"/>
                </a:solidFill>
                <a:latin typeface="Bebas" pitchFamily="2" charset="0"/>
              </a:rPr>
              <a:t>20%</a:t>
            </a:r>
            <a:endParaRPr lang="id-ID" sz="3200" dirty="0">
              <a:solidFill>
                <a:schemeClr val="accent2"/>
              </a:solidFill>
              <a:latin typeface="Bebas" pitchFamily="2" charset="0"/>
            </a:endParaRPr>
          </a:p>
        </p:txBody>
      </p:sp>
      <p:sp>
        <p:nvSpPr>
          <p:cNvPr id="80" name="TextBox 79">
            <a:extLst>
              <a:ext uri="{FF2B5EF4-FFF2-40B4-BE49-F238E27FC236}">
                <a16:creationId xmlns:a16="http://schemas.microsoft.com/office/drawing/2014/main" id="{98C08131-7BD4-4A1F-9A25-A4AF6FAB2F7A}"/>
              </a:ext>
            </a:extLst>
          </p:cNvPr>
          <p:cNvSpPr txBox="1"/>
          <p:nvPr/>
        </p:nvSpPr>
        <p:spPr>
          <a:xfrm>
            <a:off x="2392802" y="2381983"/>
            <a:ext cx="832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chemeClr val="accent1"/>
                </a:solidFill>
                <a:latin typeface="Bebas" pitchFamily="2" charset="0"/>
              </a:rPr>
              <a:t>15%</a:t>
            </a:r>
            <a:endParaRPr lang="id-ID" sz="3200" dirty="0">
              <a:solidFill>
                <a:schemeClr val="accent1"/>
              </a:solidFill>
              <a:latin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6595929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6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5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5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53" presetClass="entr" presetSubtype="16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6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2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1" fill="hold">
                            <p:stCondLst>
                              <p:cond delay="2500"/>
                            </p:stCondLst>
                            <p:childTnLst>
                              <p:par>
                                <p:cTn id="62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7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70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3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4" fill="hold">
                            <p:stCondLst>
                              <p:cond delay="3000"/>
                            </p:stCondLst>
                            <p:childTnLst>
                              <p:par>
                                <p:cTn id="7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8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8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7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7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7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7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7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7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3500"/>
                            </p:stCondLst>
                            <p:childTnLst>
                              <p:par>
                                <p:cTn id="9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8" fill="hold">
                            <p:stCondLst>
                              <p:cond delay="4000"/>
                            </p:stCondLst>
                            <p:childTnLst>
                              <p:par>
                                <p:cTn id="10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33" grpId="0"/>
      <p:bldP spid="34" grpId="0"/>
      <p:bldP spid="35" grpId="0"/>
      <p:bldP spid="36" grpId="0"/>
      <p:bldP spid="69" grpId="0"/>
      <p:bldP spid="70" grpId="0"/>
      <p:bldP spid="71" grpId="0"/>
      <p:bldP spid="72" grpId="0"/>
      <p:bldP spid="73" grpId="0"/>
      <p:bldP spid="74" grpId="0"/>
      <p:bldP spid="75" grpId="0"/>
      <p:bldP spid="76" grpId="0"/>
      <p:bldP spid="77" grpId="0"/>
      <p:bldP spid="78" grpId="0"/>
      <p:bldP spid="79" grpId="0"/>
      <p:bldP spid="80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BBCE-55FA-4F44-8422-E7F3909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PUZZLE DIAGRAM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5A5298DC-1D47-45B4-9B6C-D437E4134EE0}"/>
              </a:ext>
            </a:extLst>
          </p:cNvPr>
          <p:cNvSpPr>
            <a:spLocks/>
          </p:cNvSpPr>
          <p:nvPr/>
        </p:nvSpPr>
        <p:spPr bwMode="auto">
          <a:xfrm rot="5400000">
            <a:off x="9180836" y="1952691"/>
            <a:ext cx="2083008" cy="2454973"/>
          </a:xfrm>
          <a:custGeom>
            <a:avLst/>
            <a:gdLst>
              <a:gd name="T0" fmla="*/ 374 w 402"/>
              <a:gd name="T1" fmla="*/ 0 h 475"/>
              <a:gd name="T2" fmla="*/ 374 w 402"/>
              <a:gd name="T3" fmla="*/ 120 h 475"/>
              <a:gd name="T4" fmla="*/ 269 w 402"/>
              <a:gd name="T5" fmla="*/ 120 h 475"/>
              <a:gd name="T6" fmla="*/ 269 w 402"/>
              <a:gd name="T7" fmla="*/ 225 h 475"/>
              <a:gd name="T8" fmla="*/ 374 w 402"/>
              <a:gd name="T9" fmla="*/ 225 h 475"/>
              <a:gd name="T10" fmla="*/ 374 w 402"/>
              <a:gd name="T11" fmla="*/ 346 h 475"/>
              <a:gd name="T12" fmla="*/ 254 w 402"/>
              <a:gd name="T13" fmla="*/ 346 h 475"/>
              <a:gd name="T14" fmla="*/ 254 w 402"/>
              <a:gd name="T15" fmla="*/ 451 h 475"/>
              <a:gd name="T16" fmla="*/ 149 w 402"/>
              <a:gd name="T17" fmla="*/ 451 h 475"/>
              <a:gd name="T18" fmla="*/ 149 w 402"/>
              <a:gd name="T19" fmla="*/ 346 h 475"/>
              <a:gd name="T20" fmla="*/ 29 w 402"/>
              <a:gd name="T21" fmla="*/ 346 h 475"/>
              <a:gd name="T22" fmla="*/ 29 w 402"/>
              <a:gd name="T23" fmla="*/ 225 h 475"/>
              <a:gd name="T24" fmla="*/ 134 w 402"/>
              <a:gd name="T25" fmla="*/ 225 h 475"/>
              <a:gd name="T26" fmla="*/ 134 w 402"/>
              <a:gd name="T27" fmla="*/ 120 h 475"/>
              <a:gd name="T28" fmla="*/ 29 w 402"/>
              <a:gd name="T29" fmla="*/ 120 h 475"/>
              <a:gd name="T30" fmla="*/ 29 w 402"/>
              <a:gd name="T31" fmla="*/ 0 h 475"/>
              <a:gd name="T32" fmla="*/ 374 w 402"/>
              <a:gd name="T33" fmla="*/ 0 h 4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402" h="475">
                <a:moveTo>
                  <a:pt x="374" y="0"/>
                </a:moveTo>
                <a:cubicBezTo>
                  <a:pt x="374" y="0"/>
                  <a:pt x="402" y="92"/>
                  <a:pt x="374" y="120"/>
                </a:cubicBezTo>
                <a:cubicBezTo>
                  <a:pt x="349" y="145"/>
                  <a:pt x="294" y="96"/>
                  <a:pt x="269" y="120"/>
                </a:cubicBezTo>
                <a:cubicBezTo>
                  <a:pt x="244" y="145"/>
                  <a:pt x="244" y="201"/>
                  <a:pt x="269" y="225"/>
                </a:cubicBezTo>
                <a:cubicBezTo>
                  <a:pt x="294" y="250"/>
                  <a:pt x="349" y="201"/>
                  <a:pt x="374" y="225"/>
                </a:cubicBezTo>
                <a:cubicBezTo>
                  <a:pt x="402" y="254"/>
                  <a:pt x="374" y="346"/>
                  <a:pt x="374" y="346"/>
                </a:cubicBezTo>
                <a:cubicBezTo>
                  <a:pt x="374" y="346"/>
                  <a:pt x="282" y="317"/>
                  <a:pt x="254" y="346"/>
                </a:cubicBezTo>
                <a:cubicBezTo>
                  <a:pt x="229" y="370"/>
                  <a:pt x="279" y="426"/>
                  <a:pt x="254" y="451"/>
                </a:cubicBezTo>
                <a:cubicBezTo>
                  <a:pt x="229" y="475"/>
                  <a:pt x="174" y="475"/>
                  <a:pt x="149" y="451"/>
                </a:cubicBezTo>
                <a:cubicBezTo>
                  <a:pt x="124" y="426"/>
                  <a:pt x="174" y="370"/>
                  <a:pt x="149" y="346"/>
                </a:cubicBezTo>
                <a:cubicBezTo>
                  <a:pt x="120" y="317"/>
                  <a:pt x="29" y="346"/>
                  <a:pt x="29" y="346"/>
                </a:cubicBezTo>
                <a:cubicBezTo>
                  <a:pt x="29" y="346"/>
                  <a:pt x="0" y="254"/>
                  <a:pt x="29" y="225"/>
                </a:cubicBezTo>
                <a:cubicBezTo>
                  <a:pt x="53" y="201"/>
                  <a:pt x="109" y="250"/>
                  <a:pt x="134" y="225"/>
                </a:cubicBezTo>
                <a:cubicBezTo>
                  <a:pt x="158" y="201"/>
                  <a:pt x="158" y="145"/>
                  <a:pt x="134" y="120"/>
                </a:cubicBezTo>
                <a:cubicBezTo>
                  <a:pt x="109" y="96"/>
                  <a:pt x="53" y="145"/>
                  <a:pt x="29" y="120"/>
                </a:cubicBezTo>
                <a:cubicBezTo>
                  <a:pt x="0" y="92"/>
                  <a:pt x="29" y="0"/>
                  <a:pt x="29" y="0"/>
                </a:cubicBezTo>
                <a:cubicBezTo>
                  <a:pt x="144" y="0"/>
                  <a:pt x="259" y="0"/>
                  <a:pt x="374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91DE7C40-282E-4A8A-A6F4-02B13C312B7D}"/>
              </a:ext>
            </a:extLst>
          </p:cNvPr>
          <p:cNvSpPr>
            <a:spLocks/>
          </p:cNvSpPr>
          <p:nvPr/>
        </p:nvSpPr>
        <p:spPr bwMode="auto">
          <a:xfrm rot="5400000">
            <a:off x="7132543" y="2218026"/>
            <a:ext cx="3136912" cy="1931743"/>
          </a:xfrm>
          <a:custGeom>
            <a:avLst/>
            <a:gdLst>
              <a:gd name="T0" fmla="*/ 580 w 605"/>
              <a:gd name="T1" fmla="*/ 121 h 374"/>
              <a:gd name="T2" fmla="*/ 475 w 605"/>
              <a:gd name="T3" fmla="*/ 121 h 374"/>
              <a:gd name="T4" fmla="*/ 472 w 605"/>
              <a:gd name="T5" fmla="*/ 12 h 374"/>
              <a:gd name="T6" fmla="*/ 471 w 605"/>
              <a:gd name="T7" fmla="*/ 12 h 374"/>
              <a:gd name="T8" fmla="*/ 399 w 605"/>
              <a:gd name="T9" fmla="*/ 0 h 374"/>
              <a:gd name="T10" fmla="*/ 363 w 605"/>
              <a:gd name="T11" fmla="*/ 9 h 374"/>
              <a:gd name="T12" fmla="*/ 366 w 605"/>
              <a:gd name="T13" fmla="*/ 50 h 374"/>
              <a:gd name="T14" fmla="*/ 363 w 605"/>
              <a:gd name="T15" fmla="*/ 114 h 374"/>
              <a:gd name="T16" fmla="*/ 302 w 605"/>
              <a:gd name="T17" fmla="*/ 136 h 374"/>
              <a:gd name="T18" fmla="*/ 241 w 605"/>
              <a:gd name="T19" fmla="*/ 114 h 374"/>
              <a:gd name="T20" fmla="*/ 239 w 605"/>
              <a:gd name="T21" fmla="*/ 50 h 374"/>
              <a:gd name="T22" fmla="*/ 241 w 605"/>
              <a:gd name="T23" fmla="*/ 9 h 374"/>
              <a:gd name="T24" fmla="*/ 206 w 605"/>
              <a:gd name="T25" fmla="*/ 0 h 374"/>
              <a:gd name="T26" fmla="*/ 133 w 605"/>
              <a:gd name="T27" fmla="*/ 12 h 374"/>
              <a:gd name="T28" fmla="*/ 133 w 605"/>
              <a:gd name="T29" fmla="*/ 12 h 374"/>
              <a:gd name="T30" fmla="*/ 130 w 605"/>
              <a:gd name="T31" fmla="*/ 121 h 374"/>
              <a:gd name="T32" fmla="*/ 25 w 605"/>
              <a:gd name="T33" fmla="*/ 121 h 374"/>
              <a:gd name="T34" fmla="*/ 25 w 605"/>
              <a:gd name="T35" fmla="*/ 226 h 374"/>
              <a:gd name="T36" fmla="*/ 130 w 605"/>
              <a:gd name="T37" fmla="*/ 226 h 374"/>
              <a:gd name="T38" fmla="*/ 130 w 605"/>
              <a:gd name="T39" fmla="*/ 346 h 374"/>
              <a:gd name="T40" fmla="*/ 250 w 605"/>
              <a:gd name="T41" fmla="*/ 346 h 374"/>
              <a:gd name="T42" fmla="*/ 250 w 605"/>
              <a:gd name="T43" fmla="*/ 241 h 374"/>
              <a:gd name="T44" fmla="*/ 355 w 605"/>
              <a:gd name="T45" fmla="*/ 241 h 374"/>
              <a:gd name="T46" fmla="*/ 355 w 605"/>
              <a:gd name="T47" fmla="*/ 346 h 374"/>
              <a:gd name="T48" fmla="*/ 475 w 605"/>
              <a:gd name="T49" fmla="*/ 346 h 374"/>
              <a:gd name="T50" fmla="*/ 475 w 605"/>
              <a:gd name="T51" fmla="*/ 226 h 374"/>
              <a:gd name="T52" fmla="*/ 580 w 605"/>
              <a:gd name="T53" fmla="*/ 226 h 374"/>
              <a:gd name="T54" fmla="*/ 580 w 605"/>
              <a:gd name="T55" fmla="*/ 121 h 3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05" h="374">
                <a:moveTo>
                  <a:pt x="580" y="121"/>
                </a:moveTo>
                <a:cubicBezTo>
                  <a:pt x="555" y="96"/>
                  <a:pt x="500" y="145"/>
                  <a:pt x="475" y="121"/>
                </a:cubicBezTo>
                <a:cubicBezTo>
                  <a:pt x="453" y="99"/>
                  <a:pt x="465" y="37"/>
                  <a:pt x="472" y="12"/>
                </a:cubicBezTo>
                <a:cubicBezTo>
                  <a:pt x="471" y="12"/>
                  <a:pt x="471" y="12"/>
                  <a:pt x="471" y="12"/>
                </a:cubicBezTo>
                <a:cubicBezTo>
                  <a:pt x="471" y="12"/>
                  <a:pt x="432" y="0"/>
                  <a:pt x="399" y="0"/>
                </a:cubicBezTo>
                <a:cubicBezTo>
                  <a:pt x="381" y="0"/>
                  <a:pt x="369" y="3"/>
                  <a:pt x="363" y="9"/>
                </a:cubicBezTo>
                <a:cubicBezTo>
                  <a:pt x="356" y="16"/>
                  <a:pt x="360" y="29"/>
                  <a:pt x="366" y="50"/>
                </a:cubicBezTo>
                <a:cubicBezTo>
                  <a:pt x="373" y="72"/>
                  <a:pt x="380" y="97"/>
                  <a:pt x="363" y="114"/>
                </a:cubicBezTo>
                <a:cubicBezTo>
                  <a:pt x="349" y="128"/>
                  <a:pt x="327" y="136"/>
                  <a:pt x="302" y="136"/>
                </a:cubicBezTo>
                <a:cubicBezTo>
                  <a:pt x="278" y="136"/>
                  <a:pt x="255" y="128"/>
                  <a:pt x="241" y="114"/>
                </a:cubicBezTo>
                <a:cubicBezTo>
                  <a:pt x="224" y="97"/>
                  <a:pt x="232" y="72"/>
                  <a:pt x="239" y="50"/>
                </a:cubicBezTo>
                <a:cubicBezTo>
                  <a:pt x="245" y="30"/>
                  <a:pt x="248" y="16"/>
                  <a:pt x="241" y="9"/>
                </a:cubicBezTo>
                <a:cubicBezTo>
                  <a:pt x="235" y="3"/>
                  <a:pt x="223" y="0"/>
                  <a:pt x="206" y="0"/>
                </a:cubicBezTo>
                <a:cubicBezTo>
                  <a:pt x="173" y="0"/>
                  <a:pt x="133" y="12"/>
                  <a:pt x="133" y="12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9" y="37"/>
                  <a:pt x="152" y="99"/>
                  <a:pt x="130" y="121"/>
                </a:cubicBezTo>
                <a:cubicBezTo>
                  <a:pt x="105" y="145"/>
                  <a:pt x="49" y="96"/>
                  <a:pt x="25" y="121"/>
                </a:cubicBezTo>
                <a:cubicBezTo>
                  <a:pt x="0" y="145"/>
                  <a:pt x="0" y="201"/>
                  <a:pt x="25" y="226"/>
                </a:cubicBezTo>
                <a:cubicBezTo>
                  <a:pt x="49" y="251"/>
                  <a:pt x="105" y="201"/>
                  <a:pt x="130" y="226"/>
                </a:cubicBezTo>
                <a:cubicBezTo>
                  <a:pt x="158" y="254"/>
                  <a:pt x="130" y="346"/>
                  <a:pt x="130" y="346"/>
                </a:cubicBezTo>
                <a:cubicBezTo>
                  <a:pt x="130" y="346"/>
                  <a:pt x="221" y="374"/>
                  <a:pt x="250" y="346"/>
                </a:cubicBezTo>
                <a:cubicBezTo>
                  <a:pt x="275" y="321"/>
                  <a:pt x="225" y="266"/>
                  <a:pt x="250" y="241"/>
                </a:cubicBezTo>
                <a:cubicBezTo>
                  <a:pt x="275" y="216"/>
                  <a:pt x="330" y="216"/>
                  <a:pt x="355" y="241"/>
                </a:cubicBezTo>
                <a:cubicBezTo>
                  <a:pt x="380" y="266"/>
                  <a:pt x="330" y="321"/>
                  <a:pt x="355" y="346"/>
                </a:cubicBezTo>
                <a:cubicBezTo>
                  <a:pt x="383" y="374"/>
                  <a:pt x="475" y="346"/>
                  <a:pt x="475" y="346"/>
                </a:cubicBezTo>
                <a:cubicBezTo>
                  <a:pt x="475" y="346"/>
                  <a:pt x="447" y="254"/>
                  <a:pt x="475" y="226"/>
                </a:cubicBezTo>
                <a:cubicBezTo>
                  <a:pt x="500" y="201"/>
                  <a:pt x="555" y="251"/>
                  <a:pt x="580" y="226"/>
                </a:cubicBezTo>
                <a:cubicBezTo>
                  <a:pt x="605" y="201"/>
                  <a:pt x="605" y="145"/>
                  <a:pt x="580" y="12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16529045-D679-432E-A184-424C20A4BFB1}"/>
              </a:ext>
            </a:extLst>
          </p:cNvPr>
          <p:cNvSpPr>
            <a:spLocks/>
          </p:cNvSpPr>
          <p:nvPr/>
        </p:nvSpPr>
        <p:spPr bwMode="auto">
          <a:xfrm rot="5400000">
            <a:off x="5898858" y="1663798"/>
            <a:ext cx="2083008" cy="3032761"/>
          </a:xfrm>
          <a:custGeom>
            <a:avLst/>
            <a:gdLst>
              <a:gd name="T0" fmla="*/ 374 w 402"/>
              <a:gd name="T1" fmla="*/ 232 h 587"/>
              <a:gd name="T2" fmla="*/ 377 w 402"/>
              <a:gd name="T3" fmla="*/ 123 h 587"/>
              <a:gd name="T4" fmla="*/ 298 w 402"/>
              <a:gd name="T5" fmla="*/ 136 h 587"/>
              <a:gd name="T6" fmla="*/ 246 w 402"/>
              <a:gd name="T7" fmla="*/ 120 h 587"/>
              <a:gd name="T8" fmla="*/ 243 w 402"/>
              <a:gd name="T9" fmla="*/ 56 h 587"/>
              <a:gd name="T10" fmla="*/ 246 w 402"/>
              <a:gd name="T11" fmla="*/ 15 h 587"/>
              <a:gd name="T12" fmla="*/ 201 w 402"/>
              <a:gd name="T13" fmla="*/ 0 h 587"/>
              <a:gd name="T14" fmla="*/ 157 w 402"/>
              <a:gd name="T15" fmla="*/ 15 h 587"/>
              <a:gd name="T16" fmla="*/ 160 w 402"/>
              <a:gd name="T17" fmla="*/ 56 h 587"/>
              <a:gd name="T18" fmla="*/ 157 w 402"/>
              <a:gd name="T19" fmla="*/ 120 h 587"/>
              <a:gd name="T20" fmla="*/ 105 w 402"/>
              <a:gd name="T21" fmla="*/ 136 h 587"/>
              <a:gd name="T22" fmla="*/ 26 w 402"/>
              <a:gd name="T23" fmla="*/ 123 h 587"/>
              <a:gd name="T24" fmla="*/ 29 w 402"/>
              <a:gd name="T25" fmla="*/ 232 h 587"/>
              <a:gd name="T26" fmla="*/ 134 w 402"/>
              <a:gd name="T27" fmla="*/ 232 h 587"/>
              <a:gd name="T28" fmla="*/ 134 w 402"/>
              <a:gd name="T29" fmla="*/ 337 h 587"/>
              <a:gd name="T30" fmla="*/ 29 w 402"/>
              <a:gd name="T31" fmla="*/ 337 h 587"/>
              <a:gd name="T32" fmla="*/ 29 w 402"/>
              <a:gd name="T33" fmla="*/ 457 h 587"/>
              <a:gd name="T34" fmla="*/ 149 w 402"/>
              <a:gd name="T35" fmla="*/ 457 h 587"/>
              <a:gd name="T36" fmla="*/ 149 w 402"/>
              <a:gd name="T37" fmla="*/ 562 h 587"/>
              <a:gd name="T38" fmla="*/ 254 w 402"/>
              <a:gd name="T39" fmla="*/ 562 h 587"/>
              <a:gd name="T40" fmla="*/ 254 w 402"/>
              <a:gd name="T41" fmla="*/ 457 h 587"/>
              <a:gd name="T42" fmla="*/ 374 w 402"/>
              <a:gd name="T43" fmla="*/ 457 h 587"/>
              <a:gd name="T44" fmla="*/ 374 w 402"/>
              <a:gd name="T45" fmla="*/ 337 h 587"/>
              <a:gd name="T46" fmla="*/ 269 w 402"/>
              <a:gd name="T47" fmla="*/ 337 h 587"/>
              <a:gd name="T48" fmla="*/ 269 w 402"/>
              <a:gd name="T49" fmla="*/ 232 h 587"/>
              <a:gd name="T50" fmla="*/ 374 w 402"/>
              <a:gd name="T51" fmla="*/ 232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2" h="587">
                <a:moveTo>
                  <a:pt x="374" y="232"/>
                </a:moveTo>
                <a:cubicBezTo>
                  <a:pt x="396" y="210"/>
                  <a:pt x="384" y="149"/>
                  <a:pt x="377" y="123"/>
                </a:cubicBezTo>
                <a:cubicBezTo>
                  <a:pt x="373" y="124"/>
                  <a:pt x="333" y="136"/>
                  <a:pt x="298" y="136"/>
                </a:cubicBezTo>
                <a:cubicBezTo>
                  <a:pt x="274" y="136"/>
                  <a:pt x="256" y="131"/>
                  <a:pt x="246" y="120"/>
                </a:cubicBezTo>
                <a:cubicBezTo>
                  <a:pt x="228" y="103"/>
                  <a:pt x="236" y="78"/>
                  <a:pt x="243" y="56"/>
                </a:cubicBezTo>
                <a:cubicBezTo>
                  <a:pt x="249" y="36"/>
                  <a:pt x="252" y="22"/>
                  <a:pt x="246" y="15"/>
                </a:cubicBezTo>
                <a:cubicBezTo>
                  <a:pt x="236" y="6"/>
                  <a:pt x="220" y="0"/>
                  <a:pt x="201" y="0"/>
                </a:cubicBezTo>
                <a:cubicBezTo>
                  <a:pt x="183" y="0"/>
                  <a:pt x="167" y="6"/>
                  <a:pt x="157" y="15"/>
                </a:cubicBezTo>
                <a:cubicBezTo>
                  <a:pt x="150" y="22"/>
                  <a:pt x="154" y="36"/>
                  <a:pt x="160" y="56"/>
                </a:cubicBezTo>
                <a:cubicBezTo>
                  <a:pt x="167" y="78"/>
                  <a:pt x="174" y="103"/>
                  <a:pt x="157" y="120"/>
                </a:cubicBezTo>
                <a:cubicBezTo>
                  <a:pt x="146" y="131"/>
                  <a:pt x="129" y="136"/>
                  <a:pt x="105" y="136"/>
                </a:cubicBezTo>
                <a:cubicBezTo>
                  <a:pt x="69" y="136"/>
                  <a:pt x="30" y="124"/>
                  <a:pt x="26" y="123"/>
                </a:cubicBezTo>
                <a:cubicBezTo>
                  <a:pt x="19" y="149"/>
                  <a:pt x="6" y="210"/>
                  <a:pt x="29" y="232"/>
                </a:cubicBezTo>
                <a:cubicBezTo>
                  <a:pt x="53" y="257"/>
                  <a:pt x="109" y="207"/>
                  <a:pt x="134" y="232"/>
                </a:cubicBezTo>
                <a:cubicBezTo>
                  <a:pt x="158" y="257"/>
                  <a:pt x="158" y="312"/>
                  <a:pt x="134" y="337"/>
                </a:cubicBezTo>
                <a:cubicBezTo>
                  <a:pt x="109" y="362"/>
                  <a:pt x="53" y="312"/>
                  <a:pt x="29" y="337"/>
                </a:cubicBezTo>
                <a:cubicBezTo>
                  <a:pt x="0" y="365"/>
                  <a:pt x="29" y="457"/>
                  <a:pt x="29" y="457"/>
                </a:cubicBezTo>
                <a:cubicBezTo>
                  <a:pt x="29" y="457"/>
                  <a:pt x="120" y="429"/>
                  <a:pt x="149" y="457"/>
                </a:cubicBezTo>
                <a:cubicBezTo>
                  <a:pt x="174" y="482"/>
                  <a:pt x="124" y="538"/>
                  <a:pt x="149" y="562"/>
                </a:cubicBezTo>
                <a:cubicBezTo>
                  <a:pt x="174" y="587"/>
                  <a:pt x="229" y="587"/>
                  <a:pt x="254" y="562"/>
                </a:cubicBezTo>
                <a:cubicBezTo>
                  <a:pt x="279" y="538"/>
                  <a:pt x="229" y="482"/>
                  <a:pt x="254" y="457"/>
                </a:cubicBezTo>
                <a:cubicBezTo>
                  <a:pt x="282" y="429"/>
                  <a:pt x="374" y="457"/>
                  <a:pt x="374" y="457"/>
                </a:cubicBezTo>
                <a:cubicBezTo>
                  <a:pt x="374" y="457"/>
                  <a:pt x="402" y="365"/>
                  <a:pt x="374" y="337"/>
                </a:cubicBezTo>
                <a:cubicBezTo>
                  <a:pt x="349" y="312"/>
                  <a:pt x="294" y="362"/>
                  <a:pt x="269" y="337"/>
                </a:cubicBezTo>
                <a:cubicBezTo>
                  <a:pt x="244" y="312"/>
                  <a:pt x="244" y="257"/>
                  <a:pt x="269" y="232"/>
                </a:cubicBezTo>
                <a:cubicBezTo>
                  <a:pt x="294" y="207"/>
                  <a:pt x="349" y="257"/>
                  <a:pt x="374" y="23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C6D36B2-E317-48AF-BC8C-DBA84C9B1F0B}"/>
              </a:ext>
            </a:extLst>
          </p:cNvPr>
          <p:cNvSpPr>
            <a:spLocks/>
          </p:cNvSpPr>
          <p:nvPr/>
        </p:nvSpPr>
        <p:spPr bwMode="auto">
          <a:xfrm rot="5400000">
            <a:off x="3564153" y="2215546"/>
            <a:ext cx="3136912" cy="1936702"/>
          </a:xfrm>
          <a:custGeom>
            <a:avLst/>
            <a:gdLst>
              <a:gd name="T0" fmla="*/ 580 w 605"/>
              <a:gd name="T1" fmla="*/ 121 h 375"/>
              <a:gd name="T2" fmla="*/ 475 w 605"/>
              <a:gd name="T3" fmla="*/ 121 h 375"/>
              <a:gd name="T4" fmla="*/ 472 w 605"/>
              <a:gd name="T5" fmla="*/ 12 h 375"/>
              <a:gd name="T6" fmla="*/ 471 w 605"/>
              <a:gd name="T7" fmla="*/ 12 h 375"/>
              <a:gd name="T8" fmla="*/ 399 w 605"/>
              <a:gd name="T9" fmla="*/ 0 h 375"/>
              <a:gd name="T10" fmla="*/ 363 w 605"/>
              <a:gd name="T11" fmla="*/ 9 h 375"/>
              <a:gd name="T12" fmla="*/ 366 w 605"/>
              <a:gd name="T13" fmla="*/ 50 h 375"/>
              <a:gd name="T14" fmla="*/ 363 w 605"/>
              <a:gd name="T15" fmla="*/ 115 h 375"/>
              <a:gd name="T16" fmla="*/ 302 w 605"/>
              <a:gd name="T17" fmla="*/ 137 h 375"/>
              <a:gd name="T18" fmla="*/ 241 w 605"/>
              <a:gd name="T19" fmla="*/ 115 h 375"/>
              <a:gd name="T20" fmla="*/ 239 w 605"/>
              <a:gd name="T21" fmla="*/ 50 h 375"/>
              <a:gd name="T22" fmla="*/ 241 w 605"/>
              <a:gd name="T23" fmla="*/ 9 h 375"/>
              <a:gd name="T24" fmla="*/ 206 w 605"/>
              <a:gd name="T25" fmla="*/ 0 h 375"/>
              <a:gd name="T26" fmla="*/ 133 w 605"/>
              <a:gd name="T27" fmla="*/ 12 h 375"/>
              <a:gd name="T28" fmla="*/ 133 w 605"/>
              <a:gd name="T29" fmla="*/ 12 h 375"/>
              <a:gd name="T30" fmla="*/ 130 w 605"/>
              <a:gd name="T31" fmla="*/ 121 h 375"/>
              <a:gd name="T32" fmla="*/ 25 w 605"/>
              <a:gd name="T33" fmla="*/ 121 h 375"/>
              <a:gd name="T34" fmla="*/ 25 w 605"/>
              <a:gd name="T35" fmla="*/ 226 h 375"/>
              <a:gd name="T36" fmla="*/ 130 w 605"/>
              <a:gd name="T37" fmla="*/ 226 h 375"/>
              <a:gd name="T38" fmla="*/ 130 w 605"/>
              <a:gd name="T39" fmla="*/ 347 h 375"/>
              <a:gd name="T40" fmla="*/ 250 w 605"/>
              <a:gd name="T41" fmla="*/ 347 h 375"/>
              <a:gd name="T42" fmla="*/ 250 w 605"/>
              <a:gd name="T43" fmla="*/ 241 h 375"/>
              <a:gd name="T44" fmla="*/ 355 w 605"/>
              <a:gd name="T45" fmla="*/ 241 h 375"/>
              <a:gd name="T46" fmla="*/ 355 w 605"/>
              <a:gd name="T47" fmla="*/ 347 h 375"/>
              <a:gd name="T48" fmla="*/ 475 w 605"/>
              <a:gd name="T49" fmla="*/ 347 h 375"/>
              <a:gd name="T50" fmla="*/ 475 w 605"/>
              <a:gd name="T51" fmla="*/ 226 h 375"/>
              <a:gd name="T52" fmla="*/ 580 w 605"/>
              <a:gd name="T53" fmla="*/ 226 h 375"/>
              <a:gd name="T54" fmla="*/ 580 w 605"/>
              <a:gd name="T55" fmla="*/ 121 h 37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605" h="375">
                <a:moveTo>
                  <a:pt x="580" y="121"/>
                </a:moveTo>
                <a:cubicBezTo>
                  <a:pt x="555" y="97"/>
                  <a:pt x="500" y="146"/>
                  <a:pt x="475" y="121"/>
                </a:cubicBezTo>
                <a:cubicBezTo>
                  <a:pt x="453" y="99"/>
                  <a:pt x="465" y="38"/>
                  <a:pt x="472" y="12"/>
                </a:cubicBezTo>
                <a:cubicBezTo>
                  <a:pt x="471" y="12"/>
                  <a:pt x="471" y="12"/>
                  <a:pt x="471" y="12"/>
                </a:cubicBezTo>
                <a:cubicBezTo>
                  <a:pt x="471" y="12"/>
                  <a:pt x="432" y="0"/>
                  <a:pt x="399" y="0"/>
                </a:cubicBezTo>
                <a:cubicBezTo>
                  <a:pt x="381" y="0"/>
                  <a:pt x="369" y="3"/>
                  <a:pt x="363" y="9"/>
                </a:cubicBezTo>
                <a:cubicBezTo>
                  <a:pt x="356" y="16"/>
                  <a:pt x="360" y="30"/>
                  <a:pt x="366" y="50"/>
                </a:cubicBezTo>
                <a:cubicBezTo>
                  <a:pt x="373" y="72"/>
                  <a:pt x="380" y="97"/>
                  <a:pt x="363" y="115"/>
                </a:cubicBezTo>
                <a:cubicBezTo>
                  <a:pt x="349" y="129"/>
                  <a:pt x="327" y="137"/>
                  <a:pt x="302" y="137"/>
                </a:cubicBezTo>
                <a:cubicBezTo>
                  <a:pt x="278" y="137"/>
                  <a:pt x="255" y="129"/>
                  <a:pt x="241" y="115"/>
                </a:cubicBezTo>
                <a:cubicBezTo>
                  <a:pt x="224" y="97"/>
                  <a:pt x="232" y="72"/>
                  <a:pt x="239" y="50"/>
                </a:cubicBezTo>
                <a:cubicBezTo>
                  <a:pt x="245" y="30"/>
                  <a:pt x="248" y="16"/>
                  <a:pt x="241" y="9"/>
                </a:cubicBezTo>
                <a:cubicBezTo>
                  <a:pt x="235" y="3"/>
                  <a:pt x="223" y="0"/>
                  <a:pt x="206" y="0"/>
                </a:cubicBezTo>
                <a:cubicBezTo>
                  <a:pt x="173" y="0"/>
                  <a:pt x="133" y="12"/>
                  <a:pt x="133" y="12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9" y="38"/>
                  <a:pt x="152" y="99"/>
                  <a:pt x="130" y="121"/>
                </a:cubicBezTo>
                <a:cubicBezTo>
                  <a:pt x="105" y="146"/>
                  <a:pt x="49" y="97"/>
                  <a:pt x="25" y="121"/>
                </a:cubicBezTo>
                <a:cubicBezTo>
                  <a:pt x="0" y="146"/>
                  <a:pt x="0" y="202"/>
                  <a:pt x="25" y="226"/>
                </a:cubicBezTo>
                <a:cubicBezTo>
                  <a:pt x="49" y="251"/>
                  <a:pt x="105" y="202"/>
                  <a:pt x="130" y="226"/>
                </a:cubicBezTo>
                <a:cubicBezTo>
                  <a:pt x="158" y="255"/>
                  <a:pt x="130" y="347"/>
                  <a:pt x="130" y="347"/>
                </a:cubicBezTo>
                <a:cubicBezTo>
                  <a:pt x="130" y="347"/>
                  <a:pt x="221" y="375"/>
                  <a:pt x="250" y="347"/>
                </a:cubicBezTo>
                <a:cubicBezTo>
                  <a:pt x="275" y="322"/>
                  <a:pt x="225" y="266"/>
                  <a:pt x="250" y="241"/>
                </a:cubicBezTo>
                <a:cubicBezTo>
                  <a:pt x="275" y="217"/>
                  <a:pt x="330" y="217"/>
                  <a:pt x="355" y="241"/>
                </a:cubicBezTo>
                <a:cubicBezTo>
                  <a:pt x="380" y="266"/>
                  <a:pt x="330" y="322"/>
                  <a:pt x="355" y="347"/>
                </a:cubicBezTo>
                <a:cubicBezTo>
                  <a:pt x="383" y="375"/>
                  <a:pt x="475" y="347"/>
                  <a:pt x="475" y="347"/>
                </a:cubicBezTo>
                <a:cubicBezTo>
                  <a:pt x="475" y="347"/>
                  <a:pt x="447" y="255"/>
                  <a:pt x="475" y="226"/>
                </a:cubicBezTo>
                <a:cubicBezTo>
                  <a:pt x="500" y="202"/>
                  <a:pt x="555" y="251"/>
                  <a:pt x="580" y="226"/>
                </a:cubicBezTo>
                <a:cubicBezTo>
                  <a:pt x="605" y="202"/>
                  <a:pt x="605" y="146"/>
                  <a:pt x="580" y="12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37EF0C8A-7046-49A3-96A9-C9E314A01716}"/>
              </a:ext>
            </a:extLst>
          </p:cNvPr>
          <p:cNvSpPr>
            <a:spLocks/>
          </p:cNvSpPr>
          <p:nvPr/>
        </p:nvSpPr>
        <p:spPr bwMode="auto">
          <a:xfrm rot="5400000">
            <a:off x="2327987" y="1663798"/>
            <a:ext cx="2083008" cy="3032761"/>
          </a:xfrm>
          <a:custGeom>
            <a:avLst/>
            <a:gdLst>
              <a:gd name="T0" fmla="*/ 374 w 402"/>
              <a:gd name="T1" fmla="*/ 232 h 587"/>
              <a:gd name="T2" fmla="*/ 377 w 402"/>
              <a:gd name="T3" fmla="*/ 123 h 587"/>
              <a:gd name="T4" fmla="*/ 298 w 402"/>
              <a:gd name="T5" fmla="*/ 136 h 587"/>
              <a:gd name="T6" fmla="*/ 246 w 402"/>
              <a:gd name="T7" fmla="*/ 120 h 587"/>
              <a:gd name="T8" fmla="*/ 243 w 402"/>
              <a:gd name="T9" fmla="*/ 56 h 587"/>
              <a:gd name="T10" fmla="*/ 246 w 402"/>
              <a:gd name="T11" fmla="*/ 15 h 587"/>
              <a:gd name="T12" fmla="*/ 201 w 402"/>
              <a:gd name="T13" fmla="*/ 0 h 587"/>
              <a:gd name="T14" fmla="*/ 157 w 402"/>
              <a:gd name="T15" fmla="*/ 15 h 587"/>
              <a:gd name="T16" fmla="*/ 160 w 402"/>
              <a:gd name="T17" fmla="*/ 55 h 587"/>
              <a:gd name="T18" fmla="*/ 157 w 402"/>
              <a:gd name="T19" fmla="*/ 120 h 587"/>
              <a:gd name="T20" fmla="*/ 105 w 402"/>
              <a:gd name="T21" fmla="*/ 136 h 587"/>
              <a:gd name="T22" fmla="*/ 26 w 402"/>
              <a:gd name="T23" fmla="*/ 123 h 587"/>
              <a:gd name="T24" fmla="*/ 29 w 402"/>
              <a:gd name="T25" fmla="*/ 232 h 587"/>
              <a:gd name="T26" fmla="*/ 134 w 402"/>
              <a:gd name="T27" fmla="*/ 232 h 587"/>
              <a:gd name="T28" fmla="*/ 134 w 402"/>
              <a:gd name="T29" fmla="*/ 337 h 587"/>
              <a:gd name="T30" fmla="*/ 29 w 402"/>
              <a:gd name="T31" fmla="*/ 337 h 587"/>
              <a:gd name="T32" fmla="*/ 29 w 402"/>
              <a:gd name="T33" fmla="*/ 457 h 587"/>
              <a:gd name="T34" fmla="*/ 149 w 402"/>
              <a:gd name="T35" fmla="*/ 457 h 587"/>
              <a:gd name="T36" fmla="*/ 149 w 402"/>
              <a:gd name="T37" fmla="*/ 562 h 587"/>
              <a:gd name="T38" fmla="*/ 254 w 402"/>
              <a:gd name="T39" fmla="*/ 562 h 587"/>
              <a:gd name="T40" fmla="*/ 254 w 402"/>
              <a:gd name="T41" fmla="*/ 457 h 587"/>
              <a:gd name="T42" fmla="*/ 374 w 402"/>
              <a:gd name="T43" fmla="*/ 457 h 587"/>
              <a:gd name="T44" fmla="*/ 374 w 402"/>
              <a:gd name="T45" fmla="*/ 337 h 587"/>
              <a:gd name="T46" fmla="*/ 269 w 402"/>
              <a:gd name="T47" fmla="*/ 337 h 587"/>
              <a:gd name="T48" fmla="*/ 269 w 402"/>
              <a:gd name="T49" fmla="*/ 232 h 587"/>
              <a:gd name="T50" fmla="*/ 374 w 402"/>
              <a:gd name="T51" fmla="*/ 232 h 58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402" h="587">
                <a:moveTo>
                  <a:pt x="374" y="232"/>
                </a:moveTo>
                <a:cubicBezTo>
                  <a:pt x="396" y="209"/>
                  <a:pt x="384" y="148"/>
                  <a:pt x="377" y="123"/>
                </a:cubicBezTo>
                <a:cubicBezTo>
                  <a:pt x="373" y="124"/>
                  <a:pt x="333" y="136"/>
                  <a:pt x="298" y="136"/>
                </a:cubicBezTo>
                <a:cubicBezTo>
                  <a:pt x="274" y="136"/>
                  <a:pt x="256" y="130"/>
                  <a:pt x="246" y="120"/>
                </a:cubicBezTo>
                <a:cubicBezTo>
                  <a:pt x="228" y="102"/>
                  <a:pt x="236" y="77"/>
                  <a:pt x="243" y="56"/>
                </a:cubicBezTo>
                <a:cubicBezTo>
                  <a:pt x="249" y="35"/>
                  <a:pt x="252" y="22"/>
                  <a:pt x="246" y="15"/>
                </a:cubicBezTo>
                <a:cubicBezTo>
                  <a:pt x="236" y="5"/>
                  <a:pt x="220" y="0"/>
                  <a:pt x="201" y="0"/>
                </a:cubicBezTo>
                <a:cubicBezTo>
                  <a:pt x="183" y="0"/>
                  <a:pt x="166" y="5"/>
                  <a:pt x="157" y="15"/>
                </a:cubicBezTo>
                <a:cubicBezTo>
                  <a:pt x="150" y="22"/>
                  <a:pt x="154" y="35"/>
                  <a:pt x="160" y="55"/>
                </a:cubicBezTo>
                <a:cubicBezTo>
                  <a:pt x="167" y="77"/>
                  <a:pt x="174" y="102"/>
                  <a:pt x="157" y="120"/>
                </a:cubicBezTo>
                <a:cubicBezTo>
                  <a:pt x="146" y="130"/>
                  <a:pt x="129" y="136"/>
                  <a:pt x="105" y="136"/>
                </a:cubicBezTo>
                <a:cubicBezTo>
                  <a:pt x="69" y="136"/>
                  <a:pt x="30" y="124"/>
                  <a:pt x="26" y="123"/>
                </a:cubicBezTo>
                <a:cubicBezTo>
                  <a:pt x="19" y="148"/>
                  <a:pt x="6" y="209"/>
                  <a:pt x="29" y="232"/>
                </a:cubicBezTo>
                <a:cubicBezTo>
                  <a:pt x="53" y="256"/>
                  <a:pt x="109" y="207"/>
                  <a:pt x="134" y="232"/>
                </a:cubicBezTo>
                <a:cubicBezTo>
                  <a:pt x="158" y="256"/>
                  <a:pt x="158" y="312"/>
                  <a:pt x="134" y="337"/>
                </a:cubicBezTo>
                <a:cubicBezTo>
                  <a:pt x="109" y="361"/>
                  <a:pt x="53" y="312"/>
                  <a:pt x="29" y="337"/>
                </a:cubicBezTo>
                <a:cubicBezTo>
                  <a:pt x="0" y="365"/>
                  <a:pt x="29" y="457"/>
                  <a:pt x="29" y="457"/>
                </a:cubicBezTo>
                <a:cubicBezTo>
                  <a:pt x="29" y="457"/>
                  <a:pt x="120" y="428"/>
                  <a:pt x="149" y="457"/>
                </a:cubicBezTo>
                <a:cubicBezTo>
                  <a:pt x="174" y="482"/>
                  <a:pt x="124" y="537"/>
                  <a:pt x="149" y="562"/>
                </a:cubicBezTo>
                <a:cubicBezTo>
                  <a:pt x="174" y="587"/>
                  <a:pt x="229" y="587"/>
                  <a:pt x="254" y="562"/>
                </a:cubicBezTo>
                <a:cubicBezTo>
                  <a:pt x="279" y="537"/>
                  <a:pt x="229" y="482"/>
                  <a:pt x="254" y="457"/>
                </a:cubicBezTo>
                <a:cubicBezTo>
                  <a:pt x="282" y="428"/>
                  <a:pt x="374" y="457"/>
                  <a:pt x="374" y="457"/>
                </a:cubicBezTo>
                <a:cubicBezTo>
                  <a:pt x="374" y="457"/>
                  <a:pt x="402" y="365"/>
                  <a:pt x="374" y="337"/>
                </a:cubicBezTo>
                <a:cubicBezTo>
                  <a:pt x="349" y="312"/>
                  <a:pt x="294" y="361"/>
                  <a:pt x="269" y="337"/>
                </a:cubicBezTo>
                <a:cubicBezTo>
                  <a:pt x="244" y="312"/>
                  <a:pt x="244" y="256"/>
                  <a:pt x="269" y="232"/>
                </a:cubicBezTo>
                <a:cubicBezTo>
                  <a:pt x="294" y="207"/>
                  <a:pt x="349" y="256"/>
                  <a:pt x="374" y="23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4D99670C-43FA-4A81-ADC1-9453C8A1BE8A}"/>
              </a:ext>
            </a:extLst>
          </p:cNvPr>
          <p:cNvSpPr>
            <a:spLocks/>
          </p:cNvSpPr>
          <p:nvPr/>
        </p:nvSpPr>
        <p:spPr bwMode="auto">
          <a:xfrm rot="5400000">
            <a:off x="67676" y="2289939"/>
            <a:ext cx="3136912" cy="1787915"/>
          </a:xfrm>
          <a:custGeom>
            <a:avLst/>
            <a:gdLst>
              <a:gd name="T0" fmla="*/ 580 w 605"/>
              <a:gd name="T1" fmla="*/ 121 h 346"/>
              <a:gd name="T2" fmla="*/ 475 w 605"/>
              <a:gd name="T3" fmla="*/ 121 h 346"/>
              <a:gd name="T4" fmla="*/ 472 w 605"/>
              <a:gd name="T5" fmla="*/ 12 h 346"/>
              <a:gd name="T6" fmla="*/ 471 w 605"/>
              <a:gd name="T7" fmla="*/ 12 h 346"/>
              <a:gd name="T8" fmla="*/ 399 w 605"/>
              <a:gd name="T9" fmla="*/ 0 h 346"/>
              <a:gd name="T10" fmla="*/ 363 w 605"/>
              <a:gd name="T11" fmla="*/ 9 h 346"/>
              <a:gd name="T12" fmla="*/ 366 w 605"/>
              <a:gd name="T13" fmla="*/ 50 h 346"/>
              <a:gd name="T14" fmla="*/ 363 w 605"/>
              <a:gd name="T15" fmla="*/ 114 h 346"/>
              <a:gd name="T16" fmla="*/ 302 w 605"/>
              <a:gd name="T17" fmla="*/ 136 h 346"/>
              <a:gd name="T18" fmla="*/ 241 w 605"/>
              <a:gd name="T19" fmla="*/ 114 h 346"/>
              <a:gd name="T20" fmla="*/ 239 w 605"/>
              <a:gd name="T21" fmla="*/ 50 h 346"/>
              <a:gd name="T22" fmla="*/ 241 w 605"/>
              <a:gd name="T23" fmla="*/ 9 h 346"/>
              <a:gd name="T24" fmla="*/ 206 w 605"/>
              <a:gd name="T25" fmla="*/ 0 h 346"/>
              <a:gd name="T26" fmla="*/ 133 w 605"/>
              <a:gd name="T27" fmla="*/ 12 h 346"/>
              <a:gd name="T28" fmla="*/ 133 w 605"/>
              <a:gd name="T29" fmla="*/ 12 h 346"/>
              <a:gd name="T30" fmla="*/ 130 w 605"/>
              <a:gd name="T31" fmla="*/ 121 h 346"/>
              <a:gd name="T32" fmla="*/ 25 w 605"/>
              <a:gd name="T33" fmla="*/ 121 h 346"/>
              <a:gd name="T34" fmla="*/ 25 w 605"/>
              <a:gd name="T35" fmla="*/ 226 h 346"/>
              <a:gd name="T36" fmla="*/ 130 w 605"/>
              <a:gd name="T37" fmla="*/ 226 h 346"/>
              <a:gd name="T38" fmla="*/ 130 w 605"/>
              <a:gd name="T39" fmla="*/ 346 h 346"/>
              <a:gd name="T40" fmla="*/ 475 w 605"/>
              <a:gd name="T41" fmla="*/ 346 h 346"/>
              <a:gd name="T42" fmla="*/ 475 w 605"/>
              <a:gd name="T43" fmla="*/ 226 h 346"/>
              <a:gd name="T44" fmla="*/ 580 w 605"/>
              <a:gd name="T45" fmla="*/ 226 h 346"/>
              <a:gd name="T46" fmla="*/ 580 w 605"/>
              <a:gd name="T47" fmla="*/ 121 h 3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605" h="346">
                <a:moveTo>
                  <a:pt x="580" y="121"/>
                </a:moveTo>
                <a:cubicBezTo>
                  <a:pt x="555" y="96"/>
                  <a:pt x="500" y="146"/>
                  <a:pt x="475" y="121"/>
                </a:cubicBezTo>
                <a:cubicBezTo>
                  <a:pt x="453" y="99"/>
                  <a:pt x="465" y="38"/>
                  <a:pt x="472" y="12"/>
                </a:cubicBezTo>
                <a:cubicBezTo>
                  <a:pt x="471" y="12"/>
                  <a:pt x="471" y="12"/>
                  <a:pt x="471" y="12"/>
                </a:cubicBezTo>
                <a:cubicBezTo>
                  <a:pt x="471" y="12"/>
                  <a:pt x="432" y="0"/>
                  <a:pt x="399" y="0"/>
                </a:cubicBezTo>
                <a:cubicBezTo>
                  <a:pt x="381" y="0"/>
                  <a:pt x="369" y="3"/>
                  <a:pt x="363" y="9"/>
                </a:cubicBezTo>
                <a:cubicBezTo>
                  <a:pt x="356" y="16"/>
                  <a:pt x="360" y="30"/>
                  <a:pt x="366" y="50"/>
                </a:cubicBezTo>
                <a:cubicBezTo>
                  <a:pt x="373" y="72"/>
                  <a:pt x="380" y="97"/>
                  <a:pt x="363" y="114"/>
                </a:cubicBezTo>
                <a:cubicBezTo>
                  <a:pt x="349" y="128"/>
                  <a:pt x="327" y="136"/>
                  <a:pt x="302" y="136"/>
                </a:cubicBezTo>
                <a:cubicBezTo>
                  <a:pt x="278" y="136"/>
                  <a:pt x="255" y="128"/>
                  <a:pt x="241" y="114"/>
                </a:cubicBezTo>
                <a:cubicBezTo>
                  <a:pt x="224" y="97"/>
                  <a:pt x="232" y="72"/>
                  <a:pt x="239" y="50"/>
                </a:cubicBezTo>
                <a:cubicBezTo>
                  <a:pt x="245" y="30"/>
                  <a:pt x="248" y="16"/>
                  <a:pt x="241" y="9"/>
                </a:cubicBezTo>
                <a:cubicBezTo>
                  <a:pt x="235" y="3"/>
                  <a:pt x="223" y="0"/>
                  <a:pt x="206" y="0"/>
                </a:cubicBezTo>
                <a:cubicBezTo>
                  <a:pt x="173" y="0"/>
                  <a:pt x="133" y="12"/>
                  <a:pt x="133" y="12"/>
                </a:cubicBezTo>
                <a:cubicBezTo>
                  <a:pt x="133" y="12"/>
                  <a:pt x="133" y="12"/>
                  <a:pt x="133" y="12"/>
                </a:cubicBezTo>
                <a:cubicBezTo>
                  <a:pt x="139" y="38"/>
                  <a:pt x="152" y="99"/>
                  <a:pt x="130" y="121"/>
                </a:cubicBezTo>
                <a:cubicBezTo>
                  <a:pt x="105" y="146"/>
                  <a:pt x="49" y="96"/>
                  <a:pt x="25" y="121"/>
                </a:cubicBezTo>
                <a:cubicBezTo>
                  <a:pt x="0" y="146"/>
                  <a:pt x="0" y="201"/>
                  <a:pt x="25" y="226"/>
                </a:cubicBezTo>
                <a:cubicBezTo>
                  <a:pt x="49" y="251"/>
                  <a:pt x="105" y="201"/>
                  <a:pt x="130" y="226"/>
                </a:cubicBezTo>
                <a:cubicBezTo>
                  <a:pt x="158" y="254"/>
                  <a:pt x="130" y="346"/>
                  <a:pt x="130" y="346"/>
                </a:cubicBezTo>
                <a:cubicBezTo>
                  <a:pt x="245" y="346"/>
                  <a:pt x="360" y="346"/>
                  <a:pt x="475" y="346"/>
                </a:cubicBezTo>
                <a:cubicBezTo>
                  <a:pt x="475" y="346"/>
                  <a:pt x="447" y="254"/>
                  <a:pt x="475" y="226"/>
                </a:cubicBezTo>
                <a:cubicBezTo>
                  <a:pt x="500" y="201"/>
                  <a:pt x="555" y="251"/>
                  <a:pt x="580" y="226"/>
                </a:cubicBezTo>
                <a:cubicBezTo>
                  <a:pt x="605" y="201"/>
                  <a:pt x="605" y="146"/>
                  <a:pt x="580" y="12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27835E2D-6FE7-47D8-AD54-9FE4FC30FC43}"/>
              </a:ext>
            </a:extLst>
          </p:cNvPr>
          <p:cNvSpPr txBox="1"/>
          <p:nvPr/>
        </p:nvSpPr>
        <p:spPr>
          <a:xfrm>
            <a:off x="922252" y="4920127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9" name="Rectangle 28">
            <a:extLst>
              <a:ext uri="{FF2B5EF4-FFF2-40B4-BE49-F238E27FC236}">
                <a16:creationId xmlns:a16="http://schemas.microsoft.com/office/drawing/2014/main" id="{EE19EDF8-827A-4D37-B578-F5C152904004}"/>
              </a:ext>
            </a:extLst>
          </p:cNvPr>
          <p:cNvSpPr/>
          <p:nvPr/>
        </p:nvSpPr>
        <p:spPr>
          <a:xfrm>
            <a:off x="333398" y="5119290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6252121F-924D-46E4-895A-61D5B3BAC365}"/>
              </a:ext>
            </a:extLst>
          </p:cNvPr>
          <p:cNvSpPr txBox="1"/>
          <p:nvPr/>
        </p:nvSpPr>
        <p:spPr>
          <a:xfrm>
            <a:off x="2760685" y="4280528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31" name="Rectangle 30">
            <a:extLst>
              <a:ext uri="{FF2B5EF4-FFF2-40B4-BE49-F238E27FC236}">
                <a16:creationId xmlns:a16="http://schemas.microsoft.com/office/drawing/2014/main" id="{910D8F85-CD24-4EC8-965D-4BE3AB327F00}"/>
              </a:ext>
            </a:extLst>
          </p:cNvPr>
          <p:cNvSpPr/>
          <p:nvPr/>
        </p:nvSpPr>
        <p:spPr>
          <a:xfrm>
            <a:off x="2171831" y="4479691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347707F9-9521-4E48-ACFF-5C17A8ECCA6C}"/>
              </a:ext>
            </a:extLst>
          </p:cNvPr>
          <p:cNvSpPr txBox="1"/>
          <p:nvPr/>
        </p:nvSpPr>
        <p:spPr>
          <a:xfrm>
            <a:off x="4548601" y="4920127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33" name="Rectangle 32">
            <a:extLst>
              <a:ext uri="{FF2B5EF4-FFF2-40B4-BE49-F238E27FC236}">
                <a16:creationId xmlns:a16="http://schemas.microsoft.com/office/drawing/2014/main" id="{E8B18B34-288A-4B3A-9021-EA79C354D981}"/>
              </a:ext>
            </a:extLst>
          </p:cNvPr>
          <p:cNvSpPr/>
          <p:nvPr/>
        </p:nvSpPr>
        <p:spPr>
          <a:xfrm>
            <a:off x="3959747" y="5119290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072B0B2D-E0B7-40D5-B134-3EC1280FF91C}"/>
              </a:ext>
            </a:extLst>
          </p:cNvPr>
          <p:cNvSpPr txBox="1"/>
          <p:nvPr/>
        </p:nvSpPr>
        <p:spPr>
          <a:xfrm>
            <a:off x="6387034" y="4280528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35" name="Rectangle 34">
            <a:extLst>
              <a:ext uri="{FF2B5EF4-FFF2-40B4-BE49-F238E27FC236}">
                <a16:creationId xmlns:a16="http://schemas.microsoft.com/office/drawing/2014/main" id="{DB937575-D6A4-4E32-A052-9EE65A377244}"/>
              </a:ext>
            </a:extLst>
          </p:cNvPr>
          <p:cNvSpPr/>
          <p:nvPr/>
        </p:nvSpPr>
        <p:spPr>
          <a:xfrm>
            <a:off x="5798180" y="4479691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6D0965EB-6CBF-4F2E-8967-814443DB5069}"/>
              </a:ext>
            </a:extLst>
          </p:cNvPr>
          <p:cNvSpPr txBox="1"/>
          <p:nvPr/>
        </p:nvSpPr>
        <p:spPr>
          <a:xfrm>
            <a:off x="8161416" y="4920127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37" name="Rectangle 36">
            <a:extLst>
              <a:ext uri="{FF2B5EF4-FFF2-40B4-BE49-F238E27FC236}">
                <a16:creationId xmlns:a16="http://schemas.microsoft.com/office/drawing/2014/main" id="{C0809BA9-C6BE-4A26-9953-6585A576381C}"/>
              </a:ext>
            </a:extLst>
          </p:cNvPr>
          <p:cNvSpPr/>
          <p:nvPr/>
        </p:nvSpPr>
        <p:spPr>
          <a:xfrm>
            <a:off x="7572562" y="5119290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1CC531AF-0EB1-4793-BD45-F878CC94A0A8}"/>
              </a:ext>
            </a:extLst>
          </p:cNvPr>
          <p:cNvSpPr txBox="1"/>
          <p:nvPr/>
        </p:nvSpPr>
        <p:spPr>
          <a:xfrm>
            <a:off x="9999849" y="4280528"/>
            <a:ext cx="126989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39" name="Rectangle 38">
            <a:extLst>
              <a:ext uri="{FF2B5EF4-FFF2-40B4-BE49-F238E27FC236}">
                <a16:creationId xmlns:a16="http://schemas.microsoft.com/office/drawing/2014/main" id="{3C074367-F166-44F7-AD5C-CEAAC2DD88F6}"/>
              </a:ext>
            </a:extLst>
          </p:cNvPr>
          <p:cNvSpPr/>
          <p:nvPr/>
        </p:nvSpPr>
        <p:spPr>
          <a:xfrm>
            <a:off x="9410995" y="4479691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BF94CF39-6B26-4A18-9B80-7A7656353C9C}"/>
              </a:ext>
            </a:extLst>
          </p:cNvPr>
          <p:cNvGrpSpPr/>
          <p:nvPr/>
        </p:nvGrpSpPr>
        <p:grpSpPr>
          <a:xfrm>
            <a:off x="1222098" y="2964064"/>
            <a:ext cx="400024" cy="400024"/>
            <a:chOff x="837205" y="3542332"/>
            <a:chExt cx="400024" cy="400024"/>
          </a:xfrm>
          <a:solidFill>
            <a:schemeClr val="bg2"/>
          </a:solidFill>
        </p:grpSpPr>
        <p:sp>
          <p:nvSpPr>
            <p:cNvPr id="22" name="Freeform 85">
              <a:extLst>
                <a:ext uri="{FF2B5EF4-FFF2-40B4-BE49-F238E27FC236}">
                  <a16:creationId xmlns:a16="http://schemas.microsoft.com/office/drawing/2014/main" id="{C8537647-481E-48A0-B6BD-34842FC180AE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837205" y="3542332"/>
              <a:ext cx="400024" cy="400024"/>
            </a:xfrm>
            <a:custGeom>
              <a:avLst/>
              <a:gdLst>
                <a:gd name="T0" fmla="*/ 116 w 128"/>
                <a:gd name="T1" fmla="*/ 0 h 128"/>
                <a:gd name="T2" fmla="*/ 28 w 128"/>
                <a:gd name="T3" fmla="*/ 0 h 128"/>
                <a:gd name="T4" fmla="*/ 16 w 128"/>
                <a:gd name="T5" fmla="*/ 12 h 128"/>
                <a:gd name="T6" fmla="*/ 16 w 128"/>
                <a:gd name="T7" fmla="*/ 20 h 128"/>
                <a:gd name="T8" fmla="*/ 12 w 128"/>
                <a:gd name="T9" fmla="*/ 20 h 128"/>
                <a:gd name="T10" fmla="*/ 0 w 128"/>
                <a:gd name="T11" fmla="*/ 32 h 128"/>
                <a:gd name="T12" fmla="*/ 0 w 128"/>
                <a:gd name="T13" fmla="*/ 112 h 128"/>
                <a:gd name="T14" fmla="*/ 16 w 128"/>
                <a:gd name="T15" fmla="*/ 128 h 128"/>
                <a:gd name="T16" fmla="*/ 112 w 128"/>
                <a:gd name="T17" fmla="*/ 128 h 128"/>
                <a:gd name="T18" fmla="*/ 128 w 128"/>
                <a:gd name="T19" fmla="*/ 112 h 128"/>
                <a:gd name="T20" fmla="*/ 128 w 128"/>
                <a:gd name="T21" fmla="*/ 12 h 128"/>
                <a:gd name="T22" fmla="*/ 116 w 128"/>
                <a:gd name="T23" fmla="*/ 0 h 128"/>
                <a:gd name="T24" fmla="*/ 120 w 128"/>
                <a:gd name="T25" fmla="*/ 112 h 128"/>
                <a:gd name="T26" fmla="*/ 112 w 128"/>
                <a:gd name="T27" fmla="*/ 120 h 128"/>
                <a:gd name="T28" fmla="*/ 16 w 128"/>
                <a:gd name="T29" fmla="*/ 120 h 128"/>
                <a:gd name="T30" fmla="*/ 8 w 128"/>
                <a:gd name="T31" fmla="*/ 112 h 128"/>
                <a:gd name="T32" fmla="*/ 8 w 128"/>
                <a:gd name="T33" fmla="*/ 32 h 128"/>
                <a:gd name="T34" fmla="*/ 12 w 128"/>
                <a:gd name="T35" fmla="*/ 28 h 128"/>
                <a:gd name="T36" fmla="*/ 16 w 128"/>
                <a:gd name="T37" fmla="*/ 28 h 128"/>
                <a:gd name="T38" fmla="*/ 16 w 128"/>
                <a:gd name="T39" fmla="*/ 108 h 128"/>
                <a:gd name="T40" fmla="*/ 20 w 128"/>
                <a:gd name="T41" fmla="*/ 112 h 128"/>
                <a:gd name="T42" fmla="*/ 24 w 128"/>
                <a:gd name="T43" fmla="*/ 108 h 128"/>
                <a:gd name="T44" fmla="*/ 24 w 128"/>
                <a:gd name="T45" fmla="*/ 12 h 128"/>
                <a:gd name="T46" fmla="*/ 28 w 128"/>
                <a:gd name="T47" fmla="*/ 8 h 128"/>
                <a:gd name="T48" fmla="*/ 116 w 128"/>
                <a:gd name="T49" fmla="*/ 8 h 128"/>
                <a:gd name="T50" fmla="*/ 120 w 128"/>
                <a:gd name="T51" fmla="*/ 12 h 128"/>
                <a:gd name="T52" fmla="*/ 120 w 128"/>
                <a:gd name="T53" fmla="*/ 11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</a:cxnLst>
              <a:rect l="0" t="0" r="r" b="b"/>
              <a:pathLst>
                <a:path w="128" h="128">
                  <a:moveTo>
                    <a:pt x="116" y="0"/>
                  </a:moveTo>
                  <a:cubicBezTo>
                    <a:pt x="28" y="0"/>
                    <a:pt x="28" y="0"/>
                    <a:pt x="28" y="0"/>
                  </a:cubicBezTo>
                  <a:cubicBezTo>
                    <a:pt x="21" y="0"/>
                    <a:pt x="16" y="5"/>
                    <a:pt x="16" y="12"/>
                  </a:cubicBezTo>
                  <a:cubicBezTo>
                    <a:pt x="16" y="20"/>
                    <a:pt x="16" y="20"/>
                    <a:pt x="16" y="20"/>
                  </a:cubicBezTo>
                  <a:cubicBezTo>
                    <a:pt x="12" y="20"/>
                    <a:pt x="12" y="20"/>
                    <a:pt x="12" y="20"/>
                  </a:cubicBezTo>
                  <a:cubicBezTo>
                    <a:pt x="5" y="20"/>
                    <a:pt x="0" y="25"/>
                    <a:pt x="0" y="32"/>
                  </a:cubicBezTo>
                  <a:cubicBezTo>
                    <a:pt x="0" y="112"/>
                    <a:pt x="0" y="112"/>
                    <a:pt x="0" y="112"/>
                  </a:cubicBezTo>
                  <a:cubicBezTo>
                    <a:pt x="0" y="121"/>
                    <a:pt x="7" y="128"/>
                    <a:pt x="16" y="128"/>
                  </a:cubicBezTo>
                  <a:cubicBezTo>
                    <a:pt x="112" y="128"/>
                    <a:pt x="112" y="128"/>
                    <a:pt x="112" y="128"/>
                  </a:cubicBezTo>
                  <a:cubicBezTo>
                    <a:pt x="121" y="128"/>
                    <a:pt x="128" y="121"/>
                    <a:pt x="128" y="11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112"/>
                  </a:moveTo>
                  <a:cubicBezTo>
                    <a:pt x="120" y="116"/>
                    <a:pt x="116" y="120"/>
                    <a:pt x="112" y="120"/>
                  </a:cubicBezTo>
                  <a:cubicBezTo>
                    <a:pt x="16" y="120"/>
                    <a:pt x="16" y="120"/>
                    <a:pt x="16" y="120"/>
                  </a:cubicBezTo>
                  <a:cubicBezTo>
                    <a:pt x="12" y="120"/>
                    <a:pt x="8" y="116"/>
                    <a:pt x="8" y="11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30"/>
                    <a:pt x="10" y="28"/>
                    <a:pt x="12" y="28"/>
                  </a:cubicBezTo>
                  <a:cubicBezTo>
                    <a:pt x="16" y="28"/>
                    <a:pt x="16" y="28"/>
                    <a:pt x="16" y="28"/>
                  </a:cubicBezTo>
                  <a:cubicBezTo>
                    <a:pt x="16" y="108"/>
                    <a:pt x="16" y="108"/>
                    <a:pt x="16" y="108"/>
                  </a:cubicBezTo>
                  <a:cubicBezTo>
                    <a:pt x="16" y="110"/>
                    <a:pt x="18" y="112"/>
                    <a:pt x="20" y="112"/>
                  </a:cubicBezTo>
                  <a:cubicBezTo>
                    <a:pt x="22" y="112"/>
                    <a:pt x="24" y="110"/>
                    <a:pt x="24" y="108"/>
                  </a:cubicBezTo>
                  <a:cubicBezTo>
                    <a:pt x="24" y="12"/>
                    <a:pt x="24" y="12"/>
                    <a:pt x="24" y="12"/>
                  </a:cubicBezTo>
                  <a:cubicBezTo>
                    <a:pt x="24" y="10"/>
                    <a:pt x="26" y="8"/>
                    <a:pt x="28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11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86">
              <a:extLst>
                <a:ext uri="{FF2B5EF4-FFF2-40B4-BE49-F238E27FC236}">
                  <a16:creationId xmlns:a16="http://schemas.microsoft.com/office/drawing/2014/main" id="{71D1B3BD-05D0-4335-B75E-9B1A85A64BE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692836"/>
              <a:ext cx="112218" cy="1188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Freeform 87">
              <a:extLst>
                <a:ext uri="{FF2B5EF4-FFF2-40B4-BE49-F238E27FC236}">
                  <a16:creationId xmlns:a16="http://schemas.microsoft.com/office/drawing/2014/main" id="{1157FD0C-1B7D-4727-82A9-3F5258672D4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655870"/>
              <a:ext cx="112218" cy="1188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5" name="Freeform 88">
              <a:extLst>
                <a:ext uri="{FF2B5EF4-FFF2-40B4-BE49-F238E27FC236}">
                  <a16:creationId xmlns:a16="http://schemas.microsoft.com/office/drawing/2014/main" id="{849F60D2-92A1-42FC-BE18-A76D66294875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617583"/>
              <a:ext cx="112218" cy="13202"/>
            </a:xfrm>
            <a:custGeom>
              <a:avLst/>
              <a:gdLst>
                <a:gd name="T0" fmla="*/ 2 w 36"/>
                <a:gd name="T1" fmla="*/ 4 h 4"/>
                <a:gd name="T2" fmla="*/ 34 w 36"/>
                <a:gd name="T3" fmla="*/ 4 h 4"/>
                <a:gd name="T4" fmla="*/ 36 w 36"/>
                <a:gd name="T5" fmla="*/ 2 h 4"/>
                <a:gd name="T6" fmla="*/ 34 w 36"/>
                <a:gd name="T7" fmla="*/ 0 h 4"/>
                <a:gd name="T8" fmla="*/ 2 w 36"/>
                <a:gd name="T9" fmla="*/ 0 h 4"/>
                <a:gd name="T10" fmla="*/ 0 w 36"/>
                <a:gd name="T11" fmla="*/ 2 h 4"/>
                <a:gd name="T12" fmla="*/ 2 w 36"/>
                <a:gd name="T13" fmla="*/ 4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2" y="4"/>
                  </a:move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6" name="Freeform 89">
              <a:extLst>
                <a:ext uri="{FF2B5EF4-FFF2-40B4-BE49-F238E27FC236}">
                  <a16:creationId xmlns:a16="http://schemas.microsoft.com/office/drawing/2014/main" id="{9C5EEBD6-275D-46DE-9D30-8261FF266737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880306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7" name="Freeform 90">
              <a:extLst>
                <a:ext uri="{FF2B5EF4-FFF2-40B4-BE49-F238E27FC236}">
                  <a16:creationId xmlns:a16="http://schemas.microsoft.com/office/drawing/2014/main" id="{DA9F8998-6095-4AB0-80AC-D35E00A75C9A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843340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91">
              <a:extLst>
                <a:ext uri="{FF2B5EF4-FFF2-40B4-BE49-F238E27FC236}">
                  <a16:creationId xmlns:a16="http://schemas.microsoft.com/office/drawing/2014/main" id="{634A07CB-B271-4789-A07C-941592DE780F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805053"/>
              <a:ext cx="112218" cy="1320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92">
              <a:extLst>
                <a:ext uri="{FF2B5EF4-FFF2-40B4-BE49-F238E27FC236}">
                  <a16:creationId xmlns:a16="http://schemas.microsoft.com/office/drawing/2014/main" id="{6010A26B-8D3A-44BB-917F-B016F25C938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880306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2" name="Freeform 93">
              <a:extLst>
                <a:ext uri="{FF2B5EF4-FFF2-40B4-BE49-F238E27FC236}">
                  <a16:creationId xmlns:a16="http://schemas.microsoft.com/office/drawing/2014/main" id="{B28A5728-5F36-40E2-A813-1E05CA318661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843340"/>
              <a:ext cx="112218" cy="1188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3" name="Freeform 94">
              <a:extLst>
                <a:ext uri="{FF2B5EF4-FFF2-40B4-BE49-F238E27FC236}">
                  <a16:creationId xmlns:a16="http://schemas.microsoft.com/office/drawing/2014/main" id="{BF89B6DD-DF60-4293-B1E7-5643ECCCAF04}"/>
                </a:ext>
              </a:extLst>
            </p:cNvPr>
            <p:cNvSpPr>
              <a:spLocks/>
            </p:cNvSpPr>
            <p:nvPr/>
          </p:nvSpPr>
          <p:spPr bwMode="auto">
            <a:xfrm>
              <a:off x="1074843" y="3805053"/>
              <a:ext cx="112218" cy="13202"/>
            </a:xfrm>
            <a:custGeom>
              <a:avLst/>
              <a:gdLst>
                <a:gd name="T0" fmla="*/ 34 w 36"/>
                <a:gd name="T1" fmla="*/ 0 h 4"/>
                <a:gd name="T2" fmla="*/ 2 w 36"/>
                <a:gd name="T3" fmla="*/ 0 h 4"/>
                <a:gd name="T4" fmla="*/ 0 w 36"/>
                <a:gd name="T5" fmla="*/ 2 h 4"/>
                <a:gd name="T6" fmla="*/ 2 w 36"/>
                <a:gd name="T7" fmla="*/ 4 h 4"/>
                <a:gd name="T8" fmla="*/ 34 w 36"/>
                <a:gd name="T9" fmla="*/ 4 h 4"/>
                <a:gd name="T10" fmla="*/ 36 w 36"/>
                <a:gd name="T11" fmla="*/ 2 h 4"/>
                <a:gd name="T12" fmla="*/ 34 w 36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36" h="4">
                  <a:moveTo>
                    <a:pt x="34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34" y="4"/>
                    <a:pt x="34" y="4"/>
                    <a:pt x="34" y="4"/>
                  </a:cubicBezTo>
                  <a:cubicBezTo>
                    <a:pt x="35" y="4"/>
                    <a:pt x="36" y="3"/>
                    <a:pt x="36" y="2"/>
                  </a:cubicBezTo>
                  <a:cubicBezTo>
                    <a:pt x="36" y="1"/>
                    <a:pt x="35" y="0"/>
                    <a:pt x="3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95">
              <a:extLst>
                <a:ext uri="{FF2B5EF4-FFF2-40B4-BE49-F238E27FC236}">
                  <a16:creationId xmlns:a16="http://schemas.microsoft.com/office/drawing/2014/main" id="{E3A7A0EF-C3CF-4771-BD34-25F7C2E8D195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729802"/>
              <a:ext cx="249520" cy="13202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5" name="Freeform 96">
              <a:extLst>
                <a:ext uri="{FF2B5EF4-FFF2-40B4-BE49-F238E27FC236}">
                  <a16:creationId xmlns:a16="http://schemas.microsoft.com/office/drawing/2014/main" id="{976781EE-38FC-4189-90FE-906FEE504898}"/>
                </a:ext>
              </a:extLst>
            </p:cNvPr>
            <p:cNvSpPr>
              <a:spLocks/>
            </p:cNvSpPr>
            <p:nvPr/>
          </p:nvSpPr>
          <p:spPr bwMode="auto">
            <a:xfrm>
              <a:off x="937541" y="3768087"/>
              <a:ext cx="249520" cy="11882"/>
            </a:xfrm>
            <a:custGeom>
              <a:avLst/>
              <a:gdLst>
                <a:gd name="T0" fmla="*/ 78 w 80"/>
                <a:gd name="T1" fmla="*/ 0 h 4"/>
                <a:gd name="T2" fmla="*/ 2 w 80"/>
                <a:gd name="T3" fmla="*/ 0 h 4"/>
                <a:gd name="T4" fmla="*/ 0 w 80"/>
                <a:gd name="T5" fmla="*/ 2 h 4"/>
                <a:gd name="T6" fmla="*/ 2 w 80"/>
                <a:gd name="T7" fmla="*/ 4 h 4"/>
                <a:gd name="T8" fmla="*/ 78 w 80"/>
                <a:gd name="T9" fmla="*/ 4 h 4"/>
                <a:gd name="T10" fmla="*/ 80 w 80"/>
                <a:gd name="T11" fmla="*/ 2 h 4"/>
                <a:gd name="T12" fmla="*/ 78 w 80"/>
                <a:gd name="T13" fmla="*/ 0 h 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0" h="4">
                  <a:moveTo>
                    <a:pt x="78" y="0"/>
                  </a:moveTo>
                  <a:cubicBezTo>
                    <a:pt x="2" y="0"/>
                    <a:pt x="2" y="0"/>
                    <a:pt x="2" y="0"/>
                  </a:cubicBezTo>
                  <a:cubicBezTo>
                    <a:pt x="1" y="0"/>
                    <a:pt x="0" y="1"/>
                    <a:pt x="0" y="2"/>
                  </a:cubicBezTo>
                  <a:cubicBezTo>
                    <a:pt x="0" y="3"/>
                    <a:pt x="1" y="4"/>
                    <a:pt x="2" y="4"/>
                  </a:cubicBezTo>
                  <a:cubicBezTo>
                    <a:pt x="78" y="4"/>
                    <a:pt x="78" y="4"/>
                    <a:pt x="78" y="4"/>
                  </a:cubicBezTo>
                  <a:cubicBezTo>
                    <a:pt x="79" y="4"/>
                    <a:pt x="80" y="3"/>
                    <a:pt x="80" y="2"/>
                  </a:cubicBezTo>
                  <a:cubicBezTo>
                    <a:pt x="80" y="1"/>
                    <a:pt x="79" y="0"/>
                    <a:pt x="7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6" name="Freeform 97">
              <a:extLst>
                <a:ext uri="{FF2B5EF4-FFF2-40B4-BE49-F238E27FC236}">
                  <a16:creationId xmlns:a16="http://schemas.microsoft.com/office/drawing/2014/main" id="{968434D0-9E76-4494-879D-FC85726CF4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37541" y="3592500"/>
              <a:ext cx="112218" cy="112218"/>
            </a:xfrm>
            <a:custGeom>
              <a:avLst/>
              <a:gdLst>
                <a:gd name="T0" fmla="*/ 4 w 36"/>
                <a:gd name="T1" fmla="*/ 36 h 36"/>
                <a:gd name="T2" fmla="*/ 32 w 36"/>
                <a:gd name="T3" fmla="*/ 36 h 36"/>
                <a:gd name="T4" fmla="*/ 36 w 36"/>
                <a:gd name="T5" fmla="*/ 32 h 36"/>
                <a:gd name="T6" fmla="*/ 36 w 36"/>
                <a:gd name="T7" fmla="*/ 4 h 36"/>
                <a:gd name="T8" fmla="*/ 32 w 36"/>
                <a:gd name="T9" fmla="*/ 0 h 36"/>
                <a:gd name="T10" fmla="*/ 4 w 36"/>
                <a:gd name="T11" fmla="*/ 0 h 36"/>
                <a:gd name="T12" fmla="*/ 0 w 36"/>
                <a:gd name="T13" fmla="*/ 4 h 36"/>
                <a:gd name="T14" fmla="*/ 0 w 36"/>
                <a:gd name="T15" fmla="*/ 32 h 36"/>
                <a:gd name="T16" fmla="*/ 4 w 36"/>
                <a:gd name="T17" fmla="*/ 36 h 36"/>
                <a:gd name="T18" fmla="*/ 8 w 36"/>
                <a:gd name="T19" fmla="*/ 8 h 36"/>
                <a:gd name="T20" fmla="*/ 28 w 36"/>
                <a:gd name="T21" fmla="*/ 8 h 36"/>
                <a:gd name="T22" fmla="*/ 28 w 36"/>
                <a:gd name="T23" fmla="*/ 28 h 36"/>
                <a:gd name="T24" fmla="*/ 8 w 36"/>
                <a:gd name="T25" fmla="*/ 28 h 36"/>
                <a:gd name="T26" fmla="*/ 8 w 36"/>
                <a:gd name="T27" fmla="*/ 8 h 3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36" h="36">
                  <a:moveTo>
                    <a:pt x="4" y="36"/>
                  </a:moveTo>
                  <a:cubicBezTo>
                    <a:pt x="32" y="36"/>
                    <a:pt x="32" y="36"/>
                    <a:pt x="32" y="36"/>
                  </a:cubicBezTo>
                  <a:cubicBezTo>
                    <a:pt x="34" y="36"/>
                    <a:pt x="36" y="34"/>
                    <a:pt x="36" y="32"/>
                  </a:cubicBezTo>
                  <a:cubicBezTo>
                    <a:pt x="36" y="4"/>
                    <a:pt x="36" y="4"/>
                    <a:pt x="36" y="4"/>
                  </a:cubicBezTo>
                  <a:cubicBezTo>
                    <a:pt x="36" y="2"/>
                    <a:pt x="34" y="0"/>
                    <a:pt x="32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0" y="34"/>
                    <a:pt x="2" y="36"/>
                    <a:pt x="4" y="36"/>
                  </a:cubicBezTo>
                  <a:close/>
                  <a:moveTo>
                    <a:pt x="8" y="8"/>
                  </a:moveTo>
                  <a:cubicBezTo>
                    <a:pt x="28" y="8"/>
                    <a:pt x="28" y="8"/>
                    <a:pt x="28" y="8"/>
                  </a:cubicBezTo>
                  <a:cubicBezTo>
                    <a:pt x="28" y="28"/>
                    <a:pt x="28" y="28"/>
                    <a:pt x="28" y="28"/>
                  </a:cubicBezTo>
                  <a:cubicBezTo>
                    <a:pt x="8" y="28"/>
                    <a:pt x="8" y="28"/>
                    <a:pt x="8" y="28"/>
                  </a:cubicBezTo>
                  <a:lnTo>
                    <a:pt x="8" y="8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7" name="Group 46">
            <a:extLst>
              <a:ext uri="{FF2B5EF4-FFF2-40B4-BE49-F238E27FC236}">
                <a16:creationId xmlns:a16="http://schemas.microsoft.com/office/drawing/2014/main" id="{716CF552-0A2E-40E4-869E-F05775C24C3D}"/>
              </a:ext>
            </a:extLst>
          </p:cNvPr>
          <p:cNvGrpSpPr/>
          <p:nvPr/>
        </p:nvGrpSpPr>
        <p:grpSpPr>
          <a:xfrm>
            <a:off x="10339274" y="2976606"/>
            <a:ext cx="400024" cy="374940"/>
            <a:chOff x="4836122" y="1968640"/>
            <a:chExt cx="400024" cy="374940"/>
          </a:xfrm>
          <a:solidFill>
            <a:schemeClr val="bg2"/>
          </a:solidFill>
        </p:grpSpPr>
        <p:sp>
          <p:nvSpPr>
            <p:cNvPr id="48" name="Freeform 111">
              <a:extLst>
                <a:ext uri="{FF2B5EF4-FFF2-40B4-BE49-F238E27FC236}">
                  <a16:creationId xmlns:a16="http://schemas.microsoft.com/office/drawing/2014/main" id="{AD541CB6-488A-4BBC-917F-DEE3EA624A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86290" y="2018808"/>
              <a:ext cx="301008" cy="199352"/>
            </a:xfrm>
            <a:custGeom>
              <a:avLst/>
              <a:gdLst>
                <a:gd name="T0" fmla="*/ 92 w 96"/>
                <a:gd name="T1" fmla="*/ 0 h 64"/>
                <a:gd name="T2" fmla="*/ 4 w 96"/>
                <a:gd name="T3" fmla="*/ 0 h 64"/>
                <a:gd name="T4" fmla="*/ 0 w 96"/>
                <a:gd name="T5" fmla="*/ 4 h 64"/>
                <a:gd name="T6" fmla="*/ 0 w 96"/>
                <a:gd name="T7" fmla="*/ 60 h 64"/>
                <a:gd name="T8" fmla="*/ 4 w 96"/>
                <a:gd name="T9" fmla="*/ 64 h 64"/>
                <a:gd name="T10" fmla="*/ 92 w 96"/>
                <a:gd name="T11" fmla="*/ 64 h 64"/>
                <a:gd name="T12" fmla="*/ 96 w 96"/>
                <a:gd name="T13" fmla="*/ 60 h 64"/>
                <a:gd name="T14" fmla="*/ 96 w 96"/>
                <a:gd name="T15" fmla="*/ 4 h 64"/>
                <a:gd name="T16" fmla="*/ 92 w 96"/>
                <a:gd name="T17" fmla="*/ 0 h 64"/>
                <a:gd name="T18" fmla="*/ 92 w 96"/>
                <a:gd name="T19" fmla="*/ 60 h 64"/>
                <a:gd name="T20" fmla="*/ 4 w 96"/>
                <a:gd name="T21" fmla="*/ 60 h 64"/>
                <a:gd name="T22" fmla="*/ 4 w 96"/>
                <a:gd name="T23" fmla="*/ 4 h 64"/>
                <a:gd name="T24" fmla="*/ 92 w 96"/>
                <a:gd name="T25" fmla="*/ 4 h 64"/>
                <a:gd name="T26" fmla="*/ 92 w 96"/>
                <a:gd name="T27" fmla="*/ 60 h 6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</a:cxnLst>
              <a:rect l="0" t="0" r="r" b="b"/>
              <a:pathLst>
                <a:path w="96" h="64">
                  <a:moveTo>
                    <a:pt x="92" y="0"/>
                  </a:move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60"/>
                    <a:pt x="0" y="60"/>
                    <a:pt x="0" y="60"/>
                  </a:cubicBezTo>
                  <a:cubicBezTo>
                    <a:pt x="0" y="62"/>
                    <a:pt x="2" y="64"/>
                    <a:pt x="4" y="64"/>
                  </a:cubicBezTo>
                  <a:cubicBezTo>
                    <a:pt x="92" y="64"/>
                    <a:pt x="92" y="64"/>
                    <a:pt x="92" y="64"/>
                  </a:cubicBezTo>
                  <a:cubicBezTo>
                    <a:pt x="94" y="64"/>
                    <a:pt x="96" y="62"/>
                    <a:pt x="96" y="60"/>
                  </a:cubicBezTo>
                  <a:cubicBezTo>
                    <a:pt x="96" y="4"/>
                    <a:pt x="96" y="4"/>
                    <a:pt x="96" y="4"/>
                  </a:cubicBezTo>
                  <a:cubicBezTo>
                    <a:pt x="96" y="2"/>
                    <a:pt x="94" y="0"/>
                    <a:pt x="92" y="0"/>
                  </a:cubicBezTo>
                  <a:close/>
                  <a:moveTo>
                    <a:pt x="92" y="60"/>
                  </a:moveTo>
                  <a:cubicBezTo>
                    <a:pt x="4" y="60"/>
                    <a:pt x="4" y="60"/>
                    <a:pt x="4" y="60"/>
                  </a:cubicBezTo>
                  <a:cubicBezTo>
                    <a:pt x="4" y="4"/>
                    <a:pt x="4" y="4"/>
                    <a:pt x="4" y="4"/>
                  </a:cubicBezTo>
                  <a:cubicBezTo>
                    <a:pt x="92" y="4"/>
                    <a:pt x="92" y="4"/>
                    <a:pt x="92" y="4"/>
                  </a:cubicBezTo>
                  <a:lnTo>
                    <a:pt x="92" y="6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9" name="Freeform 112">
              <a:extLst>
                <a:ext uri="{FF2B5EF4-FFF2-40B4-BE49-F238E27FC236}">
                  <a16:creationId xmlns:a16="http://schemas.microsoft.com/office/drawing/2014/main" id="{D71A9F40-8E7F-4185-B562-1960877C0E8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836122" y="1968640"/>
              <a:ext cx="400024" cy="374940"/>
            </a:xfrm>
            <a:custGeom>
              <a:avLst/>
              <a:gdLst>
                <a:gd name="T0" fmla="*/ 116 w 128"/>
                <a:gd name="T1" fmla="*/ 0 h 120"/>
                <a:gd name="T2" fmla="*/ 12 w 128"/>
                <a:gd name="T3" fmla="*/ 0 h 120"/>
                <a:gd name="T4" fmla="*/ 0 w 128"/>
                <a:gd name="T5" fmla="*/ 12 h 120"/>
                <a:gd name="T6" fmla="*/ 0 w 128"/>
                <a:gd name="T7" fmla="*/ 92 h 120"/>
                <a:gd name="T8" fmla="*/ 12 w 128"/>
                <a:gd name="T9" fmla="*/ 104 h 120"/>
                <a:gd name="T10" fmla="*/ 52 w 128"/>
                <a:gd name="T11" fmla="*/ 104 h 120"/>
                <a:gd name="T12" fmla="*/ 52 w 128"/>
                <a:gd name="T13" fmla="*/ 109 h 120"/>
                <a:gd name="T14" fmla="*/ 27 w 128"/>
                <a:gd name="T15" fmla="*/ 112 h 120"/>
                <a:gd name="T16" fmla="*/ 24 w 128"/>
                <a:gd name="T17" fmla="*/ 116 h 120"/>
                <a:gd name="T18" fmla="*/ 28 w 128"/>
                <a:gd name="T19" fmla="*/ 120 h 120"/>
                <a:gd name="T20" fmla="*/ 100 w 128"/>
                <a:gd name="T21" fmla="*/ 120 h 120"/>
                <a:gd name="T22" fmla="*/ 104 w 128"/>
                <a:gd name="T23" fmla="*/ 116 h 120"/>
                <a:gd name="T24" fmla="*/ 101 w 128"/>
                <a:gd name="T25" fmla="*/ 112 h 120"/>
                <a:gd name="T26" fmla="*/ 76 w 128"/>
                <a:gd name="T27" fmla="*/ 109 h 120"/>
                <a:gd name="T28" fmla="*/ 76 w 128"/>
                <a:gd name="T29" fmla="*/ 104 h 120"/>
                <a:gd name="T30" fmla="*/ 116 w 128"/>
                <a:gd name="T31" fmla="*/ 104 h 120"/>
                <a:gd name="T32" fmla="*/ 128 w 128"/>
                <a:gd name="T33" fmla="*/ 92 h 120"/>
                <a:gd name="T34" fmla="*/ 128 w 128"/>
                <a:gd name="T35" fmla="*/ 12 h 120"/>
                <a:gd name="T36" fmla="*/ 116 w 128"/>
                <a:gd name="T37" fmla="*/ 0 h 120"/>
                <a:gd name="T38" fmla="*/ 120 w 128"/>
                <a:gd name="T39" fmla="*/ 92 h 120"/>
                <a:gd name="T40" fmla="*/ 116 w 128"/>
                <a:gd name="T41" fmla="*/ 96 h 120"/>
                <a:gd name="T42" fmla="*/ 80 w 128"/>
                <a:gd name="T43" fmla="*/ 96 h 120"/>
                <a:gd name="T44" fmla="*/ 48 w 128"/>
                <a:gd name="T45" fmla="*/ 96 h 120"/>
                <a:gd name="T46" fmla="*/ 12 w 128"/>
                <a:gd name="T47" fmla="*/ 96 h 120"/>
                <a:gd name="T48" fmla="*/ 8 w 128"/>
                <a:gd name="T49" fmla="*/ 92 h 120"/>
                <a:gd name="T50" fmla="*/ 8 w 128"/>
                <a:gd name="T51" fmla="*/ 12 h 120"/>
                <a:gd name="T52" fmla="*/ 12 w 128"/>
                <a:gd name="T53" fmla="*/ 8 h 120"/>
                <a:gd name="T54" fmla="*/ 116 w 128"/>
                <a:gd name="T55" fmla="*/ 8 h 120"/>
                <a:gd name="T56" fmla="*/ 120 w 128"/>
                <a:gd name="T57" fmla="*/ 12 h 120"/>
                <a:gd name="T58" fmla="*/ 120 w 128"/>
                <a:gd name="T59" fmla="*/ 92 h 1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</a:cxnLst>
              <a:rect l="0" t="0" r="r" b="b"/>
              <a:pathLst>
                <a:path w="128" h="120">
                  <a:moveTo>
                    <a:pt x="116" y="0"/>
                  </a:moveTo>
                  <a:cubicBezTo>
                    <a:pt x="12" y="0"/>
                    <a:pt x="12" y="0"/>
                    <a:pt x="12" y="0"/>
                  </a:cubicBezTo>
                  <a:cubicBezTo>
                    <a:pt x="5" y="0"/>
                    <a:pt x="0" y="5"/>
                    <a:pt x="0" y="12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99"/>
                    <a:pt x="5" y="104"/>
                    <a:pt x="12" y="104"/>
                  </a:cubicBezTo>
                  <a:cubicBezTo>
                    <a:pt x="52" y="104"/>
                    <a:pt x="52" y="104"/>
                    <a:pt x="52" y="104"/>
                  </a:cubicBezTo>
                  <a:cubicBezTo>
                    <a:pt x="52" y="109"/>
                    <a:pt x="52" y="109"/>
                    <a:pt x="52" y="109"/>
                  </a:cubicBezTo>
                  <a:cubicBezTo>
                    <a:pt x="27" y="112"/>
                    <a:pt x="27" y="112"/>
                    <a:pt x="27" y="112"/>
                  </a:cubicBezTo>
                  <a:cubicBezTo>
                    <a:pt x="25" y="113"/>
                    <a:pt x="24" y="114"/>
                    <a:pt x="24" y="116"/>
                  </a:cubicBezTo>
                  <a:cubicBezTo>
                    <a:pt x="24" y="118"/>
                    <a:pt x="26" y="120"/>
                    <a:pt x="28" y="120"/>
                  </a:cubicBezTo>
                  <a:cubicBezTo>
                    <a:pt x="100" y="120"/>
                    <a:pt x="100" y="120"/>
                    <a:pt x="100" y="120"/>
                  </a:cubicBezTo>
                  <a:cubicBezTo>
                    <a:pt x="102" y="120"/>
                    <a:pt x="104" y="118"/>
                    <a:pt x="104" y="116"/>
                  </a:cubicBezTo>
                  <a:cubicBezTo>
                    <a:pt x="104" y="114"/>
                    <a:pt x="103" y="113"/>
                    <a:pt x="101" y="112"/>
                  </a:cubicBezTo>
                  <a:cubicBezTo>
                    <a:pt x="76" y="109"/>
                    <a:pt x="76" y="109"/>
                    <a:pt x="76" y="109"/>
                  </a:cubicBezTo>
                  <a:cubicBezTo>
                    <a:pt x="76" y="104"/>
                    <a:pt x="76" y="104"/>
                    <a:pt x="76" y="104"/>
                  </a:cubicBezTo>
                  <a:cubicBezTo>
                    <a:pt x="116" y="104"/>
                    <a:pt x="116" y="104"/>
                    <a:pt x="116" y="104"/>
                  </a:cubicBezTo>
                  <a:cubicBezTo>
                    <a:pt x="123" y="104"/>
                    <a:pt x="128" y="99"/>
                    <a:pt x="128" y="92"/>
                  </a:cubicBezTo>
                  <a:cubicBezTo>
                    <a:pt x="128" y="12"/>
                    <a:pt x="128" y="12"/>
                    <a:pt x="128" y="12"/>
                  </a:cubicBezTo>
                  <a:cubicBezTo>
                    <a:pt x="128" y="5"/>
                    <a:pt x="123" y="0"/>
                    <a:pt x="116" y="0"/>
                  </a:cubicBezTo>
                  <a:close/>
                  <a:moveTo>
                    <a:pt x="120" y="92"/>
                  </a:moveTo>
                  <a:cubicBezTo>
                    <a:pt x="120" y="94"/>
                    <a:pt x="118" y="96"/>
                    <a:pt x="116" y="96"/>
                  </a:cubicBezTo>
                  <a:cubicBezTo>
                    <a:pt x="80" y="96"/>
                    <a:pt x="80" y="96"/>
                    <a:pt x="80" y="96"/>
                  </a:cubicBezTo>
                  <a:cubicBezTo>
                    <a:pt x="48" y="96"/>
                    <a:pt x="48" y="96"/>
                    <a:pt x="48" y="96"/>
                  </a:cubicBezTo>
                  <a:cubicBezTo>
                    <a:pt x="12" y="96"/>
                    <a:pt x="12" y="96"/>
                    <a:pt x="12" y="96"/>
                  </a:cubicBezTo>
                  <a:cubicBezTo>
                    <a:pt x="10" y="96"/>
                    <a:pt x="8" y="94"/>
                    <a:pt x="8" y="92"/>
                  </a:cubicBezTo>
                  <a:cubicBezTo>
                    <a:pt x="8" y="12"/>
                    <a:pt x="8" y="12"/>
                    <a:pt x="8" y="12"/>
                  </a:cubicBezTo>
                  <a:cubicBezTo>
                    <a:pt x="8" y="10"/>
                    <a:pt x="10" y="8"/>
                    <a:pt x="12" y="8"/>
                  </a:cubicBezTo>
                  <a:cubicBezTo>
                    <a:pt x="116" y="8"/>
                    <a:pt x="116" y="8"/>
                    <a:pt x="116" y="8"/>
                  </a:cubicBezTo>
                  <a:cubicBezTo>
                    <a:pt x="118" y="8"/>
                    <a:pt x="120" y="10"/>
                    <a:pt x="120" y="12"/>
                  </a:cubicBezTo>
                  <a:lnTo>
                    <a:pt x="120" y="9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50" name="Freeform 113">
            <a:extLst>
              <a:ext uri="{FF2B5EF4-FFF2-40B4-BE49-F238E27FC236}">
                <a16:creationId xmlns:a16="http://schemas.microsoft.com/office/drawing/2014/main" id="{5AA2E5C7-DE1C-4DD0-9913-4991E138CA61}"/>
              </a:ext>
            </a:extLst>
          </p:cNvPr>
          <p:cNvSpPr>
            <a:spLocks noEditPoints="1"/>
          </p:cNvSpPr>
          <p:nvPr/>
        </p:nvSpPr>
        <p:spPr bwMode="auto">
          <a:xfrm>
            <a:off x="8546313" y="2964064"/>
            <a:ext cx="411906" cy="40002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51" name="Group 50">
            <a:extLst>
              <a:ext uri="{FF2B5EF4-FFF2-40B4-BE49-F238E27FC236}">
                <a16:creationId xmlns:a16="http://schemas.microsoft.com/office/drawing/2014/main" id="{46F6AA4B-DCCE-41E0-9D4F-E1518E159079}"/>
              </a:ext>
            </a:extLst>
          </p:cNvPr>
          <p:cNvGrpSpPr/>
          <p:nvPr/>
        </p:nvGrpSpPr>
        <p:grpSpPr>
          <a:xfrm>
            <a:off x="5057885" y="2964064"/>
            <a:ext cx="274604" cy="400024"/>
            <a:chOff x="3299397" y="1943557"/>
            <a:chExt cx="274604" cy="400024"/>
          </a:xfrm>
          <a:solidFill>
            <a:schemeClr val="bg2"/>
          </a:solidFill>
        </p:grpSpPr>
        <p:sp>
          <p:nvSpPr>
            <p:cNvPr id="52" name="Freeform 114">
              <a:extLst>
                <a:ext uri="{FF2B5EF4-FFF2-40B4-BE49-F238E27FC236}">
                  <a16:creationId xmlns:a16="http://schemas.microsoft.com/office/drawing/2014/main" id="{094B6F55-15D4-485D-A3A4-E416E2EC927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3" name="Freeform 115">
              <a:extLst>
                <a:ext uri="{FF2B5EF4-FFF2-40B4-BE49-F238E27FC236}">
                  <a16:creationId xmlns:a16="http://schemas.microsoft.com/office/drawing/2014/main" id="{7888F3D6-7D32-4407-A1D8-A259B4D6829E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4" name="Group 53">
            <a:extLst>
              <a:ext uri="{FF2B5EF4-FFF2-40B4-BE49-F238E27FC236}">
                <a16:creationId xmlns:a16="http://schemas.microsoft.com/office/drawing/2014/main" id="{4BB96750-1D64-488E-B687-3BA2E5E6888D}"/>
              </a:ext>
            </a:extLst>
          </p:cNvPr>
          <p:cNvGrpSpPr/>
          <p:nvPr/>
        </p:nvGrpSpPr>
        <p:grpSpPr>
          <a:xfrm>
            <a:off x="3269834" y="2964064"/>
            <a:ext cx="299688" cy="400024"/>
            <a:chOff x="2487468" y="1943557"/>
            <a:chExt cx="299688" cy="400024"/>
          </a:xfrm>
          <a:solidFill>
            <a:schemeClr val="bg2"/>
          </a:solidFill>
        </p:grpSpPr>
        <p:sp>
          <p:nvSpPr>
            <p:cNvPr id="55" name="Freeform 116">
              <a:extLst>
                <a:ext uri="{FF2B5EF4-FFF2-40B4-BE49-F238E27FC236}">
                  <a16:creationId xmlns:a16="http://schemas.microsoft.com/office/drawing/2014/main" id="{CADBF4DA-71E4-4B5E-8355-F4E6FE691E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87468" y="1943557"/>
              <a:ext cx="299688" cy="400024"/>
            </a:xfrm>
            <a:custGeom>
              <a:avLst/>
              <a:gdLst>
                <a:gd name="T0" fmla="*/ 84 w 96"/>
                <a:gd name="T1" fmla="*/ 52 h 128"/>
                <a:gd name="T2" fmla="*/ 84 w 96"/>
                <a:gd name="T3" fmla="*/ 36 h 128"/>
                <a:gd name="T4" fmla="*/ 48 w 96"/>
                <a:gd name="T5" fmla="*/ 0 h 128"/>
                <a:gd name="T6" fmla="*/ 12 w 96"/>
                <a:gd name="T7" fmla="*/ 36 h 128"/>
                <a:gd name="T8" fmla="*/ 12 w 96"/>
                <a:gd name="T9" fmla="*/ 52 h 128"/>
                <a:gd name="T10" fmla="*/ 0 w 96"/>
                <a:gd name="T11" fmla="*/ 64 h 128"/>
                <a:gd name="T12" fmla="*/ 0 w 96"/>
                <a:gd name="T13" fmla="*/ 76 h 128"/>
                <a:gd name="T14" fmla="*/ 0 w 96"/>
                <a:gd name="T15" fmla="*/ 80 h 128"/>
                <a:gd name="T16" fmla="*/ 0 w 96"/>
                <a:gd name="T17" fmla="*/ 88 h 128"/>
                <a:gd name="T18" fmla="*/ 0 w 96"/>
                <a:gd name="T19" fmla="*/ 92 h 128"/>
                <a:gd name="T20" fmla="*/ 36 w 96"/>
                <a:gd name="T21" fmla="*/ 128 h 128"/>
                <a:gd name="T22" fmla="*/ 60 w 96"/>
                <a:gd name="T23" fmla="*/ 128 h 128"/>
                <a:gd name="T24" fmla="*/ 96 w 96"/>
                <a:gd name="T25" fmla="*/ 92 h 128"/>
                <a:gd name="T26" fmla="*/ 96 w 96"/>
                <a:gd name="T27" fmla="*/ 88 h 128"/>
                <a:gd name="T28" fmla="*/ 96 w 96"/>
                <a:gd name="T29" fmla="*/ 80 h 128"/>
                <a:gd name="T30" fmla="*/ 96 w 96"/>
                <a:gd name="T31" fmla="*/ 76 h 128"/>
                <a:gd name="T32" fmla="*/ 96 w 96"/>
                <a:gd name="T33" fmla="*/ 64 h 128"/>
                <a:gd name="T34" fmla="*/ 84 w 96"/>
                <a:gd name="T35" fmla="*/ 52 h 128"/>
                <a:gd name="T36" fmla="*/ 20 w 96"/>
                <a:gd name="T37" fmla="*/ 36 h 128"/>
                <a:gd name="T38" fmla="*/ 48 w 96"/>
                <a:gd name="T39" fmla="*/ 8 h 128"/>
                <a:gd name="T40" fmla="*/ 76 w 96"/>
                <a:gd name="T41" fmla="*/ 36 h 128"/>
                <a:gd name="T42" fmla="*/ 76 w 96"/>
                <a:gd name="T43" fmla="*/ 52 h 128"/>
                <a:gd name="T44" fmla="*/ 68 w 96"/>
                <a:gd name="T45" fmla="*/ 52 h 128"/>
                <a:gd name="T46" fmla="*/ 68 w 96"/>
                <a:gd name="T47" fmla="*/ 36 h 128"/>
                <a:gd name="T48" fmla="*/ 48 w 96"/>
                <a:gd name="T49" fmla="*/ 16 h 128"/>
                <a:gd name="T50" fmla="*/ 28 w 96"/>
                <a:gd name="T51" fmla="*/ 36 h 128"/>
                <a:gd name="T52" fmla="*/ 28 w 96"/>
                <a:gd name="T53" fmla="*/ 52 h 128"/>
                <a:gd name="T54" fmla="*/ 20 w 96"/>
                <a:gd name="T55" fmla="*/ 52 h 128"/>
                <a:gd name="T56" fmla="*/ 20 w 96"/>
                <a:gd name="T57" fmla="*/ 36 h 128"/>
                <a:gd name="T58" fmla="*/ 64 w 96"/>
                <a:gd name="T59" fmla="*/ 36 h 128"/>
                <a:gd name="T60" fmla="*/ 64 w 96"/>
                <a:gd name="T61" fmla="*/ 36 h 128"/>
                <a:gd name="T62" fmla="*/ 64 w 96"/>
                <a:gd name="T63" fmla="*/ 52 h 128"/>
                <a:gd name="T64" fmla="*/ 32 w 96"/>
                <a:gd name="T65" fmla="*/ 52 h 128"/>
                <a:gd name="T66" fmla="*/ 32 w 96"/>
                <a:gd name="T67" fmla="*/ 36 h 128"/>
                <a:gd name="T68" fmla="*/ 32 w 96"/>
                <a:gd name="T69" fmla="*/ 36 h 128"/>
                <a:gd name="T70" fmla="*/ 48 w 96"/>
                <a:gd name="T71" fmla="*/ 20 h 128"/>
                <a:gd name="T72" fmla="*/ 64 w 96"/>
                <a:gd name="T73" fmla="*/ 36 h 128"/>
                <a:gd name="T74" fmla="*/ 88 w 96"/>
                <a:gd name="T75" fmla="*/ 76 h 128"/>
                <a:gd name="T76" fmla="*/ 88 w 96"/>
                <a:gd name="T77" fmla="*/ 80 h 128"/>
                <a:gd name="T78" fmla="*/ 88 w 96"/>
                <a:gd name="T79" fmla="*/ 88 h 128"/>
                <a:gd name="T80" fmla="*/ 88 w 96"/>
                <a:gd name="T81" fmla="*/ 92 h 128"/>
                <a:gd name="T82" fmla="*/ 60 w 96"/>
                <a:gd name="T83" fmla="*/ 120 h 128"/>
                <a:gd name="T84" fmla="*/ 36 w 96"/>
                <a:gd name="T85" fmla="*/ 120 h 128"/>
                <a:gd name="T86" fmla="*/ 8 w 96"/>
                <a:gd name="T87" fmla="*/ 92 h 128"/>
                <a:gd name="T88" fmla="*/ 8 w 96"/>
                <a:gd name="T89" fmla="*/ 88 h 128"/>
                <a:gd name="T90" fmla="*/ 8 w 96"/>
                <a:gd name="T91" fmla="*/ 80 h 128"/>
                <a:gd name="T92" fmla="*/ 8 w 96"/>
                <a:gd name="T93" fmla="*/ 76 h 128"/>
                <a:gd name="T94" fmla="*/ 8 w 96"/>
                <a:gd name="T95" fmla="*/ 64 h 128"/>
                <a:gd name="T96" fmla="*/ 12 w 96"/>
                <a:gd name="T97" fmla="*/ 60 h 128"/>
                <a:gd name="T98" fmla="*/ 20 w 96"/>
                <a:gd name="T99" fmla="*/ 60 h 128"/>
                <a:gd name="T100" fmla="*/ 76 w 96"/>
                <a:gd name="T101" fmla="*/ 60 h 128"/>
                <a:gd name="T102" fmla="*/ 84 w 96"/>
                <a:gd name="T103" fmla="*/ 60 h 128"/>
                <a:gd name="T104" fmla="*/ 88 w 96"/>
                <a:gd name="T105" fmla="*/ 64 h 128"/>
                <a:gd name="T106" fmla="*/ 88 w 96"/>
                <a:gd name="T107" fmla="*/ 76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  <a:cxn ang="0">
                  <a:pos x="T106" y="T107"/>
                </a:cxn>
              </a:cxnLst>
              <a:rect l="0" t="0" r="r" b="b"/>
              <a:pathLst>
                <a:path w="96" h="128">
                  <a:moveTo>
                    <a:pt x="84" y="52"/>
                  </a:moveTo>
                  <a:cubicBezTo>
                    <a:pt x="84" y="36"/>
                    <a:pt x="84" y="36"/>
                    <a:pt x="84" y="36"/>
                  </a:cubicBezTo>
                  <a:cubicBezTo>
                    <a:pt x="84" y="16"/>
                    <a:pt x="68" y="0"/>
                    <a:pt x="48" y="0"/>
                  </a:cubicBezTo>
                  <a:cubicBezTo>
                    <a:pt x="28" y="0"/>
                    <a:pt x="12" y="16"/>
                    <a:pt x="12" y="36"/>
                  </a:cubicBezTo>
                  <a:cubicBezTo>
                    <a:pt x="12" y="52"/>
                    <a:pt x="12" y="52"/>
                    <a:pt x="12" y="52"/>
                  </a:cubicBezTo>
                  <a:cubicBezTo>
                    <a:pt x="5" y="52"/>
                    <a:pt x="0" y="57"/>
                    <a:pt x="0" y="64"/>
                  </a:cubicBezTo>
                  <a:cubicBezTo>
                    <a:pt x="0" y="76"/>
                    <a:pt x="0" y="76"/>
                    <a:pt x="0" y="76"/>
                  </a:cubicBezTo>
                  <a:cubicBezTo>
                    <a:pt x="0" y="80"/>
                    <a:pt x="0" y="80"/>
                    <a:pt x="0" y="80"/>
                  </a:cubicBezTo>
                  <a:cubicBezTo>
                    <a:pt x="0" y="88"/>
                    <a:pt x="0" y="88"/>
                    <a:pt x="0" y="88"/>
                  </a:cubicBezTo>
                  <a:cubicBezTo>
                    <a:pt x="0" y="92"/>
                    <a:pt x="0" y="92"/>
                    <a:pt x="0" y="92"/>
                  </a:cubicBezTo>
                  <a:cubicBezTo>
                    <a:pt x="0" y="112"/>
                    <a:pt x="16" y="128"/>
                    <a:pt x="36" y="128"/>
                  </a:cubicBezTo>
                  <a:cubicBezTo>
                    <a:pt x="60" y="128"/>
                    <a:pt x="60" y="128"/>
                    <a:pt x="60" y="128"/>
                  </a:cubicBezTo>
                  <a:cubicBezTo>
                    <a:pt x="80" y="128"/>
                    <a:pt x="96" y="112"/>
                    <a:pt x="96" y="92"/>
                  </a:cubicBezTo>
                  <a:cubicBezTo>
                    <a:pt x="96" y="88"/>
                    <a:pt x="96" y="88"/>
                    <a:pt x="96" y="88"/>
                  </a:cubicBezTo>
                  <a:cubicBezTo>
                    <a:pt x="96" y="80"/>
                    <a:pt x="96" y="80"/>
                    <a:pt x="96" y="80"/>
                  </a:cubicBezTo>
                  <a:cubicBezTo>
                    <a:pt x="96" y="76"/>
                    <a:pt x="96" y="76"/>
                    <a:pt x="96" y="76"/>
                  </a:cubicBezTo>
                  <a:cubicBezTo>
                    <a:pt x="96" y="64"/>
                    <a:pt x="96" y="64"/>
                    <a:pt x="96" y="64"/>
                  </a:cubicBezTo>
                  <a:cubicBezTo>
                    <a:pt x="96" y="57"/>
                    <a:pt x="91" y="52"/>
                    <a:pt x="84" y="52"/>
                  </a:cubicBezTo>
                  <a:close/>
                  <a:moveTo>
                    <a:pt x="20" y="36"/>
                  </a:moveTo>
                  <a:cubicBezTo>
                    <a:pt x="20" y="21"/>
                    <a:pt x="33" y="8"/>
                    <a:pt x="48" y="8"/>
                  </a:cubicBezTo>
                  <a:cubicBezTo>
                    <a:pt x="63" y="8"/>
                    <a:pt x="76" y="21"/>
                    <a:pt x="76" y="36"/>
                  </a:cubicBezTo>
                  <a:cubicBezTo>
                    <a:pt x="76" y="52"/>
                    <a:pt x="76" y="52"/>
                    <a:pt x="76" y="52"/>
                  </a:cubicBezTo>
                  <a:cubicBezTo>
                    <a:pt x="68" y="52"/>
                    <a:pt x="68" y="52"/>
                    <a:pt x="68" y="52"/>
                  </a:cubicBezTo>
                  <a:cubicBezTo>
                    <a:pt x="68" y="36"/>
                    <a:pt x="68" y="36"/>
                    <a:pt x="68" y="36"/>
                  </a:cubicBezTo>
                  <a:cubicBezTo>
                    <a:pt x="68" y="25"/>
                    <a:pt x="59" y="16"/>
                    <a:pt x="48" y="16"/>
                  </a:cubicBezTo>
                  <a:cubicBezTo>
                    <a:pt x="37" y="16"/>
                    <a:pt x="28" y="25"/>
                    <a:pt x="28" y="36"/>
                  </a:cubicBezTo>
                  <a:cubicBezTo>
                    <a:pt x="28" y="52"/>
                    <a:pt x="28" y="52"/>
                    <a:pt x="28" y="52"/>
                  </a:cubicBezTo>
                  <a:cubicBezTo>
                    <a:pt x="20" y="52"/>
                    <a:pt x="20" y="52"/>
                    <a:pt x="20" y="52"/>
                  </a:cubicBezTo>
                  <a:lnTo>
                    <a:pt x="20" y="36"/>
                  </a:lnTo>
                  <a:close/>
                  <a:moveTo>
                    <a:pt x="64" y="36"/>
                  </a:moveTo>
                  <a:cubicBezTo>
                    <a:pt x="64" y="36"/>
                    <a:pt x="64" y="36"/>
                    <a:pt x="64" y="36"/>
                  </a:cubicBezTo>
                  <a:cubicBezTo>
                    <a:pt x="64" y="52"/>
                    <a:pt x="64" y="52"/>
                    <a:pt x="64" y="52"/>
                  </a:cubicBezTo>
                  <a:cubicBezTo>
                    <a:pt x="32" y="52"/>
                    <a:pt x="32" y="52"/>
                    <a:pt x="32" y="52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36"/>
                    <a:pt x="32" y="36"/>
                    <a:pt x="32" y="36"/>
                  </a:cubicBezTo>
                  <a:cubicBezTo>
                    <a:pt x="32" y="27"/>
                    <a:pt x="39" y="20"/>
                    <a:pt x="48" y="20"/>
                  </a:cubicBezTo>
                  <a:cubicBezTo>
                    <a:pt x="57" y="20"/>
                    <a:pt x="64" y="27"/>
                    <a:pt x="64" y="36"/>
                  </a:cubicBezTo>
                  <a:close/>
                  <a:moveTo>
                    <a:pt x="88" y="76"/>
                  </a:moveTo>
                  <a:cubicBezTo>
                    <a:pt x="88" y="80"/>
                    <a:pt x="88" y="80"/>
                    <a:pt x="88" y="80"/>
                  </a:cubicBezTo>
                  <a:cubicBezTo>
                    <a:pt x="88" y="88"/>
                    <a:pt x="88" y="88"/>
                    <a:pt x="88" y="88"/>
                  </a:cubicBezTo>
                  <a:cubicBezTo>
                    <a:pt x="88" y="92"/>
                    <a:pt x="88" y="92"/>
                    <a:pt x="88" y="92"/>
                  </a:cubicBezTo>
                  <a:cubicBezTo>
                    <a:pt x="88" y="107"/>
                    <a:pt x="75" y="120"/>
                    <a:pt x="60" y="120"/>
                  </a:cubicBezTo>
                  <a:cubicBezTo>
                    <a:pt x="36" y="120"/>
                    <a:pt x="36" y="120"/>
                    <a:pt x="36" y="120"/>
                  </a:cubicBezTo>
                  <a:cubicBezTo>
                    <a:pt x="21" y="120"/>
                    <a:pt x="8" y="107"/>
                    <a:pt x="8" y="92"/>
                  </a:cubicBezTo>
                  <a:cubicBezTo>
                    <a:pt x="8" y="88"/>
                    <a:pt x="8" y="88"/>
                    <a:pt x="8" y="88"/>
                  </a:cubicBezTo>
                  <a:cubicBezTo>
                    <a:pt x="8" y="80"/>
                    <a:pt x="8" y="80"/>
                    <a:pt x="8" y="80"/>
                  </a:cubicBezTo>
                  <a:cubicBezTo>
                    <a:pt x="8" y="76"/>
                    <a:pt x="8" y="76"/>
                    <a:pt x="8" y="76"/>
                  </a:cubicBezTo>
                  <a:cubicBezTo>
                    <a:pt x="8" y="64"/>
                    <a:pt x="8" y="64"/>
                    <a:pt x="8" y="64"/>
                  </a:cubicBezTo>
                  <a:cubicBezTo>
                    <a:pt x="8" y="62"/>
                    <a:pt x="10" y="60"/>
                    <a:pt x="12" y="60"/>
                  </a:cubicBezTo>
                  <a:cubicBezTo>
                    <a:pt x="15" y="60"/>
                    <a:pt x="17" y="60"/>
                    <a:pt x="20" y="60"/>
                  </a:cubicBezTo>
                  <a:cubicBezTo>
                    <a:pt x="76" y="60"/>
                    <a:pt x="76" y="60"/>
                    <a:pt x="76" y="60"/>
                  </a:cubicBezTo>
                  <a:cubicBezTo>
                    <a:pt x="79" y="60"/>
                    <a:pt x="81" y="60"/>
                    <a:pt x="84" y="60"/>
                  </a:cubicBezTo>
                  <a:cubicBezTo>
                    <a:pt x="86" y="60"/>
                    <a:pt x="88" y="62"/>
                    <a:pt x="88" y="64"/>
                  </a:cubicBezTo>
                  <a:lnTo>
                    <a:pt x="88" y="7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6" name="Freeform 117">
              <a:extLst>
                <a:ext uri="{FF2B5EF4-FFF2-40B4-BE49-F238E27FC236}">
                  <a16:creationId xmlns:a16="http://schemas.microsoft.com/office/drawing/2014/main" id="{128146F2-7130-4B82-8C6B-F584574106BC}"/>
                </a:ext>
              </a:extLst>
            </p:cNvPr>
            <p:cNvSpPr>
              <a:spLocks/>
            </p:cNvSpPr>
            <p:nvPr/>
          </p:nvSpPr>
          <p:spPr bwMode="auto">
            <a:xfrm>
              <a:off x="2611567" y="2181195"/>
              <a:ext cx="50168" cy="75252"/>
            </a:xfrm>
            <a:custGeom>
              <a:avLst/>
              <a:gdLst>
                <a:gd name="T0" fmla="*/ 8 w 16"/>
                <a:gd name="T1" fmla="*/ 0 h 24"/>
                <a:gd name="T2" fmla="*/ 0 w 16"/>
                <a:gd name="T3" fmla="*/ 8 h 24"/>
                <a:gd name="T4" fmla="*/ 3 w 16"/>
                <a:gd name="T5" fmla="*/ 19 h 24"/>
                <a:gd name="T6" fmla="*/ 8 w 16"/>
                <a:gd name="T7" fmla="*/ 24 h 24"/>
                <a:gd name="T8" fmla="*/ 13 w 16"/>
                <a:gd name="T9" fmla="*/ 19 h 24"/>
                <a:gd name="T10" fmla="*/ 16 w 16"/>
                <a:gd name="T11" fmla="*/ 8 h 24"/>
                <a:gd name="T12" fmla="*/ 8 w 16"/>
                <a:gd name="T13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16" h="24">
                  <a:moveTo>
                    <a:pt x="8" y="0"/>
                  </a:moveTo>
                  <a:cubicBezTo>
                    <a:pt x="4" y="0"/>
                    <a:pt x="0" y="4"/>
                    <a:pt x="0" y="8"/>
                  </a:cubicBezTo>
                  <a:cubicBezTo>
                    <a:pt x="0" y="10"/>
                    <a:pt x="1" y="15"/>
                    <a:pt x="3" y="19"/>
                  </a:cubicBezTo>
                  <a:cubicBezTo>
                    <a:pt x="4" y="22"/>
                    <a:pt x="5" y="24"/>
                    <a:pt x="8" y="24"/>
                  </a:cubicBezTo>
                  <a:cubicBezTo>
                    <a:pt x="11" y="24"/>
                    <a:pt x="12" y="22"/>
                    <a:pt x="13" y="19"/>
                  </a:cubicBezTo>
                  <a:cubicBezTo>
                    <a:pt x="15" y="15"/>
                    <a:pt x="16" y="10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57" name="Group 56">
            <a:extLst>
              <a:ext uri="{FF2B5EF4-FFF2-40B4-BE49-F238E27FC236}">
                <a16:creationId xmlns:a16="http://schemas.microsoft.com/office/drawing/2014/main" id="{7E90B117-604D-4279-ACB9-39D05C16B84B}"/>
              </a:ext>
            </a:extLst>
          </p:cNvPr>
          <p:cNvGrpSpPr/>
          <p:nvPr/>
        </p:nvGrpSpPr>
        <p:grpSpPr>
          <a:xfrm>
            <a:off x="6803122" y="2964725"/>
            <a:ext cx="400024" cy="398703"/>
            <a:chOff x="4037394" y="1144829"/>
            <a:chExt cx="400024" cy="398703"/>
          </a:xfrm>
          <a:solidFill>
            <a:schemeClr val="bg2"/>
          </a:solidFill>
        </p:grpSpPr>
        <p:sp>
          <p:nvSpPr>
            <p:cNvPr id="58" name="Freeform 124">
              <a:extLst>
                <a:ext uri="{FF2B5EF4-FFF2-40B4-BE49-F238E27FC236}">
                  <a16:creationId xmlns:a16="http://schemas.microsoft.com/office/drawing/2014/main" id="{3D93A3D7-8B80-45A1-A95F-A3B4A005B36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125">
              <a:extLst>
                <a:ext uri="{FF2B5EF4-FFF2-40B4-BE49-F238E27FC236}">
                  <a16:creationId xmlns:a16="http://schemas.microsoft.com/office/drawing/2014/main" id="{D7482AE5-8BA2-417E-BA02-35C0D939BC8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Freeform 126">
              <a:extLst>
                <a:ext uri="{FF2B5EF4-FFF2-40B4-BE49-F238E27FC236}">
                  <a16:creationId xmlns:a16="http://schemas.microsoft.com/office/drawing/2014/main" id="{0389684E-484C-44F1-B6DE-20F4999F5908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121652612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3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5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7" presetID="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1" presetID="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4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5" presetID="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4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7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8" fill="hold">
                            <p:stCondLst>
                              <p:cond delay="1000"/>
                            </p:stCondLst>
                            <p:childTnLst>
                              <p:par>
                                <p:cTn id="4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15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6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9" grpId="0" animBg="1"/>
      <p:bldP spid="28" grpId="0"/>
      <p:bldP spid="29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50" grpId="0" animBg="1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BBCE-55FA-4F44-8422-E7F3909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BRAIN PUZZLE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E579BE96-51F4-4E7B-9EB0-BB87CF3F2867}"/>
              </a:ext>
            </a:extLst>
          </p:cNvPr>
          <p:cNvSpPr>
            <a:spLocks/>
          </p:cNvSpPr>
          <p:nvPr/>
        </p:nvSpPr>
        <p:spPr bwMode="auto">
          <a:xfrm>
            <a:off x="3751263" y="1825625"/>
            <a:ext cx="4441824" cy="6059488"/>
          </a:xfrm>
          <a:custGeom>
            <a:avLst/>
            <a:gdLst>
              <a:gd name="T0" fmla="*/ 1842 w 1971"/>
              <a:gd name="T1" fmla="*/ 1073 h 2690"/>
              <a:gd name="T2" fmla="*/ 1853 w 1971"/>
              <a:gd name="T3" fmla="*/ 450 h 2690"/>
              <a:gd name="T4" fmla="*/ 1096 w 1971"/>
              <a:gd name="T5" fmla="*/ 0 h 2690"/>
              <a:gd name="T6" fmla="*/ 292 w 1971"/>
              <a:gd name="T7" fmla="*/ 491 h 2690"/>
              <a:gd name="T8" fmla="*/ 202 w 1971"/>
              <a:gd name="T9" fmla="*/ 836 h 2690"/>
              <a:gd name="T10" fmla="*/ 211 w 1971"/>
              <a:gd name="T11" fmla="*/ 986 h 2690"/>
              <a:gd name="T12" fmla="*/ 22 w 1971"/>
              <a:gd name="T13" fmla="*/ 1228 h 2690"/>
              <a:gd name="T14" fmla="*/ 44 w 1971"/>
              <a:gd name="T15" fmla="*/ 1297 h 2690"/>
              <a:gd name="T16" fmla="*/ 150 w 1971"/>
              <a:gd name="T17" fmla="*/ 1340 h 2690"/>
              <a:gd name="T18" fmla="*/ 152 w 1971"/>
              <a:gd name="T19" fmla="*/ 1411 h 2690"/>
              <a:gd name="T20" fmla="*/ 155 w 1971"/>
              <a:gd name="T21" fmla="*/ 1499 h 2690"/>
              <a:gd name="T22" fmla="*/ 189 w 1971"/>
              <a:gd name="T23" fmla="*/ 1519 h 2690"/>
              <a:gd name="T24" fmla="*/ 185 w 1971"/>
              <a:gd name="T25" fmla="*/ 1600 h 2690"/>
              <a:gd name="T26" fmla="*/ 219 w 1971"/>
              <a:gd name="T27" fmla="*/ 1688 h 2690"/>
              <a:gd name="T28" fmla="*/ 209 w 1971"/>
              <a:gd name="T29" fmla="*/ 1788 h 2690"/>
              <a:gd name="T30" fmla="*/ 346 w 1971"/>
              <a:gd name="T31" fmla="*/ 1864 h 2690"/>
              <a:gd name="T32" fmla="*/ 594 w 1971"/>
              <a:gd name="T33" fmla="*/ 1865 h 2690"/>
              <a:gd name="T34" fmla="*/ 640 w 1971"/>
              <a:gd name="T35" fmla="*/ 1874 h 2690"/>
              <a:gd name="T36" fmla="*/ 720 w 1971"/>
              <a:gd name="T37" fmla="*/ 2012 h 2690"/>
              <a:gd name="T38" fmla="*/ 746 w 1971"/>
              <a:gd name="T39" fmla="*/ 2161 h 2690"/>
              <a:gd name="T40" fmla="*/ 506 w 1971"/>
              <a:gd name="T41" fmla="*/ 2690 h 2690"/>
              <a:gd name="T42" fmla="*/ 1804 w 1971"/>
              <a:gd name="T43" fmla="*/ 2690 h 2690"/>
              <a:gd name="T44" fmla="*/ 1534 w 1971"/>
              <a:gd name="T45" fmla="*/ 1847 h 2690"/>
              <a:gd name="T46" fmla="*/ 1511 w 1971"/>
              <a:gd name="T47" fmla="*/ 1635 h 2690"/>
              <a:gd name="T48" fmla="*/ 1593 w 1971"/>
              <a:gd name="T49" fmla="*/ 1454 h 2690"/>
              <a:gd name="T50" fmla="*/ 1826 w 1971"/>
              <a:gd name="T51" fmla="*/ 1107 h 2690"/>
              <a:gd name="T52" fmla="*/ 1842 w 1971"/>
              <a:gd name="T53" fmla="*/ 1073 h 26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971" h="2690">
                <a:moveTo>
                  <a:pt x="1842" y="1073"/>
                </a:moveTo>
                <a:cubicBezTo>
                  <a:pt x="1842" y="1073"/>
                  <a:pt x="1971" y="771"/>
                  <a:pt x="1853" y="450"/>
                </a:cubicBezTo>
                <a:cubicBezTo>
                  <a:pt x="1735" y="128"/>
                  <a:pt x="1358" y="0"/>
                  <a:pt x="1096" y="0"/>
                </a:cubicBezTo>
                <a:cubicBezTo>
                  <a:pt x="834" y="1"/>
                  <a:pt x="484" y="90"/>
                  <a:pt x="292" y="491"/>
                </a:cubicBezTo>
                <a:cubicBezTo>
                  <a:pt x="292" y="491"/>
                  <a:pt x="194" y="715"/>
                  <a:pt x="202" y="836"/>
                </a:cubicBezTo>
                <a:cubicBezTo>
                  <a:pt x="202" y="836"/>
                  <a:pt x="284" y="905"/>
                  <a:pt x="211" y="986"/>
                </a:cubicBezTo>
                <a:cubicBezTo>
                  <a:pt x="142" y="1062"/>
                  <a:pt x="22" y="1228"/>
                  <a:pt x="22" y="1228"/>
                </a:cubicBezTo>
                <a:cubicBezTo>
                  <a:pt x="22" y="1228"/>
                  <a:pt x="0" y="1275"/>
                  <a:pt x="44" y="1297"/>
                </a:cubicBezTo>
                <a:cubicBezTo>
                  <a:pt x="89" y="1319"/>
                  <a:pt x="123" y="1319"/>
                  <a:pt x="150" y="1340"/>
                </a:cubicBezTo>
                <a:cubicBezTo>
                  <a:pt x="177" y="1362"/>
                  <a:pt x="185" y="1381"/>
                  <a:pt x="152" y="1411"/>
                </a:cubicBezTo>
                <a:cubicBezTo>
                  <a:pt x="119" y="1442"/>
                  <a:pt x="132" y="1484"/>
                  <a:pt x="155" y="1499"/>
                </a:cubicBezTo>
                <a:cubicBezTo>
                  <a:pt x="179" y="1514"/>
                  <a:pt x="189" y="1519"/>
                  <a:pt x="189" y="1519"/>
                </a:cubicBezTo>
                <a:cubicBezTo>
                  <a:pt x="189" y="1519"/>
                  <a:pt x="137" y="1559"/>
                  <a:pt x="185" y="1600"/>
                </a:cubicBezTo>
                <a:cubicBezTo>
                  <a:pt x="232" y="1640"/>
                  <a:pt x="223" y="1661"/>
                  <a:pt x="219" y="1688"/>
                </a:cubicBezTo>
                <a:cubicBezTo>
                  <a:pt x="215" y="1714"/>
                  <a:pt x="192" y="1753"/>
                  <a:pt x="209" y="1788"/>
                </a:cubicBezTo>
                <a:cubicBezTo>
                  <a:pt x="225" y="1823"/>
                  <a:pt x="258" y="1852"/>
                  <a:pt x="346" y="1864"/>
                </a:cubicBezTo>
                <a:cubicBezTo>
                  <a:pt x="346" y="1864"/>
                  <a:pt x="544" y="1854"/>
                  <a:pt x="594" y="1865"/>
                </a:cubicBezTo>
                <a:cubicBezTo>
                  <a:pt x="637" y="1872"/>
                  <a:pt x="640" y="1874"/>
                  <a:pt x="640" y="1874"/>
                </a:cubicBezTo>
                <a:cubicBezTo>
                  <a:pt x="640" y="1874"/>
                  <a:pt x="702" y="1907"/>
                  <a:pt x="720" y="2012"/>
                </a:cubicBezTo>
                <a:cubicBezTo>
                  <a:pt x="739" y="2118"/>
                  <a:pt x="746" y="2161"/>
                  <a:pt x="746" y="2161"/>
                </a:cubicBezTo>
                <a:cubicBezTo>
                  <a:pt x="746" y="2161"/>
                  <a:pt x="745" y="2556"/>
                  <a:pt x="506" y="2690"/>
                </a:cubicBezTo>
                <a:cubicBezTo>
                  <a:pt x="1804" y="2690"/>
                  <a:pt x="1804" y="2690"/>
                  <a:pt x="1804" y="2690"/>
                </a:cubicBezTo>
                <a:cubicBezTo>
                  <a:pt x="1804" y="2690"/>
                  <a:pt x="1580" y="2093"/>
                  <a:pt x="1534" y="1847"/>
                </a:cubicBezTo>
                <a:cubicBezTo>
                  <a:pt x="1534" y="1847"/>
                  <a:pt x="1500" y="1696"/>
                  <a:pt x="1511" y="1635"/>
                </a:cubicBezTo>
                <a:cubicBezTo>
                  <a:pt x="1522" y="1573"/>
                  <a:pt x="1516" y="1563"/>
                  <a:pt x="1593" y="1454"/>
                </a:cubicBezTo>
                <a:cubicBezTo>
                  <a:pt x="1669" y="1346"/>
                  <a:pt x="1808" y="1159"/>
                  <a:pt x="1826" y="1107"/>
                </a:cubicBezTo>
                <a:cubicBezTo>
                  <a:pt x="1829" y="1101"/>
                  <a:pt x="1842" y="1073"/>
                  <a:pt x="1842" y="1073"/>
                </a:cubicBezTo>
                <a:close/>
              </a:path>
            </a:pathLst>
          </a:custGeom>
          <a:solidFill>
            <a:schemeClr val="tx1">
              <a:lumMod val="20000"/>
              <a:lumOff val="8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5BAE3DB0-E571-4878-AF2C-87AEE4B06C17}"/>
              </a:ext>
            </a:extLst>
          </p:cNvPr>
          <p:cNvSpPr>
            <a:spLocks/>
          </p:cNvSpPr>
          <p:nvPr/>
        </p:nvSpPr>
        <p:spPr bwMode="auto">
          <a:xfrm>
            <a:off x="5921375" y="3240088"/>
            <a:ext cx="0" cy="0"/>
          </a:xfrm>
          <a:custGeom>
            <a:avLst/>
            <a:gdLst/>
            <a:ahLst/>
            <a:cxnLst>
              <a:cxn ang="0">
                <a:pos x="0" y="0"/>
              </a:cxn>
              <a:cxn ang="0">
                <a:pos x="0" y="0"/>
              </a:cxn>
              <a:cxn ang="0">
                <a:pos x="0" y="0"/>
              </a:cxn>
            </a:cxnLst>
            <a:rect l="0" t="0" r="r" b="b"/>
            <a:pathLst>
              <a:path>
                <a:moveTo>
                  <a:pt x="0" y="0"/>
                </a:moveTo>
                <a:cubicBezTo>
                  <a:pt x="0" y="0"/>
                  <a:pt x="0" y="0"/>
                  <a:pt x="0" y="0"/>
                </a:cubicBezTo>
                <a:cubicBezTo>
                  <a:pt x="0" y="0"/>
                  <a:pt x="0" y="0"/>
                  <a:pt x="0" y="0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37502C72-CCFF-411E-ABCD-C054C8B23580}"/>
              </a:ext>
            </a:extLst>
          </p:cNvPr>
          <p:cNvSpPr>
            <a:spLocks/>
          </p:cNvSpPr>
          <p:nvPr/>
        </p:nvSpPr>
        <p:spPr bwMode="auto">
          <a:xfrm>
            <a:off x="5937250" y="2020888"/>
            <a:ext cx="1568450" cy="1568450"/>
          </a:xfrm>
          <a:custGeom>
            <a:avLst/>
            <a:gdLst>
              <a:gd name="T0" fmla="*/ 469 w 696"/>
              <a:gd name="T1" fmla="*/ 380 h 696"/>
              <a:gd name="T2" fmla="*/ 447 w 696"/>
              <a:gd name="T3" fmla="*/ 370 h 696"/>
              <a:gd name="T4" fmla="*/ 447 w 696"/>
              <a:gd name="T5" fmla="*/ 370 h 696"/>
              <a:gd name="T6" fmla="*/ 440 w 696"/>
              <a:gd name="T7" fmla="*/ 370 h 696"/>
              <a:gd name="T8" fmla="*/ 425 w 696"/>
              <a:gd name="T9" fmla="*/ 355 h 696"/>
              <a:gd name="T10" fmla="*/ 696 w 696"/>
              <a:gd name="T11" fmla="*/ 202 h 696"/>
              <a:gd name="T12" fmla="*/ 562 w 696"/>
              <a:gd name="T13" fmla="*/ 97 h 696"/>
              <a:gd name="T14" fmla="*/ 151 w 696"/>
              <a:gd name="T15" fmla="*/ 0 h 696"/>
              <a:gd name="T16" fmla="*/ 151 w 696"/>
              <a:gd name="T17" fmla="*/ 1 h 696"/>
              <a:gd name="T18" fmla="*/ 116 w 696"/>
              <a:gd name="T19" fmla="*/ 255 h 696"/>
              <a:gd name="T20" fmla="*/ 120 w 696"/>
              <a:gd name="T21" fmla="*/ 253 h 696"/>
              <a:gd name="T22" fmla="*/ 126 w 696"/>
              <a:gd name="T23" fmla="*/ 251 h 696"/>
              <a:gd name="T24" fmla="*/ 143 w 696"/>
              <a:gd name="T25" fmla="*/ 248 h 696"/>
              <a:gd name="T26" fmla="*/ 156 w 696"/>
              <a:gd name="T27" fmla="*/ 249 h 696"/>
              <a:gd name="T28" fmla="*/ 190 w 696"/>
              <a:gd name="T29" fmla="*/ 309 h 696"/>
              <a:gd name="T30" fmla="*/ 143 w 696"/>
              <a:gd name="T31" fmla="*/ 344 h 696"/>
              <a:gd name="T32" fmla="*/ 131 w 696"/>
              <a:gd name="T33" fmla="*/ 343 h 696"/>
              <a:gd name="T34" fmla="*/ 106 w 696"/>
              <a:gd name="T35" fmla="*/ 327 h 696"/>
              <a:gd name="T36" fmla="*/ 102 w 696"/>
              <a:gd name="T37" fmla="*/ 321 h 696"/>
              <a:gd name="T38" fmla="*/ 99 w 696"/>
              <a:gd name="T39" fmla="*/ 318 h 696"/>
              <a:gd name="T40" fmla="*/ 4 w 696"/>
              <a:gd name="T41" fmla="*/ 538 h 696"/>
              <a:gd name="T42" fmla="*/ 0 w 696"/>
              <a:gd name="T43" fmla="*/ 546 h 696"/>
              <a:gd name="T44" fmla="*/ 110 w 696"/>
              <a:gd name="T45" fmla="*/ 604 h 696"/>
              <a:gd name="T46" fmla="*/ 100 w 696"/>
              <a:gd name="T47" fmla="*/ 615 h 696"/>
              <a:gd name="T48" fmla="*/ 95 w 696"/>
              <a:gd name="T49" fmla="*/ 618 h 696"/>
              <a:gd name="T50" fmla="*/ 95 w 696"/>
              <a:gd name="T51" fmla="*/ 618 h 696"/>
              <a:gd name="T52" fmla="*/ 80 w 696"/>
              <a:gd name="T53" fmla="*/ 638 h 696"/>
              <a:gd name="T54" fmla="*/ 106 w 696"/>
              <a:gd name="T55" fmla="*/ 689 h 696"/>
              <a:gd name="T56" fmla="*/ 157 w 696"/>
              <a:gd name="T57" fmla="*/ 663 h 696"/>
              <a:gd name="T58" fmla="*/ 157 w 696"/>
              <a:gd name="T59" fmla="*/ 639 h 696"/>
              <a:gd name="T60" fmla="*/ 157 w 696"/>
              <a:gd name="T61" fmla="*/ 639 h 696"/>
              <a:gd name="T62" fmla="*/ 155 w 696"/>
              <a:gd name="T63" fmla="*/ 633 h 696"/>
              <a:gd name="T64" fmla="*/ 156 w 696"/>
              <a:gd name="T65" fmla="*/ 615 h 696"/>
              <a:gd name="T66" fmla="*/ 293 w 696"/>
              <a:gd name="T67" fmla="*/ 613 h 696"/>
              <a:gd name="T68" fmla="*/ 389 w 696"/>
              <a:gd name="T69" fmla="*/ 398 h 696"/>
              <a:gd name="T70" fmla="*/ 402 w 696"/>
              <a:gd name="T71" fmla="*/ 412 h 696"/>
              <a:gd name="T72" fmla="*/ 403 w 696"/>
              <a:gd name="T73" fmla="*/ 419 h 696"/>
              <a:gd name="T74" fmla="*/ 403 w 696"/>
              <a:gd name="T75" fmla="*/ 419 h 696"/>
              <a:gd name="T76" fmla="*/ 415 w 696"/>
              <a:gd name="T77" fmla="*/ 440 h 696"/>
              <a:gd name="T78" fmla="*/ 472 w 696"/>
              <a:gd name="T79" fmla="*/ 437 h 696"/>
              <a:gd name="T80" fmla="*/ 469 w 696"/>
              <a:gd name="T81" fmla="*/ 380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696" h="696">
                <a:moveTo>
                  <a:pt x="469" y="380"/>
                </a:moveTo>
                <a:cubicBezTo>
                  <a:pt x="463" y="374"/>
                  <a:pt x="455" y="371"/>
                  <a:pt x="447" y="370"/>
                </a:cubicBezTo>
                <a:cubicBezTo>
                  <a:pt x="447" y="370"/>
                  <a:pt x="447" y="370"/>
                  <a:pt x="447" y="370"/>
                </a:cubicBezTo>
                <a:cubicBezTo>
                  <a:pt x="445" y="370"/>
                  <a:pt x="443" y="369"/>
                  <a:pt x="440" y="370"/>
                </a:cubicBezTo>
                <a:cubicBezTo>
                  <a:pt x="426" y="368"/>
                  <a:pt x="423" y="362"/>
                  <a:pt x="425" y="355"/>
                </a:cubicBezTo>
                <a:cubicBezTo>
                  <a:pt x="488" y="289"/>
                  <a:pt x="575" y="235"/>
                  <a:pt x="696" y="202"/>
                </a:cubicBezTo>
                <a:cubicBezTo>
                  <a:pt x="657" y="161"/>
                  <a:pt x="612" y="126"/>
                  <a:pt x="562" y="97"/>
                </a:cubicBezTo>
                <a:cubicBezTo>
                  <a:pt x="451" y="34"/>
                  <a:pt x="313" y="2"/>
                  <a:pt x="151" y="0"/>
                </a:cubicBezTo>
                <a:cubicBezTo>
                  <a:pt x="151" y="1"/>
                  <a:pt x="151" y="1"/>
                  <a:pt x="151" y="1"/>
                </a:cubicBezTo>
                <a:cubicBezTo>
                  <a:pt x="147" y="90"/>
                  <a:pt x="135" y="176"/>
                  <a:pt x="116" y="255"/>
                </a:cubicBezTo>
                <a:cubicBezTo>
                  <a:pt x="117" y="255"/>
                  <a:pt x="118" y="254"/>
                  <a:pt x="120" y="253"/>
                </a:cubicBezTo>
                <a:cubicBezTo>
                  <a:pt x="122" y="252"/>
                  <a:pt x="124" y="251"/>
                  <a:pt x="126" y="251"/>
                </a:cubicBezTo>
                <a:cubicBezTo>
                  <a:pt x="132" y="249"/>
                  <a:pt x="138" y="248"/>
                  <a:pt x="143" y="248"/>
                </a:cubicBezTo>
                <a:cubicBezTo>
                  <a:pt x="148" y="248"/>
                  <a:pt x="152" y="248"/>
                  <a:pt x="156" y="249"/>
                </a:cubicBezTo>
                <a:cubicBezTo>
                  <a:pt x="182" y="256"/>
                  <a:pt x="197" y="283"/>
                  <a:pt x="190" y="309"/>
                </a:cubicBezTo>
                <a:cubicBezTo>
                  <a:pt x="184" y="330"/>
                  <a:pt x="165" y="344"/>
                  <a:pt x="143" y="344"/>
                </a:cubicBezTo>
                <a:cubicBezTo>
                  <a:pt x="139" y="344"/>
                  <a:pt x="135" y="344"/>
                  <a:pt x="131" y="343"/>
                </a:cubicBezTo>
                <a:cubicBezTo>
                  <a:pt x="121" y="340"/>
                  <a:pt x="112" y="335"/>
                  <a:pt x="106" y="327"/>
                </a:cubicBezTo>
                <a:cubicBezTo>
                  <a:pt x="104" y="325"/>
                  <a:pt x="103" y="323"/>
                  <a:pt x="102" y="321"/>
                </a:cubicBezTo>
                <a:cubicBezTo>
                  <a:pt x="101" y="320"/>
                  <a:pt x="100" y="318"/>
                  <a:pt x="99" y="318"/>
                </a:cubicBezTo>
                <a:cubicBezTo>
                  <a:pt x="75" y="397"/>
                  <a:pt x="43" y="471"/>
                  <a:pt x="4" y="538"/>
                </a:cubicBezTo>
                <a:cubicBezTo>
                  <a:pt x="0" y="546"/>
                  <a:pt x="0" y="546"/>
                  <a:pt x="0" y="546"/>
                </a:cubicBezTo>
                <a:cubicBezTo>
                  <a:pt x="31" y="570"/>
                  <a:pt x="68" y="591"/>
                  <a:pt x="110" y="604"/>
                </a:cubicBezTo>
                <a:cubicBezTo>
                  <a:pt x="109" y="607"/>
                  <a:pt x="106" y="611"/>
                  <a:pt x="100" y="615"/>
                </a:cubicBezTo>
                <a:cubicBezTo>
                  <a:pt x="98" y="616"/>
                  <a:pt x="97" y="617"/>
                  <a:pt x="95" y="618"/>
                </a:cubicBezTo>
                <a:cubicBezTo>
                  <a:pt x="95" y="618"/>
                  <a:pt x="95" y="618"/>
                  <a:pt x="95" y="618"/>
                </a:cubicBezTo>
                <a:cubicBezTo>
                  <a:pt x="88" y="623"/>
                  <a:pt x="83" y="630"/>
                  <a:pt x="80" y="638"/>
                </a:cubicBezTo>
                <a:cubicBezTo>
                  <a:pt x="74" y="660"/>
                  <a:pt x="85" y="682"/>
                  <a:pt x="106" y="689"/>
                </a:cubicBezTo>
                <a:cubicBezTo>
                  <a:pt x="128" y="696"/>
                  <a:pt x="150" y="685"/>
                  <a:pt x="157" y="663"/>
                </a:cubicBezTo>
                <a:cubicBezTo>
                  <a:pt x="160" y="655"/>
                  <a:pt x="160" y="647"/>
                  <a:pt x="157" y="639"/>
                </a:cubicBezTo>
                <a:cubicBezTo>
                  <a:pt x="157" y="639"/>
                  <a:pt x="157" y="639"/>
                  <a:pt x="157" y="639"/>
                </a:cubicBezTo>
                <a:cubicBezTo>
                  <a:pt x="157" y="637"/>
                  <a:pt x="156" y="635"/>
                  <a:pt x="155" y="633"/>
                </a:cubicBezTo>
                <a:cubicBezTo>
                  <a:pt x="152" y="623"/>
                  <a:pt x="153" y="618"/>
                  <a:pt x="156" y="615"/>
                </a:cubicBezTo>
                <a:cubicBezTo>
                  <a:pt x="197" y="622"/>
                  <a:pt x="243" y="622"/>
                  <a:pt x="293" y="613"/>
                </a:cubicBezTo>
                <a:cubicBezTo>
                  <a:pt x="310" y="539"/>
                  <a:pt x="339" y="464"/>
                  <a:pt x="389" y="398"/>
                </a:cubicBezTo>
                <a:cubicBezTo>
                  <a:pt x="395" y="397"/>
                  <a:pt x="400" y="400"/>
                  <a:pt x="402" y="412"/>
                </a:cubicBezTo>
                <a:cubicBezTo>
                  <a:pt x="402" y="415"/>
                  <a:pt x="402" y="417"/>
                  <a:pt x="403" y="419"/>
                </a:cubicBezTo>
                <a:cubicBezTo>
                  <a:pt x="403" y="419"/>
                  <a:pt x="403" y="419"/>
                  <a:pt x="403" y="419"/>
                </a:cubicBezTo>
                <a:cubicBezTo>
                  <a:pt x="405" y="427"/>
                  <a:pt x="409" y="434"/>
                  <a:pt x="415" y="440"/>
                </a:cubicBezTo>
                <a:cubicBezTo>
                  <a:pt x="432" y="455"/>
                  <a:pt x="458" y="454"/>
                  <a:pt x="472" y="437"/>
                </a:cubicBezTo>
                <a:cubicBezTo>
                  <a:pt x="487" y="420"/>
                  <a:pt x="486" y="395"/>
                  <a:pt x="469" y="38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8249C6AC-4FE6-4D64-8A52-58F877967CB7}"/>
              </a:ext>
            </a:extLst>
          </p:cNvPr>
          <p:cNvSpPr>
            <a:spLocks/>
          </p:cNvSpPr>
          <p:nvPr/>
        </p:nvSpPr>
        <p:spPr bwMode="auto">
          <a:xfrm>
            <a:off x="4424363" y="2020888"/>
            <a:ext cx="1933575" cy="1987550"/>
          </a:xfrm>
          <a:custGeom>
            <a:avLst/>
            <a:gdLst>
              <a:gd name="T0" fmla="*/ 669 w 858"/>
              <a:gd name="T1" fmla="*/ 534 h 882"/>
              <a:gd name="T2" fmla="*/ 753 w 858"/>
              <a:gd name="T3" fmla="*/ 344 h 882"/>
              <a:gd name="T4" fmla="*/ 765 w 858"/>
              <a:gd name="T5" fmla="*/ 307 h 882"/>
              <a:gd name="T6" fmla="*/ 766 w 858"/>
              <a:gd name="T7" fmla="*/ 303 h 882"/>
              <a:gd name="T8" fmla="*/ 775 w 858"/>
              <a:gd name="T9" fmla="*/ 312 h 882"/>
              <a:gd name="T10" fmla="*/ 777 w 858"/>
              <a:gd name="T11" fmla="*/ 313 h 882"/>
              <a:gd name="T12" fmla="*/ 779 w 858"/>
              <a:gd name="T13" fmla="*/ 316 h 882"/>
              <a:gd name="T14" fmla="*/ 779 w 858"/>
              <a:gd name="T15" fmla="*/ 316 h 882"/>
              <a:gd name="T16" fmla="*/ 783 w 858"/>
              <a:gd name="T17" fmla="*/ 321 h 882"/>
              <a:gd name="T18" fmla="*/ 783 w 858"/>
              <a:gd name="T19" fmla="*/ 322 h 882"/>
              <a:gd name="T20" fmla="*/ 787 w 858"/>
              <a:gd name="T21" fmla="*/ 326 h 882"/>
              <a:gd name="T22" fmla="*/ 792 w 858"/>
              <a:gd name="T23" fmla="*/ 330 h 882"/>
              <a:gd name="T24" fmla="*/ 798 w 858"/>
              <a:gd name="T25" fmla="*/ 333 h 882"/>
              <a:gd name="T26" fmla="*/ 804 w 858"/>
              <a:gd name="T27" fmla="*/ 335 h 882"/>
              <a:gd name="T28" fmla="*/ 810 w 858"/>
              <a:gd name="T29" fmla="*/ 336 h 882"/>
              <a:gd name="T30" fmla="*/ 815 w 858"/>
              <a:gd name="T31" fmla="*/ 336 h 882"/>
              <a:gd name="T32" fmla="*/ 819 w 858"/>
              <a:gd name="T33" fmla="*/ 336 h 882"/>
              <a:gd name="T34" fmla="*/ 823 w 858"/>
              <a:gd name="T35" fmla="*/ 336 h 882"/>
              <a:gd name="T36" fmla="*/ 827 w 858"/>
              <a:gd name="T37" fmla="*/ 334 h 882"/>
              <a:gd name="T38" fmla="*/ 831 w 858"/>
              <a:gd name="T39" fmla="*/ 333 h 882"/>
              <a:gd name="T40" fmla="*/ 834 w 858"/>
              <a:gd name="T41" fmla="*/ 331 h 882"/>
              <a:gd name="T42" fmla="*/ 837 w 858"/>
              <a:gd name="T43" fmla="*/ 330 h 882"/>
              <a:gd name="T44" fmla="*/ 840 w 858"/>
              <a:gd name="T45" fmla="*/ 327 h 882"/>
              <a:gd name="T46" fmla="*/ 842 w 858"/>
              <a:gd name="T47" fmla="*/ 325 h 882"/>
              <a:gd name="T48" fmla="*/ 848 w 858"/>
              <a:gd name="T49" fmla="*/ 318 h 882"/>
              <a:gd name="T50" fmla="*/ 850 w 858"/>
              <a:gd name="T51" fmla="*/ 315 h 882"/>
              <a:gd name="T52" fmla="*/ 852 w 858"/>
              <a:gd name="T53" fmla="*/ 311 h 882"/>
              <a:gd name="T54" fmla="*/ 853 w 858"/>
              <a:gd name="T55" fmla="*/ 307 h 882"/>
              <a:gd name="T56" fmla="*/ 829 w 858"/>
              <a:gd name="T57" fmla="*/ 258 h 882"/>
              <a:gd name="T58" fmla="*/ 825 w 858"/>
              <a:gd name="T59" fmla="*/ 257 h 882"/>
              <a:gd name="T60" fmla="*/ 819 w 858"/>
              <a:gd name="T61" fmla="*/ 256 h 882"/>
              <a:gd name="T62" fmla="*/ 813 w 858"/>
              <a:gd name="T63" fmla="*/ 256 h 882"/>
              <a:gd name="T64" fmla="*/ 810 w 858"/>
              <a:gd name="T65" fmla="*/ 256 h 882"/>
              <a:gd name="T66" fmla="*/ 807 w 858"/>
              <a:gd name="T67" fmla="*/ 256 h 882"/>
              <a:gd name="T68" fmla="*/ 803 w 858"/>
              <a:gd name="T69" fmla="*/ 257 h 882"/>
              <a:gd name="T70" fmla="*/ 800 w 858"/>
              <a:gd name="T71" fmla="*/ 258 h 882"/>
              <a:gd name="T72" fmla="*/ 794 w 858"/>
              <a:gd name="T73" fmla="*/ 261 h 882"/>
              <a:gd name="T74" fmla="*/ 794 w 858"/>
              <a:gd name="T75" fmla="*/ 261 h 882"/>
              <a:gd name="T76" fmla="*/ 791 w 858"/>
              <a:gd name="T77" fmla="*/ 262 h 882"/>
              <a:gd name="T78" fmla="*/ 776 w 858"/>
              <a:gd name="T79" fmla="*/ 266 h 882"/>
              <a:gd name="T80" fmla="*/ 777 w 858"/>
              <a:gd name="T81" fmla="*/ 261 h 882"/>
              <a:gd name="T82" fmla="*/ 785 w 858"/>
              <a:gd name="T83" fmla="*/ 224 h 882"/>
              <a:gd name="T84" fmla="*/ 792 w 858"/>
              <a:gd name="T85" fmla="*/ 193 h 882"/>
              <a:gd name="T86" fmla="*/ 809 w 858"/>
              <a:gd name="T87" fmla="*/ 66 h 882"/>
              <a:gd name="T88" fmla="*/ 812 w 858"/>
              <a:gd name="T89" fmla="*/ 34 h 882"/>
              <a:gd name="T90" fmla="*/ 814 w 858"/>
              <a:gd name="T91" fmla="*/ 0 h 882"/>
              <a:gd name="T92" fmla="*/ 810 w 858"/>
              <a:gd name="T93" fmla="*/ 0 h 882"/>
              <a:gd name="T94" fmla="*/ 783 w 858"/>
              <a:gd name="T95" fmla="*/ 0 h 882"/>
              <a:gd name="T96" fmla="*/ 335 w 858"/>
              <a:gd name="T97" fmla="*/ 104 h 882"/>
              <a:gd name="T98" fmla="*/ 91 w 858"/>
              <a:gd name="T99" fmla="*/ 353 h 882"/>
              <a:gd name="T100" fmla="*/ 0 w 858"/>
              <a:gd name="T101" fmla="*/ 673 h 882"/>
              <a:gd name="T102" fmla="*/ 263 w 858"/>
              <a:gd name="T103" fmla="*/ 882 h 882"/>
              <a:gd name="T104" fmla="*/ 499 w 858"/>
              <a:gd name="T105" fmla="*/ 732 h 882"/>
              <a:gd name="T106" fmla="*/ 500 w 858"/>
              <a:gd name="T107" fmla="*/ 731 h 882"/>
              <a:gd name="T108" fmla="*/ 484 w 858"/>
              <a:gd name="T109" fmla="*/ 728 h 882"/>
              <a:gd name="T110" fmla="*/ 458 w 858"/>
              <a:gd name="T111" fmla="*/ 646 h 882"/>
              <a:gd name="T112" fmla="*/ 527 w 858"/>
              <a:gd name="T113" fmla="*/ 646 h 882"/>
              <a:gd name="T114" fmla="*/ 541 w 858"/>
              <a:gd name="T115" fmla="*/ 679 h 882"/>
              <a:gd name="T116" fmla="*/ 545 w 858"/>
              <a:gd name="T117" fmla="*/ 687 h 882"/>
              <a:gd name="T118" fmla="*/ 662 w 858"/>
              <a:gd name="T119" fmla="*/ 529 h 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</a:cxnLst>
            <a:rect l="0" t="0" r="r" b="b"/>
            <a:pathLst>
              <a:path w="858" h="882">
                <a:moveTo>
                  <a:pt x="668" y="534"/>
                </a:moveTo>
                <a:cubicBezTo>
                  <a:pt x="668" y="534"/>
                  <a:pt x="668" y="534"/>
                  <a:pt x="669" y="534"/>
                </a:cubicBezTo>
                <a:cubicBezTo>
                  <a:pt x="702" y="476"/>
                  <a:pt x="730" y="413"/>
                  <a:pt x="753" y="346"/>
                </a:cubicBezTo>
                <a:cubicBezTo>
                  <a:pt x="753" y="345"/>
                  <a:pt x="753" y="344"/>
                  <a:pt x="753" y="344"/>
                </a:cubicBezTo>
                <a:cubicBezTo>
                  <a:pt x="756" y="335"/>
                  <a:pt x="759" y="326"/>
                  <a:pt x="762" y="317"/>
                </a:cubicBezTo>
                <a:cubicBezTo>
                  <a:pt x="763" y="314"/>
                  <a:pt x="764" y="311"/>
                  <a:pt x="765" y="307"/>
                </a:cubicBezTo>
                <a:cubicBezTo>
                  <a:pt x="765" y="307"/>
                  <a:pt x="765" y="307"/>
                  <a:pt x="765" y="307"/>
                </a:cubicBezTo>
                <a:cubicBezTo>
                  <a:pt x="766" y="303"/>
                  <a:pt x="766" y="303"/>
                  <a:pt x="766" y="303"/>
                </a:cubicBezTo>
                <a:cubicBezTo>
                  <a:pt x="775" y="312"/>
                  <a:pt x="775" y="312"/>
                  <a:pt x="775" y="312"/>
                </a:cubicBezTo>
                <a:cubicBezTo>
                  <a:pt x="775" y="312"/>
                  <a:pt x="775" y="312"/>
                  <a:pt x="775" y="312"/>
                </a:cubicBezTo>
                <a:cubicBezTo>
                  <a:pt x="775" y="312"/>
                  <a:pt x="775" y="312"/>
                  <a:pt x="775" y="312"/>
                </a:cubicBezTo>
                <a:cubicBezTo>
                  <a:pt x="776" y="312"/>
                  <a:pt x="776" y="313"/>
                  <a:pt x="777" y="313"/>
                </a:cubicBezTo>
                <a:cubicBezTo>
                  <a:pt x="777" y="314"/>
                  <a:pt x="777" y="314"/>
                  <a:pt x="778" y="314"/>
                </a:cubicBezTo>
                <a:cubicBezTo>
                  <a:pt x="778" y="315"/>
                  <a:pt x="779" y="315"/>
                  <a:pt x="779" y="316"/>
                </a:cubicBezTo>
                <a:cubicBezTo>
                  <a:pt x="779" y="316"/>
                  <a:pt x="779" y="316"/>
                  <a:pt x="779" y="316"/>
                </a:cubicBezTo>
                <a:cubicBezTo>
                  <a:pt x="779" y="316"/>
                  <a:pt x="779" y="316"/>
                  <a:pt x="779" y="316"/>
                </a:cubicBezTo>
                <a:cubicBezTo>
                  <a:pt x="779" y="316"/>
                  <a:pt x="779" y="316"/>
                  <a:pt x="779" y="316"/>
                </a:cubicBezTo>
                <a:cubicBezTo>
                  <a:pt x="780" y="318"/>
                  <a:pt x="782" y="320"/>
                  <a:pt x="783" y="321"/>
                </a:cubicBezTo>
                <a:cubicBezTo>
                  <a:pt x="783" y="321"/>
                  <a:pt x="783" y="321"/>
                  <a:pt x="783" y="322"/>
                </a:cubicBezTo>
                <a:cubicBezTo>
                  <a:pt x="783" y="322"/>
                  <a:pt x="783" y="322"/>
                  <a:pt x="783" y="322"/>
                </a:cubicBezTo>
                <a:cubicBezTo>
                  <a:pt x="783" y="322"/>
                  <a:pt x="783" y="322"/>
                  <a:pt x="783" y="322"/>
                </a:cubicBezTo>
                <a:cubicBezTo>
                  <a:pt x="784" y="323"/>
                  <a:pt x="786" y="325"/>
                  <a:pt x="787" y="326"/>
                </a:cubicBezTo>
                <a:cubicBezTo>
                  <a:pt x="787" y="326"/>
                  <a:pt x="787" y="326"/>
                  <a:pt x="788" y="326"/>
                </a:cubicBezTo>
                <a:cubicBezTo>
                  <a:pt x="789" y="328"/>
                  <a:pt x="791" y="329"/>
                  <a:pt x="792" y="330"/>
                </a:cubicBezTo>
                <a:cubicBezTo>
                  <a:pt x="792" y="330"/>
                  <a:pt x="792" y="330"/>
                  <a:pt x="793" y="330"/>
                </a:cubicBezTo>
                <a:cubicBezTo>
                  <a:pt x="794" y="331"/>
                  <a:pt x="796" y="332"/>
                  <a:pt x="798" y="333"/>
                </a:cubicBezTo>
                <a:cubicBezTo>
                  <a:pt x="798" y="333"/>
                  <a:pt x="798" y="333"/>
                  <a:pt x="798" y="333"/>
                </a:cubicBezTo>
                <a:cubicBezTo>
                  <a:pt x="800" y="334"/>
                  <a:pt x="802" y="334"/>
                  <a:pt x="804" y="335"/>
                </a:cubicBezTo>
                <a:cubicBezTo>
                  <a:pt x="805" y="335"/>
                  <a:pt x="807" y="336"/>
                  <a:pt x="808" y="336"/>
                </a:cubicBezTo>
                <a:cubicBezTo>
                  <a:pt x="809" y="336"/>
                  <a:pt x="809" y="336"/>
                  <a:pt x="810" y="336"/>
                </a:cubicBezTo>
                <a:cubicBezTo>
                  <a:pt x="811" y="336"/>
                  <a:pt x="812" y="336"/>
                  <a:pt x="813" y="336"/>
                </a:cubicBezTo>
                <a:cubicBezTo>
                  <a:pt x="814" y="336"/>
                  <a:pt x="815" y="336"/>
                  <a:pt x="815" y="336"/>
                </a:cubicBezTo>
                <a:cubicBezTo>
                  <a:pt x="816" y="336"/>
                  <a:pt x="816" y="336"/>
                  <a:pt x="817" y="336"/>
                </a:cubicBezTo>
                <a:cubicBezTo>
                  <a:pt x="817" y="336"/>
                  <a:pt x="818" y="336"/>
                  <a:pt x="819" y="336"/>
                </a:cubicBezTo>
                <a:cubicBezTo>
                  <a:pt x="819" y="336"/>
                  <a:pt x="820" y="336"/>
                  <a:pt x="820" y="336"/>
                </a:cubicBezTo>
                <a:cubicBezTo>
                  <a:pt x="821" y="336"/>
                  <a:pt x="822" y="336"/>
                  <a:pt x="823" y="336"/>
                </a:cubicBezTo>
                <a:cubicBezTo>
                  <a:pt x="823" y="335"/>
                  <a:pt x="823" y="335"/>
                  <a:pt x="824" y="335"/>
                </a:cubicBezTo>
                <a:cubicBezTo>
                  <a:pt x="825" y="335"/>
                  <a:pt x="826" y="335"/>
                  <a:pt x="827" y="334"/>
                </a:cubicBezTo>
                <a:cubicBezTo>
                  <a:pt x="827" y="334"/>
                  <a:pt x="827" y="334"/>
                  <a:pt x="827" y="334"/>
                </a:cubicBezTo>
                <a:cubicBezTo>
                  <a:pt x="828" y="334"/>
                  <a:pt x="830" y="333"/>
                  <a:pt x="831" y="333"/>
                </a:cubicBezTo>
                <a:cubicBezTo>
                  <a:pt x="831" y="333"/>
                  <a:pt x="831" y="333"/>
                  <a:pt x="832" y="332"/>
                </a:cubicBezTo>
                <a:cubicBezTo>
                  <a:pt x="833" y="332"/>
                  <a:pt x="833" y="332"/>
                  <a:pt x="834" y="331"/>
                </a:cubicBezTo>
                <a:cubicBezTo>
                  <a:pt x="834" y="331"/>
                  <a:pt x="835" y="331"/>
                  <a:pt x="835" y="330"/>
                </a:cubicBezTo>
                <a:cubicBezTo>
                  <a:pt x="836" y="330"/>
                  <a:pt x="836" y="330"/>
                  <a:pt x="837" y="330"/>
                </a:cubicBezTo>
                <a:cubicBezTo>
                  <a:pt x="837" y="329"/>
                  <a:pt x="838" y="329"/>
                  <a:pt x="838" y="328"/>
                </a:cubicBezTo>
                <a:cubicBezTo>
                  <a:pt x="839" y="328"/>
                  <a:pt x="839" y="328"/>
                  <a:pt x="840" y="327"/>
                </a:cubicBezTo>
                <a:cubicBezTo>
                  <a:pt x="840" y="327"/>
                  <a:pt x="841" y="327"/>
                  <a:pt x="841" y="326"/>
                </a:cubicBezTo>
                <a:cubicBezTo>
                  <a:pt x="841" y="326"/>
                  <a:pt x="842" y="326"/>
                  <a:pt x="842" y="325"/>
                </a:cubicBezTo>
                <a:cubicBezTo>
                  <a:pt x="844" y="324"/>
                  <a:pt x="846" y="322"/>
                  <a:pt x="847" y="320"/>
                </a:cubicBezTo>
                <a:cubicBezTo>
                  <a:pt x="847" y="319"/>
                  <a:pt x="848" y="319"/>
                  <a:pt x="848" y="318"/>
                </a:cubicBezTo>
                <a:cubicBezTo>
                  <a:pt x="848" y="318"/>
                  <a:pt x="849" y="317"/>
                  <a:pt x="849" y="317"/>
                </a:cubicBezTo>
                <a:cubicBezTo>
                  <a:pt x="849" y="316"/>
                  <a:pt x="850" y="316"/>
                  <a:pt x="850" y="315"/>
                </a:cubicBezTo>
                <a:cubicBezTo>
                  <a:pt x="850" y="315"/>
                  <a:pt x="850" y="314"/>
                  <a:pt x="851" y="314"/>
                </a:cubicBezTo>
                <a:cubicBezTo>
                  <a:pt x="851" y="313"/>
                  <a:pt x="851" y="312"/>
                  <a:pt x="852" y="311"/>
                </a:cubicBezTo>
                <a:cubicBezTo>
                  <a:pt x="852" y="311"/>
                  <a:pt x="852" y="311"/>
                  <a:pt x="852" y="310"/>
                </a:cubicBezTo>
                <a:cubicBezTo>
                  <a:pt x="853" y="309"/>
                  <a:pt x="853" y="308"/>
                  <a:pt x="853" y="307"/>
                </a:cubicBezTo>
                <a:cubicBezTo>
                  <a:pt x="853" y="306"/>
                  <a:pt x="854" y="306"/>
                  <a:pt x="854" y="305"/>
                </a:cubicBezTo>
                <a:cubicBezTo>
                  <a:pt x="858" y="285"/>
                  <a:pt x="847" y="265"/>
                  <a:pt x="829" y="258"/>
                </a:cubicBezTo>
                <a:cubicBezTo>
                  <a:pt x="827" y="258"/>
                  <a:pt x="826" y="257"/>
                  <a:pt x="825" y="257"/>
                </a:cubicBezTo>
                <a:cubicBezTo>
                  <a:pt x="825" y="257"/>
                  <a:pt x="825" y="257"/>
                  <a:pt x="825" y="257"/>
                </a:cubicBezTo>
                <a:cubicBezTo>
                  <a:pt x="823" y="257"/>
                  <a:pt x="822" y="256"/>
                  <a:pt x="820" y="256"/>
                </a:cubicBezTo>
                <a:cubicBezTo>
                  <a:pt x="820" y="256"/>
                  <a:pt x="820" y="256"/>
                  <a:pt x="819" y="256"/>
                </a:cubicBezTo>
                <a:cubicBezTo>
                  <a:pt x="818" y="256"/>
                  <a:pt x="816" y="256"/>
                  <a:pt x="815" y="256"/>
                </a:cubicBezTo>
                <a:cubicBezTo>
                  <a:pt x="814" y="256"/>
                  <a:pt x="814" y="256"/>
                  <a:pt x="813" y="256"/>
                </a:cubicBezTo>
                <a:cubicBezTo>
                  <a:pt x="813" y="256"/>
                  <a:pt x="812" y="256"/>
                  <a:pt x="811" y="256"/>
                </a:cubicBezTo>
                <a:cubicBezTo>
                  <a:pt x="811" y="256"/>
                  <a:pt x="810" y="256"/>
                  <a:pt x="810" y="256"/>
                </a:cubicBezTo>
                <a:cubicBezTo>
                  <a:pt x="809" y="256"/>
                  <a:pt x="809" y="256"/>
                  <a:pt x="808" y="256"/>
                </a:cubicBezTo>
                <a:cubicBezTo>
                  <a:pt x="808" y="256"/>
                  <a:pt x="807" y="256"/>
                  <a:pt x="807" y="256"/>
                </a:cubicBezTo>
                <a:cubicBezTo>
                  <a:pt x="806" y="256"/>
                  <a:pt x="805" y="257"/>
                  <a:pt x="805" y="257"/>
                </a:cubicBezTo>
                <a:cubicBezTo>
                  <a:pt x="804" y="257"/>
                  <a:pt x="804" y="257"/>
                  <a:pt x="803" y="257"/>
                </a:cubicBezTo>
                <a:cubicBezTo>
                  <a:pt x="802" y="257"/>
                  <a:pt x="801" y="258"/>
                  <a:pt x="800" y="258"/>
                </a:cubicBezTo>
                <a:cubicBezTo>
                  <a:pt x="800" y="258"/>
                  <a:pt x="800" y="258"/>
                  <a:pt x="800" y="258"/>
                </a:cubicBezTo>
                <a:cubicBezTo>
                  <a:pt x="798" y="259"/>
                  <a:pt x="796" y="260"/>
                  <a:pt x="795" y="261"/>
                </a:cubicBezTo>
                <a:cubicBezTo>
                  <a:pt x="794" y="261"/>
                  <a:pt x="794" y="261"/>
                  <a:pt x="794" y="261"/>
                </a:cubicBezTo>
                <a:cubicBezTo>
                  <a:pt x="794" y="261"/>
                  <a:pt x="794" y="261"/>
                  <a:pt x="794" y="261"/>
                </a:cubicBezTo>
                <a:cubicBezTo>
                  <a:pt x="794" y="261"/>
                  <a:pt x="794" y="261"/>
                  <a:pt x="794" y="261"/>
                </a:cubicBezTo>
                <a:cubicBezTo>
                  <a:pt x="793" y="261"/>
                  <a:pt x="793" y="261"/>
                  <a:pt x="792" y="262"/>
                </a:cubicBezTo>
                <a:cubicBezTo>
                  <a:pt x="792" y="262"/>
                  <a:pt x="791" y="262"/>
                  <a:pt x="791" y="262"/>
                </a:cubicBezTo>
                <a:cubicBezTo>
                  <a:pt x="790" y="262"/>
                  <a:pt x="789" y="262"/>
                  <a:pt x="788" y="263"/>
                </a:cubicBezTo>
                <a:cubicBezTo>
                  <a:pt x="776" y="266"/>
                  <a:pt x="776" y="266"/>
                  <a:pt x="776" y="266"/>
                </a:cubicBezTo>
                <a:cubicBezTo>
                  <a:pt x="777" y="261"/>
                  <a:pt x="777" y="261"/>
                  <a:pt x="777" y="261"/>
                </a:cubicBezTo>
                <a:cubicBezTo>
                  <a:pt x="777" y="261"/>
                  <a:pt x="777" y="261"/>
                  <a:pt x="777" y="261"/>
                </a:cubicBezTo>
                <a:cubicBezTo>
                  <a:pt x="778" y="258"/>
                  <a:pt x="779" y="255"/>
                  <a:pt x="779" y="251"/>
                </a:cubicBezTo>
                <a:cubicBezTo>
                  <a:pt x="781" y="242"/>
                  <a:pt x="783" y="234"/>
                  <a:pt x="785" y="224"/>
                </a:cubicBezTo>
                <a:cubicBezTo>
                  <a:pt x="786" y="224"/>
                  <a:pt x="786" y="223"/>
                  <a:pt x="786" y="222"/>
                </a:cubicBezTo>
                <a:cubicBezTo>
                  <a:pt x="788" y="212"/>
                  <a:pt x="790" y="203"/>
                  <a:pt x="792" y="193"/>
                </a:cubicBezTo>
                <a:cubicBezTo>
                  <a:pt x="792" y="193"/>
                  <a:pt x="792" y="193"/>
                  <a:pt x="792" y="192"/>
                </a:cubicBezTo>
                <a:cubicBezTo>
                  <a:pt x="799" y="152"/>
                  <a:pt x="805" y="110"/>
                  <a:pt x="809" y="66"/>
                </a:cubicBezTo>
                <a:cubicBezTo>
                  <a:pt x="809" y="66"/>
                  <a:pt x="809" y="66"/>
                  <a:pt x="809" y="66"/>
                </a:cubicBezTo>
                <a:cubicBezTo>
                  <a:pt x="810" y="55"/>
                  <a:pt x="811" y="45"/>
                  <a:pt x="812" y="34"/>
                </a:cubicBezTo>
                <a:cubicBezTo>
                  <a:pt x="812" y="33"/>
                  <a:pt x="812" y="33"/>
                  <a:pt x="812" y="32"/>
                </a:cubicBezTo>
                <a:cubicBezTo>
                  <a:pt x="813" y="22"/>
                  <a:pt x="814" y="11"/>
                  <a:pt x="814" y="0"/>
                </a:cubicBezTo>
                <a:cubicBezTo>
                  <a:pt x="814" y="0"/>
                  <a:pt x="814" y="0"/>
                  <a:pt x="814" y="0"/>
                </a:cubicBezTo>
                <a:cubicBezTo>
                  <a:pt x="813" y="0"/>
                  <a:pt x="811" y="0"/>
                  <a:pt x="810" y="0"/>
                </a:cubicBezTo>
                <a:cubicBezTo>
                  <a:pt x="803" y="0"/>
                  <a:pt x="795" y="0"/>
                  <a:pt x="788" y="0"/>
                </a:cubicBezTo>
                <a:cubicBezTo>
                  <a:pt x="783" y="0"/>
                  <a:pt x="783" y="0"/>
                  <a:pt x="783" y="0"/>
                </a:cubicBezTo>
                <a:cubicBezTo>
                  <a:pt x="775" y="0"/>
                  <a:pt x="775" y="0"/>
                  <a:pt x="775" y="0"/>
                </a:cubicBezTo>
                <a:cubicBezTo>
                  <a:pt x="603" y="1"/>
                  <a:pt x="455" y="36"/>
                  <a:pt x="335" y="104"/>
                </a:cubicBezTo>
                <a:cubicBezTo>
                  <a:pt x="237" y="160"/>
                  <a:pt x="158" y="238"/>
                  <a:pt x="101" y="335"/>
                </a:cubicBezTo>
                <a:cubicBezTo>
                  <a:pt x="97" y="341"/>
                  <a:pt x="94" y="347"/>
                  <a:pt x="91" y="353"/>
                </a:cubicBezTo>
                <a:cubicBezTo>
                  <a:pt x="3" y="511"/>
                  <a:pt x="0" y="664"/>
                  <a:pt x="0" y="670"/>
                </a:cubicBezTo>
                <a:cubicBezTo>
                  <a:pt x="0" y="673"/>
                  <a:pt x="0" y="673"/>
                  <a:pt x="0" y="673"/>
                </a:cubicBezTo>
                <a:cubicBezTo>
                  <a:pt x="0" y="676"/>
                  <a:pt x="0" y="676"/>
                  <a:pt x="0" y="676"/>
                </a:cubicBezTo>
                <a:cubicBezTo>
                  <a:pt x="18" y="807"/>
                  <a:pt x="114" y="882"/>
                  <a:pt x="263" y="882"/>
                </a:cubicBezTo>
                <a:cubicBezTo>
                  <a:pt x="267" y="882"/>
                  <a:pt x="286" y="874"/>
                  <a:pt x="286" y="874"/>
                </a:cubicBezTo>
                <a:cubicBezTo>
                  <a:pt x="339" y="850"/>
                  <a:pt x="419" y="806"/>
                  <a:pt x="499" y="732"/>
                </a:cubicBezTo>
                <a:cubicBezTo>
                  <a:pt x="500" y="732"/>
                  <a:pt x="500" y="731"/>
                  <a:pt x="500" y="731"/>
                </a:cubicBezTo>
                <a:cubicBezTo>
                  <a:pt x="500" y="731"/>
                  <a:pt x="500" y="731"/>
                  <a:pt x="500" y="731"/>
                </a:cubicBezTo>
                <a:cubicBezTo>
                  <a:pt x="500" y="731"/>
                  <a:pt x="498" y="730"/>
                  <a:pt x="491" y="729"/>
                </a:cubicBezTo>
                <a:cubicBezTo>
                  <a:pt x="489" y="728"/>
                  <a:pt x="487" y="728"/>
                  <a:pt x="484" y="728"/>
                </a:cubicBezTo>
                <a:cubicBezTo>
                  <a:pt x="474" y="726"/>
                  <a:pt x="465" y="721"/>
                  <a:pt x="458" y="714"/>
                </a:cubicBezTo>
                <a:cubicBezTo>
                  <a:pt x="439" y="695"/>
                  <a:pt x="439" y="665"/>
                  <a:pt x="458" y="646"/>
                </a:cubicBezTo>
                <a:cubicBezTo>
                  <a:pt x="468" y="637"/>
                  <a:pt x="480" y="632"/>
                  <a:pt x="493" y="632"/>
                </a:cubicBezTo>
                <a:cubicBezTo>
                  <a:pt x="506" y="632"/>
                  <a:pt x="518" y="637"/>
                  <a:pt x="527" y="646"/>
                </a:cubicBezTo>
                <a:cubicBezTo>
                  <a:pt x="534" y="653"/>
                  <a:pt x="539" y="662"/>
                  <a:pt x="540" y="672"/>
                </a:cubicBezTo>
                <a:cubicBezTo>
                  <a:pt x="541" y="675"/>
                  <a:pt x="541" y="677"/>
                  <a:pt x="541" y="679"/>
                </a:cubicBezTo>
                <a:cubicBezTo>
                  <a:pt x="542" y="686"/>
                  <a:pt x="544" y="688"/>
                  <a:pt x="544" y="688"/>
                </a:cubicBezTo>
                <a:cubicBezTo>
                  <a:pt x="544" y="688"/>
                  <a:pt x="544" y="688"/>
                  <a:pt x="545" y="687"/>
                </a:cubicBezTo>
                <a:cubicBezTo>
                  <a:pt x="587" y="642"/>
                  <a:pt x="625" y="592"/>
                  <a:pt x="657" y="537"/>
                </a:cubicBezTo>
                <a:cubicBezTo>
                  <a:pt x="662" y="529"/>
                  <a:pt x="662" y="529"/>
                  <a:pt x="662" y="529"/>
                </a:cubicBezTo>
                <a:lnTo>
                  <a:pt x="668" y="5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0EBD20C2-9801-49B9-9FFA-3CC7C0FD48C1}"/>
              </a:ext>
            </a:extLst>
          </p:cNvPr>
          <p:cNvSpPr>
            <a:spLocks/>
          </p:cNvSpPr>
          <p:nvPr/>
        </p:nvSpPr>
        <p:spPr bwMode="auto">
          <a:xfrm>
            <a:off x="5997575" y="3911600"/>
            <a:ext cx="1370012" cy="1376363"/>
          </a:xfrm>
          <a:custGeom>
            <a:avLst/>
            <a:gdLst>
              <a:gd name="T0" fmla="*/ 458 w 608"/>
              <a:gd name="T1" fmla="*/ 90 h 611"/>
              <a:gd name="T2" fmla="*/ 465 w 608"/>
              <a:gd name="T3" fmla="*/ 76 h 611"/>
              <a:gd name="T4" fmla="*/ 470 w 608"/>
              <a:gd name="T5" fmla="*/ 72 h 611"/>
              <a:gd name="T6" fmla="*/ 470 w 608"/>
              <a:gd name="T7" fmla="*/ 72 h 611"/>
              <a:gd name="T8" fmla="*/ 481 w 608"/>
              <a:gd name="T9" fmla="*/ 50 h 611"/>
              <a:gd name="T10" fmla="*/ 447 w 608"/>
              <a:gd name="T11" fmla="*/ 4 h 611"/>
              <a:gd name="T12" fmla="*/ 401 w 608"/>
              <a:gd name="T13" fmla="*/ 37 h 611"/>
              <a:gd name="T14" fmla="*/ 405 w 608"/>
              <a:gd name="T15" fmla="*/ 62 h 611"/>
              <a:gd name="T16" fmla="*/ 405 w 608"/>
              <a:gd name="T17" fmla="*/ 62 h 611"/>
              <a:gd name="T18" fmla="*/ 408 w 608"/>
              <a:gd name="T19" fmla="*/ 67 h 611"/>
              <a:gd name="T20" fmla="*/ 412 w 608"/>
              <a:gd name="T21" fmla="*/ 83 h 611"/>
              <a:gd name="T22" fmla="*/ 268 w 608"/>
              <a:gd name="T23" fmla="*/ 82 h 611"/>
              <a:gd name="T24" fmla="*/ 269 w 608"/>
              <a:gd name="T25" fmla="*/ 90 h 611"/>
              <a:gd name="T26" fmla="*/ 261 w 608"/>
              <a:gd name="T27" fmla="*/ 91 h 611"/>
              <a:gd name="T28" fmla="*/ 158 w 608"/>
              <a:gd name="T29" fmla="*/ 123 h 611"/>
              <a:gd name="T30" fmla="*/ 164 w 608"/>
              <a:gd name="T31" fmla="*/ 126 h 611"/>
              <a:gd name="T32" fmla="*/ 171 w 608"/>
              <a:gd name="T33" fmla="*/ 129 h 611"/>
              <a:gd name="T34" fmla="*/ 192 w 608"/>
              <a:gd name="T35" fmla="*/ 149 h 611"/>
              <a:gd name="T36" fmla="*/ 196 w 608"/>
              <a:gd name="T37" fmla="*/ 186 h 611"/>
              <a:gd name="T38" fmla="*/ 173 w 608"/>
              <a:gd name="T39" fmla="*/ 215 h 611"/>
              <a:gd name="T40" fmla="*/ 150 w 608"/>
              <a:gd name="T41" fmla="*/ 221 h 611"/>
              <a:gd name="T42" fmla="*/ 150 w 608"/>
              <a:gd name="T43" fmla="*/ 221 h 611"/>
              <a:gd name="T44" fmla="*/ 107 w 608"/>
              <a:gd name="T45" fmla="*/ 196 h 611"/>
              <a:gd name="T46" fmla="*/ 102 w 608"/>
              <a:gd name="T47" fmla="*/ 167 h 611"/>
              <a:gd name="T48" fmla="*/ 103 w 608"/>
              <a:gd name="T49" fmla="*/ 160 h 611"/>
              <a:gd name="T50" fmla="*/ 103 w 608"/>
              <a:gd name="T51" fmla="*/ 154 h 611"/>
              <a:gd name="T52" fmla="*/ 0 w 608"/>
              <a:gd name="T53" fmla="*/ 258 h 611"/>
              <a:gd name="T54" fmla="*/ 153 w 608"/>
              <a:gd name="T55" fmla="*/ 576 h 611"/>
              <a:gd name="T56" fmla="*/ 161 w 608"/>
              <a:gd name="T57" fmla="*/ 606 h 611"/>
              <a:gd name="T58" fmla="*/ 402 w 608"/>
              <a:gd name="T59" fmla="*/ 611 h 611"/>
              <a:gd name="T60" fmla="*/ 363 w 608"/>
              <a:gd name="T61" fmla="*/ 381 h 611"/>
              <a:gd name="T62" fmla="*/ 423 w 608"/>
              <a:gd name="T63" fmla="*/ 349 h 611"/>
              <a:gd name="T64" fmla="*/ 495 w 608"/>
              <a:gd name="T65" fmla="*/ 328 h 611"/>
              <a:gd name="T66" fmla="*/ 602 w 608"/>
              <a:gd name="T67" fmla="*/ 136 h 611"/>
              <a:gd name="T68" fmla="*/ 608 w 608"/>
              <a:gd name="T69" fmla="*/ 135 h 611"/>
              <a:gd name="T70" fmla="*/ 458 w 608"/>
              <a:gd name="T71" fmla="*/ 90 h 6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608" h="611">
                <a:moveTo>
                  <a:pt x="458" y="90"/>
                </a:moveTo>
                <a:cubicBezTo>
                  <a:pt x="457" y="87"/>
                  <a:pt x="459" y="82"/>
                  <a:pt x="465" y="76"/>
                </a:cubicBezTo>
                <a:cubicBezTo>
                  <a:pt x="467" y="75"/>
                  <a:pt x="469" y="73"/>
                  <a:pt x="470" y="72"/>
                </a:cubicBezTo>
                <a:cubicBezTo>
                  <a:pt x="470" y="72"/>
                  <a:pt x="470" y="72"/>
                  <a:pt x="470" y="72"/>
                </a:cubicBezTo>
                <a:cubicBezTo>
                  <a:pt x="476" y="66"/>
                  <a:pt x="480" y="58"/>
                  <a:pt x="481" y="50"/>
                </a:cubicBezTo>
                <a:cubicBezTo>
                  <a:pt x="485" y="27"/>
                  <a:pt x="469" y="7"/>
                  <a:pt x="447" y="4"/>
                </a:cubicBezTo>
                <a:cubicBezTo>
                  <a:pt x="425" y="0"/>
                  <a:pt x="405" y="15"/>
                  <a:pt x="401" y="37"/>
                </a:cubicBezTo>
                <a:cubicBezTo>
                  <a:pt x="400" y="46"/>
                  <a:pt x="401" y="55"/>
                  <a:pt x="405" y="62"/>
                </a:cubicBezTo>
                <a:cubicBezTo>
                  <a:pt x="405" y="62"/>
                  <a:pt x="405" y="62"/>
                  <a:pt x="405" y="62"/>
                </a:cubicBezTo>
                <a:cubicBezTo>
                  <a:pt x="406" y="64"/>
                  <a:pt x="407" y="66"/>
                  <a:pt x="408" y="67"/>
                </a:cubicBezTo>
                <a:cubicBezTo>
                  <a:pt x="412" y="74"/>
                  <a:pt x="413" y="79"/>
                  <a:pt x="412" y="83"/>
                </a:cubicBezTo>
                <a:cubicBezTo>
                  <a:pt x="359" y="76"/>
                  <a:pt x="311" y="76"/>
                  <a:pt x="268" y="82"/>
                </a:cubicBezTo>
                <a:cubicBezTo>
                  <a:pt x="269" y="90"/>
                  <a:pt x="269" y="90"/>
                  <a:pt x="269" y="90"/>
                </a:cubicBezTo>
                <a:cubicBezTo>
                  <a:pt x="261" y="91"/>
                  <a:pt x="261" y="91"/>
                  <a:pt x="261" y="91"/>
                </a:cubicBezTo>
                <a:cubicBezTo>
                  <a:pt x="225" y="97"/>
                  <a:pt x="190" y="108"/>
                  <a:pt x="158" y="123"/>
                </a:cubicBezTo>
                <a:cubicBezTo>
                  <a:pt x="159" y="124"/>
                  <a:pt x="161" y="125"/>
                  <a:pt x="164" y="126"/>
                </a:cubicBezTo>
                <a:cubicBezTo>
                  <a:pt x="166" y="127"/>
                  <a:pt x="169" y="128"/>
                  <a:pt x="171" y="129"/>
                </a:cubicBezTo>
                <a:cubicBezTo>
                  <a:pt x="180" y="133"/>
                  <a:pt x="187" y="140"/>
                  <a:pt x="192" y="149"/>
                </a:cubicBezTo>
                <a:cubicBezTo>
                  <a:pt x="198" y="161"/>
                  <a:pt x="200" y="174"/>
                  <a:pt x="196" y="186"/>
                </a:cubicBezTo>
                <a:cubicBezTo>
                  <a:pt x="193" y="199"/>
                  <a:pt x="185" y="209"/>
                  <a:pt x="173" y="215"/>
                </a:cubicBezTo>
                <a:cubicBezTo>
                  <a:pt x="166" y="219"/>
                  <a:pt x="158" y="221"/>
                  <a:pt x="150" y="221"/>
                </a:cubicBezTo>
                <a:cubicBezTo>
                  <a:pt x="150" y="221"/>
                  <a:pt x="150" y="221"/>
                  <a:pt x="150" y="221"/>
                </a:cubicBezTo>
                <a:cubicBezTo>
                  <a:pt x="132" y="221"/>
                  <a:pt x="116" y="212"/>
                  <a:pt x="107" y="196"/>
                </a:cubicBezTo>
                <a:cubicBezTo>
                  <a:pt x="102" y="187"/>
                  <a:pt x="100" y="177"/>
                  <a:pt x="102" y="167"/>
                </a:cubicBezTo>
                <a:cubicBezTo>
                  <a:pt x="102" y="165"/>
                  <a:pt x="102" y="162"/>
                  <a:pt x="103" y="160"/>
                </a:cubicBezTo>
                <a:cubicBezTo>
                  <a:pt x="103" y="157"/>
                  <a:pt x="103" y="155"/>
                  <a:pt x="103" y="154"/>
                </a:cubicBezTo>
                <a:cubicBezTo>
                  <a:pt x="64" y="181"/>
                  <a:pt x="29" y="216"/>
                  <a:pt x="0" y="258"/>
                </a:cubicBezTo>
                <a:cubicBezTo>
                  <a:pt x="60" y="305"/>
                  <a:pt x="125" y="477"/>
                  <a:pt x="153" y="576"/>
                </a:cubicBezTo>
                <a:cubicBezTo>
                  <a:pt x="161" y="606"/>
                  <a:pt x="161" y="606"/>
                  <a:pt x="161" y="606"/>
                </a:cubicBezTo>
                <a:cubicBezTo>
                  <a:pt x="402" y="611"/>
                  <a:pt x="402" y="611"/>
                  <a:pt x="402" y="611"/>
                </a:cubicBezTo>
                <a:cubicBezTo>
                  <a:pt x="363" y="381"/>
                  <a:pt x="363" y="381"/>
                  <a:pt x="363" y="381"/>
                </a:cubicBezTo>
                <a:cubicBezTo>
                  <a:pt x="375" y="361"/>
                  <a:pt x="388" y="358"/>
                  <a:pt x="423" y="349"/>
                </a:cubicBezTo>
                <a:cubicBezTo>
                  <a:pt x="442" y="345"/>
                  <a:pt x="467" y="339"/>
                  <a:pt x="495" y="328"/>
                </a:cubicBezTo>
                <a:cubicBezTo>
                  <a:pt x="577" y="296"/>
                  <a:pt x="598" y="196"/>
                  <a:pt x="602" y="136"/>
                </a:cubicBezTo>
                <a:cubicBezTo>
                  <a:pt x="604" y="135"/>
                  <a:pt x="606" y="135"/>
                  <a:pt x="608" y="135"/>
                </a:cubicBezTo>
                <a:cubicBezTo>
                  <a:pt x="554" y="114"/>
                  <a:pt x="504" y="100"/>
                  <a:pt x="458" y="9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522EA131-70C6-46DB-AB23-B4336B15978F}"/>
              </a:ext>
            </a:extLst>
          </p:cNvPr>
          <p:cNvSpPr>
            <a:spLocks/>
          </p:cNvSpPr>
          <p:nvPr/>
        </p:nvSpPr>
        <p:spPr bwMode="auto">
          <a:xfrm>
            <a:off x="6381750" y="2492375"/>
            <a:ext cx="1509712" cy="1714500"/>
          </a:xfrm>
          <a:custGeom>
            <a:avLst/>
            <a:gdLst>
              <a:gd name="T0" fmla="*/ 590 w 670"/>
              <a:gd name="T1" fmla="*/ 120 h 761"/>
              <a:gd name="T2" fmla="*/ 235 w 670"/>
              <a:gd name="T3" fmla="*/ 150 h 761"/>
              <a:gd name="T4" fmla="*/ 244 w 670"/>
              <a:gd name="T5" fmla="*/ 153 h 761"/>
              <a:gd name="T6" fmla="*/ 278 w 670"/>
              <a:gd name="T7" fmla="*/ 165 h 761"/>
              <a:gd name="T8" fmla="*/ 245 w 670"/>
              <a:gd name="T9" fmla="*/ 249 h 761"/>
              <a:gd name="T10" fmla="*/ 197 w 670"/>
              <a:gd name="T11" fmla="*/ 205 h 761"/>
              <a:gd name="T12" fmla="*/ 88 w 670"/>
              <a:gd name="T13" fmla="*/ 535 h 761"/>
              <a:gd name="T14" fmla="*/ 75 w 670"/>
              <a:gd name="T15" fmla="*/ 528 h 761"/>
              <a:gd name="T16" fmla="*/ 70 w 670"/>
              <a:gd name="T17" fmla="*/ 525 h 761"/>
              <a:gd name="T18" fmla="*/ 69 w 670"/>
              <a:gd name="T19" fmla="*/ 525 h 761"/>
              <a:gd name="T20" fmla="*/ 65 w 670"/>
              <a:gd name="T21" fmla="*/ 521 h 761"/>
              <a:gd name="T22" fmla="*/ 62 w 670"/>
              <a:gd name="T23" fmla="*/ 519 h 761"/>
              <a:gd name="T24" fmla="*/ 57 w 670"/>
              <a:gd name="T25" fmla="*/ 517 h 761"/>
              <a:gd name="T26" fmla="*/ 54 w 670"/>
              <a:gd name="T27" fmla="*/ 515 h 761"/>
              <a:gd name="T28" fmla="*/ 49 w 670"/>
              <a:gd name="T29" fmla="*/ 514 h 761"/>
              <a:gd name="T30" fmla="*/ 44 w 670"/>
              <a:gd name="T31" fmla="*/ 513 h 761"/>
              <a:gd name="T32" fmla="*/ 36 w 670"/>
              <a:gd name="T33" fmla="*/ 513 h 761"/>
              <a:gd name="T34" fmla="*/ 30 w 670"/>
              <a:gd name="T35" fmla="*/ 514 h 761"/>
              <a:gd name="T36" fmla="*/ 17 w 670"/>
              <a:gd name="T37" fmla="*/ 521 h 761"/>
              <a:gd name="T38" fmla="*/ 12 w 670"/>
              <a:gd name="T39" fmla="*/ 525 h 761"/>
              <a:gd name="T40" fmla="*/ 6 w 670"/>
              <a:gd name="T41" fmla="*/ 533 h 761"/>
              <a:gd name="T42" fmla="*/ 3 w 670"/>
              <a:gd name="T43" fmla="*/ 539 h 761"/>
              <a:gd name="T44" fmla="*/ 1 w 670"/>
              <a:gd name="T45" fmla="*/ 547 h 761"/>
              <a:gd name="T46" fmla="*/ 0 w 670"/>
              <a:gd name="T47" fmla="*/ 553 h 761"/>
              <a:gd name="T48" fmla="*/ 1 w 670"/>
              <a:gd name="T49" fmla="*/ 561 h 761"/>
              <a:gd name="T50" fmla="*/ 2 w 670"/>
              <a:gd name="T51" fmla="*/ 565 h 761"/>
              <a:gd name="T52" fmla="*/ 5 w 670"/>
              <a:gd name="T53" fmla="*/ 572 h 761"/>
              <a:gd name="T54" fmla="*/ 7 w 670"/>
              <a:gd name="T55" fmla="*/ 576 h 761"/>
              <a:gd name="T56" fmla="*/ 12 w 670"/>
              <a:gd name="T57" fmla="*/ 582 h 761"/>
              <a:gd name="T58" fmla="*/ 17 w 670"/>
              <a:gd name="T59" fmla="*/ 587 h 761"/>
              <a:gd name="T60" fmla="*/ 24 w 670"/>
              <a:gd name="T61" fmla="*/ 590 h 761"/>
              <a:gd name="T62" fmla="*/ 28 w 670"/>
              <a:gd name="T63" fmla="*/ 592 h 761"/>
              <a:gd name="T64" fmla="*/ 35 w 670"/>
              <a:gd name="T65" fmla="*/ 593 h 761"/>
              <a:gd name="T66" fmla="*/ 40 w 670"/>
              <a:gd name="T67" fmla="*/ 594 h 761"/>
              <a:gd name="T68" fmla="*/ 52 w 670"/>
              <a:gd name="T69" fmla="*/ 592 h 761"/>
              <a:gd name="T70" fmla="*/ 63 w 670"/>
              <a:gd name="T71" fmla="*/ 587 h 761"/>
              <a:gd name="T72" fmla="*/ 68 w 670"/>
              <a:gd name="T73" fmla="*/ 583 h 761"/>
              <a:gd name="T74" fmla="*/ 68 w 670"/>
              <a:gd name="T75" fmla="*/ 583 h 761"/>
              <a:gd name="T76" fmla="*/ 73 w 670"/>
              <a:gd name="T77" fmla="*/ 580 h 761"/>
              <a:gd name="T78" fmla="*/ 78 w 670"/>
              <a:gd name="T79" fmla="*/ 578 h 761"/>
              <a:gd name="T80" fmla="*/ 87 w 670"/>
              <a:gd name="T81" fmla="*/ 575 h 761"/>
              <a:gd name="T82" fmla="*/ 167 w 670"/>
              <a:gd name="T83" fmla="*/ 700 h 761"/>
              <a:gd name="T84" fmla="*/ 228 w 670"/>
              <a:gd name="T85" fmla="*/ 695 h 761"/>
              <a:gd name="T86" fmla="*/ 278 w 670"/>
              <a:gd name="T87" fmla="*/ 626 h 761"/>
              <a:gd name="T88" fmla="*/ 301 w 670"/>
              <a:gd name="T89" fmla="*/ 712 h 761"/>
              <a:gd name="T90" fmla="*/ 451 w 670"/>
              <a:gd name="T91" fmla="*/ 761 h 761"/>
              <a:gd name="T92" fmla="*/ 669 w 670"/>
              <a:gd name="T93" fmla="*/ 441 h 7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670" h="761">
                <a:moveTo>
                  <a:pt x="669" y="441"/>
                </a:moveTo>
                <a:cubicBezTo>
                  <a:pt x="667" y="372"/>
                  <a:pt x="656" y="268"/>
                  <a:pt x="610" y="162"/>
                </a:cubicBezTo>
                <a:cubicBezTo>
                  <a:pt x="603" y="148"/>
                  <a:pt x="597" y="134"/>
                  <a:pt x="590" y="120"/>
                </a:cubicBezTo>
                <a:cubicBezTo>
                  <a:pt x="566" y="76"/>
                  <a:pt x="538" y="36"/>
                  <a:pt x="505" y="0"/>
                </a:cubicBezTo>
                <a:cubicBezTo>
                  <a:pt x="501" y="1"/>
                  <a:pt x="501" y="1"/>
                  <a:pt x="501" y="1"/>
                </a:cubicBezTo>
                <a:cubicBezTo>
                  <a:pt x="391" y="31"/>
                  <a:pt x="302" y="81"/>
                  <a:pt x="235" y="150"/>
                </a:cubicBezTo>
                <a:cubicBezTo>
                  <a:pt x="235" y="150"/>
                  <a:pt x="235" y="150"/>
                  <a:pt x="235" y="150"/>
                </a:cubicBezTo>
                <a:cubicBezTo>
                  <a:pt x="235" y="150"/>
                  <a:pt x="235" y="150"/>
                  <a:pt x="235" y="150"/>
                </a:cubicBezTo>
                <a:cubicBezTo>
                  <a:pt x="235" y="150"/>
                  <a:pt x="237" y="152"/>
                  <a:pt x="244" y="153"/>
                </a:cubicBezTo>
                <a:cubicBezTo>
                  <a:pt x="244" y="153"/>
                  <a:pt x="245" y="153"/>
                  <a:pt x="245" y="153"/>
                </a:cubicBezTo>
                <a:cubicBezTo>
                  <a:pt x="247" y="153"/>
                  <a:pt x="249" y="153"/>
                  <a:pt x="251" y="153"/>
                </a:cubicBezTo>
                <a:cubicBezTo>
                  <a:pt x="261" y="154"/>
                  <a:pt x="270" y="158"/>
                  <a:pt x="278" y="165"/>
                </a:cubicBezTo>
                <a:cubicBezTo>
                  <a:pt x="298" y="183"/>
                  <a:pt x="299" y="213"/>
                  <a:pt x="281" y="233"/>
                </a:cubicBezTo>
                <a:cubicBezTo>
                  <a:pt x="272" y="244"/>
                  <a:pt x="259" y="249"/>
                  <a:pt x="245" y="249"/>
                </a:cubicBezTo>
                <a:cubicBezTo>
                  <a:pt x="245" y="249"/>
                  <a:pt x="245" y="249"/>
                  <a:pt x="245" y="249"/>
                </a:cubicBezTo>
                <a:cubicBezTo>
                  <a:pt x="233" y="249"/>
                  <a:pt x="222" y="245"/>
                  <a:pt x="213" y="237"/>
                </a:cubicBezTo>
                <a:cubicBezTo>
                  <a:pt x="205" y="230"/>
                  <a:pt x="200" y="221"/>
                  <a:pt x="198" y="212"/>
                </a:cubicBezTo>
                <a:cubicBezTo>
                  <a:pt x="198" y="209"/>
                  <a:pt x="197" y="207"/>
                  <a:pt x="197" y="205"/>
                </a:cubicBezTo>
                <a:cubicBezTo>
                  <a:pt x="196" y="201"/>
                  <a:pt x="196" y="199"/>
                  <a:pt x="195" y="198"/>
                </a:cubicBezTo>
                <a:cubicBezTo>
                  <a:pt x="152" y="257"/>
                  <a:pt x="122" y="326"/>
                  <a:pt x="104" y="406"/>
                </a:cubicBezTo>
                <a:cubicBezTo>
                  <a:pt x="95" y="450"/>
                  <a:pt x="90" y="493"/>
                  <a:pt x="88" y="535"/>
                </a:cubicBezTo>
                <a:cubicBezTo>
                  <a:pt x="77" y="530"/>
                  <a:pt x="77" y="530"/>
                  <a:pt x="77" y="530"/>
                </a:cubicBezTo>
                <a:cubicBezTo>
                  <a:pt x="77" y="530"/>
                  <a:pt x="77" y="530"/>
                  <a:pt x="76" y="529"/>
                </a:cubicBezTo>
                <a:cubicBezTo>
                  <a:pt x="76" y="529"/>
                  <a:pt x="75" y="529"/>
                  <a:pt x="75" y="528"/>
                </a:cubicBezTo>
                <a:cubicBezTo>
                  <a:pt x="74" y="528"/>
                  <a:pt x="74" y="528"/>
                  <a:pt x="73" y="528"/>
                </a:cubicBezTo>
                <a:cubicBezTo>
                  <a:pt x="72" y="527"/>
                  <a:pt x="72" y="527"/>
                  <a:pt x="71" y="526"/>
                </a:cubicBezTo>
                <a:cubicBezTo>
                  <a:pt x="71" y="526"/>
                  <a:pt x="70" y="526"/>
                  <a:pt x="70" y="525"/>
                </a:cubicBezTo>
                <a:cubicBezTo>
                  <a:pt x="69" y="525"/>
                  <a:pt x="69" y="525"/>
                  <a:pt x="69" y="525"/>
                </a:cubicBezTo>
                <a:cubicBezTo>
                  <a:pt x="69" y="525"/>
                  <a:pt x="69" y="525"/>
                  <a:pt x="69" y="525"/>
                </a:cubicBezTo>
                <a:cubicBezTo>
                  <a:pt x="69" y="525"/>
                  <a:pt x="69" y="525"/>
                  <a:pt x="69" y="525"/>
                </a:cubicBezTo>
                <a:cubicBezTo>
                  <a:pt x="69" y="525"/>
                  <a:pt x="69" y="525"/>
                  <a:pt x="69" y="524"/>
                </a:cubicBezTo>
                <a:cubicBezTo>
                  <a:pt x="67" y="523"/>
                  <a:pt x="66" y="522"/>
                  <a:pt x="65" y="521"/>
                </a:cubicBezTo>
                <a:cubicBezTo>
                  <a:pt x="65" y="521"/>
                  <a:pt x="65" y="521"/>
                  <a:pt x="65" y="521"/>
                </a:cubicBezTo>
                <a:cubicBezTo>
                  <a:pt x="65" y="521"/>
                  <a:pt x="65" y="521"/>
                  <a:pt x="65" y="521"/>
                </a:cubicBezTo>
                <a:cubicBezTo>
                  <a:pt x="65" y="521"/>
                  <a:pt x="64" y="521"/>
                  <a:pt x="64" y="521"/>
                </a:cubicBezTo>
                <a:cubicBezTo>
                  <a:pt x="64" y="520"/>
                  <a:pt x="63" y="520"/>
                  <a:pt x="62" y="519"/>
                </a:cubicBezTo>
                <a:cubicBezTo>
                  <a:pt x="62" y="519"/>
                  <a:pt x="61" y="518"/>
                  <a:pt x="60" y="518"/>
                </a:cubicBezTo>
                <a:cubicBezTo>
                  <a:pt x="60" y="518"/>
                  <a:pt x="60" y="518"/>
                  <a:pt x="59" y="518"/>
                </a:cubicBezTo>
                <a:cubicBezTo>
                  <a:pt x="59" y="517"/>
                  <a:pt x="58" y="517"/>
                  <a:pt x="57" y="517"/>
                </a:cubicBezTo>
                <a:cubicBezTo>
                  <a:pt x="57" y="516"/>
                  <a:pt x="57" y="516"/>
                  <a:pt x="57" y="516"/>
                </a:cubicBezTo>
                <a:cubicBezTo>
                  <a:pt x="56" y="516"/>
                  <a:pt x="55" y="516"/>
                  <a:pt x="54" y="515"/>
                </a:cubicBezTo>
                <a:cubicBezTo>
                  <a:pt x="54" y="515"/>
                  <a:pt x="54" y="515"/>
                  <a:pt x="54" y="515"/>
                </a:cubicBezTo>
                <a:cubicBezTo>
                  <a:pt x="53" y="515"/>
                  <a:pt x="52" y="515"/>
                  <a:pt x="51" y="514"/>
                </a:cubicBezTo>
                <a:cubicBezTo>
                  <a:pt x="51" y="514"/>
                  <a:pt x="51" y="514"/>
                  <a:pt x="51" y="514"/>
                </a:cubicBezTo>
                <a:cubicBezTo>
                  <a:pt x="50" y="514"/>
                  <a:pt x="49" y="514"/>
                  <a:pt x="49" y="514"/>
                </a:cubicBezTo>
                <a:cubicBezTo>
                  <a:pt x="48" y="514"/>
                  <a:pt x="48" y="514"/>
                  <a:pt x="48" y="514"/>
                </a:cubicBezTo>
                <a:cubicBezTo>
                  <a:pt x="47" y="513"/>
                  <a:pt x="46" y="513"/>
                  <a:pt x="46" y="513"/>
                </a:cubicBezTo>
                <a:cubicBezTo>
                  <a:pt x="45" y="513"/>
                  <a:pt x="45" y="513"/>
                  <a:pt x="44" y="513"/>
                </a:cubicBezTo>
                <a:cubicBezTo>
                  <a:pt x="44" y="513"/>
                  <a:pt x="43" y="513"/>
                  <a:pt x="42" y="513"/>
                </a:cubicBezTo>
                <a:cubicBezTo>
                  <a:pt x="42" y="513"/>
                  <a:pt x="42" y="513"/>
                  <a:pt x="41" y="513"/>
                </a:cubicBezTo>
                <a:cubicBezTo>
                  <a:pt x="40" y="513"/>
                  <a:pt x="38" y="513"/>
                  <a:pt x="36" y="513"/>
                </a:cubicBezTo>
                <a:cubicBezTo>
                  <a:pt x="36" y="513"/>
                  <a:pt x="35" y="513"/>
                  <a:pt x="35" y="513"/>
                </a:cubicBezTo>
                <a:cubicBezTo>
                  <a:pt x="34" y="514"/>
                  <a:pt x="32" y="514"/>
                  <a:pt x="31" y="514"/>
                </a:cubicBezTo>
                <a:cubicBezTo>
                  <a:pt x="31" y="514"/>
                  <a:pt x="30" y="514"/>
                  <a:pt x="30" y="514"/>
                </a:cubicBezTo>
                <a:cubicBezTo>
                  <a:pt x="27" y="515"/>
                  <a:pt x="24" y="516"/>
                  <a:pt x="21" y="518"/>
                </a:cubicBezTo>
                <a:cubicBezTo>
                  <a:pt x="21" y="518"/>
                  <a:pt x="20" y="518"/>
                  <a:pt x="20" y="519"/>
                </a:cubicBezTo>
                <a:cubicBezTo>
                  <a:pt x="19" y="519"/>
                  <a:pt x="18" y="520"/>
                  <a:pt x="17" y="521"/>
                </a:cubicBezTo>
                <a:cubicBezTo>
                  <a:pt x="16" y="521"/>
                  <a:pt x="16" y="521"/>
                  <a:pt x="16" y="521"/>
                </a:cubicBezTo>
                <a:cubicBezTo>
                  <a:pt x="15" y="522"/>
                  <a:pt x="13" y="523"/>
                  <a:pt x="12" y="525"/>
                </a:cubicBezTo>
                <a:cubicBezTo>
                  <a:pt x="12" y="525"/>
                  <a:pt x="12" y="525"/>
                  <a:pt x="12" y="525"/>
                </a:cubicBezTo>
                <a:cubicBezTo>
                  <a:pt x="11" y="526"/>
                  <a:pt x="10" y="527"/>
                  <a:pt x="9" y="528"/>
                </a:cubicBezTo>
                <a:cubicBezTo>
                  <a:pt x="9" y="529"/>
                  <a:pt x="8" y="529"/>
                  <a:pt x="8" y="529"/>
                </a:cubicBezTo>
                <a:cubicBezTo>
                  <a:pt x="7" y="530"/>
                  <a:pt x="6" y="532"/>
                  <a:pt x="6" y="533"/>
                </a:cubicBezTo>
                <a:cubicBezTo>
                  <a:pt x="6" y="533"/>
                  <a:pt x="5" y="533"/>
                  <a:pt x="5" y="533"/>
                </a:cubicBezTo>
                <a:cubicBezTo>
                  <a:pt x="5" y="535"/>
                  <a:pt x="4" y="536"/>
                  <a:pt x="3" y="538"/>
                </a:cubicBezTo>
                <a:cubicBezTo>
                  <a:pt x="3" y="538"/>
                  <a:pt x="3" y="538"/>
                  <a:pt x="3" y="539"/>
                </a:cubicBezTo>
                <a:cubicBezTo>
                  <a:pt x="3" y="540"/>
                  <a:pt x="2" y="541"/>
                  <a:pt x="2" y="542"/>
                </a:cubicBezTo>
                <a:cubicBezTo>
                  <a:pt x="2" y="542"/>
                  <a:pt x="2" y="543"/>
                  <a:pt x="1" y="543"/>
                </a:cubicBezTo>
                <a:cubicBezTo>
                  <a:pt x="1" y="544"/>
                  <a:pt x="1" y="546"/>
                  <a:pt x="1" y="547"/>
                </a:cubicBezTo>
                <a:cubicBezTo>
                  <a:pt x="1" y="547"/>
                  <a:pt x="1" y="548"/>
                  <a:pt x="0" y="548"/>
                </a:cubicBezTo>
                <a:cubicBezTo>
                  <a:pt x="0" y="550"/>
                  <a:pt x="0" y="551"/>
                  <a:pt x="0" y="553"/>
                </a:cubicBezTo>
                <a:cubicBezTo>
                  <a:pt x="0" y="553"/>
                  <a:pt x="0" y="553"/>
                  <a:pt x="0" y="553"/>
                </a:cubicBezTo>
                <a:cubicBezTo>
                  <a:pt x="0" y="554"/>
                  <a:pt x="0" y="556"/>
                  <a:pt x="0" y="557"/>
                </a:cubicBezTo>
                <a:cubicBezTo>
                  <a:pt x="0" y="557"/>
                  <a:pt x="0" y="557"/>
                  <a:pt x="0" y="558"/>
                </a:cubicBezTo>
                <a:cubicBezTo>
                  <a:pt x="0" y="559"/>
                  <a:pt x="1" y="560"/>
                  <a:pt x="1" y="561"/>
                </a:cubicBezTo>
                <a:cubicBezTo>
                  <a:pt x="1" y="561"/>
                  <a:pt x="1" y="561"/>
                  <a:pt x="1" y="562"/>
                </a:cubicBezTo>
                <a:cubicBezTo>
                  <a:pt x="1" y="563"/>
                  <a:pt x="1" y="564"/>
                  <a:pt x="2" y="565"/>
                </a:cubicBezTo>
                <a:cubicBezTo>
                  <a:pt x="2" y="565"/>
                  <a:pt x="2" y="565"/>
                  <a:pt x="2" y="565"/>
                </a:cubicBezTo>
                <a:cubicBezTo>
                  <a:pt x="2" y="566"/>
                  <a:pt x="3" y="567"/>
                  <a:pt x="3" y="568"/>
                </a:cubicBezTo>
                <a:cubicBezTo>
                  <a:pt x="3" y="569"/>
                  <a:pt x="3" y="569"/>
                  <a:pt x="3" y="569"/>
                </a:cubicBezTo>
                <a:cubicBezTo>
                  <a:pt x="4" y="570"/>
                  <a:pt x="4" y="571"/>
                  <a:pt x="5" y="572"/>
                </a:cubicBezTo>
                <a:cubicBezTo>
                  <a:pt x="5" y="572"/>
                  <a:pt x="5" y="572"/>
                  <a:pt x="5" y="572"/>
                </a:cubicBezTo>
                <a:cubicBezTo>
                  <a:pt x="5" y="573"/>
                  <a:pt x="6" y="574"/>
                  <a:pt x="7" y="575"/>
                </a:cubicBezTo>
                <a:cubicBezTo>
                  <a:pt x="7" y="576"/>
                  <a:pt x="7" y="576"/>
                  <a:pt x="7" y="576"/>
                </a:cubicBezTo>
                <a:cubicBezTo>
                  <a:pt x="8" y="577"/>
                  <a:pt x="8" y="578"/>
                  <a:pt x="9" y="579"/>
                </a:cubicBezTo>
                <a:cubicBezTo>
                  <a:pt x="10" y="579"/>
                  <a:pt x="10" y="580"/>
                  <a:pt x="11" y="581"/>
                </a:cubicBezTo>
                <a:cubicBezTo>
                  <a:pt x="11" y="581"/>
                  <a:pt x="12" y="582"/>
                  <a:pt x="12" y="582"/>
                </a:cubicBezTo>
                <a:cubicBezTo>
                  <a:pt x="13" y="583"/>
                  <a:pt x="13" y="583"/>
                  <a:pt x="14" y="584"/>
                </a:cubicBezTo>
                <a:cubicBezTo>
                  <a:pt x="15" y="585"/>
                  <a:pt x="16" y="585"/>
                  <a:pt x="17" y="586"/>
                </a:cubicBezTo>
                <a:cubicBezTo>
                  <a:pt x="17" y="586"/>
                  <a:pt x="17" y="586"/>
                  <a:pt x="17" y="587"/>
                </a:cubicBezTo>
                <a:cubicBezTo>
                  <a:pt x="18" y="587"/>
                  <a:pt x="19" y="588"/>
                  <a:pt x="21" y="589"/>
                </a:cubicBezTo>
                <a:cubicBezTo>
                  <a:pt x="21" y="589"/>
                  <a:pt x="21" y="589"/>
                  <a:pt x="21" y="589"/>
                </a:cubicBezTo>
                <a:cubicBezTo>
                  <a:pt x="22" y="589"/>
                  <a:pt x="23" y="590"/>
                  <a:pt x="24" y="590"/>
                </a:cubicBezTo>
                <a:cubicBezTo>
                  <a:pt x="24" y="590"/>
                  <a:pt x="24" y="590"/>
                  <a:pt x="24" y="590"/>
                </a:cubicBezTo>
                <a:cubicBezTo>
                  <a:pt x="25" y="591"/>
                  <a:pt x="26" y="591"/>
                  <a:pt x="28" y="592"/>
                </a:cubicBezTo>
                <a:cubicBezTo>
                  <a:pt x="28" y="592"/>
                  <a:pt x="28" y="592"/>
                  <a:pt x="28" y="592"/>
                </a:cubicBezTo>
                <a:cubicBezTo>
                  <a:pt x="29" y="592"/>
                  <a:pt x="30" y="592"/>
                  <a:pt x="31" y="593"/>
                </a:cubicBezTo>
                <a:cubicBezTo>
                  <a:pt x="31" y="593"/>
                  <a:pt x="32" y="593"/>
                  <a:pt x="32" y="593"/>
                </a:cubicBezTo>
                <a:cubicBezTo>
                  <a:pt x="33" y="593"/>
                  <a:pt x="34" y="593"/>
                  <a:pt x="35" y="593"/>
                </a:cubicBezTo>
                <a:cubicBezTo>
                  <a:pt x="35" y="593"/>
                  <a:pt x="35" y="594"/>
                  <a:pt x="36" y="594"/>
                </a:cubicBezTo>
                <a:cubicBezTo>
                  <a:pt x="37" y="594"/>
                  <a:pt x="38" y="594"/>
                  <a:pt x="40" y="594"/>
                </a:cubicBezTo>
                <a:cubicBezTo>
                  <a:pt x="40" y="594"/>
                  <a:pt x="40" y="594"/>
                  <a:pt x="40" y="594"/>
                </a:cubicBezTo>
                <a:cubicBezTo>
                  <a:pt x="42" y="594"/>
                  <a:pt x="44" y="594"/>
                  <a:pt x="46" y="593"/>
                </a:cubicBezTo>
                <a:cubicBezTo>
                  <a:pt x="47" y="593"/>
                  <a:pt x="47" y="593"/>
                  <a:pt x="48" y="593"/>
                </a:cubicBezTo>
                <a:cubicBezTo>
                  <a:pt x="50" y="593"/>
                  <a:pt x="51" y="592"/>
                  <a:pt x="52" y="592"/>
                </a:cubicBezTo>
                <a:cubicBezTo>
                  <a:pt x="53" y="592"/>
                  <a:pt x="54" y="591"/>
                  <a:pt x="55" y="591"/>
                </a:cubicBezTo>
                <a:cubicBezTo>
                  <a:pt x="56" y="591"/>
                  <a:pt x="57" y="590"/>
                  <a:pt x="58" y="590"/>
                </a:cubicBezTo>
                <a:cubicBezTo>
                  <a:pt x="60" y="589"/>
                  <a:pt x="62" y="588"/>
                  <a:pt x="63" y="587"/>
                </a:cubicBezTo>
                <a:cubicBezTo>
                  <a:pt x="63" y="587"/>
                  <a:pt x="63" y="587"/>
                  <a:pt x="63" y="587"/>
                </a:cubicBezTo>
                <a:cubicBezTo>
                  <a:pt x="63" y="587"/>
                  <a:pt x="63" y="587"/>
                  <a:pt x="63" y="587"/>
                </a:cubicBezTo>
                <a:cubicBezTo>
                  <a:pt x="65" y="586"/>
                  <a:pt x="66" y="584"/>
                  <a:pt x="68" y="583"/>
                </a:cubicBezTo>
                <a:cubicBezTo>
                  <a:pt x="68" y="583"/>
                  <a:pt x="68" y="583"/>
                  <a:pt x="68" y="583"/>
                </a:cubicBezTo>
                <a:cubicBezTo>
                  <a:pt x="68" y="583"/>
                  <a:pt x="68" y="583"/>
                  <a:pt x="68" y="583"/>
                </a:cubicBezTo>
                <a:cubicBezTo>
                  <a:pt x="68" y="583"/>
                  <a:pt x="68" y="583"/>
                  <a:pt x="68" y="583"/>
                </a:cubicBezTo>
                <a:cubicBezTo>
                  <a:pt x="69" y="582"/>
                  <a:pt x="69" y="582"/>
                  <a:pt x="69" y="582"/>
                </a:cubicBezTo>
                <a:cubicBezTo>
                  <a:pt x="70" y="582"/>
                  <a:pt x="71" y="581"/>
                  <a:pt x="72" y="580"/>
                </a:cubicBezTo>
                <a:cubicBezTo>
                  <a:pt x="72" y="580"/>
                  <a:pt x="72" y="580"/>
                  <a:pt x="73" y="580"/>
                </a:cubicBezTo>
                <a:cubicBezTo>
                  <a:pt x="73" y="580"/>
                  <a:pt x="74" y="579"/>
                  <a:pt x="75" y="579"/>
                </a:cubicBezTo>
                <a:cubicBezTo>
                  <a:pt x="75" y="579"/>
                  <a:pt x="75" y="579"/>
                  <a:pt x="76" y="578"/>
                </a:cubicBezTo>
                <a:cubicBezTo>
                  <a:pt x="76" y="578"/>
                  <a:pt x="77" y="578"/>
                  <a:pt x="78" y="578"/>
                </a:cubicBezTo>
                <a:cubicBezTo>
                  <a:pt x="78" y="578"/>
                  <a:pt x="78" y="578"/>
                  <a:pt x="78" y="578"/>
                </a:cubicBezTo>
                <a:cubicBezTo>
                  <a:pt x="78" y="578"/>
                  <a:pt x="78" y="578"/>
                  <a:pt x="79" y="577"/>
                </a:cubicBezTo>
                <a:cubicBezTo>
                  <a:pt x="87" y="575"/>
                  <a:pt x="87" y="575"/>
                  <a:pt x="87" y="575"/>
                </a:cubicBezTo>
                <a:cubicBezTo>
                  <a:pt x="88" y="624"/>
                  <a:pt x="92" y="668"/>
                  <a:pt x="97" y="705"/>
                </a:cubicBezTo>
                <a:cubicBezTo>
                  <a:pt x="97" y="704"/>
                  <a:pt x="97" y="704"/>
                  <a:pt x="97" y="704"/>
                </a:cubicBezTo>
                <a:cubicBezTo>
                  <a:pt x="119" y="701"/>
                  <a:pt x="143" y="700"/>
                  <a:pt x="167" y="700"/>
                </a:cubicBezTo>
                <a:cubicBezTo>
                  <a:pt x="188" y="700"/>
                  <a:pt x="210" y="701"/>
                  <a:pt x="233" y="704"/>
                </a:cubicBezTo>
                <a:cubicBezTo>
                  <a:pt x="232" y="703"/>
                  <a:pt x="232" y="702"/>
                  <a:pt x="232" y="701"/>
                </a:cubicBezTo>
                <a:cubicBezTo>
                  <a:pt x="230" y="700"/>
                  <a:pt x="229" y="698"/>
                  <a:pt x="228" y="695"/>
                </a:cubicBezTo>
                <a:cubicBezTo>
                  <a:pt x="223" y="686"/>
                  <a:pt x="222" y="676"/>
                  <a:pt x="223" y="666"/>
                </a:cubicBezTo>
                <a:cubicBezTo>
                  <a:pt x="227" y="643"/>
                  <a:pt x="247" y="625"/>
                  <a:pt x="271" y="625"/>
                </a:cubicBezTo>
                <a:cubicBezTo>
                  <a:pt x="274" y="625"/>
                  <a:pt x="276" y="625"/>
                  <a:pt x="278" y="626"/>
                </a:cubicBezTo>
                <a:cubicBezTo>
                  <a:pt x="305" y="630"/>
                  <a:pt x="323" y="654"/>
                  <a:pt x="319" y="681"/>
                </a:cubicBezTo>
                <a:cubicBezTo>
                  <a:pt x="318" y="691"/>
                  <a:pt x="313" y="700"/>
                  <a:pt x="306" y="707"/>
                </a:cubicBezTo>
                <a:cubicBezTo>
                  <a:pt x="304" y="709"/>
                  <a:pt x="303" y="710"/>
                  <a:pt x="301" y="712"/>
                </a:cubicBezTo>
                <a:cubicBezTo>
                  <a:pt x="300" y="713"/>
                  <a:pt x="299" y="714"/>
                  <a:pt x="298" y="714"/>
                </a:cubicBezTo>
                <a:cubicBezTo>
                  <a:pt x="344" y="724"/>
                  <a:pt x="391" y="738"/>
                  <a:pt x="440" y="757"/>
                </a:cubicBezTo>
                <a:cubicBezTo>
                  <a:pt x="451" y="761"/>
                  <a:pt x="451" y="761"/>
                  <a:pt x="451" y="761"/>
                </a:cubicBezTo>
                <a:cubicBezTo>
                  <a:pt x="452" y="761"/>
                  <a:pt x="453" y="760"/>
                  <a:pt x="454" y="760"/>
                </a:cubicBezTo>
                <a:cubicBezTo>
                  <a:pt x="582" y="724"/>
                  <a:pt x="623" y="665"/>
                  <a:pt x="633" y="647"/>
                </a:cubicBezTo>
                <a:cubicBezTo>
                  <a:pt x="656" y="610"/>
                  <a:pt x="670" y="529"/>
                  <a:pt x="669" y="44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31CAAC26-E466-4D7E-817B-485F7B6A68E9}"/>
              </a:ext>
            </a:extLst>
          </p:cNvPr>
          <p:cNvSpPr>
            <a:spLocks/>
          </p:cNvSpPr>
          <p:nvPr/>
        </p:nvSpPr>
        <p:spPr bwMode="auto">
          <a:xfrm>
            <a:off x="5083175" y="3255963"/>
            <a:ext cx="1512887" cy="1252538"/>
          </a:xfrm>
          <a:custGeom>
            <a:avLst/>
            <a:gdLst>
              <a:gd name="T0" fmla="*/ 657 w 671"/>
              <a:gd name="T1" fmla="*/ 285 h 556"/>
              <a:gd name="T2" fmla="*/ 655 w 671"/>
              <a:gd name="T3" fmla="*/ 247 h 556"/>
              <a:gd name="T4" fmla="*/ 648 w 671"/>
              <a:gd name="T5" fmla="*/ 251 h 556"/>
              <a:gd name="T6" fmla="*/ 631 w 671"/>
              <a:gd name="T7" fmla="*/ 261 h 556"/>
              <a:gd name="T8" fmla="*/ 611 w 671"/>
              <a:gd name="T9" fmla="*/ 262 h 556"/>
              <a:gd name="T10" fmla="*/ 597 w 671"/>
              <a:gd name="T11" fmla="*/ 259 h 556"/>
              <a:gd name="T12" fmla="*/ 585 w 671"/>
              <a:gd name="T13" fmla="*/ 251 h 556"/>
              <a:gd name="T14" fmla="*/ 574 w 671"/>
              <a:gd name="T15" fmla="*/ 237 h 556"/>
              <a:gd name="T16" fmla="*/ 569 w 671"/>
              <a:gd name="T17" fmla="*/ 223 h 556"/>
              <a:gd name="T18" fmla="*/ 570 w 671"/>
              <a:gd name="T19" fmla="*/ 202 h 556"/>
              <a:gd name="T20" fmla="*/ 578 w 671"/>
              <a:gd name="T21" fmla="*/ 185 h 556"/>
              <a:gd name="T22" fmla="*/ 592 w 671"/>
              <a:gd name="T23" fmla="*/ 173 h 556"/>
              <a:gd name="T24" fmla="*/ 617 w 671"/>
              <a:gd name="T25" fmla="*/ 166 h 556"/>
              <a:gd name="T26" fmla="*/ 625 w 671"/>
              <a:gd name="T27" fmla="*/ 167 h 556"/>
              <a:gd name="T28" fmla="*/ 636 w 671"/>
              <a:gd name="T29" fmla="*/ 170 h 556"/>
              <a:gd name="T30" fmla="*/ 645 w 671"/>
              <a:gd name="T31" fmla="*/ 175 h 556"/>
              <a:gd name="T32" fmla="*/ 654 w 671"/>
              <a:gd name="T33" fmla="*/ 182 h 556"/>
              <a:gd name="T34" fmla="*/ 658 w 671"/>
              <a:gd name="T35" fmla="*/ 161 h 556"/>
              <a:gd name="T36" fmla="*/ 670 w 671"/>
              <a:gd name="T37" fmla="*/ 75 h 556"/>
              <a:gd name="T38" fmla="*/ 544 w 671"/>
              <a:gd name="T39" fmla="*/ 118 h 556"/>
              <a:gd name="T40" fmla="*/ 475 w 671"/>
              <a:gd name="T41" fmla="*/ 60 h 556"/>
              <a:gd name="T42" fmla="*/ 338 w 671"/>
              <a:gd name="T43" fmla="*/ 47 h 556"/>
              <a:gd name="T44" fmla="*/ 294 w 671"/>
              <a:gd name="T45" fmla="*/ 105 h 556"/>
              <a:gd name="T46" fmla="*/ 258 w 671"/>
              <a:gd name="T47" fmla="*/ 146 h 556"/>
              <a:gd name="T48" fmla="*/ 247 w 671"/>
              <a:gd name="T49" fmla="*/ 146 h 556"/>
              <a:gd name="T50" fmla="*/ 244 w 671"/>
              <a:gd name="T51" fmla="*/ 142 h 556"/>
              <a:gd name="T52" fmla="*/ 241 w 671"/>
              <a:gd name="T53" fmla="*/ 132 h 556"/>
              <a:gd name="T54" fmla="*/ 239 w 671"/>
              <a:gd name="T55" fmla="*/ 120 h 556"/>
              <a:gd name="T56" fmla="*/ 235 w 671"/>
              <a:gd name="T57" fmla="*/ 111 h 556"/>
              <a:gd name="T58" fmla="*/ 229 w 671"/>
              <a:gd name="T59" fmla="*/ 104 h 556"/>
              <a:gd name="T60" fmla="*/ 203 w 671"/>
              <a:gd name="T61" fmla="*/ 92 h 556"/>
              <a:gd name="T62" fmla="*/ 190 w 671"/>
              <a:gd name="T63" fmla="*/ 93 h 556"/>
              <a:gd name="T64" fmla="*/ 179 w 671"/>
              <a:gd name="T65" fmla="*/ 98 h 556"/>
              <a:gd name="T66" fmla="*/ 172 w 671"/>
              <a:gd name="T67" fmla="*/ 161 h 556"/>
              <a:gd name="T68" fmla="*/ 179 w 671"/>
              <a:gd name="T69" fmla="*/ 167 h 556"/>
              <a:gd name="T70" fmla="*/ 188 w 671"/>
              <a:gd name="T71" fmla="*/ 170 h 556"/>
              <a:gd name="T72" fmla="*/ 194 w 671"/>
              <a:gd name="T73" fmla="*/ 172 h 556"/>
              <a:gd name="T74" fmla="*/ 202 w 671"/>
              <a:gd name="T75" fmla="*/ 173 h 556"/>
              <a:gd name="T76" fmla="*/ 210 w 671"/>
              <a:gd name="T77" fmla="*/ 175 h 556"/>
              <a:gd name="T78" fmla="*/ 215 w 671"/>
              <a:gd name="T79" fmla="*/ 187 h 556"/>
              <a:gd name="T80" fmla="*/ 194 w 671"/>
              <a:gd name="T81" fmla="*/ 207 h 556"/>
              <a:gd name="T82" fmla="*/ 0 w 671"/>
              <a:gd name="T83" fmla="*/ 332 h 556"/>
              <a:gd name="T84" fmla="*/ 395 w 671"/>
              <a:gd name="T85" fmla="*/ 550 h 556"/>
              <a:gd name="T86" fmla="*/ 517 w 671"/>
              <a:gd name="T87" fmla="*/ 444 h 556"/>
              <a:gd name="T88" fmla="*/ 517 w 671"/>
              <a:gd name="T89" fmla="*/ 453 h 556"/>
              <a:gd name="T90" fmla="*/ 516 w 671"/>
              <a:gd name="T91" fmla="*/ 459 h 556"/>
              <a:gd name="T92" fmla="*/ 516 w 671"/>
              <a:gd name="T93" fmla="*/ 468 h 556"/>
              <a:gd name="T94" fmla="*/ 518 w 671"/>
              <a:gd name="T95" fmla="*/ 477 h 556"/>
              <a:gd name="T96" fmla="*/ 524 w 671"/>
              <a:gd name="T97" fmla="*/ 488 h 556"/>
              <a:gd name="T98" fmla="*/ 540 w 671"/>
              <a:gd name="T99" fmla="*/ 501 h 556"/>
              <a:gd name="T100" fmla="*/ 556 w 671"/>
              <a:gd name="T101" fmla="*/ 504 h 556"/>
              <a:gd name="T102" fmla="*/ 571 w 671"/>
              <a:gd name="T103" fmla="*/ 501 h 556"/>
              <a:gd name="T104" fmla="*/ 583 w 671"/>
              <a:gd name="T105" fmla="*/ 494 h 556"/>
              <a:gd name="T106" fmla="*/ 590 w 671"/>
              <a:gd name="T107" fmla="*/ 485 h 556"/>
              <a:gd name="T108" fmla="*/ 596 w 671"/>
              <a:gd name="T109" fmla="*/ 471 h 556"/>
              <a:gd name="T110" fmla="*/ 596 w 671"/>
              <a:gd name="T111" fmla="*/ 460 h 556"/>
              <a:gd name="T112" fmla="*/ 593 w 671"/>
              <a:gd name="T113" fmla="*/ 448 h 556"/>
              <a:gd name="T114" fmla="*/ 581 w 671"/>
              <a:gd name="T115" fmla="*/ 433 h 556"/>
              <a:gd name="T116" fmla="*/ 567 w 671"/>
              <a:gd name="T117" fmla="*/ 425 h 556"/>
              <a:gd name="T118" fmla="*/ 561 w 671"/>
              <a:gd name="T119" fmla="*/ 421 h 556"/>
              <a:gd name="T120" fmla="*/ 561 w 671"/>
              <a:gd name="T121" fmla="*/ 406 h 556"/>
              <a:gd name="T122" fmla="*/ 597 w 671"/>
              <a:gd name="T123" fmla="*/ 392 h 556"/>
              <a:gd name="T124" fmla="*/ 638 w 671"/>
              <a:gd name="T125" fmla="*/ 380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  <a:cxn ang="0">
                <a:pos x="T124" y="T125"/>
              </a:cxn>
            </a:cxnLst>
            <a:rect l="0" t="0" r="r" b="b"/>
            <a:pathLst>
              <a:path w="671" h="556">
                <a:moveTo>
                  <a:pt x="666" y="373"/>
                </a:moveTo>
                <a:cubicBezTo>
                  <a:pt x="665" y="367"/>
                  <a:pt x="665" y="367"/>
                  <a:pt x="665" y="367"/>
                </a:cubicBezTo>
                <a:cubicBezTo>
                  <a:pt x="665" y="367"/>
                  <a:pt x="665" y="367"/>
                  <a:pt x="665" y="367"/>
                </a:cubicBezTo>
                <a:cubicBezTo>
                  <a:pt x="665" y="367"/>
                  <a:pt x="665" y="367"/>
                  <a:pt x="665" y="367"/>
                </a:cubicBezTo>
                <a:cubicBezTo>
                  <a:pt x="661" y="341"/>
                  <a:pt x="659" y="315"/>
                  <a:pt x="657" y="290"/>
                </a:cubicBezTo>
                <a:cubicBezTo>
                  <a:pt x="657" y="288"/>
                  <a:pt x="657" y="286"/>
                  <a:pt x="657" y="285"/>
                </a:cubicBezTo>
                <a:cubicBezTo>
                  <a:pt x="657" y="281"/>
                  <a:pt x="657" y="277"/>
                  <a:pt x="656" y="274"/>
                </a:cubicBezTo>
                <a:cubicBezTo>
                  <a:pt x="656" y="271"/>
                  <a:pt x="656" y="269"/>
                  <a:pt x="656" y="266"/>
                </a:cubicBezTo>
                <a:cubicBezTo>
                  <a:pt x="656" y="263"/>
                  <a:pt x="656" y="260"/>
                  <a:pt x="656" y="257"/>
                </a:cubicBezTo>
                <a:cubicBezTo>
                  <a:pt x="656" y="255"/>
                  <a:pt x="656" y="252"/>
                  <a:pt x="656" y="249"/>
                </a:cubicBezTo>
                <a:cubicBezTo>
                  <a:pt x="656" y="248"/>
                  <a:pt x="656" y="247"/>
                  <a:pt x="656" y="247"/>
                </a:cubicBezTo>
                <a:cubicBezTo>
                  <a:pt x="655" y="247"/>
                  <a:pt x="655" y="247"/>
                  <a:pt x="655" y="247"/>
                </a:cubicBezTo>
                <a:cubicBezTo>
                  <a:pt x="654" y="247"/>
                  <a:pt x="654" y="247"/>
                  <a:pt x="654" y="247"/>
                </a:cubicBezTo>
                <a:cubicBezTo>
                  <a:pt x="654" y="247"/>
                  <a:pt x="653" y="248"/>
                  <a:pt x="652" y="248"/>
                </a:cubicBezTo>
                <a:cubicBezTo>
                  <a:pt x="652" y="248"/>
                  <a:pt x="652" y="248"/>
                  <a:pt x="652" y="248"/>
                </a:cubicBezTo>
                <a:cubicBezTo>
                  <a:pt x="651" y="249"/>
                  <a:pt x="650" y="249"/>
                  <a:pt x="650" y="250"/>
                </a:cubicBezTo>
                <a:cubicBezTo>
                  <a:pt x="649" y="251"/>
                  <a:pt x="649" y="251"/>
                  <a:pt x="649" y="251"/>
                </a:cubicBezTo>
                <a:cubicBezTo>
                  <a:pt x="648" y="251"/>
                  <a:pt x="648" y="251"/>
                  <a:pt x="648" y="251"/>
                </a:cubicBezTo>
                <a:cubicBezTo>
                  <a:pt x="647" y="252"/>
                  <a:pt x="646" y="253"/>
                  <a:pt x="645" y="254"/>
                </a:cubicBezTo>
                <a:cubicBezTo>
                  <a:pt x="644" y="254"/>
                  <a:pt x="644" y="254"/>
                  <a:pt x="644" y="254"/>
                </a:cubicBezTo>
                <a:cubicBezTo>
                  <a:pt x="642" y="256"/>
                  <a:pt x="640" y="257"/>
                  <a:pt x="638" y="258"/>
                </a:cubicBezTo>
                <a:cubicBezTo>
                  <a:pt x="637" y="259"/>
                  <a:pt x="635" y="259"/>
                  <a:pt x="634" y="259"/>
                </a:cubicBezTo>
                <a:cubicBezTo>
                  <a:pt x="633" y="260"/>
                  <a:pt x="633" y="260"/>
                  <a:pt x="633" y="260"/>
                </a:cubicBezTo>
                <a:cubicBezTo>
                  <a:pt x="632" y="260"/>
                  <a:pt x="631" y="260"/>
                  <a:pt x="631" y="261"/>
                </a:cubicBezTo>
                <a:cubicBezTo>
                  <a:pt x="629" y="261"/>
                  <a:pt x="627" y="262"/>
                  <a:pt x="626" y="262"/>
                </a:cubicBezTo>
                <a:cubicBezTo>
                  <a:pt x="625" y="262"/>
                  <a:pt x="625" y="262"/>
                  <a:pt x="625" y="262"/>
                </a:cubicBezTo>
                <a:cubicBezTo>
                  <a:pt x="625" y="262"/>
                  <a:pt x="624" y="262"/>
                  <a:pt x="623" y="262"/>
                </a:cubicBezTo>
                <a:cubicBezTo>
                  <a:pt x="621" y="263"/>
                  <a:pt x="619" y="263"/>
                  <a:pt x="617" y="263"/>
                </a:cubicBezTo>
                <a:cubicBezTo>
                  <a:pt x="615" y="263"/>
                  <a:pt x="615" y="263"/>
                  <a:pt x="615" y="263"/>
                </a:cubicBezTo>
                <a:cubicBezTo>
                  <a:pt x="614" y="263"/>
                  <a:pt x="612" y="263"/>
                  <a:pt x="611" y="262"/>
                </a:cubicBezTo>
                <a:cubicBezTo>
                  <a:pt x="611" y="262"/>
                  <a:pt x="610" y="262"/>
                  <a:pt x="610" y="262"/>
                </a:cubicBezTo>
                <a:cubicBezTo>
                  <a:pt x="608" y="262"/>
                  <a:pt x="607" y="262"/>
                  <a:pt x="606" y="262"/>
                </a:cubicBezTo>
                <a:cubicBezTo>
                  <a:pt x="606" y="262"/>
                  <a:pt x="605" y="262"/>
                  <a:pt x="605" y="261"/>
                </a:cubicBezTo>
                <a:cubicBezTo>
                  <a:pt x="604" y="261"/>
                  <a:pt x="603" y="261"/>
                  <a:pt x="601" y="260"/>
                </a:cubicBezTo>
                <a:cubicBezTo>
                  <a:pt x="601" y="260"/>
                  <a:pt x="601" y="260"/>
                  <a:pt x="601" y="260"/>
                </a:cubicBezTo>
                <a:cubicBezTo>
                  <a:pt x="600" y="260"/>
                  <a:pt x="598" y="259"/>
                  <a:pt x="597" y="259"/>
                </a:cubicBezTo>
                <a:cubicBezTo>
                  <a:pt x="597" y="259"/>
                  <a:pt x="597" y="259"/>
                  <a:pt x="597" y="259"/>
                </a:cubicBezTo>
                <a:cubicBezTo>
                  <a:pt x="595" y="258"/>
                  <a:pt x="594" y="257"/>
                  <a:pt x="593" y="257"/>
                </a:cubicBezTo>
                <a:cubicBezTo>
                  <a:pt x="592" y="256"/>
                  <a:pt x="592" y="256"/>
                  <a:pt x="592" y="256"/>
                </a:cubicBezTo>
                <a:cubicBezTo>
                  <a:pt x="591" y="256"/>
                  <a:pt x="590" y="255"/>
                  <a:pt x="589" y="254"/>
                </a:cubicBezTo>
                <a:cubicBezTo>
                  <a:pt x="588" y="254"/>
                  <a:pt x="588" y="254"/>
                  <a:pt x="588" y="254"/>
                </a:cubicBezTo>
                <a:cubicBezTo>
                  <a:pt x="587" y="253"/>
                  <a:pt x="586" y="252"/>
                  <a:pt x="585" y="251"/>
                </a:cubicBezTo>
                <a:cubicBezTo>
                  <a:pt x="584" y="250"/>
                  <a:pt x="583" y="249"/>
                  <a:pt x="582" y="248"/>
                </a:cubicBezTo>
                <a:cubicBezTo>
                  <a:pt x="581" y="248"/>
                  <a:pt x="581" y="248"/>
                  <a:pt x="581" y="248"/>
                </a:cubicBezTo>
                <a:cubicBezTo>
                  <a:pt x="580" y="247"/>
                  <a:pt x="579" y="246"/>
                  <a:pt x="579" y="245"/>
                </a:cubicBezTo>
                <a:cubicBezTo>
                  <a:pt x="578" y="244"/>
                  <a:pt x="577" y="243"/>
                  <a:pt x="576" y="242"/>
                </a:cubicBezTo>
                <a:cubicBezTo>
                  <a:pt x="576" y="241"/>
                  <a:pt x="576" y="241"/>
                  <a:pt x="576" y="241"/>
                </a:cubicBezTo>
                <a:cubicBezTo>
                  <a:pt x="575" y="240"/>
                  <a:pt x="574" y="238"/>
                  <a:pt x="574" y="237"/>
                </a:cubicBezTo>
                <a:cubicBezTo>
                  <a:pt x="573" y="235"/>
                  <a:pt x="572" y="234"/>
                  <a:pt x="572" y="233"/>
                </a:cubicBezTo>
                <a:cubicBezTo>
                  <a:pt x="572" y="232"/>
                  <a:pt x="572" y="232"/>
                  <a:pt x="572" y="232"/>
                </a:cubicBezTo>
                <a:cubicBezTo>
                  <a:pt x="571" y="231"/>
                  <a:pt x="571" y="230"/>
                  <a:pt x="570" y="228"/>
                </a:cubicBezTo>
                <a:cubicBezTo>
                  <a:pt x="570" y="228"/>
                  <a:pt x="570" y="228"/>
                  <a:pt x="570" y="228"/>
                </a:cubicBezTo>
                <a:cubicBezTo>
                  <a:pt x="570" y="227"/>
                  <a:pt x="569" y="225"/>
                  <a:pt x="569" y="224"/>
                </a:cubicBezTo>
                <a:cubicBezTo>
                  <a:pt x="569" y="224"/>
                  <a:pt x="569" y="224"/>
                  <a:pt x="569" y="223"/>
                </a:cubicBezTo>
                <a:cubicBezTo>
                  <a:pt x="569" y="222"/>
                  <a:pt x="569" y="221"/>
                  <a:pt x="568" y="220"/>
                </a:cubicBezTo>
                <a:cubicBezTo>
                  <a:pt x="568" y="219"/>
                  <a:pt x="568" y="219"/>
                  <a:pt x="568" y="218"/>
                </a:cubicBezTo>
                <a:cubicBezTo>
                  <a:pt x="568" y="217"/>
                  <a:pt x="568" y="215"/>
                  <a:pt x="568" y="214"/>
                </a:cubicBezTo>
                <a:cubicBezTo>
                  <a:pt x="568" y="212"/>
                  <a:pt x="568" y="210"/>
                  <a:pt x="569" y="208"/>
                </a:cubicBezTo>
                <a:cubicBezTo>
                  <a:pt x="569" y="207"/>
                  <a:pt x="569" y="207"/>
                  <a:pt x="569" y="207"/>
                </a:cubicBezTo>
                <a:cubicBezTo>
                  <a:pt x="569" y="205"/>
                  <a:pt x="569" y="204"/>
                  <a:pt x="570" y="202"/>
                </a:cubicBezTo>
                <a:cubicBezTo>
                  <a:pt x="570" y="202"/>
                  <a:pt x="570" y="201"/>
                  <a:pt x="570" y="201"/>
                </a:cubicBezTo>
                <a:cubicBezTo>
                  <a:pt x="571" y="199"/>
                  <a:pt x="571" y="198"/>
                  <a:pt x="572" y="197"/>
                </a:cubicBezTo>
                <a:cubicBezTo>
                  <a:pt x="572" y="196"/>
                  <a:pt x="572" y="196"/>
                  <a:pt x="572" y="195"/>
                </a:cubicBezTo>
                <a:cubicBezTo>
                  <a:pt x="573" y="194"/>
                  <a:pt x="574" y="192"/>
                  <a:pt x="574" y="190"/>
                </a:cubicBezTo>
                <a:cubicBezTo>
                  <a:pt x="575" y="190"/>
                  <a:pt x="575" y="190"/>
                  <a:pt x="575" y="190"/>
                </a:cubicBezTo>
                <a:cubicBezTo>
                  <a:pt x="576" y="188"/>
                  <a:pt x="577" y="187"/>
                  <a:pt x="578" y="185"/>
                </a:cubicBezTo>
                <a:cubicBezTo>
                  <a:pt x="578" y="185"/>
                  <a:pt x="578" y="185"/>
                  <a:pt x="579" y="184"/>
                </a:cubicBezTo>
                <a:cubicBezTo>
                  <a:pt x="580" y="183"/>
                  <a:pt x="581" y="182"/>
                  <a:pt x="582" y="181"/>
                </a:cubicBezTo>
                <a:cubicBezTo>
                  <a:pt x="582" y="180"/>
                  <a:pt x="582" y="180"/>
                  <a:pt x="583" y="180"/>
                </a:cubicBezTo>
                <a:cubicBezTo>
                  <a:pt x="584" y="178"/>
                  <a:pt x="585" y="177"/>
                  <a:pt x="587" y="176"/>
                </a:cubicBezTo>
                <a:cubicBezTo>
                  <a:pt x="587" y="176"/>
                  <a:pt x="588" y="176"/>
                  <a:pt x="588" y="175"/>
                </a:cubicBezTo>
                <a:cubicBezTo>
                  <a:pt x="589" y="174"/>
                  <a:pt x="591" y="173"/>
                  <a:pt x="592" y="173"/>
                </a:cubicBezTo>
                <a:cubicBezTo>
                  <a:pt x="593" y="172"/>
                  <a:pt x="593" y="172"/>
                  <a:pt x="593" y="172"/>
                </a:cubicBezTo>
                <a:cubicBezTo>
                  <a:pt x="597" y="170"/>
                  <a:pt x="600" y="169"/>
                  <a:pt x="604" y="168"/>
                </a:cubicBezTo>
                <a:cubicBezTo>
                  <a:pt x="605" y="167"/>
                  <a:pt x="605" y="167"/>
                  <a:pt x="605" y="167"/>
                </a:cubicBezTo>
                <a:cubicBezTo>
                  <a:pt x="607" y="167"/>
                  <a:pt x="608" y="167"/>
                  <a:pt x="610" y="166"/>
                </a:cubicBezTo>
                <a:cubicBezTo>
                  <a:pt x="611" y="166"/>
                  <a:pt x="611" y="166"/>
                  <a:pt x="611" y="166"/>
                </a:cubicBezTo>
                <a:cubicBezTo>
                  <a:pt x="613" y="166"/>
                  <a:pt x="615" y="166"/>
                  <a:pt x="617" y="166"/>
                </a:cubicBezTo>
                <a:cubicBezTo>
                  <a:pt x="617" y="166"/>
                  <a:pt x="617" y="166"/>
                  <a:pt x="617" y="166"/>
                </a:cubicBezTo>
                <a:cubicBezTo>
                  <a:pt x="618" y="166"/>
                  <a:pt x="618" y="166"/>
                  <a:pt x="618" y="166"/>
                </a:cubicBezTo>
                <a:cubicBezTo>
                  <a:pt x="619" y="166"/>
                  <a:pt x="620" y="166"/>
                  <a:pt x="621" y="166"/>
                </a:cubicBezTo>
                <a:cubicBezTo>
                  <a:pt x="622" y="166"/>
                  <a:pt x="622" y="166"/>
                  <a:pt x="622" y="166"/>
                </a:cubicBezTo>
                <a:cubicBezTo>
                  <a:pt x="623" y="166"/>
                  <a:pt x="623" y="166"/>
                  <a:pt x="623" y="166"/>
                </a:cubicBezTo>
                <a:cubicBezTo>
                  <a:pt x="624" y="166"/>
                  <a:pt x="624" y="167"/>
                  <a:pt x="625" y="167"/>
                </a:cubicBezTo>
                <a:cubicBezTo>
                  <a:pt x="625" y="167"/>
                  <a:pt x="626" y="167"/>
                  <a:pt x="626" y="167"/>
                </a:cubicBezTo>
                <a:cubicBezTo>
                  <a:pt x="627" y="167"/>
                  <a:pt x="628" y="167"/>
                  <a:pt x="629" y="167"/>
                </a:cubicBezTo>
                <a:cubicBezTo>
                  <a:pt x="630" y="168"/>
                  <a:pt x="630" y="168"/>
                  <a:pt x="630" y="168"/>
                </a:cubicBezTo>
                <a:cubicBezTo>
                  <a:pt x="631" y="168"/>
                  <a:pt x="631" y="168"/>
                  <a:pt x="632" y="169"/>
                </a:cubicBezTo>
                <a:cubicBezTo>
                  <a:pt x="633" y="169"/>
                  <a:pt x="633" y="169"/>
                  <a:pt x="633" y="169"/>
                </a:cubicBezTo>
                <a:cubicBezTo>
                  <a:pt x="634" y="169"/>
                  <a:pt x="635" y="170"/>
                  <a:pt x="636" y="170"/>
                </a:cubicBezTo>
                <a:cubicBezTo>
                  <a:pt x="636" y="170"/>
                  <a:pt x="636" y="170"/>
                  <a:pt x="637" y="170"/>
                </a:cubicBezTo>
                <a:cubicBezTo>
                  <a:pt x="637" y="171"/>
                  <a:pt x="638" y="171"/>
                  <a:pt x="639" y="171"/>
                </a:cubicBezTo>
                <a:cubicBezTo>
                  <a:pt x="639" y="172"/>
                  <a:pt x="640" y="172"/>
                  <a:pt x="640" y="172"/>
                </a:cubicBezTo>
                <a:cubicBezTo>
                  <a:pt x="641" y="172"/>
                  <a:pt x="641" y="172"/>
                  <a:pt x="641" y="172"/>
                </a:cubicBezTo>
                <a:cubicBezTo>
                  <a:pt x="641" y="173"/>
                  <a:pt x="642" y="173"/>
                  <a:pt x="642" y="173"/>
                </a:cubicBezTo>
                <a:cubicBezTo>
                  <a:pt x="643" y="174"/>
                  <a:pt x="644" y="175"/>
                  <a:pt x="645" y="175"/>
                </a:cubicBezTo>
                <a:cubicBezTo>
                  <a:pt x="647" y="177"/>
                  <a:pt x="649" y="178"/>
                  <a:pt x="650" y="180"/>
                </a:cubicBezTo>
                <a:cubicBezTo>
                  <a:pt x="650" y="180"/>
                  <a:pt x="650" y="180"/>
                  <a:pt x="650" y="180"/>
                </a:cubicBezTo>
                <a:cubicBezTo>
                  <a:pt x="651" y="180"/>
                  <a:pt x="651" y="180"/>
                  <a:pt x="651" y="180"/>
                </a:cubicBezTo>
                <a:cubicBezTo>
                  <a:pt x="651" y="180"/>
                  <a:pt x="651" y="180"/>
                  <a:pt x="652" y="181"/>
                </a:cubicBezTo>
                <a:cubicBezTo>
                  <a:pt x="652" y="181"/>
                  <a:pt x="653" y="182"/>
                  <a:pt x="653" y="182"/>
                </a:cubicBezTo>
                <a:cubicBezTo>
                  <a:pt x="654" y="182"/>
                  <a:pt x="654" y="182"/>
                  <a:pt x="654" y="182"/>
                </a:cubicBezTo>
                <a:cubicBezTo>
                  <a:pt x="655" y="183"/>
                  <a:pt x="655" y="183"/>
                  <a:pt x="656" y="183"/>
                </a:cubicBezTo>
                <a:cubicBezTo>
                  <a:pt x="656" y="183"/>
                  <a:pt x="656" y="183"/>
                  <a:pt x="656" y="183"/>
                </a:cubicBezTo>
                <a:cubicBezTo>
                  <a:pt x="657" y="184"/>
                  <a:pt x="657" y="184"/>
                  <a:pt x="657" y="184"/>
                </a:cubicBezTo>
                <a:cubicBezTo>
                  <a:pt x="657" y="182"/>
                  <a:pt x="657" y="181"/>
                  <a:pt x="657" y="180"/>
                </a:cubicBezTo>
                <a:cubicBezTo>
                  <a:pt x="657" y="177"/>
                  <a:pt x="657" y="175"/>
                  <a:pt x="658" y="172"/>
                </a:cubicBezTo>
                <a:cubicBezTo>
                  <a:pt x="658" y="168"/>
                  <a:pt x="658" y="165"/>
                  <a:pt x="658" y="161"/>
                </a:cubicBezTo>
                <a:cubicBezTo>
                  <a:pt x="659" y="159"/>
                  <a:pt x="659" y="156"/>
                  <a:pt x="659" y="154"/>
                </a:cubicBezTo>
                <a:cubicBezTo>
                  <a:pt x="659" y="148"/>
                  <a:pt x="660" y="143"/>
                  <a:pt x="661" y="137"/>
                </a:cubicBezTo>
                <a:cubicBezTo>
                  <a:pt x="661" y="135"/>
                  <a:pt x="661" y="133"/>
                  <a:pt x="661" y="132"/>
                </a:cubicBezTo>
                <a:cubicBezTo>
                  <a:pt x="662" y="127"/>
                  <a:pt x="662" y="122"/>
                  <a:pt x="663" y="118"/>
                </a:cubicBezTo>
                <a:cubicBezTo>
                  <a:pt x="663" y="116"/>
                  <a:pt x="664" y="114"/>
                  <a:pt x="664" y="112"/>
                </a:cubicBezTo>
                <a:cubicBezTo>
                  <a:pt x="666" y="100"/>
                  <a:pt x="668" y="87"/>
                  <a:pt x="670" y="75"/>
                </a:cubicBezTo>
                <a:cubicBezTo>
                  <a:pt x="671" y="74"/>
                  <a:pt x="671" y="74"/>
                  <a:pt x="671" y="73"/>
                </a:cubicBezTo>
                <a:cubicBezTo>
                  <a:pt x="645" y="78"/>
                  <a:pt x="620" y="80"/>
                  <a:pt x="596" y="80"/>
                </a:cubicBezTo>
                <a:cubicBezTo>
                  <a:pt x="577" y="80"/>
                  <a:pt x="558" y="79"/>
                  <a:pt x="540" y="76"/>
                </a:cubicBezTo>
                <a:cubicBezTo>
                  <a:pt x="540" y="77"/>
                  <a:pt x="541" y="79"/>
                  <a:pt x="542" y="82"/>
                </a:cubicBezTo>
                <a:cubicBezTo>
                  <a:pt x="543" y="84"/>
                  <a:pt x="543" y="86"/>
                  <a:pt x="544" y="88"/>
                </a:cubicBezTo>
                <a:cubicBezTo>
                  <a:pt x="547" y="98"/>
                  <a:pt x="547" y="108"/>
                  <a:pt x="544" y="118"/>
                </a:cubicBezTo>
                <a:cubicBezTo>
                  <a:pt x="537" y="138"/>
                  <a:pt x="519" y="151"/>
                  <a:pt x="498" y="151"/>
                </a:cubicBezTo>
                <a:cubicBezTo>
                  <a:pt x="493" y="151"/>
                  <a:pt x="488" y="151"/>
                  <a:pt x="483" y="149"/>
                </a:cubicBezTo>
                <a:cubicBezTo>
                  <a:pt x="457" y="141"/>
                  <a:pt x="444" y="113"/>
                  <a:pt x="452" y="88"/>
                </a:cubicBezTo>
                <a:cubicBezTo>
                  <a:pt x="455" y="78"/>
                  <a:pt x="461" y="70"/>
                  <a:pt x="469" y="64"/>
                </a:cubicBezTo>
                <a:cubicBezTo>
                  <a:pt x="471" y="63"/>
                  <a:pt x="473" y="61"/>
                  <a:pt x="475" y="60"/>
                </a:cubicBezTo>
                <a:cubicBezTo>
                  <a:pt x="475" y="60"/>
                  <a:pt x="475" y="60"/>
                  <a:pt x="475" y="60"/>
                </a:cubicBezTo>
                <a:cubicBezTo>
                  <a:pt x="440" y="47"/>
                  <a:pt x="406" y="29"/>
                  <a:pt x="374" y="5"/>
                </a:cubicBezTo>
                <a:cubicBezTo>
                  <a:pt x="368" y="0"/>
                  <a:pt x="368" y="0"/>
                  <a:pt x="368" y="0"/>
                </a:cubicBezTo>
                <a:cubicBezTo>
                  <a:pt x="368" y="0"/>
                  <a:pt x="363" y="8"/>
                  <a:pt x="359" y="14"/>
                </a:cubicBezTo>
                <a:cubicBezTo>
                  <a:pt x="357" y="18"/>
                  <a:pt x="355" y="21"/>
                  <a:pt x="353" y="24"/>
                </a:cubicBezTo>
                <a:cubicBezTo>
                  <a:pt x="351" y="28"/>
                  <a:pt x="349" y="31"/>
                  <a:pt x="346" y="35"/>
                </a:cubicBezTo>
                <a:cubicBezTo>
                  <a:pt x="343" y="39"/>
                  <a:pt x="341" y="43"/>
                  <a:pt x="338" y="47"/>
                </a:cubicBezTo>
                <a:cubicBezTo>
                  <a:pt x="336" y="49"/>
                  <a:pt x="334" y="52"/>
                  <a:pt x="333" y="54"/>
                </a:cubicBezTo>
                <a:cubicBezTo>
                  <a:pt x="329" y="59"/>
                  <a:pt x="326" y="63"/>
                  <a:pt x="323" y="68"/>
                </a:cubicBezTo>
                <a:cubicBezTo>
                  <a:pt x="322" y="70"/>
                  <a:pt x="320" y="72"/>
                  <a:pt x="319" y="73"/>
                </a:cubicBezTo>
                <a:cubicBezTo>
                  <a:pt x="315" y="78"/>
                  <a:pt x="312" y="82"/>
                  <a:pt x="308" y="87"/>
                </a:cubicBezTo>
                <a:cubicBezTo>
                  <a:pt x="307" y="89"/>
                  <a:pt x="306" y="90"/>
                  <a:pt x="304" y="92"/>
                </a:cubicBezTo>
                <a:cubicBezTo>
                  <a:pt x="301" y="96"/>
                  <a:pt x="297" y="101"/>
                  <a:pt x="294" y="105"/>
                </a:cubicBezTo>
                <a:cubicBezTo>
                  <a:pt x="292" y="107"/>
                  <a:pt x="291" y="109"/>
                  <a:pt x="289" y="111"/>
                </a:cubicBezTo>
                <a:cubicBezTo>
                  <a:pt x="286" y="114"/>
                  <a:pt x="283" y="118"/>
                  <a:pt x="279" y="122"/>
                </a:cubicBezTo>
                <a:cubicBezTo>
                  <a:pt x="277" y="124"/>
                  <a:pt x="276" y="126"/>
                  <a:pt x="274" y="128"/>
                </a:cubicBezTo>
                <a:cubicBezTo>
                  <a:pt x="270" y="132"/>
                  <a:pt x="267" y="136"/>
                  <a:pt x="264" y="139"/>
                </a:cubicBezTo>
                <a:cubicBezTo>
                  <a:pt x="262" y="141"/>
                  <a:pt x="260" y="143"/>
                  <a:pt x="259" y="145"/>
                </a:cubicBezTo>
                <a:cubicBezTo>
                  <a:pt x="258" y="146"/>
                  <a:pt x="258" y="146"/>
                  <a:pt x="258" y="146"/>
                </a:cubicBezTo>
                <a:cubicBezTo>
                  <a:pt x="256" y="147"/>
                  <a:pt x="256" y="147"/>
                  <a:pt x="256" y="147"/>
                </a:cubicBezTo>
                <a:cubicBezTo>
                  <a:pt x="255" y="147"/>
                  <a:pt x="255" y="147"/>
                  <a:pt x="254" y="147"/>
                </a:cubicBezTo>
                <a:cubicBezTo>
                  <a:pt x="254" y="147"/>
                  <a:pt x="254" y="147"/>
                  <a:pt x="254" y="147"/>
                </a:cubicBezTo>
                <a:cubicBezTo>
                  <a:pt x="252" y="148"/>
                  <a:pt x="249" y="148"/>
                  <a:pt x="247" y="146"/>
                </a:cubicBezTo>
                <a:cubicBezTo>
                  <a:pt x="247" y="146"/>
                  <a:pt x="247" y="146"/>
                  <a:pt x="247" y="146"/>
                </a:cubicBezTo>
                <a:cubicBezTo>
                  <a:pt x="247" y="146"/>
                  <a:pt x="247" y="146"/>
                  <a:pt x="247" y="146"/>
                </a:cubicBezTo>
                <a:cubicBezTo>
                  <a:pt x="247" y="146"/>
                  <a:pt x="246" y="146"/>
                  <a:pt x="246" y="145"/>
                </a:cubicBezTo>
                <a:cubicBezTo>
                  <a:pt x="246" y="145"/>
                  <a:pt x="246" y="145"/>
                  <a:pt x="246" y="145"/>
                </a:cubicBezTo>
                <a:cubicBezTo>
                  <a:pt x="245" y="145"/>
                  <a:pt x="245" y="144"/>
                  <a:pt x="245" y="144"/>
                </a:cubicBezTo>
                <a:cubicBezTo>
                  <a:pt x="245" y="144"/>
                  <a:pt x="245" y="144"/>
                  <a:pt x="245" y="143"/>
                </a:cubicBezTo>
                <a:cubicBezTo>
                  <a:pt x="244" y="143"/>
                  <a:pt x="244" y="143"/>
                  <a:pt x="244" y="143"/>
                </a:cubicBezTo>
                <a:cubicBezTo>
                  <a:pt x="244" y="143"/>
                  <a:pt x="244" y="142"/>
                  <a:pt x="244" y="142"/>
                </a:cubicBezTo>
                <a:cubicBezTo>
                  <a:pt x="244" y="142"/>
                  <a:pt x="243" y="141"/>
                  <a:pt x="243" y="141"/>
                </a:cubicBezTo>
                <a:cubicBezTo>
                  <a:pt x="243" y="140"/>
                  <a:pt x="242" y="137"/>
                  <a:pt x="241" y="135"/>
                </a:cubicBezTo>
                <a:cubicBezTo>
                  <a:pt x="241" y="135"/>
                  <a:pt x="241" y="134"/>
                  <a:pt x="241" y="134"/>
                </a:cubicBezTo>
                <a:cubicBezTo>
                  <a:pt x="241" y="134"/>
                  <a:pt x="241" y="133"/>
                  <a:pt x="241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41" y="132"/>
                  <a:pt x="241" y="132"/>
                  <a:pt x="241" y="132"/>
                </a:cubicBezTo>
                <a:cubicBezTo>
                  <a:pt x="241" y="132"/>
                  <a:pt x="241" y="131"/>
                  <a:pt x="241" y="131"/>
                </a:cubicBezTo>
                <a:cubicBezTo>
                  <a:pt x="241" y="129"/>
                  <a:pt x="241" y="127"/>
                  <a:pt x="240" y="126"/>
                </a:cubicBezTo>
                <a:cubicBezTo>
                  <a:pt x="240" y="125"/>
                  <a:pt x="240" y="124"/>
                  <a:pt x="240" y="123"/>
                </a:cubicBezTo>
                <a:cubicBezTo>
                  <a:pt x="240" y="122"/>
                  <a:pt x="240" y="122"/>
                  <a:pt x="239" y="121"/>
                </a:cubicBezTo>
                <a:cubicBezTo>
                  <a:pt x="239" y="121"/>
                  <a:pt x="239" y="120"/>
                  <a:pt x="239" y="120"/>
                </a:cubicBezTo>
                <a:cubicBezTo>
                  <a:pt x="239" y="119"/>
                  <a:pt x="238" y="118"/>
                  <a:pt x="238" y="118"/>
                </a:cubicBezTo>
                <a:cubicBezTo>
                  <a:pt x="238" y="117"/>
                  <a:pt x="238" y="117"/>
                  <a:pt x="238" y="117"/>
                </a:cubicBezTo>
                <a:cubicBezTo>
                  <a:pt x="238" y="116"/>
                  <a:pt x="237" y="115"/>
                  <a:pt x="237" y="115"/>
                </a:cubicBezTo>
                <a:cubicBezTo>
                  <a:pt x="237" y="114"/>
                  <a:pt x="237" y="114"/>
                  <a:pt x="237" y="114"/>
                </a:cubicBezTo>
                <a:cubicBezTo>
                  <a:pt x="236" y="113"/>
                  <a:pt x="236" y="112"/>
                  <a:pt x="235" y="112"/>
                </a:cubicBezTo>
                <a:cubicBezTo>
                  <a:pt x="235" y="112"/>
                  <a:pt x="235" y="111"/>
                  <a:pt x="235" y="111"/>
                </a:cubicBezTo>
                <a:cubicBezTo>
                  <a:pt x="235" y="110"/>
                  <a:pt x="234" y="110"/>
                  <a:pt x="234" y="109"/>
                </a:cubicBezTo>
                <a:cubicBezTo>
                  <a:pt x="234" y="109"/>
                  <a:pt x="234" y="109"/>
                  <a:pt x="233" y="109"/>
                </a:cubicBezTo>
                <a:cubicBezTo>
                  <a:pt x="233" y="108"/>
                  <a:pt x="232" y="107"/>
                  <a:pt x="232" y="107"/>
                </a:cubicBezTo>
                <a:cubicBezTo>
                  <a:pt x="232" y="106"/>
                  <a:pt x="232" y="106"/>
                  <a:pt x="231" y="106"/>
                </a:cubicBezTo>
                <a:cubicBezTo>
                  <a:pt x="231" y="105"/>
                  <a:pt x="230" y="104"/>
                  <a:pt x="229" y="104"/>
                </a:cubicBezTo>
                <a:cubicBezTo>
                  <a:pt x="229" y="104"/>
                  <a:pt x="229" y="104"/>
                  <a:pt x="229" y="104"/>
                </a:cubicBezTo>
                <a:cubicBezTo>
                  <a:pt x="229" y="104"/>
                  <a:pt x="229" y="104"/>
                  <a:pt x="229" y="104"/>
                </a:cubicBezTo>
                <a:cubicBezTo>
                  <a:pt x="228" y="103"/>
                  <a:pt x="227" y="102"/>
                  <a:pt x="226" y="101"/>
                </a:cubicBezTo>
                <a:cubicBezTo>
                  <a:pt x="226" y="101"/>
                  <a:pt x="226" y="101"/>
                  <a:pt x="225" y="100"/>
                </a:cubicBezTo>
                <a:cubicBezTo>
                  <a:pt x="225" y="100"/>
                  <a:pt x="224" y="99"/>
                  <a:pt x="223" y="98"/>
                </a:cubicBezTo>
                <a:cubicBezTo>
                  <a:pt x="223" y="98"/>
                  <a:pt x="223" y="98"/>
                  <a:pt x="222" y="98"/>
                </a:cubicBezTo>
                <a:cubicBezTo>
                  <a:pt x="217" y="94"/>
                  <a:pt x="210" y="92"/>
                  <a:pt x="203" y="92"/>
                </a:cubicBezTo>
                <a:cubicBezTo>
                  <a:pt x="202" y="92"/>
                  <a:pt x="202" y="92"/>
                  <a:pt x="201" y="92"/>
                </a:cubicBezTo>
                <a:cubicBezTo>
                  <a:pt x="200" y="92"/>
                  <a:pt x="199" y="92"/>
                  <a:pt x="199" y="92"/>
                </a:cubicBezTo>
                <a:cubicBezTo>
                  <a:pt x="198" y="92"/>
                  <a:pt x="197" y="92"/>
                  <a:pt x="197" y="92"/>
                </a:cubicBezTo>
                <a:cubicBezTo>
                  <a:pt x="196" y="92"/>
                  <a:pt x="195" y="92"/>
                  <a:pt x="194" y="92"/>
                </a:cubicBezTo>
                <a:cubicBezTo>
                  <a:pt x="194" y="92"/>
                  <a:pt x="193" y="92"/>
                  <a:pt x="193" y="92"/>
                </a:cubicBezTo>
                <a:cubicBezTo>
                  <a:pt x="192" y="93"/>
                  <a:pt x="191" y="93"/>
                  <a:pt x="190" y="93"/>
                </a:cubicBezTo>
                <a:cubicBezTo>
                  <a:pt x="190" y="93"/>
                  <a:pt x="189" y="93"/>
                  <a:pt x="189" y="93"/>
                </a:cubicBezTo>
                <a:cubicBezTo>
                  <a:pt x="188" y="94"/>
                  <a:pt x="187" y="94"/>
                  <a:pt x="186" y="94"/>
                </a:cubicBezTo>
                <a:cubicBezTo>
                  <a:pt x="186" y="94"/>
                  <a:pt x="186" y="95"/>
                  <a:pt x="185" y="95"/>
                </a:cubicBezTo>
                <a:cubicBezTo>
                  <a:pt x="184" y="95"/>
                  <a:pt x="183" y="95"/>
                  <a:pt x="182" y="96"/>
                </a:cubicBezTo>
                <a:cubicBezTo>
                  <a:pt x="182" y="96"/>
                  <a:pt x="182" y="96"/>
                  <a:pt x="182" y="96"/>
                </a:cubicBezTo>
                <a:cubicBezTo>
                  <a:pt x="181" y="97"/>
                  <a:pt x="180" y="97"/>
                  <a:pt x="179" y="98"/>
                </a:cubicBezTo>
                <a:cubicBezTo>
                  <a:pt x="179" y="98"/>
                  <a:pt x="179" y="98"/>
                  <a:pt x="178" y="98"/>
                </a:cubicBezTo>
                <a:cubicBezTo>
                  <a:pt x="177" y="99"/>
                  <a:pt x="177" y="100"/>
                  <a:pt x="176" y="100"/>
                </a:cubicBezTo>
                <a:cubicBezTo>
                  <a:pt x="175" y="100"/>
                  <a:pt x="175" y="100"/>
                  <a:pt x="175" y="101"/>
                </a:cubicBezTo>
                <a:cubicBezTo>
                  <a:pt x="174" y="102"/>
                  <a:pt x="173" y="102"/>
                  <a:pt x="172" y="103"/>
                </a:cubicBezTo>
                <a:cubicBezTo>
                  <a:pt x="171" y="104"/>
                  <a:pt x="170" y="106"/>
                  <a:pt x="169" y="107"/>
                </a:cubicBezTo>
                <a:cubicBezTo>
                  <a:pt x="156" y="123"/>
                  <a:pt x="157" y="146"/>
                  <a:pt x="172" y="161"/>
                </a:cubicBezTo>
                <a:cubicBezTo>
                  <a:pt x="172" y="161"/>
                  <a:pt x="172" y="161"/>
                  <a:pt x="173" y="161"/>
                </a:cubicBezTo>
                <a:cubicBezTo>
                  <a:pt x="173" y="162"/>
                  <a:pt x="174" y="162"/>
                  <a:pt x="174" y="163"/>
                </a:cubicBezTo>
                <a:cubicBezTo>
                  <a:pt x="174" y="163"/>
                  <a:pt x="175" y="163"/>
                  <a:pt x="175" y="164"/>
                </a:cubicBezTo>
                <a:cubicBezTo>
                  <a:pt x="176" y="164"/>
                  <a:pt x="176" y="164"/>
                  <a:pt x="177" y="165"/>
                </a:cubicBezTo>
                <a:cubicBezTo>
                  <a:pt x="177" y="165"/>
                  <a:pt x="177" y="165"/>
                  <a:pt x="177" y="165"/>
                </a:cubicBezTo>
                <a:cubicBezTo>
                  <a:pt x="178" y="166"/>
                  <a:pt x="179" y="166"/>
                  <a:pt x="179" y="167"/>
                </a:cubicBezTo>
                <a:cubicBezTo>
                  <a:pt x="180" y="167"/>
                  <a:pt x="180" y="167"/>
                  <a:pt x="180" y="167"/>
                </a:cubicBezTo>
                <a:cubicBezTo>
                  <a:pt x="181" y="167"/>
                  <a:pt x="181" y="168"/>
                  <a:pt x="182" y="168"/>
                </a:cubicBezTo>
                <a:cubicBezTo>
                  <a:pt x="182" y="168"/>
                  <a:pt x="182" y="168"/>
                  <a:pt x="183" y="168"/>
                </a:cubicBezTo>
                <a:cubicBezTo>
                  <a:pt x="183" y="169"/>
                  <a:pt x="184" y="169"/>
                  <a:pt x="185" y="169"/>
                </a:cubicBezTo>
                <a:cubicBezTo>
                  <a:pt x="185" y="170"/>
                  <a:pt x="185" y="170"/>
                  <a:pt x="186" y="170"/>
                </a:cubicBezTo>
                <a:cubicBezTo>
                  <a:pt x="186" y="170"/>
                  <a:pt x="187" y="170"/>
                  <a:pt x="188" y="170"/>
                </a:cubicBezTo>
                <a:cubicBezTo>
                  <a:pt x="188" y="171"/>
                  <a:pt x="189" y="171"/>
                  <a:pt x="189" y="171"/>
                </a:cubicBezTo>
                <a:cubicBezTo>
                  <a:pt x="190" y="171"/>
                  <a:pt x="190" y="171"/>
                  <a:pt x="191" y="171"/>
                </a:cubicBezTo>
                <a:cubicBezTo>
                  <a:pt x="192" y="172"/>
                  <a:pt x="192" y="172"/>
                  <a:pt x="193" y="172"/>
                </a:cubicBezTo>
                <a:cubicBezTo>
                  <a:pt x="193" y="172"/>
                  <a:pt x="194" y="172"/>
                  <a:pt x="194" y="172"/>
                </a:cubicBezTo>
                <a:cubicBezTo>
                  <a:pt x="194" y="172"/>
                  <a:pt x="194" y="172"/>
                  <a:pt x="194" y="172"/>
                </a:cubicBezTo>
                <a:cubicBezTo>
                  <a:pt x="194" y="172"/>
                  <a:pt x="194" y="172"/>
                  <a:pt x="194" y="172"/>
                </a:cubicBezTo>
                <a:cubicBezTo>
                  <a:pt x="196" y="172"/>
                  <a:pt x="197" y="172"/>
                  <a:pt x="199" y="173"/>
                </a:cubicBezTo>
                <a:cubicBezTo>
                  <a:pt x="199" y="173"/>
                  <a:pt x="200" y="173"/>
                  <a:pt x="200" y="173"/>
                </a:cubicBezTo>
                <a:cubicBezTo>
                  <a:pt x="200" y="173"/>
                  <a:pt x="200" y="173"/>
                  <a:pt x="200" y="173"/>
                </a:cubicBezTo>
                <a:cubicBezTo>
                  <a:pt x="200" y="173"/>
                  <a:pt x="200" y="173"/>
                  <a:pt x="200" y="173"/>
                </a:cubicBezTo>
                <a:cubicBezTo>
                  <a:pt x="201" y="173"/>
                  <a:pt x="201" y="173"/>
                  <a:pt x="201" y="173"/>
                </a:cubicBezTo>
                <a:cubicBezTo>
                  <a:pt x="201" y="173"/>
                  <a:pt x="201" y="173"/>
                  <a:pt x="202" y="173"/>
                </a:cubicBezTo>
                <a:cubicBezTo>
                  <a:pt x="202" y="173"/>
                  <a:pt x="203" y="173"/>
                  <a:pt x="203" y="173"/>
                </a:cubicBezTo>
                <a:cubicBezTo>
                  <a:pt x="204" y="173"/>
                  <a:pt x="204" y="173"/>
                  <a:pt x="205" y="174"/>
                </a:cubicBezTo>
                <a:cubicBezTo>
                  <a:pt x="205" y="174"/>
                  <a:pt x="205" y="174"/>
                  <a:pt x="205" y="174"/>
                </a:cubicBezTo>
                <a:cubicBezTo>
                  <a:pt x="206" y="174"/>
                  <a:pt x="207" y="174"/>
                  <a:pt x="207" y="174"/>
                </a:cubicBezTo>
                <a:cubicBezTo>
                  <a:pt x="207" y="174"/>
                  <a:pt x="207" y="174"/>
                  <a:pt x="207" y="174"/>
                </a:cubicBezTo>
                <a:cubicBezTo>
                  <a:pt x="208" y="175"/>
                  <a:pt x="209" y="175"/>
                  <a:pt x="210" y="175"/>
                </a:cubicBezTo>
                <a:cubicBezTo>
                  <a:pt x="210" y="175"/>
                  <a:pt x="214" y="177"/>
                  <a:pt x="215" y="178"/>
                </a:cubicBezTo>
                <a:cubicBezTo>
                  <a:pt x="217" y="180"/>
                  <a:pt x="216" y="183"/>
                  <a:pt x="216" y="183"/>
                </a:cubicBezTo>
                <a:cubicBezTo>
                  <a:pt x="216" y="183"/>
                  <a:pt x="216" y="183"/>
                  <a:pt x="216" y="183"/>
                </a:cubicBezTo>
                <a:cubicBezTo>
                  <a:pt x="216" y="184"/>
                  <a:pt x="216" y="184"/>
                  <a:pt x="215" y="185"/>
                </a:cubicBezTo>
                <a:cubicBezTo>
                  <a:pt x="215" y="185"/>
                  <a:pt x="215" y="185"/>
                  <a:pt x="215" y="185"/>
                </a:cubicBezTo>
                <a:cubicBezTo>
                  <a:pt x="215" y="186"/>
                  <a:pt x="215" y="186"/>
                  <a:pt x="215" y="187"/>
                </a:cubicBezTo>
                <a:cubicBezTo>
                  <a:pt x="215" y="187"/>
                  <a:pt x="215" y="187"/>
                  <a:pt x="215" y="187"/>
                </a:cubicBezTo>
                <a:cubicBezTo>
                  <a:pt x="214" y="189"/>
                  <a:pt x="214" y="189"/>
                  <a:pt x="214" y="189"/>
                </a:cubicBezTo>
                <a:cubicBezTo>
                  <a:pt x="213" y="190"/>
                  <a:pt x="213" y="190"/>
                  <a:pt x="213" y="190"/>
                </a:cubicBezTo>
                <a:cubicBezTo>
                  <a:pt x="211" y="192"/>
                  <a:pt x="209" y="194"/>
                  <a:pt x="206" y="196"/>
                </a:cubicBezTo>
                <a:cubicBezTo>
                  <a:pt x="204" y="198"/>
                  <a:pt x="201" y="201"/>
                  <a:pt x="198" y="203"/>
                </a:cubicBezTo>
                <a:cubicBezTo>
                  <a:pt x="197" y="204"/>
                  <a:pt x="196" y="205"/>
                  <a:pt x="194" y="207"/>
                </a:cubicBezTo>
                <a:cubicBezTo>
                  <a:pt x="135" y="258"/>
                  <a:pt x="76" y="294"/>
                  <a:pt x="26" y="319"/>
                </a:cubicBezTo>
                <a:cubicBezTo>
                  <a:pt x="25" y="320"/>
                  <a:pt x="24" y="320"/>
                  <a:pt x="23" y="320"/>
                </a:cubicBezTo>
                <a:cubicBezTo>
                  <a:pt x="21" y="322"/>
                  <a:pt x="19" y="323"/>
                  <a:pt x="16" y="324"/>
                </a:cubicBezTo>
                <a:cubicBezTo>
                  <a:pt x="15" y="325"/>
                  <a:pt x="13" y="326"/>
                  <a:pt x="11" y="326"/>
                </a:cubicBezTo>
                <a:cubicBezTo>
                  <a:pt x="10" y="327"/>
                  <a:pt x="8" y="328"/>
                  <a:pt x="6" y="329"/>
                </a:cubicBezTo>
                <a:cubicBezTo>
                  <a:pt x="5" y="329"/>
                  <a:pt x="1" y="331"/>
                  <a:pt x="0" y="332"/>
                </a:cubicBezTo>
                <a:cubicBezTo>
                  <a:pt x="2" y="341"/>
                  <a:pt x="2" y="341"/>
                  <a:pt x="2" y="341"/>
                </a:cubicBezTo>
                <a:cubicBezTo>
                  <a:pt x="7" y="379"/>
                  <a:pt x="18" y="412"/>
                  <a:pt x="18" y="414"/>
                </a:cubicBezTo>
                <a:cubicBezTo>
                  <a:pt x="19" y="416"/>
                  <a:pt x="19" y="416"/>
                  <a:pt x="19" y="416"/>
                </a:cubicBezTo>
                <a:cubicBezTo>
                  <a:pt x="20" y="418"/>
                  <a:pt x="20" y="418"/>
                  <a:pt x="20" y="418"/>
                </a:cubicBezTo>
                <a:cubicBezTo>
                  <a:pt x="59" y="508"/>
                  <a:pt x="157" y="556"/>
                  <a:pt x="302" y="556"/>
                </a:cubicBezTo>
                <a:cubicBezTo>
                  <a:pt x="340" y="556"/>
                  <a:pt x="374" y="553"/>
                  <a:pt x="395" y="550"/>
                </a:cubicBezTo>
                <a:cubicBezTo>
                  <a:pt x="419" y="515"/>
                  <a:pt x="450" y="480"/>
                  <a:pt x="489" y="450"/>
                </a:cubicBezTo>
                <a:cubicBezTo>
                  <a:pt x="490" y="449"/>
                  <a:pt x="490" y="449"/>
                  <a:pt x="490" y="449"/>
                </a:cubicBezTo>
                <a:cubicBezTo>
                  <a:pt x="495" y="445"/>
                  <a:pt x="499" y="442"/>
                  <a:pt x="503" y="439"/>
                </a:cubicBezTo>
                <a:cubicBezTo>
                  <a:pt x="504" y="439"/>
                  <a:pt x="504" y="439"/>
                  <a:pt x="505" y="438"/>
                </a:cubicBezTo>
                <a:cubicBezTo>
                  <a:pt x="516" y="431"/>
                  <a:pt x="516" y="431"/>
                  <a:pt x="516" y="431"/>
                </a:cubicBezTo>
                <a:cubicBezTo>
                  <a:pt x="517" y="444"/>
                  <a:pt x="517" y="444"/>
                  <a:pt x="517" y="444"/>
                </a:cubicBezTo>
                <a:cubicBezTo>
                  <a:pt x="517" y="444"/>
                  <a:pt x="517" y="444"/>
                  <a:pt x="517" y="445"/>
                </a:cubicBezTo>
                <a:cubicBezTo>
                  <a:pt x="517" y="445"/>
                  <a:pt x="517" y="446"/>
                  <a:pt x="517" y="447"/>
                </a:cubicBezTo>
                <a:cubicBezTo>
                  <a:pt x="517" y="447"/>
                  <a:pt x="517" y="448"/>
                  <a:pt x="517" y="448"/>
                </a:cubicBezTo>
                <a:cubicBezTo>
                  <a:pt x="517" y="449"/>
                  <a:pt x="517" y="450"/>
                  <a:pt x="517" y="451"/>
                </a:cubicBezTo>
                <a:cubicBezTo>
                  <a:pt x="517" y="451"/>
                  <a:pt x="517" y="452"/>
                  <a:pt x="517" y="452"/>
                </a:cubicBezTo>
                <a:cubicBezTo>
                  <a:pt x="517" y="453"/>
                  <a:pt x="517" y="453"/>
                  <a:pt x="517" y="453"/>
                </a:cubicBezTo>
                <a:cubicBezTo>
                  <a:pt x="517" y="453"/>
                  <a:pt x="517" y="453"/>
                  <a:pt x="517" y="453"/>
                </a:cubicBezTo>
                <a:cubicBezTo>
                  <a:pt x="517" y="453"/>
                  <a:pt x="517" y="453"/>
                  <a:pt x="517" y="453"/>
                </a:cubicBezTo>
                <a:cubicBezTo>
                  <a:pt x="517" y="453"/>
                  <a:pt x="517" y="453"/>
                  <a:pt x="517" y="454"/>
                </a:cubicBezTo>
                <a:cubicBezTo>
                  <a:pt x="516" y="455"/>
                  <a:pt x="516" y="457"/>
                  <a:pt x="516" y="459"/>
                </a:cubicBezTo>
                <a:cubicBezTo>
                  <a:pt x="516" y="459"/>
                  <a:pt x="516" y="459"/>
                  <a:pt x="516" y="459"/>
                </a:cubicBezTo>
                <a:cubicBezTo>
                  <a:pt x="516" y="459"/>
                  <a:pt x="516" y="459"/>
                  <a:pt x="516" y="459"/>
                </a:cubicBezTo>
                <a:cubicBezTo>
                  <a:pt x="516" y="459"/>
                  <a:pt x="516" y="459"/>
                  <a:pt x="516" y="459"/>
                </a:cubicBezTo>
                <a:cubicBezTo>
                  <a:pt x="515" y="460"/>
                  <a:pt x="515" y="461"/>
                  <a:pt x="515" y="462"/>
                </a:cubicBezTo>
                <a:cubicBezTo>
                  <a:pt x="515" y="463"/>
                  <a:pt x="515" y="463"/>
                  <a:pt x="515" y="464"/>
                </a:cubicBezTo>
                <a:cubicBezTo>
                  <a:pt x="515" y="464"/>
                  <a:pt x="515" y="465"/>
                  <a:pt x="515" y="465"/>
                </a:cubicBezTo>
                <a:cubicBezTo>
                  <a:pt x="515" y="466"/>
                  <a:pt x="515" y="467"/>
                  <a:pt x="516" y="468"/>
                </a:cubicBezTo>
                <a:cubicBezTo>
                  <a:pt x="516" y="468"/>
                  <a:pt x="516" y="468"/>
                  <a:pt x="516" y="468"/>
                </a:cubicBezTo>
                <a:cubicBezTo>
                  <a:pt x="516" y="469"/>
                  <a:pt x="516" y="470"/>
                  <a:pt x="516" y="471"/>
                </a:cubicBezTo>
                <a:cubicBezTo>
                  <a:pt x="516" y="471"/>
                  <a:pt x="516" y="471"/>
                  <a:pt x="516" y="471"/>
                </a:cubicBezTo>
                <a:cubicBezTo>
                  <a:pt x="516" y="472"/>
                  <a:pt x="516" y="473"/>
                  <a:pt x="517" y="474"/>
                </a:cubicBezTo>
                <a:cubicBezTo>
                  <a:pt x="517" y="474"/>
                  <a:pt x="517" y="474"/>
                  <a:pt x="517" y="474"/>
                </a:cubicBezTo>
                <a:cubicBezTo>
                  <a:pt x="517" y="475"/>
                  <a:pt x="517" y="476"/>
                  <a:pt x="517" y="477"/>
                </a:cubicBezTo>
                <a:cubicBezTo>
                  <a:pt x="518" y="477"/>
                  <a:pt x="518" y="477"/>
                  <a:pt x="518" y="477"/>
                </a:cubicBezTo>
                <a:cubicBezTo>
                  <a:pt x="518" y="478"/>
                  <a:pt x="518" y="479"/>
                  <a:pt x="518" y="479"/>
                </a:cubicBezTo>
                <a:cubicBezTo>
                  <a:pt x="519" y="480"/>
                  <a:pt x="519" y="480"/>
                  <a:pt x="519" y="480"/>
                </a:cubicBezTo>
                <a:cubicBezTo>
                  <a:pt x="519" y="481"/>
                  <a:pt x="520" y="482"/>
                  <a:pt x="520" y="482"/>
                </a:cubicBezTo>
                <a:cubicBezTo>
                  <a:pt x="520" y="483"/>
                  <a:pt x="520" y="483"/>
                  <a:pt x="520" y="483"/>
                </a:cubicBezTo>
                <a:cubicBezTo>
                  <a:pt x="521" y="485"/>
                  <a:pt x="522" y="486"/>
                  <a:pt x="523" y="487"/>
                </a:cubicBezTo>
                <a:cubicBezTo>
                  <a:pt x="523" y="488"/>
                  <a:pt x="524" y="488"/>
                  <a:pt x="524" y="488"/>
                </a:cubicBezTo>
                <a:cubicBezTo>
                  <a:pt x="525" y="490"/>
                  <a:pt x="525" y="491"/>
                  <a:pt x="526" y="491"/>
                </a:cubicBezTo>
                <a:cubicBezTo>
                  <a:pt x="527" y="492"/>
                  <a:pt x="527" y="492"/>
                  <a:pt x="527" y="492"/>
                </a:cubicBezTo>
                <a:cubicBezTo>
                  <a:pt x="529" y="495"/>
                  <a:pt x="532" y="497"/>
                  <a:pt x="535" y="498"/>
                </a:cubicBezTo>
                <a:cubicBezTo>
                  <a:pt x="535" y="499"/>
                  <a:pt x="535" y="499"/>
                  <a:pt x="536" y="499"/>
                </a:cubicBezTo>
                <a:cubicBezTo>
                  <a:pt x="537" y="500"/>
                  <a:pt x="538" y="500"/>
                  <a:pt x="539" y="501"/>
                </a:cubicBezTo>
                <a:cubicBezTo>
                  <a:pt x="540" y="501"/>
                  <a:pt x="540" y="501"/>
                  <a:pt x="540" y="501"/>
                </a:cubicBezTo>
                <a:cubicBezTo>
                  <a:pt x="542" y="502"/>
                  <a:pt x="543" y="502"/>
                  <a:pt x="545" y="503"/>
                </a:cubicBezTo>
                <a:cubicBezTo>
                  <a:pt x="545" y="503"/>
                  <a:pt x="545" y="503"/>
                  <a:pt x="546" y="503"/>
                </a:cubicBezTo>
                <a:cubicBezTo>
                  <a:pt x="547" y="503"/>
                  <a:pt x="548" y="503"/>
                  <a:pt x="550" y="504"/>
                </a:cubicBezTo>
                <a:cubicBezTo>
                  <a:pt x="550" y="504"/>
                  <a:pt x="551" y="504"/>
                  <a:pt x="551" y="504"/>
                </a:cubicBezTo>
                <a:cubicBezTo>
                  <a:pt x="552" y="504"/>
                  <a:pt x="554" y="504"/>
                  <a:pt x="555" y="504"/>
                </a:cubicBezTo>
                <a:cubicBezTo>
                  <a:pt x="556" y="504"/>
                  <a:pt x="556" y="504"/>
                  <a:pt x="556" y="504"/>
                </a:cubicBezTo>
                <a:cubicBezTo>
                  <a:pt x="557" y="504"/>
                  <a:pt x="559" y="504"/>
                  <a:pt x="561" y="504"/>
                </a:cubicBezTo>
                <a:cubicBezTo>
                  <a:pt x="561" y="504"/>
                  <a:pt x="561" y="504"/>
                  <a:pt x="562" y="504"/>
                </a:cubicBezTo>
                <a:cubicBezTo>
                  <a:pt x="563" y="504"/>
                  <a:pt x="564" y="503"/>
                  <a:pt x="565" y="503"/>
                </a:cubicBezTo>
                <a:cubicBezTo>
                  <a:pt x="566" y="503"/>
                  <a:pt x="566" y="503"/>
                  <a:pt x="566" y="503"/>
                </a:cubicBezTo>
                <a:cubicBezTo>
                  <a:pt x="568" y="502"/>
                  <a:pt x="569" y="502"/>
                  <a:pt x="570" y="502"/>
                </a:cubicBezTo>
                <a:cubicBezTo>
                  <a:pt x="570" y="501"/>
                  <a:pt x="571" y="501"/>
                  <a:pt x="571" y="501"/>
                </a:cubicBezTo>
                <a:cubicBezTo>
                  <a:pt x="572" y="501"/>
                  <a:pt x="574" y="500"/>
                  <a:pt x="575" y="499"/>
                </a:cubicBezTo>
                <a:cubicBezTo>
                  <a:pt x="575" y="499"/>
                  <a:pt x="575" y="499"/>
                  <a:pt x="575" y="499"/>
                </a:cubicBezTo>
                <a:cubicBezTo>
                  <a:pt x="577" y="498"/>
                  <a:pt x="578" y="498"/>
                  <a:pt x="579" y="497"/>
                </a:cubicBezTo>
                <a:cubicBezTo>
                  <a:pt x="579" y="497"/>
                  <a:pt x="579" y="497"/>
                  <a:pt x="580" y="496"/>
                </a:cubicBezTo>
                <a:cubicBezTo>
                  <a:pt x="580" y="496"/>
                  <a:pt x="581" y="495"/>
                  <a:pt x="582" y="495"/>
                </a:cubicBezTo>
                <a:cubicBezTo>
                  <a:pt x="582" y="494"/>
                  <a:pt x="582" y="494"/>
                  <a:pt x="583" y="494"/>
                </a:cubicBezTo>
                <a:cubicBezTo>
                  <a:pt x="583" y="493"/>
                  <a:pt x="584" y="493"/>
                  <a:pt x="585" y="492"/>
                </a:cubicBezTo>
                <a:cubicBezTo>
                  <a:pt x="585" y="492"/>
                  <a:pt x="585" y="492"/>
                  <a:pt x="585" y="491"/>
                </a:cubicBezTo>
                <a:cubicBezTo>
                  <a:pt x="586" y="491"/>
                  <a:pt x="587" y="490"/>
                  <a:pt x="588" y="489"/>
                </a:cubicBezTo>
                <a:cubicBezTo>
                  <a:pt x="588" y="489"/>
                  <a:pt x="588" y="489"/>
                  <a:pt x="588" y="489"/>
                </a:cubicBezTo>
                <a:cubicBezTo>
                  <a:pt x="588" y="488"/>
                  <a:pt x="589" y="487"/>
                  <a:pt x="590" y="486"/>
                </a:cubicBezTo>
                <a:cubicBezTo>
                  <a:pt x="590" y="486"/>
                  <a:pt x="590" y="485"/>
                  <a:pt x="590" y="485"/>
                </a:cubicBezTo>
                <a:cubicBezTo>
                  <a:pt x="591" y="484"/>
                  <a:pt x="591" y="483"/>
                  <a:pt x="592" y="482"/>
                </a:cubicBezTo>
                <a:cubicBezTo>
                  <a:pt x="592" y="482"/>
                  <a:pt x="592" y="482"/>
                  <a:pt x="592" y="481"/>
                </a:cubicBezTo>
                <a:cubicBezTo>
                  <a:pt x="593" y="481"/>
                  <a:pt x="593" y="480"/>
                  <a:pt x="593" y="479"/>
                </a:cubicBezTo>
                <a:cubicBezTo>
                  <a:pt x="594" y="478"/>
                  <a:pt x="594" y="477"/>
                  <a:pt x="594" y="475"/>
                </a:cubicBezTo>
                <a:cubicBezTo>
                  <a:pt x="595" y="475"/>
                  <a:pt x="595" y="475"/>
                  <a:pt x="595" y="475"/>
                </a:cubicBezTo>
                <a:cubicBezTo>
                  <a:pt x="595" y="473"/>
                  <a:pt x="595" y="472"/>
                  <a:pt x="596" y="471"/>
                </a:cubicBezTo>
                <a:cubicBezTo>
                  <a:pt x="596" y="470"/>
                  <a:pt x="596" y="469"/>
                  <a:pt x="596" y="468"/>
                </a:cubicBezTo>
                <a:cubicBezTo>
                  <a:pt x="596" y="468"/>
                  <a:pt x="596" y="468"/>
                  <a:pt x="596" y="467"/>
                </a:cubicBezTo>
                <a:cubicBezTo>
                  <a:pt x="596" y="466"/>
                  <a:pt x="596" y="465"/>
                  <a:pt x="596" y="464"/>
                </a:cubicBezTo>
                <a:cubicBezTo>
                  <a:pt x="596" y="464"/>
                  <a:pt x="596" y="463"/>
                  <a:pt x="596" y="463"/>
                </a:cubicBezTo>
                <a:cubicBezTo>
                  <a:pt x="596" y="462"/>
                  <a:pt x="596" y="461"/>
                  <a:pt x="596" y="460"/>
                </a:cubicBezTo>
                <a:cubicBezTo>
                  <a:pt x="596" y="460"/>
                  <a:pt x="596" y="460"/>
                  <a:pt x="596" y="460"/>
                </a:cubicBezTo>
                <a:cubicBezTo>
                  <a:pt x="596" y="458"/>
                  <a:pt x="596" y="457"/>
                  <a:pt x="595" y="456"/>
                </a:cubicBezTo>
                <a:cubicBezTo>
                  <a:pt x="595" y="456"/>
                  <a:pt x="595" y="456"/>
                  <a:pt x="595" y="456"/>
                </a:cubicBezTo>
                <a:cubicBezTo>
                  <a:pt x="595" y="455"/>
                  <a:pt x="595" y="453"/>
                  <a:pt x="595" y="452"/>
                </a:cubicBezTo>
                <a:cubicBezTo>
                  <a:pt x="595" y="452"/>
                  <a:pt x="594" y="452"/>
                  <a:pt x="594" y="452"/>
                </a:cubicBezTo>
                <a:cubicBezTo>
                  <a:pt x="594" y="451"/>
                  <a:pt x="594" y="450"/>
                  <a:pt x="593" y="449"/>
                </a:cubicBezTo>
                <a:cubicBezTo>
                  <a:pt x="593" y="448"/>
                  <a:pt x="593" y="448"/>
                  <a:pt x="593" y="448"/>
                </a:cubicBezTo>
                <a:cubicBezTo>
                  <a:pt x="592" y="447"/>
                  <a:pt x="592" y="445"/>
                  <a:pt x="591" y="444"/>
                </a:cubicBezTo>
                <a:cubicBezTo>
                  <a:pt x="591" y="444"/>
                  <a:pt x="591" y="444"/>
                  <a:pt x="591" y="444"/>
                </a:cubicBezTo>
                <a:cubicBezTo>
                  <a:pt x="590" y="442"/>
                  <a:pt x="589" y="441"/>
                  <a:pt x="588" y="439"/>
                </a:cubicBezTo>
                <a:cubicBezTo>
                  <a:pt x="587" y="438"/>
                  <a:pt x="587" y="438"/>
                  <a:pt x="586" y="437"/>
                </a:cubicBezTo>
                <a:cubicBezTo>
                  <a:pt x="585" y="436"/>
                  <a:pt x="585" y="435"/>
                  <a:pt x="583" y="434"/>
                </a:cubicBezTo>
                <a:cubicBezTo>
                  <a:pt x="583" y="434"/>
                  <a:pt x="582" y="433"/>
                  <a:pt x="581" y="433"/>
                </a:cubicBezTo>
                <a:cubicBezTo>
                  <a:pt x="581" y="432"/>
                  <a:pt x="580" y="431"/>
                  <a:pt x="579" y="430"/>
                </a:cubicBezTo>
                <a:cubicBezTo>
                  <a:pt x="577" y="429"/>
                  <a:pt x="575" y="428"/>
                  <a:pt x="573" y="427"/>
                </a:cubicBezTo>
                <a:cubicBezTo>
                  <a:pt x="573" y="427"/>
                  <a:pt x="573" y="427"/>
                  <a:pt x="573" y="427"/>
                </a:cubicBezTo>
                <a:cubicBezTo>
                  <a:pt x="573" y="427"/>
                  <a:pt x="573" y="427"/>
                  <a:pt x="573" y="427"/>
                </a:cubicBezTo>
                <a:cubicBezTo>
                  <a:pt x="572" y="426"/>
                  <a:pt x="570" y="426"/>
                  <a:pt x="568" y="425"/>
                </a:cubicBezTo>
                <a:cubicBezTo>
                  <a:pt x="568" y="425"/>
                  <a:pt x="568" y="425"/>
                  <a:pt x="567" y="425"/>
                </a:cubicBezTo>
                <a:cubicBezTo>
                  <a:pt x="567" y="425"/>
                  <a:pt x="567" y="425"/>
                  <a:pt x="567" y="425"/>
                </a:cubicBezTo>
                <a:cubicBezTo>
                  <a:pt x="567" y="425"/>
                  <a:pt x="567" y="425"/>
                  <a:pt x="567" y="425"/>
                </a:cubicBezTo>
                <a:cubicBezTo>
                  <a:pt x="567" y="425"/>
                  <a:pt x="567" y="425"/>
                  <a:pt x="567" y="425"/>
                </a:cubicBezTo>
                <a:cubicBezTo>
                  <a:pt x="566" y="424"/>
                  <a:pt x="565" y="424"/>
                  <a:pt x="564" y="423"/>
                </a:cubicBezTo>
                <a:cubicBezTo>
                  <a:pt x="563" y="423"/>
                  <a:pt x="563" y="423"/>
                  <a:pt x="563" y="423"/>
                </a:cubicBezTo>
                <a:cubicBezTo>
                  <a:pt x="562" y="422"/>
                  <a:pt x="561" y="422"/>
                  <a:pt x="561" y="421"/>
                </a:cubicBezTo>
                <a:cubicBezTo>
                  <a:pt x="560" y="421"/>
                  <a:pt x="560" y="421"/>
                  <a:pt x="560" y="421"/>
                </a:cubicBezTo>
                <a:cubicBezTo>
                  <a:pt x="559" y="420"/>
                  <a:pt x="559" y="420"/>
                  <a:pt x="558" y="419"/>
                </a:cubicBezTo>
                <a:cubicBezTo>
                  <a:pt x="558" y="419"/>
                  <a:pt x="558" y="419"/>
                  <a:pt x="558" y="419"/>
                </a:cubicBezTo>
                <a:cubicBezTo>
                  <a:pt x="558" y="419"/>
                  <a:pt x="558" y="419"/>
                  <a:pt x="558" y="419"/>
                </a:cubicBezTo>
                <a:cubicBezTo>
                  <a:pt x="550" y="411"/>
                  <a:pt x="550" y="411"/>
                  <a:pt x="550" y="411"/>
                </a:cubicBezTo>
                <a:cubicBezTo>
                  <a:pt x="561" y="406"/>
                  <a:pt x="561" y="406"/>
                  <a:pt x="561" y="406"/>
                </a:cubicBezTo>
                <a:cubicBezTo>
                  <a:pt x="562" y="406"/>
                  <a:pt x="563" y="405"/>
                  <a:pt x="564" y="405"/>
                </a:cubicBezTo>
                <a:cubicBezTo>
                  <a:pt x="567" y="404"/>
                  <a:pt x="569" y="403"/>
                  <a:pt x="571" y="402"/>
                </a:cubicBezTo>
                <a:cubicBezTo>
                  <a:pt x="573" y="401"/>
                  <a:pt x="575" y="400"/>
                  <a:pt x="577" y="399"/>
                </a:cubicBezTo>
                <a:cubicBezTo>
                  <a:pt x="579" y="398"/>
                  <a:pt x="581" y="398"/>
                  <a:pt x="584" y="397"/>
                </a:cubicBezTo>
                <a:cubicBezTo>
                  <a:pt x="586" y="396"/>
                  <a:pt x="587" y="395"/>
                  <a:pt x="589" y="395"/>
                </a:cubicBezTo>
                <a:cubicBezTo>
                  <a:pt x="592" y="394"/>
                  <a:pt x="594" y="393"/>
                  <a:pt x="597" y="392"/>
                </a:cubicBezTo>
                <a:cubicBezTo>
                  <a:pt x="599" y="391"/>
                  <a:pt x="600" y="391"/>
                  <a:pt x="602" y="390"/>
                </a:cubicBezTo>
                <a:cubicBezTo>
                  <a:pt x="605" y="389"/>
                  <a:pt x="608" y="388"/>
                  <a:pt x="610" y="387"/>
                </a:cubicBezTo>
                <a:cubicBezTo>
                  <a:pt x="612" y="387"/>
                  <a:pt x="614" y="386"/>
                  <a:pt x="615" y="386"/>
                </a:cubicBezTo>
                <a:cubicBezTo>
                  <a:pt x="618" y="385"/>
                  <a:pt x="621" y="384"/>
                  <a:pt x="624" y="384"/>
                </a:cubicBezTo>
                <a:cubicBezTo>
                  <a:pt x="626" y="383"/>
                  <a:pt x="628" y="383"/>
                  <a:pt x="630" y="382"/>
                </a:cubicBezTo>
                <a:cubicBezTo>
                  <a:pt x="632" y="381"/>
                  <a:pt x="635" y="381"/>
                  <a:pt x="638" y="380"/>
                </a:cubicBezTo>
                <a:cubicBezTo>
                  <a:pt x="640" y="380"/>
                  <a:pt x="643" y="379"/>
                  <a:pt x="645" y="378"/>
                </a:cubicBezTo>
                <a:cubicBezTo>
                  <a:pt x="647" y="378"/>
                  <a:pt x="650" y="378"/>
                  <a:pt x="652" y="377"/>
                </a:cubicBezTo>
                <a:cubicBezTo>
                  <a:pt x="656" y="376"/>
                  <a:pt x="661" y="375"/>
                  <a:pt x="666" y="375"/>
                </a:cubicBezTo>
                <a:lnTo>
                  <a:pt x="666" y="37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4" name="Group 13">
            <a:extLst>
              <a:ext uri="{FF2B5EF4-FFF2-40B4-BE49-F238E27FC236}">
                <a16:creationId xmlns:a16="http://schemas.microsoft.com/office/drawing/2014/main" id="{0D1EC3C2-856C-4CE2-959D-0C38A074802F}"/>
              </a:ext>
            </a:extLst>
          </p:cNvPr>
          <p:cNvGrpSpPr/>
          <p:nvPr/>
        </p:nvGrpSpPr>
        <p:grpSpPr>
          <a:xfrm>
            <a:off x="7053542" y="3261043"/>
            <a:ext cx="402664" cy="398704"/>
            <a:chOff x="1634612" y="5142426"/>
            <a:chExt cx="402664" cy="398704"/>
          </a:xfrm>
          <a:solidFill>
            <a:schemeClr val="bg2"/>
          </a:solidFill>
        </p:grpSpPr>
        <p:sp>
          <p:nvSpPr>
            <p:cNvPr id="15" name="Freeform 38">
              <a:extLst>
                <a:ext uri="{FF2B5EF4-FFF2-40B4-BE49-F238E27FC236}">
                  <a16:creationId xmlns:a16="http://schemas.microsoft.com/office/drawing/2014/main" id="{027009BA-AA0C-4D77-8A02-D78D26A1162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34612" y="5179392"/>
              <a:ext cx="368339" cy="361738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6" name="Freeform 39">
              <a:extLst>
                <a:ext uri="{FF2B5EF4-FFF2-40B4-BE49-F238E27FC236}">
                  <a16:creationId xmlns:a16="http://schemas.microsoft.com/office/drawing/2014/main" id="{98D24CB9-2B03-497A-8AB6-63ECFD2977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11520" y="5341778"/>
              <a:ext cx="63370" cy="62050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7" name="Freeform 40">
              <a:extLst>
                <a:ext uri="{FF2B5EF4-FFF2-40B4-BE49-F238E27FC236}">
                  <a16:creationId xmlns:a16="http://schemas.microsoft.com/office/drawing/2014/main" id="{9E2E1EF5-7B5C-4177-9ECC-07E85C4A7D2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975226" y="5142426"/>
              <a:ext cx="62050" cy="6205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8" name="Freeform 41">
              <a:extLst>
                <a:ext uri="{FF2B5EF4-FFF2-40B4-BE49-F238E27FC236}">
                  <a16:creationId xmlns:a16="http://schemas.microsoft.com/office/drawing/2014/main" id="{5A67CF07-27E0-429C-BC85-B33BD041133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737588" y="5329896"/>
              <a:ext cx="48848" cy="48848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19" name="Oval 42">
              <a:extLst>
                <a:ext uri="{FF2B5EF4-FFF2-40B4-BE49-F238E27FC236}">
                  <a16:creationId xmlns:a16="http://schemas.microsoft.com/office/drawing/2014/main" id="{CFFB1B70-E51E-452F-A507-C66E0233B14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86436" y="541703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0" name="Oval 43">
              <a:extLst>
                <a:ext uri="{FF2B5EF4-FFF2-40B4-BE49-F238E27FC236}">
                  <a16:creationId xmlns:a16="http://schemas.microsoft.com/office/drawing/2014/main" id="{40ABE6BB-AACB-4C5B-AB4C-1A1FDBAA410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987108" y="5229560"/>
              <a:ext cx="25084" cy="25084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1" name="Group 20">
            <a:extLst>
              <a:ext uri="{FF2B5EF4-FFF2-40B4-BE49-F238E27FC236}">
                <a16:creationId xmlns:a16="http://schemas.microsoft.com/office/drawing/2014/main" id="{1C565F79-88E0-45A3-AB62-6E809AAFA527}"/>
              </a:ext>
            </a:extLst>
          </p:cNvPr>
          <p:cNvGrpSpPr/>
          <p:nvPr/>
        </p:nvGrpSpPr>
        <p:grpSpPr>
          <a:xfrm>
            <a:off x="6547230" y="4287921"/>
            <a:ext cx="400024" cy="348536"/>
            <a:chOff x="3746660" y="5167510"/>
            <a:chExt cx="400024" cy="348536"/>
          </a:xfrm>
          <a:solidFill>
            <a:schemeClr val="bg2"/>
          </a:solidFill>
        </p:grpSpPr>
        <p:sp>
          <p:nvSpPr>
            <p:cNvPr id="22" name="Freeform 44">
              <a:extLst>
                <a:ext uri="{FF2B5EF4-FFF2-40B4-BE49-F238E27FC236}">
                  <a16:creationId xmlns:a16="http://schemas.microsoft.com/office/drawing/2014/main" id="{E127C4AD-547E-4570-9773-C9561641C1C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746660" y="5167510"/>
              <a:ext cx="400024" cy="286486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3" name="Freeform 45">
              <a:extLst>
                <a:ext uri="{FF2B5EF4-FFF2-40B4-BE49-F238E27FC236}">
                  <a16:creationId xmlns:a16="http://schemas.microsoft.com/office/drawing/2014/main" id="{9957A6A0-1837-46F7-AAE4-0EE230A18FDC}"/>
                </a:ext>
              </a:extLst>
            </p:cNvPr>
            <p:cNvSpPr>
              <a:spLocks/>
            </p:cNvSpPr>
            <p:nvPr/>
          </p:nvSpPr>
          <p:spPr bwMode="auto">
            <a:xfrm>
              <a:off x="4109718" y="5291610"/>
              <a:ext cx="23764" cy="137302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4" name="Oval 46">
              <a:extLst>
                <a:ext uri="{FF2B5EF4-FFF2-40B4-BE49-F238E27FC236}">
                  <a16:creationId xmlns:a16="http://schemas.microsoft.com/office/drawing/2014/main" id="{717F2B78-45FC-419F-B01E-D6EEB3EECAB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096516" y="5442114"/>
              <a:ext cx="50168" cy="73932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25" name="Freeform 60">
            <a:extLst>
              <a:ext uri="{FF2B5EF4-FFF2-40B4-BE49-F238E27FC236}">
                <a16:creationId xmlns:a16="http://schemas.microsoft.com/office/drawing/2014/main" id="{BDDF3A56-4578-4CAC-9012-614D22F7F1E3}"/>
              </a:ext>
            </a:extLst>
          </p:cNvPr>
          <p:cNvSpPr>
            <a:spLocks noEditPoints="1"/>
          </p:cNvSpPr>
          <p:nvPr/>
        </p:nvSpPr>
        <p:spPr bwMode="auto">
          <a:xfrm>
            <a:off x="6347218" y="2600625"/>
            <a:ext cx="400024" cy="400024"/>
          </a:xfrm>
          <a:custGeom>
            <a:avLst/>
            <a:gdLst>
              <a:gd name="T0" fmla="*/ 126 w 128"/>
              <a:gd name="T1" fmla="*/ 1 h 128"/>
              <a:gd name="T2" fmla="*/ 124 w 128"/>
              <a:gd name="T3" fmla="*/ 0 h 128"/>
              <a:gd name="T4" fmla="*/ 122 w 128"/>
              <a:gd name="T5" fmla="*/ 1 h 128"/>
              <a:gd name="T6" fmla="*/ 2 w 128"/>
              <a:gd name="T7" fmla="*/ 81 h 128"/>
              <a:gd name="T8" fmla="*/ 0 w 128"/>
              <a:gd name="T9" fmla="*/ 84 h 128"/>
              <a:gd name="T10" fmla="*/ 3 w 128"/>
              <a:gd name="T11" fmla="*/ 88 h 128"/>
              <a:gd name="T12" fmla="*/ 34 w 128"/>
              <a:gd name="T13" fmla="*/ 100 h 128"/>
              <a:gd name="T14" fmla="*/ 49 w 128"/>
              <a:gd name="T15" fmla="*/ 126 h 128"/>
              <a:gd name="T16" fmla="*/ 52 w 128"/>
              <a:gd name="T17" fmla="*/ 128 h 128"/>
              <a:gd name="T18" fmla="*/ 52 w 128"/>
              <a:gd name="T19" fmla="*/ 128 h 128"/>
              <a:gd name="T20" fmla="*/ 55 w 128"/>
              <a:gd name="T21" fmla="*/ 126 h 128"/>
              <a:gd name="T22" fmla="*/ 64 w 128"/>
              <a:gd name="T23" fmla="*/ 112 h 128"/>
              <a:gd name="T24" fmla="*/ 103 w 128"/>
              <a:gd name="T25" fmla="*/ 128 h 128"/>
              <a:gd name="T26" fmla="*/ 104 w 128"/>
              <a:gd name="T27" fmla="*/ 128 h 128"/>
              <a:gd name="T28" fmla="*/ 106 w 128"/>
              <a:gd name="T29" fmla="*/ 127 h 128"/>
              <a:gd name="T30" fmla="*/ 108 w 128"/>
              <a:gd name="T31" fmla="*/ 125 h 128"/>
              <a:gd name="T32" fmla="*/ 128 w 128"/>
              <a:gd name="T33" fmla="*/ 5 h 128"/>
              <a:gd name="T34" fmla="*/ 126 w 128"/>
              <a:gd name="T35" fmla="*/ 1 h 128"/>
              <a:gd name="T36" fmla="*/ 13 w 128"/>
              <a:gd name="T37" fmla="*/ 83 h 128"/>
              <a:gd name="T38" fmla="*/ 105 w 128"/>
              <a:gd name="T39" fmla="*/ 21 h 128"/>
              <a:gd name="T40" fmla="*/ 38 w 128"/>
              <a:gd name="T41" fmla="*/ 93 h 128"/>
              <a:gd name="T42" fmla="*/ 37 w 128"/>
              <a:gd name="T43" fmla="*/ 93 h 128"/>
              <a:gd name="T44" fmla="*/ 13 w 128"/>
              <a:gd name="T45" fmla="*/ 83 h 128"/>
              <a:gd name="T46" fmla="*/ 41 w 128"/>
              <a:gd name="T47" fmla="*/ 96 h 128"/>
              <a:gd name="T48" fmla="*/ 41 w 128"/>
              <a:gd name="T49" fmla="*/ 96 h 128"/>
              <a:gd name="T50" fmla="*/ 117 w 128"/>
              <a:gd name="T51" fmla="*/ 15 h 128"/>
              <a:gd name="T52" fmla="*/ 52 w 128"/>
              <a:gd name="T53" fmla="*/ 116 h 128"/>
              <a:gd name="T54" fmla="*/ 41 w 128"/>
              <a:gd name="T55" fmla="*/ 96 h 128"/>
              <a:gd name="T56" fmla="*/ 101 w 128"/>
              <a:gd name="T57" fmla="*/ 118 h 128"/>
              <a:gd name="T58" fmla="*/ 67 w 128"/>
              <a:gd name="T59" fmla="*/ 105 h 128"/>
              <a:gd name="T60" fmla="*/ 64 w 128"/>
              <a:gd name="T61" fmla="*/ 104 h 128"/>
              <a:gd name="T62" fmla="*/ 117 w 128"/>
              <a:gd name="T63" fmla="*/ 23 h 128"/>
              <a:gd name="T64" fmla="*/ 101 w 128"/>
              <a:gd name="T65" fmla="*/ 118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28" h="128">
                <a:moveTo>
                  <a:pt x="126" y="1"/>
                </a:moveTo>
                <a:cubicBezTo>
                  <a:pt x="126" y="0"/>
                  <a:pt x="125" y="0"/>
                  <a:pt x="124" y="0"/>
                </a:cubicBezTo>
                <a:cubicBezTo>
                  <a:pt x="123" y="0"/>
                  <a:pt x="122" y="0"/>
                  <a:pt x="122" y="1"/>
                </a:cubicBezTo>
                <a:cubicBezTo>
                  <a:pt x="2" y="81"/>
                  <a:pt x="2" y="81"/>
                  <a:pt x="2" y="81"/>
                </a:cubicBezTo>
                <a:cubicBezTo>
                  <a:pt x="1" y="81"/>
                  <a:pt x="0" y="83"/>
                  <a:pt x="0" y="84"/>
                </a:cubicBezTo>
                <a:cubicBezTo>
                  <a:pt x="0" y="86"/>
                  <a:pt x="1" y="87"/>
                  <a:pt x="3" y="88"/>
                </a:cubicBezTo>
                <a:cubicBezTo>
                  <a:pt x="34" y="100"/>
                  <a:pt x="34" y="100"/>
                  <a:pt x="34" y="100"/>
                </a:cubicBezTo>
                <a:cubicBezTo>
                  <a:pt x="49" y="126"/>
                  <a:pt x="49" y="126"/>
                  <a:pt x="49" y="126"/>
                </a:cubicBezTo>
                <a:cubicBezTo>
                  <a:pt x="49" y="127"/>
                  <a:pt x="51" y="128"/>
                  <a:pt x="52" y="128"/>
                </a:cubicBezTo>
                <a:cubicBezTo>
                  <a:pt x="52" y="128"/>
                  <a:pt x="52" y="128"/>
                  <a:pt x="52" y="128"/>
                </a:cubicBezTo>
                <a:cubicBezTo>
                  <a:pt x="53" y="128"/>
                  <a:pt x="55" y="127"/>
                  <a:pt x="55" y="126"/>
                </a:cubicBezTo>
                <a:cubicBezTo>
                  <a:pt x="64" y="112"/>
                  <a:pt x="64" y="112"/>
                  <a:pt x="64" y="112"/>
                </a:cubicBezTo>
                <a:cubicBezTo>
                  <a:pt x="103" y="128"/>
                  <a:pt x="103" y="128"/>
                  <a:pt x="103" y="128"/>
                </a:cubicBezTo>
                <a:cubicBezTo>
                  <a:pt x="103" y="128"/>
                  <a:pt x="103" y="128"/>
                  <a:pt x="104" y="128"/>
                </a:cubicBezTo>
                <a:cubicBezTo>
                  <a:pt x="105" y="128"/>
                  <a:pt x="105" y="128"/>
                  <a:pt x="106" y="127"/>
                </a:cubicBezTo>
                <a:cubicBezTo>
                  <a:pt x="107" y="127"/>
                  <a:pt x="108" y="126"/>
                  <a:pt x="108" y="125"/>
                </a:cubicBezTo>
                <a:cubicBezTo>
                  <a:pt x="128" y="5"/>
                  <a:pt x="128" y="5"/>
                  <a:pt x="128" y="5"/>
                </a:cubicBezTo>
                <a:cubicBezTo>
                  <a:pt x="128" y="3"/>
                  <a:pt x="128" y="2"/>
                  <a:pt x="126" y="1"/>
                </a:cubicBezTo>
                <a:close/>
                <a:moveTo>
                  <a:pt x="13" y="83"/>
                </a:moveTo>
                <a:cubicBezTo>
                  <a:pt x="105" y="21"/>
                  <a:pt x="105" y="21"/>
                  <a:pt x="105" y="21"/>
                </a:cubicBezTo>
                <a:cubicBezTo>
                  <a:pt x="38" y="93"/>
                  <a:pt x="38" y="93"/>
                  <a:pt x="38" y="93"/>
                </a:cubicBezTo>
                <a:cubicBezTo>
                  <a:pt x="37" y="93"/>
                  <a:pt x="37" y="93"/>
                  <a:pt x="37" y="93"/>
                </a:cubicBezTo>
                <a:lnTo>
                  <a:pt x="13" y="83"/>
                </a:lnTo>
                <a:close/>
                <a:moveTo>
                  <a:pt x="41" y="96"/>
                </a:moveTo>
                <a:cubicBezTo>
                  <a:pt x="41" y="96"/>
                  <a:pt x="41" y="96"/>
                  <a:pt x="41" y="96"/>
                </a:cubicBezTo>
                <a:cubicBezTo>
                  <a:pt x="117" y="15"/>
                  <a:pt x="117" y="15"/>
                  <a:pt x="117" y="15"/>
                </a:cubicBezTo>
                <a:cubicBezTo>
                  <a:pt x="52" y="116"/>
                  <a:pt x="52" y="116"/>
                  <a:pt x="52" y="116"/>
                </a:cubicBezTo>
                <a:lnTo>
                  <a:pt x="41" y="96"/>
                </a:lnTo>
                <a:close/>
                <a:moveTo>
                  <a:pt x="101" y="118"/>
                </a:moveTo>
                <a:cubicBezTo>
                  <a:pt x="67" y="105"/>
                  <a:pt x="67" y="105"/>
                  <a:pt x="67" y="105"/>
                </a:cubicBezTo>
                <a:cubicBezTo>
                  <a:pt x="66" y="104"/>
                  <a:pt x="65" y="104"/>
                  <a:pt x="64" y="104"/>
                </a:cubicBezTo>
                <a:cubicBezTo>
                  <a:pt x="117" y="23"/>
                  <a:pt x="117" y="23"/>
                  <a:pt x="117" y="23"/>
                </a:cubicBezTo>
                <a:lnTo>
                  <a:pt x="101" y="1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98573F48-D581-480C-93F2-D402C956E73F}"/>
              </a:ext>
            </a:extLst>
          </p:cNvPr>
          <p:cNvGrpSpPr/>
          <p:nvPr/>
        </p:nvGrpSpPr>
        <p:grpSpPr>
          <a:xfrm>
            <a:off x="5695976" y="3682220"/>
            <a:ext cx="400024" cy="400024"/>
            <a:chOff x="2437300" y="3542332"/>
            <a:chExt cx="400024" cy="400024"/>
          </a:xfrm>
          <a:solidFill>
            <a:schemeClr val="bg2"/>
          </a:solidFill>
        </p:grpSpPr>
        <p:sp>
          <p:nvSpPr>
            <p:cNvPr id="27" name="Freeform 82">
              <a:extLst>
                <a:ext uri="{FF2B5EF4-FFF2-40B4-BE49-F238E27FC236}">
                  <a16:creationId xmlns:a16="http://schemas.microsoft.com/office/drawing/2014/main" id="{F4C98464-3AE1-4136-911E-F2875FF69AD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3542332"/>
              <a:ext cx="400024" cy="400024"/>
            </a:xfrm>
            <a:custGeom>
              <a:avLst/>
              <a:gdLst>
                <a:gd name="T0" fmla="*/ 83 w 128"/>
                <a:gd name="T1" fmla="*/ 40 h 128"/>
                <a:gd name="T2" fmla="*/ 64 w 128"/>
                <a:gd name="T3" fmla="*/ 0 h 128"/>
                <a:gd name="T4" fmla="*/ 36 w 128"/>
                <a:gd name="T5" fmla="*/ 41 h 128"/>
                <a:gd name="T6" fmla="*/ 32 w 128"/>
                <a:gd name="T7" fmla="*/ 43 h 128"/>
                <a:gd name="T8" fmla="*/ 12 w 128"/>
                <a:gd name="T9" fmla="*/ 40 h 128"/>
                <a:gd name="T10" fmla="*/ 0 w 128"/>
                <a:gd name="T11" fmla="*/ 116 h 128"/>
                <a:gd name="T12" fmla="*/ 24 w 128"/>
                <a:gd name="T13" fmla="*/ 128 h 128"/>
                <a:gd name="T14" fmla="*/ 35 w 128"/>
                <a:gd name="T15" fmla="*/ 121 h 128"/>
                <a:gd name="T16" fmla="*/ 36 w 128"/>
                <a:gd name="T17" fmla="*/ 121 h 128"/>
                <a:gd name="T18" fmla="*/ 76 w 128"/>
                <a:gd name="T19" fmla="*/ 128 h 128"/>
                <a:gd name="T20" fmla="*/ 112 w 128"/>
                <a:gd name="T21" fmla="*/ 120 h 128"/>
                <a:gd name="T22" fmla="*/ 114 w 128"/>
                <a:gd name="T23" fmla="*/ 109 h 128"/>
                <a:gd name="T24" fmla="*/ 121 w 128"/>
                <a:gd name="T25" fmla="*/ 88 h 128"/>
                <a:gd name="T26" fmla="*/ 124 w 128"/>
                <a:gd name="T27" fmla="*/ 67 h 128"/>
                <a:gd name="T28" fmla="*/ 128 w 128"/>
                <a:gd name="T29" fmla="*/ 58 h 128"/>
                <a:gd name="T30" fmla="*/ 117 w 128"/>
                <a:gd name="T31" fmla="*/ 42 h 128"/>
                <a:gd name="T32" fmla="*/ 24 w 128"/>
                <a:gd name="T33" fmla="*/ 120 h 128"/>
                <a:gd name="T34" fmla="*/ 8 w 128"/>
                <a:gd name="T35" fmla="*/ 116 h 128"/>
                <a:gd name="T36" fmla="*/ 12 w 128"/>
                <a:gd name="T37" fmla="*/ 48 h 128"/>
                <a:gd name="T38" fmla="*/ 28 w 128"/>
                <a:gd name="T39" fmla="*/ 52 h 128"/>
                <a:gd name="T40" fmla="*/ 120 w 128"/>
                <a:gd name="T41" fmla="*/ 58 h 128"/>
                <a:gd name="T42" fmla="*/ 104 w 128"/>
                <a:gd name="T43" fmla="*/ 64 h 128"/>
                <a:gd name="T44" fmla="*/ 104 w 128"/>
                <a:gd name="T45" fmla="*/ 68 h 128"/>
                <a:gd name="T46" fmla="*/ 118 w 128"/>
                <a:gd name="T47" fmla="*/ 75 h 128"/>
                <a:gd name="T48" fmla="*/ 100 w 128"/>
                <a:gd name="T49" fmla="*/ 84 h 128"/>
                <a:gd name="T50" fmla="*/ 100 w 128"/>
                <a:gd name="T51" fmla="*/ 88 h 128"/>
                <a:gd name="T52" fmla="*/ 113 w 128"/>
                <a:gd name="T53" fmla="*/ 96 h 128"/>
                <a:gd name="T54" fmla="*/ 96 w 128"/>
                <a:gd name="T55" fmla="*/ 104 h 128"/>
                <a:gd name="T56" fmla="*/ 96 w 128"/>
                <a:gd name="T57" fmla="*/ 108 h 128"/>
                <a:gd name="T58" fmla="*/ 106 w 128"/>
                <a:gd name="T59" fmla="*/ 114 h 128"/>
                <a:gd name="T60" fmla="*/ 98 w 128"/>
                <a:gd name="T61" fmla="*/ 120 h 128"/>
                <a:gd name="T62" fmla="*/ 54 w 128"/>
                <a:gd name="T63" fmla="*/ 117 h 128"/>
                <a:gd name="T64" fmla="*/ 32 w 128"/>
                <a:gd name="T65" fmla="*/ 110 h 128"/>
                <a:gd name="T66" fmla="*/ 35 w 128"/>
                <a:gd name="T67" fmla="*/ 50 h 128"/>
                <a:gd name="T68" fmla="*/ 60 w 128"/>
                <a:gd name="T69" fmla="*/ 12 h 128"/>
                <a:gd name="T70" fmla="*/ 76 w 128"/>
                <a:gd name="T71" fmla="*/ 27 h 128"/>
                <a:gd name="T72" fmla="*/ 115 w 128"/>
                <a:gd name="T73" fmla="*/ 50 h 128"/>
                <a:gd name="T74" fmla="*/ 120 w 128"/>
                <a:gd name="T75" fmla="*/ 58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</a:cxnLst>
              <a:rect l="0" t="0" r="r" b="b"/>
              <a:pathLst>
                <a:path w="128" h="128">
                  <a:moveTo>
                    <a:pt x="117" y="42"/>
                  </a:moveTo>
                  <a:cubicBezTo>
                    <a:pt x="112" y="41"/>
                    <a:pt x="100" y="41"/>
                    <a:pt x="83" y="40"/>
                  </a:cubicBezTo>
                  <a:cubicBezTo>
                    <a:pt x="84" y="36"/>
                    <a:pt x="84" y="33"/>
                    <a:pt x="84" y="27"/>
                  </a:cubicBezTo>
                  <a:cubicBezTo>
                    <a:pt x="84" y="13"/>
                    <a:pt x="73" y="0"/>
                    <a:pt x="64" y="0"/>
                  </a:cubicBezTo>
                  <a:cubicBezTo>
                    <a:pt x="57" y="0"/>
                    <a:pt x="52" y="5"/>
                    <a:pt x="52" y="12"/>
                  </a:cubicBezTo>
                  <a:cubicBezTo>
                    <a:pt x="52" y="20"/>
                    <a:pt x="49" y="34"/>
                    <a:pt x="36" y="41"/>
                  </a:cubicBezTo>
                  <a:cubicBezTo>
                    <a:pt x="35" y="41"/>
                    <a:pt x="32" y="43"/>
                    <a:pt x="32" y="43"/>
                  </a:cubicBezTo>
                  <a:cubicBezTo>
                    <a:pt x="32" y="43"/>
                    <a:pt x="32" y="43"/>
                    <a:pt x="32" y="43"/>
                  </a:cubicBezTo>
                  <a:cubicBezTo>
                    <a:pt x="30" y="41"/>
                    <a:pt x="27" y="40"/>
                    <a:pt x="24" y="40"/>
                  </a:cubicBezTo>
                  <a:cubicBezTo>
                    <a:pt x="12" y="40"/>
                    <a:pt x="12" y="40"/>
                    <a:pt x="12" y="40"/>
                  </a:cubicBezTo>
                  <a:cubicBezTo>
                    <a:pt x="5" y="40"/>
                    <a:pt x="0" y="45"/>
                    <a:pt x="0" y="52"/>
                  </a:cubicBezTo>
                  <a:cubicBezTo>
                    <a:pt x="0" y="116"/>
                    <a:pt x="0" y="116"/>
                    <a:pt x="0" y="116"/>
                  </a:cubicBezTo>
                  <a:cubicBezTo>
                    <a:pt x="0" y="123"/>
                    <a:pt x="5" y="128"/>
                    <a:pt x="12" y="128"/>
                  </a:cubicBezTo>
                  <a:cubicBezTo>
                    <a:pt x="24" y="128"/>
                    <a:pt x="24" y="128"/>
                    <a:pt x="24" y="128"/>
                  </a:cubicBezTo>
                  <a:cubicBezTo>
                    <a:pt x="29" y="128"/>
                    <a:pt x="33" y="125"/>
                    <a:pt x="35" y="121"/>
                  </a:cubicBezTo>
                  <a:cubicBezTo>
                    <a:pt x="35" y="121"/>
                    <a:pt x="35" y="121"/>
                    <a:pt x="35" y="121"/>
                  </a:cubicBezTo>
                  <a:cubicBezTo>
                    <a:pt x="35" y="121"/>
                    <a:pt x="35" y="121"/>
                    <a:pt x="36" y="121"/>
                  </a:cubicBezTo>
                  <a:cubicBezTo>
                    <a:pt x="36" y="121"/>
                    <a:pt x="36" y="121"/>
                    <a:pt x="36" y="121"/>
                  </a:cubicBezTo>
                  <a:cubicBezTo>
                    <a:pt x="38" y="122"/>
                    <a:pt x="43" y="123"/>
                    <a:pt x="52" y="125"/>
                  </a:cubicBezTo>
                  <a:cubicBezTo>
                    <a:pt x="54" y="126"/>
                    <a:pt x="65" y="128"/>
                    <a:pt x="76" y="128"/>
                  </a:cubicBezTo>
                  <a:cubicBezTo>
                    <a:pt x="98" y="128"/>
                    <a:pt x="98" y="128"/>
                    <a:pt x="98" y="128"/>
                  </a:cubicBezTo>
                  <a:cubicBezTo>
                    <a:pt x="105" y="128"/>
                    <a:pt x="109" y="125"/>
                    <a:pt x="112" y="120"/>
                  </a:cubicBezTo>
                  <a:cubicBezTo>
                    <a:pt x="112" y="120"/>
                    <a:pt x="113" y="118"/>
                    <a:pt x="114" y="116"/>
                  </a:cubicBezTo>
                  <a:cubicBezTo>
                    <a:pt x="115" y="114"/>
                    <a:pt x="115" y="112"/>
                    <a:pt x="114" y="109"/>
                  </a:cubicBezTo>
                  <a:cubicBezTo>
                    <a:pt x="118" y="106"/>
                    <a:pt x="120" y="102"/>
                    <a:pt x="121" y="99"/>
                  </a:cubicBezTo>
                  <a:cubicBezTo>
                    <a:pt x="122" y="94"/>
                    <a:pt x="122" y="90"/>
                    <a:pt x="121" y="88"/>
                  </a:cubicBezTo>
                  <a:cubicBezTo>
                    <a:pt x="123" y="85"/>
                    <a:pt x="125" y="82"/>
                    <a:pt x="126" y="77"/>
                  </a:cubicBezTo>
                  <a:cubicBezTo>
                    <a:pt x="127" y="73"/>
                    <a:pt x="126" y="70"/>
                    <a:pt x="124" y="67"/>
                  </a:cubicBezTo>
                  <a:cubicBezTo>
                    <a:pt x="127" y="65"/>
                    <a:pt x="128" y="61"/>
                    <a:pt x="128" y="58"/>
                  </a:cubicBezTo>
                  <a:cubicBezTo>
                    <a:pt x="128" y="58"/>
                    <a:pt x="128" y="58"/>
                    <a:pt x="128" y="58"/>
                  </a:cubicBezTo>
                  <a:cubicBezTo>
                    <a:pt x="128" y="57"/>
                    <a:pt x="128" y="57"/>
                    <a:pt x="128" y="56"/>
                  </a:cubicBezTo>
                  <a:cubicBezTo>
                    <a:pt x="128" y="51"/>
                    <a:pt x="125" y="44"/>
                    <a:pt x="117" y="42"/>
                  </a:cubicBezTo>
                  <a:close/>
                  <a:moveTo>
                    <a:pt x="28" y="116"/>
                  </a:moveTo>
                  <a:cubicBezTo>
                    <a:pt x="28" y="118"/>
                    <a:pt x="26" y="120"/>
                    <a:pt x="24" y="120"/>
                  </a:cubicBezTo>
                  <a:cubicBezTo>
                    <a:pt x="12" y="120"/>
                    <a:pt x="12" y="120"/>
                    <a:pt x="12" y="120"/>
                  </a:cubicBezTo>
                  <a:cubicBezTo>
                    <a:pt x="10" y="120"/>
                    <a:pt x="8" y="118"/>
                    <a:pt x="8" y="116"/>
                  </a:cubicBezTo>
                  <a:cubicBezTo>
                    <a:pt x="8" y="52"/>
                    <a:pt x="8" y="52"/>
                    <a:pt x="8" y="52"/>
                  </a:cubicBezTo>
                  <a:cubicBezTo>
                    <a:pt x="8" y="50"/>
                    <a:pt x="10" y="48"/>
                    <a:pt x="12" y="48"/>
                  </a:cubicBezTo>
                  <a:cubicBezTo>
                    <a:pt x="24" y="48"/>
                    <a:pt x="24" y="48"/>
                    <a:pt x="24" y="48"/>
                  </a:cubicBezTo>
                  <a:cubicBezTo>
                    <a:pt x="26" y="48"/>
                    <a:pt x="28" y="50"/>
                    <a:pt x="28" y="52"/>
                  </a:cubicBezTo>
                  <a:lnTo>
                    <a:pt x="28" y="116"/>
                  </a:lnTo>
                  <a:close/>
                  <a:moveTo>
                    <a:pt x="120" y="58"/>
                  </a:moveTo>
                  <a:cubicBezTo>
                    <a:pt x="120" y="60"/>
                    <a:pt x="119" y="64"/>
                    <a:pt x="112" y="64"/>
                  </a:cubicBezTo>
                  <a:cubicBezTo>
                    <a:pt x="106" y="64"/>
                    <a:pt x="104" y="64"/>
                    <a:pt x="104" y="64"/>
                  </a:cubicBezTo>
                  <a:cubicBezTo>
                    <a:pt x="103" y="64"/>
                    <a:pt x="102" y="65"/>
                    <a:pt x="102" y="66"/>
                  </a:cubicBezTo>
                  <a:cubicBezTo>
                    <a:pt x="102" y="67"/>
                    <a:pt x="103" y="68"/>
                    <a:pt x="104" y="68"/>
                  </a:cubicBezTo>
                  <a:cubicBezTo>
                    <a:pt x="104" y="68"/>
                    <a:pt x="106" y="68"/>
                    <a:pt x="112" y="68"/>
                  </a:cubicBezTo>
                  <a:cubicBezTo>
                    <a:pt x="118" y="68"/>
                    <a:pt x="119" y="73"/>
                    <a:pt x="118" y="75"/>
                  </a:cubicBezTo>
                  <a:cubicBezTo>
                    <a:pt x="118" y="78"/>
                    <a:pt x="116" y="84"/>
                    <a:pt x="110" y="84"/>
                  </a:cubicBezTo>
                  <a:cubicBezTo>
                    <a:pt x="103" y="84"/>
                    <a:pt x="100" y="84"/>
                    <a:pt x="100" y="84"/>
                  </a:cubicBezTo>
                  <a:cubicBezTo>
                    <a:pt x="99" y="84"/>
                    <a:pt x="98" y="85"/>
                    <a:pt x="98" y="86"/>
                  </a:cubicBezTo>
                  <a:cubicBezTo>
                    <a:pt x="98" y="87"/>
                    <a:pt x="99" y="88"/>
                    <a:pt x="100" y="88"/>
                  </a:cubicBezTo>
                  <a:cubicBezTo>
                    <a:pt x="100" y="88"/>
                    <a:pt x="105" y="88"/>
                    <a:pt x="108" y="88"/>
                  </a:cubicBezTo>
                  <a:cubicBezTo>
                    <a:pt x="115" y="88"/>
                    <a:pt x="114" y="93"/>
                    <a:pt x="113" y="96"/>
                  </a:cubicBezTo>
                  <a:cubicBezTo>
                    <a:pt x="112" y="100"/>
                    <a:pt x="111" y="104"/>
                    <a:pt x="103" y="104"/>
                  </a:cubicBezTo>
                  <a:cubicBezTo>
                    <a:pt x="100" y="104"/>
                    <a:pt x="96" y="104"/>
                    <a:pt x="96" y="104"/>
                  </a:cubicBezTo>
                  <a:cubicBezTo>
                    <a:pt x="95" y="104"/>
                    <a:pt x="94" y="105"/>
                    <a:pt x="94" y="106"/>
                  </a:cubicBezTo>
                  <a:cubicBezTo>
                    <a:pt x="94" y="107"/>
                    <a:pt x="95" y="108"/>
                    <a:pt x="96" y="108"/>
                  </a:cubicBezTo>
                  <a:cubicBezTo>
                    <a:pt x="96" y="108"/>
                    <a:pt x="99" y="108"/>
                    <a:pt x="102" y="108"/>
                  </a:cubicBezTo>
                  <a:cubicBezTo>
                    <a:pt x="107" y="108"/>
                    <a:pt x="107" y="112"/>
                    <a:pt x="106" y="114"/>
                  </a:cubicBezTo>
                  <a:cubicBezTo>
                    <a:pt x="106" y="115"/>
                    <a:pt x="105" y="116"/>
                    <a:pt x="105" y="117"/>
                  </a:cubicBezTo>
                  <a:cubicBezTo>
                    <a:pt x="104" y="119"/>
                    <a:pt x="102" y="120"/>
                    <a:pt x="98" y="120"/>
                  </a:cubicBezTo>
                  <a:cubicBezTo>
                    <a:pt x="76" y="120"/>
                    <a:pt x="76" y="120"/>
                    <a:pt x="76" y="120"/>
                  </a:cubicBezTo>
                  <a:cubicBezTo>
                    <a:pt x="65" y="120"/>
                    <a:pt x="54" y="118"/>
                    <a:pt x="54" y="117"/>
                  </a:cubicBezTo>
                  <a:cubicBezTo>
                    <a:pt x="37" y="114"/>
                    <a:pt x="36" y="113"/>
                    <a:pt x="35" y="113"/>
                  </a:cubicBezTo>
                  <a:cubicBezTo>
                    <a:pt x="35" y="113"/>
                    <a:pt x="32" y="112"/>
                    <a:pt x="32" y="110"/>
                  </a:cubicBezTo>
                  <a:cubicBezTo>
                    <a:pt x="32" y="54"/>
                    <a:pt x="32" y="54"/>
                    <a:pt x="32" y="54"/>
                  </a:cubicBezTo>
                  <a:cubicBezTo>
                    <a:pt x="32" y="52"/>
                    <a:pt x="33" y="51"/>
                    <a:pt x="35" y="50"/>
                  </a:cubicBezTo>
                  <a:cubicBezTo>
                    <a:pt x="35" y="50"/>
                    <a:pt x="36" y="50"/>
                    <a:pt x="36" y="50"/>
                  </a:cubicBezTo>
                  <a:cubicBezTo>
                    <a:pt x="54" y="42"/>
                    <a:pt x="60" y="26"/>
                    <a:pt x="60" y="12"/>
                  </a:cubicBezTo>
                  <a:cubicBezTo>
                    <a:pt x="60" y="10"/>
                    <a:pt x="62" y="8"/>
                    <a:pt x="64" y="8"/>
                  </a:cubicBezTo>
                  <a:cubicBezTo>
                    <a:pt x="68" y="8"/>
                    <a:pt x="76" y="16"/>
                    <a:pt x="76" y="27"/>
                  </a:cubicBezTo>
                  <a:cubicBezTo>
                    <a:pt x="76" y="36"/>
                    <a:pt x="75" y="38"/>
                    <a:pt x="72" y="48"/>
                  </a:cubicBezTo>
                  <a:cubicBezTo>
                    <a:pt x="112" y="48"/>
                    <a:pt x="112" y="49"/>
                    <a:pt x="115" y="50"/>
                  </a:cubicBezTo>
                  <a:cubicBezTo>
                    <a:pt x="120" y="51"/>
                    <a:pt x="120" y="54"/>
                    <a:pt x="120" y="56"/>
                  </a:cubicBezTo>
                  <a:cubicBezTo>
                    <a:pt x="120" y="57"/>
                    <a:pt x="120" y="57"/>
                    <a:pt x="120" y="5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28" name="Freeform 83">
              <a:extLst>
                <a:ext uri="{FF2B5EF4-FFF2-40B4-BE49-F238E27FC236}">
                  <a16:creationId xmlns:a16="http://schemas.microsoft.com/office/drawing/2014/main" id="{C51FE4A6-5A6D-4F53-B3CE-8A9C7EA50FB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74265" y="3867103"/>
              <a:ext cx="38287" cy="38287"/>
            </a:xfrm>
            <a:custGeom>
              <a:avLst/>
              <a:gdLst>
                <a:gd name="T0" fmla="*/ 6 w 12"/>
                <a:gd name="T1" fmla="*/ 0 h 12"/>
                <a:gd name="T2" fmla="*/ 0 w 12"/>
                <a:gd name="T3" fmla="*/ 6 h 12"/>
                <a:gd name="T4" fmla="*/ 6 w 12"/>
                <a:gd name="T5" fmla="*/ 12 h 12"/>
                <a:gd name="T6" fmla="*/ 12 w 12"/>
                <a:gd name="T7" fmla="*/ 6 h 12"/>
                <a:gd name="T8" fmla="*/ 6 w 12"/>
                <a:gd name="T9" fmla="*/ 0 h 12"/>
                <a:gd name="T10" fmla="*/ 6 w 12"/>
                <a:gd name="T11" fmla="*/ 8 h 12"/>
                <a:gd name="T12" fmla="*/ 4 w 12"/>
                <a:gd name="T13" fmla="*/ 6 h 12"/>
                <a:gd name="T14" fmla="*/ 6 w 12"/>
                <a:gd name="T15" fmla="*/ 4 h 12"/>
                <a:gd name="T16" fmla="*/ 8 w 12"/>
                <a:gd name="T17" fmla="*/ 6 h 12"/>
                <a:gd name="T18" fmla="*/ 6 w 12"/>
                <a:gd name="T19" fmla="*/ 8 h 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2" h="12">
                  <a:moveTo>
                    <a:pt x="6" y="0"/>
                  </a:moveTo>
                  <a:cubicBezTo>
                    <a:pt x="3" y="0"/>
                    <a:pt x="0" y="3"/>
                    <a:pt x="0" y="6"/>
                  </a:cubicBezTo>
                  <a:cubicBezTo>
                    <a:pt x="0" y="9"/>
                    <a:pt x="3" y="12"/>
                    <a:pt x="6" y="12"/>
                  </a:cubicBezTo>
                  <a:cubicBezTo>
                    <a:pt x="9" y="12"/>
                    <a:pt x="12" y="9"/>
                    <a:pt x="12" y="6"/>
                  </a:cubicBezTo>
                  <a:cubicBezTo>
                    <a:pt x="12" y="3"/>
                    <a:pt x="9" y="0"/>
                    <a:pt x="6" y="0"/>
                  </a:cubicBezTo>
                  <a:close/>
                  <a:moveTo>
                    <a:pt x="6" y="8"/>
                  </a:moveTo>
                  <a:cubicBezTo>
                    <a:pt x="5" y="8"/>
                    <a:pt x="4" y="7"/>
                    <a:pt x="4" y="6"/>
                  </a:cubicBezTo>
                  <a:cubicBezTo>
                    <a:pt x="4" y="5"/>
                    <a:pt x="5" y="4"/>
                    <a:pt x="6" y="4"/>
                  </a:cubicBezTo>
                  <a:cubicBezTo>
                    <a:pt x="7" y="4"/>
                    <a:pt x="8" y="5"/>
                    <a:pt x="8" y="6"/>
                  </a:cubicBezTo>
                  <a:cubicBezTo>
                    <a:pt x="8" y="7"/>
                    <a:pt x="7" y="8"/>
                    <a:pt x="6" y="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58BE873E-612E-49DE-9CD0-3A53F858B504}"/>
              </a:ext>
            </a:extLst>
          </p:cNvPr>
          <p:cNvGrpSpPr/>
          <p:nvPr/>
        </p:nvGrpSpPr>
        <p:grpSpPr>
          <a:xfrm>
            <a:off x="5146743" y="2800637"/>
            <a:ext cx="400024" cy="349856"/>
            <a:chOff x="2437300" y="2768688"/>
            <a:chExt cx="400024" cy="349856"/>
          </a:xfrm>
          <a:solidFill>
            <a:schemeClr val="bg2"/>
          </a:solidFill>
        </p:grpSpPr>
        <p:sp>
          <p:nvSpPr>
            <p:cNvPr id="30" name="Freeform 104">
              <a:extLst>
                <a:ext uri="{FF2B5EF4-FFF2-40B4-BE49-F238E27FC236}">
                  <a16:creationId xmlns:a16="http://schemas.microsoft.com/office/drawing/2014/main" id="{571D419E-8112-4CDB-9A95-0D7645E8C1DB}"/>
                </a:ext>
              </a:extLst>
            </p:cNvPr>
            <p:cNvSpPr>
              <a:spLocks/>
            </p:cNvSpPr>
            <p:nvPr/>
          </p:nvSpPr>
          <p:spPr bwMode="auto">
            <a:xfrm>
              <a:off x="2499350" y="2830738"/>
              <a:ext cx="143903" cy="93735"/>
            </a:xfrm>
            <a:custGeom>
              <a:avLst/>
              <a:gdLst>
                <a:gd name="T0" fmla="*/ 44 w 46"/>
                <a:gd name="T1" fmla="*/ 0 h 30"/>
                <a:gd name="T2" fmla="*/ 0 w 46"/>
                <a:gd name="T3" fmla="*/ 28 h 30"/>
                <a:gd name="T4" fmla="*/ 2 w 46"/>
                <a:gd name="T5" fmla="*/ 30 h 30"/>
                <a:gd name="T6" fmla="*/ 4 w 46"/>
                <a:gd name="T7" fmla="*/ 28 h 30"/>
                <a:gd name="T8" fmla="*/ 44 w 46"/>
                <a:gd name="T9" fmla="*/ 4 h 30"/>
                <a:gd name="T10" fmla="*/ 46 w 46"/>
                <a:gd name="T11" fmla="*/ 2 h 30"/>
                <a:gd name="T12" fmla="*/ 44 w 46"/>
                <a:gd name="T13" fmla="*/ 0 h 3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46" h="30">
                  <a:moveTo>
                    <a:pt x="44" y="0"/>
                  </a:moveTo>
                  <a:cubicBezTo>
                    <a:pt x="20" y="0"/>
                    <a:pt x="0" y="13"/>
                    <a:pt x="0" y="28"/>
                  </a:cubicBezTo>
                  <a:cubicBezTo>
                    <a:pt x="0" y="29"/>
                    <a:pt x="1" y="30"/>
                    <a:pt x="2" y="30"/>
                  </a:cubicBezTo>
                  <a:cubicBezTo>
                    <a:pt x="3" y="30"/>
                    <a:pt x="4" y="29"/>
                    <a:pt x="4" y="28"/>
                  </a:cubicBezTo>
                  <a:cubicBezTo>
                    <a:pt x="4" y="15"/>
                    <a:pt x="23" y="4"/>
                    <a:pt x="44" y="4"/>
                  </a:cubicBezTo>
                  <a:cubicBezTo>
                    <a:pt x="45" y="4"/>
                    <a:pt x="46" y="3"/>
                    <a:pt x="46" y="2"/>
                  </a:cubicBezTo>
                  <a:cubicBezTo>
                    <a:pt x="46" y="1"/>
                    <a:pt x="45" y="0"/>
                    <a:pt x="4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1" name="Freeform 105">
              <a:extLst>
                <a:ext uri="{FF2B5EF4-FFF2-40B4-BE49-F238E27FC236}">
                  <a16:creationId xmlns:a16="http://schemas.microsoft.com/office/drawing/2014/main" id="{A5D9742A-F2AC-4F7D-9ADD-4E1C2354113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37300" y="2768688"/>
              <a:ext cx="400024" cy="349856"/>
            </a:xfrm>
            <a:custGeom>
              <a:avLst/>
              <a:gdLst>
                <a:gd name="T0" fmla="*/ 64 w 128"/>
                <a:gd name="T1" fmla="*/ 0 h 112"/>
                <a:gd name="T2" fmla="*/ 0 w 128"/>
                <a:gd name="T3" fmla="*/ 48 h 112"/>
                <a:gd name="T4" fmla="*/ 28 w 128"/>
                <a:gd name="T5" fmla="*/ 88 h 112"/>
                <a:gd name="T6" fmla="*/ 28 w 128"/>
                <a:gd name="T7" fmla="*/ 88 h 112"/>
                <a:gd name="T8" fmla="*/ 20 w 128"/>
                <a:gd name="T9" fmla="*/ 107 h 112"/>
                <a:gd name="T10" fmla="*/ 20 w 128"/>
                <a:gd name="T11" fmla="*/ 107 h 112"/>
                <a:gd name="T12" fmla="*/ 20 w 128"/>
                <a:gd name="T13" fmla="*/ 108 h 112"/>
                <a:gd name="T14" fmla="*/ 24 w 128"/>
                <a:gd name="T15" fmla="*/ 112 h 112"/>
                <a:gd name="T16" fmla="*/ 25 w 128"/>
                <a:gd name="T17" fmla="*/ 112 h 112"/>
                <a:gd name="T18" fmla="*/ 52 w 128"/>
                <a:gd name="T19" fmla="*/ 95 h 112"/>
                <a:gd name="T20" fmla="*/ 64 w 128"/>
                <a:gd name="T21" fmla="*/ 96 h 112"/>
                <a:gd name="T22" fmla="*/ 128 w 128"/>
                <a:gd name="T23" fmla="*/ 48 h 112"/>
                <a:gd name="T24" fmla="*/ 64 w 128"/>
                <a:gd name="T25" fmla="*/ 0 h 112"/>
                <a:gd name="T26" fmla="*/ 64 w 128"/>
                <a:gd name="T27" fmla="*/ 88 h 112"/>
                <a:gd name="T28" fmla="*/ 53 w 128"/>
                <a:gd name="T29" fmla="*/ 87 h 112"/>
                <a:gd name="T30" fmla="*/ 52 w 128"/>
                <a:gd name="T31" fmla="*/ 87 h 112"/>
                <a:gd name="T32" fmla="*/ 45 w 128"/>
                <a:gd name="T33" fmla="*/ 90 h 112"/>
                <a:gd name="T34" fmla="*/ 33 w 128"/>
                <a:gd name="T35" fmla="*/ 100 h 112"/>
                <a:gd name="T36" fmla="*/ 36 w 128"/>
                <a:gd name="T37" fmla="*/ 88 h 112"/>
                <a:gd name="T38" fmla="*/ 36 w 128"/>
                <a:gd name="T39" fmla="*/ 88 h 112"/>
                <a:gd name="T40" fmla="*/ 32 w 128"/>
                <a:gd name="T41" fmla="*/ 81 h 112"/>
                <a:gd name="T42" fmla="*/ 8 w 128"/>
                <a:gd name="T43" fmla="*/ 48 h 112"/>
                <a:gd name="T44" fmla="*/ 64 w 128"/>
                <a:gd name="T45" fmla="*/ 8 h 112"/>
                <a:gd name="T46" fmla="*/ 120 w 128"/>
                <a:gd name="T47" fmla="*/ 48 h 112"/>
                <a:gd name="T48" fmla="*/ 64 w 128"/>
                <a:gd name="T49" fmla="*/ 88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28" h="112">
                  <a:moveTo>
                    <a:pt x="64" y="0"/>
                  </a:moveTo>
                  <a:cubicBezTo>
                    <a:pt x="29" y="0"/>
                    <a:pt x="0" y="21"/>
                    <a:pt x="0" y="48"/>
                  </a:cubicBezTo>
                  <a:cubicBezTo>
                    <a:pt x="0" y="65"/>
                    <a:pt x="11" y="79"/>
                    <a:pt x="28" y="88"/>
                  </a:cubicBezTo>
                  <a:cubicBezTo>
                    <a:pt x="28" y="88"/>
                    <a:pt x="28" y="88"/>
                    <a:pt x="28" y="88"/>
                  </a:cubicBezTo>
                  <a:cubicBezTo>
                    <a:pt x="28" y="95"/>
                    <a:pt x="23" y="103"/>
                    <a:pt x="20" y="107"/>
                  </a:cubicBezTo>
                  <a:cubicBezTo>
                    <a:pt x="20" y="107"/>
                    <a:pt x="20" y="107"/>
                    <a:pt x="20" y="107"/>
                  </a:cubicBezTo>
                  <a:cubicBezTo>
                    <a:pt x="20" y="107"/>
                    <a:pt x="20" y="108"/>
                    <a:pt x="20" y="108"/>
                  </a:cubicBezTo>
                  <a:cubicBezTo>
                    <a:pt x="20" y="110"/>
                    <a:pt x="22" y="112"/>
                    <a:pt x="24" y="112"/>
                  </a:cubicBezTo>
                  <a:cubicBezTo>
                    <a:pt x="24" y="112"/>
                    <a:pt x="25" y="112"/>
                    <a:pt x="25" y="112"/>
                  </a:cubicBezTo>
                  <a:cubicBezTo>
                    <a:pt x="37" y="110"/>
                    <a:pt x="49" y="98"/>
                    <a:pt x="52" y="95"/>
                  </a:cubicBezTo>
                  <a:cubicBezTo>
                    <a:pt x="56" y="96"/>
                    <a:pt x="60" y="96"/>
                    <a:pt x="64" y="96"/>
                  </a:cubicBezTo>
                  <a:cubicBezTo>
                    <a:pt x="99" y="96"/>
                    <a:pt x="128" y="75"/>
                    <a:pt x="128" y="48"/>
                  </a:cubicBezTo>
                  <a:cubicBezTo>
                    <a:pt x="128" y="21"/>
                    <a:pt x="99" y="0"/>
                    <a:pt x="64" y="0"/>
                  </a:cubicBezTo>
                  <a:close/>
                  <a:moveTo>
                    <a:pt x="64" y="88"/>
                  </a:moveTo>
                  <a:cubicBezTo>
                    <a:pt x="60" y="88"/>
                    <a:pt x="57" y="88"/>
                    <a:pt x="53" y="87"/>
                  </a:cubicBezTo>
                  <a:cubicBezTo>
                    <a:pt x="52" y="87"/>
                    <a:pt x="52" y="87"/>
                    <a:pt x="52" y="87"/>
                  </a:cubicBezTo>
                  <a:cubicBezTo>
                    <a:pt x="49" y="87"/>
                    <a:pt x="47" y="88"/>
                    <a:pt x="45" y="90"/>
                  </a:cubicBezTo>
                  <a:cubicBezTo>
                    <a:pt x="44" y="92"/>
                    <a:pt x="39" y="97"/>
                    <a:pt x="33" y="100"/>
                  </a:cubicBezTo>
                  <a:cubicBezTo>
                    <a:pt x="35" y="97"/>
                    <a:pt x="36" y="93"/>
                    <a:pt x="36" y="88"/>
                  </a:cubicBezTo>
                  <a:cubicBezTo>
                    <a:pt x="36" y="88"/>
                    <a:pt x="36" y="88"/>
                    <a:pt x="36" y="88"/>
                  </a:cubicBezTo>
                  <a:cubicBezTo>
                    <a:pt x="36" y="85"/>
                    <a:pt x="34" y="82"/>
                    <a:pt x="32" y="81"/>
                  </a:cubicBezTo>
                  <a:cubicBezTo>
                    <a:pt x="17" y="73"/>
                    <a:pt x="8" y="61"/>
                    <a:pt x="8" y="48"/>
                  </a:cubicBezTo>
                  <a:cubicBezTo>
                    <a:pt x="8" y="26"/>
                    <a:pt x="33" y="8"/>
                    <a:pt x="64" y="8"/>
                  </a:cubicBezTo>
                  <a:cubicBezTo>
                    <a:pt x="95" y="8"/>
                    <a:pt x="120" y="26"/>
                    <a:pt x="120" y="48"/>
                  </a:cubicBezTo>
                  <a:cubicBezTo>
                    <a:pt x="120" y="70"/>
                    <a:pt x="95" y="88"/>
                    <a:pt x="64" y="8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2" name="Group 31">
            <a:extLst>
              <a:ext uri="{FF2B5EF4-FFF2-40B4-BE49-F238E27FC236}">
                <a16:creationId xmlns:a16="http://schemas.microsoft.com/office/drawing/2014/main" id="{39161458-4879-45AD-99BF-4C2B8E440723}"/>
              </a:ext>
            </a:extLst>
          </p:cNvPr>
          <p:cNvGrpSpPr/>
          <p:nvPr/>
        </p:nvGrpSpPr>
        <p:grpSpPr>
          <a:xfrm>
            <a:off x="4167051" y="1896835"/>
            <a:ext cx="1054820" cy="403198"/>
            <a:chOff x="3044407" y="2095999"/>
            <a:chExt cx="1416606" cy="541487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209312CD-D472-4DBA-A97D-3EEED873A83F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27BC8B6F-DEAF-4D76-887D-3C0E3FCC2E4D}"/>
                </a:ext>
              </a:extLst>
            </p:cNvPr>
            <p:cNvCxnSpPr>
              <a:cxnSpLocks/>
            </p:cNvCxnSpPr>
            <p:nvPr/>
          </p:nvCxnSpPr>
          <p:spPr>
            <a:xfrm flipH="1">
              <a:off x="3044407" y="2095999"/>
              <a:ext cx="875984" cy="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5" name="Group 34">
            <a:extLst>
              <a:ext uri="{FF2B5EF4-FFF2-40B4-BE49-F238E27FC236}">
                <a16:creationId xmlns:a16="http://schemas.microsoft.com/office/drawing/2014/main" id="{BD4E0009-40EB-4BE3-A79A-302C1DDBACC6}"/>
              </a:ext>
            </a:extLst>
          </p:cNvPr>
          <p:cNvGrpSpPr/>
          <p:nvPr/>
        </p:nvGrpSpPr>
        <p:grpSpPr>
          <a:xfrm rot="10800000" flipH="1">
            <a:off x="3751488" y="4170115"/>
            <a:ext cx="1595267" cy="911321"/>
            <a:chOff x="3321130" y="2095999"/>
            <a:chExt cx="1395723" cy="797329"/>
          </a:xfrm>
        </p:grpSpPr>
        <p:cxnSp>
          <p:nvCxnSpPr>
            <p:cNvPr id="36" name="Straight Connector 35">
              <a:extLst>
                <a:ext uri="{FF2B5EF4-FFF2-40B4-BE49-F238E27FC236}">
                  <a16:creationId xmlns:a16="http://schemas.microsoft.com/office/drawing/2014/main" id="{630F3515-A8AB-42AB-8842-694F82A770AA}"/>
                </a:ext>
              </a:extLst>
            </p:cNvPr>
            <p:cNvCxnSpPr/>
            <p:nvPr/>
          </p:nvCxnSpPr>
          <p:spPr>
            <a:xfrm rot="10800000">
              <a:off x="3919527" y="2095999"/>
              <a:ext cx="797326" cy="797329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7" name="Straight Arrow Connector 36">
              <a:extLst>
                <a:ext uri="{FF2B5EF4-FFF2-40B4-BE49-F238E27FC236}">
                  <a16:creationId xmlns:a16="http://schemas.microsoft.com/office/drawing/2014/main" id="{B96F4E06-272A-456B-96A6-EAA8B86419F2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4D08B7C0-06E7-4B70-B78A-D9999C1D01DA}"/>
              </a:ext>
            </a:extLst>
          </p:cNvPr>
          <p:cNvGrpSpPr/>
          <p:nvPr/>
        </p:nvGrpSpPr>
        <p:grpSpPr>
          <a:xfrm flipH="1">
            <a:off x="7136606" y="1905564"/>
            <a:ext cx="848769" cy="403198"/>
            <a:chOff x="3321130" y="2095999"/>
            <a:chExt cx="1139883" cy="541487"/>
          </a:xfrm>
        </p:grpSpPr>
        <p:cxnSp>
          <p:nvCxnSpPr>
            <p:cNvPr id="39" name="Straight Connector 38">
              <a:extLst>
                <a:ext uri="{FF2B5EF4-FFF2-40B4-BE49-F238E27FC236}">
                  <a16:creationId xmlns:a16="http://schemas.microsoft.com/office/drawing/2014/main" id="{0F681AFB-16C8-45A3-922A-D8D79F2F7EC0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0" name="Straight Arrow Connector 39">
              <a:extLst>
                <a:ext uri="{FF2B5EF4-FFF2-40B4-BE49-F238E27FC236}">
                  <a16:creationId xmlns:a16="http://schemas.microsoft.com/office/drawing/2014/main" id="{7F304A5F-2037-48C0-A370-09F541036FA2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41" name="Group 40">
            <a:extLst>
              <a:ext uri="{FF2B5EF4-FFF2-40B4-BE49-F238E27FC236}">
                <a16:creationId xmlns:a16="http://schemas.microsoft.com/office/drawing/2014/main" id="{BE6CA29A-96A7-4024-9697-FB06EEACCFDC}"/>
              </a:ext>
            </a:extLst>
          </p:cNvPr>
          <p:cNvGrpSpPr/>
          <p:nvPr/>
        </p:nvGrpSpPr>
        <p:grpSpPr>
          <a:xfrm rot="10800000">
            <a:off x="7110913" y="4592087"/>
            <a:ext cx="1037223" cy="591652"/>
            <a:chOff x="3321130" y="2095999"/>
            <a:chExt cx="1392974" cy="794580"/>
          </a:xfrm>
        </p:grpSpPr>
        <p:cxnSp>
          <p:nvCxnSpPr>
            <p:cNvPr id="42" name="Straight Connector 41">
              <a:extLst>
                <a:ext uri="{FF2B5EF4-FFF2-40B4-BE49-F238E27FC236}">
                  <a16:creationId xmlns:a16="http://schemas.microsoft.com/office/drawing/2014/main" id="{0A898273-FB80-4050-A09A-8292E52EE5C7}"/>
                </a:ext>
              </a:extLst>
            </p:cNvPr>
            <p:cNvCxnSpPr/>
            <p:nvPr/>
          </p:nvCxnSpPr>
          <p:spPr>
            <a:xfrm rot="10800000">
              <a:off x="3919526" y="2095999"/>
              <a:ext cx="794578" cy="794580"/>
            </a:xfrm>
            <a:prstGeom prst="line">
              <a:avLst/>
            </a:prstGeom>
            <a:ln w="19050">
              <a:solidFill>
                <a:schemeClr val="accent5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43" name="Straight Arrow Connector 42">
              <a:extLst>
                <a:ext uri="{FF2B5EF4-FFF2-40B4-BE49-F238E27FC236}">
                  <a16:creationId xmlns:a16="http://schemas.microsoft.com/office/drawing/2014/main" id="{04109E57-5023-4736-91B7-CB4FB41E7832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5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B34E3D34-C626-45D0-BABE-FB17C3A01CFE}"/>
              </a:ext>
            </a:extLst>
          </p:cNvPr>
          <p:cNvCxnSpPr>
            <a:cxnSpLocks/>
          </p:cNvCxnSpPr>
          <p:nvPr/>
        </p:nvCxnSpPr>
        <p:spPr>
          <a:xfrm>
            <a:off x="7701920" y="3589338"/>
            <a:ext cx="1053434" cy="0"/>
          </a:xfrm>
          <a:prstGeom prst="straightConnector1">
            <a:avLst/>
          </a:prstGeom>
          <a:ln w="1905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5" name="TextBox 44">
            <a:extLst>
              <a:ext uri="{FF2B5EF4-FFF2-40B4-BE49-F238E27FC236}">
                <a16:creationId xmlns:a16="http://schemas.microsoft.com/office/drawing/2014/main" id="{A35C868A-51BE-421A-BE76-7A91A6F58A9E}"/>
              </a:ext>
            </a:extLst>
          </p:cNvPr>
          <p:cNvSpPr txBox="1"/>
          <p:nvPr/>
        </p:nvSpPr>
        <p:spPr>
          <a:xfrm>
            <a:off x="8137976" y="1613220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46" name="Rectangle 45">
            <a:extLst>
              <a:ext uri="{FF2B5EF4-FFF2-40B4-BE49-F238E27FC236}">
                <a16:creationId xmlns:a16="http://schemas.microsoft.com/office/drawing/2014/main" id="{8E2546B4-9443-43E3-BA3D-AAFF11D6C78E}"/>
              </a:ext>
            </a:extLst>
          </p:cNvPr>
          <p:cNvSpPr/>
          <p:nvPr/>
        </p:nvSpPr>
        <p:spPr>
          <a:xfrm>
            <a:off x="8148136" y="1832703"/>
            <a:ext cx="22588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7" name="TextBox 46">
            <a:extLst>
              <a:ext uri="{FF2B5EF4-FFF2-40B4-BE49-F238E27FC236}">
                <a16:creationId xmlns:a16="http://schemas.microsoft.com/office/drawing/2014/main" id="{DC21D76C-3E08-4CA5-9198-932984B00177}"/>
              </a:ext>
            </a:extLst>
          </p:cNvPr>
          <p:cNvSpPr txBox="1"/>
          <p:nvPr/>
        </p:nvSpPr>
        <p:spPr>
          <a:xfrm>
            <a:off x="2727036" y="1711727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48" name="Rectangle 47">
            <a:extLst>
              <a:ext uri="{FF2B5EF4-FFF2-40B4-BE49-F238E27FC236}">
                <a16:creationId xmlns:a16="http://schemas.microsoft.com/office/drawing/2014/main" id="{443747D8-48AF-4E2C-8824-B4DCB481D599}"/>
              </a:ext>
            </a:extLst>
          </p:cNvPr>
          <p:cNvSpPr/>
          <p:nvPr/>
        </p:nvSpPr>
        <p:spPr>
          <a:xfrm>
            <a:off x="1453147" y="1910890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4B69D649-938C-443E-A19E-BFBAF202B8AD}"/>
              </a:ext>
            </a:extLst>
          </p:cNvPr>
          <p:cNvSpPr txBox="1"/>
          <p:nvPr/>
        </p:nvSpPr>
        <p:spPr>
          <a:xfrm>
            <a:off x="8271827" y="4902388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52" name="Rectangle 51">
            <a:extLst>
              <a:ext uri="{FF2B5EF4-FFF2-40B4-BE49-F238E27FC236}">
                <a16:creationId xmlns:a16="http://schemas.microsoft.com/office/drawing/2014/main" id="{6B3D51F6-7094-4B3E-BCFD-4FFF6AC0F8E1}"/>
              </a:ext>
            </a:extLst>
          </p:cNvPr>
          <p:cNvSpPr/>
          <p:nvPr/>
        </p:nvSpPr>
        <p:spPr>
          <a:xfrm>
            <a:off x="8281987" y="5121871"/>
            <a:ext cx="2175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2D4F2CFC-4DC2-4C46-9BEF-F874FBBC095F}"/>
              </a:ext>
            </a:extLst>
          </p:cNvPr>
          <p:cNvSpPr txBox="1"/>
          <p:nvPr/>
        </p:nvSpPr>
        <p:spPr>
          <a:xfrm>
            <a:off x="2476898" y="4764906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11F6AC69-B70A-46C0-8A1C-50A189787AB4}"/>
              </a:ext>
            </a:extLst>
          </p:cNvPr>
          <p:cNvSpPr/>
          <p:nvPr/>
        </p:nvSpPr>
        <p:spPr>
          <a:xfrm>
            <a:off x="1203009" y="4964069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D059FF40-73E6-4E30-8572-F86003D88F51}"/>
              </a:ext>
            </a:extLst>
          </p:cNvPr>
          <p:cNvSpPr txBox="1"/>
          <p:nvPr/>
        </p:nvSpPr>
        <p:spPr>
          <a:xfrm>
            <a:off x="8830665" y="3341248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43BD426A-21BD-49C6-BC20-EEE971740889}"/>
              </a:ext>
            </a:extLst>
          </p:cNvPr>
          <p:cNvSpPr/>
          <p:nvPr/>
        </p:nvSpPr>
        <p:spPr>
          <a:xfrm>
            <a:off x="8840825" y="3560731"/>
            <a:ext cx="22588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</p:spTree>
    <p:extLst>
      <p:ext uri="{BB962C8B-B14F-4D97-AF65-F5344CB8AC3E}">
        <p14:creationId xmlns:p14="http://schemas.microsoft.com/office/powerpoint/2010/main" val="118673706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8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10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1500"/>
                            </p:stCondLst>
                            <p:childTnLst>
                              <p:par>
                                <p:cTn id="4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7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8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0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6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0" fill="hold">
                            <p:stCondLst>
                              <p:cond delay="2000"/>
                            </p:stCondLst>
                            <p:childTnLst>
                              <p:par>
                                <p:cTn id="6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3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6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5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6" fill="hold">
                            <p:stCondLst>
                              <p:cond delay="2500"/>
                            </p:stCondLst>
                            <p:childTnLst>
                              <p:par>
                                <p:cTn id="7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25" grpId="0" animBg="1"/>
      <p:bldP spid="45" grpId="0"/>
      <p:bldP spid="46" grpId="0"/>
      <p:bldP spid="47" grpId="0"/>
      <p:bldP spid="48" grpId="0"/>
      <p:bldP spid="51" grpId="0"/>
      <p:bldP spid="52" grpId="0"/>
      <p:bldP spid="53" grpId="0"/>
      <p:bldP spid="54" grpId="0"/>
      <p:bldP spid="55" grpId="0"/>
      <p:bldP spid="56" grpId="0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BBCE-55FA-4F44-8422-E7F3909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PUZZLE DIAGRAM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DD2AFB92-6C1B-4602-89C3-1798E9A0D5F4}"/>
              </a:ext>
            </a:extLst>
          </p:cNvPr>
          <p:cNvSpPr>
            <a:spLocks noEditPoints="1"/>
          </p:cNvSpPr>
          <p:nvPr/>
        </p:nvSpPr>
        <p:spPr bwMode="auto">
          <a:xfrm rot="2700000">
            <a:off x="4628863" y="4217661"/>
            <a:ext cx="2554020" cy="2033272"/>
          </a:xfrm>
          <a:custGeom>
            <a:avLst/>
            <a:gdLst>
              <a:gd name="T0" fmla="*/ 817 w 941"/>
              <a:gd name="T1" fmla="*/ 221 h 749"/>
              <a:gd name="T2" fmla="*/ 748 w 941"/>
              <a:gd name="T3" fmla="*/ 185 h 749"/>
              <a:gd name="T4" fmla="*/ 748 w 941"/>
              <a:gd name="T5" fmla="*/ 65 h 749"/>
              <a:gd name="T6" fmla="*/ 682 w 941"/>
              <a:gd name="T7" fmla="*/ 0 h 749"/>
              <a:gd name="T8" fmla="*/ 597 w 941"/>
              <a:gd name="T9" fmla="*/ 0 h 749"/>
              <a:gd name="T10" fmla="*/ 612 w 941"/>
              <a:gd name="T11" fmla="*/ 61 h 749"/>
              <a:gd name="T12" fmla="*/ 475 w 941"/>
              <a:gd name="T13" fmla="*/ 194 h 749"/>
              <a:gd name="T14" fmla="*/ 470 w 941"/>
              <a:gd name="T15" fmla="*/ 194 h 749"/>
              <a:gd name="T16" fmla="*/ 333 w 941"/>
              <a:gd name="T17" fmla="*/ 61 h 749"/>
              <a:gd name="T18" fmla="*/ 348 w 941"/>
              <a:gd name="T19" fmla="*/ 0 h 749"/>
              <a:gd name="T20" fmla="*/ 259 w 941"/>
              <a:gd name="T21" fmla="*/ 0 h 749"/>
              <a:gd name="T22" fmla="*/ 194 w 941"/>
              <a:gd name="T23" fmla="*/ 64 h 749"/>
              <a:gd name="T24" fmla="*/ 194 w 941"/>
              <a:gd name="T25" fmla="*/ 185 h 749"/>
              <a:gd name="T26" fmla="*/ 124 w 941"/>
              <a:gd name="T27" fmla="*/ 221 h 749"/>
              <a:gd name="T28" fmla="*/ 0 w 941"/>
              <a:gd name="T29" fmla="*/ 278 h 749"/>
              <a:gd name="T30" fmla="*/ 123 w 941"/>
              <a:gd name="T31" fmla="*/ 335 h 749"/>
              <a:gd name="T32" fmla="*/ 194 w 941"/>
              <a:gd name="T33" fmla="*/ 370 h 749"/>
              <a:gd name="T34" fmla="*/ 194 w 941"/>
              <a:gd name="T35" fmla="*/ 489 h 749"/>
              <a:gd name="T36" fmla="*/ 259 w 941"/>
              <a:gd name="T37" fmla="*/ 554 h 749"/>
              <a:gd name="T38" fmla="*/ 379 w 941"/>
              <a:gd name="T39" fmla="*/ 554 h 749"/>
              <a:gd name="T40" fmla="*/ 414 w 941"/>
              <a:gd name="T41" fmla="*/ 624 h 749"/>
              <a:gd name="T42" fmla="*/ 471 w 941"/>
              <a:gd name="T43" fmla="*/ 749 h 749"/>
              <a:gd name="T44" fmla="*/ 528 w 941"/>
              <a:gd name="T45" fmla="*/ 624 h 749"/>
              <a:gd name="T46" fmla="*/ 564 w 941"/>
              <a:gd name="T47" fmla="*/ 553 h 749"/>
              <a:gd name="T48" fmla="*/ 684 w 941"/>
              <a:gd name="T49" fmla="*/ 553 h 749"/>
              <a:gd name="T50" fmla="*/ 748 w 941"/>
              <a:gd name="T51" fmla="*/ 489 h 749"/>
              <a:gd name="T52" fmla="*/ 748 w 941"/>
              <a:gd name="T53" fmla="*/ 370 h 749"/>
              <a:gd name="T54" fmla="*/ 818 w 941"/>
              <a:gd name="T55" fmla="*/ 335 h 749"/>
              <a:gd name="T56" fmla="*/ 941 w 941"/>
              <a:gd name="T57" fmla="*/ 278 h 749"/>
              <a:gd name="T58" fmla="*/ 817 w 941"/>
              <a:gd name="T59" fmla="*/ 221 h 749"/>
              <a:gd name="T60" fmla="*/ 817 w 941"/>
              <a:gd name="T61" fmla="*/ 221 h 749"/>
              <a:gd name="T62" fmla="*/ 817 w 941"/>
              <a:gd name="T63" fmla="*/ 221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1" h="749">
                <a:moveTo>
                  <a:pt x="817" y="221"/>
                </a:moveTo>
                <a:cubicBezTo>
                  <a:pt x="789" y="247"/>
                  <a:pt x="748" y="235"/>
                  <a:pt x="748" y="185"/>
                </a:cubicBezTo>
                <a:cubicBezTo>
                  <a:pt x="748" y="65"/>
                  <a:pt x="748" y="65"/>
                  <a:pt x="748" y="65"/>
                </a:cubicBezTo>
                <a:cubicBezTo>
                  <a:pt x="748" y="29"/>
                  <a:pt x="718" y="0"/>
                  <a:pt x="682" y="0"/>
                </a:cubicBezTo>
                <a:cubicBezTo>
                  <a:pt x="597" y="0"/>
                  <a:pt x="597" y="0"/>
                  <a:pt x="597" y="0"/>
                </a:cubicBezTo>
                <a:cubicBezTo>
                  <a:pt x="607" y="19"/>
                  <a:pt x="612" y="40"/>
                  <a:pt x="612" y="61"/>
                </a:cubicBezTo>
                <a:cubicBezTo>
                  <a:pt x="612" y="135"/>
                  <a:pt x="555" y="191"/>
                  <a:pt x="475" y="194"/>
                </a:cubicBezTo>
                <a:cubicBezTo>
                  <a:pt x="470" y="194"/>
                  <a:pt x="470" y="194"/>
                  <a:pt x="470" y="194"/>
                </a:cubicBezTo>
                <a:cubicBezTo>
                  <a:pt x="391" y="191"/>
                  <a:pt x="333" y="135"/>
                  <a:pt x="333" y="61"/>
                </a:cubicBezTo>
                <a:cubicBezTo>
                  <a:pt x="333" y="40"/>
                  <a:pt x="338" y="19"/>
                  <a:pt x="348" y="0"/>
                </a:cubicBezTo>
                <a:cubicBezTo>
                  <a:pt x="259" y="0"/>
                  <a:pt x="259" y="0"/>
                  <a:pt x="259" y="0"/>
                </a:cubicBezTo>
                <a:cubicBezTo>
                  <a:pt x="223" y="0"/>
                  <a:pt x="194" y="28"/>
                  <a:pt x="194" y="64"/>
                </a:cubicBezTo>
                <a:cubicBezTo>
                  <a:pt x="194" y="185"/>
                  <a:pt x="194" y="185"/>
                  <a:pt x="194" y="185"/>
                </a:cubicBezTo>
                <a:cubicBezTo>
                  <a:pt x="194" y="235"/>
                  <a:pt x="152" y="246"/>
                  <a:pt x="124" y="221"/>
                </a:cubicBezTo>
                <a:cubicBezTo>
                  <a:pt x="76" y="179"/>
                  <a:pt x="3" y="201"/>
                  <a:pt x="0" y="278"/>
                </a:cubicBezTo>
                <a:cubicBezTo>
                  <a:pt x="3" y="354"/>
                  <a:pt x="76" y="377"/>
                  <a:pt x="123" y="335"/>
                </a:cubicBezTo>
                <a:cubicBezTo>
                  <a:pt x="152" y="309"/>
                  <a:pt x="194" y="320"/>
                  <a:pt x="194" y="370"/>
                </a:cubicBezTo>
                <a:cubicBezTo>
                  <a:pt x="194" y="489"/>
                  <a:pt x="194" y="489"/>
                  <a:pt x="194" y="489"/>
                </a:cubicBezTo>
                <a:cubicBezTo>
                  <a:pt x="194" y="525"/>
                  <a:pt x="223" y="554"/>
                  <a:pt x="259" y="554"/>
                </a:cubicBezTo>
                <a:cubicBezTo>
                  <a:pt x="379" y="554"/>
                  <a:pt x="379" y="554"/>
                  <a:pt x="379" y="554"/>
                </a:cubicBezTo>
                <a:cubicBezTo>
                  <a:pt x="429" y="554"/>
                  <a:pt x="440" y="596"/>
                  <a:pt x="414" y="624"/>
                </a:cubicBezTo>
                <a:cubicBezTo>
                  <a:pt x="373" y="672"/>
                  <a:pt x="395" y="745"/>
                  <a:pt x="471" y="749"/>
                </a:cubicBezTo>
                <a:cubicBezTo>
                  <a:pt x="548" y="745"/>
                  <a:pt x="570" y="672"/>
                  <a:pt x="528" y="624"/>
                </a:cubicBezTo>
                <a:cubicBezTo>
                  <a:pt x="503" y="596"/>
                  <a:pt x="514" y="553"/>
                  <a:pt x="564" y="553"/>
                </a:cubicBezTo>
                <a:cubicBezTo>
                  <a:pt x="684" y="553"/>
                  <a:pt x="684" y="553"/>
                  <a:pt x="684" y="553"/>
                </a:cubicBezTo>
                <a:cubicBezTo>
                  <a:pt x="719" y="553"/>
                  <a:pt x="748" y="525"/>
                  <a:pt x="748" y="489"/>
                </a:cubicBezTo>
                <a:cubicBezTo>
                  <a:pt x="748" y="370"/>
                  <a:pt x="748" y="370"/>
                  <a:pt x="748" y="370"/>
                </a:cubicBezTo>
                <a:cubicBezTo>
                  <a:pt x="748" y="320"/>
                  <a:pt x="789" y="309"/>
                  <a:pt x="818" y="335"/>
                </a:cubicBezTo>
                <a:cubicBezTo>
                  <a:pt x="865" y="376"/>
                  <a:pt x="937" y="354"/>
                  <a:pt x="941" y="278"/>
                </a:cubicBezTo>
                <a:cubicBezTo>
                  <a:pt x="937" y="201"/>
                  <a:pt x="865" y="179"/>
                  <a:pt x="817" y="221"/>
                </a:cubicBezTo>
                <a:close/>
                <a:moveTo>
                  <a:pt x="817" y="221"/>
                </a:moveTo>
                <a:cubicBezTo>
                  <a:pt x="817" y="221"/>
                  <a:pt x="817" y="221"/>
                  <a:pt x="817" y="221"/>
                </a:cubicBez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FBCE9887-BFCC-4768-B6FA-0B6C62520D52}"/>
              </a:ext>
            </a:extLst>
          </p:cNvPr>
          <p:cNvSpPr>
            <a:spLocks noEditPoints="1"/>
          </p:cNvSpPr>
          <p:nvPr/>
        </p:nvSpPr>
        <p:spPr bwMode="auto">
          <a:xfrm rot="2700000">
            <a:off x="6446789" y="2772314"/>
            <a:ext cx="2033272" cy="2552712"/>
          </a:xfrm>
          <a:custGeom>
            <a:avLst/>
            <a:gdLst>
              <a:gd name="T0" fmla="*/ 625 w 749"/>
              <a:gd name="T1" fmla="*/ 412 h 940"/>
              <a:gd name="T2" fmla="*/ 554 w 749"/>
              <a:gd name="T3" fmla="*/ 376 h 940"/>
              <a:gd name="T4" fmla="*/ 554 w 749"/>
              <a:gd name="T5" fmla="*/ 257 h 940"/>
              <a:gd name="T6" fmla="*/ 489 w 749"/>
              <a:gd name="T7" fmla="*/ 193 h 940"/>
              <a:gd name="T8" fmla="*/ 371 w 749"/>
              <a:gd name="T9" fmla="*/ 193 h 940"/>
              <a:gd name="T10" fmla="*/ 335 w 749"/>
              <a:gd name="T11" fmla="*/ 123 h 940"/>
              <a:gd name="T12" fmla="*/ 278 w 749"/>
              <a:gd name="T13" fmla="*/ 0 h 940"/>
              <a:gd name="T14" fmla="*/ 221 w 749"/>
              <a:gd name="T15" fmla="*/ 123 h 940"/>
              <a:gd name="T16" fmla="*/ 186 w 749"/>
              <a:gd name="T17" fmla="*/ 193 h 940"/>
              <a:gd name="T18" fmla="*/ 66 w 749"/>
              <a:gd name="T19" fmla="*/ 193 h 940"/>
              <a:gd name="T20" fmla="*/ 0 w 749"/>
              <a:gd name="T21" fmla="*/ 258 h 940"/>
              <a:gd name="T22" fmla="*/ 0 w 749"/>
              <a:gd name="T23" fmla="*/ 343 h 940"/>
              <a:gd name="T24" fmla="*/ 61 w 749"/>
              <a:gd name="T25" fmla="*/ 328 h 940"/>
              <a:gd name="T26" fmla="*/ 195 w 749"/>
              <a:gd name="T27" fmla="*/ 465 h 940"/>
              <a:gd name="T28" fmla="*/ 195 w 749"/>
              <a:gd name="T29" fmla="*/ 470 h 940"/>
              <a:gd name="T30" fmla="*/ 62 w 749"/>
              <a:gd name="T31" fmla="*/ 607 h 940"/>
              <a:gd name="T32" fmla="*/ 0 w 749"/>
              <a:gd name="T33" fmla="*/ 592 h 940"/>
              <a:gd name="T34" fmla="*/ 0 w 749"/>
              <a:gd name="T35" fmla="*/ 682 h 940"/>
              <a:gd name="T36" fmla="*/ 65 w 749"/>
              <a:gd name="T37" fmla="*/ 746 h 940"/>
              <a:gd name="T38" fmla="*/ 186 w 749"/>
              <a:gd name="T39" fmla="*/ 746 h 940"/>
              <a:gd name="T40" fmla="*/ 221 w 749"/>
              <a:gd name="T41" fmla="*/ 817 h 940"/>
              <a:gd name="T42" fmla="*/ 278 w 749"/>
              <a:gd name="T43" fmla="*/ 940 h 940"/>
              <a:gd name="T44" fmla="*/ 335 w 749"/>
              <a:gd name="T45" fmla="*/ 817 h 940"/>
              <a:gd name="T46" fmla="*/ 371 w 749"/>
              <a:gd name="T47" fmla="*/ 746 h 940"/>
              <a:gd name="T48" fmla="*/ 490 w 749"/>
              <a:gd name="T49" fmla="*/ 746 h 940"/>
              <a:gd name="T50" fmla="*/ 554 w 749"/>
              <a:gd name="T51" fmla="*/ 682 h 940"/>
              <a:gd name="T52" fmla="*/ 554 w 749"/>
              <a:gd name="T53" fmla="*/ 561 h 940"/>
              <a:gd name="T54" fmla="*/ 625 w 749"/>
              <a:gd name="T55" fmla="*/ 526 h 940"/>
              <a:gd name="T56" fmla="*/ 749 w 749"/>
              <a:gd name="T57" fmla="*/ 469 h 940"/>
              <a:gd name="T58" fmla="*/ 625 w 749"/>
              <a:gd name="T59" fmla="*/ 412 h 940"/>
              <a:gd name="T60" fmla="*/ 625 w 749"/>
              <a:gd name="T61" fmla="*/ 412 h 940"/>
              <a:gd name="T62" fmla="*/ 625 w 749"/>
              <a:gd name="T63" fmla="*/ 412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9" h="940">
                <a:moveTo>
                  <a:pt x="625" y="412"/>
                </a:moveTo>
                <a:cubicBezTo>
                  <a:pt x="596" y="437"/>
                  <a:pt x="554" y="426"/>
                  <a:pt x="554" y="376"/>
                </a:cubicBezTo>
                <a:cubicBezTo>
                  <a:pt x="554" y="257"/>
                  <a:pt x="554" y="257"/>
                  <a:pt x="554" y="257"/>
                </a:cubicBezTo>
                <a:cubicBezTo>
                  <a:pt x="554" y="222"/>
                  <a:pt x="525" y="193"/>
                  <a:pt x="489" y="193"/>
                </a:cubicBezTo>
                <a:cubicBezTo>
                  <a:pt x="371" y="193"/>
                  <a:pt x="371" y="193"/>
                  <a:pt x="371" y="193"/>
                </a:cubicBezTo>
                <a:cubicBezTo>
                  <a:pt x="321" y="193"/>
                  <a:pt x="310" y="152"/>
                  <a:pt x="335" y="123"/>
                </a:cubicBezTo>
                <a:cubicBezTo>
                  <a:pt x="377" y="75"/>
                  <a:pt x="355" y="3"/>
                  <a:pt x="278" y="0"/>
                </a:cubicBezTo>
                <a:cubicBezTo>
                  <a:pt x="202" y="3"/>
                  <a:pt x="179" y="75"/>
                  <a:pt x="221" y="123"/>
                </a:cubicBezTo>
                <a:cubicBezTo>
                  <a:pt x="247" y="152"/>
                  <a:pt x="236" y="193"/>
                  <a:pt x="186" y="193"/>
                </a:cubicBezTo>
                <a:cubicBezTo>
                  <a:pt x="66" y="193"/>
                  <a:pt x="66" y="193"/>
                  <a:pt x="66" y="193"/>
                </a:cubicBezTo>
                <a:cubicBezTo>
                  <a:pt x="29" y="193"/>
                  <a:pt x="0" y="222"/>
                  <a:pt x="0" y="258"/>
                </a:cubicBezTo>
                <a:cubicBezTo>
                  <a:pt x="0" y="343"/>
                  <a:pt x="0" y="343"/>
                  <a:pt x="0" y="343"/>
                </a:cubicBezTo>
                <a:cubicBezTo>
                  <a:pt x="19" y="333"/>
                  <a:pt x="40" y="328"/>
                  <a:pt x="61" y="328"/>
                </a:cubicBezTo>
                <a:cubicBezTo>
                  <a:pt x="136" y="328"/>
                  <a:pt x="192" y="386"/>
                  <a:pt x="195" y="465"/>
                </a:cubicBezTo>
                <a:cubicBezTo>
                  <a:pt x="195" y="470"/>
                  <a:pt x="195" y="470"/>
                  <a:pt x="195" y="470"/>
                </a:cubicBezTo>
                <a:cubicBezTo>
                  <a:pt x="192" y="549"/>
                  <a:pt x="136" y="607"/>
                  <a:pt x="62" y="607"/>
                </a:cubicBezTo>
                <a:cubicBezTo>
                  <a:pt x="40" y="607"/>
                  <a:pt x="19" y="602"/>
                  <a:pt x="0" y="592"/>
                </a:cubicBezTo>
                <a:cubicBezTo>
                  <a:pt x="0" y="682"/>
                  <a:pt x="0" y="682"/>
                  <a:pt x="0" y="682"/>
                </a:cubicBezTo>
                <a:cubicBezTo>
                  <a:pt x="0" y="717"/>
                  <a:pt x="29" y="746"/>
                  <a:pt x="65" y="746"/>
                </a:cubicBezTo>
                <a:cubicBezTo>
                  <a:pt x="186" y="746"/>
                  <a:pt x="186" y="746"/>
                  <a:pt x="186" y="746"/>
                </a:cubicBezTo>
                <a:cubicBezTo>
                  <a:pt x="236" y="746"/>
                  <a:pt x="247" y="788"/>
                  <a:pt x="221" y="817"/>
                </a:cubicBezTo>
                <a:cubicBezTo>
                  <a:pt x="180" y="864"/>
                  <a:pt x="202" y="937"/>
                  <a:pt x="278" y="940"/>
                </a:cubicBezTo>
                <a:cubicBezTo>
                  <a:pt x="355" y="937"/>
                  <a:pt x="377" y="864"/>
                  <a:pt x="335" y="817"/>
                </a:cubicBezTo>
                <a:cubicBezTo>
                  <a:pt x="310" y="788"/>
                  <a:pt x="321" y="746"/>
                  <a:pt x="371" y="746"/>
                </a:cubicBezTo>
                <a:cubicBezTo>
                  <a:pt x="490" y="746"/>
                  <a:pt x="490" y="746"/>
                  <a:pt x="490" y="746"/>
                </a:cubicBezTo>
                <a:cubicBezTo>
                  <a:pt x="525" y="746"/>
                  <a:pt x="554" y="717"/>
                  <a:pt x="554" y="682"/>
                </a:cubicBezTo>
                <a:cubicBezTo>
                  <a:pt x="554" y="561"/>
                  <a:pt x="554" y="561"/>
                  <a:pt x="554" y="561"/>
                </a:cubicBezTo>
                <a:cubicBezTo>
                  <a:pt x="554" y="511"/>
                  <a:pt x="596" y="500"/>
                  <a:pt x="625" y="526"/>
                </a:cubicBezTo>
                <a:cubicBezTo>
                  <a:pt x="673" y="568"/>
                  <a:pt x="746" y="545"/>
                  <a:pt x="749" y="469"/>
                </a:cubicBezTo>
                <a:cubicBezTo>
                  <a:pt x="746" y="392"/>
                  <a:pt x="673" y="370"/>
                  <a:pt x="625" y="412"/>
                </a:cubicBezTo>
                <a:close/>
                <a:moveTo>
                  <a:pt x="625" y="412"/>
                </a:moveTo>
                <a:cubicBezTo>
                  <a:pt x="625" y="412"/>
                  <a:pt x="625" y="412"/>
                  <a:pt x="625" y="412"/>
                </a:cubicBezTo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59F44A8D-61D8-435F-8177-28B7F3440B61}"/>
              </a:ext>
            </a:extLst>
          </p:cNvPr>
          <p:cNvSpPr>
            <a:spLocks noEditPoints="1"/>
          </p:cNvSpPr>
          <p:nvPr/>
        </p:nvSpPr>
        <p:spPr bwMode="auto">
          <a:xfrm rot="2700000">
            <a:off x="3715638" y="2402239"/>
            <a:ext cx="2033272" cy="2552712"/>
          </a:xfrm>
          <a:custGeom>
            <a:avLst/>
            <a:gdLst>
              <a:gd name="T0" fmla="*/ 684 w 749"/>
              <a:gd name="T1" fmla="*/ 194 h 940"/>
              <a:gd name="T2" fmla="*/ 563 w 749"/>
              <a:gd name="T3" fmla="*/ 194 h 940"/>
              <a:gd name="T4" fmla="*/ 528 w 749"/>
              <a:gd name="T5" fmla="*/ 123 h 940"/>
              <a:gd name="T6" fmla="*/ 471 w 749"/>
              <a:gd name="T7" fmla="*/ 0 h 940"/>
              <a:gd name="T8" fmla="*/ 414 w 749"/>
              <a:gd name="T9" fmla="*/ 123 h 940"/>
              <a:gd name="T10" fmla="*/ 378 w 749"/>
              <a:gd name="T11" fmla="*/ 194 h 940"/>
              <a:gd name="T12" fmla="*/ 260 w 749"/>
              <a:gd name="T13" fmla="*/ 194 h 940"/>
              <a:gd name="T14" fmla="*/ 195 w 749"/>
              <a:gd name="T15" fmla="*/ 258 h 940"/>
              <a:gd name="T16" fmla="*/ 195 w 749"/>
              <a:gd name="T17" fmla="*/ 379 h 940"/>
              <a:gd name="T18" fmla="*/ 124 w 749"/>
              <a:gd name="T19" fmla="*/ 414 h 940"/>
              <a:gd name="T20" fmla="*/ 0 w 749"/>
              <a:gd name="T21" fmla="*/ 471 h 940"/>
              <a:gd name="T22" fmla="*/ 124 w 749"/>
              <a:gd name="T23" fmla="*/ 527 h 940"/>
              <a:gd name="T24" fmla="*/ 195 w 749"/>
              <a:gd name="T25" fmla="*/ 563 h 940"/>
              <a:gd name="T26" fmla="*/ 195 w 749"/>
              <a:gd name="T27" fmla="*/ 683 h 940"/>
              <a:gd name="T28" fmla="*/ 260 w 749"/>
              <a:gd name="T29" fmla="*/ 747 h 940"/>
              <a:gd name="T30" fmla="*/ 378 w 749"/>
              <a:gd name="T31" fmla="*/ 747 h 940"/>
              <a:gd name="T32" fmla="*/ 414 w 749"/>
              <a:gd name="T33" fmla="*/ 817 h 940"/>
              <a:gd name="T34" fmla="*/ 471 w 749"/>
              <a:gd name="T35" fmla="*/ 940 h 940"/>
              <a:gd name="T36" fmla="*/ 528 w 749"/>
              <a:gd name="T37" fmla="*/ 817 h 940"/>
              <a:gd name="T38" fmla="*/ 563 w 749"/>
              <a:gd name="T39" fmla="*/ 747 h 940"/>
              <a:gd name="T40" fmla="*/ 683 w 749"/>
              <a:gd name="T41" fmla="*/ 747 h 940"/>
              <a:gd name="T42" fmla="*/ 749 w 749"/>
              <a:gd name="T43" fmla="*/ 681 h 940"/>
              <a:gd name="T44" fmla="*/ 749 w 749"/>
              <a:gd name="T45" fmla="*/ 597 h 940"/>
              <a:gd name="T46" fmla="*/ 687 w 749"/>
              <a:gd name="T47" fmla="*/ 612 h 940"/>
              <a:gd name="T48" fmla="*/ 554 w 749"/>
              <a:gd name="T49" fmla="*/ 475 h 940"/>
              <a:gd name="T50" fmla="*/ 554 w 749"/>
              <a:gd name="T51" fmla="*/ 470 h 940"/>
              <a:gd name="T52" fmla="*/ 687 w 749"/>
              <a:gd name="T53" fmla="*/ 333 h 940"/>
              <a:gd name="T54" fmla="*/ 749 w 749"/>
              <a:gd name="T55" fmla="*/ 347 h 940"/>
              <a:gd name="T56" fmla="*/ 749 w 749"/>
              <a:gd name="T57" fmla="*/ 258 h 940"/>
              <a:gd name="T58" fmla="*/ 684 w 749"/>
              <a:gd name="T59" fmla="*/ 194 h 940"/>
              <a:gd name="T60" fmla="*/ 684 w 749"/>
              <a:gd name="T61" fmla="*/ 194 h 940"/>
              <a:gd name="T62" fmla="*/ 684 w 749"/>
              <a:gd name="T63" fmla="*/ 194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749" h="940">
                <a:moveTo>
                  <a:pt x="684" y="194"/>
                </a:moveTo>
                <a:cubicBezTo>
                  <a:pt x="563" y="194"/>
                  <a:pt x="563" y="194"/>
                  <a:pt x="563" y="194"/>
                </a:cubicBezTo>
                <a:cubicBezTo>
                  <a:pt x="513" y="194"/>
                  <a:pt x="502" y="152"/>
                  <a:pt x="528" y="123"/>
                </a:cubicBezTo>
                <a:cubicBezTo>
                  <a:pt x="570" y="75"/>
                  <a:pt x="547" y="3"/>
                  <a:pt x="471" y="0"/>
                </a:cubicBezTo>
                <a:cubicBezTo>
                  <a:pt x="394" y="3"/>
                  <a:pt x="372" y="75"/>
                  <a:pt x="414" y="123"/>
                </a:cubicBezTo>
                <a:cubicBezTo>
                  <a:pt x="439" y="152"/>
                  <a:pt x="428" y="194"/>
                  <a:pt x="378" y="194"/>
                </a:cubicBezTo>
                <a:cubicBezTo>
                  <a:pt x="260" y="194"/>
                  <a:pt x="260" y="194"/>
                  <a:pt x="260" y="194"/>
                </a:cubicBezTo>
                <a:cubicBezTo>
                  <a:pt x="224" y="194"/>
                  <a:pt x="195" y="222"/>
                  <a:pt x="195" y="258"/>
                </a:cubicBezTo>
                <a:cubicBezTo>
                  <a:pt x="195" y="379"/>
                  <a:pt x="195" y="379"/>
                  <a:pt x="195" y="379"/>
                </a:cubicBezTo>
                <a:cubicBezTo>
                  <a:pt x="195" y="428"/>
                  <a:pt x="153" y="439"/>
                  <a:pt x="124" y="414"/>
                </a:cubicBezTo>
                <a:cubicBezTo>
                  <a:pt x="76" y="372"/>
                  <a:pt x="3" y="395"/>
                  <a:pt x="0" y="471"/>
                </a:cubicBezTo>
                <a:cubicBezTo>
                  <a:pt x="3" y="547"/>
                  <a:pt x="76" y="569"/>
                  <a:pt x="124" y="527"/>
                </a:cubicBezTo>
                <a:cubicBezTo>
                  <a:pt x="153" y="502"/>
                  <a:pt x="195" y="513"/>
                  <a:pt x="195" y="563"/>
                </a:cubicBezTo>
                <a:cubicBezTo>
                  <a:pt x="195" y="683"/>
                  <a:pt x="195" y="683"/>
                  <a:pt x="195" y="683"/>
                </a:cubicBezTo>
                <a:cubicBezTo>
                  <a:pt x="195" y="718"/>
                  <a:pt x="224" y="747"/>
                  <a:pt x="260" y="747"/>
                </a:cubicBezTo>
                <a:cubicBezTo>
                  <a:pt x="378" y="747"/>
                  <a:pt x="378" y="747"/>
                  <a:pt x="378" y="747"/>
                </a:cubicBezTo>
                <a:cubicBezTo>
                  <a:pt x="428" y="747"/>
                  <a:pt x="439" y="788"/>
                  <a:pt x="414" y="817"/>
                </a:cubicBezTo>
                <a:cubicBezTo>
                  <a:pt x="372" y="864"/>
                  <a:pt x="394" y="937"/>
                  <a:pt x="471" y="940"/>
                </a:cubicBezTo>
                <a:cubicBezTo>
                  <a:pt x="547" y="937"/>
                  <a:pt x="570" y="865"/>
                  <a:pt x="528" y="817"/>
                </a:cubicBezTo>
                <a:cubicBezTo>
                  <a:pt x="502" y="788"/>
                  <a:pt x="513" y="747"/>
                  <a:pt x="563" y="747"/>
                </a:cubicBezTo>
                <a:cubicBezTo>
                  <a:pt x="683" y="747"/>
                  <a:pt x="683" y="747"/>
                  <a:pt x="683" y="747"/>
                </a:cubicBezTo>
                <a:cubicBezTo>
                  <a:pt x="719" y="747"/>
                  <a:pt x="749" y="717"/>
                  <a:pt x="749" y="681"/>
                </a:cubicBezTo>
                <a:cubicBezTo>
                  <a:pt x="749" y="597"/>
                  <a:pt x="749" y="597"/>
                  <a:pt x="749" y="597"/>
                </a:cubicBezTo>
                <a:cubicBezTo>
                  <a:pt x="730" y="607"/>
                  <a:pt x="708" y="612"/>
                  <a:pt x="687" y="612"/>
                </a:cubicBezTo>
                <a:cubicBezTo>
                  <a:pt x="613" y="612"/>
                  <a:pt x="557" y="554"/>
                  <a:pt x="554" y="475"/>
                </a:cubicBezTo>
                <a:cubicBezTo>
                  <a:pt x="554" y="470"/>
                  <a:pt x="554" y="470"/>
                  <a:pt x="554" y="470"/>
                </a:cubicBezTo>
                <a:cubicBezTo>
                  <a:pt x="557" y="390"/>
                  <a:pt x="613" y="333"/>
                  <a:pt x="687" y="333"/>
                </a:cubicBezTo>
                <a:cubicBezTo>
                  <a:pt x="709" y="333"/>
                  <a:pt x="730" y="338"/>
                  <a:pt x="749" y="347"/>
                </a:cubicBezTo>
                <a:cubicBezTo>
                  <a:pt x="749" y="258"/>
                  <a:pt x="749" y="258"/>
                  <a:pt x="749" y="258"/>
                </a:cubicBezTo>
                <a:cubicBezTo>
                  <a:pt x="749" y="223"/>
                  <a:pt x="720" y="194"/>
                  <a:pt x="684" y="194"/>
                </a:cubicBezTo>
                <a:close/>
                <a:moveTo>
                  <a:pt x="684" y="194"/>
                </a:moveTo>
                <a:cubicBezTo>
                  <a:pt x="684" y="194"/>
                  <a:pt x="684" y="194"/>
                  <a:pt x="684" y="194"/>
                </a:cubicBezTo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773ABC9D-EB47-45A2-9E64-4210CC9689F6}"/>
              </a:ext>
            </a:extLst>
          </p:cNvPr>
          <p:cNvSpPr>
            <a:spLocks noEditPoints="1"/>
          </p:cNvSpPr>
          <p:nvPr/>
        </p:nvSpPr>
        <p:spPr bwMode="auto">
          <a:xfrm rot="2700000">
            <a:off x="5011349" y="1480958"/>
            <a:ext cx="2551403" cy="2033272"/>
          </a:xfrm>
          <a:custGeom>
            <a:avLst/>
            <a:gdLst>
              <a:gd name="T0" fmla="*/ 817 w 940"/>
              <a:gd name="T1" fmla="*/ 413 h 749"/>
              <a:gd name="T2" fmla="*/ 746 w 940"/>
              <a:gd name="T3" fmla="*/ 378 h 749"/>
              <a:gd name="T4" fmla="*/ 746 w 940"/>
              <a:gd name="T5" fmla="*/ 260 h 749"/>
              <a:gd name="T6" fmla="*/ 682 w 940"/>
              <a:gd name="T7" fmla="*/ 195 h 749"/>
              <a:gd name="T8" fmla="*/ 561 w 940"/>
              <a:gd name="T9" fmla="*/ 195 h 749"/>
              <a:gd name="T10" fmla="*/ 526 w 940"/>
              <a:gd name="T11" fmla="*/ 124 h 749"/>
              <a:gd name="T12" fmla="*/ 469 w 940"/>
              <a:gd name="T13" fmla="*/ 0 h 749"/>
              <a:gd name="T14" fmla="*/ 412 w 940"/>
              <a:gd name="T15" fmla="*/ 124 h 749"/>
              <a:gd name="T16" fmla="*/ 376 w 940"/>
              <a:gd name="T17" fmla="*/ 195 h 749"/>
              <a:gd name="T18" fmla="*/ 257 w 940"/>
              <a:gd name="T19" fmla="*/ 195 h 749"/>
              <a:gd name="T20" fmla="*/ 193 w 940"/>
              <a:gd name="T21" fmla="*/ 260 h 749"/>
              <a:gd name="T22" fmla="*/ 193 w 940"/>
              <a:gd name="T23" fmla="*/ 379 h 749"/>
              <a:gd name="T24" fmla="*/ 123 w 940"/>
              <a:gd name="T25" fmla="*/ 414 h 749"/>
              <a:gd name="T26" fmla="*/ 0 w 940"/>
              <a:gd name="T27" fmla="*/ 471 h 749"/>
              <a:gd name="T28" fmla="*/ 123 w 940"/>
              <a:gd name="T29" fmla="*/ 527 h 749"/>
              <a:gd name="T30" fmla="*/ 193 w 940"/>
              <a:gd name="T31" fmla="*/ 563 h 749"/>
              <a:gd name="T32" fmla="*/ 193 w 940"/>
              <a:gd name="T33" fmla="*/ 683 h 749"/>
              <a:gd name="T34" fmla="*/ 258 w 940"/>
              <a:gd name="T35" fmla="*/ 749 h 749"/>
              <a:gd name="T36" fmla="*/ 343 w 940"/>
              <a:gd name="T37" fmla="*/ 749 h 749"/>
              <a:gd name="T38" fmla="*/ 328 w 940"/>
              <a:gd name="T39" fmla="*/ 687 h 749"/>
              <a:gd name="T40" fmla="*/ 465 w 940"/>
              <a:gd name="T41" fmla="*/ 554 h 749"/>
              <a:gd name="T42" fmla="*/ 470 w 940"/>
              <a:gd name="T43" fmla="*/ 554 h 749"/>
              <a:gd name="T44" fmla="*/ 607 w 940"/>
              <a:gd name="T45" fmla="*/ 687 h 749"/>
              <a:gd name="T46" fmla="*/ 592 w 940"/>
              <a:gd name="T47" fmla="*/ 749 h 749"/>
              <a:gd name="T48" fmla="*/ 682 w 940"/>
              <a:gd name="T49" fmla="*/ 749 h 749"/>
              <a:gd name="T50" fmla="*/ 746 w 940"/>
              <a:gd name="T51" fmla="*/ 684 h 749"/>
              <a:gd name="T52" fmla="*/ 746 w 940"/>
              <a:gd name="T53" fmla="*/ 563 h 749"/>
              <a:gd name="T54" fmla="*/ 817 w 940"/>
              <a:gd name="T55" fmla="*/ 527 h 749"/>
              <a:gd name="T56" fmla="*/ 940 w 940"/>
              <a:gd name="T57" fmla="*/ 470 h 749"/>
              <a:gd name="T58" fmla="*/ 817 w 940"/>
              <a:gd name="T59" fmla="*/ 413 h 749"/>
              <a:gd name="T60" fmla="*/ 817 w 940"/>
              <a:gd name="T61" fmla="*/ 413 h 749"/>
              <a:gd name="T62" fmla="*/ 817 w 940"/>
              <a:gd name="T63" fmla="*/ 413 h 74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40" h="749">
                <a:moveTo>
                  <a:pt x="817" y="413"/>
                </a:moveTo>
                <a:cubicBezTo>
                  <a:pt x="788" y="439"/>
                  <a:pt x="746" y="428"/>
                  <a:pt x="746" y="378"/>
                </a:cubicBezTo>
                <a:cubicBezTo>
                  <a:pt x="746" y="260"/>
                  <a:pt x="746" y="260"/>
                  <a:pt x="746" y="260"/>
                </a:cubicBezTo>
                <a:cubicBezTo>
                  <a:pt x="746" y="224"/>
                  <a:pt x="717" y="195"/>
                  <a:pt x="682" y="195"/>
                </a:cubicBezTo>
                <a:cubicBezTo>
                  <a:pt x="561" y="195"/>
                  <a:pt x="561" y="195"/>
                  <a:pt x="561" y="195"/>
                </a:cubicBezTo>
                <a:cubicBezTo>
                  <a:pt x="511" y="195"/>
                  <a:pt x="500" y="153"/>
                  <a:pt x="526" y="124"/>
                </a:cubicBezTo>
                <a:cubicBezTo>
                  <a:pt x="568" y="76"/>
                  <a:pt x="545" y="3"/>
                  <a:pt x="469" y="0"/>
                </a:cubicBezTo>
                <a:cubicBezTo>
                  <a:pt x="392" y="3"/>
                  <a:pt x="370" y="76"/>
                  <a:pt x="412" y="124"/>
                </a:cubicBezTo>
                <a:cubicBezTo>
                  <a:pt x="437" y="153"/>
                  <a:pt x="426" y="195"/>
                  <a:pt x="376" y="195"/>
                </a:cubicBezTo>
                <a:cubicBezTo>
                  <a:pt x="257" y="195"/>
                  <a:pt x="257" y="195"/>
                  <a:pt x="257" y="195"/>
                </a:cubicBezTo>
                <a:cubicBezTo>
                  <a:pt x="222" y="195"/>
                  <a:pt x="193" y="224"/>
                  <a:pt x="193" y="260"/>
                </a:cubicBezTo>
                <a:cubicBezTo>
                  <a:pt x="193" y="379"/>
                  <a:pt x="193" y="379"/>
                  <a:pt x="193" y="379"/>
                </a:cubicBezTo>
                <a:cubicBezTo>
                  <a:pt x="193" y="428"/>
                  <a:pt x="152" y="439"/>
                  <a:pt x="123" y="414"/>
                </a:cubicBezTo>
                <a:cubicBezTo>
                  <a:pt x="75" y="372"/>
                  <a:pt x="3" y="395"/>
                  <a:pt x="0" y="471"/>
                </a:cubicBezTo>
                <a:cubicBezTo>
                  <a:pt x="3" y="547"/>
                  <a:pt x="75" y="569"/>
                  <a:pt x="123" y="527"/>
                </a:cubicBezTo>
                <a:cubicBezTo>
                  <a:pt x="152" y="502"/>
                  <a:pt x="193" y="513"/>
                  <a:pt x="193" y="563"/>
                </a:cubicBezTo>
                <a:cubicBezTo>
                  <a:pt x="193" y="683"/>
                  <a:pt x="193" y="683"/>
                  <a:pt x="193" y="683"/>
                </a:cubicBezTo>
                <a:cubicBezTo>
                  <a:pt x="193" y="719"/>
                  <a:pt x="222" y="749"/>
                  <a:pt x="258" y="749"/>
                </a:cubicBezTo>
                <a:cubicBezTo>
                  <a:pt x="343" y="749"/>
                  <a:pt x="343" y="749"/>
                  <a:pt x="343" y="749"/>
                </a:cubicBezTo>
                <a:cubicBezTo>
                  <a:pt x="333" y="729"/>
                  <a:pt x="328" y="708"/>
                  <a:pt x="328" y="687"/>
                </a:cubicBezTo>
                <a:cubicBezTo>
                  <a:pt x="328" y="613"/>
                  <a:pt x="386" y="557"/>
                  <a:pt x="465" y="554"/>
                </a:cubicBezTo>
                <a:cubicBezTo>
                  <a:pt x="470" y="554"/>
                  <a:pt x="470" y="554"/>
                  <a:pt x="470" y="554"/>
                </a:cubicBezTo>
                <a:cubicBezTo>
                  <a:pt x="549" y="557"/>
                  <a:pt x="607" y="613"/>
                  <a:pt x="607" y="687"/>
                </a:cubicBezTo>
                <a:cubicBezTo>
                  <a:pt x="607" y="708"/>
                  <a:pt x="602" y="730"/>
                  <a:pt x="592" y="749"/>
                </a:cubicBezTo>
                <a:cubicBezTo>
                  <a:pt x="682" y="749"/>
                  <a:pt x="682" y="749"/>
                  <a:pt x="682" y="749"/>
                </a:cubicBezTo>
                <a:cubicBezTo>
                  <a:pt x="717" y="749"/>
                  <a:pt x="746" y="720"/>
                  <a:pt x="746" y="684"/>
                </a:cubicBezTo>
                <a:cubicBezTo>
                  <a:pt x="746" y="563"/>
                  <a:pt x="746" y="563"/>
                  <a:pt x="746" y="563"/>
                </a:cubicBezTo>
                <a:cubicBezTo>
                  <a:pt x="746" y="513"/>
                  <a:pt x="788" y="502"/>
                  <a:pt x="817" y="527"/>
                </a:cubicBezTo>
                <a:cubicBezTo>
                  <a:pt x="864" y="569"/>
                  <a:pt x="937" y="547"/>
                  <a:pt x="940" y="470"/>
                </a:cubicBezTo>
                <a:cubicBezTo>
                  <a:pt x="937" y="394"/>
                  <a:pt x="864" y="372"/>
                  <a:pt x="817" y="413"/>
                </a:cubicBezTo>
                <a:close/>
                <a:moveTo>
                  <a:pt x="817" y="413"/>
                </a:moveTo>
                <a:cubicBezTo>
                  <a:pt x="817" y="413"/>
                  <a:pt x="817" y="413"/>
                  <a:pt x="817" y="413"/>
                </a:cubicBezTo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6789E086-ECD8-4219-B5FB-88EDFBDE6BD8}"/>
              </a:ext>
            </a:extLst>
          </p:cNvPr>
          <p:cNvGrpSpPr/>
          <p:nvPr/>
        </p:nvGrpSpPr>
        <p:grpSpPr>
          <a:xfrm>
            <a:off x="5989916" y="5061259"/>
            <a:ext cx="360363" cy="346075"/>
            <a:chOff x="2659063" y="4224338"/>
            <a:chExt cx="360363" cy="346075"/>
          </a:xfrm>
          <a:solidFill>
            <a:schemeClr val="bg2"/>
          </a:solidFill>
        </p:grpSpPr>
        <p:sp>
          <p:nvSpPr>
            <p:cNvPr id="12" name="Freeform 10">
              <a:extLst>
                <a:ext uri="{FF2B5EF4-FFF2-40B4-BE49-F238E27FC236}">
                  <a16:creationId xmlns:a16="http://schemas.microsoft.com/office/drawing/2014/main" id="{F2DC3559-B431-441C-BE09-3A7789A1C1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9063" y="4405313"/>
              <a:ext cx="150813" cy="165100"/>
            </a:xfrm>
            <a:custGeom>
              <a:avLst/>
              <a:gdLst>
                <a:gd name="T0" fmla="*/ 31 w 40"/>
                <a:gd name="T1" fmla="*/ 27 h 44"/>
                <a:gd name="T2" fmla="*/ 36 w 40"/>
                <a:gd name="T3" fmla="*/ 16 h 44"/>
                <a:gd name="T4" fmla="*/ 20 w 40"/>
                <a:gd name="T5" fmla="*/ 0 h 44"/>
                <a:gd name="T6" fmla="*/ 4 w 40"/>
                <a:gd name="T7" fmla="*/ 16 h 44"/>
                <a:gd name="T8" fmla="*/ 9 w 40"/>
                <a:gd name="T9" fmla="*/ 27 h 44"/>
                <a:gd name="T10" fmla="*/ 0 w 40"/>
                <a:gd name="T11" fmla="*/ 44 h 44"/>
                <a:gd name="T12" fmla="*/ 8 w 40"/>
                <a:gd name="T13" fmla="*/ 44 h 44"/>
                <a:gd name="T14" fmla="*/ 20 w 40"/>
                <a:gd name="T15" fmla="*/ 32 h 44"/>
                <a:gd name="T16" fmla="*/ 32 w 40"/>
                <a:gd name="T17" fmla="*/ 44 h 44"/>
                <a:gd name="T18" fmla="*/ 40 w 40"/>
                <a:gd name="T19" fmla="*/ 44 h 44"/>
                <a:gd name="T20" fmla="*/ 31 w 40"/>
                <a:gd name="T21" fmla="*/ 27 h 44"/>
                <a:gd name="T22" fmla="*/ 12 w 40"/>
                <a:gd name="T23" fmla="*/ 16 h 44"/>
                <a:gd name="T24" fmla="*/ 20 w 40"/>
                <a:gd name="T25" fmla="*/ 8 h 44"/>
                <a:gd name="T26" fmla="*/ 28 w 40"/>
                <a:gd name="T27" fmla="*/ 16 h 44"/>
                <a:gd name="T28" fmla="*/ 20 w 40"/>
                <a:gd name="T29" fmla="*/ 24 h 44"/>
                <a:gd name="T30" fmla="*/ 12 w 40"/>
                <a:gd name="T31" fmla="*/ 16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40" h="44">
                  <a:moveTo>
                    <a:pt x="31" y="27"/>
                  </a:moveTo>
                  <a:cubicBezTo>
                    <a:pt x="34" y="24"/>
                    <a:pt x="36" y="20"/>
                    <a:pt x="36" y="16"/>
                  </a:cubicBezTo>
                  <a:cubicBezTo>
                    <a:pt x="36" y="7"/>
                    <a:pt x="29" y="0"/>
                    <a:pt x="20" y="0"/>
                  </a:cubicBezTo>
                  <a:cubicBezTo>
                    <a:pt x="11" y="0"/>
                    <a:pt x="4" y="7"/>
                    <a:pt x="4" y="16"/>
                  </a:cubicBezTo>
                  <a:cubicBezTo>
                    <a:pt x="4" y="20"/>
                    <a:pt x="6" y="24"/>
                    <a:pt x="9" y="27"/>
                  </a:cubicBezTo>
                  <a:cubicBezTo>
                    <a:pt x="4" y="31"/>
                    <a:pt x="0" y="37"/>
                    <a:pt x="0" y="44"/>
                  </a:cubicBezTo>
                  <a:cubicBezTo>
                    <a:pt x="8" y="44"/>
                    <a:pt x="8" y="44"/>
                    <a:pt x="8" y="44"/>
                  </a:cubicBezTo>
                  <a:cubicBezTo>
                    <a:pt x="8" y="37"/>
                    <a:pt x="13" y="32"/>
                    <a:pt x="20" y="32"/>
                  </a:cubicBezTo>
                  <a:cubicBezTo>
                    <a:pt x="27" y="32"/>
                    <a:pt x="32" y="37"/>
                    <a:pt x="32" y="44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40" y="37"/>
                    <a:pt x="37" y="31"/>
                    <a:pt x="31" y="27"/>
                  </a:cubicBezTo>
                  <a:close/>
                  <a:moveTo>
                    <a:pt x="12" y="16"/>
                  </a:moveTo>
                  <a:cubicBezTo>
                    <a:pt x="12" y="12"/>
                    <a:pt x="16" y="8"/>
                    <a:pt x="20" y="8"/>
                  </a:cubicBezTo>
                  <a:cubicBezTo>
                    <a:pt x="25" y="8"/>
                    <a:pt x="28" y="12"/>
                    <a:pt x="28" y="16"/>
                  </a:cubicBezTo>
                  <a:cubicBezTo>
                    <a:pt x="28" y="20"/>
                    <a:pt x="25" y="24"/>
                    <a:pt x="20" y="24"/>
                  </a:cubicBezTo>
                  <a:cubicBezTo>
                    <a:pt x="16" y="24"/>
                    <a:pt x="12" y="20"/>
                    <a:pt x="12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3" name="Freeform 11">
              <a:extLst>
                <a:ext uri="{FF2B5EF4-FFF2-40B4-BE49-F238E27FC236}">
                  <a16:creationId xmlns:a16="http://schemas.microsoft.com/office/drawing/2014/main" id="{CB82C845-5D6F-453B-92A8-AD6055396A1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659063" y="4224338"/>
              <a:ext cx="360363" cy="346075"/>
            </a:xfrm>
            <a:custGeom>
              <a:avLst/>
              <a:gdLst>
                <a:gd name="T0" fmla="*/ 96 w 96"/>
                <a:gd name="T1" fmla="*/ 44 h 92"/>
                <a:gd name="T2" fmla="*/ 96 w 96"/>
                <a:gd name="T3" fmla="*/ 8 h 92"/>
                <a:gd name="T4" fmla="*/ 60 w 96"/>
                <a:gd name="T5" fmla="*/ 8 h 92"/>
                <a:gd name="T6" fmla="*/ 60 w 96"/>
                <a:gd name="T7" fmla="*/ 0 h 92"/>
                <a:gd name="T8" fmla="*/ 0 w 96"/>
                <a:gd name="T9" fmla="*/ 0 h 92"/>
                <a:gd name="T10" fmla="*/ 0 w 96"/>
                <a:gd name="T11" fmla="*/ 32 h 92"/>
                <a:gd name="T12" fmla="*/ 8 w 96"/>
                <a:gd name="T13" fmla="*/ 32 h 92"/>
                <a:gd name="T14" fmla="*/ 8 w 96"/>
                <a:gd name="T15" fmla="*/ 43 h 92"/>
                <a:gd name="T16" fmla="*/ 25 w 96"/>
                <a:gd name="T17" fmla="*/ 32 h 92"/>
                <a:gd name="T18" fmla="*/ 40 w 96"/>
                <a:gd name="T19" fmla="*/ 32 h 92"/>
                <a:gd name="T20" fmla="*/ 40 w 96"/>
                <a:gd name="T21" fmla="*/ 44 h 92"/>
                <a:gd name="T22" fmla="*/ 70 w 96"/>
                <a:gd name="T23" fmla="*/ 44 h 92"/>
                <a:gd name="T24" fmla="*/ 75 w 96"/>
                <a:gd name="T25" fmla="*/ 48 h 92"/>
                <a:gd name="T26" fmla="*/ 60 w 96"/>
                <a:gd name="T27" fmla="*/ 64 h 92"/>
                <a:gd name="T28" fmla="*/ 65 w 96"/>
                <a:gd name="T29" fmla="*/ 75 h 92"/>
                <a:gd name="T30" fmla="*/ 56 w 96"/>
                <a:gd name="T31" fmla="*/ 92 h 92"/>
                <a:gd name="T32" fmla="*/ 64 w 96"/>
                <a:gd name="T33" fmla="*/ 92 h 92"/>
                <a:gd name="T34" fmla="*/ 76 w 96"/>
                <a:gd name="T35" fmla="*/ 80 h 92"/>
                <a:gd name="T36" fmla="*/ 88 w 96"/>
                <a:gd name="T37" fmla="*/ 92 h 92"/>
                <a:gd name="T38" fmla="*/ 96 w 96"/>
                <a:gd name="T39" fmla="*/ 92 h 92"/>
                <a:gd name="T40" fmla="*/ 87 w 96"/>
                <a:gd name="T41" fmla="*/ 75 h 92"/>
                <a:gd name="T42" fmla="*/ 92 w 96"/>
                <a:gd name="T43" fmla="*/ 64 h 92"/>
                <a:gd name="T44" fmla="*/ 88 w 96"/>
                <a:gd name="T45" fmla="*/ 53 h 92"/>
                <a:gd name="T46" fmla="*/ 88 w 96"/>
                <a:gd name="T47" fmla="*/ 44 h 92"/>
                <a:gd name="T48" fmla="*/ 96 w 96"/>
                <a:gd name="T49" fmla="*/ 44 h 92"/>
                <a:gd name="T50" fmla="*/ 23 w 96"/>
                <a:gd name="T51" fmla="*/ 24 h 92"/>
                <a:gd name="T52" fmla="*/ 16 w 96"/>
                <a:gd name="T53" fmla="*/ 28 h 92"/>
                <a:gd name="T54" fmla="*/ 16 w 96"/>
                <a:gd name="T55" fmla="*/ 24 h 92"/>
                <a:gd name="T56" fmla="*/ 8 w 96"/>
                <a:gd name="T57" fmla="*/ 24 h 92"/>
                <a:gd name="T58" fmla="*/ 8 w 96"/>
                <a:gd name="T59" fmla="*/ 8 h 92"/>
                <a:gd name="T60" fmla="*/ 52 w 96"/>
                <a:gd name="T61" fmla="*/ 8 h 92"/>
                <a:gd name="T62" fmla="*/ 52 w 96"/>
                <a:gd name="T63" fmla="*/ 24 h 92"/>
                <a:gd name="T64" fmla="*/ 23 w 96"/>
                <a:gd name="T65" fmla="*/ 24 h 92"/>
                <a:gd name="T66" fmla="*/ 48 w 96"/>
                <a:gd name="T67" fmla="*/ 36 h 92"/>
                <a:gd name="T68" fmla="*/ 48 w 96"/>
                <a:gd name="T69" fmla="*/ 32 h 92"/>
                <a:gd name="T70" fmla="*/ 60 w 96"/>
                <a:gd name="T71" fmla="*/ 32 h 92"/>
                <a:gd name="T72" fmla="*/ 60 w 96"/>
                <a:gd name="T73" fmla="*/ 16 h 92"/>
                <a:gd name="T74" fmla="*/ 88 w 96"/>
                <a:gd name="T75" fmla="*/ 16 h 92"/>
                <a:gd name="T76" fmla="*/ 88 w 96"/>
                <a:gd name="T77" fmla="*/ 36 h 92"/>
                <a:gd name="T78" fmla="*/ 80 w 96"/>
                <a:gd name="T79" fmla="*/ 36 h 92"/>
                <a:gd name="T80" fmla="*/ 80 w 96"/>
                <a:gd name="T81" fmla="*/ 42 h 92"/>
                <a:gd name="T82" fmla="*/ 74 w 96"/>
                <a:gd name="T83" fmla="*/ 36 h 92"/>
                <a:gd name="T84" fmla="*/ 48 w 96"/>
                <a:gd name="T85" fmla="*/ 36 h 92"/>
                <a:gd name="T86" fmla="*/ 68 w 96"/>
                <a:gd name="T87" fmla="*/ 64 h 92"/>
                <a:gd name="T88" fmla="*/ 76 w 96"/>
                <a:gd name="T89" fmla="*/ 56 h 92"/>
                <a:gd name="T90" fmla="*/ 84 w 96"/>
                <a:gd name="T91" fmla="*/ 64 h 92"/>
                <a:gd name="T92" fmla="*/ 76 w 96"/>
                <a:gd name="T93" fmla="*/ 72 h 92"/>
                <a:gd name="T94" fmla="*/ 68 w 96"/>
                <a:gd name="T95" fmla="*/ 64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</a:cxnLst>
              <a:rect l="0" t="0" r="r" b="b"/>
              <a:pathLst>
                <a:path w="96" h="92">
                  <a:moveTo>
                    <a:pt x="96" y="44"/>
                  </a:moveTo>
                  <a:cubicBezTo>
                    <a:pt x="96" y="8"/>
                    <a:pt x="96" y="8"/>
                    <a:pt x="96" y="8"/>
                  </a:cubicBezTo>
                  <a:cubicBezTo>
                    <a:pt x="60" y="8"/>
                    <a:pt x="60" y="8"/>
                    <a:pt x="60" y="8"/>
                  </a:cubicBezTo>
                  <a:cubicBezTo>
                    <a:pt x="60" y="0"/>
                    <a:pt x="60" y="0"/>
                    <a:pt x="60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32"/>
                    <a:pt x="0" y="32"/>
                    <a:pt x="0" y="32"/>
                  </a:cubicBezTo>
                  <a:cubicBezTo>
                    <a:pt x="8" y="32"/>
                    <a:pt x="8" y="32"/>
                    <a:pt x="8" y="32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25" y="32"/>
                    <a:pt x="25" y="32"/>
                    <a:pt x="25" y="32"/>
                  </a:cubicBezTo>
                  <a:cubicBezTo>
                    <a:pt x="40" y="32"/>
                    <a:pt x="40" y="32"/>
                    <a:pt x="40" y="32"/>
                  </a:cubicBezTo>
                  <a:cubicBezTo>
                    <a:pt x="40" y="44"/>
                    <a:pt x="40" y="44"/>
                    <a:pt x="40" y="44"/>
                  </a:cubicBezTo>
                  <a:cubicBezTo>
                    <a:pt x="70" y="44"/>
                    <a:pt x="70" y="44"/>
                    <a:pt x="70" y="44"/>
                  </a:cubicBezTo>
                  <a:cubicBezTo>
                    <a:pt x="75" y="48"/>
                    <a:pt x="75" y="48"/>
                    <a:pt x="75" y="48"/>
                  </a:cubicBezTo>
                  <a:cubicBezTo>
                    <a:pt x="66" y="49"/>
                    <a:pt x="60" y="56"/>
                    <a:pt x="60" y="64"/>
                  </a:cubicBezTo>
                  <a:cubicBezTo>
                    <a:pt x="60" y="68"/>
                    <a:pt x="62" y="72"/>
                    <a:pt x="65" y="75"/>
                  </a:cubicBezTo>
                  <a:cubicBezTo>
                    <a:pt x="60" y="79"/>
                    <a:pt x="56" y="85"/>
                    <a:pt x="56" y="92"/>
                  </a:cubicBezTo>
                  <a:cubicBezTo>
                    <a:pt x="64" y="92"/>
                    <a:pt x="64" y="92"/>
                    <a:pt x="64" y="92"/>
                  </a:cubicBezTo>
                  <a:cubicBezTo>
                    <a:pt x="64" y="85"/>
                    <a:pt x="69" y="80"/>
                    <a:pt x="76" y="80"/>
                  </a:cubicBezTo>
                  <a:cubicBezTo>
                    <a:pt x="83" y="80"/>
                    <a:pt x="88" y="85"/>
                    <a:pt x="88" y="92"/>
                  </a:cubicBezTo>
                  <a:cubicBezTo>
                    <a:pt x="96" y="92"/>
                    <a:pt x="96" y="92"/>
                    <a:pt x="96" y="92"/>
                  </a:cubicBezTo>
                  <a:cubicBezTo>
                    <a:pt x="96" y="85"/>
                    <a:pt x="93" y="79"/>
                    <a:pt x="87" y="75"/>
                  </a:cubicBezTo>
                  <a:cubicBezTo>
                    <a:pt x="90" y="72"/>
                    <a:pt x="92" y="68"/>
                    <a:pt x="92" y="64"/>
                  </a:cubicBezTo>
                  <a:cubicBezTo>
                    <a:pt x="92" y="60"/>
                    <a:pt x="91" y="56"/>
                    <a:pt x="88" y="53"/>
                  </a:cubicBezTo>
                  <a:cubicBezTo>
                    <a:pt x="88" y="44"/>
                    <a:pt x="88" y="44"/>
                    <a:pt x="88" y="44"/>
                  </a:cubicBezTo>
                  <a:lnTo>
                    <a:pt x="96" y="44"/>
                  </a:lnTo>
                  <a:close/>
                  <a:moveTo>
                    <a:pt x="23" y="24"/>
                  </a:moveTo>
                  <a:cubicBezTo>
                    <a:pt x="16" y="28"/>
                    <a:pt x="16" y="28"/>
                    <a:pt x="16" y="28"/>
                  </a:cubicBezTo>
                  <a:cubicBezTo>
                    <a:pt x="16" y="24"/>
                    <a:pt x="16" y="24"/>
                    <a:pt x="16" y="24"/>
                  </a:cubicBezTo>
                  <a:cubicBezTo>
                    <a:pt x="8" y="24"/>
                    <a:pt x="8" y="24"/>
                    <a:pt x="8" y="24"/>
                  </a:cubicBezTo>
                  <a:cubicBezTo>
                    <a:pt x="8" y="8"/>
                    <a:pt x="8" y="8"/>
                    <a:pt x="8" y="8"/>
                  </a:cubicBezTo>
                  <a:cubicBezTo>
                    <a:pt x="52" y="8"/>
                    <a:pt x="52" y="8"/>
                    <a:pt x="52" y="8"/>
                  </a:cubicBezTo>
                  <a:cubicBezTo>
                    <a:pt x="52" y="24"/>
                    <a:pt x="52" y="24"/>
                    <a:pt x="52" y="24"/>
                  </a:cubicBezTo>
                  <a:lnTo>
                    <a:pt x="23" y="24"/>
                  </a:lnTo>
                  <a:close/>
                  <a:moveTo>
                    <a:pt x="48" y="36"/>
                  </a:moveTo>
                  <a:cubicBezTo>
                    <a:pt x="48" y="32"/>
                    <a:pt x="48" y="32"/>
                    <a:pt x="48" y="32"/>
                  </a:cubicBezTo>
                  <a:cubicBezTo>
                    <a:pt x="60" y="32"/>
                    <a:pt x="60" y="32"/>
                    <a:pt x="60" y="32"/>
                  </a:cubicBezTo>
                  <a:cubicBezTo>
                    <a:pt x="60" y="16"/>
                    <a:pt x="60" y="16"/>
                    <a:pt x="60" y="16"/>
                  </a:cubicBezTo>
                  <a:cubicBezTo>
                    <a:pt x="88" y="16"/>
                    <a:pt x="88" y="16"/>
                    <a:pt x="88" y="16"/>
                  </a:cubicBezTo>
                  <a:cubicBezTo>
                    <a:pt x="88" y="36"/>
                    <a:pt x="88" y="36"/>
                    <a:pt x="88" y="36"/>
                  </a:cubicBezTo>
                  <a:cubicBezTo>
                    <a:pt x="80" y="36"/>
                    <a:pt x="80" y="36"/>
                    <a:pt x="80" y="36"/>
                  </a:cubicBezTo>
                  <a:cubicBezTo>
                    <a:pt x="80" y="42"/>
                    <a:pt x="80" y="42"/>
                    <a:pt x="80" y="42"/>
                  </a:cubicBezTo>
                  <a:cubicBezTo>
                    <a:pt x="74" y="36"/>
                    <a:pt x="74" y="36"/>
                    <a:pt x="74" y="36"/>
                  </a:cubicBezTo>
                  <a:lnTo>
                    <a:pt x="48" y="36"/>
                  </a:lnTo>
                  <a:close/>
                  <a:moveTo>
                    <a:pt x="68" y="64"/>
                  </a:moveTo>
                  <a:cubicBezTo>
                    <a:pt x="68" y="60"/>
                    <a:pt x="72" y="56"/>
                    <a:pt x="76" y="56"/>
                  </a:cubicBezTo>
                  <a:cubicBezTo>
                    <a:pt x="81" y="56"/>
                    <a:pt x="84" y="60"/>
                    <a:pt x="84" y="64"/>
                  </a:cubicBezTo>
                  <a:cubicBezTo>
                    <a:pt x="84" y="68"/>
                    <a:pt x="81" y="72"/>
                    <a:pt x="76" y="72"/>
                  </a:cubicBezTo>
                  <a:cubicBezTo>
                    <a:pt x="72" y="72"/>
                    <a:pt x="68" y="68"/>
                    <a:pt x="68" y="6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14" name="Freeform 27">
            <a:extLst>
              <a:ext uri="{FF2B5EF4-FFF2-40B4-BE49-F238E27FC236}">
                <a16:creationId xmlns:a16="http://schemas.microsoft.com/office/drawing/2014/main" id="{9D7F5942-6540-4FBA-BEBF-E06DD58B331E}"/>
              </a:ext>
            </a:extLst>
          </p:cNvPr>
          <p:cNvSpPr>
            <a:spLocks noEditPoints="1"/>
          </p:cNvSpPr>
          <p:nvPr/>
        </p:nvSpPr>
        <p:spPr bwMode="auto">
          <a:xfrm>
            <a:off x="5935147" y="2426355"/>
            <a:ext cx="469900" cy="315913"/>
          </a:xfrm>
          <a:custGeom>
            <a:avLst/>
            <a:gdLst>
              <a:gd name="T0" fmla="*/ 125 w 125"/>
              <a:gd name="T1" fmla="*/ 32 h 84"/>
              <a:gd name="T2" fmla="*/ 62 w 125"/>
              <a:gd name="T3" fmla="*/ 0 h 84"/>
              <a:gd name="T4" fmla="*/ 0 w 125"/>
              <a:gd name="T5" fmla="*/ 32 h 84"/>
              <a:gd name="T6" fmla="*/ 6 w 125"/>
              <a:gd name="T7" fmla="*/ 36 h 84"/>
              <a:gd name="T8" fmla="*/ 6 w 125"/>
              <a:gd name="T9" fmla="*/ 69 h 84"/>
              <a:gd name="T10" fmla="*/ 2 w 125"/>
              <a:gd name="T11" fmla="*/ 76 h 84"/>
              <a:gd name="T12" fmla="*/ 10 w 125"/>
              <a:gd name="T13" fmla="*/ 84 h 84"/>
              <a:gd name="T14" fmla="*/ 18 w 125"/>
              <a:gd name="T15" fmla="*/ 76 h 84"/>
              <a:gd name="T16" fmla="*/ 14 w 125"/>
              <a:gd name="T17" fmla="*/ 69 h 84"/>
              <a:gd name="T18" fmla="*/ 14 w 125"/>
              <a:gd name="T19" fmla="*/ 40 h 84"/>
              <a:gd name="T20" fmla="*/ 22 w 125"/>
              <a:gd name="T21" fmla="*/ 44 h 84"/>
              <a:gd name="T22" fmla="*/ 22 w 125"/>
              <a:gd name="T23" fmla="*/ 64 h 84"/>
              <a:gd name="T24" fmla="*/ 62 w 125"/>
              <a:gd name="T25" fmla="*/ 76 h 84"/>
              <a:gd name="T26" fmla="*/ 102 w 125"/>
              <a:gd name="T27" fmla="*/ 64 h 84"/>
              <a:gd name="T28" fmla="*/ 102 w 125"/>
              <a:gd name="T29" fmla="*/ 44 h 84"/>
              <a:gd name="T30" fmla="*/ 125 w 125"/>
              <a:gd name="T31" fmla="*/ 32 h 84"/>
              <a:gd name="T32" fmla="*/ 62 w 125"/>
              <a:gd name="T33" fmla="*/ 9 h 84"/>
              <a:gd name="T34" fmla="*/ 108 w 125"/>
              <a:gd name="T35" fmla="*/ 32 h 84"/>
              <a:gd name="T36" fmla="*/ 101 w 125"/>
              <a:gd name="T37" fmla="*/ 36 h 84"/>
              <a:gd name="T38" fmla="*/ 62 w 125"/>
              <a:gd name="T39" fmla="*/ 28 h 84"/>
              <a:gd name="T40" fmla="*/ 24 w 125"/>
              <a:gd name="T41" fmla="*/ 36 h 84"/>
              <a:gd name="T42" fmla="*/ 17 w 125"/>
              <a:gd name="T43" fmla="*/ 32 h 84"/>
              <a:gd name="T44" fmla="*/ 62 w 125"/>
              <a:gd name="T45" fmla="*/ 9 h 84"/>
              <a:gd name="T46" fmla="*/ 94 w 125"/>
              <a:gd name="T47" fmla="*/ 56 h 84"/>
              <a:gd name="T48" fmla="*/ 62 w 125"/>
              <a:gd name="T49" fmla="*/ 52 h 84"/>
              <a:gd name="T50" fmla="*/ 30 w 125"/>
              <a:gd name="T51" fmla="*/ 56 h 84"/>
              <a:gd name="T52" fmla="*/ 30 w 125"/>
              <a:gd name="T53" fmla="*/ 41 h 84"/>
              <a:gd name="T54" fmla="*/ 62 w 125"/>
              <a:gd name="T55" fmla="*/ 36 h 84"/>
              <a:gd name="T56" fmla="*/ 94 w 125"/>
              <a:gd name="T57" fmla="*/ 41 h 84"/>
              <a:gd name="T58" fmla="*/ 94 w 125"/>
              <a:gd name="T59" fmla="*/ 56 h 84"/>
              <a:gd name="T60" fmla="*/ 62 w 125"/>
              <a:gd name="T61" fmla="*/ 68 h 84"/>
              <a:gd name="T62" fmla="*/ 32 w 125"/>
              <a:gd name="T63" fmla="*/ 64 h 84"/>
              <a:gd name="T64" fmla="*/ 62 w 125"/>
              <a:gd name="T65" fmla="*/ 60 h 84"/>
              <a:gd name="T66" fmla="*/ 93 w 125"/>
              <a:gd name="T67" fmla="*/ 64 h 84"/>
              <a:gd name="T68" fmla="*/ 62 w 125"/>
              <a:gd name="T69" fmla="*/ 68 h 8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</a:cxnLst>
            <a:rect l="0" t="0" r="r" b="b"/>
            <a:pathLst>
              <a:path w="125" h="84">
                <a:moveTo>
                  <a:pt x="125" y="32"/>
                </a:moveTo>
                <a:cubicBezTo>
                  <a:pt x="62" y="0"/>
                  <a:pt x="62" y="0"/>
                  <a:pt x="62" y="0"/>
                </a:cubicBezTo>
                <a:cubicBezTo>
                  <a:pt x="0" y="32"/>
                  <a:pt x="0" y="32"/>
                  <a:pt x="0" y="32"/>
                </a:cubicBezTo>
                <a:cubicBezTo>
                  <a:pt x="6" y="36"/>
                  <a:pt x="6" y="36"/>
                  <a:pt x="6" y="36"/>
                </a:cubicBezTo>
                <a:cubicBezTo>
                  <a:pt x="6" y="69"/>
                  <a:pt x="6" y="69"/>
                  <a:pt x="6" y="69"/>
                </a:cubicBezTo>
                <a:cubicBezTo>
                  <a:pt x="4" y="71"/>
                  <a:pt x="2" y="73"/>
                  <a:pt x="2" y="76"/>
                </a:cubicBezTo>
                <a:cubicBezTo>
                  <a:pt x="2" y="81"/>
                  <a:pt x="6" y="84"/>
                  <a:pt x="10" y="84"/>
                </a:cubicBezTo>
                <a:cubicBezTo>
                  <a:pt x="15" y="84"/>
                  <a:pt x="18" y="81"/>
                  <a:pt x="18" y="76"/>
                </a:cubicBezTo>
                <a:cubicBezTo>
                  <a:pt x="18" y="73"/>
                  <a:pt x="17" y="71"/>
                  <a:pt x="14" y="69"/>
                </a:cubicBezTo>
                <a:cubicBezTo>
                  <a:pt x="14" y="40"/>
                  <a:pt x="14" y="40"/>
                  <a:pt x="14" y="40"/>
                </a:cubicBezTo>
                <a:cubicBezTo>
                  <a:pt x="22" y="44"/>
                  <a:pt x="22" y="44"/>
                  <a:pt x="22" y="44"/>
                </a:cubicBezTo>
                <a:cubicBezTo>
                  <a:pt x="22" y="64"/>
                  <a:pt x="22" y="64"/>
                  <a:pt x="22" y="64"/>
                </a:cubicBezTo>
                <a:cubicBezTo>
                  <a:pt x="22" y="75"/>
                  <a:pt x="53" y="76"/>
                  <a:pt x="62" y="76"/>
                </a:cubicBezTo>
                <a:cubicBezTo>
                  <a:pt x="72" y="76"/>
                  <a:pt x="102" y="75"/>
                  <a:pt x="102" y="64"/>
                </a:cubicBezTo>
                <a:cubicBezTo>
                  <a:pt x="102" y="44"/>
                  <a:pt x="102" y="44"/>
                  <a:pt x="102" y="44"/>
                </a:cubicBezTo>
                <a:lnTo>
                  <a:pt x="125" y="32"/>
                </a:lnTo>
                <a:close/>
                <a:moveTo>
                  <a:pt x="62" y="9"/>
                </a:moveTo>
                <a:cubicBezTo>
                  <a:pt x="108" y="32"/>
                  <a:pt x="108" y="32"/>
                  <a:pt x="108" y="32"/>
                </a:cubicBezTo>
                <a:cubicBezTo>
                  <a:pt x="101" y="36"/>
                  <a:pt x="101" y="36"/>
                  <a:pt x="101" y="36"/>
                </a:cubicBezTo>
                <a:cubicBezTo>
                  <a:pt x="94" y="29"/>
                  <a:pt x="70" y="28"/>
                  <a:pt x="62" y="28"/>
                </a:cubicBezTo>
                <a:cubicBezTo>
                  <a:pt x="54" y="28"/>
                  <a:pt x="31" y="29"/>
                  <a:pt x="24" y="36"/>
                </a:cubicBezTo>
                <a:cubicBezTo>
                  <a:pt x="17" y="32"/>
                  <a:pt x="17" y="32"/>
                  <a:pt x="17" y="32"/>
                </a:cubicBezTo>
                <a:lnTo>
                  <a:pt x="62" y="9"/>
                </a:lnTo>
                <a:close/>
                <a:moveTo>
                  <a:pt x="94" y="56"/>
                </a:moveTo>
                <a:cubicBezTo>
                  <a:pt x="85" y="53"/>
                  <a:pt x="69" y="52"/>
                  <a:pt x="62" y="52"/>
                </a:cubicBezTo>
                <a:cubicBezTo>
                  <a:pt x="56" y="52"/>
                  <a:pt x="40" y="53"/>
                  <a:pt x="30" y="56"/>
                </a:cubicBezTo>
                <a:cubicBezTo>
                  <a:pt x="30" y="41"/>
                  <a:pt x="30" y="41"/>
                  <a:pt x="30" y="41"/>
                </a:cubicBezTo>
                <a:cubicBezTo>
                  <a:pt x="33" y="39"/>
                  <a:pt x="44" y="36"/>
                  <a:pt x="62" y="36"/>
                </a:cubicBezTo>
                <a:cubicBezTo>
                  <a:pt x="81" y="36"/>
                  <a:pt x="92" y="39"/>
                  <a:pt x="94" y="41"/>
                </a:cubicBezTo>
                <a:lnTo>
                  <a:pt x="94" y="56"/>
                </a:lnTo>
                <a:close/>
                <a:moveTo>
                  <a:pt x="62" y="68"/>
                </a:moveTo>
                <a:cubicBezTo>
                  <a:pt x="47" y="68"/>
                  <a:pt x="36" y="66"/>
                  <a:pt x="32" y="64"/>
                </a:cubicBezTo>
                <a:cubicBezTo>
                  <a:pt x="36" y="62"/>
                  <a:pt x="47" y="60"/>
                  <a:pt x="62" y="60"/>
                </a:cubicBezTo>
                <a:cubicBezTo>
                  <a:pt x="78" y="60"/>
                  <a:pt x="89" y="62"/>
                  <a:pt x="93" y="64"/>
                </a:cubicBezTo>
                <a:cubicBezTo>
                  <a:pt x="89" y="66"/>
                  <a:pt x="78" y="68"/>
                  <a:pt x="62" y="6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5" name="Group 14">
            <a:extLst>
              <a:ext uri="{FF2B5EF4-FFF2-40B4-BE49-F238E27FC236}">
                <a16:creationId xmlns:a16="http://schemas.microsoft.com/office/drawing/2014/main" id="{C96C769C-6756-4CB2-8965-344F7D6BC0BC}"/>
              </a:ext>
            </a:extLst>
          </p:cNvPr>
          <p:cNvGrpSpPr/>
          <p:nvPr/>
        </p:nvGrpSpPr>
        <p:grpSpPr>
          <a:xfrm>
            <a:off x="7148297" y="3688285"/>
            <a:ext cx="420688" cy="398463"/>
            <a:chOff x="11353801" y="3154363"/>
            <a:chExt cx="420688" cy="398463"/>
          </a:xfrm>
          <a:solidFill>
            <a:schemeClr val="bg2"/>
          </a:solidFill>
        </p:grpSpPr>
        <p:sp>
          <p:nvSpPr>
            <p:cNvPr id="16" name="Freeform 31">
              <a:extLst>
                <a:ext uri="{FF2B5EF4-FFF2-40B4-BE49-F238E27FC236}">
                  <a16:creationId xmlns:a16="http://schemas.microsoft.com/office/drawing/2014/main" id="{B284F58F-6089-4EA6-A514-A98287868A4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1420476" y="3154363"/>
              <a:ext cx="277813" cy="398463"/>
            </a:xfrm>
            <a:custGeom>
              <a:avLst/>
              <a:gdLst>
                <a:gd name="T0" fmla="*/ 33 w 74"/>
                <a:gd name="T1" fmla="*/ 2 h 106"/>
                <a:gd name="T2" fmla="*/ 2 w 74"/>
                <a:gd name="T3" fmla="*/ 33 h 106"/>
                <a:gd name="T4" fmla="*/ 14 w 74"/>
                <a:gd name="T5" fmla="*/ 66 h 106"/>
                <a:gd name="T6" fmla="*/ 22 w 74"/>
                <a:gd name="T7" fmla="*/ 81 h 106"/>
                <a:gd name="T8" fmla="*/ 22 w 74"/>
                <a:gd name="T9" fmla="*/ 86 h 106"/>
                <a:gd name="T10" fmla="*/ 22 w 74"/>
                <a:gd name="T11" fmla="*/ 102 h 106"/>
                <a:gd name="T12" fmla="*/ 31 w 74"/>
                <a:gd name="T13" fmla="*/ 102 h 106"/>
                <a:gd name="T14" fmla="*/ 38 w 74"/>
                <a:gd name="T15" fmla="*/ 106 h 106"/>
                <a:gd name="T16" fmla="*/ 45 w 74"/>
                <a:gd name="T17" fmla="*/ 102 h 106"/>
                <a:gd name="T18" fmla="*/ 54 w 74"/>
                <a:gd name="T19" fmla="*/ 102 h 106"/>
                <a:gd name="T20" fmla="*/ 54 w 74"/>
                <a:gd name="T21" fmla="*/ 86 h 106"/>
                <a:gd name="T22" fmla="*/ 54 w 74"/>
                <a:gd name="T23" fmla="*/ 81 h 106"/>
                <a:gd name="T24" fmla="*/ 61 w 74"/>
                <a:gd name="T25" fmla="*/ 65 h 106"/>
                <a:gd name="T26" fmla="*/ 74 w 74"/>
                <a:gd name="T27" fmla="*/ 38 h 106"/>
                <a:gd name="T28" fmla="*/ 33 w 74"/>
                <a:gd name="T29" fmla="*/ 2 h 106"/>
                <a:gd name="T30" fmla="*/ 46 w 74"/>
                <a:gd name="T31" fmla="*/ 94 h 106"/>
                <a:gd name="T32" fmla="*/ 30 w 74"/>
                <a:gd name="T33" fmla="*/ 94 h 106"/>
                <a:gd name="T34" fmla="*/ 30 w 74"/>
                <a:gd name="T35" fmla="*/ 86 h 106"/>
                <a:gd name="T36" fmla="*/ 46 w 74"/>
                <a:gd name="T37" fmla="*/ 86 h 106"/>
                <a:gd name="T38" fmla="*/ 46 w 74"/>
                <a:gd name="T39" fmla="*/ 94 h 106"/>
                <a:gd name="T40" fmla="*/ 56 w 74"/>
                <a:gd name="T41" fmla="*/ 59 h 106"/>
                <a:gd name="T42" fmla="*/ 46 w 74"/>
                <a:gd name="T43" fmla="*/ 78 h 106"/>
                <a:gd name="T44" fmla="*/ 29 w 74"/>
                <a:gd name="T45" fmla="*/ 78 h 106"/>
                <a:gd name="T46" fmla="*/ 20 w 74"/>
                <a:gd name="T47" fmla="*/ 60 h 106"/>
                <a:gd name="T48" fmla="*/ 10 w 74"/>
                <a:gd name="T49" fmla="*/ 34 h 106"/>
                <a:gd name="T50" fmla="*/ 34 w 74"/>
                <a:gd name="T51" fmla="*/ 10 h 106"/>
                <a:gd name="T52" fmla="*/ 66 w 74"/>
                <a:gd name="T53" fmla="*/ 38 h 106"/>
                <a:gd name="T54" fmla="*/ 56 w 74"/>
                <a:gd name="T55" fmla="*/ 59 h 10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</a:cxnLst>
              <a:rect l="0" t="0" r="r" b="b"/>
              <a:pathLst>
                <a:path w="74" h="106">
                  <a:moveTo>
                    <a:pt x="33" y="2"/>
                  </a:moveTo>
                  <a:cubicBezTo>
                    <a:pt x="17" y="4"/>
                    <a:pt x="4" y="17"/>
                    <a:pt x="2" y="33"/>
                  </a:cubicBezTo>
                  <a:cubicBezTo>
                    <a:pt x="0" y="46"/>
                    <a:pt x="5" y="58"/>
                    <a:pt x="14" y="66"/>
                  </a:cubicBezTo>
                  <a:cubicBezTo>
                    <a:pt x="19" y="70"/>
                    <a:pt x="22" y="75"/>
                    <a:pt x="22" y="81"/>
                  </a:cubicBezTo>
                  <a:cubicBezTo>
                    <a:pt x="22" y="86"/>
                    <a:pt x="22" y="86"/>
                    <a:pt x="22" y="86"/>
                  </a:cubicBezTo>
                  <a:cubicBezTo>
                    <a:pt x="22" y="102"/>
                    <a:pt x="22" y="102"/>
                    <a:pt x="22" y="102"/>
                  </a:cubicBezTo>
                  <a:cubicBezTo>
                    <a:pt x="31" y="102"/>
                    <a:pt x="31" y="102"/>
                    <a:pt x="31" y="102"/>
                  </a:cubicBezTo>
                  <a:cubicBezTo>
                    <a:pt x="32" y="105"/>
                    <a:pt x="35" y="106"/>
                    <a:pt x="38" y="106"/>
                  </a:cubicBezTo>
                  <a:cubicBezTo>
                    <a:pt x="41" y="106"/>
                    <a:pt x="43" y="105"/>
                    <a:pt x="45" y="102"/>
                  </a:cubicBezTo>
                  <a:cubicBezTo>
                    <a:pt x="54" y="102"/>
                    <a:pt x="54" y="102"/>
                    <a:pt x="54" y="102"/>
                  </a:cubicBezTo>
                  <a:cubicBezTo>
                    <a:pt x="54" y="86"/>
                    <a:pt x="54" y="86"/>
                    <a:pt x="54" y="86"/>
                  </a:cubicBezTo>
                  <a:cubicBezTo>
                    <a:pt x="54" y="81"/>
                    <a:pt x="54" y="81"/>
                    <a:pt x="54" y="81"/>
                  </a:cubicBezTo>
                  <a:cubicBezTo>
                    <a:pt x="54" y="75"/>
                    <a:pt x="56" y="70"/>
                    <a:pt x="61" y="65"/>
                  </a:cubicBezTo>
                  <a:cubicBezTo>
                    <a:pt x="69" y="58"/>
                    <a:pt x="74" y="48"/>
                    <a:pt x="74" y="38"/>
                  </a:cubicBezTo>
                  <a:cubicBezTo>
                    <a:pt x="74" y="17"/>
                    <a:pt x="55" y="0"/>
                    <a:pt x="33" y="2"/>
                  </a:cubicBezTo>
                  <a:close/>
                  <a:moveTo>
                    <a:pt x="46" y="94"/>
                  </a:moveTo>
                  <a:cubicBezTo>
                    <a:pt x="30" y="94"/>
                    <a:pt x="30" y="94"/>
                    <a:pt x="30" y="94"/>
                  </a:cubicBezTo>
                  <a:cubicBezTo>
                    <a:pt x="30" y="86"/>
                    <a:pt x="30" y="86"/>
                    <a:pt x="30" y="86"/>
                  </a:cubicBezTo>
                  <a:cubicBezTo>
                    <a:pt x="46" y="86"/>
                    <a:pt x="46" y="86"/>
                    <a:pt x="46" y="86"/>
                  </a:cubicBezTo>
                  <a:lnTo>
                    <a:pt x="46" y="94"/>
                  </a:lnTo>
                  <a:close/>
                  <a:moveTo>
                    <a:pt x="56" y="59"/>
                  </a:moveTo>
                  <a:cubicBezTo>
                    <a:pt x="50" y="64"/>
                    <a:pt x="47" y="71"/>
                    <a:pt x="46" y="78"/>
                  </a:cubicBezTo>
                  <a:cubicBezTo>
                    <a:pt x="29" y="78"/>
                    <a:pt x="29" y="78"/>
                    <a:pt x="29" y="78"/>
                  </a:cubicBezTo>
                  <a:cubicBezTo>
                    <a:pt x="29" y="71"/>
                    <a:pt x="25" y="64"/>
                    <a:pt x="20" y="60"/>
                  </a:cubicBezTo>
                  <a:cubicBezTo>
                    <a:pt x="12" y="53"/>
                    <a:pt x="9" y="44"/>
                    <a:pt x="10" y="34"/>
                  </a:cubicBezTo>
                  <a:cubicBezTo>
                    <a:pt x="11" y="22"/>
                    <a:pt x="22" y="12"/>
                    <a:pt x="34" y="10"/>
                  </a:cubicBezTo>
                  <a:cubicBezTo>
                    <a:pt x="51" y="8"/>
                    <a:pt x="66" y="22"/>
                    <a:pt x="66" y="38"/>
                  </a:cubicBezTo>
                  <a:cubicBezTo>
                    <a:pt x="66" y="46"/>
                    <a:pt x="62" y="54"/>
                    <a:pt x="56" y="59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7" name="Rectangle 32">
              <a:extLst>
                <a:ext uri="{FF2B5EF4-FFF2-40B4-BE49-F238E27FC236}">
                  <a16:creationId xmlns:a16="http://schemas.microsoft.com/office/drawing/2014/main" id="{AD2E68F0-A8C1-40F8-9DCA-B985DC41D4DC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728451" y="3297238"/>
              <a:ext cx="46038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Rectangle 33">
              <a:extLst>
                <a:ext uri="{FF2B5EF4-FFF2-40B4-BE49-F238E27FC236}">
                  <a16:creationId xmlns:a16="http://schemas.microsoft.com/office/drawing/2014/main" id="{5B4EFFB4-80E2-45C1-B5E4-B7E1DC2FF88A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1353801" y="3297238"/>
              <a:ext cx="44450" cy="30163"/>
            </a:xfrm>
            <a:prstGeom prst="rect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miter lim="800000"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34">
              <a:extLst>
                <a:ext uri="{FF2B5EF4-FFF2-40B4-BE49-F238E27FC236}">
                  <a16:creationId xmlns:a16="http://schemas.microsoft.com/office/drawing/2014/main" id="{4BB898EE-EA30-4F01-8531-5B60D16F50CD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417888"/>
              <a:ext cx="52388" cy="55563"/>
            </a:xfrm>
            <a:custGeom>
              <a:avLst/>
              <a:gdLst>
                <a:gd name="T0" fmla="*/ 0 w 33"/>
                <a:gd name="T1" fmla="*/ 14 h 35"/>
                <a:gd name="T2" fmla="*/ 19 w 33"/>
                <a:gd name="T3" fmla="*/ 35 h 35"/>
                <a:gd name="T4" fmla="*/ 33 w 33"/>
                <a:gd name="T5" fmla="*/ 21 h 35"/>
                <a:gd name="T6" fmla="*/ 15 w 33"/>
                <a:gd name="T7" fmla="*/ 0 h 35"/>
                <a:gd name="T8" fmla="*/ 0 w 33"/>
                <a:gd name="T9" fmla="*/ 14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5">
                  <a:moveTo>
                    <a:pt x="0" y="14"/>
                  </a:moveTo>
                  <a:lnTo>
                    <a:pt x="19" y="35"/>
                  </a:lnTo>
                  <a:lnTo>
                    <a:pt x="33" y="21"/>
                  </a:lnTo>
                  <a:lnTo>
                    <a:pt x="15" y="0"/>
                  </a:lnTo>
                  <a:lnTo>
                    <a:pt x="0" y="14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35">
              <a:extLst>
                <a:ext uri="{FF2B5EF4-FFF2-40B4-BE49-F238E27FC236}">
                  <a16:creationId xmlns:a16="http://schemas.microsoft.com/office/drawing/2014/main" id="{E20864FE-E1E8-4797-8C0A-4A4D1675A11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154363"/>
              <a:ext cx="53975" cy="52388"/>
            </a:xfrm>
            <a:custGeom>
              <a:avLst/>
              <a:gdLst>
                <a:gd name="T0" fmla="*/ 34 w 34"/>
                <a:gd name="T1" fmla="*/ 19 h 33"/>
                <a:gd name="T2" fmla="*/ 15 w 34"/>
                <a:gd name="T3" fmla="*/ 0 h 33"/>
                <a:gd name="T4" fmla="*/ 0 w 34"/>
                <a:gd name="T5" fmla="*/ 11 h 33"/>
                <a:gd name="T6" fmla="*/ 22 w 34"/>
                <a:gd name="T7" fmla="*/ 33 h 33"/>
                <a:gd name="T8" fmla="*/ 34 w 34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3">
                  <a:moveTo>
                    <a:pt x="34" y="19"/>
                  </a:moveTo>
                  <a:lnTo>
                    <a:pt x="15" y="0"/>
                  </a:lnTo>
                  <a:lnTo>
                    <a:pt x="0" y="11"/>
                  </a:lnTo>
                  <a:lnTo>
                    <a:pt x="22" y="33"/>
                  </a:lnTo>
                  <a:lnTo>
                    <a:pt x="34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1" name="Freeform 36">
              <a:extLst>
                <a:ext uri="{FF2B5EF4-FFF2-40B4-BE49-F238E27FC236}">
                  <a16:creationId xmlns:a16="http://schemas.microsoft.com/office/drawing/2014/main" id="{FA98BEE9-EBC3-47A8-A7D6-F02E5CEBEBD0}"/>
                </a:ext>
              </a:extLst>
            </p:cNvPr>
            <p:cNvSpPr>
              <a:spLocks/>
            </p:cNvSpPr>
            <p:nvPr/>
          </p:nvSpPr>
          <p:spPr bwMode="auto">
            <a:xfrm>
              <a:off x="11401426" y="3417888"/>
              <a:ext cx="53975" cy="55563"/>
            </a:xfrm>
            <a:custGeom>
              <a:avLst/>
              <a:gdLst>
                <a:gd name="T0" fmla="*/ 0 w 34"/>
                <a:gd name="T1" fmla="*/ 21 h 35"/>
                <a:gd name="T2" fmla="*/ 15 w 34"/>
                <a:gd name="T3" fmla="*/ 35 h 35"/>
                <a:gd name="T4" fmla="*/ 34 w 34"/>
                <a:gd name="T5" fmla="*/ 14 h 35"/>
                <a:gd name="T6" fmla="*/ 22 w 34"/>
                <a:gd name="T7" fmla="*/ 0 h 35"/>
                <a:gd name="T8" fmla="*/ 0 w 34"/>
                <a:gd name="T9" fmla="*/ 21 h 3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4" h="35">
                  <a:moveTo>
                    <a:pt x="0" y="21"/>
                  </a:moveTo>
                  <a:lnTo>
                    <a:pt x="15" y="35"/>
                  </a:lnTo>
                  <a:lnTo>
                    <a:pt x="34" y="14"/>
                  </a:lnTo>
                  <a:lnTo>
                    <a:pt x="22" y="0"/>
                  </a:lnTo>
                  <a:lnTo>
                    <a:pt x="0" y="21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37">
              <a:extLst>
                <a:ext uri="{FF2B5EF4-FFF2-40B4-BE49-F238E27FC236}">
                  <a16:creationId xmlns:a16="http://schemas.microsoft.com/office/drawing/2014/main" id="{F7077120-0E7C-4A55-BEE5-2F82E6A8E9D7}"/>
                </a:ext>
              </a:extLst>
            </p:cNvPr>
            <p:cNvSpPr>
              <a:spLocks/>
            </p:cNvSpPr>
            <p:nvPr/>
          </p:nvSpPr>
          <p:spPr bwMode="auto">
            <a:xfrm>
              <a:off x="11668126" y="3154363"/>
              <a:ext cx="52388" cy="52388"/>
            </a:xfrm>
            <a:custGeom>
              <a:avLst/>
              <a:gdLst>
                <a:gd name="T0" fmla="*/ 0 w 33"/>
                <a:gd name="T1" fmla="*/ 19 h 33"/>
                <a:gd name="T2" fmla="*/ 15 w 33"/>
                <a:gd name="T3" fmla="*/ 33 h 33"/>
                <a:gd name="T4" fmla="*/ 33 w 33"/>
                <a:gd name="T5" fmla="*/ 11 h 33"/>
                <a:gd name="T6" fmla="*/ 19 w 33"/>
                <a:gd name="T7" fmla="*/ 0 h 33"/>
                <a:gd name="T8" fmla="*/ 0 w 33"/>
                <a:gd name="T9" fmla="*/ 19 h 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3" h="33">
                  <a:moveTo>
                    <a:pt x="0" y="19"/>
                  </a:moveTo>
                  <a:lnTo>
                    <a:pt x="15" y="33"/>
                  </a:lnTo>
                  <a:lnTo>
                    <a:pt x="33" y="11"/>
                  </a:lnTo>
                  <a:lnTo>
                    <a:pt x="19" y="0"/>
                  </a:lnTo>
                  <a:lnTo>
                    <a:pt x="0" y="19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23" name="Freeform 40">
            <a:extLst>
              <a:ext uri="{FF2B5EF4-FFF2-40B4-BE49-F238E27FC236}">
                <a16:creationId xmlns:a16="http://schemas.microsoft.com/office/drawing/2014/main" id="{C87D4F6E-0CF5-448B-8713-776F98EA66E9}"/>
              </a:ext>
            </a:extLst>
          </p:cNvPr>
          <p:cNvSpPr>
            <a:spLocks noEditPoints="1"/>
          </p:cNvSpPr>
          <p:nvPr/>
        </p:nvSpPr>
        <p:spPr bwMode="auto">
          <a:xfrm>
            <a:off x="4590202" y="3706541"/>
            <a:ext cx="390525" cy="361950"/>
          </a:xfrm>
          <a:custGeom>
            <a:avLst/>
            <a:gdLst>
              <a:gd name="T0" fmla="*/ 246 w 246"/>
              <a:gd name="T1" fmla="*/ 76 h 228"/>
              <a:gd name="T2" fmla="*/ 246 w 246"/>
              <a:gd name="T3" fmla="*/ 50 h 228"/>
              <a:gd name="T4" fmla="*/ 123 w 246"/>
              <a:gd name="T5" fmla="*/ 0 h 228"/>
              <a:gd name="T6" fmla="*/ 0 w 246"/>
              <a:gd name="T7" fmla="*/ 50 h 228"/>
              <a:gd name="T8" fmla="*/ 0 w 246"/>
              <a:gd name="T9" fmla="*/ 76 h 228"/>
              <a:gd name="T10" fmla="*/ 19 w 246"/>
              <a:gd name="T11" fmla="*/ 76 h 228"/>
              <a:gd name="T12" fmla="*/ 19 w 246"/>
              <a:gd name="T13" fmla="*/ 181 h 228"/>
              <a:gd name="T14" fmla="*/ 0 w 246"/>
              <a:gd name="T15" fmla="*/ 181 h 228"/>
              <a:gd name="T16" fmla="*/ 0 w 246"/>
              <a:gd name="T17" fmla="*/ 228 h 228"/>
              <a:gd name="T18" fmla="*/ 246 w 246"/>
              <a:gd name="T19" fmla="*/ 228 h 228"/>
              <a:gd name="T20" fmla="*/ 246 w 246"/>
              <a:gd name="T21" fmla="*/ 181 h 228"/>
              <a:gd name="T22" fmla="*/ 227 w 246"/>
              <a:gd name="T23" fmla="*/ 181 h 228"/>
              <a:gd name="T24" fmla="*/ 227 w 246"/>
              <a:gd name="T25" fmla="*/ 76 h 228"/>
              <a:gd name="T26" fmla="*/ 246 w 246"/>
              <a:gd name="T27" fmla="*/ 76 h 228"/>
              <a:gd name="T28" fmla="*/ 123 w 246"/>
              <a:gd name="T29" fmla="*/ 19 h 228"/>
              <a:gd name="T30" fmla="*/ 211 w 246"/>
              <a:gd name="T31" fmla="*/ 57 h 228"/>
              <a:gd name="T32" fmla="*/ 33 w 246"/>
              <a:gd name="T33" fmla="*/ 57 h 228"/>
              <a:gd name="T34" fmla="*/ 123 w 246"/>
              <a:gd name="T35" fmla="*/ 19 h 228"/>
              <a:gd name="T36" fmla="*/ 152 w 246"/>
              <a:gd name="T37" fmla="*/ 181 h 228"/>
              <a:gd name="T38" fmla="*/ 152 w 246"/>
              <a:gd name="T39" fmla="*/ 76 h 228"/>
              <a:gd name="T40" fmla="*/ 170 w 246"/>
              <a:gd name="T41" fmla="*/ 76 h 228"/>
              <a:gd name="T42" fmla="*/ 170 w 246"/>
              <a:gd name="T43" fmla="*/ 181 h 228"/>
              <a:gd name="T44" fmla="*/ 152 w 246"/>
              <a:gd name="T45" fmla="*/ 181 h 228"/>
              <a:gd name="T46" fmla="*/ 95 w 246"/>
              <a:gd name="T47" fmla="*/ 76 h 228"/>
              <a:gd name="T48" fmla="*/ 95 w 246"/>
              <a:gd name="T49" fmla="*/ 181 h 228"/>
              <a:gd name="T50" fmla="*/ 76 w 246"/>
              <a:gd name="T51" fmla="*/ 181 h 228"/>
              <a:gd name="T52" fmla="*/ 76 w 246"/>
              <a:gd name="T53" fmla="*/ 76 h 228"/>
              <a:gd name="T54" fmla="*/ 95 w 246"/>
              <a:gd name="T55" fmla="*/ 76 h 228"/>
              <a:gd name="T56" fmla="*/ 114 w 246"/>
              <a:gd name="T57" fmla="*/ 76 h 228"/>
              <a:gd name="T58" fmla="*/ 133 w 246"/>
              <a:gd name="T59" fmla="*/ 76 h 228"/>
              <a:gd name="T60" fmla="*/ 133 w 246"/>
              <a:gd name="T61" fmla="*/ 181 h 228"/>
              <a:gd name="T62" fmla="*/ 114 w 246"/>
              <a:gd name="T63" fmla="*/ 181 h 228"/>
              <a:gd name="T64" fmla="*/ 114 w 246"/>
              <a:gd name="T65" fmla="*/ 76 h 228"/>
              <a:gd name="T66" fmla="*/ 38 w 246"/>
              <a:gd name="T67" fmla="*/ 76 h 228"/>
              <a:gd name="T68" fmla="*/ 57 w 246"/>
              <a:gd name="T69" fmla="*/ 76 h 228"/>
              <a:gd name="T70" fmla="*/ 57 w 246"/>
              <a:gd name="T71" fmla="*/ 181 h 228"/>
              <a:gd name="T72" fmla="*/ 38 w 246"/>
              <a:gd name="T73" fmla="*/ 181 h 228"/>
              <a:gd name="T74" fmla="*/ 38 w 246"/>
              <a:gd name="T75" fmla="*/ 76 h 228"/>
              <a:gd name="T76" fmla="*/ 227 w 246"/>
              <a:gd name="T77" fmla="*/ 209 h 228"/>
              <a:gd name="T78" fmla="*/ 19 w 246"/>
              <a:gd name="T79" fmla="*/ 209 h 228"/>
              <a:gd name="T80" fmla="*/ 19 w 246"/>
              <a:gd name="T81" fmla="*/ 200 h 228"/>
              <a:gd name="T82" fmla="*/ 227 w 246"/>
              <a:gd name="T83" fmla="*/ 200 h 228"/>
              <a:gd name="T84" fmla="*/ 227 w 246"/>
              <a:gd name="T85" fmla="*/ 209 h 228"/>
              <a:gd name="T86" fmla="*/ 208 w 246"/>
              <a:gd name="T87" fmla="*/ 181 h 228"/>
              <a:gd name="T88" fmla="*/ 189 w 246"/>
              <a:gd name="T89" fmla="*/ 181 h 228"/>
              <a:gd name="T90" fmla="*/ 189 w 246"/>
              <a:gd name="T91" fmla="*/ 76 h 228"/>
              <a:gd name="T92" fmla="*/ 208 w 246"/>
              <a:gd name="T93" fmla="*/ 76 h 228"/>
              <a:gd name="T94" fmla="*/ 208 w 246"/>
              <a:gd name="T95" fmla="*/ 181 h 2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246" h="228">
                <a:moveTo>
                  <a:pt x="246" y="76"/>
                </a:moveTo>
                <a:lnTo>
                  <a:pt x="246" y="50"/>
                </a:lnTo>
                <a:lnTo>
                  <a:pt x="123" y="0"/>
                </a:lnTo>
                <a:lnTo>
                  <a:pt x="0" y="50"/>
                </a:lnTo>
                <a:lnTo>
                  <a:pt x="0" y="76"/>
                </a:lnTo>
                <a:lnTo>
                  <a:pt x="19" y="76"/>
                </a:lnTo>
                <a:lnTo>
                  <a:pt x="19" y="181"/>
                </a:lnTo>
                <a:lnTo>
                  <a:pt x="0" y="181"/>
                </a:lnTo>
                <a:lnTo>
                  <a:pt x="0" y="228"/>
                </a:lnTo>
                <a:lnTo>
                  <a:pt x="246" y="228"/>
                </a:lnTo>
                <a:lnTo>
                  <a:pt x="246" y="181"/>
                </a:lnTo>
                <a:lnTo>
                  <a:pt x="227" y="181"/>
                </a:lnTo>
                <a:lnTo>
                  <a:pt x="227" y="76"/>
                </a:lnTo>
                <a:lnTo>
                  <a:pt x="246" y="76"/>
                </a:lnTo>
                <a:close/>
                <a:moveTo>
                  <a:pt x="123" y="19"/>
                </a:moveTo>
                <a:lnTo>
                  <a:pt x="211" y="57"/>
                </a:lnTo>
                <a:lnTo>
                  <a:pt x="33" y="57"/>
                </a:lnTo>
                <a:lnTo>
                  <a:pt x="123" y="19"/>
                </a:lnTo>
                <a:close/>
                <a:moveTo>
                  <a:pt x="152" y="181"/>
                </a:moveTo>
                <a:lnTo>
                  <a:pt x="152" y="76"/>
                </a:lnTo>
                <a:lnTo>
                  <a:pt x="170" y="76"/>
                </a:lnTo>
                <a:lnTo>
                  <a:pt x="170" y="181"/>
                </a:lnTo>
                <a:lnTo>
                  <a:pt x="152" y="181"/>
                </a:lnTo>
                <a:close/>
                <a:moveTo>
                  <a:pt x="95" y="76"/>
                </a:moveTo>
                <a:lnTo>
                  <a:pt x="95" y="181"/>
                </a:lnTo>
                <a:lnTo>
                  <a:pt x="76" y="181"/>
                </a:lnTo>
                <a:lnTo>
                  <a:pt x="76" y="76"/>
                </a:lnTo>
                <a:lnTo>
                  <a:pt x="95" y="76"/>
                </a:lnTo>
                <a:close/>
                <a:moveTo>
                  <a:pt x="114" y="76"/>
                </a:moveTo>
                <a:lnTo>
                  <a:pt x="133" y="76"/>
                </a:lnTo>
                <a:lnTo>
                  <a:pt x="133" y="181"/>
                </a:lnTo>
                <a:lnTo>
                  <a:pt x="114" y="181"/>
                </a:lnTo>
                <a:lnTo>
                  <a:pt x="114" y="76"/>
                </a:lnTo>
                <a:close/>
                <a:moveTo>
                  <a:pt x="38" y="76"/>
                </a:moveTo>
                <a:lnTo>
                  <a:pt x="57" y="76"/>
                </a:lnTo>
                <a:lnTo>
                  <a:pt x="57" y="181"/>
                </a:lnTo>
                <a:lnTo>
                  <a:pt x="38" y="181"/>
                </a:lnTo>
                <a:lnTo>
                  <a:pt x="38" y="76"/>
                </a:lnTo>
                <a:close/>
                <a:moveTo>
                  <a:pt x="227" y="209"/>
                </a:moveTo>
                <a:lnTo>
                  <a:pt x="19" y="209"/>
                </a:lnTo>
                <a:lnTo>
                  <a:pt x="19" y="200"/>
                </a:lnTo>
                <a:lnTo>
                  <a:pt x="227" y="200"/>
                </a:lnTo>
                <a:lnTo>
                  <a:pt x="227" y="209"/>
                </a:lnTo>
                <a:close/>
                <a:moveTo>
                  <a:pt x="208" y="181"/>
                </a:moveTo>
                <a:lnTo>
                  <a:pt x="189" y="181"/>
                </a:lnTo>
                <a:lnTo>
                  <a:pt x="189" y="76"/>
                </a:lnTo>
                <a:lnTo>
                  <a:pt x="208" y="76"/>
                </a:lnTo>
                <a:lnTo>
                  <a:pt x="208" y="18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CBE5B7F5-B203-4825-BB75-C60D7BEC3524}"/>
              </a:ext>
            </a:extLst>
          </p:cNvPr>
          <p:cNvSpPr txBox="1"/>
          <p:nvPr/>
        </p:nvSpPr>
        <p:spPr>
          <a:xfrm>
            <a:off x="8445905" y="2751966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6" name="Details 1">
            <a:extLst>
              <a:ext uri="{FF2B5EF4-FFF2-40B4-BE49-F238E27FC236}">
                <a16:creationId xmlns:a16="http://schemas.microsoft.com/office/drawing/2014/main" id="{D8DB928A-7038-4465-82D3-27804A315168}"/>
              </a:ext>
            </a:extLst>
          </p:cNvPr>
          <p:cNvSpPr txBox="1"/>
          <p:nvPr/>
        </p:nvSpPr>
        <p:spPr>
          <a:xfrm>
            <a:off x="8445905" y="2967335"/>
            <a:ext cx="3191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5BB70DA0-06F7-4765-A680-195F32F499A6}"/>
              </a:ext>
            </a:extLst>
          </p:cNvPr>
          <p:cNvSpPr txBox="1"/>
          <p:nvPr/>
        </p:nvSpPr>
        <p:spPr>
          <a:xfrm>
            <a:off x="2073307" y="1470610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8" name="Details 1">
            <a:extLst>
              <a:ext uri="{FF2B5EF4-FFF2-40B4-BE49-F238E27FC236}">
                <a16:creationId xmlns:a16="http://schemas.microsoft.com/office/drawing/2014/main" id="{35A91320-4E96-4BB7-8C81-3B2A5CE82646}"/>
              </a:ext>
            </a:extLst>
          </p:cNvPr>
          <p:cNvSpPr txBox="1"/>
          <p:nvPr/>
        </p:nvSpPr>
        <p:spPr>
          <a:xfrm>
            <a:off x="1589816" y="1685979"/>
            <a:ext cx="3109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9" name="Title 1">
            <a:extLst>
              <a:ext uri="{FF2B5EF4-FFF2-40B4-BE49-F238E27FC236}">
                <a16:creationId xmlns:a16="http://schemas.microsoft.com/office/drawing/2014/main" id="{B571E2FF-C2CA-4405-AA69-D5582411E01B}"/>
              </a:ext>
            </a:extLst>
          </p:cNvPr>
          <p:cNvSpPr txBox="1"/>
          <p:nvPr/>
        </p:nvSpPr>
        <p:spPr>
          <a:xfrm>
            <a:off x="7249897" y="5289637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0" name="Details 1">
            <a:extLst>
              <a:ext uri="{FF2B5EF4-FFF2-40B4-BE49-F238E27FC236}">
                <a16:creationId xmlns:a16="http://schemas.microsoft.com/office/drawing/2014/main" id="{11071FA6-0AAF-4801-9038-4C785AA13B50}"/>
              </a:ext>
            </a:extLst>
          </p:cNvPr>
          <p:cNvSpPr txBox="1"/>
          <p:nvPr/>
        </p:nvSpPr>
        <p:spPr>
          <a:xfrm>
            <a:off x="7249897" y="5505005"/>
            <a:ext cx="319170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31" name="Title 1">
            <a:extLst>
              <a:ext uri="{FF2B5EF4-FFF2-40B4-BE49-F238E27FC236}">
                <a16:creationId xmlns:a16="http://schemas.microsoft.com/office/drawing/2014/main" id="{9BFE5D32-4692-44F4-90A3-9036AB30C470}"/>
              </a:ext>
            </a:extLst>
          </p:cNvPr>
          <p:cNvSpPr txBox="1"/>
          <p:nvPr/>
        </p:nvSpPr>
        <p:spPr>
          <a:xfrm>
            <a:off x="1122195" y="3491173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32" name="Details 1">
            <a:extLst>
              <a:ext uri="{FF2B5EF4-FFF2-40B4-BE49-F238E27FC236}">
                <a16:creationId xmlns:a16="http://schemas.microsoft.com/office/drawing/2014/main" id="{03922894-A108-4F3C-86D5-5874FACEFEE1}"/>
              </a:ext>
            </a:extLst>
          </p:cNvPr>
          <p:cNvSpPr txBox="1"/>
          <p:nvPr/>
        </p:nvSpPr>
        <p:spPr>
          <a:xfrm>
            <a:off x="638704" y="3706541"/>
            <a:ext cx="310924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265772945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4" grpId="0" animBg="1"/>
          <p:bldP spid="23" grpId="0" animBg="1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4" grpId="0" animBg="1"/>
          <p:bldP spid="23" grpId="0" animBg="1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</p:bldLst>
      </p:timing>
    </mc:Fallback>
  </mc:AlternateContent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BBCE-55FA-4F44-8422-E7F3909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CHEMISTRY FLASK PUZZLE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713DA794-8E67-45C8-B741-E4A4D7002FB2}"/>
              </a:ext>
            </a:extLst>
          </p:cNvPr>
          <p:cNvSpPr>
            <a:spLocks/>
          </p:cNvSpPr>
          <p:nvPr/>
        </p:nvSpPr>
        <p:spPr bwMode="auto">
          <a:xfrm>
            <a:off x="3940176" y="1473200"/>
            <a:ext cx="4311649" cy="5019674"/>
          </a:xfrm>
          <a:custGeom>
            <a:avLst/>
            <a:gdLst>
              <a:gd name="T0" fmla="*/ 288 w 1036"/>
              <a:gd name="T1" fmla="*/ 0 h 1207"/>
              <a:gd name="T2" fmla="*/ 345 w 1036"/>
              <a:gd name="T3" fmla="*/ 173 h 1207"/>
              <a:gd name="T4" fmla="*/ 345 w 1036"/>
              <a:gd name="T5" fmla="*/ 317 h 1207"/>
              <a:gd name="T6" fmla="*/ 0 w 1036"/>
              <a:gd name="T7" fmla="*/ 779 h 1207"/>
              <a:gd name="T8" fmla="*/ 264 w 1036"/>
              <a:gd name="T9" fmla="*/ 1207 h 1207"/>
              <a:gd name="T10" fmla="*/ 772 w 1036"/>
              <a:gd name="T11" fmla="*/ 1207 h 1207"/>
              <a:gd name="T12" fmla="*/ 1036 w 1036"/>
              <a:gd name="T13" fmla="*/ 779 h 1207"/>
              <a:gd name="T14" fmla="*/ 690 w 1036"/>
              <a:gd name="T15" fmla="*/ 317 h 1207"/>
              <a:gd name="T16" fmla="*/ 690 w 1036"/>
              <a:gd name="T17" fmla="*/ 173 h 1207"/>
              <a:gd name="T18" fmla="*/ 748 w 1036"/>
              <a:gd name="T19" fmla="*/ 0 h 1207"/>
              <a:gd name="T20" fmla="*/ 288 w 1036"/>
              <a:gd name="T21" fmla="*/ 0 h 12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036" h="1207">
                <a:moveTo>
                  <a:pt x="288" y="0"/>
                </a:moveTo>
                <a:cubicBezTo>
                  <a:pt x="345" y="58"/>
                  <a:pt x="345" y="104"/>
                  <a:pt x="345" y="173"/>
                </a:cubicBezTo>
                <a:cubicBezTo>
                  <a:pt x="345" y="317"/>
                  <a:pt x="345" y="317"/>
                  <a:pt x="345" y="317"/>
                </a:cubicBezTo>
                <a:cubicBezTo>
                  <a:pt x="144" y="385"/>
                  <a:pt x="0" y="566"/>
                  <a:pt x="0" y="779"/>
                </a:cubicBezTo>
                <a:cubicBezTo>
                  <a:pt x="0" y="963"/>
                  <a:pt x="106" y="1123"/>
                  <a:pt x="264" y="1207"/>
                </a:cubicBezTo>
                <a:cubicBezTo>
                  <a:pt x="772" y="1207"/>
                  <a:pt x="772" y="1207"/>
                  <a:pt x="772" y="1207"/>
                </a:cubicBezTo>
                <a:cubicBezTo>
                  <a:pt x="929" y="1123"/>
                  <a:pt x="1036" y="963"/>
                  <a:pt x="1036" y="779"/>
                </a:cubicBezTo>
                <a:cubicBezTo>
                  <a:pt x="1036" y="566"/>
                  <a:pt x="891" y="385"/>
                  <a:pt x="690" y="317"/>
                </a:cubicBezTo>
                <a:cubicBezTo>
                  <a:pt x="690" y="173"/>
                  <a:pt x="690" y="173"/>
                  <a:pt x="690" y="173"/>
                </a:cubicBezTo>
                <a:cubicBezTo>
                  <a:pt x="690" y="104"/>
                  <a:pt x="690" y="58"/>
                  <a:pt x="748" y="0"/>
                </a:cubicBezTo>
                <a:lnTo>
                  <a:pt x="288" y="0"/>
                </a:ln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6A5C91F3-D3FE-461C-8075-0BE2CDE84AE8}"/>
              </a:ext>
            </a:extLst>
          </p:cNvPr>
          <p:cNvSpPr>
            <a:spLocks/>
          </p:cNvSpPr>
          <p:nvPr/>
        </p:nvSpPr>
        <p:spPr bwMode="auto">
          <a:xfrm>
            <a:off x="4364038" y="2887662"/>
            <a:ext cx="3436937" cy="1209675"/>
          </a:xfrm>
          <a:custGeom>
            <a:avLst/>
            <a:gdLst>
              <a:gd name="T0" fmla="*/ 184 w 826"/>
              <a:gd name="T1" fmla="*/ 194 h 291"/>
              <a:gd name="T2" fmla="*/ 211 w 826"/>
              <a:gd name="T3" fmla="*/ 209 h 291"/>
              <a:gd name="T4" fmla="*/ 205 w 826"/>
              <a:gd name="T5" fmla="*/ 238 h 291"/>
              <a:gd name="T6" fmla="*/ 198 w 826"/>
              <a:gd name="T7" fmla="*/ 272 h 291"/>
              <a:gd name="T8" fmla="*/ 229 w 826"/>
              <a:gd name="T9" fmla="*/ 291 h 291"/>
              <a:gd name="T10" fmla="*/ 261 w 826"/>
              <a:gd name="T11" fmla="*/ 272 h 291"/>
              <a:gd name="T12" fmla="*/ 254 w 826"/>
              <a:gd name="T13" fmla="*/ 238 h 291"/>
              <a:gd name="T14" fmla="*/ 248 w 826"/>
              <a:gd name="T15" fmla="*/ 209 h 291"/>
              <a:gd name="T16" fmla="*/ 275 w 826"/>
              <a:gd name="T17" fmla="*/ 194 h 291"/>
              <a:gd name="T18" fmla="*/ 826 w 826"/>
              <a:gd name="T19" fmla="*/ 194 h 291"/>
              <a:gd name="T20" fmla="*/ 576 w 826"/>
              <a:gd name="T21" fmla="*/ 5 h 291"/>
              <a:gd name="T22" fmla="*/ 560 w 826"/>
              <a:gd name="T23" fmla="*/ 0 h 291"/>
              <a:gd name="T24" fmla="*/ 462 w 826"/>
              <a:gd name="T25" fmla="*/ 0 h 291"/>
              <a:gd name="T26" fmla="*/ 444 w 826"/>
              <a:gd name="T27" fmla="*/ 9 h 291"/>
              <a:gd name="T28" fmla="*/ 448 w 826"/>
              <a:gd name="T29" fmla="*/ 27 h 291"/>
              <a:gd name="T30" fmla="*/ 457 w 826"/>
              <a:gd name="T31" fmla="*/ 72 h 291"/>
              <a:gd name="T32" fmla="*/ 417 w 826"/>
              <a:gd name="T33" fmla="*/ 97 h 291"/>
              <a:gd name="T34" fmla="*/ 416 w 826"/>
              <a:gd name="T35" fmla="*/ 97 h 291"/>
              <a:gd name="T36" fmla="*/ 416 w 826"/>
              <a:gd name="T37" fmla="*/ 97 h 291"/>
              <a:gd name="T38" fmla="*/ 376 w 826"/>
              <a:gd name="T39" fmla="*/ 72 h 291"/>
              <a:gd name="T40" fmla="*/ 384 w 826"/>
              <a:gd name="T41" fmla="*/ 27 h 291"/>
              <a:gd name="T42" fmla="*/ 389 w 826"/>
              <a:gd name="T43" fmla="*/ 9 h 291"/>
              <a:gd name="T44" fmla="*/ 371 w 826"/>
              <a:gd name="T45" fmla="*/ 0 h 291"/>
              <a:gd name="T46" fmla="*/ 266 w 826"/>
              <a:gd name="T47" fmla="*/ 0 h 291"/>
              <a:gd name="T48" fmla="*/ 250 w 826"/>
              <a:gd name="T49" fmla="*/ 5 h 291"/>
              <a:gd name="T50" fmla="*/ 0 w 826"/>
              <a:gd name="T51" fmla="*/ 194 h 291"/>
              <a:gd name="T52" fmla="*/ 184 w 826"/>
              <a:gd name="T53" fmla="*/ 194 h 2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826" h="291">
                <a:moveTo>
                  <a:pt x="184" y="194"/>
                </a:moveTo>
                <a:cubicBezTo>
                  <a:pt x="197" y="194"/>
                  <a:pt x="207" y="199"/>
                  <a:pt x="211" y="209"/>
                </a:cubicBezTo>
                <a:cubicBezTo>
                  <a:pt x="215" y="218"/>
                  <a:pt x="213" y="229"/>
                  <a:pt x="205" y="238"/>
                </a:cubicBezTo>
                <a:cubicBezTo>
                  <a:pt x="196" y="248"/>
                  <a:pt x="193" y="261"/>
                  <a:pt x="198" y="272"/>
                </a:cubicBezTo>
                <a:cubicBezTo>
                  <a:pt x="203" y="283"/>
                  <a:pt x="214" y="290"/>
                  <a:pt x="229" y="291"/>
                </a:cubicBezTo>
                <a:cubicBezTo>
                  <a:pt x="245" y="290"/>
                  <a:pt x="256" y="283"/>
                  <a:pt x="261" y="272"/>
                </a:cubicBezTo>
                <a:cubicBezTo>
                  <a:pt x="265" y="261"/>
                  <a:pt x="263" y="248"/>
                  <a:pt x="254" y="238"/>
                </a:cubicBezTo>
                <a:cubicBezTo>
                  <a:pt x="246" y="229"/>
                  <a:pt x="244" y="218"/>
                  <a:pt x="248" y="209"/>
                </a:cubicBezTo>
                <a:cubicBezTo>
                  <a:pt x="252" y="199"/>
                  <a:pt x="262" y="194"/>
                  <a:pt x="275" y="194"/>
                </a:cubicBezTo>
                <a:cubicBezTo>
                  <a:pt x="826" y="194"/>
                  <a:pt x="826" y="194"/>
                  <a:pt x="826" y="194"/>
                </a:cubicBezTo>
                <a:cubicBezTo>
                  <a:pt x="769" y="108"/>
                  <a:pt x="682" y="41"/>
                  <a:pt x="576" y="5"/>
                </a:cubicBezTo>
                <a:cubicBezTo>
                  <a:pt x="560" y="0"/>
                  <a:pt x="560" y="0"/>
                  <a:pt x="560" y="0"/>
                </a:cubicBezTo>
                <a:cubicBezTo>
                  <a:pt x="462" y="0"/>
                  <a:pt x="462" y="0"/>
                  <a:pt x="462" y="0"/>
                </a:cubicBezTo>
                <a:cubicBezTo>
                  <a:pt x="453" y="0"/>
                  <a:pt x="447" y="3"/>
                  <a:pt x="444" y="9"/>
                </a:cubicBezTo>
                <a:cubicBezTo>
                  <a:pt x="442" y="14"/>
                  <a:pt x="443" y="21"/>
                  <a:pt x="448" y="27"/>
                </a:cubicBezTo>
                <a:cubicBezTo>
                  <a:pt x="460" y="40"/>
                  <a:pt x="463" y="57"/>
                  <a:pt x="457" y="72"/>
                </a:cubicBezTo>
                <a:cubicBezTo>
                  <a:pt x="450" y="87"/>
                  <a:pt x="436" y="96"/>
                  <a:pt x="417" y="97"/>
                </a:cubicBezTo>
                <a:cubicBezTo>
                  <a:pt x="416" y="97"/>
                  <a:pt x="416" y="97"/>
                  <a:pt x="416" y="97"/>
                </a:cubicBezTo>
                <a:cubicBezTo>
                  <a:pt x="416" y="97"/>
                  <a:pt x="416" y="97"/>
                  <a:pt x="416" y="97"/>
                </a:cubicBezTo>
                <a:cubicBezTo>
                  <a:pt x="397" y="96"/>
                  <a:pt x="382" y="87"/>
                  <a:pt x="376" y="72"/>
                </a:cubicBezTo>
                <a:cubicBezTo>
                  <a:pt x="370" y="57"/>
                  <a:pt x="373" y="40"/>
                  <a:pt x="384" y="27"/>
                </a:cubicBezTo>
                <a:cubicBezTo>
                  <a:pt x="389" y="21"/>
                  <a:pt x="391" y="14"/>
                  <a:pt x="389" y="9"/>
                </a:cubicBezTo>
                <a:cubicBezTo>
                  <a:pt x="386" y="3"/>
                  <a:pt x="380" y="0"/>
                  <a:pt x="371" y="0"/>
                </a:cubicBezTo>
                <a:cubicBezTo>
                  <a:pt x="266" y="0"/>
                  <a:pt x="266" y="0"/>
                  <a:pt x="266" y="0"/>
                </a:cubicBezTo>
                <a:cubicBezTo>
                  <a:pt x="250" y="5"/>
                  <a:pt x="250" y="5"/>
                  <a:pt x="250" y="5"/>
                </a:cubicBezTo>
                <a:cubicBezTo>
                  <a:pt x="144" y="41"/>
                  <a:pt x="57" y="108"/>
                  <a:pt x="0" y="194"/>
                </a:cubicBezTo>
                <a:lnTo>
                  <a:pt x="184" y="194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900B3C6E-DA21-44CD-890F-F930A9E4A6DA}"/>
              </a:ext>
            </a:extLst>
          </p:cNvPr>
          <p:cNvSpPr>
            <a:spLocks/>
          </p:cNvSpPr>
          <p:nvPr/>
        </p:nvSpPr>
        <p:spPr bwMode="auto">
          <a:xfrm>
            <a:off x="4060826" y="3735387"/>
            <a:ext cx="4044950" cy="1196975"/>
          </a:xfrm>
          <a:custGeom>
            <a:avLst/>
            <a:gdLst>
              <a:gd name="T0" fmla="*/ 713 w 972"/>
              <a:gd name="T1" fmla="*/ 191 h 288"/>
              <a:gd name="T2" fmla="*/ 972 w 972"/>
              <a:gd name="T3" fmla="*/ 191 h 288"/>
              <a:gd name="T4" fmla="*/ 906 w 972"/>
              <a:gd name="T5" fmla="*/ 0 h 288"/>
              <a:gd name="T6" fmla="*/ 348 w 972"/>
              <a:gd name="T7" fmla="*/ 0 h 288"/>
              <a:gd name="T8" fmla="*/ 330 w 972"/>
              <a:gd name="T9" fmla="*/ 9 h 288"/>
              <a:gd name="T10" fmla="*/ 334 w 972"/>
              <a:gd name="T11" fmla="*/ 27 h 288"/>
              <a:gd name="T12" fmla="*/ 343 w 972"/>
              <a:gd name="T13" fmla="*/ 72 h 288"/>
              <a:gd name="T14" fmla="*/ 303 w 972"/>
              <a:gd name="T15" fmla="*/ 97 h 288"/>
              <a:gd name="T16" fmla="*/ 302 w 972"/>
              <a:gd name="T17" fmla="*/ 97 h 288"/>
              <a:gd name="T18" fmla="*/ 302 w 972"/>
              <a:gd name="T19" fmla="*/ 97 h 288"/>
              <a:gd name="T20" fmla="*/ 262 w 972"/>
              <a:gd name="T21" fmla="*/ 72 h 288"/>
              <a:gd name="T22" fmla="*/ 270 w 972"/>
              <a:gd name="T23" fmla="*/ 27 h 288"/>
              <a:gd name="T24" fmla="*/ 275 w 972"/>
              <a:gd name="T25" fmla="*/ 9 h 288"/>
              <a:gd name="T26" fmla="*/ 257 w 972"/>
              <a:gd name="T27" fmla="*/ 0 h 288"/>
              <a:gd name="T28" fmla="*/ 67 w 972"/>
              <a:gd name="T29" fmla="*/ 0 h 288"/>
              <a:gd name="T30" fmla="*/ 0 w 972"/>
              <a:gd name="T31" fmla="*/ 191 h 288"/>
              <a:gd name="T32" fmla="*/ 622 w 972"/>
              <a:gd name="T33" fmla="*/ 191 h 288"/>
              <a:gd name="T34" fmla="*/ 649 w 972"/>
              <a:gd name="T35" fmla="*/ 206 h 288"/>
              <a:gd name="T36" fmla="*/ 643 w 972"/>
              <a:gd name="T37" fmla="*/ 234 h 288"/>
              <a:gd name="T38" fmla="*/ 636 w 972"/>
              <a:gd name="T39" fmla="*/ 269 h 288"/>
              <a:gd name="T40" fmla="*/ 667 w 972"/>
              <a:gd name="T41" fmla="*/ 288 h 288"/>
              <a:gd name="T42" fmla="*/ 699 w 972"/>
              <a:gd name="T43" fmla="*/ 269 h 288"/>
              <a:gd name="T44" fmla="*/ 692 w 972"/>
              <a:gd name="T45" fmla="*/ 234 h 288"/>
              <a:gd name="T46" fmla="*/ 686 w 972"/>
              <a:gd name="T47" fmla="*/ 206 h 288"/>
              <a:gd name="T48" fmla="*/ 713 w 972"/>
              <a:gd name="T49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972" h="288">
                <a:moveTo>
                  <a:pt x="713" y="191"/>
                </a:moveTo>
                <a:cubicBezTo>
                  <a:pt x="972" y="191"/>
                  <a:pt x="972" y="191"/>
                  <a:pt x="972" y="191"/>
                </a:cubicBezTo>
                <a:cubicBezTo>
                  <a:pt x="965" y="122"/>
                  <a:pt x="942" y="57"/>
                  <a:pt x="906" y="0"/>
                </a:cubicBezTo>
                <a:cubicBezTo>
                  <a:pt x="348" y="0"/>
                  <a:pt x="348" y="0"/>
                  <a:pt x="348" y="0"/>
                </a:cubicBezTo>
                <a:cubicBezTo>
                  <a:pt x="339" y="0"/>
                  <a:pt x="333" y="3"/>
                  <a:pt x="330" y="9"/>
                </a:cubicBezTo>
                <a:cubicBezTo>
                  <a:pt x="328" y="14"/>
                  <a:pt x="329" y="21"/>
                  <a:pt x="334" y="27"/>
                </a:cubicBezTo>
                <a:cubicBezTo>
                  <a:pt x="346" y="40"/>
                  <a:pt x="349" y="57"/>
                  <a:pt x="343" y="72"/>
                </a:cubicBezTo>
                <a:cubicBezTo>
                  <a:pt x="337" y="87"/>
                  <a:pt x="322" y="96"/>
                  <a:pt x="303" y="97"/>
                </a:cubicBezTo>
                <a:cubicBezTo>
                  <a:pt x="302" y="97"/>
                  <a:pt x="302" y="97"/>
                  <a:pt x="302" y="97"/>
                </a:cubicBezTo>
                <a:cubicBezTo>
                  <a:pt x="302" y="97"/>
                  <a:pt x="302" y="97"/>
                  <a:pt x="302" y="97"/>
                </a:cubicBezTo>
                <a:cubicBezTo>
                  <a:pt x="283" y="96"/>
                  <a:pt x="268" y="87"/>
                  <a:pt x="262" y="72"/>
                </a:cubicBezTo>
                <a:cubicBezTo>
                  <a:pt x="256" y="57"/>
                  <a:pt x="259" y="40"/>
                  <a:pt x="270" y="27"/>
                </a:cubicBezTo>
                <a:cubicBezTo>
                  <a:pt x="275" y="21"/>
                  <a:pt x="277" y="14"/>
                  <a:pt x="275" y="9"/>
                </a:cubicBezTo>
                <a:cubicBezTo>
                  <a:pt x="272" y="3"/>
                  <a:pt x="266" y="0"/>
                  <a:pt x="257" y="0"/>
                </a:cubicBezTo>
                <a:cubicBezTo>
                  <a:pt x="67" y="0"/>
                  <a:pt x="67" y="0"/>
                  <a:pt x="67" y="0"/>
                </a:cubicBezTo>
                <a:cubicBezTo>
                  <a:pt x="31" y="58"/>
                  <a:pt x="7" y="123"/>
                  <a:pt x="0" y="191"/>
                </a:cubicBezTo>
                <a:cubicBezTo>
                  <a:pt x="622" y="191"/>
                  <a:pt x="622" y="191"/>
                  <a:pt x="622" y="191"/>
                </a:cubicBezTo>
                <a:cubicBezTo>
                  <a:pt x="635" y="191"/>
                  <a:pt x="644" y="196"/>
                  <a:pt x="649" y="206"/>
                </a:cubicBezTo>
                <a:cubicBezTo>
                  <a:pt x="653" y="215"/>
                  <a:pt x="651" y="226"/>
                  <a:pt x="643" y="234"/>
                </a:cubicBezTo>
                <a:cubicBezTo>
                  <a:pt x="634" y="245"/>
                  <a:pt x="631" y="258"/>
                  <a:pt x="636" y="269"/>
                </a:cubicBezTo>
                <a:cubicBezTo>
                  <a:pt x="641" y="280"/>
                  <a:pt x="652" y="287"/>
                  <a:pt x="667" y="288"/>
                </a:cubicBezTo>
                <a:cubicBezTo>
                  <a:pt x="682" y="287"/>
                  <a:pt x="694" y="280"/>
                  <a:pt x="699" y="269"/>
                </a:cubicBezTo>
                <a:cubicBezTo>
                  <a:pt x="703" y="258"/>
                  <a:pt x="701" y="245"/>
                  <a:pt x="692" y="234"/>
                </a:cubicBezTo>
                <a:cubicBezTo>
                  <a:pt x="684" y="226"/>
                  <a:pt x="682" y="215"/>
                  <a:pt x="686" y="206"/>
                </a:cubicBezTo>
                <a:cubicBezTo>
                  <a:pt x="690" y="196"/>
                  <a:pt x="700" y="191"/>
                  <a:pt x="713" y="191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E443FA54-743E-4103-99EC-D06823CE01BF}"/>
              </a:ext>
            </a:extLst>
          </p:cNvPr>
          <p:cNvSpPr>
            <a:spLocks/>
          </p:cNvSpPr>
          <p:nvPr/>
        </p:nvSpPr>
        <p:spPr bwMode="auto">
          <a:xfrm>
            <a:off x="5380038" y="1598612"/>
            <a:ext cx="1406525" cy="1651000"/>
          </a:xfrm>
          <a:custGeom>
            <a:avLst/>
            <a:gdLst>
              <a:gd name="T0" fmla="*/ 26 w 338"/>
              <a:gd name="T1" fmla="*/ 300 h 397"/>
              <a:gd name="T2" fmla="*/ 127 w 338"/>
              <a:gd name="T3" fmla="*/ 300 h 397"/>
              <a:gd name="T4" fmla="*/ 154 w 338"/>
              <a:gd name="T5" fmla="*/ 315 h 397"/>
              <a:gd name="T6" fmla="*/ 148 w 338"/>
              <a:gd name="T7" fmla="*/ 343 h 397"/>
              <a:gd name="T8" fmla="*/ 141 w 338"/>
              <a:gd name="T9" fmla="*/ 378 h 397"/>
              <a:gd name="T10" fmla="*/ 172 w 338"/>
              <a:gd name="T11" fmla="*/ 397 h 397"/>
              <a:gd name="T12" fmla="*/ 204 w 338"/>
              <a:gd name="T13" fmla="*/ 378 h 397"/>
              <a:gd name="T14" fmla="*/ 197 w 338"/>
              <a:gd name="T15" fmla="*/ 343 h 397"/>
              <a:gd name="T16" fmla="*/ 191 w 338"/>
              <a:gd name="T17" fmla="*/ 315 h 397"/>
              <a:gd name="T18" fmla="*/ 218 w 338"/>
              <a:gd name="T19" fmla="*/ 300 h 397"/>
              <a:gd name="T20" fmla="*/ 312 w 338"/>
              <a:gd name="T21" fmla="*/ 300 h 397"/>
              <a:gd name="T22" fmla="*/ 312 w 338"/>
              <a:gd name="T23" fmla="*/ 142 h 397"/>
              <a:gd name="T24" fmla="*/ 338 w 338"/>
              <a:gd name="T25" fmla="*/ 0 h 397"/>
              <a:gd name="T26" fmla="*/ 0 w 338"/>
              <a:gd name="T27" fmla="*/ 0 h 397"/>
              <a:gd name="T28" fmla="*/ 26 w 338"/>
              <a:gd name="T29" fmla="*/ 142 h 397"/>
              <a:gd name="T30" fmla="*/ 26 w 338"/>
              <a:gd name="T31" fmla="*/ 300 h 3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338" h="397">
                <a:moveTo>
                  <a:pt x="26" y="300"/>
                </a:moveTo>
                <a:cubicBezTo>
                  <a:pt x="127" y="300"/>
                  <a:pt x="127" y="300"/>
                  <a:pt x="127" y="300"/>
                </a:cubicBezTo>
                <a:cubicBezTo>
                  <a:pt x="140" y="300"/>
                  <a:pt x="149" y="305"/>
                  <a:pt x="154" y="315"/>
                </a:cubicBezTo>
                <a:cubicBezTo>
                  <a:pt x="158" y="324"/>
                  <a:pt x="156" y="335"/>
                  <a:pt x="148" y="343"/>
                </a:cubicBezTo>
                <a:cubicBezTo>
                  <a:pt x="139" y="354"/>
                  <a:pt x="136" y="367"/>
                  <a:pt x="141" y="378"/>
                </a:cubicBezTo>
                <a:cubicBezTo>
                  <a:pt x="146" y="389"/>
                  <a:pt x="157" y="396"/>
                  <a:pt x="172" y="397"/>
                </a:cubicBezTo>
                <a:cubicBezTo>
                  <a:pt x="187" y="396"/>
                  <a:pt x="199" y="389"/>
                  <a:pt x="204" y="378"/>
                </a:cubicBezTo>
                <a:cubicBezTo>
                  <a:pt x="208" y="367"/>
                  <a:pt x="206" y="354"/>
                  <a:pt x="197" y="343"/>
                </a:cubicBezTo>
                <a:cubicBezTo>
                  <a:pt x="189" y="335"/>
                  <a:pt x="187" y="324"/>
                  <a:pt x="191" y="315"/>
                </a:cubicBezTo>
                <a:cubicBezTo>
                  <a:pt x="195" y="305"/>
                  <a:pt x="205" y="300"/>
                  <a:pt x="218" y="300"/>
                </a:cubicBezTo>
                <a:cubicBezTo>
                  <a:pt x="312" y="300"/>
                  <a:pt x="312" y="300"/>
                  <a:pt x="312" y="300"/>
                </a:cubicBezTo>
                <a:cubicBezTo>
                  <a:pt x="312" y="142"/>
                  <a:pt x="312" y="142"/>
                  <a:pt x="312" y="142"/>
                </a:cubicBezTo>
                <a:cubicBezTo>
                  <a:pt x="312" y="90"/>
                  <a:pt x="312" y="46"/>
                  <a:pt x="338" y="0"/>
                </a:cubicBezTo>
                <a:cubicBezTo>
                  <a:pt x="0" y="0"/>
                  <a:pt x="0" y="0"/>
                  <a:pt x="0" y="0"/>
                </a:cubicBezTo>
                <a:cubicBezTo>
                  <a:pt x="26" y="46"/>
                  <a:pt x="26" y="90"/>
                  <a:pt x="26" y="142"/>
                </a:cubicBezTo>
                <a:lnTo>
                  <a:pt x="26" y="300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2B3B1BE8-A7CC-4646-A3DF-713903936925}"/>
              </a:ext>
            </a:extLst>
          </p:cNvPr>
          <p:cNvSpPr>
            <a:spLocks/>
          </p:cNvSpPr>
          <p:nvPr/>
        </p:nvSpPr>
        <p:spPr bwMode="auto">
          <a:xfrm>
            <a:off x="4052888" y="4570412"/>
            <a:ext cx="4060825" cy="1198562"/>
          </a:xfrm>
          <a:custGeom>
            <a:avLst/>
            <a:gdLst>
              <a:gd name="T0" fmla="*/ 381 w 976"/>
              <a:gd name="T1" fmla="*/ 191 h 288"/>
              <a:gd name="T2" fmla="*/ 408 w 976"/>
              <a:gd name="T3" fmla="*/ 206 h 288"/>
              <a:gd name="T4" fmla="*/ 402 w 976"/>
              <a:gd name="T5" fmla="*/ 234 h 288"/>
              <a:gd name="T6" fmla="*/ 395 w 976"/>
              <a:gd name="T7" fmla="*/ 269 h 288"/>
              <a:gd name="T8" fmla="*/ 427 w 976"/>
              <a:gd name="T9" fmla="*/ 288 h 288"/>
              <a:gd name="T10" fmla="*/ 458 w 976"/>
              <a:gd name="T11" fmla="*/ 269 h 288"/>
              <a:gd name="T12" fmla="*/ 451 w 976"/>
              <a:gd name="T13" fmla="*/ 234 h 288"/>
              <a:gd name="T14" fmla="*/ 445 w 976"/>
              <a:gd name="T15" fmla="*/ 206 h 288"/>
              <a:gd name="T16" fmla="*/ 473 w 976"/>
              <a:gd name="T17" fmla="*/ 191 h 288"/>
              <a:gd name="T18" fmla="*/ 947 w 976"/>
              <a:gd name="T19" fmla="*/ 191 h 288"/>
              <a:gd name="T20" fmla="*/ 976 w 976"/>
              <a:gd name="T21" fmla="*/ 34 h 288"/>
              <a:gd name="T22" fmla="*/ 975 w 976"/>
              <a:gd name="T23" fmla="*/ 0 h 288"/>
              <a:gd name="T24" fmla="*/ 715 w 976"/>
              <a:gd name="T25" fmla="*/ 0 h 288"/>
              <a:gd name="T26" fmla="*/ 697 w 976"/>
              <a:gd name="T27" fmla="*/ 9 h 288"/>
              <a:gd name="T28" fmla="*/ 701 w 976"/>
              <a:gd name="T29" fmla="*/ 27 h 288"/>
              <a:gd name="T30" fmla="*/ 710 w 976"/>
              <a:gd name="T31" fmla="*/ 72 h 288"/>
              <a:gd name="T32" fmla="*/ 670 w 976"/>
              <a:gd name="T33" fmla="*/ 97 h 288"/>
              <a:gd name="T34" fmla="*/ 669 w 976"/>
              <a:gd name="T35" fmla="*/ 97 h 288"/>
              <a:gd name="T36" fmla="*/ 669 w 976"/>
              <a:gd name="T37" fmla="*/ 97 h 288"/>
              <a:gd name="T38" fmla="*/ 629 w 976"/>
              <a:gd name="T39" fmla="*/ 72 h 288"/>
              <a:gd name="T40" fmla="*/ 637 w 976"/>
              <a:gd name="T41" fmla="*/ 27 h 288"/>
              <a:gd name="T42" fmla="*/ 642 w 976"/>
              <a:gd name="T43" fmla="*/ 9 h 288"/>
              <a:gd name="T44" fmla="*/ 624 w 976"/>
              <a:gd name="T45" fmla="*/ 0 h 288"/>
              <a:gd name="T46" fmla="*/ 1 w 976"/>
              <a:gd name="T47" fmla="*/ 0 h 288"/>
              <a:gd name="T48" fmla="*/ 0 w 976"/>
              <a:gd name="T49" fmla="*/ 34 h 288"/>
              <a:gd name="T50" fmla="*/ 29 w 976"/>
              <a:gd name="T51" fmla="*/ 191 h 288"/>
              <a:gd name="T52" fmla="*/ 381 w 976"/>
              <a:gd name="T53" fmla="*/ 191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976" h="288">
                <a:moveTo>
                  <a:pt x="381" y="191"/>
                </a:moveTo>
                <a:cubicBezTo>
                  <a:pt x="394" y="191"/>
                  <a:pt x="404" y="196"/>
                  <a:pt x="408" y="206"/>
                </a:cubicBezTo>
                <a:cubicBezTo>
                  <a:pt x="412" y="215"/>
                  <a:pt x="410" y="226"/>
                  <a:pt x="402" y="234"/>
                </a:cubicBezTo>
                <a:cubicBezTo>
                  <a:pt x="393" y="245"/>
                  <a:pt x="391" y="258"/>
                  <a:pt x="395" y="269"/>
                </a:cubicBezTo>
                <a:cubicBezTo>
                  <a:pt x="400" y="280"/>
                  <a:pt x="412" y="287"/>
                  <a:pt x="427" y="288"/>
                </a:cubicBezTo>
                <a:cubicBezTo>
                  <a:pt x="442" y="287"/>
                  <a:pt x="453" y="280"/>
                  <a:pt x="458" y="269"/>
                </a:cubicBezTo>
                <a:cubicBezTo>
                  <a:pt x="463" y="258"/>
                  <a:pt x="460" y="245"/>
                  <a:pt x="451" y="234"/>
                </a:cubicBezTo>
                <a:cubicBezTo>
                  <a:pt x="444" y="226"/>
                  <a:pt x="441" y="215"/>
                  <a:pt x="445" y="206"/>
                </a:cubicBezTo>
                <a:cubicBezTo>
                  <a:pt x="450" y="196"/>
                  <a:pt x="460" y="191"/>
                  <a:pt x="473" y="191"/>
                </a:cubicBezTo>
                <a:cubicBezTo>
                  <a:pt x="947" y="191"/>
                  <a:pt x="947" y="191"/>
                  <a:pt x="947" y="191"/>
                </a:cubicBezTo>
                <a:cubicBezTo>
                  <a:pt x="966" y="141"/>
                  <a:pt x="976" y="88"/>
                  <a:pt x="976" y="34"/>
                </a:cubicBezTo>
                <a:cubicBezTo>
                  <a:pt x="976" y="23"/>
                  <a:pt x="976" y="11"/>
                  <a:pt x="975" y="0"/>
                </a:cubicBezTo>
                <a:cubicBezTo>
                  <a:pt x="715" y="0"/>
                  <a:pt x="715" y="0"/>
                  <a:pt x="715" y="0"/>
                </a:cubicBezTo>
                <a:cubicBezTo>
                  <a:pt x="706" y="0"/>
                  <a:pt x="700" y="3"/>
                  <a:pt x="697" y="9"/>
                </a:cubicBezTo>
                <a:cubicBezTo>
                  <a:pt x="695" y="14"/>
                  <a:pt x="696" y="21"/>
                  <a:pt x="701" y="27"/>
                </a:cubicBezTo>
                <a:cubicBezTo>
                  <a:pt x="713" y="40"/>
                  <a:pt x="716" y="57"/>
                  <a:pt x="710" y="72"/>
                </a:cubicBezTo>
                <a:cubicBezTo>
                  <a:pt x="703" y="87"/>
                  <a:pt x="689" y="96"/>
                  <a:pt x="670" y="97"/>
                </a:cubicBezTo>
                <a:cubicBezTo>
                  <a:pt x="669" y="97"/>
                  <a:pt x="669" y="97"/>
                  <a:pt x="669" y="97"/>
                </a:cubicBezTo>
                <a:cubicBezTo>
                  <a:pt x="669" y="97"/>
                  <a:pt x="669" y="97"/>
                  <a:pt x="669" y="97"/>
                </a:cubicBezTo>
                <a:cubicBezTo>
                  <a:pt x="650" y="96"/>
                  <a:pt x="635" y="87"/>
                  <a:pt x="629" y="72"/>
                </a:cubicBezTo>
                <a:cubicBezTo>
                  <a:pt x="623" y="57"/>
                  <a:pt x="626" y="40"/>
                  <a:pt x="637" y="27"/>
                </a:cubicBezTo>
                <a:cubicBezTo>
                  <a:pt x="642" y="21"/>
                  <a:pt x="644" y="14"/>
                  <a:pt x="642" y="9"/>
                </a:cubicBezTo>
                <a:cubicBezTo>
                  <a:pt x="639" y="3"/>
                  <a:pt x="633" y="0"/>
                  <a:pt x="624" y="0"/>
                </a:cubicBezTo>
                <a:cubicBezTo>
                  <a:pt x="1" y="0"/>
                  <a:pt x="1" y="0"/>
                  <a:pt x="1" y="0"/>
                </a:cubicBezTo>
                <a:cubicBezTo>
                  <a:pt x="1" y="11"/>
                  <a:pt x="0" y="23"/>
                  <a:pt x="0" y="34"/>
                </a:cubicBezTo>
                <a:cubicBezTo>
                  <a:pt x="0" y="89"/>
                  <a:pt x="10" y="141"/>
                  <a:pt x="29" y="191"/>
                </a:cubicBezTo>
                <a:lnTo>
                  <a:pt x="381" y="191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7B6B03D1-A384-4F0F-AA68-F72DB3263A3D}"/>
              </a:ext>
            </a:extLst>
          </p:cNvPr>
          <p:cNvSpPr>
            <a:spLocks/>
          </p:cNvSpPr>
          <p:nvPr/>
        </p:nvSpPr>
        <p:spPr bwMode="auto">
          <a:xfrm>
            <a:off x="4189413" y="5407025"/>
            <a:ext cx="3787775" cy="960437"/>
          </a:xfrm>
          <a:custGeom>
            <a:avLst/>
            <a:gdLst>
              <a:gd name="T0" fmla="*/ 440 w 910"/>
              <a:gd name="T1" fmla="*/ 0 h 231"/>
              <a:gd name="T2" fmla="*/ 422 w 910"/>
              <a:gd name="T3" fmla="*/ 9 h 231"/>
              <a:gd name="T4" fmla="*/ 426 w 910"/>
              <a:gd name="T5" fmla="*/ 27 h 231"/>
              <a:gd name="T6" fmla="*/ 434 w 910"/>
              <a:gd name="T7" fmla="*/ 72 h 231"/>
              <a:gd name="T8" fmla="*/ 394 w 910"/>
              <a:gd name="T9" fmla="*/ 97 h 231"/>
              <a:gd name="T10" fmla="*/ 394 w 910"/>
              <a:gd name="T11" fmla="*/ 97 h 231"/>
              <a:gd name="T12" fmla="*/ 394 w 910"/>
              <a:gd name="T13" fmla="*/ 97 h 231"/>
              <a:gd name="T14" fmla="*/ 353 w 910"/>
              <a:gd name="T15" fmla="*/ 72 h 231"/>
              <a:gd name="T16" fmla="*/ 362 w 910"/>
              <a:gd name="T17" fmla="*/ 27 h 231"/>
              <a:gd name="T18" fmla="*/ 366 w 910"/>
              <a:gd name="T19" fmla="*/ 9 h 231"/>
              <a:gd name="T20" fmla="*/ 348 w 910"/>
              <a:gd name="T21" fmla="*/ 0 h 231"/>
              <a:gd name="T22" fmla="*/ 0 w 910"/>
              <a:gd name="T23" fmla="*/ 0 h 231"/>
              <a:gd name="T24" fmla="*/ 209 w 910"/>
              <a:gd name="T25" fmla="*/ 231 h 231"/>
              <a:gd name="T26" fmla="*/ 702 w 910"/>
              <a:gd name="T27" fmla="*/ 231 h 231"/>
              <a:gd name="T28" fmla="*/ 910 w 910"/>
              <a:gd name="T29" fmla="*/ 0 h 231"/>
              <a:gd name="T30" fmla="*/ 440 w 910"/>
              <a:gd name="T31" fmla="*/ 0 h 23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910" h="231">
                <a:moveTo>
                  <a:pt x="440" y="0"/>
                </a:moveTo>
                <a:cubicBezTo>
                  <a:pt x="431" y="0"/>
                  <a:pt x="424" y="3"/>
                  <a:pt x="422" y="9"/>
                </a:cubicBezTo>
                <a:cubicBezTo>
                  <a:pt x="419" y="14"/>
                  <a:pt x="421" y="21"/>
                  <a:pt x="426" y="27"/>
                </a:cubicBezTo>
                <a:cubicBezTo>
                  <a:pt x="437" y="40"/>
                  <a:pt x="440" y="57"/>
                  <a:pt x="434" y="72"/>
                </a:cubicBezTo>
                <a:cubicBezTo>
                  <a:pt x="428" y="87"/>
                  <a:pt x="413" y="96"/>
                  <a:pt x="394" y="97"/>
                </a:cubicBezTo>
                <a:cubicBezTo>
                  <a:pt x="394" y="97"/>
                  <a:pt x="394" y="97"/>
                  <a:pt x="394" y="97"/>
                </a:cubicBezTo>
                <a:cubicBezTo>
                  <a:pt x="394" y="97"/>
                  <a:pt x="394" y="97"/>
                  <a:pt x="394" y="97"/>
                </a:cubicBezTo>
                <a:cubicBezTo>
                  <a:pt x="374" y="96"/>
                  <a:pt x="360" y="87"/>
                  <a:pt x="353" y="72"/>
                </a:cubicBezTo>
                <a:cubicBezTo>
                  <a:pt x="347" y="57"/>
                  <a:pt x="350" y="40"/>
                  <a:pt x="362" y="27"/>
                </a:cubicBezTo>
                <a:cubicBezTo>
                  <a:pt x="367" y="21"/>
                  <a:pt x="368" y="14"/>
                  <a:pt x="366" y="9"/>
                </a:cubicBezTo>
                <a:cubicBezTo>
                  <a:pt x="363" y="3"/>
                  <a:pt x="357" y="0"/>
                  <a:pt x="348" y="0"/>
                </a:cubicBezTo>
                <a:cubicBezTo>
                  <a:pt x="0" y="0"/>
                  <a:pt x="0" y="0"/>
                  <a:pt x="0" y="0"/>
                </a:cubicBezTo>
                <a:cubicBezTo>
                  <a:pt x="40" y="96"/>
                  <a:pt x="112" y="178"/>
                  <a:pt x="209" y="231"/>
                </a:cubicBezTo>
                <a:cubicBezTo>
                  <a:pt x="702" y="231"/>
                  <a:pt x="702" y="231"/>
                  <a:pt x="702" y="231"/>
                </a:cubicBezTo>
                <a:cubicBezTo>
                  <a:pt x="798" y="178"/>
                  <a:pt x="871" y="96"/>
                  <a:pt x="910" y="0"/>
                </a:cubicBezTo>
                <a:lnTo>
                  <a:pt x="440" y="0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AE6326E8-F44D-4E95-A512-1D616388911E}"/>
              </a:ext>
            </a:extLst>
          </p:cNvPr>
          <p:cNvSpPr txBox="1"/>
          <p:nvPr/>
        </p:nvSpPr>
        <p:spPr>
          <a:xfrm>
            <a:off x="5572590" y="2059999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64C477C0-CB10-4203-9DB0-7D567DA07184}"/>
              </a:ext>
            </a:extLst>
          </p:cNvPr>
          <p:cNvSpPr txBox="1"/>
          <p:nvPr/>
        </p:nvSpPr>
        <p:spPr>
          <a:xfrm>
            <a:off x="4870122" y="3127751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8E99EF70-BB2D-45C8-81D0-FD3AA6AECBE6}"/>
              </a:ext>
            </a:extLst>
          </p:cNvPr>
          <p:cNvSpPr txBox="1"/>
          <p:nvPr/>
        </p:nvSpPr>
        <p:spPr>
          <a:xfrm>
            <a:off x="6275197" y="3874511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6" name="TextBox 15">
            <a:extLst>
              <a:ext uri="{FF2B5EF4-FFF2-40B4-BE49-F238E27FC236}">
                <a16:creationId xmlns:a16="http://schemas.microsoft.com/office/drawing/2014/main" id="{E5052B14-1B0B-4638-8110-7B4EDB4FE845}"/>
              </a:ext>
            </a:extLst>
          </p:cNvPr>
          <p:cNvSpPr txBox="1"/>
          <p:nvPr/>
        </p:nvSpPr>
        <p:spPr>
          <a:xfrm>
            <a:off x="4987417" y="4709536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7" name="TextBox 16">
            <a:extLst>
              <a:ext uri="{FF2B5EF4-FFF2-40B4-BE49-F238E27FC236}">
                <a16:creationId xmlns:a16="http://schemas.microsoft.com/office/drawing/2014/main" id="{A75C1DB9-C6F2-440C-9A48-556851E7094F}"/>
              </a:ext>
            </a:extLst>
          </p:cNvPr>
          <p:cNvSpPr txBox="1"/>
          <p:nvPr/>
        </p:nvSpPr>
        <p:spPr>
          <a:xfrm>
            <a:off x="6323605" y="5649336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cxnSp>
        <p:nvCxnSpPr>
          <p:cNvPr id="18" name="Straight Arrow Connector 17">
            <a:extLst>
              <a:ext uri="{FF2B5EF4-FFF2-40B4-BE49-F238E27FC236}">
                <a16:creationId xmlns:a16="http://schemas.microsoft.com/office/drawing/2014/main" id="{5B5A347A-6D09-4319-A6AA-4BDFD2BBCCBD}"/>
              </a:ext>
            </a:extLst>
          </p:cNvPr>
          <p:cNvCxnSpPr>
            <a:cxnSpLocks/>
          </p:cNvCxnSpPr>
          <p:nvPr/>
        </p:nvCxnSpPr>
        <p:spPr>
          <a:xfrm flipH="1">
            <a:off x="4707733" y="2059999"/>
            <a:ext cx="923447" cy="0"/>
          </a:xfrm>
          <a:prstGeom prst="straightConnector1">
            <a:avLst/>
          </a:prstGeom>
          <a:ln w="12700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19" name="Straight Arrow Connector 18">
            <a:extLst>
              <a:ext uri="{FF2B5EF4-FFF2-40B4-BE49-F238E27FC236}">
                <a16:creationId xmlns:a16="http://schemas.microsoft.com/office/drawing/2014/main" id="{8277ABB7-9BD9-452D-BFD2-F30077BAF2B1}"/>
              </a:ext>
            </a:extLst>
          </p:cNvPr>
          <p:cNvCxnSpPr>
            <a:cxnSpLocks/>
          </p:cNvCxnSpPr>
          <p:nvPr/>
        </p:nvCxnSpPr>
        <p:spPr>
          <a:xfrm flipH="1">
            <a:off x="3604260" y="4081924"/>
            <a:ext cx="1002029" cy="0"/>
          </a:xfrm>
          <a:prstGeom prst="straightConnector1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0" name="Straight Arrow Connector 19">
            <a:extLst>
              <a:ext uri="{FF2B5EF4-FFF2-40B4-BE49-F238E27FC236}">
                <a16:creationId xmlns:a16="http://schemas.microsoft.com/office/drawing/2014/main" id="{86AA12FA-F79D-4DD1-90A2-BE003AE701FB}"/>
              </a:ext>
            </a:extLst>
          </p:cNvPr>
          <p:cNvCxnSpPr>
            <a:cxnSpLocks/>
          </p:cNvCxnSpPr>
          <p:nvPr/>
        </p:nvCxnSpPr>
        <p:spPr>
          <a:xfrm>
            <a:off x="7231537" y="3249612"/>
            <a:ext cx="745651" cy="0"/>
          </a:xfrm>
          <a:prstGeom prst="straightConnector1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1" name="Straight Arrow Connector 20">
            <a:extLst>
              <a:ext uri="{FF2B5EF4-FFF2-40B4-BE49-F238E27FC236}">
                <a16:creationId xmlns:a16="http://schemas.microsoft.com/office/drawing/2014/main" id="{49C94BD3-EC4B-4064-B496-768F51EF8B8C}"/>
              </a:ext>
            </a:extLst>
          </p:cNvPr>
          <p:cNvCxnSpPr>
            <a:cxnSpLocks/>
          </p:cNvCxnSpPr>
          <p:nvPr/>
        </p:nvCxnSpPr>
        <p:spPr>
          <a:xfrm>
            <a:off x="7923797" y="4945165"/>
            <a:ext cx="817770" cy="0"/>
          </a:xfrm>
          <a:prstGeom prst="straightConnector1">
            <a:avLst/>
          </a:prstGeom>
          <a:ln w="127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2" name="Straight Arrow Connector 21">
            <a:extLst>
              <a:ext uri="{FF2B5EF4-FFF2-40B4-BE49-F238E27FC236}">
                <a16:creationId xmlns:a16="http://schemas.microsoft.com/office/drawing/2014/main" id="{7B735980-84E9-4BC1-BA24-645153124318}"/>
              </a:ext>
            </a:extLst>
          </p:cNvPr>
          <p:cNvCxnSpPr>
            <a:cxnSpLocks/>
          </p:cNvCxnSpPr>
          <p:nvPr/>
        </p:nvCxnSpPr>
        <p:spPr>
          <a:xfrm flipH="1">
            <a:off x="3604896" y="5649336"/>
            <a:ext cx="1002029" cy="0"/>
          </a:xfrm>
          <a:prstGeom prst="straightConnector1">
            <a:avLst/>
          </a:prstGeom>
          <a:ln w="127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3" name="TextBox 22">
            <a:extLst>
              <a:ext uri="{FF2B5EF4-FFF2-40B4-BE49-F238E27FC236}">
                <a16:creationId xmlns:a16="http://schemas.microsoft.com/office/drawing/2014/main" id="{2494DB7D-1F91-4150-A013-C3FE38943C16}"/>
              </a:ext>
            </a:extLst>
          </p:cNvPr>
          <p:cNvSpPr txBox="1"/>
          <p:nvPr/>
        </p:nvSpPr>
        <p:spPr>
          <a:xfrm>
            <a:off x="8719342" y="2993176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4" name="Rectangle 23">
            <a:extLst>
              <a:ext uri="{FF2B5EF4-FFF2-40B4-BE49-F238E27FC236}">
                <a16:creationId xmlns:a16="http://schemas.microsoft.com/office/drawing/2014/main" id="{421DF2EC-3898-4647-9EDB-9C3261BD54C9}"/>
              </a:ext>
            </a:extLst>
          </p:cNvPr>
          <p:cNvSpPr/>
          <p:nvPr/>
        </p:nvSpPr>
        <p:spPr>
          <a:xfrm>
            <a:off x="8729502" y="3212659"/>
            <a:ext cx="22588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4AFB792B-3F46-4C45-9393-D266326339EB}"/>
              </a:ext>
            </a:extLst>
          </p:cNvPr>
          <p:cNvSpPr txBox="1"/>
          <p:nvPr/>
        </p:nvSpPr>
        <p:spPr>
          <a:xfrm>
            <a:off x="2879170" y="1799732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6" name="Rectangle 25">
            <a:extLst>
              <a:ext uri="{FF2B5EF4-FFF2-40B4-BE49-F238E27FC236}">
                <a16:creationId xmlns:a16="http://schemas.microsoft.com/office/drawing/2014/main" id="{703EA98C-8401-4D32-BF04-264E89611E6F}"/>
              </a:ext>
            </a:extLst>
          </p:cNvPr>
          <p:cNvSpPr/>
          <p:nvPr/>
        </p:nvSpPr>
        <p:spPr>
          <a:xfrm>
            <a:off x="1605281" y="1998895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335DC90C-FF32-4539-8F38-FD24C202745D}"/>
              </a:ext>
            </a:extLst>
          </p:cNvPr>
          <p:cNvSpPr txBox="1"/>
          <p:nvPr/>
        </p:nvSpPr>
        <p:spPr>
          <a:xfrm>
            <a:off x="1841520" y="5415018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28" name="Rectangle 27">
            <a:extLst>
              <a:ext uri="{FF2B5EF4-FFF2-40B4-BE49-F238E27FC236}">
                <a16:creationId xmlns:a16="http://schemas.microsoft.com/office/drawing/2014/main" id="{56D064F3-3746-4E25-AC1B-553540312F8D}"/>
              </a:ext>
            </a:extLst>
          </p:cNvPr>
          <p:cNvSpPr/>
          <p:nvPr/>
        </p:nvSpPr>
        <p:spPr>
          <a:xfrm>
            <a:off x="567631" y="5614181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29" name="TextBox 28">
            <a:extLst>
              <a:ext uri="{FF2B5EF4-FFF2-40B4-BE49-F238E27FC236}">
                <a16:creationId xmlns:a16="http://schemas.microsoft.com/office/drawing/2014/main" id="{AD23D107-669C-41DE-B787-D14402F5C510}"/>
              </a:ext>
            </a:extLst>
          </p:cNvPr>
          <p:cNvSpPr txBox="1"/>
          <p:nvPr/>
        </p:nvSpPr>
        <p:spPr>
          <a:xfrm>
            <a:off x="9252724" y="4706361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30" name="Rectangle 29">
            <a:extLst>
              <a:ext uri="{FF2B5EF4-FFF2-40B4-BE49-F238E27FC236}">
                <a16:creationId xmlns:a16="http://schemas.microsoft.com/office/drawing/2014/main" id="{E6E36CCB-572F-4458-8B38-3D357F4B4274}"/>
              </a:ext>
            </a:extLst>
          </p:cNvPr>
          <p:cNvSpPr/>
          <p:nvPr/>
        </p:nvSpPr>
        <p:spPr>
          <a:xfrm>
            <a:off x="9262884" y="4925844"/>
            <a:ext cx="2175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4817387C-91AD-469C-BED4-80811043F95A}"/>
              </a:ext>
            </a:extLst>
          </p:cNvPr>
          <p:cNvSpPr txBox="1"/>
          <p:nvPr/>
        </p:nvSpPr>
        <p:spPr>
          <a:xfrm>
            <a:off x="1815642" y="3830860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32" name="Rectangle 31">
            <a:extLst>
              <a:ext uri="{FF2B5EF4-FFF2-40B4-BE49-F238E27FC236}">
                <a16:creationId xmlns:a16="http://schemas.microsoft.com/office/drawing/2014/main" id="{A1867495-4591-447B-BD38-A8F1BCB5BD42}"/>
              </a:ext>
            </a:extLst>
          </p:cNvPr>
          <p:cNvSpPr/>
          <p:nvPr/>
        </p:nvSpPr>
        <p:spPr>
          <a:xfrm>
            <a:off x="541753" y="4030023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33" name="Freeform 38">
            <a:extLst>
              <a:ext uri="{FF2B5EF4-FFF2-40B4-BE49-F238E27FC236}">
                <a16:creationId xmlns:a16="http://schemas.microsoft.com/office/drawing/2014/main" id="{7B32F109-02D9-4B1E-88B9-D631653FA7B3}"/>
              </a:ext>
            </a:extLst>
          </p:cNvPr>
          <p:cNvSpPr>
            <a:spLocks noEditPoints="1"/>
          </p:cNvSpPr>
          <p:nvPr/>
        </p:nvSpPr>
        <p:spPr bwMode="auto">
          <a:xfrm>
            <a:off x="4161823" y="1821501"/>
            <a:ext cx="358299" cy="591498"/>
          </a:xfrm>
          <a:custGeom>
            <a:avLst/>
            <a:gdLst>
              <a:gd name="T0" fmla="*/ 62 w 125"/>
              <a:gd name="T1" fmla="*/ 206 h 206"/>
              <a:gd name="T2" fmla="*/ 29 w 125"/>
              <a:gd name="T3" fmla="*/ 90 h 206"/>
              <a:gd name="T4" fmla="*/ 34 w 125"/>
              <a:gd name="T5" fmla="*/ 87 h 206"/>
              <a:gd name="T6" fmla="*/ 31 w 125"/>
              <a:gd name="T7" fmla="*/ 32 h 206"/>
              <a:gd name="T8" fmla="*/ 31 w 125"/>
              <a:gd name="T9" fmla="*/ 21 h 206"/>
              <a:gd name="T10" fmla="*/ 45 w 125"/>
              <a:gd name="T11" fmla="*/ 87 h 206"/>
              <a:gd name="T12" fmla="*/ 35 w 125"/>
              <a:gd name="T13" fmla="*/ 99 h 206"/>
              <a:gd name="T14" fmla="*/ 62 w 125"/>
              <a:gd name="T15" fmla="*/ 195 h 206"/>
              <a:gd name="T16" fmla="*/ 90 w 125"/>
              <a:gd name="T17" fmla="*/ 99 h 206"/>
              <a:gd name="T18" fmla="*/ 79 w 125"/>
              <a:gd name="T19" fmla="*/ 87 h 206"/>
              <a:gd name="T20" fmla="*/ 93 w 125"/>
              <a:gd name="T21" fmla="*/ 21 h 206"/>
              <a:gd name="T22" fmla="*/ 93 w 125"/>
              <a:gd name="T23" fmla="*/ 32 h 206"/>
              <a:gd name="T24" fmla="*/ 90 w 125"/>
              <a:gd name="T25" fmla="*/ 87 h 206"/>
              <a:gd name="T26" fmla="*/ 95 w 125"/>
              <a:gd name="T27" fmla="*/ 90 h 206"/>
              <a:gd name="T28" fmla="*/ 54 w 125"/>
              <a:gd name="T29" fmla="*/ 121 h 206"/>
              <a:gd name="T30" fmla="*/ 72 w 125"/>
              <a:gd name="T31" fmla="*/ 121 h 206"/>
              <a:gd name="T32" fmla="*/ 54 w 125"/>
              <a:gd name="T33" fmla="*/ 121 h 206"/>
              <a:gd name="T34" fmla="*/ 63 w 125"/>
              <a:gd name="T35" fmla="*/ 127 h 206"/>
              <a:gd name="T36" fmla="*/ 63 w 125"/>
              <a:gd name="T37" fmla="*/ 115 h 206"/>
              <a:gd name="T38" fmla="*/ 78 w 125"/>
              <a:gd name="T39" fmla="*/ 126 h 206"/>
              <a:gd name="T40" fmla="*/ 106 w 125"/>
              <a:gd name="T41" fmla="*/ 134 h 206"/>
              <a:gd name="T42" fmla="*/ 62 w 125"/>
              <a:gd name="T43" fmla="*/ 189 h 206"/>
              <a:gd name="T44" fmla="*/ 18 w 125"/>
              <a:gd name="T45" fmla="*/ 134 h 206"/>
              <a:gd name="T46" fmla="*/ 41 w 125"/>
              <a:gd name="T47" fmla="*/ 123 h 206"/>
              <a:gd name="T48" fmla="*/ 68 w 125"/>
              <a:gd name="T49" fmla="*/ 134 h 206"/>
              <a:gd name="T50" fmla="*/ 50 w 125"/>
              <a:gd name="T51" fmla="*/ 135 h 206"/>
              <a:gd name="T52" fmla="*/ 32 w 125"/>
              <a:gd name="T53" fmla="*/ 135 h 206"/>
              <a:gd name="T54" fmla="*/ 50 w 125"/>
              <a:gd name="T55" fmla="*/ 135 h 206"/>
              <a:gd name="T56" fmla="*/ 78 w 125"/>
              <a:gd name="T57" fmla="*/ 143 h 206"/>
              <a:gd name="T58" fmla="*/ 84 w 125"/>
              <a:gd name="T59" fmla="*/ 135 h 206"/>
              <a:gd name="T60" fmla="*/ 78 w 125"/>
              <a:gd name="T61" fmla="*/ 129 h 206"/>
              <a:gd name="T62" fmla="*/ 71 w 125"/>
              <a:gd name="T63" fmla="*/ 135 h 206"/>
              <a:gd name="T64" fmla="*/ 63 w 125"/>
              <a:gd name="T65" fmla="*/ 99 h 206"/>
              <a:gd name="T66" fmla="*/ 80 w 125"/>
              <a:gd name="T67" fmla="*/ 99 h 206"/>
              <a:gd name="T68" fmla="*/ 63 w 125"/>
              <a:gd name="T69" fmla="*/ 99 h 206"/>
              <a:gd name="T70" fmla="*/ 71 w 125"/>
              <a:gd name="T71" fmla="*/ 104 h 206"/>
              <a:gd name="T72" fmla="*/ 71 w 125"/>
              <a:gd name="T73" fmla="*/ 94 h 206"/>
              <a:gd name="T74" fmla="*/ 59 w 125"/>
              <a:gd name="T75" fmla="*/ 16 h 206"/>
              <a:gd name="T76" fmla="*/ 76 w 125"/>
              <a:gd name="T77" fmla="*/ 16 h 206"/>
              <a:gd name="T78" fmla="*/ 59 w 125"/>
              <a:gd name="T79" fmla="*/ 16 h 206"/>
              <a:gd name="T80" fmla="*/ 67 w 125"/>
              <a:gd name="T81" fmla="*/ 21 h 206"/>
              <a:gd name="T82" fmla="*/ 67 w 125"/>
              <a:gd name="T83" fmla="*/ 11 h 206"/>
              <a:gd name="T84" fmla="*/ 48 w 125"/>
              <a:gd name="T85" fmla="*/ 105 h 206"/>
              <a:gd name="T86" fmla="*/ 48 w 125"/>
              <a:gd name="T87" fmla="*/ 119 h 206"/>
              <a:gd name="T88" fmla="*/ 48 w 125"/>
              <a:gd name="T89" fmla="*/ 105 h 206"/>
              <a:gd name="T90" fmla="*/ 48 w 125"/>
              <a:gd name="T91" fmla="*/ 115 h 206"/>
              <a:gd name="T92" fmla="*/ 48 w 125"/>
              <a:gd name="T93" fmla="*/ 109 h 206"/>
              <a:gd name="T94" fmla="*/ 48 w 125"/>
              <a:gd name="T95" fmla="*/ 0 h 206"/>
              <a:gd name="T96" fmla="*/ 48 w 125"/>
              <a:gd name="T97" fmla="*/ 14 h 206"/>
              <a:gd name="T98" fmla="*/ 48 w 125"/>
              <a:gd name="T99" fmla="*/ 0 h 206"/>
              <a:gd name="T100" fmla="*/ 48 w 125"/>
              <a:gd name="T101" fmla="*/ 11 h 206"/>
              <a:gd name="T102" fmla="*/ 48 w 125"/>
              <a:gd name="T103" fmla="*/ 4 h 206"/>
              <a:gd name="T104" fmla="*/ 59 w 125"/>
              <a:gd name="T105" fmla="*/ 29 h 206"/>
              <a:gd name="T106" fmla="*/ 59 w 125"/>
              <a:gd name="T107" fmla="*/ 42 h 206"/>
              <a:gd name="T108" fmla="*/ 59 w 125"/>
              <a:gd name="T109" fmla="*/ 29 h 206"/>
              <a:gd name="T110" fmla="*/ 59 w 125"/>
              <a:gd name="T111" fmla="*/ 39 h 206"/>
              <a:gd name="T112" fmla="*/ 59 w 125"/>
              <a:gd name="T113" fmla="*/ 32 h 20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5" h="206">
                <a:moveTo>
                  <a:pt x="125" y="143"/>
                </a:moveTo>
                <a:cubicBezTo>
                  <a:pt x="125" y="178"/>
                  <a:pt x="96" y="206"/>
                  <a:pt x="62" y="206"/>
                </a:cubicBezTo>
                <a:cubicBezTo>
                  <a:pt x="28" y="206"/>
                  <a:pt x="0" y="178"/>
                  <a:pt x="0" y="143"/>
                </a:cubicBezTo>
                <a:cubicBezTo>
                  <a:pt x="0" y="121"/>
                  <a:pt x="11" y="101"/>
                  <a:pt x="29" y="90"/>
                </a:cubicBezTo>
                <a:cubicBezTo>
                  <a:pt x="30" y="90"/>
                  <a:pt x="30" y="89"/>
                  <a:pt x="31" y="89"/>
                </a:cubicBezTo>
                <a:cubicBezTo>
                  <a:pt x="32" y="89"/>
                  <a:pt x="34" y="87"/>
                  <a:pt x="34" y="87"/>
                </a:cubicBezTo>
                <a:cubicBezTo>
                  <a:pt x="34" y="32"/>
                  <a:pt x="34" y="32"/>
                  <a:pt x="34" y="32"/>
                </a:cubicBezTo>
                <a:cubicBezTo>
                  <a:pt x="31" y="32"/>
                  <a:pt x="31" y="32"/>
                  <a:pt x="31" y="32"/>
                </a:cubicBezTo>
                <a:cubicBezTo>
                  <a:pt x="28" y="32"/>
                  <a:pt x="26" y="30"/>
                  <a:pt x="26" y="27"/>
                </a:cubicBezTo>
                <a:cubicBezTo>
                  <a:pt x="26" y="24"/>
                  <a:pt x="28" y="21"/>
                  <a:pt x="31" y="21"/>
                </a:cubicBezTo>
                <a:cubicBezTo>
                  <a:pt x="45" y="21"/>
                  <a:pt x="45" y="21"/>
                  <a:pt x="45" y="21"/>
                </a:cubicBezTo>
                <a:cubicBezTo>
                  <a:pt x="45" y="87"/>
                  <a:pt x="45" y="87"/>
                  <a:pt x="45" y="87"/>
                </a:cubicBezTo>
                <a:cubicBezTo>
                  <a:pt x="45" y="94"/>
                  <a:pt x="39" y="97"/>
                  <a:pt x="36" y="98"/>
                </a:cubicBezTo>
                <a:cubicBezTo>
                  <a:pt x="36" y="99"/>
                  <a:pt x="35" y="99"/>
                  <a:pt x="35" y="99"/>
                </a:cubicBezTo>
                <a:cubicBezTo>
                  <a:pt x="19" y="109"/>
                  <a:pt x="10" y="125"/>
                  <a:pt x="10" y="143"/>
                </a:cubicBezTo>
                <a:cubicBezTo>
                  <a:pt x="10" y="172"/>
                  <a:pt x="33" y="195"/>
                  <a:pt x="62" y="195"/>
                </a:cubicBezTo>
                <a:cubicBezTo>
                  <a:pt x="91" y="195"/>
                  <a:pt x="114" y="172"/>
                  <a:pt x="114" y="143"/>
                </a:cubicBezTo>
                <a:cubicBezTo>
                  <a:pt x="114" y="125"/>
                  <a:pt x="105" y="109"/>
                  <a:pt x="90" y="99"/>
                </a:cubicBezTo>
                <a:cubicBezTo>
                  <a:pt x="89" y="99"/>
                  <a:pt x="89" y="99"/>
                  <a:pt x="88" y="99"/>
                </a:cubicBezTo>
                <a:cubicBezTo>
                  <a:pt x="85" y="97"/>
                  <a:pt x="79" y="93"/>
                  <a:pt x="79" y="87"/>
                </a:cubicBezTo>
                <a:cubicBezTo>
                  <a:pt x="79" y="21"/>
                  <a:pt x="79" y="21"/>
                  <a:pt x="79" y="21"/>
                </a:cubicBezTo>
                <a:cubicBezTo>
                  <a:pt x="93" y="21"/>
                  <a:pt x="93" y="21"/>
                  <a:pt x="93" y="21"/>
                </a:cubicBezTo>
                <a:cubicBezTo>
                  <a:pt x="96" y="21"/>
                  <a:pt x="98" y="24"/>
                  <a:pt x="98" y="27"/>
                </a:cubicBezTo>
                <a:cubicBezTo>
                  <a:pt x="98" y="30"/>
                  <a:pt x="96" y="32"/>
                  <a:pt x="93" y="32"/>
                </a:cubicBezTo>
                <a:cubicBezTo>
                  <a:pt x="90" y="32"/>
                  <a:pt x="90" y="32"/>
                  <a:pt x="90" y="32"/>
                </a:cubicBezTo>
                <a:cubicBezTo>
                  <a:pt x="90" y="87"/>
                  <a:pt x="90" y="87"/>
                  <a:pt x="90" y="87"/>
                </a:cubicBezTo>
                <a:cubicBezTo>
                  <a:pt x="91" y="88"/>
                  <a:pt x="93" y="89"/>
                  <a:pt x="94" y="89"/>
                </a:cubicBezTo>
                <a:cubicBezTo>
                  <a:pt x="94" y="90"/>
                  <a:pt x="95" y="90"/>
                  <a:pt x="95" y="90"/>
                </a:cubicBezTo>
                <a:cubicBezTo>
                  <a:pt x="114" y="102"/>
                  <a:pt x="125" y="122"/>
                  <a:pt x="125" y="143"/>
                </a:cubicBezTo>
                <a:close/>
                <a:moveTo>
                  <a:pt x="54" y="121"/>
                </a:moveTo>
                <a:cubicBezTo>
                  <a:pt x="54" y="116"/>
                  <a:pt x="58" y="112"/>
                  <a:pt x="63" y="112"/>
                </a:cubicBezTo>
                <a:cubicBezTo>
                  <a:pt x="68" y="112"/>
                  <a:pt x="72" y="116"/>
                  <a:pt x="72" y="121"/>
                </a:cubicBezTo>
                <a:cubicBezTo>
                  <a:pt x="72" y="126"/>
                  <a:pt x="68" y="130"/>
                  <a:pt x="63" y="130"/>
                </a:cubicBezTo>
                <a:cubicBezTo>
                  <a:pt x="58" y="130"/>
                  <a:pt x="54" y="126"/>
                  <a:pt x="54" y="121"/>
                </a:cubicBezTo>
                <a:close/>
                <a:moveTo>
                  <a:pt x="57" y="121"/>
                </a:moveTo>
                <a:cubicBezTo>
                  <a:pt x="57" y="124"/>
                  <a:pt x="60" y="127"/>
                  <a:pt x="63" y="127"/>
                </a:cubicBezTo>
                <a:cubicBezTo>
                  <a:pt x="66" y="127"/>
                  <a:pt x="69" y="124"/>
                  <a:pt x="69" y="121"/>
                </a:cubicBezTo>
                <a:cubicBezTo>
                  <a:pt x="69" y="118"/>
                  <a:pt x="66" y="115"/>
                  <a:pt x="63" y="115"/>
                </a:cubicBezTo>
                <a:cubicBezTo>
                  <a:pt x="60" y="115"/>
                  <a:pt x="57" y="118"/>
                  <a:pt x="57" y="121"/>
                </a:cubicBezTo>
                <a:close/>
                <a:moveTo>
                  <a:pt x="78" y="126"/>
                </a:moveTo>
                <a:cubicBezTo>
                  <a:pt x="83" y="126"/>
                  <a:pt x="87" y="129"/>
                  <a:pt x="88" y="134"/>
                </a:cubicBezTo>
                <a:cubicBezTo>
                  <a:pt x="106" y="134"/>
                  <a:pt x="106" y="134"/>
                  <a:pt x="106" y="134"/>
                </a:cubicBezTo>
                <a:cubicBezTo>
                  <a:pt x="107" y="137"/>
                  <a:pt x="107" y="140"/>
                  <a:pt x="107" y="144"/>
                </a:cubicBezTo>
                <a:cubicBezTo>
                  <a:pt x="107" y="169"/>
                  <a:pt x="87" y="189"/>
                  <a:pt x="62" y="189"/>
                </a:cubicBezTo>
                <a:cubicBezTo>
                  <a:pt x="37" y="189"/>
                  <a:pt x="17" y="169"/>
                  <a:pt x="17" y="144"/>
                </a:cubicBezTo>
                <a:cubicBezTo>
                  <a:pt x="17" y="140"/>
                  <a:pt x="17" y="137"/>
                  <a:pt x="18" y="134"/>
                </a:cubicBezTo>
                <a:cubicBezTo>
                  <a:pt x="29" y="134"/>
                  <a:pt x="29" y="134"/>
                  <a:pt x="29" y="134"/>
                </a:cubicBezTo>
                <a:cubicBezTo>
                  <a:pt x="30" y="128"/>
                  <a:pt x="35" y="123"/>
                  <a:pt x="41" y="123"/>
                </a:cubicBezTo>
                <a:cubicBezTo>
                  <a:pt x="47" y="123"/>
                  <a:pt x="52" y="128"/>
                  <a:pt x="53" y="134"/>
                </a:cubicBezTo>
                <a:cubicBezTo>
                  <a:pt x="68" y="134"/>
                  <a:pt x="68" y="134"/>
                  <a:pt x="68" y="134"/>
                </a:cubicBezTo>
                <a:cubicBezTo>
                  <a:pt x="69" y="129"/>
                  <a:pt x="73" y="126"/>
                  <a:pt x="78" y="126"/>
                </a:cubicBezTo>
                <a:close/>
                <a:moveTo>
                  <a:pt x="50" y="135"/>
                </a:moveTo>
                <a:cubicBezTo>
                  <a:pt x="50" y="130"/>
                  <a:pt x="46" y="127"/>
                  <a:pt x="41" y="127"/>
                </a:cubicBezTo>
                <a:cubicBezTo>
                  <a:pt x="36" y="127"/>
                  <a:pt x="32" y="130"/>
                  <a:pt x="32" y="135"/>
                </a:cubicBezTo>
                <a:cubicBezTo>
                  <a:pt x="32" y="140"/>
                  <a:pt x="36" y="144"/>
                  <a:pt x="41" y="144"/>
                </a:cubicBezTo>
                <a:cubicBezTo>
                  <a:pt x="46" y="144"/>
                  <a:pt x="50" y="140"/>
                  <a:pt x="50" y="135"/>
                </a:cubicBezTo>
                <a:close/>
                <a:moveTo>
                  <a:pt x="71" y="136"/>
                </a:moveTo>
                <a:cubicBezTo>
                  <a:pt x="71" y="140"/>
                  <a:pt x="74" y="143"/>
                  <a:pt x="78" y="143"/>
                </a:cubicBezTo>
                <a:cubicBezTo>
                  <a:pt x="82" y="143"/>
                  <a:pt x="85" y="140"/>
                  <a:pt x="85" y="136"/>
                </a:cubicBezTo>
                <a:cubicBezTo>
                  <a:pt x="85" y="136"/>
                  <a:pt x="85" y="135"/>
                  <a:pt x="84" y="135"/>
                </a:cubicBezTo>
                <a:cubicBezTo>
                  <a:pt x="84" y="134"/>
                  <a:pt x="84" y="134"/>
                  <a:pt x="84" y="134"/>
                </a:cubicBezTo>
                <a:cubicBezTo>
                  <a:pt x="83" y="131"/>
                  <a:pt x="81" y="129"/>
                  <a:pt x="78" y="129"/>
                </a:cubicBezTo>
                <a:cubicBezTo>
                  <a:pt x="75" y="129"/>
                  <a:pt x="73" y="131"/>
                  <a:pt x="72" y="134"/>
                </a:cubicBezTo>
                <a:cubicBezTo>
                  <a:pt x="72" y="134"/>
                  <a:pt x="72" y="134"/>
                  <a:pt x="71" y="135"/>
                </a:cubicBezTo>
                <a:cubicBezTo>
                  <a:pt x="71" y="135"/>
                  <a:pt x="71" y="136"/>
                  <a:pt x="71" y="136"/>
                </a:cubicBezTo>
                <a:close/>
                <a:moveTo>
                  <a:pt x="63" y="99"/>
                </a:moveTo>
                <a:cubicBezTo>
                  <a:pt x="63" y="94"/>
                  <a:pt x="66" y="90"/>
                  <a:pt x="71" y="90"/>
                </a:cubicBezTo>
                <a:cubicBezTo>
                  <a:pt x="76" y="90"/>
                  <a:pt x="80" y="94"/>
                  <a:pt x="80" y="99"/>
                </a:cubicBezTo>
                <a:cubicBezTo>
                  <a:pt x="80" y="104"/>
                  <a:pt x="76" y="108"/>
                  <a:pt x="71" y="108"/>
                </a:cubicBezTo>
                <a:cubicBezTo>
                  <a:pt x="66" y="108"/>
                  <a:pt x="63" y="104"/>
                  <a:pt x="63" y="99"/>
                </a:cubicBezTo>
                <a:close/>
                <a:moveTo>
                  <a:pt x="66" y="99"/>
                </a:moveTo>
                <a:cubicBezTo>
                  <a:pt x="66" y="102"/>
                  <a:pt x="68" y="104"/>
                  <a:pt x="71" y="104"/>
                </a:cubicBezTo>
                <a:cubicBezTo>
                  <a:pt x="74" y="104"/>
                  <a:pt x="76" y="102"/>
                  <a:pt x="76" y="99"/>
                </a:cubicBezTo>
                <a:cubicBezTo>
                  <a:pt x="76" y="96"/>
                  <a:pt x="74" y="94"/>
                  <a:pt x="71" y="94"/>
                </a:cubicBezTo>
                <a:cubicBezTo>
                  <a:pt x="68" y="94"/>
                  <a:pt x="66" y="96"/>
                  <a:pt x="66" y="99"/>
                </a:cubicBezTo>
                <a:close/>
                <a:moveTo>
                  <a:pt x="59" y="16"/>
                </a:moveTo>
                <a:cubicBezTo>
                  <a:pt x="59" y="11"/>
                  <a:pt x="63" y="7"/>
                  <a:pt x="67" y="7"/>
                </a:cubicBezTo>
                <a:cubicBezTo>
                  <a:pt x="72" y="7"/>
                  <a:pt x="76" y="11"/>
                  <a:pt x="76" y="16"/>
                </a:cubicBezTo>
                <a:cubicBezTo>
                  <a:pt x="76" y="21"/>
                  <a:pt x="72" y="24"/>
                  <a:pt x="67" y="24"/>
                </a:cubicBezTo>
                <a:cubicBezTo>
                  <a:pt x="63" y="24"/>
                  <a:pt x="59" y="21"/>
                  <a:pt x="59" y="16"/>
                </a:cubicBezTo>
                <a:close/>
                <a:moveTo>
                  <a:pt x="62" y="16"/>
                </a:moveTo>
                <a:cubicBezTo>
                  <a:pt x="62" y="19"/>
                  <a:pt x="65" y="21"/>
                  <a:pt x="67" y="21"/>
                </a:cubicBezTo>
                <a:cubicBezTo>
                  <a:pt x="70" y="21"/>
                  <a:pt x="72" y="19"/>
                  <a:pt x="72" y="16"/>
                </a:cubicBezTo>
                <a:cubicBezTo>
                  <a:pt x="72" y="13"/>
                  <a:pt x="70" y="11"/>
                  <a:pt x="67" y="11"/>
                </a:cubicBezTo>
                <a:cubicBezTo>
                  <a:pt x="65" y="11"/>
                  <a:pt x="62" y="13"/>
                  <a:pt x="62" y="16"/>
                </a:cubicBezTo>
                <a:close/>
                <a:moveTo>
                  <a:pt x="48" y="105"/>
                </a:moveTo>
                <a:cubicBezTo>
                  <a:pt x="52" y="105"/>
                  <a:pt x="55" y="108"/>
                  <a:pt x="55" y="112"/>
                </a:cubicBezTo>
                <a:cubicBezTo>
                  <a:pt x="55" y="116"/>
                  <a:pt x="52" y="119"/>
                  <a:pt x="48" y="119"/>
                </a:cubicBezTo>
                <a:cubicBezTo>
                  <a:pt x="45" y="119"/>
                  <a:pt x="42" y="116"/>
                  <a:pt x="42" y="112"/>
                </a:cubicBezTo>
                <a:cubicBezTo>
                  <a:pt x="42" y="108"/>
                  <a:pt x="45" y="105"/>
                  <a:pt x="48" y="105"/>
                </a:cubicBezTo>
                <a:close/>
                <a:moveTo>
                  <a:pt x="45" y="112"/>
                </a:moveTo>
                <a:cubicBezTo>
                  <a:pt x="45" y="114"/>
                  <a:pt x="47" y="115"/>
                  <a:pt x="48" y="115"/>
                </a:cubicBezTo>
                <a:cubicBezTo>
                  <a:pt x="50" y="115"/>
                  <a:pt x="52" y="114"/>
                  <a:pt x="52" y="112"/>
                </a:cubicBezTo>
                <a:cubicBezTo>
                  <a:pt x="52" y="110"/>
                  <a:pt x="50" y="109"/>
                  <a:pt x="48" y="109"/>
                </a:cubicBezTo>
                <a:cubicBezTo>
                  <a:pt x="47" y="109"/>
                  <a:pt x="45" y="110"/>
                  <a:pt x="45" y="112"/>
                </a:cubicBezTo>
                <a:close/>
                <a:moveTo>
                  <a:pt x="48" y="0"/>
                </a:moveTo>
                <a:cubicBezTo>
                  <a:pt x="52" y="0"/>
                  <a:pt x="55" y="4"/>
                  <a:pt x="55" y="7"/>
                </a:cubicBezTo>
                <a:cubicBezTo>
                  <a:pt x="55" y="11"/>
                  <a:pt x="52" y="14"/>
                  <a:pt x="48" y="14"/>
                </a:cubicBezTo>
                <a:cubicBezTo>
                  <a:pt x="45" y="14"/>
                  <a:pt x="42" y="11"/>
                  <a:pt x="42" y="7"/>
                </a:cubicBezTo>
                <a:cubicBezTo>
                  <a:pt x="42" y="4"/>
                  <a:pt x="45" y="0"/>
                  <a:pt x="48" y="0"/>
                </a:cubicBezTo>
                <a:close/>
                <a:moveTo>
                  <a:pt x="45" y="7"/>
                </a:moveTo>
                <a:cubicBezTo>
                  <a:pt x="45" y="9"/>
                  <a:pt x="47" y="11"/>
                  <a:pt x="48" y="11"/>
                </a:cubicBezTo>
                <a:cubicBezTo>
                  <a:pt x="50" y="11"/>
                  <a:pt x="52" y="9"/>
                  <a:pt x="52" y="7"/>
                </a:cubicBezTo>
                <a:cubicBezTo>
                  <a:pt x="52" y="5"/>
                  <a:pt x="50" y="4"/>
                  <a:pt x="48" y="4"/>
                </a:cubicBezTo>
                <a:cubicBezTo>
                  <a:pt x="47" y="4"/>
                  <a:pt x="45" y="5"/>
                  <a:pt x="45" y="7"/>
                </a:cubicBezTo>
                <a:close/>
                <a:moveTo>
                  <a:pt x="59" y="29"/>
                </a:moveTo>
                <a:cubicBezTo>
                  <a:pt x="63" y="29"/>
                  <a:pt x="66" y="32"/>
                  <a:pt x="66" y="35"/>
                </a:cubicBezTo>
                <a:cubicBezTo>
                  <a:pt x="66" y="39"/>
                  <a:pt x="63" y="42"/>
                  <a:pt x="59" y="42"/>
                </a:cubicBezTo>
                <a:cubicBezTo>
                  <a:pt x="55" y="42"/>
                  <a:pt x="52" y="39"/>
                  <a:pt x="52" y="35"/>
                </a:cubicBezTo>
                <a:cubicBezTo>
                  <a:pt x="52" y="32"/>
                  <a:pt x="55" y="29"/>
                  <a:pt x="59" y="29"/>
                </a:cubicBezTo>
                <a:close/>
                <a:moveTo>
                  <a:pt x="56" y="35"/>
                </a:moveTo>
                <a:cubicBezTo>
                  <a:pt x="56" y="37"/>
                  <a:pt x="57" y="39"/>
                  <a:pt x="59" y="39"/>
                </a:cubicBezTo>
                <a:cubicBezTo>
                  <a:pt x="61" y="39"/>
                  <a:pt x="62" y="37"/>
                  <a:pt x="62" y="35"/>
                </a:cubicBezTo>
                <a:cubicBezTo>
                  <a:pt x="62" y="34"/>
                  <a:pt x="61" y="32"/>
                  <a:pt x="59" y="32"/>
                </a:cubicBezTo>
                <a:cubicBezTo>
                  <a:pt x="57" y="32"/>
                  <a:pt x="56" y="34"/>
                  <a:pt x="56" y="35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4" name="Freeform 42">
            <a:extLst>
              <a:ext uri="{FF2B5EF4-FFF2-40B4-BE49-F238E27FC236}">
                <a16:creationId xmlns:a16="http://schemas.microsoft.com/office/drawing/2014/main" id="{8562B429-A20F-4C33-A072-FBA69921A4AE}"/>
              </a:ext>
            </a:extLst>
          </p:cNvPr>
          <p:cNvSpPr>
            <a:spLocks noEditPoints="1"/>
          </p:cNvSpPr>
          <p:nvPr/>
        </p:nvSpPr>
        <p:spPr bwMode="auto">
          <a:xfrm>
            <a:off x="3065495" y="5452552"/>
            <a:ext cx="456680" cy="540486"/>
          </a:xfrm>
          <a:custGeom>
            <a:avLst/>
            <a:gdLst>
              <a:gd name="T0" fmla="*/ 21 w 159"/>
              <a:gd name="T1" fmla="*/ 137 h 188"/>
              <a:gd name="T2" fmla="*/ 21 w 159"/>
              <a:gd name="T3" fmla="*/ 123 h 188"/>
              <a:gd name="T4" fmla="*/ 159 w 159"/>
              <a:gd name="T5" fmla="*/ 161 h 188"/>
              <a:gd name="T6" fmla="*/ 148 w 159"/>
              <a:gd name="T7" fmla="*/ 188 h 188"/>
              <a:gd name="T8" fmla="*/ 18 w 159"/>
              <a:gd name="T9" fmla="*/ 177 h 188"/>
              <a:gd name="T10" fmla="*/ 15 w 159"/>
              <a:gd name="T11" fmla="*/ 172 h 188"/>
              <a:gd name="T12" fmla="*/ 0 w 159"/>
              <a:gd name="T13" fmla="*/ 130 h 188"/>
              <a:gd name="T14" fmla="*/ 42 w 159"/>
              <a:gd name="T15" fmla="*/ 130 h 188"/>
              <a:gd name="T16" fmla="*/ 27 w 159"/>
              <a:gd name="T17" fmla="*/ 172 h 188"/>
              <a:gd name="T18" fmla="*/ 24 w 159"/>
              <a:gd name="T19" fmla="*/ 177 h 188"/>
              <a:gd name="T20" fmla="*/ 148 w 159"/>
              <a:gd name="T21" fmla="*/ 182 h 188"/>
              <a:gd name="T22" fmla="*/ 153 w 159"/>
              <a:gd name="T23" fmla="*/ 161 h 188"/>
              <a:gd name="T24" fmla="*/ 97 w 159"/>
              <a:gd name="T25" fmla="*/ 156 h 188"/>
              <a:gd name="T26" fmla="*/ 86 w 159"/>
              <a:gd name="T27" fmla="*/ 143 h 188"/>
              <a:gd name="T28" fmla="*/ 83 w 159"/>
              <a:gd name="T29" fmla="*/ 130 h 188"/>
              <a:gd name="T30" fmla="*/ 59 w 159"/>
              <a:gd name="T31" fmla="*/ 123 h 188"/>
              <a:gd name="T32" fmla="*/ 21 w 159"/>
              <a:gd name="T33" fmla="*/ 46 h 188"/>
              <a:gd name="T34" fmla="*/ 41 w 159"/>
              <a:gd name="T35" fmla="*/ 14 h 188"/>
              <a:gd name="T36" fmla="*/ 46 w 159"/>
              <a:gd name="T37" fmla="*/ 7 h 188"/>
              <a:gd name="T38" fmla="*/ 53 w 159"/>
              <a:gd name="T39" fmla="*/ 0 h 188"/>
              <a:gd name="T40" fmla="*/ 61 w 159"/>
              <a:gd name="T41" fmla="*/ 29 h 188"/>
              <a:gd name="T42" fmla="*/ 53 w 159"/>
              <a:gd name="T43" fmla="*/ 36 h 188"/>
              <a:gd name="T44" fmla="*/ 46 w 159"/>
              <a:gd name="T45" fmla="*/ 29 h 188"/>
              <a:gd name="T46" fmla="*/ 28 w 159"/>
              <a:gd name="T47" fmla="*/ 46 h 188"/>
              <a:gd name="T48" fmla="*/ 66 w 159"/>
              <a:gd name="T49" fmla="*/ 114 h 188"/>
              <a:gd name="T50" fmla="*/ 103 w 159"/>
              <a:gd name="T51" fmla="*/ 119 h 188"/>
              <a:gd name="T52" fmla="*/ 117 w 159"/>
              <a:gd name="T53" fmla="*/ 113 h 188"/>
              <a:gd name="T54" fmla="*/ 137 w 159"/>
              <a:gd name="T55" fmla="*/ 26 h 188"/>
              <a:gd name="T56" fmla="*/ 133 w 159"/>
              <a:gd name="T57" fmla="*/ 29 h 188"/>
              <a:gd name="T58" fmla="*/ 126 w 159"/>
              <a:gd name="T59" fmla="*/ 36 h 188"/>
              <a:gd name="T60" fmla="*/ 118 w 159"/>
              <a:gd name="T61" fmla="*/ 7 h 188"/>
              <a:gd name="T62" fmla="*/ 126 w 159"/>
              <a:gd name="T63" fmla="*/ 0 h 188"/>
              <a:gd name="T64" fmla="*/ 133 w 159"/>
              <a:gd name="T65" fmla="*/ 7 h 188"/>
              <a:gd name="T66" fmla="*/ 138 w 159"/>
              <a:gd name="T67" fmla="*/ 18 h 188"/>
              <a:gd name="T68" fmla="*/ 122 w 159"/>
              <a:gd name="T69" fmla="*/ 118 h 188"/>
              <a:gd name="T70" fmla="*/ 103 w 159"/>
              <a:gd name="T71" fmla="*/ 130 h 188"/>
              <a:gd name="T72" fmla="*/ 95 w 159"/>
              <a:gd name="T73" fmla="*/ 138 h 188"/>
              <a:gd name="T74" fmla="*/ 92 w 159"/>
              <a:gd name="T75" fmla="*/ 145 h 188"/>
              <a:gd name="T76" fmla="*/ 148 w 159"/>
              <a:gd name="T77" fmla="*/ 150 h 188"/>
              <a:gd name="T78" fmla="*/ 34 w 159"/>
              <a:gd name="T79" fmla="*/ 130 h 188"/>
              <a:gd name="T80" fmla="*/ 8 w 159"/>
              <a:gd name="T81" fmla="*/ 130 h 188"/>
              <a:gd name="T82" fmla="*/ 34 w 159"/>
              <a:gd name="T83" fmla="*/ 130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59" h="188">
                <a:moveTo>
                  <a:pt x="28" y="130"/>
                </a:moveTo>
                <a:cubicBezTo>
                  <a:pt x="28" y="134"/>
                  <a:pt x="25" y="137"/>
                  <a:pt x="21" y="137"/>
                </a:cubicBezTo>
                <a:cubicBezTo>
                  <a:pt x="17" y="137"/>
                  <a:pt x="14" y="134"/>
                  <a:pt x="14" y="130"/>
                </a:cubicBezTo>
                <a:cubicBezTo>
                  <a:pt x="14" y="126"/>
                  <a:pt x="17" y="123"/>
                  <a:pt x="21" y="123"/>
                </a:cubicBezTo>
                <a:cubicBezTo>
                  <a:pt x="25" y="123"/>
                  <a:pt x="28" y="126"/>
                  <a:pt x="28" y="130"/>
                </a:cubicBezTo>
                <a:close/>
                <a:moveTo>
                  <a:pt x="159" y="161"/>
                </a:moveTo>
                <a:cubicBezTo>
                  <a:pt x="159" y="177"/>
                  <a:pt x="159" y="177"/>
                  <a:pt x="159" y="177"/>
                </a:cubicBezTo>
                <a:cubicBezTo>
                  <a:pt x="159" y="183"/>
                  <a:pt x="154" y="188"/>
                  <a:pt x="148" y="188"/>
                </a:cubicBezTo>
                <a:cubicBezTo>
                  <a:pt x="29" y="188"/>
                  <a:pt x="29" y="188"/>
                  <a:pt x="29" y="188"/>
                </a:cubicBezTo>
                <a:cubicBezTo>
                  <a:pt x="23" y="188"/>
                  <a:pt x="18" y="183"/>
                  <a:pt x="18" y="177"/>
                </a:cubicBezTo>
                <a:cubicBezTo>
                  <a:pt x="18" y="172"/>
                  <a:pt x="18" y="172"/>
                  <a:pt x="18" y="172"/>
                </a:cubicBezTo>
                <a:cubicBezTo>
                  <a:pt x="15" y="172"/>
                  <a:pt x="15" y="172"/>
                  <a:pt x="15" y="172"/>
                </a:cubicBezTo>
                <a:cubicBezTo>
                  <a:pt x="15" y="150"/>
                  <a:pt x="15" y="150"/>
                  <a:pt x="15" y="150"/>
                </a:cubicBezTo>
                <a:cubicBezTo>
                  <a:pt x="7" y="147"/>
                  <a:pt x="0" y="139"/>
                  <a:pt x="0" y="130"/>
                </a:cubicBezTo>
                <a:cubicBezTo>
                  <a:pt x="0" y="119"/>
                  <a:pt x="10" y="109"/>
                  <a:pt x="21" y="109"/>
                </a:cubicBezTo>
                <a:cubicBezTo>
                  <a:pt x="33" y="109"/>
                  <a:pt x="42" y="119"/>
                  <a:pt x="42" y="130"/>
                </a:cubicBezTo>
                <a:cubicBezTo>
                  <a:pt x="42" y="139"/>
                  <a:pt x="36" y="147"/>
                  <a:pt x="27" y="150"/>
                </a:cubicBezTo>
                <a:cubicBezTo>
                  <a:pt x="27" y="172"/>
                  <a:pt x="27" y="172"/>
                  <a:pt x="27" y="172"/>
                </a:cubicBezTo>
                <a:cubicBezTo>
                  <a:pt x="24" y="172"/>
                  <a:pt x="24" y="172"/>
                  <a:pt x="24" y="172"/>
                </a:cubicBezTo>
                <a:cubicBezTo>
                  <a:pt x="24" y="177"/>
                  <a:pt x="24" y="177"/>
                  <a:pt x="24" y="177"/>
                </a:cubicBezTo>
                <a:cubicBezTo>
                  <a:pt x="24" y="180"/>
                  <a:pt x="26" y="182"/>
                  <a:pt x="29" y="182"/>
                </a:cubicBezTo>
                <a:cubicBezTo>
                  <a:pt x="148" y="182"/>
                  <a:pt x="148" y="182"/>
                  <a:pt x="148" y="182"/>
                </a:cubicBezTo>
                <a:cubicBezTo>
                  <a:pt x="151" y="182"/>
                  <a:pt x="153" y="180"/>
                  <a:pt x="153" y="177"/>
                </a:cubicBezTo>
                <a:cubicBezTo>
                  <a:pt x="153" y="161"/>
                  <a:pt x="153" y="161"/>
                  <a:pt x="153" y="161"/>
                </a:cubicBezTo>
                <a:cubicBezTo>
                  <a:pt x="153" y="158"/>
                  <a:pt x="151" y="156"/>
                  <a:pt x="148" y="156"/>
                </a:cubicBezTo>
                <a:cubicBezTo>
                  <a:pt x="97" y="156"/>
                  <a:pt x="97" y="156"/>
                  <a:pt x="97" y="156"/>
                </a:cubicBezTo>
                <a:cubicBezTo>
                  <a:pt x="91" y="156"/>
                  <a:pt x="86" y="151"/>
                  <a:pt x="86" y="145"/>
                </a:cubicBezTo>
                <a:cubicBezTo>
                  <a:pt x="86" y="143"/>
                  <a:pt x="86" y="143"/>
                  <a:pt x="86" y="143"/>
                </a:cubicBezTo>
                <a:cubicBezTo>
                  <a:pt x="84" y="142"/>
                  <a:pt x="83" y="140"/>
                  <a:pt x="83" y="138"/>
                </a:cubicBezTo>
                <a:cubicBezTo>
                  <a:pt x="83" y="130"/>
                  <a:pt x="83" y="130"/>
                  <a:pt x="83" y="130"/>
                </a:cubicBezTo>
                <a:cubicBezTo>
                  <a:pt x="76" y="130"/>
                  <a:pt x="76" y="130"/>
                  <a:pt x="76" y="130"/>
                </a:cubicBezTo>
                <a:cubicBezTo>
                  <a:pt x="71" y="130"/>
                  <a:pt x="65" y="128"/>
                  <a:pt x="59" y="123"/>
                </a:cubicBezTo>
                <a:cubicBezTo>
                  <a:pt x="58" y="121"/>
                  <a:pt x="57" y="120"/>
                  <a:pt x="57" y="118"/>
                </a:cubicBezTo>
                <a:cubicBezTo>
                  <a:pt x="37" y="98"/>
                  <a:pt x="21" y="56"/>
                  <a:pt x="21" y="46"/>
                </a:cubicBezTo>
                <a:cubicBezTo>
                  <a:pt x="21" y="31"/>
                  <a:pt x="37" y="21"/>
                  <a:pt x="41" y="18"/>
                </a:cubicBezTo>
                <a:cubicBezTo>
                  <a:pt x="41" y="14"/>
                  <a:pt x="41" y="14"/>
                  <a:pt x="41" y="14"/>
                </a:cubicBezTo>
                <a:cubicBezTo>
                  <a:pt x="41" y="10"/>
                  <a:pt x="43" y="7"/>
                  <a:pt x="46" y="7"/>
                </a:cubicBezTo>
                <a:cubicBezTo>
                  <a:pt x="46" y="7"/>
                  <a:pt x="46" y="7"/>
                  <a:pt x="46" y="7"/>
                </a:cubicBezTo>
                <a:cubicBezTo>
                  <a:pt x="46" y="3"/>
                  <a:pt x="49" y="0"/>
                  <a:pt x="53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7" y="0"/>
                  <a:pt x="61" y="3"/>
                  <a:pt x="61" y="7"/>
                </a:cubicBezTo>
                <a:cubicBezTo>
                  <a:pt x="61" y="29"/>
                  <a:pt x="61" y="29"/>
                  <a:pt x="61" y="29"/>
                </a:cubicBezTo>
                <a:cubicBezTo>
                  <a:pt x="61" y="33"/>
                  <a:pt x="57" y="36"/>
                  <a:pt x="53" y="36"/>
                </a:cubicBezTo>
                <a:cubicBezTo>
                  <a:pt x="53" y="36"/>
                  <a:pt x="53" y="36"/>
                  <a:pt x="53" y="36"/>
                </a:cubicBezTo>
                <a:cubicBezTo>
                  <a:pt x="49" y="36"/>
                  <a:pt x="46" y="33"/>
                  <a:pt x="46" y="29"/>
                </a:cubicBezTo>
                <a:cubicBezTo>
                  <a:pt x="46" y="29"/>
                  <a:pt x="46" y="29"/>
                  <a:pt x="46" y="29"/>
                </a:cubicBezTo>
                <a:cubicBezTo>
                  <a:pt x="44" y="29"/>
                  <a:pt x="43" y="28"/>
                  <a:pt x="42" y="26"/>
                </a:cubicBezTo>
                <a:cubicBezTo>
                  <a:pt x="37" y="30"/>
                  <a:pt x="28" y="38"/>
                  <a:pt x="28" y="46"/>
                </a:cubicBezTo>
                <a:cubicBezTo>
                  <a:pt x="28" y="56"/>
                  <a:pt x="45" y="96"/>
                  <a:pt x="62" y="113"/>
                </a:cubicBezTo>
                <a:cubicBezTo>
                  <a:pt x="63" y="113"/>
                  <a:pt x="65" y="113"/>
                  <a:pt x="66" y="114"/>
                </a:cubicBezTo>
                <a:cubicBezTo>
                  <a:pt x="70" y="117"/>
                  <a:pt x="74" y="119"/>
                  <a:pt x="76" y="119"/>
                </a:cubicBezTo>
                <a:cubicBezTo>
                  <a:pt x="103" y="119"/>
                  <a:pt x="103" y="119"/>
                  <a:pt x="103" y="119"/>
                </a:cubicBezTo>
                <a:cubicBezTo>
                  <a:pt x="105" y="119"/>
                  <a:pt x="109" y="117"/>
                  <a:pt x="113" y="114"/>
                </a:cubicBezTo>
                <a:cubicBezTo>
                  <a:pt x="114" y="113"/>
                  <a:pt x="116" y="113"/>
                  <a:pt x="117" y="113"/>
                </a:cubicBezTo>
                <a:cubicBezTo>
                  <a:pt x="134" y="96"/>
                  <a:pt x="151" y="56"/>
                  <a:pt x="151" y="46"/>
                </a:cubicBezTo>
                <a:cubicBezTo>
                  <a:pt x="151" y="38"/>
                  <a:pt x="142" y="30"/>
                  <a:pt x="137" y="26"/>
                </a:cubicBezTo>
                <a:cubicBezTo>
                  <a:pt x="136" y="28"/>
                  <a:pt x="135" y="29"/>
                  <a:pt x="133" y="29"/>
                </a:cubicBezTo>
                <a:cubicBezTo>
                  <a:pt x="133" y="29"/>
                  <a:pt x="133" y="29"/>
                  <a:pt x="133" y="29"/>
                </a:cubicBezTo>
                <a:cubicBezTo>
                  <a:pt x="133" y="33"/>
                  <a:pt x="130" y="36"/>
                  <a:pt x="126" y="36"/>
                </a:cubicBezTo>
                <a:cubicBezTo>
                  <a:pt x="126" y="36"/>
                  <a:pt x="126" y="36"/>
                  <a:pt x="126" y="36"/>
                </a:cubicBezTo>
                <a:cubicBezTo>
                  <a:pt x="122" y="36"/>
                  <a:pt x="118" y="33"/>
                  <a:pt x="118" y="29"/>
                </a:cubicBezTo>
                <a:cubicBezTo>
                  <a:pt x="118" y="7"/>
                  <a:pt x="118" y="7"/>
                  <a:pt x="118" y="7"/>
                </a:cubicBezTo>
                <a:cubicBezTo>
                  <a:pt x="118" y="3"/>
                  <a:pt x="122" y="0"/>
                  <a:pt x="126" y="0"/>
                </a:cubicBezTo>
                <a:cubicBezTo>
                  <a:pt x="126" y="0"/>
                  <a:pt x="126" y="0"/>
                  <a:pt x="126" y="0"/>
                </a:cubicBezTo>
                <a:cubicBezTo>
                  <a:pt x="130" y="0"/>
                  <a:pt x="133" y="3"/>
                  <a:pt x="133" y="7"/>
                </a:cubicBezTo>
                <a:cubicBezTo>
                  <a:pt x="133" y="7"/>
                  <a:pt x="133" y="7"/>
                  <a:pt x="133" y="7"/>
                </a:cubicBezTo>
                <a:cubicBezTo>
                  <a:pt x="136" y="7"/>
                  <a:pt x="138" y="10"/>
                  <a:pt x="138" y="14"/>
                </a:cubicBezTo>
                <a:cubicBezTo>
                  <a:pt x="138" y="18"/>
                  <a:pt x="138" y="18"/>
                  <a:pt x="138" y="18"/>
                </a:cubicBezTo>
                <a:cubicBezTo>
                  <a:pt x="142" y="21"/>
                  <a:pt x="158" y="31"/>
                  <a:pt x="158" y="46"/>
                </a:cubicBezTo>
                <a:cubicBezTo>
                  <a:pt x="158" y="56"/>
                  <a:pt x="141" y="98"/>
                  <a:pt x="122" y="118"/>
                </a:cubicBezTo>
                <a:cubicBezTo>
                  <a:pt x="122" y="120"/>
                  <a:pt x="121" y="121"/>
                  <a:pt x="120" y="123"/>
                </a:cubicBezTo>
                <a:cubicBezTo>
                  <a:pt x="114" y="128"/>
                  <a:pt x="108" y="130"/>
                  <a:pt x="103" y="130"/>
                </a:cubicBezTo>
                <a:cubicBezTo>
                  <a:pt x="95" y="130"/>
                  <a:pt x="95" y="130"/>
                  <a:pt x="95" y="130"/>
                </a:cubicBezTo>
                <a:cubicBezTo>
                  <a:pt x="95" y="138"/>
                  <a:pt x="95" y="138"/>
                  <a:pt x="95" y="138"/>
                </a:cubicBezTo>
                <a:cubicBezTo>
                  <a:pt x="95" y="140"/>
                  <a:pt x="93" y="142"/>
                  <a:pt x="92" y="143"/>
                </a:cubicBezTo>
                <a:cubicBezTo>
                  <a:pt x="92" y="145"/>
                  <a:pt x="92" y="145"/>
                  <a:pt x="92" y="145"/>
                </a:cubicBezTo>
                <a:cubicBezTo>
                  <a:pt x="92" y="148"/>
                  <a:pt x="94" y="150"/>
                  <a:pt x="97" y="150"/>
                </a:cubicBezTo>
                <a:cubicBezTo>
                  <a:pt x="148" y="150"/>
                  <a:pt x="148" y="150"/>
                  <a:pt x="148" y="150"/>
                </a:cubicBezTo>
                <a:cubicBezTo>
                  <a:pt x="154" y="150"/>
                  <a:pt x="159" y="155"/>
                  <a:pt x="159" y="161"/>
                </a:cubicBezTo>
                <a:close/>
                <a:moveTo>
                  <a:pt x="34" y="130"/>
                </a:moveTo>
                <a:cubicBezTo>
                  <a:pt x="34" y="123"/>
                  <a:pt x="28" y="117"/>
                  <a:pt x="21" y="117"/>
                </a:cubicBezTo>
                <a:cubicBezTo>
                  <a:pt x="14" y="117"/>
                  <a:pt x="8" y="123"/>
                  <a:pt x="8" y="130"/>
                </a:cubicBezTo>
                <a:cubicBezTo>
                  <a:pt x="8" y="137"/>
                  <a:pt x="14" y="143"/>
                  <a:pt x="21" y="143"/>
                </a:cubicBezTo>
                <a:cubicBezTo>
                  <a:pt x="28" y="143"/>
                  <a:pt x="34" y="137"/>
                  <a:pt x="34" y="130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5" name="Freeform 43">
            <a:extLst>
              <a:ext uri="{FF2B5EF4-FFF2-40B4-BE49-F238E27FC236}">
                <a16:creationId xmlns:a16="http://schemas.microsoft.com/office/drawing/2014/main" id="{D05FD00C-102A-4A78-954E-C4DCCE0559CD}"/>
              </a:ext>
            </a:extLst>
          </p:cNvPr>
          <p:cNvSpPr>
            <a:spLocks noEditPoints="1"/>
          </p:cNvSpPr>
          <p:nvPr/>
        </p:nvSpPr>
        <p:spPr bwMode="auto">
          <a:xfrm>
            <a:off x="8887213" y="4652564"/>
            <a:ext cx="352226" cy="546559"/>
          </a:xfrm>
          <a:custGeom>
            <a:avLst/>
            <a:gdLst>
              <a:gd name="T0" fmla="*/ 61 w 123"/>
              <a:gd name="T1" fmla="*/ 0 h 190"/>
              <a:gd name="T2" fmla="*/ 0 w 123"/>
              <a:gd name="T3" fmla="*/ 129 h 190"/>
              <a:gd name="T4" fmla="*/ 61 w 123"/>
              <a:gd name="T5" fmla="*/ 190 h 190"/>
              <a:gd name="T6" fmla="*/ 123 w 123"/>
              <a:gd name="T7" fmla="*/ 129 h 190"/>
              <a:gd name="T8" fmla="*/ 61 w 123"/>
              <a:gd name="T9" fmla="*/ 0 h 190"/>
              <a:gd name="T10" fmla="*/ 28 w 123"/>
              <a:gd name="T11" fmla="*/ 154 h 190"/>
              <a:gd name="T12" fmla="*/ 25 w 123"/>
              <a:gd name="T13" fmla="*/ 155 h 190"/>
              <a:gd name="T14" fmla="*/ 21 w 123"/>
              <a:gd name="T15" fmla="*/ 153 h 190"/>
              <a:gd name="T16" fmla="*/ 14 w 123"/>
              <a:gd name="T17" fmla="*/ 130 h 190"/>
              <a:gd name="T18" fmla="*/ 49 w 123"/>
              <a:gd name="T19" fmla="*/ 45 h 190"/>
              <a:gd name="T20" fmla="*/ 25 w 123"/>
              <a:gd name="T21" fmla="*/ 130 h 190"/>
              <a:gd name="T22" fmla="*/ 30 w 123"/>
              <a:gd name="T23" fmla="*/ 147 h 190"/>
              <a:gd name="T24" fmla="*/ 28 w 123"/>
              <a:gd name="T25" fmla="*/ 154 h 190"/>
              <a:gd name="T26" fmla="*/ 58 w 123"/>
              <a:gd name="T27" fmla="*/ 174 h 190"/>
              <a:gd name="T28" fmla="*/ 36 w 123"/>
              <a:gd name="T29" fmla="*/ 168 h 190"/>
              <a:gd name="T30" fmla="*/ 34 w 123"/>
              <a:gd name="T31" fmla="*/ 161 h 190"/>
              <a:gd name="T32" fmla="*/ 42 w 123"/>
              <a:gd name="T33" fmla="*/ 159 h 190"/>
              <a:gd name="T34" fmla="*/ 58 w 123"/>
              <a:gd name="T35" fmla="*/ 163 h 190"/>
              <a:gd name="T36" fmla="*/ 63 w 123"/>
              <a:gd name="T37" fmla="*/ 168 h 190"/>
              <a:gd name="T38" fmla="*/ 58 w 123"/>
              <a:gd name="T39" fmla="*/ 174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23" h="190">
                <a:moveTo>
                  <a:pt x="61" y="0"/>
                </a:moveTo>
                <a:cubicBezTo>
                  <a:pt x="61" y="0"/>
                  <a:pt x="0" y="95"/>
                  <a:pt x="0" y="129"/>
                </a:cubicBezTo>
                <a:cubicBezTo>
                  <a:pt x="0" y="163"/>
                  <a:pt x="28" y="190"/>
                  <a:pt x="61" y="190"/>
                </a:cubicBezTo>
                <a:cubicBezTo>
                  <a:pt x="95" y="190"/>
                  <a:pt x="123" y="163"/>
                  <a:pt x="123" y="129"/>
                </a:cubicBezTo>
                <a:cubicBezTo>
                  <a:pt x="123" y="95"/>
                  <a:pt x="61" y="0"/>
                  <a:pt x="61" y="0"/>
                </a:cubicBezTo>
                <a:close/>
                <a:moveTo>
                  <a:pt x="28" y="154"/>
                </a:moveTo>
                <a:cubicBezTo>
                  <a:pt x="27" y="155"/>
                  <a:pt x="26" y="155"/>
                  <a:pt x="25" y="155"/>
                </a:cubicBezTo>
                <a:cubicBezTo>
                  <a:pt x="24" y="155"/>
                  <a:pt x="22" y="154"/>
                  <a:pt x="21" y="153"/>
                </a:cubicBezTo>
                <a:cubicBezTo>
                  <a:pt x="17" y="146"/>
                  <a:pt x="14" y="138"/>
                  <a:pt x="14" y="130"/>
                </a:cubicBezTo>
                <a:cubicBezTo>
                  <a:pt x="14" y="102"/>
                  <a:pt x="49" y="45"/>
                  <a:pt x="49" y="45"/>
                </a:cubicBezTo>
                <a:cubicBezTo>
                  <a:pt x="49" y="45"/>
                  <a:pt x="25" y="106"/>
                  <a:pt x="25" y="130"/>
                </a:cubicBezTo>
                <a:cubicBezTo>
                  <a:pt x="25" y="136"/>
                  <a:pt x="26" y="142"/>
                  <a:pt x="30" y="147"/>
                </a:cubicBezTo>
                <a:cubicBezTo>
                  <a:pt x="31" y="150"/>
                  <a:pt x="30" y="153"/>
                  <a:pt x="28" y="154"/>
                </a:cubicBezTo>
                <a:close/>
                <a:moveTo>
                  <a:pt x="58" y="174"/>
                </a:moveTo>
                <a:cubicBezTo>
                  <a:pt x="51" y="174"/>
                  <a:pt x="43" y="171"/>
                  <a:pt x="36" y="168"/>
                </a:cubicBezTo>
                <a:cubicBezTo>
                  <a:pt x="34" y="166"/>
                  <a:pt x="33" y="163"/>
                  <a:pt x="34" y="161"/>
                </a:cubicBezTo>
                <a:cubicBezTo>
                  <a:pt x="36" y="158"/>
                  <a:pt x="39" y="157"/>
                  <a:pt x="42" y="159"/>
                </a:cubicBezTo>
                <a:cubicBezTo>
                  <a:pt x="47" y="162"/>
                  <a:pt x="52" y="163"/>
                  <a:pt x="58" y="163"/>
                </a:cubicBezTo>
                <a:cubicBezTo>
                  <a:pt x="61" y="163"/>
                  <a:pt x="63" y="166"/>
                  <a:pt x="63" y="168"/>
                </a:cubicBezTo>
                <a:cubicBezTo>
                  <a:pt x="63" y="171"/>
                  <a:pt x="61" y="174"/>
                  <a:pt x="58" y="174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6" name="Freeform 45">
            <a:extLst>
              <a:ext uri="{FF2B5EF4-FFF2-40B4-BE49-F238E27FC236}">
                <a16:creationId xmlns:a16="http://schemas.microsoft.com/office/drawing/2014/main" id="{943CCB5D-498A-44FD-AE3A-4CF208CC103A}"/>
              </a:ext>
            </a:extLst>
          </p:cNvPr>
          <p:cNvSpPr>
            <a:spLocks noEditPoints="1"/>
          </p:cNvSpPr>
          <p:nvPr/>
        </p:nvSpPr>
        <p:spPr bwMode="auto">
          <a:xfrm>
            <a:off x="8147209" y="2988108"/>
            <a:ext cx="536843" cy="541701"/>
          </a:xfrm>
          <a:custGeom>
            <a:avLst/>
            <a:gdLst>
              <a:gd name="T0" fmla="*/ 84 w 187"/>
              <a:gd name="T1" fmla="*/ 52 h 188"/>
              <a:gd name="T2" fmla="*/ 52 w 187"/>
              <a:gd name="T3" fmla="*/ 99 h 188"/>
              <a:gd name="T4" fmla="*/ 135 w 187"/>
              <a:gd name="T5" fmla="*/ 103 h 188"/>
              <a:gd name="T6" fmla="*/ 99 w 187"/>
              <a:gd name="T7" fmla="*/ 52 h 188"/>
              <a:gd name="T8" fmla="*/ 60 w 187"/>
              <a:gd name="T9" fmla="*/ 89 h 188"/>
              <a:gd name="T10" fmla="*/ 63 w 187"/>
              <a:gd name="T11" fmla="*/ 88 h 188"/>
              <a:gd name="T12" fmla="*/ 68 w 187"/>
              <a:gd name="T13" fmla="*/ 98 h 188"/>
              <a:gd name="T14" fmla="*/ 69 w 187"/>
              <a:gd name="T15" fmla="*/ 94 h 188"/>
              <a:gd name="T16" fmla="*/ 73 w 187"/>
              <a:gd name="T17" fmla="*/ 74 h 188"/>
              <a:gd name="T18" fmla="*/ 77 w 187"/>
              <a:gd name="T19" fmla="*/ 77 h 188"/>
              <a:gd name="T20" fmla="*/ 73 w 187"/>
              <a:gd name="T21" fmla="*/ 74 h 188"/>
              <a:gd name="T22" fmla="*/ 74 w 187"/>
              <a:gd name="T23" fmla="*/ 104 h 188"/>
              <a:gd name="T24" fmla="*/ 78 w 187"/>
              <a:gd name="T25" fmla="*/ 103 h 188"/>
              <a:gd name="T26" fmla="*/ 82 w 187"/>
              <a:gd name="T27" fmla="*/ 81 h 188"/>
              <a:gd name="T28" fmla="*/ 82 w 187"/>
              <a:gd name="T29" fmla="*/ 84 h 188"/>
              <a:gd name="T30" fmla="*/ 85 w 187"/>
              <a:gd name="T31" fmla="*/ 113 h 188"/>
              <a:gd name="T32" fmla="*/ 81 w 187"/>
              <a:gd name="T33" fmla="*/ 109 h 188"/>
              <a:gd name="T34" fmla="*/ 85 w 187"/>
              <a:gd name="T35" fmla="*/ 113 h 188"/>
              <a:gd name="T36" fmla="*/ 90 w 187"/>
              <a:gd name="T37" fmla="*/ 61 h 188"/>
              <a:gd name="T38" fmla="*/ 87 w 187"/>
              <a:gd name="T39" fmla="*/ 62 h 188"/>
              <a:gd name="T40" fmla="*/ 88 w 187"/>
              <a:gd name="T41" fmla="*/ 88 h 188"/>
              <a:gd name="T42" fmla="*/ 91 w 187"/>
              <a:gd name="T43" fmla="*/ 92 h 188"/>
              <a:gd name="T44" fmla="*/ 93 w 187"/>
              <a:gd name="T45" fmla="*/ 120 h 188"/>
              <a:gd name="T46" fmla="*/ 89 w 187"/>
              <a:gd name="T47" fmla="*/ 116 h 188"/>
              <a:gd name="T48" fmla="*/ 93 w 187"/>
              <a:gd name="T49" fmla="*/ 120 h 188"/>
              <a:gd name="T50" fmla="*/ 97 w 187"/>
              <a:gd name="T51" fmla="*/ 69 h 188"/>
              <a:gd name="T52" fmla="*/ 94 w 187"/>
              <a:gd name="T53" fmla="*/ 69 h 188"/>
              <a:gd name="T54" fmla="*/ 95 w 187"/>
              <a:gd name="T55" fmla="*/ 95 h 188"/>
              <a:gd name="T56" fmla="*/ 99 w 187"/>
              <a:gd name="T57" fmla="*/ 99 h 188"/>
              <a:gd name="T58" fmla="*/ 99 w 187"/>
              <a:gd name="T59" fmla="*/ 127 h 188"/>
              <a:gd name="T60" fmla="*/ 96 w 187"/>
              <a:gd name="T61" fmla="*/ 124 h 188"/>
              <a:gd name="T62" fmla="*/ 99 w 187"/>
              <a:gd name="T63" fmla="*/ 127 h 188"/>
              <a:gd name="T64" fmla="*/ 105 w 187"/>
              <a:gd name="T65" fmla="*/ 76 h 188"/>
              <a:gd name="T66" fmla="*/ 101 w 187"/>
              <a:gd name="T67" fmla="*/ 76 h 188"/>
              <a:gd name="T68" fmla="*/ 104 w 187"/>
              <a:gd name="T69" fmla="*/ 107 h 188"/>
              <a:gd name="T70" fmla="*/ 105 w 187"/>
              <a:gd name="T71" fmla="*/ 103 h 188"/>
              <a:gd name="T72" fmla="*/ 109 w 187"/>
              <a:gd name="T73" fmla="*/ 82 h 188"/>
              <a:gd name="T74" fmla="*/ 113 w 187"/>
              <a:gd name="T75" fmla="*/ 86 h 188"/>
              <a:gd name="T76" fmla="*/ 109 w 187"/>
              <a:gd name="T77" fmla="*/ 82 h 188"/>
              <a:gd name="T78" fmla="*/ 110 w 187"/>
              <a:gd name="T79" fmla="*/ 112 h 188"/>
              <a:gd name="T80" fmla="*/ 113 w 187"/>
              <a:gd name="T81" fmla="*/ 111 h 188"/>
              <a:gd name="T82" fmla="*/ 118 w 187"/>
              <a:gd name="T83" fmla="*/ 93 h 188"/>
              <a:gd name="T84" fmla="*/ 118 w 187"/>
              <a:gd name="T85" fmla="*/ 89 h 188"/>
              <a:gd name="T86" fmla="*/ 127 w 187"/>
              <a:gd name="T87" fmla="*/ 100 h 188"/>
              <a:gd name="T88" fmla="*/ 124 w 187"/>
              <a:gd name="T89" fmla="*/ 97 h 188"/>
              <a:gd name="T90" fmla="*/ 127 w 187"/>
              <a:gd name="T91" fmla="*/ 100 h 188"/>
              <a:gd name="T92" fmla="*/ 54 w 187"/>
              <a:gd name="T93" fmla="*/ 184 h 188"/>
              <a:gd name="T94" fmla="*/ 0 w 187"/>
              <a:gd name="T95" fmla="*/ 141 h 188"/>
              <a:gd name="T96" fmla="*/ 47 w 187"/>
              <a:gd name="T97" fmla="*/ 105 h 188"/>
              <a:gd name="T98" fmla="*/ 187 w 187"/>
              <a:gd name="T99" fmla="*/ 46 h 188"/>
              <a:gd name="T100" fmla="*/ 144 w 187"/>
              <a:gd name="T101" fmla="*/ 93 h 188"/>
              <a:gd name="T102" fmla="*/ 93 w 187"/>
              <a:gd name="T103" fmla="*/ 43 h 188"/>
              <a:gd name="T104" fmla="*/ 148 w 187"/>
              <a:gd name="T105" fmla="*/ 3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87" h="188">
                <a:moveTo>
                  <a:pt x="99" y="52"/>
                </a:moveTo>
                <a:cubicBezTo>
                  <a:pt x="97" y="50"/>
                  <a:pt x="94" y="49"/>
                  <a:pt x="91" y="49"/>
                </a:cubicBezTo>
                <a:cubicBezTo>
                  <a:pt x="88" y="49"/>
                  <a:pt x="86" y="50"/>
                  <a:pt x="84" y="52"/>
                </a:cubicBezTo>
                <a:cubicBezTo>
                  <a:pt x="68" y="68"/>
                  <a:pt x="68" y="68"/>
                  <a:pt x="68" y="68"/>
                </a:cubicBezTo>
                <a:cubicBezTo>
                  <a:pt x="52" y="84"/>
                  <a:pt x="52" y="84"/>
                  <a:pt x="52" y="84"/>
                </a:cubicBezTo>
                <a:cubicBezTo>
                  <a:pt x="48" y="88"/>
                  <a:pt x="48" y="95"/>
                  <a:pt x="52" y="99"/>
                </a:cubicBezTo>
                <a:cubicBezTo>
                  <a:pt x="88" y="135"/>
                  <a:pt x="88" y="135"/>
                  <a:pt x="88" y="135"/>
                </a:cubicBezTo>
                <a:cubicBezTo>
                  <a:pt x="92" y="139"/>
                  <a:pt x="99" y="139"/>
                  <a:pt x="103" y="135"/>
                </a:cubicBezTo>
                <a:cubicBezTo>
                  <a:pt x="135" y="103"/>
                  <a:pt x="135" y="103"/>
                  <a:pt x="135" y="103"/>
                </a:cubicBezTo>
                <a:cubicBezTo>
                  <a:pt x="137" y="101"/>
                  <a:pt x="138" y="99"/>
                  <a:pt x="138" y="96"/>
                </a:cubicBezTo>
                <a:cubicBezTo>
                  <a:pt x="138" y="93"/>
                  <a:pt x="137" y="90"/>
                  <a:pt x="135" y="88"/>
                </a:cubicBezTo>
                <a:lnTo>
                  <a:pt x="99" y="52"/>
                </a:lnTo>
                <a:close/>
                <a:moveTo>
                  <a:pt x="63" y="90"/>
                </a:moveTo>
                <a:cubicBezTo>
                  <a:pt x="62" y="91"/>
                  <a:pt x="61" y="91"/>
                  <a:pt x="61" y="90"/>
                </a:cubicBezTo>
                <a:cubicBezTo>
                  <a:pt x="60" y="89"/>
                  <a:pt x="60" y="89"/>
                  <a:pt x="60" y="89"/>
                </a:cubicBezTo>
                <a:cubicBezTo>
                  <a:pt x="59" y="89"/>
                  <a:pt x="59" y="88"/>
                  <a:pt x="60" y="87"/>
                </a:cubicBezTo>
                <a:cubicBezTo>
                  <a:pt x="60" y="87"/>
                  <a:pt x="61" y="87"/>
                  <a:pt x="62" y="88"/>
                </a:cubicBezTo>
                <a:cubicBezTo>
                  <a:pt x="63" y="88"/>
                  <a:pt x="63" y="88"/>
                  <a:pt x="63" y="88"/>
                </a:cubicBezTo>
                <a:cubicBezTo>
                  <a:pt x="63" y="89"/>
                  <a:pt x="63" y="90"/>
                  <a:pt x="63" y="90"/>
                </a:cubicBezTo>
                <a:close/>
                <a:moveTo>
                  <a:pt x="70" y="98"/>
                </a:moveTo>
                <a:cubicBezTo>
                  <a:pt x="70" y="99"/>
                  <a:pt x="69" y="98"/>
                  <a:pt x="68" y="98"/>
                </a:cubicBezTo>
                <a:cubicBezTo>
                  <a:pt x="67" y="96"/>
                  <a:pt x="67" y="96"/>
                  <a:pt x="67" y="96"/>
                </a:cubicBezTo>
                <a:cubicBezTo>
                  <a:pt x="66" y="96"/>
                  <a:pt x="66" y="95"/>
                  <a:pt x="67" y="94"/>
                </a:cubicBezTo>
                <a:cubicBezTo>
                  <a:pt x="67" y="93"/>
                  <a:pt x="68" y="94"/>
                  <a:pt x="69" y="94"/>
                </a:cubicBezTo>
                <a:cubicBezTo>
                  <a:pt x="70" y="96"/>
                  <a:pt x="70" y="96"/>
                  <a:pt x="70" y="96"/>
                </a:cubicBezTo>
                <a:cubicBezTo>
                  <a:pt x="71" y="96"/>
                  <a:pt x="71" y="97"/>
                  <a:pt x="70" y="98"/>
                </a:cubicBezTo>
                <a:close/>
                <a:moveTo>
                  <a:pt x="73" y="74"/>
                </a:moveTo>
                <a:cubicBezTo>
                  <a:pt x="74" y="73"/>
                  <a:pt x="75" y="73"/>
                  <a:pt x="76" y="74"/>
                </a:cubicBezTo>
                <a:cubicBezTo>
                  <a:pt x="76" y="75"/>
                  <a:pt x="76" y="75"/>
                  <a:pt x="76" y="75"/>
                </a:cubicBezTo>
                <a:cubicBezTo>
                  <a:pt x="77" y="75"/>
                  <a:pt x="77" y="76"/>
                  <a:pt x="77" y="77"/>
                </a:cubicBezTo>
                <a:cubicBezTo>
                  <a:pt x="76" y="77"/>
                  <a:pt x="75" y="77"/>
                  <a:pt x="74" y="77"/>
                </a:cubicBezTo>
                <a:cubicBezTo>
                  <a:pt x="74" y="76"/>
                  <a:pt x="74" y="76"/>
                  <a:pt x="74" y="76"/>
                </a:cubicBezTo>
                <a:cubicBezTo>
                  <a:pt x="73" y="75"/>
                  <a:pt x="73" y="74"/>
                  <a:pt x="73" y="74"/>
                </a:cubicBezTo>
                <a:close/>
                <a:moveTo>
                  <a:pt x="78" y="105"/>
                </a:moveTo>
                <a:cubicBezTo>
                  <a:pt x="77" y="106"/>
                  <a:pt x="76" y="106"/>
                  <a:pt x="76" y="105"/>
                </a:cubicBezTo>
                <a:cubicBezTo>
                  <a:pt x="74" y="104"/>
                  <a:pt x="74" y="104"/>
                  <a:pt x="74" y="104"/>
                </a:cubicBezTo>
                <a:cubicBezTo>
                  <a:pt x="73" y="103"/>
                  <a:pt x="73" y="102"/>
                  <a:pt x="74" y="102"/>
                </a:cubicBezTo>
                <a:cubicBezTo>
                  <a:pt x="75" y="101"/>
                  <a:pt x="75" y="101"/>
                  <a:pt x="76" y="102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78" y="104"/>
                  <a:pt x="78" y="105"/>
                  <a:pt x="78" y="105"/>
                </a:cubicBezTo>
                <a:close/>
                <a:moveTo>
                  <a:pt x="80" y="80"/>
                </a:moveTo>
                <a:cubicBezTo>
                  <a:pt x="81" y="80"/>
                  <a:pt x="82" y="80"/>
                  <a:pt x="82" y="81"/>
                </a:cubicBezTo>
                <a:cubicBezTo>
                  <a:pt x="84" y="82"/>
                  <a:pt x="84" y="82"/>
                  <a:pt x="84" y="82"/>
                </a:cubicBezTo>
                <a:cubicBezTo>
                  <a:pt x="85" y="83"/>
                  <a:pt x="85" y="84"/>
                  <a:pt x="84" y="84"/>
                </a:cubicBezTo>
                <a:cubicBezTo>
                  <a:pt x="83" y="85"/>
                  <a:pt x="83" y="85"/>
                  <a:pt x="82" y="84"/>
                </a:cubicBezTo>
                <a:cubicBezTo>
                  <a:pt x="80" y="83"/>
                  <a:pt x="80" y="83"/>
                  <a:pt x="80" y="83"/>
                </a:cubicBezTo>
                <a:cubicBezTo>
                  <a:pt x="80" y="82"/>
                  <a:pt x="80" y="81"/>
                  <a:pt x="80" y="80"/>
                </a:cubicBezTo>
                <a:close/>
                <a:moveTo>
                  <a:pt x="85" y="113"/>
                </a:moveTo>
                <a:cubicBezTo>
                  <a:pt x="85" y="113"/>
                  <a:pt x="84" y="113"/>
                  <a:pt x="83" y="113"/>
                </a:cubicBezTo>
                <a:cubicBezTo>
                  <a:pt x="82" y="111"/>
                  <a:pt x="82" y="111"/>
                  <a:pt x="82" y="111"/>
                </a:cubicBezTo>
                <a:cubicBezTo>
                  <a:pt x="81" y="110"/>
                  <a:pt x="81" y="110"/>
                  <a:pt x="81" y="109"/>
                </a:cubicBezTo>
                <a:cubicBezTo>
                  <a:pt x="82" y="108"/>
                  <a:pt x="83" y="108"/>
                  <a:pt x="84" y="109"/>
                </a:cubicBezTo>
                <a:cubicBezTo>
                  <a:pt x="85" y="111"/>
                  <a:pt x="85" y="111"/>
                  <a:pt x="85" y="111"/>
                </a:cubicBezTo>
                <a:cubicBezTo>
                  <a:pt x="86" y="111"/>
                  <a:pt x="86" y="112"/>
                  <a:pt x="85" y="113"/>
                </a:cubicBezTo>
                <a:close/>
                <a:moveTo>
                  <a:pt x="87" y="60"/>
                </a:moveTo>
                <a:cubicBezTo>
                  <a:pt x="88" y="60"/>
                  <a:pt x="89" y="60"/>
                  <a:pt x="89" y="60"/>
                </a:cubicBezTo>
                <a:cubicBezTo>
                  <a:pt x="90" y="61"/>
                  <a:pt x="90" y="61"/>
                  <a:pt x="90" y="61"/>
                </a:cubicBezTo>
                <a:cubicBezTo>
                  <a:pt x="91" y="62"/>
                  <a:pt x="91" y="63"/>
                  <a:pt x="90" y="63"/>
                </a:cubicBezTo>
                <a:cubicBezTo>
                  <a:pt x="90" y="64"/>
                  <a:pt x="89" y="64"/>
                  <a:pt x="88" y="63"/>
                </a:cubicBezTo>
                <a:cubicBezTo>
                  <a:pt x="87" y="62"/>
                  <a:pt x="87" y="62"/>
                  <a:pt x="87" y="62"/>
                </a:cubicBezTo>
                <a:cubicBezTo>
                  <a:pt x="87" y="62"/>
                  <a:pt x="86" y="61"/>
                  <a:pt x="87" y="60"/>
                </a:cubicBezTo>
                <a:close/>
                <a:moveTo>
                  <a:pt x="88" y="90"/>
                </a:moveTo>
                <a:cubicBezTo>
                  <a:pt x="87" y="89"/>
                  <a:pt x="87" y="88"/>
                  <a:pt x="88" y="88"/>
                </a:cubicBezTo>
                <a:cubicBezTo>
                  <a:pt x="88" y="87"/>
                  <a:pt x="89" y="87"/>
                  <a:pt x="90" y="88"/>
                </a:cubicBezTo>
                <a:cubicBezTo>
                  <a:pt x="91" y="90"/>
                  <a:pt x="91" y="90"/>
                  <a:pt x="91" y="90"/>
                </a:cubicBezTo>
                <a:cubicBezTo>
                  <a:pt x="92" y="90"/>
                  <a:pt x="92" y="91"/>
                  <a:pt x="91" y="92"/>
                </a:cubicBezTo>
                <a:cubicBezTo>
                  <a:pt x="91" y="92"/>
                  <a:pt x="90" y="92"/>
                  <a:pt x="89" y="92"/>
                </a:cubicBezTo>
                <a:lnTo>
                  <a:pt x="88" y="90"/>
                </a:lnTo>
                <a:close/>
                <a:moveTo>
                  <a:pt x="93" y="120"/>
                </a:moveTo>
                <a:cubicBezTo>
                  <a:pt x="92" y="121"/>
                  <a:pt x="91" y="121"/>
                  <a:pt x="91" y="120"/>
                </a:cubicBezTo>
                <a:cubicBezTo>
                  <a:pt x="89" y="119"/>
                  <a:pt x="89" y="119"/>
                  <a:pt x="89" y="119"/>
                </a:cubicBezTo>
                <a:cubicBezTo>
                  <a:pt x="88" y="118"/>
                  <a:pt x="88" y="117"/>
                  <a:pt x="89" y="116"/>
                </a:cubicBezTo>
                <a:cubicBezTo>
                  <a:pt x="89" y="116"/>
                  <a:pt x="90" y="116"/>
                  <a:pt x="91" y="117"/>
                </a:cubicBezTo>
                <a:cubicBezTo>
                  <a:pt x="93" y="118"/>
                  <a:pt x="93" y="118"/>
                  <a:pt x="93" y="118"/>
                </a:cubicBezTo>
                <a:cubicBezTo>
                  <a:pt x="93" y="119"/>
                  <a:pt x="93" y="120"/>
                  <a:pt x="93" y="120"/>
                </a:cubicBezTo>
                <a:close/>
                <a:moveTo>
                  <a:pt x="94" y="67"/>
                </a:moveTo>
                <a:cubicBezTo>
                  <a:pt x="94" y="66"/>
                  <a:pt x="95" y="66"/>
                  <a:pt x="96" y="67"/>
                </a:cubicBezTo>
                <a:cubicBezTo>
                  <a:pt x="97" y="69"/>
                  <a:pt x="97" y="69"/>
                  <a:pt x="97" y="69"/>
                </a:cubicBezTo>
                <a:cubicBezTo>
                  <a:pt x="98" y="69"/>
                  <a:pt x="98" y="70"/>
                  <a:pt x="98" y="71"/>
                </a:cubicBezTo>
                <a:cubicBezTo>
                  <a:pt x="97" y="71"/>
                  <a:pt x="96" y="71"/>
                  <a:pt x="95" y="71"/>
                </a:cubicBezTo>
                <a:cubicBezTo>
                  <a:pt x="94" y="69"/>
                  <a:pt x="94" y="69"/>
                  <a:pt x="94" y="69"/>
                </a:cubicBezTo>
                <a:cubicBezTo>
                  <a:pt x="93" y="68"/>
                  <a:pt x="93" y="67"/>
                  <a:pt x="94" y="67"/>
                </a:cubicBezTo>
                <a:close/>
                <a:moveTo>
                  <a:pt x="95" y="97"/>
                </a:moveTo>
                <a:cubicBezTo>
                  <a:pt x="95" y="97"/>
                  <a:pt x="94" y="96"/>
                  <a:pt x="95" y="95"/>
                </a:cubicBezTo>
                <a:cubicBezTo>
                  <a:pt x="96" y="95"/>
                  <a:pt x="97" y="95"/>
                  <a:pt x="97" y="96"/>
                </a:cubicBezTo>
                <a:cubicBezTo>
                  <a:pt x="99" y="97"/>
                  <a:pt x="99" y="97"/>
                  <a:pt x="99" y="97"/>
                </a:cubicBezTo>
                <a:cubicBezTo>
                  <a:pt x="99" y="98"/>
                  <a:pt x="100" y="99"/>
                  <a:pt x="99" y="99"/>
                </a:cubicBezTo>
                <a:cubicBezTo>
                  <a:pt x="98" y="100"/>
                  <a:pt x="97" y="100"/>
                  <a:pt x="97" y="99"/>
                </a:cubicBezTo>
                <a:lnTo>
                  <a:pt x="95" y="97"/>
                </a:lnTo>
                <a:close/>
                <a:moveTo>
                  <a:pt x="99" y="127"/>
                </a:moveTo>
                <a:cubicBezTo>
                  <a:pt x="99" y="128"/>
                  <a:pt x="98" y="128"/>
                  <a:pt x="97" y="127"/>
                </a:cubicBezTo>
                <a:cubicBezTo>
                  <a:pt x="97" y="126"/>
                  <a:pt x="97" y="126"/>
                  <a:pt x="97" y="126"/>
                </a:cubicBezTo>
                <a:cubicBezTo>
                  <a:pt x="96" y="125"/>
                  <a:pt x="96" y="124"/>
                  <a:pt x="96" y="124"/>
                </a:cubicBezTo>
                <a:cubicBezTo>
                  <a:pt x="97" y="123"/>
                  <a:pt x="98" y="123"/>
                  <a:pt x="99" y="124"/>
                </a:cubicBezTo>
                <a:cubicBezTo>
                  <a:pt x="99" y="125"/>
                  <a:pt x="99" y="125"/>
                  <a:pt x="99" y="125"/>
                </a:cubicBezTo>
                <a:cubicBezTo>
                  <a:pt x="100" y="126"/>
                  <a:pt x="100" y="126"/>
                  <a:pt x="99" y="127"/>
                </a:cubicBezTo>
                <a:close/>
                <a:moveTo>
                  <a:pt x="101" y="74"/>
                </a:moveTo>
                <a:cubicBezTo>
                  <a:pt x="102" y="74"/>
                  <a:pt x="103" y="74"/>
                  <a:pt x="103" y="74"/>
                </a:cubicBezTo>
                <a:cubicBezTo>
                  <a:pt x="105" y="76"/>
                  <a:pt x="105" y="76"/>
                  <a:pt x="105" y="76"/>
                </a:cubicBezTo>
                <a:cubicBezTo>
                  <a:pt x="106" y="77"/>
                  <a:pt x="106" y="78"/>
                  <a:pt x="105" y="78"/>
                </a:cubicBezTo>
                <a:cubicBezTo>
                  <a:pt x="105" y="79"/>
                  <a:pt x="104" y="79"/>
                  <a:pt x="103" y="78"/>
                </a:cubicBezTo>
                <a:cubicBezTo>
                  <a:pt x="101" y="76"/>
                  <a:pt x="101" y="76"/>
                  <a:pt x="101" y="76"/>
                </a:cubicBezTo>
                <a:cubicBezTo>
                  <a:pt x="101" y="76"/>
                  <a:pt x="101" y="75"/>
                  <a:pt x="101" y="74"/>
                </a:cubicBezTo>
                <a:close/>
                <a:moveTo>
                  <a:pt x="106" y="107"/>
                </a:moveTo>
                <a:cubicBezTo>
                  <a:pt x="106" y="107"/>
                  <a:pt x="105" y="107"/>
                  <a:pt x="104" y="107"/>
                </a:cubicBezTo>
                <a:cubicBezTo>
                  <a:pt x="103" y="105"/>
                  <a:pt x="103" y="105"/>
                  <a:pt x="103" y="105"/>
                </a:cubicBezTo>
                <a:cubicBezTo>
                  <a:pt x="102" y="104"/>
                  <a:pt x="102" y="103"/>
                  <a:pt x="103" y="103"/>
                </a:cubicBezTo>
                <a:cubicBezTo>
                  <a:pt x="103" y="102"/>
                  <a:pt x="104" y="102"/>
                  <a:pt x="105" y="103"/>
                </a:cubicBezTo>
                <a:cubicBezTo>
                  <a:pt x="106" y="105"/>
                  <a:pt x="106" y="105"/>
                  <a:pt x="106" y="105"/>
                </a:cubicBezTo>
                <a:cubicBezTo>
                  <a:pt x="107" y="105"/>
                  <a:pt x="107" y="106"/>
                  <a:pt x="106" y="107"/>
                </a:cubicBezTo>
                <a:close/>
                <a:moveTo>
                  <a:pt x="109" y="82"/>
                </a:moveTo>
                <a:cubicBezTo>
                  <a:pt x="109" y="81"/>
                  <a:pt x="110" y="81"/>
                  <a:pt x="111" y="82"/>
                </a:cubicBezTo>
                <a:cubicBezTo>
                  <a:pt x="112" y="84"/>
                  <a:pt x="112" y="84"/>
                  <a:pt x="112" y="84"/>
                </a:cubicBezTo>
                <a:cubicBezTo>
                  <a:pt x="113" y="84"/>
                  <a:pt x="113" y="85"/>
                  <a:pt x="113" y="86"/>
                </a:cubicBezTo>
                <a:cubicBezTo>
                  <a:pt x="112" y="86"/>
                  <a:pt x="111" y="86"/>
                  <a:pt x="110" y="86"/>
                </a:cubicBezTo>
                <a:cubicBezTo>
                  <a:pt x="109" y="84"/>
                  <a:pt x="109" y="84"/>
                  <a:pt x="109" y="84"/>
                </a:cubicBezTo>
                <a:cubicBezTo>
                  <a:pt x="108" y="83"/>
                  <a:pt x="108" y="82"/>
                  <a:pt x="109" y="82"/>
                </a:cubicBezTo>
                <a:close/>
                <a:moveTo>
                  <a:pt x="113" y="113"/>
                </a:moveTo>
                <a:cubicBezTo>
                  <a:pt x="113" y="114"/>
                  <a:pt x="112" y="114"/>
                  <a:pt x="111" y="113"/>
                </a:cubicBezTo>
                <a:cubicBezTo>
                  <a:pt x="110" y="112"/>
                  <a:pt x="110" y="112"/>
                  <a:pt x="110" y="112"/>
                </a:cubicBezTo>
                <a:cubicBezTo>
                  <a:pt x="109" y="112"/>
                  <a:pt x="109" y="111"/>
                  <a:pt x="110" y="110"/>
                </a:cubicBezTo>
                <a:cubicBezTo>
                  <a:pt x="111" y="110"/>
                  <a:pt x="111" y="110"/>
                  <a:pt x="112" y="110"/>
                </a:cubicBezTo>
                <a:cubicBezTo>
                  <a:pt x="113" y="111"/>
                  <a:pt x="113" y="111"/>
                  <a:pt x="113" y="111"/>
                </a:cubicBezTo>
                <a:cubicBezTo>
                  <a:pt x="114" y="112"/>
                  <a:pt x="114" y="113"/>
                  <a:pt x="113" y="113"/>
                </a:cubicBezTo>
                <a:close/>
                <a:moveTo>
                  <a:pt x="120" y="93"/>
                </a:moveTo>
                <a:cubicBezTo>
                  <a:pt x="119" y="94"/>
                  <a:pt x="119" y="94"/>
                  <a:pt x="118" y="93"/>
                </a:cubicBezTo>
                <a:cubicBezTo>
                  <a:pt x="116" y="91"/>
                  <a:pt x="116" y="91"/>
                  <a:pt x="116" y="91"/>
                </a:cubicBezTo>
                <a:cubicBezTo>
                  <a:pt x="116" y="91"/>
                  <a:pt x="116" y="90"/>
                  <a:pt x="116" y="89"/>
                </a:cubicBezTo>
                <a:cubicBezTo>
                  <a:pt x="117" y="89"/>
                  <a:pt x="118" y="89"/>
                  <a:pt x="118" y="89"/>
                </a:cubicBezTo>
                <a:cubicBezTo>
                  <a:pt x="120" y="91"/>
                  <a:pt x="120" y="91"/>
                  <a:pt x="120" y="91"/>
                </a:cubicBezTo>
                <a:cubicBezTo>
                  <a:pt x="121" y="92"/>
                  <a:pt x="121" y="93"/>
                  <a:pt x="120" y="93"/>
                </a:cubicBezTo>
                <a:close/>
                <a:moveTo>
                  <a:pt x="127" y="100"/>
                </a:moveTo>
                <a:cubicBezTo>
                  <a:pt x="126" y="100"/>
                  <a:pt x="125" y="100"/>
                  <a:pt x="125" y="100"/>
                </a:cubicBezTo>
                <a:cubicBezTo>
                  <a:pt x="124" y="99"/>
                  <a:pt x="124" y="99"/>
                  <a:pt x="124" y="99"/>
                </a:cubicBezTo>
                <a:cubicBezTo>
                  <a:pt x="123" y="98"/>
                  <a:pt x="123" y="97"/>
                  <a:pt x="124" y="97"/>
                </a:cubicBezTo>
                <a:cubicBezTo>
                  <a:pt x="124" y="96"/>
                  <a:pt x="125" y="96"/>
                  <a:pt x="126" y="97"/>
                </a:cubicBezTo>
                <a:cubicBezTo>
                  <a:pt x="127" y="98"/>
                  <a:pt x="127" y="98"/>
                  <a:pt x="127" y="98"/>
                </a:cubicBezTo>
                <a:cubicBezTo>
                  <a:pt x="127" y="98"/>
                  <a:pt x="127" y="99"/>
                  <a:pt x="127" y="100"/>
                </a:cubicBezTo>
                <a:close/>
                <a:moveTo>
                  <a:pt x="93" y="145"/>
                </a:moveTo>
                <a:cubicBezTo>
                  <a:pt x="93" y="145"/>
                  <a:pt x="93" y="144"/>
                  <a:pt x="93" y="144"/>
                </a:cubicBezTo>
                <a:cubicBezTo>
                  <a:pt x="54" y="184"/>
                  <a:pt x="54" y="184"/>
                  <a:pt x="54" y="184"/>
                </a:cubicBezTo>
                <a:cubicBezTo>
                  <a:pt x="50" y="188"/>
                  <a:pt x="43" y="188"/>
                  <a:pt x="38" y="184"/>
                </a:cubicBezTo>
                <a:cubicBezTo>
                  <a:pt x="3" y="148"/>
                  <a:pt x="3" y="148"/>
                  <a:pt x="3" y="148"/>
                </a:cubicBezTo>
                <a:cubicBezTo>
                  <a:pt x="1" y="146"/>
                  <a:pt x="0" y="144"/>
                  <a:pt x="0" y="141"/>
                </a:cubicBezTo>
                <a:cubicBezTo>
                  <a:pt x="0" y="138"/>
                  <a:pt x="1" y="135"/>
                  <a:pt x="3" y="133"/>
                </a:cubicBezTo>
                <a:cubicBezTo>
                  <a:pt x="42" y="93"/>
                  <a:pt x="42" y="93"/>
                  <a:pt x="42" y="93"/>
                </a:cubicBezTo>
                <a:cubicBezTo>
                  <a:pt x="42" y="97"/>
                  <a:pt x="44" y="102"/>
                  <a:pt x="47" y="105"/>
                </a:cubicBezTo>
                <a:cubicBezTo>
                  <a:pt x="82" y="140"/>
                  <a:pt x="82" y="140"/>
                  <a:pt x="82" y="140"/>
                </a:cubicBezTo>
                <a:cubicBezTo>
                  <a:pt x="85" y="143"/>
                  <a:pt x="89" y="145"/>
                  <a:pt x="93" y="145"/>
                </a:cubicBezTo>
                <a:close/>
                <a:moveTo>
                  <a:pt x="187" y="46"/>
                </a:moveTo>
                <a:cubicBezTo>
                  <a:pt x="187" y="49"/>
                  <a:pt x="186" y="52"/>
                  <a:pt x="184" y="54"/>
                </a:cubicBezTo>
                <a:cubicBezTo>
                  <a:pt x="144" y="94"/>
                  <a:pt x="144" y="94"/>
                  <a:pt x="144" y="94"/>
                </a:cubicBezTo>
                <a:cubicBezTo>
                  <a:pt x="144" y="93"/>
                  <a:pt x="144" y="93"/>
                  <a:pt x="144" y="93"/>
                </a:cubicBezTo>
                <a:cubicBezTo>
                  <a:pt x="144" y="89"/>
                  <a:pt x="143" y="85"/>
                  <a:pt x="140" y="83"/>
                </a:cubicBezTo>
                <a:cubicBezTo>
                  <a:pt x="104" y="47"/>
                  <a:pt x="104" y="47"/>
                  <a:pt x="104" y="47"/>
                </a:cubicBezTo>
                <a:cubicBezTo>
                  <a:pt x="101" y="44"/>
                  <a:pt x="97" y="43"/>
                  <a:pt x="93" y="43"/>
                </a:cubicBezTo>
                <a:cubicBezTo>
                  <a:pt x="133" y="3"/>
                  <a:pt x="133" y="3"/>
                  <a:pt x="133" y="3"/>
                </a:cubicBezTo>
                <a:cubicBezTo>
                  <a:pt x="135" y="1"/>
                  <a:pt x="138" y="0"/>
                  <a:pt x="140" y="0"/>
                </a:cubicBezTo>
                <a:cubicBezTo>
                  <a:pt x="143" y="0"/>
                  <a:pt x="146" y="1"/>
                  <a:pt x="148" y="3"/>
                </a:cubicBezTo>
                <a:cubicBezTo>
                  <a:pt x="184" y="39"/>
                  <a:pt x="184" y="39"/>
                  <a:pt x="184" y="39"/>
                </a:cubicBezTo>
                <a:cubicBezTo>
                  <a:pt x="186" y="41"/>
                  <a:pt x="187" y="44"/>
                  <a:pt x="187" y="46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  <p:sp>
        <p:nvSpPr>
          <p:cNvPr id="37" name="Freeform 47">
            <a:extLst>
              <a:ext uri="{FF2B5EF4-FFF2-40B4-BE49-F238E27FC236}">
                <a16:creationId xmlns:a16="http://schemas.microsoft.com/office/drawing/2014/main" id="{CBDDE0E5-8F4B-4466-BC8B-9FC776EB515A}"/>
              </a:ext>
            </a:extLst>
          </p:cNvPr>
          <p:cNvSpPr>
            <a:spLocks noEditPoints="1"/>
          </p:cNvSpPr>
          <p:nvPr/>
        </p:nvSpPr>
        <p:spPr bwMode="auto">
          <a:xfrm>
            <a:off x="3038587" y="3872646"/>
            <a:ext cx="522267" cy="586640"/>
          </a:xfrm>
          <a:custGeom>
            <a:avLst/>
            <a:gdLst>
              <a:gd name="T0" fmla="*/ 42 w 182"/>
              <a:gd name="T1" fmla="*/ 17 h 204"/>
              <a:gd name="T2" fmla="*/ 39 w 182"/>
              <a:gd name="T3" fmla="*/ 21 h 204"/>
              <a:gd name="T4" fmla="*/ 21 w 182"/>
              <a:gd name="T5" fmla="*/ 39 h 204"/>
              <a:gd name="T6" fmla="*/ 17 w 182"/>
              <a:gd name="T7" fmla="*/ 43 h 204"/>
              <a:gd name="T8" fmla="*/ 13 w 182"/>
              <a:gd name="T9" fmla="*/ 39 h 204"/>
              <a:gd name="T10" fmla="*/ 39 w 182"/>
              <a:gd name="T11" fmla="*/ 14 h 204"/>
              <a:gd name="T12" fmla="*/ 42 w 182"/>
              <a:gd name="T13" fmla="*/ 17 h 204"/>
              <a:gd name="T14" fmla="*/ 68 w 182"/>
              <a:gd name="T15" fmla="*/ 178 h 204"/>
              <a:gd name="T16" fmla="*/ 46 w 182"/>
              <a:gd name="T17" fmla="*/ 185 h 204"/>
              <a:gd name="T18" fmla="*/ 39 w 182"/>
              <a:gd name="T19" fmla="*/ 185 h 204"/>
              <a:gd name="T20" fmla="*/ 0 w 182"/>
              <a:gd name="T21" fmla="*/ 146 h 204"/>
              <a:gd name="T22" fmla="*/ 0 w 182"/>
              <a:gd name="T23" fmla="*/ 39 h 204"/>
              <a:gd name="T24" fmla="*/ 39 w 182"/>
              <a:gd name="T25" fmla="*/ 0 h 204"/>
              <a:gd name="T26" fmla="*/ 46 w 182"/>
              <a:gd name="T27" fmla="*/ 0 h 204"/>
              <a:gd name="T28" fmla="*/ 85 w 182"/>
              <a:gd name="T29" fmla="*/ 39 h 204"/>
              <a:gd name="T30" fmla="*/ 85 w 182"/>
              <a:gd name="T31" fmla="*/ 90 h 204"/>
              <a:gd name="T32" fmla="*/ 75 w 182"/>
              <a:gd name="T33" fmla="*/ 98 h 204"/>
              <a:gd name="T34" fmla="*/ 68 w 182"/>
              <a:gd name="T35" fmla="*/ 178 h 204"/>
              <a:gd name="T36" fmla="*/ 77 w 182"/>
              <a:gd name="T37" fmla="*/ 89 h 204"/>
              <a:gd name="T38" fmla="*/ 77 w 182"/>
              <a:gd name="T39" fmla="*/ 39 h 204"/>
              <a:gd name="T40" fmla="*/ 46 w 182"/>
              <a:gd name="T41" fmla="*/ 8 h 204"/>
              <a:gd name="T42" fmla="*/ 39 w 182"/>
              <a:gd name="T43" fmla="*/ 8 h 204"/>
              <a:gd name="T44" fmla="*/ 7 w 182"/>
              <a:gd name="T45" fmla="*/ 39 h 204"/>
              <a:gd name="T46" fmla="*/ 7 w 182"/>
              <a:gd name="T47" fmla="*/ 89 h 204"/>
              <a:gd name="T48" fmla="*/ 13 w 182"/>
              <a:gd name="T49" fmla="*/ 89 h 204"/>
              <a:gd name="T50" fmla="*/ 13 w 182"/>
              <a:gd name="T51" fmla="*/ 147 h 204"/>
              <a:gd name="T52" fmla="*/ 16 w 182"/>
              <a:gd name="T53" fmla="*/ 150 h 204"/>
              <a:gd name="T54" fmla="*/ 20 w 182"/>
              <a:gd name="T55" fmla="*/ 147 h 204"/>
              <a:gd name="T56" fmla="*/ 20 w 182"/>
              <a:gd name="T57" fmla="*/ 89 h 204"/>
              <a:gd name="T58" fmla="*/ 77 w 182"/>
              <a:gd name="T59" fmla="*/ 89 h 204"/>
              <a:gd name="T60" fmla="*/ 160 w 182"/>
              <a:gd name="T61" fmla="*/ 182 h 204"/>
              <a:gd name="T62" fmla="*/ 81 w 182"/>
              <a:gd name="T63" fmla="*/ 182 h 204"/>
              <a:gd name="T64" fmla="*/ 81 w 182"/>
              <a:gd name="T65" fmla="*/ 103 h 204"/>
              <a:gd name="T66" fmla="*/ 160 w 182"/>
              <a:gd name="T67" fmla="*/ 103 h 204"/>
              <a:gd name="T68" fmla="*/ 160 w 182"/>
              <a:gd name="T69" fmla="*/ 182 h 204"/>
              <a:gd name="T70" fmla="*/ 155 w 182"/>
              <a:gd name="T71" fmla="*/ 108 h 204"/>
              <a:gd name="T72" fmla="*/ 150 w 182"/>
              <a:gd name="T73" fmla="*/ 108 h 204"/>
              <a:gd name="T74" fmla="*/ 86 w 182"/>
              <a:gd name="T75" fmla="*/ 172 h 204"/>
              <a:gd name="T76" fmla="*/ 86 w 182"/>
              <a:gd name="T77" fmla="*/ 178 h 204"/>
              <a:gd name="T78" fmla="*/ 91 w 182"/>
              <a:gd name="T79" fmla="*/ 178 h 204"/>
              <a:gd name="T80" fmla="*/ 155 w 182"/>
              <a:gd name="T81" fmla="*/ 113 h 204"/>
              <a:gd name="T82" fmla="*/ 155 w 182"/>
              <a:gd name="T83" fmla="*/ 108 h 204"/>
              <a:gd name="T84" fmla="*/ 16 w 182"/>
              <a:gd name="T85" fmla="*/ 54 h 204"/>
              <a:gd name="T86" fmla="*/ 13 w 182"/>
              <a:gd name="T87" fmla="*/ 58 h 204"/>
              <a:gd name="T88" fmla="*/ 13 w 182"/>
              <a:gd name="T89" fmla="*/ 89 h 204"/>
              <a:gd name="T90" fmla="*/ 20 w 182"/>
              <a:gd name="T91" fmla="*/ 89 h 204"/>
              <a:gd name="T92" fmla="*/ 20 w 182"/>
              <a:gd name="T93" fmla="*/ 58 h 204"/>
              <a:gd name="T94" fmla="*/ 16 w 182"/>
              <a:gd name="T95" fmla="*/ 54 h 20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182" h="204">
                <a:moveTo>
                  <a:pt x="42" y="17"/>
                </a:moveTo>
                <a:cubicBezTo>
                  <a:pt x="42" y="20"/>
                  <a:pt x="41" y="21"/>
                  <a:pt x="39" y="21"/>
                </a:cubicBezTo>
                <a:cubicBezTo>
                  <a:pt x="29" y="21"/>
                  <a:pt x="21" y="29"/>
                  <a:pt x="21" y="39"/>
                </a:cubicBezTo>
                <a:cubicBezTo>
                  <a:pt x="21" y="41"/>
                  <a:pt x="19" y="43"/>
                  <a:pt x="17" y="43"/>
                </a:cubicBezTo>
                <a:cubicBezTo>
                  <a:pt x="15" y="43"/>
                  <a:pt x="13" y="41"/>
                  <a:pt x="13" y="39"/>
                </a:cubicBezTo>
                <a:cubicBezTo>
                  <a:pt x="13" y="25"/>
                  <a:pt x="25" y="14"/>
                  <a:pt x="39" y="14"/>
                </a:cubicBezTo>
                <a:cubicBezTo>
                  <a:pt x="41" y="14"/>
                  <a:pt x="42" y="15"/>
                  <a:pt x="42" y="17"/>
                </a:cubicBezTo>
                <a:close/>
                <a:moveTo>
                  <a:pt x="68" y="178"/>
                </a:moveTo>
                <a:cubicBezTo>
                  <a:pt x="62" y="182"/>
                  <a:pt x="54" y="185"/>
                  <a:pt x="46" y="185"/>
                </a:cubicBezTo>
                <a:cubicBezTo>
                  <a:pt x="39" y="185"/>
                  <a:pt x="39" y="185"/>
                  <a:pt x="39" y="185"/>
                </a:cubicBezTo>
                <a:cubicBezTo>
                  <a:pt x="17" y="185"/>
                  <a:pt x="0" y="167"/>
                  <a:pt x="0" y="146"/>
                </a:cubicBezTo>
                <a:cubicBezTo>
                  <a:pt x="0" y="39"/>
                  <a:pt x="0" y="39"/>
                  <a:pt x="0" y="39"/>
                </a:cubicBezTo>
                <a:cubicBezTo>
                  <a:pt x="0" y="17"/>
                  <a:pt x="17" y="0"/>
                  <a:pt x="39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68" y="0"/>
                  <a:pt x="85" y="17"/>
                  <a:pt x="85" y="39"/>
                </a:cubicBezTo>
                <a:cubicBezTo>
                  <a:pt x="85" y="90"/>
                  <a:pt x="85" y="90"/>
                  <a:pt x="85" y="90"/>
                </a:cubicBezTo>
                <a:cubicBezTo>
                  <a:pt x="82" y="92"/>
                  <a:pt x="78" y="95"/>
                  <a:pt x="75" y="98"/>
                </a:cubicBezTo>
                <a:cubicBezTo>
                  <a:pt x="54" y="120"/>
                  <a:pt x="51" y="154"/>
                  <a:pt x="68" y="178"/>
                </a:cubicBezTo>
                <a:close/>
                <a:moveTo>
                  <a:pt x="77" y="89"/>
                </a:moveTo>
                <a:cubicBezTo>
                  <a:pt x="77" y="39"/>
                  <a:pt x="77" y="39"/>
                  <a:pt x="77" y="39"/>
                </a:cubicBezTo>
                <a:cubicBezTo>
                  <a:pt x="77" y="22"/>
                  <a:pt x="63" y="8"/>
                  <a:pt x="46" y="8"/>
                </a:cubicBezTo>
                <a:cubicBezTo>
                  <a:pt x="39" y="8"/>
                  <a:pt x="39" y="8"/>
                  <a:pt x="39" y="8"/>
                </a:cubicBezTo>
                <a:cubicBezTo>
                  <a:pt x="21" y="8"/>
                  <a:pt x="7" y="22"/>
                  <a:pt x="7" y="39"/>
                </a:cubicBezTo>
                <a:cubicBezTo>
                  <a:pt x="7" y="89"/>
                  <a:pt x="7" y="89"/>
                  <a:pt x="7" y="89"/>
                </a:cubicBezTo>
                <a:cubicBezTo>
                  <a:pt x="13" y="89"/>
                  <a:pt x="13" y="89"/>
                  <a:pt x="13" y="89"/>
                </a:cubicBezTo>
                <a:cubicBezTo>
                  <a:pt x="13" y="147"/>
                  <a:pt x="13" y="147"/>
                  <a:pt x="13" y="147"/>
                </a:cubicBezTo>
                <a:cubicBezTo>
                  <a:pt x="13" y="148"/>
                  <a:pt x="15" y="150"/>
                  <a:pt x="16" y="150"/>
                </a:cubicBezTo>
                <a:cubicBezTo>
                  <a:pt x="18" y="150"/>
                  <a:pt x="20" y="148"/>
                  <a:pt x="20" y="147"/>
                </a:cubicBezTo>
                <a:cubicBezTo>
                  <a:pt x="20" y="89"/>
                  <a:pt x="20" y="89"/>
                  <a:pt x="20" y="89"/>
                </a:cubicBezTo>
                <a:lnTo>
                  <a:pt x="77" y="89"/>
                </a:lnTo>
                <a:close/>
                <a:moveTo>
                  <a:pt x="160" y="182"/>
                </a:moveTo>
                <a:cubicBezTo>
                  <a:pt x="138" y="204"/>
                  <a:pt x="103" y="204"/>
                  <a:pt x="81" y="182"/>
                </a:cubicBezTo>
                <a:cubicBezTo>
                  <a:pt x="59" y="160"/>
                  <a:pt x="59" y="125"/>
                  <a:pt x="81" y="103"/>
                </a:cubicBezTo>
                <a:cubicBezTo>
                  <a:pt x="103" y="81"/>
                  <a:pt x="138" y="81"/>
                  <a:pt x="160" y="103"/>
                </a:cubicBezTo>
                <a:cubicBezTo>
                  <a:pt x="182" y="125"/>
                  <a:pt x="182" y="160"/>
                  <a:pt x="160" y="182"/>
                </a:cubicBezTo>
                <a:close/>
                <a:moveTo>
                  <a:pt x="155" y="108"/>
                </a:moveTo>
                <a:cubicBezTo>
                  <a:pt x="154" y="106"/>
                  <a:pt x="151" y="106"/>
                  <a:pt x="150" y="108"/>
                </a:cubicBezTo>
                <a:cubicBezTo>
                  <a:pt x="86" y="172"/>
                  <a:pt x="86" y="172"/>
                  <a:pt x="86" y="172"/>
                </a:cubicBezTo>
                <a:cubicBezTo>
                  <a:pt x="84" y="174"/>
                  <a:pt x="84" y="176"/>
                  <a:pt x="86" y="178"/>
                </a:cubicBezTo>
                <a:cubicBezTo>
                  <a:pt x="87" y="179"/>
                  <a:pt x="90" y="179"/>
                  <a:pt x="91" y="178"/>
                </a:cubicBezTo>
                <a:cubicBezTo>
                  <a:pt x="155" y="113"/>
                  <a:pt x="155" y="113"/>
                  <a:pt x="155" y="113"/>
                </a:cubicBezTo>
                <a:cubicBezTo>
                  <a:pt x="157" y="112"/>
                  <a:pt x="157" y="110"/>
                  <a:pt x="155" y="108"/>
                </a:cubicBezTo>
                <a:close/>
                <a:moveTo>
                  <a:pt x="16" y="54"/>
                </a:moveTo>
                <a:cubicBezTo>
                  <a:pt x="15" y="54"/>
                  <a:pt x="13" y="56"/>
                  <a:pt x="13" y="58"/>
                </a:cubicBezTo>
                <a:cubicBezTo>
                  <a:pt x="13" y="89"/>
                  <a:pt x="13" y="89"/>
                  <a:pt x="13" y="89"/>
                </a:cubicBezTo>
                <a:cubicBezTo>
                  <a:pt x="20" y="89"/>
                  <a:pt x="20" y="89"/>
                  <a:pt x="20" y="89"/>
                </a:cubicBezTo>
                <a:cubicBezTo>
                  <a:pt x="20" y="58"/>
                  <a:pt x="20" y="58"/>
                  <a:pt x="20" y="58"/>
                </a:cubicBezTo>
                <a:cubicBezTo>
                  <a:pt x="20" y="56"/>
                  <a:pt x="18" y="54"/>
                  <a:pt x="16" y="54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182880" tIns="91440" rIns="182880" bIns="91440" numCol="1" anchor="t" anchorCtr="0" compatLnSpc="1">
            <a:prstTxWarp prst="textNoShape">
              <a:avLst/>
            </a:prstTxWarp>
          </a:bodyPr>
          <a:lstStyle/>
          <a:p>
            <a:endParaRPr lang="en-US" sz="7200"/>
          </a:p>
        </p:txBody>
      </p:sp>
    </p:spTree>
    <p:extLst>
      <p:ext uri="{BB962C8B-B14F-4D97-AF65-F5344CB8AC3E}">
        <p14:creationId xmlns:p14="http://schemas.microsoft.com/office/powerpoint/2010/main" val="3580206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500"/>
                            </p:stCondLst>
                            <p:childTnLst>
                              <p:par>
                                <p:cTn id="1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1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2000"/>
                            </p:stCondLst>
                            <p:childTnLst>
                              <p:par>
                                <p:cTn id="23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5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2500"/>
                            </p:stCondLst>
                            <p:childTnLst>
                              <p:par>
                                <p:cTn id="27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3000"/>
                            </p:stCondLst>
                            <p:childTnLst>
                              <p:par>
                                <p:cTn id="3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3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5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3500"/>
                            </p:stCondLst>
                            <p:childTnLst>
                              <p:par>
                                <p:cTn id="57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5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6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1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4000"/>
                            </p:stCondLst>
                            <p:childTnLst>
                              <p:par>
                                <p:cTn id="73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0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5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0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1" dur="500" fill="hold"/>
                                        <p:tgtEl>
                                          <p:spTgt spid="3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5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6" dur="500" fill="hold"/>
                                        <p:tgtEl>
                                          <p:spTgt spid="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8" fill="hold">
                            <p:stCondLst>
                              <p:cond delay="4500"/>
                            </p:stCondLst>
                            <p:childTnLst>
                              <p:par>
                                <p:cTn id="9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3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1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9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/>
      <p:bldP spid="14" grpId="0"/>
      <p:bldP spid="15" grpId="0"/>
      <p:bldP spid="16" grpId="0"/>
      <p:bldP spid="17" grpId="0"/>
      <p:bldP spid="23" grpId="0"/>
      <p:bldP spid="24" grpId="0"/>
      <p:bldP spid="25" grpId="0"/>
      <p:bldP spid="26" grpId="0"/>
      <p:bldP spid="27" grpId="0"/>
      <p:bldP spid="28" grpId="0"/>
      <p:bldP spid="29" grpId="0"/>
      <p:bldP spid="30" grpId="0"/>
      <p:bldP spid="31" grpId="0"/>
      <p:bldP spid="32" grpId="0"/>
      <p:bldP spid="33" grpId="0" animBg="1"/>
      <p:bldP spid="34" grpId="0" animBg="1"/>
      <p:bldP spid="35" grpId="0" animBg="1"/>
      <p:bldP spid="36" grpId="0" animBg="1"/>
      <p:bldP spid="37" grpId="0" animBg="1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BBCE-55FA-4F44-8422-E7F3909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PEOPLE PUZZLE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1827891F-6466-4E01-B0C0-22FC52DE8D96}"/>
              </a:ext>
            </a:extLst>
          </p:cNvPr>
          <p:cNvSpPr>
            <a:spLocks/>
          </p:cNvSpPr>
          <p:nvPr/>
        </p:nvSpPr>
        <p:spPr bwMode="auto">
          <a:xfrm flipH="1">
            <a:off x="1854518" y="1719263"/>
            <a:ext cx="2609850" cy="1939925"/>
          </a:xfrm>
          <a:custGeom>
            <a:avLst/>
            <a:gdLst>
              <a:gd name="T0" fmla="*/ 820 w 886"/>
              <a:gd name="T1" fmla="*/ 261 h 659"/>
              <a:gd name="T2" fmla="*/ 750 w 886"/>
              <a:gd name="T3" fmla="*/ 290 h 659"/>
              <a:gd name="T4" fmla="*/ 724 w 886"/>
              <a:gd name="T5" fmla="*/ 251 h 659"/>
              <a:gd name="T6" fmla="*/ 723 w 886"/>
              <a:gd name="T7" fmla="*/ 251 h 659"/>
              <a:gd name="T8" fmla="*/ 723 w 886"/>
              <a:gd name="T9" fmla="*/ 5 h 659"/>
              <a:gd name="T10" fmla="*/ 644 w 886"/>
              <a:gd name="T11" fmla="*/ 0 h 659"/>
              <a:gd name="T12" fmla="*/ 148 w 886"/>
              <a:gd name="T13" fmla="*/ 189 h 659"/>
              <a:gd name="T14" fmla="*/ 7 w 886"/>
              <a:gd name="T15" fmla="*/ 573 h 659"/>
              <a:gd name="T16" fmla="*/ 6 w 886"/>
              <a:gd name="T17" fmla="*/ 586 h 659"/>
              <a:gd name="T18" fmla="*/ 0 w 886"/>
              <a:gd name="T19" fmla="*/ 659 h 659"/>
              <a:gd name="T20" fmla="*/ 175 w 886"/>
              <a:gd name="T21" fmla="*/ 659 h 659"/>
              <a:gd name="T22" fmla="*/ 175 w 886"/>
              <a:gd name="T23" fmla="*/ 659 h 659"/>
              <a:gd name="T24" fmla="*/ 214 w 886"/>
              <a:gd name="T25" fmla="*/ 632 h 659"/>
              <a:gd name="T26" fmla="*/ 185 w 886"/>
              <a:gd name="T27" fmla="*/ 563 h 659"/>
              <a:gd name="T28" fmla="*/ 311 w 886"/>
              <a:gd name="T29" fmla="*/ 563 h 659"/>
              <a:gd name="T30" fmla="*/ 282 w 886"/>
              <a:gd name="T31" fmla="*/ 632 h 659"/>
              <a:gd name="T32" fmla="*/ 336 w 886"/>
              <a:gd name="T33" fmla="*/ 659 h 659"/>
              <a:gd name="T34" fmla="*/ 723 w 886"/>
              <a:gd name="T35" fmla="*/ 659 h 659"/>
              <a:gd name="T36" fmla="*/ 723 w 886"/>
              <a:gd name="T37" fmla="*/ 412 h 659"/>
              <a:gd name="T38" fmla="*/ 750 w 886"/>
              <a:gd name="T39" fmla="*/ 358 h 659"/>
              <a:gd name="T40" fmla="*/ 820 w 886"/>
              <a:gd name="T41" fmla="*/ 387 h 659"/>
              <a:gd name="T42" fmla="*/ 820 w 886"/>
              <a:gd name="T43" fmla="*/ 261 h 6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</a:cxnLst>
            <a:rect l="0" t="0" r="r" b="b"/>
            <a:pathLst>
              <a:path w="886" h="659">
                <a:moveTo>
                  <a:pt x="820" y="261"/>
                </a:moveTo>
                <a:cubicBezTo>
                  <a:pt x="781" y="255"/>
                  <a:pt x="777" y="277"/>
                  <a:pt x="750" y="290"/>
                </a:cubicBezTo>
                <a:cubicBezTo>
                  <a:pt x="737" y="296"/>
                  <a:pt x="726" y="287"/>
                  <a:pt x="724" y="251"/>
                </a:cubicBezTo>
                <a:cubicBezTo>
                  <a:pt x="723" y="251"/>
                  <a:pt x="723" y="251"/>
                  <a:pt x="723" y="251"/>
                </a:cubicBezTo>
                <a:cubicBezTo>
                  <a:pt x="723" y="5"/>
                  <a:pt x="723" y="5"/>
                  <a:pt x="723" y="5"/>
                </a:cubicBezTo>
                <a:cubicBezTo>
                  <a:pt x="697" y="1"/>
                  <a:pt x="671" y="0"/>
                  <a:pt x="644" y="0"/>
                </a:cubicBezTo>
                <a:cubicBezTo>
                  <a:pt x="416" y="0"/>
                  <a:pt x="259" y="60"/>
                  <a:pt x="148" y="189"/>
                </a:cubicBezTo>
                <a:cubicBezTo>
                  <a:pt x="36" y="319"/>
                  <a:pt x="16" y="497"/>
                  <a:pt x="7" y="573"/>
                </a:cubicBezTo>
                <a:cubicBezTo>
                  <a:pt x="7" y="578"/>
                  <a:pt x="6" y="583"/>
                  <a:pt x="6" y="586"/>
                </a:cubicBezTo>
                <a:cubicBezTo>
                  <a:pt x="2" y="616"/>
                  <a:pt x="0" y="640"/>
                  <a:pt x="0" y="659"/>
                </a:cubicBezTo>
                <a:cubicBezTo>
                  <a:pt x="175" y="659"/>
                  <a:pt x="175" y="659"/>
                  <a:pt x="175" y="659"/>
                </a:cubicBezTo>
                <a:cubicBezTo>
                  <a:pt x="175" y="659"/>
                  <a:pt x="175" y="659"/>
                  <a:pt x="175" y="659"/>
                </a:cubicBezTo>
                <a:cubicBezTo>
                  <a:pt x="211" y="656"/>
                  <a:pt x="220" y="645"/>
                  <a:pt x="214" y="632"/>
                </a:cubicBezTo>
                <a:cubicBezTo>
                  <a:pt x="202" y="605"/>
                  <a:pt x="179" y="601"/>
                  <a:pt x="185" y="563"/>
                </a:cubicBezTo>
                <a:cubicBezTo>
                  <a:pt x="195" y="496"/>
                  <a:pt x="301" y="496"/>
                  <a:pt x="311" y="563"/>
                </a:cubicBezTo>
                <a:cubicBezTo>
                  <a:pt x="317" y="601"/>
                  <a:pt x="295" y="605"/>
                  <a:pt x="282" y="632"/>
                </a:cubicBezTo>
                <a:cubicBezTo>
                  <a:pt x="276" y="647"/>
                  <a:pt x="287" y="659"/>
                  <a:pt x="336" y="659"/>
                </a:cubicBezTo>
                <a:cubicBezTo>
                  <a:pt x="723" y="659"/>
                  <a:pt x="723" y="659"/>
                  <a:pt x="723" y="659"/>
                </a:cubicBezTo>
                <a:cubicBezTo>
                  <a:pt x="723" y="412"/>
                  <a:pt x="723" y="412"/>
                  <a:pt x="723" y="412"/>
                </a:cubicBezTo>
                <a:cubicBezTo>
                  <a:pt x="723" y="363"/>
                  <a:pt x="735" y="352"/>
                  <a:pt x="750" y="358"/>
                </a:cubicBezTo>
                <a:cubicBezTo>
                  <a:pt x="777" y="370"/>
                  <a:pt x="781" y="393"/>
                  <a:pt x="820" y="387"/>
                </a:cubicBezTo>
                <a:cubicBezTo>
                  <a:pt x="886" y="377"/>
                  <a:pt x="886" y="271"/>
                  <a:pt x="820" y="26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D1178117-9DEB-49C2-9A62-1F489AC1708D}"/>
              </a:ext>
            </a:extLst>
          </p:cNvPr>
          <p:cNvSpPr>
            <a:spLocks/>
          </p:cNvSpPr>
          <p:nvPr/>
        </p:nvSpPr>
        <p:spPr bwMode="auto">
          <a:xfrm flipH="1">
            <a:off x="603568" y="4852988"/>
            <a:ext cx="3819525" cy="2008187"/>
          </a:xfrm>
          <a:custGeom>
            <a:avLst/>
            <a:gdLst>
              <a:gd name="T0" fmla="*/ 424 w 1297"/>
              <a:gd name="T1" fmla="*/ 682 h 682"/>
              <a:gd name="T2" fmla="*/ 1297 w 1297"/>
              <a:gd name="T3" fmla="*/ 682 h 682"/>
              <a:gd name="T4" fmla="*/ 1128 w 1297"/>
              <a:gd name="T5" fmla="*/ 516 h 682"/>
              <a:gd name="T6" fmla="*/ 1040 w 1297"/>
              <a:gd name="T7" fmla="*/ 198 h 682"/>
              <a:gd name="T8" fmla="*/ 1048 w 1297"/>
              <a:gd name="T9" fmla="*/ 162 h 682"/>
              <a:gd name="T10" fmla="*/ 782 w 1297"/>
              <a:gd name="T11" fmla="*/ 162 h 682"/>
              <a:gd name="T12" fmla="*/ 728 w 1297"/>
              <a:gd name="T13" fmla="*/ 136 h 682"/>
              <a:gd name="T14" fmla="*/ 757 w 1297"/>
              <a:gd name="T15" fmla="*/ 66 h 682"/>
              <a:gd name="T16" fmla="*/ 631 w 1297"/>
              <a:gd name="T17" fmla="*/ 66 h 682"/>
              <a:gd name="T18" fmla="*/ 660 w 1297"/>
              <a:gd name="T19" fmla="*/ 136 h 682"/>
              <a:gd name="T20" fmla="*/ 621 w 1297"/>
              <a:gd name="T21" fmla="*/ 162 h 682"/>
              <a:gd name="T22" fmla="*/ 621 w 1297"/>
              <a:gd name="T23" fmla="*/ 162 h 682"/>
              <a:gd name="T24" fmla="*/ 539 w 1297"/>
              <a:gd name="T25" fmla="*/ 162 h 682"/>
              <a:gd name="T26" fmla="*/ 308 w 1297"/>
              <a:gd name="T27" fmla="*/ 162 h 682"/>
              <a:gd name="T28" fmla="*/ 308 w 1297"/>
              <a:gd name="T29" fmla="*/ 163 h 682"/>
              <a:gd name="T30" fmla="*/ 270 w 1297"/>
              <a:gd name="T31" fmla="*/ 189 h 682"/>
              <a:gd name="T32" fmla="*/ 299 w 1297"/>
              <a:gd name="T33" fmla="*/ 259 h 682"/>
              <a:gd name="T34" fmla="*/ 173 w 1297"/>
              <a:gd name="T35" fmla="*/ 259 h 682"/>
              <a:gd name="T36" fmla="*/ 202 w 1297"/>
              <a:gd name="T37" fmla="*/ 189 h 682"/>
              <a:gd name="T38" fmla="*/ 147 w 1297"/>
              <a:gd name="T39" fmla="*/ 162 h 682"/>
              <a:gd name="T40" fmla="*/ 0 w 1297"/>
              <a:gd name="T41" fmla="*/ 162 h 682"/>
              <a:gd name="T42" fmla="*/ 8 w 1297"/>
              <a:gd name="T43" fmla="*/ 173 h 682"/>
              <a:gd name="T44" fmla="*/ 28 w 1297"/>
              <a:gd name="T45" fmla="*/ 249 h 682"/>
              <a:gd name="T46" fmla="*/ 35 w 1297"/>
              <a:gd name="T47" fmla="*/ 256 h 682"/>
              <a:gd name="T48" fmla="*/ 45 w 1297"/>
              <a:gd name="T49" fmla="*/ 288 h 682"/>
              <a:gd name="T50" fmla="*/ 103 w 1297"/>
              <a:gd name="T51" fmla="*/ 473 h 682"/>
              <a:gd name="T52" fmla="*/ 202 w 1297"/>
              <a:gd name="T53" fmla="*/ 491 h 682"/>
              <a:gd name="T54" fmla="*/ 323 w 1297"/>
              <a:gd name="T55" fmla="*/ 478 h 682"/>
              <a:gd name="T56" fmla="*/ 358 w 1297"/>
              <a:gd name="T57" fmla="*/ 473 h 682"/>
              <a:gd name="T58" fmla="*/ 392 w 1297"/>
              <a:gd name="T59" fmla="*/ 468 h 682"/>
              <a:gd name="T60" fmla="*/ 396 w 1297"/>
              <a:gd name="T61" fmla="*/ 467 h 682"/>
              <a:gd name="T62" fmla="*/ 431 w 1297"/>
              <a:gd name="T63" fmla="*/ 571 h 682"/>
              <a:gd name="T64" fmla="*/ 441 w 1297"/>
              <a:gd name="T65" fmla="*/ 633 h 682"/>
              <a:gd name="T66" fmla="*/ 424 w 1297"/>
              <a:gd name="T67" fmla="*/ 682 h 6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297" h="682">
                <a:moveTo>
                  <a:pt x="424" y="682"/>
                </a:moveTo>
                <a:cubicBezTo>
                  <a:pt x="1297" y="682"/>
                  <a:pt x="1297" y="682"/>
                  <a:pt x="1297" y="682"/>
                </a:cubicBezTo>
                <a:cubicBezTo>
                  <a:pt x="1254" y="649"/>
                  <a:pt x="1161" y="573"/>
                  <a:pt x="1128" y="516"/>
                </a:cubicBezTo>
                <a:cubicBezTo>
                  <a:pt x="1102" y="473"/>
                  <a:pt x="1020" y="321"/>
                  <a:pt x="1040" y="198"/>
                </a:cubicBezTo>
                <a:cubicBezTo>
                  <a:pt x="1042" y="185"/>
                  <a:pt x="1045" y="173"/>
                  <a:pt x="1048" y="162"/>
                </a:cubicBezTo>
                <a:cubicBezTo>
                  <a:pt x="782" y="162"/>
                  <a:pt x="782" y="162"/>
                  <a:pt x="782" y="162"/>
                </a:cubicBezTo>
                <a:cubicBezTo>
                  <a:pt x="733" y="162"/>
                  <a:pt x="722" y="150"/>
                  <a:pt x="728" y="136"/>
                </a:cubicBezTo>
                <a:cubicBezTo>
                  <a:pt x="741" y="108"/>
                  <a:pt x="763" y="105"/>
                  <a:pt x="757" y="66"/>
                </a:cubicBezTo>
                <a:cubicBezTo>
                  <a:pt x="747" y="0"/>
                  <a:pt x="641" y="0"/>
                  <a:pt x="631" y="66"/>
                </a:cubicBezTo>
                <a:cubicBezTo>
                  <a:pt x="625" y="105"/>
                  <a:pt x="648" y="108"/>
                  <a:pt x="660" y="136"/>
                </a:cubicBezTo>
                <a:cubicBezTo>
                  <a:pt x="666" y="149"/>
                  <a:pt x="657" y="159"/>
                  <a:pt x="621" y="162"/>
                </a:cubicBezTo>
                <a:cubicBezTo>
                  <a:pt x="621" y="162"/>
                  <a:pt x="621" y="162"/>
                  <a:pt x="621" y="162"/>
                </a:cubicBezTo>
                <a:cubicBezTo>
                  <a:pt x="539" y="162"/>
                  <a:pt x="539" y="162"/>
                  <a:pt x="539" y="162"/>
                </a:cubicBezTo>
                <a:cubicBezTo>
                  <a:pt x="308" y="162"/>
                  <a:pt x="308" y="162"/>
                  <a:pt x="308" y="162"/>
                </a:cubicBezTo>
                <a:cubicBezTo>
                  <a:pt x="308" y="163"/>
                  <a:pt x="308" y="163"/>
                  <a:pt x="308" y="163"/>
                </a:cubicBezTo>
                <a:cubicBezTo>
                  <a:pt x="273" y="165"/>
                  <a:pt x="264" y="176"/>
                  <a:pt x="270" y="189"/>
                </a:cubicBezTo>
                <a:cubicBezTo>
                  <a:pt x="282" y="216"/>
                  <a:pt x="305" y="220"/>
                  <a:pt x="299" y="259"/>
                </a:cubicBezTo>
                <a:cubicBezTo>
                  <a:pt x="288" y="325"/>
                  <a:pt x="183" y="325"/>
                  <a:pt x="173" y="259"/>
                </a:cubicBezTo>
                <a:cubicBezTo>
                  <a:pt x="167" y="220"/>
                  <a:pt x="189" y="216"/>
                  <a:pt x="202" y="189"/>
                </a:cubicBezTo>
                <a:cubicBezTo>
                  <a:pt x="208" y="174"/>
                  <a:pt x="197" y="162"/>
                  <a:pt x="147" y="162"/>
                </a:cubicBezTo>
                <a:cubicBezTo>
                  <a:pt x="0" y="162"/>
                  <a:pt x="0" y="162"/>
                  <a:pt x="0" y="162"/>
                </a:cubicBezTo>
                <a:cubicBezTo>
                  <a:pt x="8" y="173"/>
                  <a:pt x="8" y="173"/>
                  <a:pt x="8" y="173"/>
                </a:cubicBezTo>
                <a:cubicBezTo>
                  <a:pt x="6" y="193"/>
                  <a:pt x="5" y="227"/>
                  <a:pt x="28" y="249"/>
                </a:cubicBezTo>
                <a:cubicBezTo>
                  <a:pt x="30" y="252"/>
                  <a:pt x="33" y="254"/>
                  <a:pt x="35" y="256"/>
                </a:cubicBezTo>
                <a:cubicBezTo>
                  <a:pt x="50" y="271"/>
                  <a:pt x="50" y="271"/>
                  <a:pt x="45" y="288"/>
                </a:cubicBezTo>
                <a:cubicBezTo>
                  <a:pt x="7" y="403"/>
                  <a:pt x="55" y="452"/>
                  <a:pt x="103" y="473"/>
                </a:cubicBezTo>
                <a:cubicBezTo>
                  <a:pt x="130" y="485"/>
                  <a:pt x="163" y="491"/>
                  <a:pt x="202" y="491"/>
                </a:cubicBezTo>
                <a:cubicBezTo>
                  <a:pt x="246" y="491"/>
                  <a:pt x="289" y="484"/>
                  <a:pt x="323" y="478"/>
                </a:cubicBezTo>
                <a:cubicBezTo>
                  <a:pt x="337" y="476"/>
                  <a:pt x="349" y="474"/>
                  <a:pt x="358" y="473"/>
                </a:cubicBezTo>
                <a:cubicBezTo>
                  <a:pt x="372" y="471"/>
                  <a:pt x="383" y="469"/>
                  <a:pt x="392" y="468"/>
                </a:cubicBezTo>
                <a:cubicBezTo>
                  <a:pt x="394" y="467"/>
                  <a:pt x="395" y="467"/>
                  <a:pt x="396" y="467"/>
                </a:cubicBezTo>
                <a:cubicBezTo>
                  <a:pt x="402" y="498"/>
                  <a:pt x="417" y="548"/>
                  <a:pt x="431" y="571"/>
                </a:cubicBezTo>
                <a:cubicBezTo>
                  <a:pt x="442" y="589"/>
                  <a:pt x="446" y="613"/>
                  <a:pt x="441" y="633"/>
                </a:cubicBezTo>
                <a:cubicBezTo>
                  <a:pt x="437" y="647"/>
                  <a:pt x="430" y="666"/>
                  <a:pt x="424" y="682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8E4A5A8D-5886-4BDF-A2EF-BB0ED7B2C965}"/>
              </a:ext>
            </a:extLst>
          </p:cNvPr>
          <p:cNvSpPr>
            <a:spLocks/>
          </p:cNvSpPr>
          <p:nvPr/>
        </p:nvSpPr>
        <p:spPr bwMode="auto">
          <a:xfrm flipH="1">
            <a:off x="565468" y="1733550"/>
            <a:ext cx="1770063" cy="2405062"/>
          </a:xfrm>
          <a:custGeom>
            <a:avLst/>
            <a:gdLst>
              <a:gd name="T0" fmla="*/ 533 w 601"/>
              <a:gd name="T1" fmla="*/ 343 h 817"/>
              <a:gd name="T2" fmla="*/ 400 w 601"/>
              <a:gd name="T3" fmla="*/ 173 h 817"/>
              <a:gd name="T4" fmla="*/ 0 w 601"/>
              <a:gd name="T5" fmla="*/ 0 h 817"/>
              <a:gd name="T6" fmla="*/ 0 w 601"/>
              <a:gd name="T7" fmla="*/ 246 h 817"/>
              <a:gd name="T8" fmla="*/ 1 w 601"/>
              <a:gd name="T9" fmla="*/ 246 h 817"/>
              <a:gd name="T10" fmla="*/ 27 w 601"/>
              <a:gd name="T11" fmla="*/ 285 h 817"/>
              <a:gd name="T12" fmla="*/ 97 w 601"/>
              <a:gd name="T13" fmla="*/ 256 h 817"/>
              <a:gd name="T14" fmla="*/ 97 w 601"/>
              <a:gd name="T15" fmla="*/ 382 h 817"/>
              <a:gd name="T16" fmla="*/ 27 w 601"/>
              <a:gd name="T17" fmla="*/ 353 h 817"/>
              <a:gd name="T18" fmla="*/ 0 w 601"/>
              <a:gd name="T19" fmla="*/ 407 h 817"/>
              <a:gd name="T20" fmla="*/ 0 w 601"/>
              <a:gd name="T21" fmla="*/ 654 h 817"/>
              <a:gd name="T22" fmla="*/ 327 w 601"/>
              <a:gd name="T23" fmla="*/ 654 h 817"/>
              <a:gd name="T24" fmla="*/ 381 w 601"/>
              <a:gd name="T25" fmla="*/ 681 h 817"/>
              <a:gd name="T26" fmla="*/ 352 w 601"/>
              <a:gd name="T27" fmla="*/ 750 h 817"/>
              <a:gd name="T28" fmla="*/ 478 w 601"/>
              <a:gd name="T29" fmla="*/ 750 h 817"/>
              <a:gd name="T30" fmla="*/ 449 w 601"/>
              <a:gd name="T31" fmla="*/ 681 h 817"/>
              <a:gd name="T32" fmla="*/ 488 w 601"/>
              <a:gd name="T33" fmla="*/ 654 h 817"/>
              <a:gd name="T34" fmla="*/ 488 w 601"/>
              <a:gd name="T35" fmla="*/ 654 h 817"/>
              <a:gd name="T36" fmla="*/ 591 w 601"/>
              <a:gd name="T37" fmla="*/ 654 h 817"/>
              <a:gd name="T38" fmla="*/ 594 w 601"/>
              <a:gd name="T39" fmla="*/ 616 h 817"/>
              <a:gd name="T40" fmla="*/ 533 w 601"/>
              <a:gd name="T41" fmla="*/ 343 h 81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601" h="817">
                <a:moveTo>
                  <a:pt x="533" y="343"/>
                </a:moveTo>
                <a:cubicBezTo>
                  <a:pt x="488" y="260"/>
                  <a:pt x="431" y="201"/>
                  <a:pt x="400" y="173"/>
                </a:cubicBezTo>
                <a:cubicBezTo>
                  <a:pt x="333" y="110"/>
                  <a:pt x="179" y="21"/>
                  <a:pt x="0" y="0"/>
                </a:cubicBezTo>
                <a:cubicBezTo>
                  <a:pt x="0" y="246"/>
                  <a:pt x="0" y="246"/>
                  <a:pt x="0" y="246"/>
                </a:cubicBezTo>
                <a:cubicBezTo>
                  <a:pt x="1" y="246"/>
                  <a:pt x="1" y="246"/>
                  <a:pt x="1" y="246"/>
                </a:cubicBezTo>
                <a:cubicBezTo>
                  <a:pt x="3" y="282"/>
                  <a:pt x="14" y="291"/>
                  <a:pt x="27" y="285"/>
                </a:cubicBezTo>
                <a:cubicBezTo>
                  <a:pt x="54" y="272"/>
                  <a:pt x="58" y="250"/>
                  <a:pt x="97" y="256"/>
                </a:cubicBezTo>
                <a:cubicBezTo>
                  <a:pt x="163" y="266"/>
                  <a:pt x="163" y="372"/>
                  <a:pt x="97" y="382"/>
                </a:cubicBezTo>
                <a:cubicBezTo>
                  <a:pt x="58" y="388"/>
                  <a:pt x="54" y="365"/>
                  <a:pt x="27" y="353"/>
                </a:cubicBezTo>
                <a:cubicBezTo>
                  <a:pt x="12" y="347"/>
                  <a:pt x="0" y="358"/>
                  <a:pt x="0" y="407"/>
                </a:cubicBezTo>
                <a:cubicBezTo>
                  <a:pt x="0" y="654"/>
                  <a:pt x="0" y="654"/>
                  <a:pt x="0" y="654"/>
                </a:cubicBezTo>
                <a:cubicBezTo>
                  <a:pt x="327" y="654"/>
                  <a:pt x="327" y="654"/>
                  <a:pt x="327" y="654"/>
                </a:cubicBezTo>
                <a:cubicBezTo>
                  <a:pt x="376" y="654"/>
                  <a:pt x="388" y="666"/>
                  <a:pt x="381" y="681"/>
                </a:cubicBezTo>
                <a:cubicBezTo>
                  <a:pt x="369" y="708"/>
                  <a:pt x="346" y="712"/>
                  <a:pt x="352" y="750"/>
                </a:cubicBezTo>
                <a:cubicBezTo>
                  <a:pt x="363" y="817"/>
                  <a:pt x="468" y="817"/>
                  <a:pt x="478" y="750"/>
                </a:cubicBezTo>
                <a:cubicBezTo>
                  <a:pt x="484" y="712"/>
                  <a:pt x="462" y="708"/>
                  <a:pt x="449" y="681"/>
                </a:cubicBezTo>
                <a:cubicBezTo>
                  <a:pt x="444" y="668"/>
                  <a:pt x="452" y="657"/>
                  <a:pt x="488" y="654"/>
                </a:cubicBezTo>
                <a:cubicBezTo>
                  <a:pt x="488" y="654"/>
                  <a:pt x="488" y="654"/>
                  <a:pt x="488" y="654"/>
                </a:cubicBezTo>
                <a:cubicBezTo>
                  <a:pt x="591" y="654"/>
                  <a:pt x="591" y="654"/>
                  <a:pt x="591" y="654"/>
                </a:cubicBezTo>
                <a:cubicBezTo>
                  <a:pt x="592" y="642"/>
                  <a:pt x="593" y="629"/>
                  <a:pt x="594" y="616"/>
                </a:cubicBezTo>
                <a:cubicBezTo>
                  <a:pt x="601" y="524"/>
                  <a:pt x="580" y="432"/>
                  <a:pt x="533" y="34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6318FEEA-47A3-4D3A-ADE3-264C8AB11E36}"/>
              </a:ext>
            </a:extLst>
          </p:cNvPr>
          <p:cNvSpPr>
            <a:spLocks/>
          </p:cNvSpPr>
          <p:nvPr/>
        </p:nvSpPr>
        <p:spPr bwMode="auto">
          <a:xfrm flipH="1">
            <a:off x="594043" y="3659188"/>
            <a:ext cx="2720975" cy="1671637"/>
          </a:xfrm>
          <a:custGeom>
            <a:avLst/>
            <a:gdLst>
              <a:gd name="T0" fmla="*/ 821 w 924"/>
              <a:gd name="T1" fmla="*/ 0 h 568"/>
              <a:gd name="T2" fmla="*/ 821 w 924"/>
              <a:gd name="T3" fmla="*/ 0 h 568"/>
              <a:gd name="T4" fmla="*/ 782 w 924"/>
              <a:gd name="T5" fmla="*/ 27 h 568"/>
              <a:gd name="T6" fmla="*/ 811 w 924"/>
              <a:gd name="T7" fmla="*/ 96 h 568"/>
              <a:gd name="T8" fmla="*/ 685 w 924"/>
              <a:gd name="T9" fmla="*/ 96 h 568"/>
              <a:gd name="T10" fmla="*/ 714 w 924"/>
              <a:gd name="T11" fmla="*/ 27 h 568"/>
              <a:gd name="T12" fmla="*/ 660 w 924"/>
              <a:gd name="T13" fmla="*/ 0 h 568"/>
              <a:gd name="T14" fmla="*/ 333 w 924"/>
              <a:gd name="T15" fmla="*/ 0 h 568"/>
              <a:gd name="T16" fmla="*/ 163 w 924"/>
              <a:gd name="T17" fmla="*/ 0 h 568"/>
              <a:gd name="T18" fmla="*/ 163 w 924"/>
              <a:gd name="T19" fmla="*/ 194 h 568"/>
              <a:gd name="T20" fmla="*/ 136 w 924"/>
              <a:gd name="T21" fmla="*/ 248 h 568"/>
              <a:gd name="T22" fmla="*/ 66 w 924"/>
              <a:gd name="T23" fmla="*/ 219 h 568"/>
              <a:gd name="T24" fmla="*/ 66 w 924"/>
              <a:gd name="T25" fmla="*/ 345 h 568"/>
              <a:gd name="T26" fmla="*/ 136 w 924"/>
              <a:gd name="T27" fmla="*/ 317 h 568"/>
              <a:gd name="T28" fmla="*/ 162 w 924"/>
              <a:gd name="T29" fmla="*/ 355 h 568"/>
              <a:gd name="T30" fmla="*/ 163 w 924"/>
              <a:gd name="T31" fmla="*/ 355 h 568"/>
              <a:gd name="T32" fmla="*/ 163 w 924"/>
              <a:gd name="T33" fmla="*/ 568 h 568"/>
              <a:gd name="T34" fmla="*/ 245 w 924"/>
              <a:gd name="T35" fmla="*/ 568 h 568"/>
              <a:gd name="T36" fmla="*/ 245 w 924"/>
              <a:gd name="T37" fmla="*/ 568 h 568"/>
              <a:gd name="T38" fmla="*/ 284 w 924"/>
              <a:gd name="T39" fmla="*/ 542 h 568"/>
              <a:gd name="T40" fmla="*/ 255 w 924"/>
              <a:gd name="T41" fmla="*/ 472 h 568"/>
              <a:gd name="T42" fmla="*/ 381 w 924"/>
              <a:gd name="T43" fmla="*/ 472 h 568"/>
              <a:gd name="T44" fmla="*/ 352 w 924"/>
              <a:gd name="T45" fmla="*/ 542 h 568"/>
              <a:gd name="T46" fmla="*/ 406 w 924"/>
              <a:gd name="T47" fmla="*/ 568 h 568"/>
              <a:gd name="T48" fmla="*/ 672 w 924"/>
              <a:gd name="T49" fmla="*/ 568 h 568"/>
              <a:gd name="T50" fmla="*/ 730 w 924"/>
              <a:gd name="T51" fmla="*/ 477 h 568"/>
              <a:gd name="T52" fmla="*/ 797 w 924"/>
              <a:gd name="T53" fmla="*/ 385 h 568"/>
              <a:gd name="T54" fmla="*/ 924 w 924"/>
              <a:gd name="T55" fmla="*/ 0 h 568"/>
              <a:gd name="T56" fmla="*/ 821 w 924"/>
              <a:gd name="T57" fmla="*/ 0 h 5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24" h="568">
                <a:moveTo>
                  <a:pt x="821" y="0"/>
                </a:moveTo>
                <a:cubicBezTo>
                  <a:pt x="821" y="0"/>
                  <a:pt x="821" y="0"/>
                  <a:pt x="821" y="0"/>
                </a:cubicBezTo>
                <a:cubicBezTo>
                  <a:pt x="785" y="3"/>
                  <a:pt x="777" y="14"/>
                  <a:pt x="782" y="27"/>
                </a:cubicBezTo>
                <a:cubicBezTo>
                  <a:pt x="795" y="54"/>
                  <a:pt x="817" y="58"/>
                  <a:pt x="811" y="96"/>
                </a:cubicBezTo>
                <a:cubicBezTo>
                  <a:pt x="801" y="163"/>
                  <a:pt x="696" y="163"/>
                  <a:pt x="685" y="96"/>
                </a:cubicBezTo>
                <a:cubicBezTo>
                  <a:pt x="679" y="58"/>
                  <a:pt x="702" y="54"/>
                  <a:pt x="714" y="27"/>
                </a:cubicBezTo>
                <a:cubicBezTo>
                  <a:pt x="721" y="12"/>
                  <a:pt x="709" y="0"/>
                  <a:pt x="660" y="0"/>
                </a:cubicBezTo>
                <a:cubicBezTo>
                  <a:pt x="333" y="0"/>
                  <a:pt x="333" y="0"/>
                  <a:pt x="333" y="0"/>
                </a:cubicBezTo>
                <a:cubicBezTo>
                  <a:pt x="163" y="0"/>
                  <a:pt x="163" y="0"/>
                  <a:pt x="163" y="0"/>
                </a:cubicBezTo>
                <a:cubicBezTo>
                  <a:pt x="163" y="194"/>
                  <a:pt x="163" y="194"/>
                  <a:pt x="163" y="194"/>
                </a:cubicBezTo>
                <a:cubicBezTo>
                  <a:pt x="163" y="243"/>
                  <a:pt x="151" y="255"/>
                  <a:pt x="136" y="248"/>
                </a:cubicBezTo>
                <a:cubicBezTo>
                  <a:pt x="109" y="236"/>
                  <a:pt x="105" y="213"/>
                  <a:pt x="66" y="219"/>
                </a:cubicBezTo>
                <a:cubicBezTo>
                  <a:pt x="0" y="230"/>
                  <a:pt x="0" y="335"/>
                  <a:pt x="66" y="345"/>
                </a:cubicBezTo>
                <a:cubicBezTo>
                  <a:pt x="105" y="351"/>
                  <a:pt x="109" y="329"/>
                  <a:pt x="136" y="317"/>
                </a:cubicBezTo>
                <a:cubicBezTo>
                  <a:pt x="149" y="311"/>
                  <a:pt x="160" y="319"/>
                  <a:pt x="162" y="355"/>
                </a:cubicBezTo>
                <a:cubicBezTo>
                  <a:pt x="163" y="355"/>
                  <a:pt x="163" y="355"/>
                  <a:pt x="163" y="355"/>
                </a:cubicBezTo>
                <a:cubicBezTo>
                  <a:pt x="163" y="568"/>
                  <a:pt x="163" y="568"/>
                  <a:pt x="163" y="568"/>
                </a:cubicBezTo>
                <a:cubicBezTo>
                  <a:pt x="245" y="568"/>
                  <a:pt x="245" y="568"/>
                  <a:pt x="245" y="568"/>
                </a:cubicBezTo>
                <a:cubicBezTo>
                  <a:pt x="245" y="568"/>
                  <a:pt x="245" y="568"/>
                  <a:pt x="245" y="568"/>
                </a:cubicBezTo>
                <a:cubicBezTo>
                  <a:pt x="281" y="565"/>
                  <a:pt x="290" y="555"/>
                  <a:pt x="284" y="542"/>
                </a:cubicBezTo>
                <a:cubicBezTo>
                  <a:pt x="272" y="514"/>
                  <a:pt x="249" y="511"/>
                  <a:pt x="255" y="472"/>
                </a:cubicBezTo>
                <a:cubicBezTo>
                  <a:pt x="265" y="406"/>
                  <a:pt x="371" y="406"/>
                  <a:pt x="381" y="472"/>
                </a:cubicBezTo>
                <a:cubicBezTo>
                  <a:pt x="387" y="511"/>
                  <a:pt x="365" y="514"/>
                  <a:pt x="352" y="542"/>
                </a:cubicBezTo>
                <a:cubicBezTo>
                  <a:pt x="346" y="556"/>
                  <a:pt x="357" y="568"/>
                  <a:pt x="406" y="568"/>
                </a:cubicBezTo>
                <a:cubicBezTo>
                  <a:pt x="672" y="568"/>
                  <a:pt x="672" y="568"/>
                  <a:pt x="672" y="568"/>
                </a:cubicBezTo>
                <a:cubicBezTo>
                  <a:pt x="685" y="529"/>
                  <a:pt x="705" y="505"/>
                  <a:pt x="730" y="477"/>
                </a:cubicBezTo>
                <a:cubicBezTo>
                  <a:pt x="751" y="453"/>
                  <a:pt x="775" y="425"/>
                  <a:pt x="797" y="385"/>
                </a:cubicBezTo>
                <a:cubicBezTo>
                  <a:pt x="851" y="285"/>
                  <a:pt x="905" y="173"/>
                  <a:pt x="924" y="0"/>
                </a:cubicBezTo>
                <a:lnTo>
                  <a:pt x="821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C9B2FBE2-1ADF-4EE4-85ED-7F2B49CF1E41}"/>
              </a:ext>
            </a:extLst>
          </p:cNvPr>
          <p:cNvSpPr>
            <a:spLocks/>
          </p:cNvSpPr>
          <p:nvPr/>
        </p:nvSpPr>
        <p:spPr bwMode="auto">
          <a:xfrm flipH="1">
            <a:off x="2835593" y="3179763"/>
            <a:ext cx="1955800" cy="2630487"/>
          </a:xfrm>
          <a:custGeom>
            <a:avLst/>
            <a:gdLst>
              <a:gd name="T0" fmla="*/ 567 w 664"/>
              <a:gd name="T1" fmla="*/ 382 h 894"/>
              <a:gd name="T2" fmla="*/ 637 w 664"/>
              <a:gd name="T3" fmla="*/ 411 h 894"/>
              <a:gd name="T4" fmla="*/ 664 w 664"/>
              <a:gd name="T5" fmla="*/ 357 h 894"/>
              <a:gd name="T6" fmla="*/ 664 w 664"/>
              <a:gd name="T7" fmla="*/ 163 h 894"/>
              <a:gd name="T8" fmla="*/ 447 w 664"/>
              <a:gd name="T9" fmla="*/ 163 h 894"/>
              <a:gd name="T10" fmla="*/ 393 w 664"/>
              <a:gd name="T11" fmla="*/ 136 h 894"/>
              <a:gd name="T12" fmla="*/ 422 w 664"/>
              <a:gd name="T13" fmla="*/ 67 h 894"/>
              <a:gd name="T14" fmla="*/ 296 w 664"/>
              <a:gd name="T15" fmla="*/ 67 h 894"/>
              <a:gd name="T16" fmla="*/ 325 w 664"/>
              <a:gd name="T17" fmla="*/ 136 h 894"/>
              <a:gd name="T18" fmla="*/ 286 w 664"/>
              <a:gd name="T19" fmla="*/ 163 h 894"/>
              <a:gd name="T20" fmla="*/ 286 w 664"/>
              <a:gd name="T21" fmla="*/ 163 h 894"/>
              <a:gd name="T22" fmla="*/ 111 w 664"/>
              <a:gd name="T23" fmla="*/ 163 h 894"/>
              <a:gd name="T24" fmla="*/ 130 w 664"/>
              <a:gd name="T25" fmla="*/ 225 h 894"/>
              <a:gd name="T26" fmla="*/ 135 w 664"/>
              <a:gd name="T27" fmla="*/ 285 h 894"/>
              <a:gd name="T28" fmla="*/ 29 w 664"/>
              <a:gd name="T29" fmla="*/ 465 h 894"/>
              <a:gd name="T30" fmla="*/ 14 w 664"/>
              <a:gd name="T31" fmla="*/ 558 h 894"/>
              <a:gd name="T32" fmla="*/ 65 w 664"/>
              <a:gd name="T33" fmla="*/ 598 h 894"/>
              <a:gd name="T34" fmla="*/ 132 w 664"/>
              <a:gd name="T35" fmla="*/ 632 h 894"/>
              <a:gd name="T36" fmla="*/ 123 w 664"/>
              <a:gd name="T37" fmla="*/ 658 h 894"/>
              <a:gd name="T38" fmla="*/ 125 w 664"/>
              <a:gd name="T39" fmla="*/ 731 h 894"/>
              <a:gd name="T40" fmla="*/ 272 w 664"/>
              <a:gd name="T41" fmla="*/ 731 h 894"/>
              <a:gd name="T42" fmla="*/ 327 w 664"/>
              <a:gd name="T43" fmla="*/ 758 h 894"/>
              <a:gd name="T44" fmla="*/ 298 w 664"/>
              <a:gd name="T45" fmla="*/ 828 h 894"/>
              <a:gd name="T46" fmla="*/ 424 w 664"/>
              <a:gd name="T47" fmla="*/ 828 h 894"/>
              <a:gd name="T48" fmla="*/ 395 w 664"/>
              <a:gd name="T49" fmla="*/ 758 h 894"/>
              <a:gd name="T50" fmla="*/ 433 w 664"/>
              <a:gd name="T51" fmla="*/ 732 h 894"/>
              <a:gd name="T52" fmla="*/ 433 w 664"/>
              <a:gd name="T53" fmla="*/ 731 h 894"/>
              <a:gd name="T54" fmla="*/ 664 w 664"/>
              <a:gd name="T55" fmla="*/ 731 h 894"/>
              <a:gd name="T56" fmla="*/ 664 w 664"/>
              <a:gd name="T57" fmla="*/ 518 h 894"/>
              <a:gd name="T58" fmla="*/ 663 w 664"/>
              <a:gd name="T59" fmla="*/ 518 h 894"/>
              <a:gd name="T60" fmla="*/ 637 w 664"/>
              <a:gd name="T61" fmla="*/ 480 h 894"/>
              <a:gd name="T62" fmla="*/ 567 w 664"/>
              <a:gd name="T63" fmla="*/ 508 h 894"/>
              <a:gd name="T64" fmla="*/ 567 w 664"/>
              <a:gd name="T65" fmla="*/ 382 h 89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664" h="894">
                <a:moveTo>
                  <a:pt x="567" y="382"/>
                </a:moveTo>
                <a:cubicBezTo>
                  <a:pt x="606" y="376"/>
                  <a:pt x="610" y="399"/>
                  <a:pt x="637" y="411"/>
                </a:cubicBezTo>
                <a:cubicBezTo>
                  <a:pt x="652" y="418"/>
                  <a:pt x="664" y="406"/>
                  <a:pt x="664" y="357"/>
                </a:cubicBezTo>
                <a:cubicBezTo>
                  <a:pt x="664" y="163"/>
                  <a:pt x="664" y="163"/>
                  <a:pt x="664" y="163"/>
                </a:cubicBezTo>
                <a:cubicBezTo>
                  <a:pt x="447" y="163"/>
                  <a:pt x="447" y="163"/>
                  <a:pt x="447" y="163"/>
                </a:cubicBezTo>
                <a:cubicBezTo>
                  <a:pt x="398" y="163"/>
                  <a:pt x="387" y="151"/>
                  <a:pt x="393" y="136"/>
                </a:cubicBezTo>
                <a:cubicBezTo>
                  <a:pt x="406" y="109"/>
                  <a:pt x="428" y="105"/>
                  <a:pt x="422" y="67"/>
                </a:cubicBezTo>
                <a:cubicBezTo>
                  <a:pt x="412" y="0"/>
                  <a:pt x="306" y="0"/>
                  <a:pt x="296" y="67"/>
                </a:cubicBezTo>
                <a:cubicBezTo>
                  <a:pt x="290" y="105"/>
                  <a:pt x="313" y="109"/>
                  <a:pt x="325" y="136"/>
                </a:cubicBezTo>
                <a:cubicBezTo>
                  <a:pt x="331" y="149"/>
                  <a:pt x="322" y="160"/>
                  <a:pt x="286" y="163"/>
                </a:cubicBezTo>
                <a:cubicBezTo>
                  <a:pt x="286" y="163"/>
                  <a:pt x="286" y="163"/>
                  <a:pt x="286" y="163"/>
                </a:cubicBezTo>
                <a:cubicBezTo>
                  <a:pt x="111" y="163"/>
                  <a:pt x="111" y="163"/>
                  <a:pt x="111" y="163"/>
                </a:cubicBezTo>
                <a:cubicBezTo>
                  <a:pt x="111" y="192"/>
                  <a:pt x="116" y="212"/>
                  <a:pt x="130" y="225"/>
                </a:cubicBezTo>
                <a:cubicBezTo>
                  <a:pt x="150" y="245"/>
                  <a:pt x="151" y="263"/>
                  <a:pt x="135" y="285"/>
                </a:cubicBezTo>
                <a:cubicBezTo>
                  <a:pt x="98" y="338"/>
                  <a:pt x="43" y="437"/>
                  <a:pt x="29" y="465"/>
                </a:cubicBezTo>
                <a:cubicBezTo>
                  <a:pt x="19" y="486"/>
                  <a:pt x="0" y="524"/>
                  <a:pt x="14" y="558"/>
                </a:cubicBezTo>
                <a:cubicBezTo>
                  <a:pt x="20" y="571"/>
                  <a:pt x="34" y="589"/>
                  <a:pt x="65" y="598"/>
                </a:cubicBezTo>
                <a:cubicBezTo>
                  <a:pt x="132" y="619"/>
                  <a:pt x="132" y="631"/>
                  <a:pt x="132" y="632"/>
                </a:cubicBezTo>
                <a:cubicBezTo>
                  <a:pt x="130" y="642"/>
                  <a:pt x="126" y="650"/>
                  <a:pt x="123" y="658"/>
                </a:cubicBezTo>
                <a:cubicBezTo>
                  <a:pt x="115" y="677"/>
                  <a:pt x="105" y="704"/>
                  <a:pt x="125" y="731"/>
                </a:cubicBezTo>
                <a:cubicBezTo>
                  <a:pt x="272" y="731"/>
                  <a:pt x="272" y="731"/>
                  <a:pt x="272" y="731"/>
                </a:cubicBezTo>
                <a:cubicBezTo>
                  <a:pt x="322" y="731"/>
                  <a:pt x="333" y="743"/>
                  <a:pt x="327" y="758"/>
                </a:cubicBezTo>
                <a:cubicBezTo>
                  <a:pt x="314" y="785"/>
                  <a:pt x="292" y="789"/>
                  <a:pt x="298" y="828"/>
                </a:cubicBezTo>
                <a:cubicBezTo>
                  <a:pt x="308" y="894"/>
                  <a:pt x="413" y="894"/>
                  <a:pt x="424" y="828"/>
                </a:cubicBezTo>
                <a:cubicBezTo>
                  <a:pt x="430" y="789"/>
                  <a:pt x="407" y="785"/>
                  <a:pt x="395" y="758"/>
                </a:cubicBezTo>
                <a:cubicBezTo>
                  <a:pt x="389" y="745"/>
                  <a:pt x="398" y="734"/>
                  <a:pt x="433" y="732"/>
                </a:cubicBezTo>
                <a:cubicBezTo>
                  <a:pt x="433" y="731"/>
                  <a:pt x="433" y="731"/>
                  <a:pt x="433" y="731"/>
                </a:cubicBezTo>
                <a:cubicBezTo>
                  <a:pt x="664" y="731"/>
                  <a:pt x="664" y="731"/>
                  <a:pt x="664" y="731"/>
                </a:cubicBezTo>
                <a:cubicBezTo>
                  <a:pt x="664" y="518"/>
                  <a:pt x="664" y="518"/>
                  <a:pt x="664" y="518"/>
                </a:cubicBezTo>
                <a:cubicBezTo>
                  <a:pt x="663" y="518"/>
                  <a:pt x="663" y="518"/>
                  <a:pt x="663" y="518"/>
                </a:cubicBezTo>
                <a:cubicBezTo>
                  <a:pt x="661" y="482"/>
                  <a:pt x="650" y="474"/>
                  <a:pt x="637" y="480"/>
                </a:cubicBezTo>
                <a:cubicBezTo>
                  <a:pt x="610" y="492"/>
                  <a:pt x="606" y="514"/>
                  <a:pt x="567" y="508"/>
                </a:cubicBezTo>
                <a:cubicBezTo>
                  <a:pt x="501" y="498"/>
                  <a:pt x="501" y="393"/>
                  <a:pt x="567" y="382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DECE8325-6F9E-4A5F-81DF-ED58DDB42105}"/>
              </a:ext>
            </a:extLst>
          </p:cNvPr>
          <p:cNvSpPr txBox="1"/>
          <p:nvPr/>
        </p:nvSpPr>
        <p:spPr>
          <a:xfrm>
            <a:off x="2652247" y="2486085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953F5D97-18FF-4107-98C2-89763BB9FFA4}"/>
              </a:ext>
            </a:extLst>
          </p:cNvPr>
          <p:cNvSpPr txBox="1"/>
          <p:nvPr/>
        </p:nvSpPr>
        <p:spPr>
          <a:xfrm>
            <a:off x="1017577" y="2942620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3004E2C1-F43C-4AFA-B08A-BC8C4DA599AB}"/>
              </a:ext>
            </a:extLst>
          </p:cNvPr>
          <p:cNvSpPr txBox="1"/>
          <p:nvPr/>
        </p:nvSpPr>
        <p:spPr>
          <a:xfrm>
            <a:off x="3315018" y="3966874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83CB56EE-DC81-44B8-BDAA-C324902DB3CD}"/>
              </a:ext>
            </a:extLst>
          </p:cNvPr>
          <p:cNvSpPr txBox="1"/>
          <p:nvPr/>
        </p:nvSpPr>
        <p:spPr>
          <a:xfrm>
            <a:off x="1328727" y="4147563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3C3340EF-1EC4-481A-B473-3074872D475B}"/>
              </a:ext>
            </a:extLst>
          </p:cNvPr>
          <p:cNvSpPr txBox="1"/>
          <p:nvPr/>
        </p:nvSpPr>
        <p:spPr>
          <a:xfrm>
            <a:off x="2003414" y="5610979"/>
            <a:ext cx="1019831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D6D64D8E-582B-45E0-A496-085245A1BF83}"/>
              </a:ext>
            </a:extLst>
          </p:cNvPr>
          <p:cNvSpPr txBox="1"/>
          <p:nvPr/>
        </p:nvSpPr>
        <p:spPr>
          <a:xfrm>
            <a:off x="5872480" y="2270983"/>
            <a:ext cx="1697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FD85DAC0-618C-4D49-90AD-A9553EB0DF3E}"/>
              </a:ext>
            </a:extLst>
          </p:cNvPr>
          <p:cNvSpPr txBox="1"/>
          <p:nvPr/>
        </p:nvSpPr>
        <p:spPr>
          <a:xfrm>
            <a:off x="5872480" y="2465566"/>
            <a:ext cx="26098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/>
              <a:t>Suitable for all category</a:t>
            </a:r>
            <a:r>
              <a:rPr lang="en-US" sz="1400" dirty="0"/>
              <a:t>, Lorem </a:t>
            </a:r>
            <a:r>
              <a:rPr lang="en-US" sz="1400" dirty="0" err="1"/>
              <a:t>Ipsum</a:t>
            </a:r>
            <a:r>
              <a:rPr lang="en-US" sz="1400" dirty="0"/>
              <a:t> is not simply random text.</a:t>
            </a:r>
            <a:r>
              <a:rPr lang="id-ID" sz="1400" dirty="0"/>
              <a:t> </a:t>
            </a:r>
            <a:endParaRPr lang="en-US" sz="1400" b="1" dirty="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9FA2594E-7266-49E2-A7BB-EFE8E6276A41}"/>
              </a:ext>
            </a:extLst>
          </p:cNvPr>
          <p:cNvSpPr txBox="1"/>
          <p:nvPr/>
        </p:nvSpPr>
        <p:spPr>
          <a:xfrm>
            <a:off x="5872480" y="3668367"/>
            <a:ext cx="1697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175718F0-0A26-45CC-BE02-FCD7E000BAEA}"/>
              </a:ext>
            </a:extLst>
          </p:cNvPr>
          <p:cNvSpPr txBox="1"/>
          <p:nvPr/>
        </p:nvSpPr>
        <p:spPr>
          <a:xfrm>
            <a:off x="5872480" y="3862950"/>
            <a:ext cx="26098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/>
              <a:t>Suitable for all category</a:t>
            </a:r>
            <a:r>
              <a:rPr lang="en-US" sz="1400" dirty="0"/>
              <a:t>, Lorem </a:t>
            </a:r>
            <a:r>
              <a:rPr lang="en-US" sz="1400" dirty="0" err="1"/>
              <a:t>Ipsum</a:t>
            </a:r>
            <a:r>
              <a:rPr lang="en-US" sz="1400" dirty="0"/>
              <a:t> is not simply random text.</a:t>
            </a:r>
            <a:r>
              <a:rPr lang="id-ID" sz="1400" dirty="0"/>
              <a:t> </a:t>
            </a:r>
            <a:endParaRPr lang="en-US" sz="14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9B613460-1855-4CC0-83C2-71C4572AFF96}"/>
              </a:ext>
            </a:extLst>
          </p:cNvPr>
          <p:cNvSpPr txBox="1"/>
          <p:nvPr/>
        </p:nvSpPr>
        <p:spPr>
          <a:xfrm>
            <a:off x="5872480" y="5058139"/>
            <a:ext cx="1697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5DAD5EA9-99CF-4A30-9236-37DEC7ACBA55}"/>
              </a:ext>
            </a:extLst>
          </p:cNvPr>
          <p:cNvSpPr txBox="1"/>
          <p:nvPr/>
        </p:nvSpPr>
        <p:spPr>
          <a:xfrm>
            <a:off x="5872480" y="5252722"/>
            <a:ext cx="26098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/>
              <a:t>Suitable for all category</a:t>
            </a:r>
            <a:r>
              <a:rPr lang="en-US" sz="1400" dirty="0"/>
              <a:t>, Lorem </a:t>
            </a:r>
            <a:r>
              <a:rPr lang="en-US" sz="1400" dirty="0" err="1"/>
              <a:t>Ipsum</a:t>
            </a:r>
            <a:r>
              <a:rPr lang="en-US" sz="1400" dirty="0"/>
              <a:t> is not simply random text.</a:t>
            </a:r>
            <a:r>
              <a:rPr lang="id-ID" sz="1400" dirty="0"/>
              <a:t> </a:t>
            </a:r>
            <a:endParaRPr lang="en-US" sz="14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B3626397-1253-41A0-A130-A3BD71826B2F}"/>
              </a:ext>
            </a:extLst>
          </p:cNvPr>
          <p:cNvSpPr txBox="1"/>
          <p:nvPr/>
        </p:nvSpPr>
        <p:spPr>
          <a:xfrm>
            <a:off x="9234530" y="2270983"/>
            <a:ext cx="1697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75361AFD-A4DC-4966-80C0-42E10E2576D7}"/>
              </a:ext>
            </a:extLst>
          </p:cNvPr>
          <p:cNvSpPr txBox="1"/>
          <p:nvPr/>
        </p:nvSpPr>
        <p:spPr>
          <a:xfrm>
            <a:off x="9234530" y="2465566"/>
            <a:ext cx="26098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/>
              <a:t>Suitable for all category</a:t>
            </a:r>
            <a:r>
              <a:rPr lang="en-US" sz="1400" dirty="0"/>
              <a:t>, Lorem </a:t>
            </a:r>
            <a:r>
              <a:rPr lang="en-US" sz="1400" dirty="0" err="1"/>
              <a:t>Ipsum</a:t>
            </a:r>
            <a:r>
              <a:rPr lang="en-US" sz="1400" dirty="0"/>
              <a:t> is not simply random text.</a:t>
            </a:r>
            <a:r>
              <a:rPr lang="id-ID" sz="1400" dirty="0"/>
              <a:t> </a:t>
            </a:r>
            <a:endParaRPr lang="en-US" sz="1400" b="1" dirty="0"/>
          </a:p>
        </p:txBody>
      </p:sp>
      <p:sp>
        <p:nvSpPr>
          <p:cNvPr id="38" name="TextBox 37">
            <a:extLst>
              <a:ext uri="{FF2B5EF4-FFF2-40B4-BE49-F238E27FC236}">
                <a16:creationId xmlns:a16="http://schemas.microsoft.com/office/drawing/2014/main" id="{EBCB15C8-BE07-471C-B954-BF1E18793287}"/>
              </a:ext>
            </a:extLst>
          </p:cNvPr>
          <p:cNvSpPr txBox="1"/>
          <p:nvPr/>
        </p:nvSpPr>
        <p:spPr>
          <a:xfrm>
            <a:off x="9234530" y="3668367"/>
            <a:ext cx="1697446" cy="33855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id-ID" sz="1600" b="1" dirty="0">
                <a:latin typeface="+mj-lt"/>
              </a:rPr>
              <a:t>Description</a:t>
            </a:r>
          </a:p>
        </p:txBody>
      </p:sp>
      <p:sp>
        <p:nvSpPr>
          <p:cNvPr id="39" name="TextBox 38">
            <a:extLst>
              <a:ext uri="{FF2B5EF4-FFF2-40B4-BE49-F238E27FC236}">
                <a16:creationId xmlns:a16="http://schemas.microsoft.com/office/drawing/2014/main" id="{BF71B671-13B9-44BD-A1CC-D82B6143EDF3}"/>
              </a:ext>
            </a:extLst>
          </p:cNvPr>
          <p:cNvSpPr txBox="1"/>
          <p:nvPr/>
        </p:nvSpPr>
        <p:spPr>
          <a:xfrm>
            <a:off x="9234530" y="3862950"/>
            <a:ext cx="2609851" cy="10618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400" dirty="0"/>
              <a:t>Suitable for all category</a:t>
            </a:r>
            <a:r>
              <a:rPr lang="en-US" sz="1400" dirty="0"/>
              <a:t>, Lorem </a:t>
            </a:r>
            <a:r>
              <a:rPr lang="en-US" sz="1400" dirty="0" err="1"/>
              <a:t>Ipsum</a:t>
            </a:r>
            <a:r>
              <a:rPr lang="en-US" sz="1400" dirty="0"/>
              <a:t> is not simply random text.</a:t>
            </a:r>
            <a:r>
              <a:rPr lang="id-ID" sz="1400" dirty="0"/>
              <a:t> </a:t>
            </a:r>
            <a:endParaRPr lang="en-US" sz="1400" b="1" dirty="0"/>
          </a:p>
        </p:txBody>
      </p:sp>
      <p:sp>
        <p:nvSpPr>
          <p:cNvPr id="40" name="Freeform 80">
            <a:extLst>
              <a:ext uri="{FF2B5EF4-FFF2-40B4-BE49-F238E27FC236}">
                <a16:creationId xmlns:a16="http://schemas.microsoft.com/office/drawing/2014/main" id="{354B95C2-C8BC-483B-AAF5-372D3B8325FE}"/>
              </a:ext>
            </a:extLst>
          </p:cNvPr>
          <p:cNvSpPr>
            <a:spLocks/>
          </p:cNvSpPr>
          <p:nvPr/>
        </p:nvSpPr>
        <p:spPr bwMode="auto">
          <a:xfrm>
            <a:off x="5417978" y="3874073"/>
            <a:ext cx="405464" cy="331174"/>
          </a:xfrm>
          <a:custGeom>
            <a:avLst/>
            <a:gdLst>
              <a:gd name="T0" fmla="*/ 173 w 192"/>
              <a:gd name="T1" fmla="*/ 18 h 156"/>
              <a:gd name="T2" fmla="*/ 107 w 192"/>
              <a:gd name="T3" fmla="*/ 18 h 156"/>
              <a:gd name="T4" fmla="*/ 96 w 192"/>
              <a:gd name="T5" fmla="*/ 29 h 156"/>
              <a:gd name="T6" fmla="*/ 86 w 192"/>
              <a:gd name="T7" fmla="*/ 18 h 156"/>
              <a:gd name="T8" fmla="*/ 19 w 192"/>
              <a:gd name="T9" fmla="*/ 18 h 156"/>
              <a:gd name="T10" fmla="*/ 19 w 192"/>
              <a:gd name="T11" fmla="*/ 85 h 156"/>
              <a:gd name="T12" fmla="*/ 83 w 192"/>
              <a:gd name="T13" fmla="*/ 149 h 156"/>
              <a:gd name="T14" fmla="*/ 109 w 192"/>
              <a:gd name="T15" fmla="*/ 149 h 156"/>
              <a:gd name="T16" fmla="*/ 173 w 192"/>
              <a:gd name="T17" fmla="*/ 85 h 156"/>
              <a:gd name="T18" fmla="*/ 173 w 192"/>
              <a:gd name="T19" fmla="*/ 18 h 1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92" h="156">
                <a:moveTo>
                  <a:pt x="173" y="18"/>
                </a:moveTo>
                <a:cubicBezTo>
                  <a:pt x="155" y="0"/>
                  <a:pt x="125" y="0"/>
                  <a:pt x="107" y="18"/>
                </a:cubicBezTo>
                <a:cubicBezTo>
                  <a:pt x="96" y="29"/>
                  <a:pt x="96" y="29"/>
                  <a:pt x="96" y="29"/>
                </a:cubicBezTo>
                <a:cubicBezTo>
                  <a:pt x="86" y="18"/>
                  <a:pt x="86" y="18"/>
                  <a:pt x="86" y="18"/>
                </a:cubicBezTo>
                <a:cubicBezTo>
                  <a:pt x="67" y="0"/>
                  <a:pt x="37" y="0"/>
                  <a:pt x="19" y="18"/>
                </a:cubicBezTo>
                <a:cubicBezTo>
                  <a:pt x="0" y="37"/>
                  <a:pt x="0" y="67"/>
                  <a:pt x="19" y="85"/>
                </a:cubicBezTo>
                <a:cubicBezTo>
                  <a:pt x="83" y="149"/>
                  <a:pt x="83" y="149"/>
                  <a:pt x="83" y="149"/>
                </a:cubicBezTo>
                <a:cubicBezTo>
                  <a:pt x="90" y="156"/>
                  <a:pt x="102" y="156"/>
                  <a:pt x="109" y="149"/>
                </a:cubicBezTo>
                <a:cubicBezTo>
                  <a:pt x="173" y="85"/>
                  <a:pt x="173" y="85"/>
                  <a:pt x="173" y="85"/>
                </a:cubicBezTo>
                <a:cubicBezTo>
                  <a:pt x="192" y="67"/>
                  <a:pt x="192" y="37"/>
                  <a:pt x="173" y="18"/>
                </a:cubicBezTo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1" name="Freeform 83">
            <a:extLst>
              <a:ext uri="{FF2B5EF4-FFF2-40B4-BE49-F238E27FC236}">
                <a16:creationId xmlns:a16="http://schemas.microsoft.com/office/drawing/2014/main" id="{8D703BE1-3B47-4362-9296-79F8F81823BE}"/>
              </a:ext>
            </a:extLst>
          </p:cNvPr>
          <p:cNvSpPr>
            <a:spLocks noEditPoints="1"/>
          </p:cNvSpPr>
          <p:nvPr/>
        </p:nvSpPr>
        <p:spPr bwMode="auto">
          <a:xfrm>
            <a:off x="5390232" y="2402594"/>
            <a:ext cx="460957" cy="440371"/>
          </a:xfrm>
          <a:custGeom>
            <a:avLst/>
            <a:gdLst>
              <a:gd name="T0" fmla="*/ 155 w 218"/>
              <a:gd name="T1" fmla="*/ 3 h 208"/>
              <a:gd name="T2" fmla="*/ 35 w 218"/>
              <a:gd name="T3" fmla="*/ 61 h 208"/>
              <a:gd name="T4" fmla="*/ 95 w 218"/>
              <a:gd name="T5" fmla="*/ 193 h 208"/>
              <a:gd name="T6" fmla="*/ 159 w 218"/>
              <a:gd name="T7" fmla="*/ 138 h 208"/>
              <a:gd name="T8" fmla="*/ 214 w 218"/>
              <a:gd name="T9" fmla="*/ 49 h 208"/>
              <a:gd name="T10" fmla="*/ 155 w 218"/>
              <a:gd name="T11" fmla="*/ 3 h 208"/>
              <a:gd name="T12" fmla="*/ 75 w 218"/>
              <a:gd name="T13" fmla="*/ 111 h 208"/>
              <a:gd name="T14" fmla="*/ 59 w 218"/>
              <a:gd name="T15" fmla="*/ 95 h 208"/>
              <a:gd name="T16" fmla="*/ 75 w 218"/>
              <a:gd name="T17" fmla="*/ 79 h 208"/>
              <a:gd name="T18" fmla="*/ 91 w 218"/>
              <a:gd name="T19" fmla="*/ 95 h 208"/>
              <a:gd name="T20" fmla="*/ 75 w 218"/>
              <a:gd name="T21" fmla="*/ 111 h 208"/>
              <a:gd name="T22" fmla="*/ 94 w 218"/>
              <a:gd name="T23" fmla="*/ 67 h 208"/>
              <a:gd name="T24" fmla="*/ 77 w 218"/>
              <a:gd name="T25" fmla="*/ 50 h 208"/>
              <a:gd name="T26" fmla="*/ 94 w 218"/>
              <a:gd name="T27" fmla="*/ 33 h 208"/>
              <a:gd name="T28" fmla="*/ 111 w 218"/>
              <a:gd name="T29" fmla="*/ 50 h 208"/>
              <a:gd name="T30" fmla="*/ 94 w 218"/>
              <a:gd name="T31" fmla="*/ 67 h 208"/>
              <a:gd name="T32" fmla="*/ 130 w 218"/>
              <a:gd name="T33" fmla="*/ 174 h 208"/>
              <a:gd name="T34" fmla="*/ 95 w 218"/>
              <a:gd name="T35" fmla="*/ 168 h 208"/>
              <a:gd name="T36" fmla="*/ 116 w 218"/>
              <a:gd name="T37" fmla="*/ 128 h 208"/>
              <a:gd name="T38" fmla="*/ 135 w 218"/>
              <a:gd name="T39" fmla="*/ 138 h 208"/>
              <a:gd name="T40" fmla="*/ 130 w 218"/>
              <a:gd name="T41" fmla="*/ 174 h 208"/>
              <a:gd name="T42" fmla="*/ 135 w 218"/>
              <a:gd name="T43" fmla="*/ 87 h 208"/>
              <a:gd name="T44" fmla="*/ 116 w 218"/>
              <a:gd name="T45" fmla="*/ 68 h 208"/>
              <a:gd name="T46" fmla="*/ 135 w 218"/>
              <a:gd name="T47" fmla="*/ 48 h 208"/>
              <a:gd name="T48" fmla="*/ 154 w 218"/>
              <a:gd name="T49" fmla="*/ 68 h 208"/>
              <a:gd name="T50" fmla="*/ 135 w 218"/>
              <a:gd name="T51" fmla="*/ 87 h 208"/>
              <a:gd name="T52" fmla="*/ 168 w 218"/>
              <a:gd name="T53" fmla="*/ 55 h 208"/>
              <a:gd name="T54" fmla="*/ 153 w 218"/>
              <a:gd name="T55" fmla="*/ 40 h 208"/>
              <a:gd name="T56" fmla="*/ 168 w 218"/>
              <a:gd name="T57" fmla="*/ 25 h 208"/>
              <a:gd name="T58" fmla="*/ 183 w 218"/>
              <a:gd name="T59" fmla="*/ 40 h 208"/>
              <a:gd name="T60" fmla="*/ 168 w 218"/>
              <a:gd name="T61" fmla="*/ 55 h 2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18" h="208">
                <a:moveTo>
                  <a:pt x="155" y="3"/>
                </a:moveTo>
                <a:cubicBezTo>
                  <a:pt x="100" y="0"/>
                  <a:pt x="53" y="23"/>
                  <a:pt x="35" y="61"/>
                </a:cubicBezTo>
                <a:cubicBezTo>
                  <a:pt x="0" y="132"/>
                  <a:pt x="60" y="184"/>
                  <a:pt x="95" y="193"/>
                </a:cubicBezTo>
                <a:cubicBezTo>
                  <a:pt x="157" y="208"/>
                  <a:pt x="160" y="166"/>
                  <a:pt x="159" y="138"/>
                </a:cubicBezTo>
                <a:cubicBezTo>
                  <a:pt x="158" y="110"/>
                  <a:pt x="206" y="93"/>
                  <a:pt x="214" y="49"/>
                </a:cubicBezTo>
                <a:cubicBezTo>
                  <a:pt x="218" y="25"/>
                  <a:pt x="189" y="4"/>
                  <a:pt x="155" y="3"/>
                </a:cubicBezTo>
                <a:close/>
                <a:moveTo>
                  <a:pt x="75" y="111"/>
                </a:moveTo>
                <a:cubicBezTo>
                  <a:pt x="66" y="111"/>
                  <a:pt x="59" y="104"/>
                  <a:pt x="59" y="95"/>
                </a:cubicBezTo>
                <a:cubicBezTo>
                  <a:pt x="59" y="87"/>
                  <a:pt x="66" y="79"/>
                  <a:pt x="75" y="79"/>
                </a:cubicBezTo>
                <a:cubicBezTo>
                  <a:pt x="84" y="79"/>
                  <a:pt x="91" y="87"/>
                  <a:pt x="91" y="95"/>
                </a:cubicBezTo>
                <a:cubicBezTo>
                  <a:pt x="91" y="104"/>
                  <a:pt x="84" y="111"/>
                  <a:pt x="75" y="111"/>
                </a:cubicBezTo>
                <a:close/>
                <a:moveTo>
                  <a:pt x="94" y="67"/>
                </a:moveTo>
                <a:cubicBezTo>
                  <a:pt x="85" y="67"/>
                  <a:pt x="77" y="59"/>
                  <a:pt x="77" y="50"/>
                </a:cubicBezTo>
                <a:cubicBezTo>
                  <a:pt x="77" y="40"/>
                  <a:pt x="85" y="33"/>
                  <a:pt x="94" y="33"/>
                </a:cubicBezTo>
                <a:cubicBezTo>
                  <a:pt x="103" y="33"/>
                  <a:pt x="111" y="40"/>
                  <a:pt x="111" y="50"/>
                </a:cubicBezTo>
                <a:cubicBezTo>
                  <a:pt x="111" y="59"/>
                  <a:pt x="103" y="67"/>
                  <a:pt x="94" y="67"/>
                </a:cubicBezTo>
                <a:close/>
                <a:moveTo>
                  <a:pt x="130" y="174"/>
                </a:moveTo>
                <a:cubicBezTo>
                  <a:pt x="117" y="185"/>
                  <a:pt x="97" y="180"/>
                  <a:pt x="95" y="168"/>
                </a:cubicBezTo>
                <a:cubicBezTo>
                  <a:pt x="93" y="149"/>
                  <a:pt x="103" y="133"/>
                  <a:pt x="116" y="128"/>
                </a:cubicBezTo>
                <a:cubicBezTo>
                  <a:pt x="121" y="126"/>
                  <a:pt x="131" y="131"/>
                  <a:pt x="135" y="138"/>
                </a:cubicBezTo>
                <a:cubicBezTo>
                  <a:pt x="138" y="147"/>
                  <a:pt x="141" y="165"/>
                  <a:pt x="130" y="174"/>
                </a:cubicBezTo>
                <a:close/>
                <a:moveTo>
                  <a:pt x="135" y="87"/>
                </a:moveTo>
                <a:cubicBezTo>
                  <a:pt x="125" y="87"/>
                  <a:pt x="116" y="78"/>
                  <a:pt x="116" y="68"/>
                </a:cubicBezTo>
                <a:cubicBezTo>
                  <a:pt x="116" y="57"/>
                  <a:pt x="125" y="48"/>
                  <a:pt x="135" y="48"/>
                </a:cubicBezTo>
                <a:cubicBezTo>
                  <a:pt x="146" y="48"/>
                  <a:pt x="154" y="57"/>
                  <a:pt x="154" y="68"/>
                </a:cubicBezTo>
                <a:cubicBezTo>
                  <a:pt x="154" y="78"/>
                  <a:pt x="146" y="87"/>
                  <a:pt x="135" y="87"/>
                </a:cubicBezTo>
                <a:close/>
                <a:moveTo>
                  <a:pt x="168" y="55"/>
                </a:moveTo>
                <a:cubicBezTo>
                  <a:pt x="160" y="55"/>
                  <a:pt x="153" y="48"/>
                  <a:pt x="153" y="40"/>
                </a:cubicBezTo>
                <a:cubicBezTo>
                  <a:pt x="153" y="32"/>
                  <a:pt x="160" y="25"/>
                  <a:pt x="168" y="25"/>
                </a:cubicBezTo>
                <a:cubicBezTo>
                  <a:pt x="176" y="25"/>
                  <a:pt x="183" y="32"/>
                  <a:pt x="183" y="40"/>
                </a:cubicBezTo>
                <a:cubicBezTo>
                  <a:pt x="183" y="48"/>
                  <a:pt x="176" y="55"/>
                  <a:pt x="168" y="55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2" name="Freeform 84">
            <a:extLst>
              <a:ext uri="{FF2B5EF4-FFF2-40B4-BE49-F238E27FC236}">
                <a16:creationId xmlns:a16="http://schemas.microsoft.com/office/drawing/2014/main" id="{953AA662-6211-4AA1-A11C-2589BBF859DE}"/>
              </a:ext>
            </a:extLst>
          </p:cNvPr>
          <p:cNvSpPr>
            <a:spLocks/>
          </p:cNvSpPr>
          <p:nvPr/>
        </p:nvSpPr>
        <p:spPr bwMode="auto">
          <a:xfrm>
            <a:off x="8813579" y="3840509"/>
            <a:ext cx="376821" cy="398303"/>
          </a:xfrm>
          <a:custGeom>
            <a:avLst/>
            <a:gdLst>
              <a:gd name="T0" fmla="*/ 171 w 178"/>
              <a:gd name="T1" fmla="*/ 115 h 188"/>
              <a:gd name="T2" fmla="*/ 147 w 178"/>
              <a:gd name="T3" fmla="*/ 86 h 188"/>
              <a:gd name="T4" fmla="*/ 114 w 178"/>
              <a:gd name="T5" fmla="*/ 95 h 188"/>
              <a:gd name="T6" fmla="*/ 95 w 178"/>
              <a:gd name="T7" fmla="*/ 111 h 188"/>
              <a:gd name="T8" fmla="*/ 76 w 178"/>
              <a:gd name="T9" fmla="*/ 110 h 188"/>
              <a:gd name="T10" fmla="*/ 61 w 178"/>
              <a:gd name="T11" fmla="*/ 116 h 188"/>
              <a:gd name="T12" fmla="*/ 67 w 178"/>
              <a:gd name="T13" fmla="*/ 98 h 188"/>
              <a:gd name="T14" fmla="*/ 82 w 178"/>
              <a:gd name="T15" fmla="*/ 51 h 188"/>
              <a:gd name="T16" fmla="*/ 95 w 178"/>
              <a:gd name="T17" fmla="*/ 49 h 188"/>
              <a:gd name="T18" fmla="*/ 112 w 178"/>
              <a:gd name="T19" fmla="*/ 42 h 188"/>
              <a:gd name="T20" fmla="*/ 113 w 178"/>
              <a:gd name="T21" fmla="*/ 35 h 188"/>
              <a:gd name="T22" fmla="*/ 119 w 178"/>
              <a:gd name="T23" fmla="*/ 29 h 188"/>
              <a:gd name="T24" fmla="*/ 113 w 178"/>
              <a:gd name="T25" fmla="*/ 12 h 188"/>
              <a:gd name="T26" fmla="*/ 101 w 178"/>
              <a:gd name="T27" fmla="*/ 0 h 188"/>
              <a:gd name="T28" fmla="*/ 72 w 178"/>
              <a:gd name="T29" fmla="*/ 13 h 188"/>
              <a:gd name="T30" fmla="*/ 56 w 178"/>
              <a:gd name="T31" fmla="*/ 28 h 188"/>
              <a:gd name="T32" fmla="*/ 38 w 178"/>
              <a:gd name="T33" fmla="*/ 58 h 188"/>
              <a:gd name="T34" fmla="*/ 1 w 178"/>
              <a:gd name="T35" fmla="*/ 129 h 188"/>
              <a:gd name="T36" fmla="*/ 10 w 178"/>
              <a:gd name="T37" fmla="*/ 174 h 188"/>
              <a:gd name="T38" fmla="*/ 18 w 178"/>
              <a:gd name="T39" fmla="*/ 187 h 188"/>
              <a:gd name="T40" fmla="*/ 56 w 178"/>
              <a:gd name="T41" fmla="*/ 177 h 188"/>
              <a:gd name="T42" fmla="*/ 109 w 178"/>
              <a:gd name="T43" fmla="*/ 174 h 188"/>
              <a:gd name="T44" fmla="*/ 112 w 178"/>
              <a:gd name="T45" fmla="*/ 173 h 188"/>
              <a:gd name="T46" fmla="*/ 134 w 178"/>
              <a:gd name="T47" fmla="*/ 159 h 188"/>
              <a:gd name="T48" fmla="*/ 167 w 178"/>
              <a:gd name="T49" fmla="*/ 152 h 188"/>
              <a:gd name="T50" fmla="*/ 152 w 178"/>
              <a:gd name="T51" fmla="*/ 157 h 188"/>
              <a:gd name="T52" fmla="*/ 170 w 178"/>
              <a:gd name="T53" fmla="*/ 165 h 188"/>
              <a:gd name="T54" fmla="*/ 171 w 178"/>
              <a:gd name="T55" fmla="*/ 115 h 1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</a:cxnLst>
            <a:rect l="0" t="0" r="r" b="b"/>
            <a:pathLst>
              <a:path w="178" h="188">
                <a:moveTo>
                  <a:pt x="171" y="115"/>
                </a:moveTo>
                <a:cubicBezTo>
                  <a:pt x="165" y="98"/>
                  <a:pt x="151" y="86"/>
                  <a:pt x="147" y="86"/>
                </a:cubicBezTo>
                <a:cubicBezTo>
                  <a:pt x="144" y="86"/>
                  <a:pt x="125" y="89"/>
                  <a:pt x="114" y="95"/>
                </a:cubicBezTo>
                <a:cubicBezTo>
                  <a:pt x="103" y="101"/>
                  <a:pt x="95" y="111"/>
                  <a:pt x="95" y="111"/>
                </a:cubicBezTo>
                <a:cubicBezTo>
                  <a:pt x="95" y="111"/>
                  <a:pt x="87" y="109"/>
                  <a:pt x="76" y="110"/>
                </a:cubicBezTo>
                <a:cubicBezTo>
                  <a:pt x="70" y="110"/>
                  <a:pt x="61" y="116"/>
                  <a:pt x="61" y="116"/>
                </a:cubicBezTo>
                <a:cubicBezTo>
                  <a:pt x="61" y="116"/>
                  <a:pt x="66" y="105"/>
                  <a:pt x="67" y="98"/>
                </a:cubicBezTo>
                <a:cubicBezTo>
                  <a:pt x="69" y="79"/>
                  <a:pt x="72" y="56"/>
                  <a:pt x="82" y="51"/>
                </a:cubicBezTo>
                <a:cubicBezTo>
                  <a:pt x="84" y="49"/>
                  <a:pt x="92" y="50"/>
                  <a:pt x="95" y="49"/>
                </a:cubicBezTo>
                <a:cubicBezTo>
                  <a:pt x="98" y="49"/>
                  <a:pt x="109" y="42"/>
                  <a:pt x="112" y="42"/>
                </a:cubicBezTo>
                <a:cubicBezTo>
                  <a:pt x="115" y="41"/>
                  <a:pt x="113" y="35"/>
                  <a:pt x="113" y="35"/>
                </a:cubicBezTo>
                <a:cubicBezTo>
                  <a:pt x="113" y="35"/>
                  <a:pt x="115" y="31"/>
                  <a:pt x="119" y="29"/>
                </a:cubicBezTo>
                <a:cubicBezTo>
                  <a:pt x="123" y="26"/>
                  <a:pt x="118" y="18"/>
                  <a:pt x="113" y="12"/>
                </a:cubicBezTo>
                <a:cubicBezTo>
                  <a:pt x="110" y="9"/>
                  <a:pt x="103" y="0"/>
                  <a:pt x="101" y="0"/>
                </a:cubicBezTo>
                <a:cubicBezTo>
                  <a:pt x="99" y="0"/>
                  <a:pt x="80" y="10"/>
                  <a:pt x="72" y="13"/>
                </a:cubicBezTo>
                <a:cubicBezTo>
                  <a:pt x="60" y="17"/>
                  <a:pt x="57" y="24"/>
                  <a:pt x="56" y="28"/>
                </a:cubicBezTo>
                <a:cubicBezTo>
                  <a:pt x="56" y="28"/>
                  <a:pt x="45" y="46"/>
                  <a:pt x="38" y="58"/>
                </a:cubicBezTo>
                <a:cubicBezTo>
                  <a:pt x="24" y="81"/>
                  <a:pt x="1" y="105"/>
                  <a:pt x="1" y="129"/>
                </a:cubicBezTo>
                <a:cubicBezTo>
                  <a:pt x="0" y="153"/>
                  <a:pt x="9" y="161"/>
                  <a:pt x="10" y="174"/>
                </a:cubicBezTo>
                <a:cubicBezTo>
                  <a:pt x="11" y="186"/>
                  <a:pt x="13" y="186"/>
                  <a:pt x="18" y="187"/>
                </a:cubicBezTo>
                <a:cubicBezTo>
                  <a:pt x="23" y="188"/>
                  <a:pt x="36" y="180"/>
                  <a:pt x="56" y="177"/>
                </a:cubicBezTo>
                <a:cubicBezTo>
                  <a:pt x="75" y="175"/>
                  <a:pt x="99" y="177"/>
                  <a:pt x="109" y="174"/>
                </a:cubicBezTo>
                <a:cubicBezTo>
                  <a:pt x="110" y="173"/>
                  <a:pt x="111" y="173"/>
                  <a:pt x="112" y="173"/>
                </a:cubicBezTo>
                <a:cubicBezTo>
                  <a:pt x="120" y="169"/>
                  <a:pt x="126" y="164"/>
                  <a:pt x="134" y="159"/>
                </a:cubicBezTo>
                <a:cubicBezTo>
                  <a:pt x="152" y="146"/>
                  <a:pt x="167" y="152"/>
                  <a:pt x="167" y="152"/>
                </a:cubicBezTo>
                <a:cubicBezTo>
                  <a:pt x="167" y="152"/>
                  <a:pt x="159" y="153"/>
                  <a:pt x="152" y="157"/>
                </a:cubicBezTo>
                <a:cubicBezTo>
                  <a:pt x="160" y="160"/>
                  <a:pt x="170" y="165"/>
                  <a:pt x="170" y="165"/>
                </a:cubicBezTo>
                <a:cubicBezTo>
                  <a:pt x="170" y="165"/>
                  <a:pt x="178" y="138"/>
                  <a:pt x="171" y="115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3" name="Freeform 96">
            <a:extLst>
              <a:ext uri="{FF2B5EF4-FFF2-40B4-BE49-F238E27FC236}">
                <a16:creationId xmlns:a16="http://schemas.microsoft.com/office/drawing/2014/main" id="{1E700F2C-D822-4E9E-A002-3636B46B0D9C}"/>
              </a:ext>
            </a:extLst>
          </p:cNvPr>
          <p:cNvSpPr>
            <a:spLocks noEditPoints="1"/>
          </p:cNvSpPr>
          <p:nvPr/>
        </p:nvSpPr>
        <p:spPr bwMode="auto">
          <a:xfrm>
            <a:off x="5399630" y="5217394"/>
            <a:ext cx="442161" cy="375032"/>
          </a:xfrm>
          <a:custGeom>
            <a:avLst/>
            <a:gdLst>
              <a:gd name="T0" fmla="*/ 75 w 209"/>
              <a:gd name="T1" fmla="*/ 49 h 177"/>
              <a:gd name="T2" fmla="*/ 77 w 209"/>
              <a:gd name="T3" fmla="*/ 47 h 177"/>
              <a:gd name="T4" fmla="*/ 74 w 209"/>
              <a:gd name="T5" fmla="*/ 23 h 177"/>
              <a:gd name="T6" fmla="*/ 96 w 209"/>
              <a:gd name="T7" fmla="*/ 12 h 177"/>
              <a:gd name="T8" fmla="*/ 95 w 209"/>
              <a:gd name="T9" fmla="*/ 7 h 177"/>
              <a:gd name="T10" fmla="*/ 47 w 209"/>
              <a:gd name="T11" fmla="*/ 15 h 177"/>
              <a:gd name="T12" fmla="*/ 15 w 209"/>
              <a:gd name="T13" fmla="*/ 47 h 177"/>
              <a:gd name="T14" fmla="*/ 14 w 209"/>
              <a:gd name="T15" fmla="*/ 53 h 177"/>
              <a:gd name="T16" fmla="*/ 8 w 209"/>
              <a:gd name="T17" fmla="*/ 55 h 177"/>
              <a:gd name="T18" fmla="*/ 0 w 209"/>
              <a:gd name="T19" fmla="*/ 63 h 177"/>
              <a:gd name="T20" fmla="*/ 13 w 209"/>
              <a:gd name="T21" fmla="*/ 80 h 177"/>
              <a:gd name="T22" fmla="*/ 30 w 209"/>
              <a:gd name="T23" fmla="*/ 93 h 177"/>
              <a:gd name="T24" fmla="*/ 38 w 209"/>
              <a:gd name="T25" fmla="*/ 85 h 177"/>
              <a:gd name="T26" fmla="*/ 40 w 209"/>
              <a:gd name="T27" fmla="*/ 79 h 177"/>
              <a:gd name="T28" fmla="*/ 46 w 209"/>
              <a:gd name="T29" fmla="*/ 78 h 177"/>
              <a:gd name="T30" fmla="*/ 49 w 209"/>
              <a:gd name="T31" fmla="*/ 75 h 177"/>
              <a:gd name="T32" fmla="*/ 143 w 209"/>
              <a:gd name="T33" fmla="*/ 172 h 177"/>
              <a:gd name="T34" fmla="*/ 154 w 209"/>
              <a:gd name="T35" fmla="*/ 177 h 177"/>
              <a:gd name="T36" fmla="*/ 165 w 209"/>
              <a:gd name="T37" fmla="*/ 173 h 177"/>
              <a:gd name="T38" fmla="*/ 172 w 209"/>
              <a:gd name="T39" fmla="*/ 165 h 177"/>
              <a:gd name="T40" fmla="*/ 177 w 209"/>
              <a:gd name="T41" fmla="*/ 154 h 177"/>
              <a:gd name="T42" fmla="*/ 172 w 209"/>
              <a:gd name="T43" fmla="*/ 143 h 177"/>
              <a:gd name="T44" fmla="*/ 75 w 209"/>
              <a:gd name="T45" fmla="*/ 49 h 177"/>
              <a:gd name="T46" fmla="*/ 167 w 209"/>
              <a:gd name="T47" fmla="*/ 160 h 177"/>
              <a:gd name="T48" fmla="*/ 159 w 209"/>
              <a:gd name="T49" fmla="*/ 167 h 177"/>
              <a:gd name="T50" fmla="*/ 154 w 209"/>
              <a:gd name="T51" fmla="*/ 169 h 177"/>
              <a:gd name="T52" fmla="*/ 148 w 209"/>
              <a:gd name="T53" fmla="*/ 167 h 177"/>
              <a:gd name="T54" fmla="*/ 54 w 209"/>
              <a:gd name="T55" fmla="*/ 69 h 177"/>
              <a:gd name="T56" fmla="*/ 69 w 209"/>
              <a:gd name="T57" fmla="*/ 54 h 177"/>
              <a:gd name="T58" fmla="*/ 167 w 209"/>
              <a:gd name="T59" fmla="*/ 148 h 177"/>
              <a:gd name="T60" fmla="*/ 169 w 209"/>
              <a:gd name="T61" fmla="*/ 154 h 177"/>
              <a:gd name="T62" fmla="*/ 167 w 209"/>
              <a:gd name="T63" fmla="*/ 160 h 177"/>
              <a:gd name="T64" fmla="*/ 76 w 209"/>
              <a:gd name="T65" fmla="*/ 112 h 177"/>
              <a:gd name="T66" fmla="*/ 104 w 209"/>
              <a:gd name="T67" fmla="*/ 142 h 177"/>
              <a:gd name="T68" fmla="*/ 76 w 209"/>
              <a:gd name="T69" fmla="*/ 171 h 177"/>
              <a:gd name="T70" fmla="*/ 65 w 209"/>
              <a:gd name="T71" fmla="*/ 176 h 177"/>
              <a:gd name="T72" fmla="*/ 53 w 209"/>
              <a:gd name="T73" fmla="*/ 172 h 177"/>
              <a:gd name="T74" fmla="*/ 46 w 209"/>
              <a:gd name="T75" fmla="*/ 164 h 177"/>
              <a:gd name="T76" fmla="*/ 41 w 209"/>
              <a:gd name="T77" fmla="*/ 153 h 177"/>
              <a:gd name="T78" fmla="*/ 46 w 209"/>
              <a:gd name="T79" fmla="*/ 142 h 177"/>
              <a:gd name="T80" fmla="*/ 76 w 209"/>
              <a:gd name="T81" fmla="*/ 112 h 177"/>
              <a:gd name="T82" fmla="*/ 209 w 209"/>
              <a:gd name="T83" fmla="*/ 56 h 177"/>
              <a:gd name="T84" fmla="*/ 200 w 209"/>
              <a:gd name="T85" fmla="*/ 70 h 177"/>
              <a:gd name="T86" fmla="*/ 165 w 209"/>
              <a:gd name="T87" fmla="*/ 79 h 177"/>
              <a:gd name="T88" fmla="*/ 141 w 209"/>
              <a:gd name="T89" fmla="*/ 104 h 177"/>
              <a:gd name="T90" fmla="*/ 113 w 209"/>
              <a:gd name="T91" fmla="*/ 77 h 177"/>
              <a:gd name="T92" fmla="*/ 138 w 209"/>
              <a:gd name="T93" fmla="*/ 53 h 177"/>
              <a:gd name="T94" fmla="*/ 148 w 209"/>
              <a:gd name="T95" fmla="*/ 17 h 177"/>
              <a:gd name="T96" fmla="*/ 200 w 209"/>
              <a:gd name="T97" fmla="*/ 17 h 177"/>
              <a:gd name="T98" fmla="*/ 171 w 209"/>
              <a:gd name="T99" fmla="*/ 25 h 177"/>
              <a:gd name="T100" fmla="*/ 165 w 209"/>
              <a:gd name="T101" fmla="*/ 48 h 177"/>
              <a:gd name="T102" fmla="*/ 181 w 209"/>
              <a:gd name="T103" fmla="*/ 64 h 177"/>
              <a:gd name="T104" fmla="*/ 209 w 209"/>
              <a:gd name="T105" fmla="*/ 56 h 17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209" h="177">
                <a:moveTo>
                  <a:pt x="75" y="49"/>
                </a:moveTo>
                <a:cubicBezTo>
                  <a:pt x="76" y="48"/>
                  <a:pt x="77" y="47"/>
                  <a:pt x="77" y="47"/>
                </a:cubicBezTo>
                <a:cubicBezTo>
                  <a:pt x="79" y="44"/>
                  <a:pt x="69" y="33"/>
                  <a:pt x="74" y="23"/>
                </a:cubicBezTo>
                <a:cubicBezTo>
                  <a:pt x="80" y="13"/>
                  <a:pt x="96" y="12"/>
                  <a:pt x="96" y="12"/>
                </a:cubicBezTo>
                <a:cubicBezTo>
                  <a:pt x="95" y="7"/>
                  <a:pt x="95" y="7"/>
                  <a:pt x="95" y="7"/>
                </a:cubicBezTo>
                <a:cubicBezTo>
                  <a:pt x="95" y="7"/>
                  <a:pt x="63" y="0"/>
                  <a:pt x="47" y="15"/>
                </a:cubicBezTo>
                <a:cubicBezTo>
                  <a:pt x="38" y="24"/>
                  <a:pt x="15" y="47"/>
                  <a:pt x="15" y="47"/>
                </a:cubicBezTo>
                <a:cubicBezTo>
                  <a:pt x="15" y="47"/>
                  <a:pt x="16" y="51"/>
                  <a:pt x="14" y="53"/>
                </a:cubicBezTo>
                <a:cubicBezTo>
                  <a:pt x="12" y="55"/>
                  <a:pt x="8" y="55"/>
                  <a:pt x="8" y="55"/>
                </a:cubicBezTo>
                <a:cubicBezTo>
                  <a:pt x="0" y="63"/>
                  <a:pt x="0" y="63"/>
                  <a:pt x="0" y="63"/>
                </a:cubicBezTo>
                <a:cubicBezTo>
                  <a:pt x="0" y="63"/>
                  <a:pt x="5" y="72"/>
                  <a:pt x="13" y="80"/>
                </a:cubicBezTo>
                <a:cubicBezTo>
                  <a:pt x="21" y="88"/>
                  <a:pt x="30" y="93"/>
                  <a:pt x="30" y="93"/>
                </a:cubicBezTo>
                <a:cubicBezTo>
                  <a:pt x="38" y="85"/>
                  <a:pt x="38" y="85"/>
                  <a:pt x="38" y="85"/>
                </a:cubicBezTo>
                <a:cubicBezTo>
                  <a:pt x="38" y="85"/>
                  <a:pt x="38" y="81"/>
                  <a:pt x="40" y="79"/>
                </a:cubicBezTo>
                <a:cubicBezTo>
                  <a:pt x="42" y="77"/>
                  <a:pt x="46" y="78"/>
                  <a:pt x="46" y="78"/>
                </a:cubicBezTo>
                <a:cubicBezTo>
                  <a:pt x="46" y="78"/>
                  <a:pt x="47" y="77"/>
                  <a:pt x="49" y="75"/>
                </a:cubicBezTo>
                <a:cubicBezTo>
                  <a:pt x="143" y="172"/>
                  <a:pt x="143" y="172"/>
                  <a:pt x="143" y="172"/>
                </a:cubicBezTo>
                <a:cubicBezTo>
                  <a:pt x="145" y="176"/>
                  <a:pt x="149" y="177"/>
                  <a:pt x="154" y="177"/>
                </a:cubicBezTo>
                <a:cubicBezTo>
                  <a:pt x="158" y="177"/>
                  <a:pt x="162" y="176"/>
                  <a:pt x="165" y="173"/>
                </a:cubicBezTo>
                <a:cubicBezTo>
                  <a:pt x="172" y="165"/>
                  <a:pt x="172" y="165"/>
                  <a:pt x="172" y="165"/>
                </a:cubicBezTo>
                <a:cubicBezTo>
                  <a:pt x="175" y="162"/>
                  <a:pt x="177" y="158"/>
                  <a:pt x="177" y="154"/>
                </a:cubicBezTo>
                <a:cubicBezTo>
                  <a:pt x="177" y="150"/>
                  <a:pt x="175" y="146"/>
                  <a:pt x="172" y="143"/>
                </a:cubicBezTo>
                <a:lnTo>
                  <a:pt x="75" y="49"/>
                </a:lnTo>
                <a:close/>
                <a:moveTo>
                  <a:pt x="167" y="160"/>
                </a:moveTo>
                <a:cubicBezTo>
                  <a:pt x="159" y="167"/>
                  <a:pt x="159" y="167"/>
                  <a:pt x="159" y="167"/>
                </a:cubicBezTo>
                <a:cubicBezTo>
                  <a:pt x="158" y="169"/>
                  <a:pt x="156" y="169"/>
                  <a:pt x="154" y="169"/>
                </a:cubicBezTo>
                <a:cubicBezTo>
                  <a:pt x="152" y="169"/>
                  <a:pt x="150" y="168"/>
                  <a:pt x="148" y="167"/>
                </a:cubicBezTo>
                <a:cubicBezTo>
                  <a:pt x="54" y="69"/>
                  <a:pt x="54" y="69"/>
                  <a:pt x="54" y="69"/>
                </a:cubicBezTo>
                <a:cubicBezTo>
                  <a:pt x="59" y="65"/>
                  <a:pt x="65" y="59"/>
                  <a:pt x="69" y="54"/>
                </a:cubicBezTo>
                <a:cubicBezTo>
                  <a:pt x="167" y="148"/>
                  <a:pt x="167" y="148"/>
                  <a:pt x="167" y="148"/>
                </a:cubicBezTo>
                <a:cubicBezTo>
                  <a:pt x="168" y="150"/>
                  <a:pt x="169" y="152"/>
                  <a:pt x="169" y="154"/>
                </a:cubicBezTo>
                <a:cubicBezTo>
                  <a:pt x="169" y="156"/>
                  <a:pt x="168" y="158"/>
                  <a:pt x="167" y="160"/>
                </a:cubicBezTo>
                <a:close/>
                <a:moveTo>
                  <a:pt x="76" y="112"/>
                </a:moveTo>
                <a:cubicBezTo>
                  <a:pt x="104" y="142"/>
                  <a:pt x="104" y="142"/>
                  <a:pt x="104" y="142"/>
                </a:cubicBezTo>
                <a:cubicBezTo>
                  <a:pt x="76" y="171"/>
                  <a:pt x="76" y="171"/>
                  <a:pt x="76" y="171"/>
                </a:cubicBezTo>
                <a:cubicBezTo>
                  <a:pt x="73" y="174"/>
                  <a:pt x="69" y="176"/>
                  <a:pt x="65" y="176"/>
                </a:cubicBezTo>
                <a:cubicBezTo>
                  <a:pt x="60" y="176"/>
                  <a:pt x="56" y="175"/>
                  <a:pt x="53" y="172"/>
                </a:cubicBezTo>
                <a:cubicBezTo>
                  <a:pt x="46" y="164"/>
                  <a:pt x="46" y="164"/>
                  <a:pt x="46" y="164"/>
                </a:cubicBezTo>
                <a:cubicBezTo>
                  <a:pt x="43" y="161"/>
                  <a:pt x="41" y="157"/>
                  <a:pt x="41" y="153"/>
                </a:cubicBezTo>
                <a:cubicBezTo>
                  <a:pt x="41" y="149"/>
                  <a:pt x="43" y="145"/>
                  <a:pt x="46" y="142"/>
                </a:cubicBezTo>
                <a:lnTo>
                  <a:pt x="76" y="112"/>
                </a:lnTo>
                <a:close/>
                <a:moveTo>
                  <a:pt x="209" y="56"/>
                </a:moveTo>
                <a:cubicBezTo>
                  <a:pt x="207" y="61"/>
                  <a:pt x="204" y="66"/>
                  <a:pt x="200" y="70"/>
                </a:cubicBezTo>
                <a:cubicBezTo>
                  <a:pt x="191" y="79"/>
                  <a:pt x="177" y="83"/>
                  <a:pt x="165" y="79"/>
                </a:cubicBezTo>
                <a:cubicBezTo>
                  <a:pt x="141" y="104"/>
                  <a:pt x="141" y="104"/>
                  <a:pt x="141" y="104"/>
                </a:cubicBezTo>
                <a:cubicBezTo>
                  <a:pt x="113" y="77"/>
                  <a:pt x="113" y="77"/>
                  <a:pt x="113" y="77"/>
                </a:cubicBezTo>
                <a:cubicBezTo>
                  <a:pt x="138" y="53"/>
                  <a:pt x="138" y="53"/>
                  <a:pt x="138" y="53"/>
                </a:cubicBezTo>
                <a:cubicBezTo>
                  <a:pt x="135" y="40"/>
                  <a:pt x="138" y="27"/>
                  <a:pt x="148" y="17"/>
                </a:cubicBezTo>
                <a:cubicBezTo>
                  <a:pt x="162" y="2"/>
                  <a:pt x="186" y="2"/>
                  <a:pt x="200" y="17"/>
                </a:cubicBezTo>
                <a:cubicBezTo>
                  <a:pt x="171" y="25"/>
                  <a:pt x="171" y="25"/>
                  <a:pt x="171" y="25"/>
                </a:cubicBezTo>
                <a:cubicBezTo>
                  <a:pt x="165" y="48"/>
                  <a:pt x="165" y="48"/>
                  <a:pt x="165" y="48"/>
                </a:cubicBezTo>
                <a:cubicBezTo>
                  <a:pt x="181" y="64"/>
                  <a:pt x="181" y="64"/>
                  <a:pt x="181" y="64"/>
                </a:cubicBezTo>
                <a:lnTo>
                  <a:pt x="209" y="5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100">
            <a:extLst>
              <a:ext uri="{FF2B5EF4-FFF2-40B4-BE49-F238E27FC236}">
                <a16:creationId xmlns:a16="http://schemas.microsoft.com/office/drawing/2014/main" id="{67EDE85A-0757-46DA-B444-7D51B4B46A5B}"/>
              </a:ext>
            </a:extLst>
          </p:cNvPr>
          <p:cNvSpPr>
            <a:spLocks noEditPoints="1"/>
          </p:cNvSpPr>
          <p:nvPr/>
        </p:nvSpPr>
        <p:spPr bwMode="auto">
          <a:xfrm>
            <a:off x="8780909" y="2421390"/>
            <a:ext cx="442161" cy="402778"/>
          </a:xfrm>
          <a:custGeom>
            <a:avLst/>
            <a:gdLst>
              <a:gd name="T0" fmla="*/ 87 w 209"/>
              <a:gd name="T1" fmla="*/ 175 h 190"/>
              <a:gd name="T2" fmla="*/ 81 w 209"/>
              <a:gd name="T3" fmla="*/ 169 h 190"/>
              <a:gd name="T4" fmla="*/ 87 w 209"/>
              <a:gd name="T5" fmla="*/ 163 h 190"/>
              <a:gd name="T6" fmla="*/ 123 w 209"/>
              <a:gd name="T7" fmla="*/ 163 h 190"/>
              <a:gd name="T8" fmla="*/ 129 w 209"/>
              <a:gd name="T9" fmla="*/ 169 h 190"/>
              <a:gd name="T10" fmla="*/ 123 w 209"/>
              <a:gd name="T11" fmla="*/ 175 h 190"/>
              <a:gd name="T12" fmla="*/ 87 w 209"/>
              <a:gd name="T13" fmla="*/ 175 h 190"/>
              <a:gd name="T14" fmla="*/ 140 w 209"/>
              <a:gd name="T15" fmla="*/ 178 h 190"/>
              <a:gd name="T16" fmla="*/ 70 w 209"/>
              <a:gd name="T17" fmla="*/ 178 h 190"/>
              <a:gd name="T18" fmla="*/ 64 w 209"/>
              <a:gd name="T19" fmla="*/ 184 h 190"/>
              <a:gd name="T20" fmla="*/ 70 w 209"/>
              <a:gd name="T21" fmla="*/ 190 h 190"/>
              <a:gd name="T22" fmla="*/ 140 w 209"/>
              <a:gd name="T23" fmla="*/ 190 h 190"/>
              <a:gd name="T24" fmla="*/ 146 w 209"/>
              <a:gd name="T25" fmla="*/ 184 h 190"/>
              <a:gd name="T26" fmla="*/ 140 w 209"/>
              <a:gd name="T27" fmla="*/ 178 h 190"/>
              <a:gd name="T28" fmla="*/ 209 w 209"/>
              <a:gd name="T29" fmla="*/ 101 h 190"/>
              <a:gd name="T30" fmla="*/ 173 w 209"/>
              <a:gd name="T31" fmla="*/ 129 h 190"/>
              <a:gd name="T32" fmla="*/ 137 w 209"/>
              <a:gd name="T33" fmla="*/ 101 h 190"/>
              <a:gd name="T34" fmla="*/ 140 w 209"/>
              <a:gd name="T35" fmla="*/ 101 h 190"/>
              <a:gd name="T36" fmla="*/ 169 w 209"/>
              <a:gd name="T37" fmla="*/ 31 h 190"/>
              <a:gd name="T38" fmla="*/ 164 w 209"/>
              <a:gd name="T39" fmla="*/ 28 h 190"/>
              <a:gd name="T40" fmla="*/ 111 w 209"/>
              <a:gd name="T41" fmla="*/ 31 h 190"/>
              <a:gd name="T42" fmla="*/ 111 w 209"/>
              <a:gd name="T43" fmla="*/ 159 h 190"/>
              <a:gd name="T44" fmla="*/ 99 w 209"/>
              <a:gd name="T45" fmla="*/ 159 h 190"/>
              <a:gd name="T46" fmla="*/ 99 w 209"/>
              <a:gd name="T47" fmla="*/ 34 h 190"/>
              <a:gd name="T48" fmla="*/ 46 w 209"/>
              <a:gd name="T49" fmla="*/ 61 h 190"/>
              <a:gd name="T50" fmla="*/ 44 w 209"/>
              <a:gd name="T51" fmla="*/ 68 h 190"/>
              <a:gd name="T52" fmla="*/ 42 w 209"/>
              <a:gd name="T53" fmla="*/ 70 h 190"/>
              <a:gd name="T54" fmla="*/ 69 w 209"/>
              <a:gd name="T55" fmla="*/ 135 h 190"/>
              <a:gd name="T56" fmla="*/ 72 w 209"/>
              <a:gd name="T57" fmla="*/ 135 h 190"/>
              <a:gd name="T58" fmla="*/ 36 w 209"/>
              <a:gd name="T59" fmla="*/ 163 h 190"/>
              <a:gd name="T60" fmla="*/ 0 w 209"/>
              <a:gd name="T61" fmla="*/ 135 h 190"/>
              <a:gd name="T62" fmla="*/ 3 w 209"/>
              <a:gd name="T63" fmla="*/ 135 h 190"/>
              <a:gd name="T64" fmla="*/ 31 w 209"/>
              <a:gd name="T65" fmla="*/ 68 h 190"/>
              <a:gd name="T66" fmla="*/ 30 w 209"/>
              <a:gd name="T67" fmla="*/ 56 h 190"/>
              <a:gd name="T68" fmla="*/ 37 w 209"/>
              <a:gd name="T69" fmla="*/ 53 h 190"/>
              <a:gd name="T70" fmla="*/ 99 w 209"/>
              <a:gd name="T71" fmla="*/ 22 h 190"/>
              <a:gd name="T72" fmla="*/ 99 w 209"/>
              <a:gd name="T73" fmla="*/ 16 h 190"/>
              <a:gd name="T74" fmla="*/ 96 w 209"/>
              <a:gd name="T75" fmla="*/ 9 h 190"/>
              <a:gd name="T76" fmla="*/ 105 w 209"/>
              <a:gd name="T77" fmla="*/ 0 h 190"/>
              <a:gd name="T78" fmla="*/ 114 w 209"/>
              <a:gd name="T79" fmla="*/ 9 h 190"/>
              <a:gd name="T80" fmla="*/ 111 w 209"/>
              <a:gd name="T81" fmla="*/ 16 h 190"/>
              <a:gd name="T82" fmla="*/ 111 w 209"/>
              <a:gd name="T83" fmla="*/ 19 h 190"/>
              <a:gd name="T84" fmla="*/ 167 w 209"/>
              <a:gd name="T85" fmla="*/ 16 h 190"/>
              <a:gd name="T86" fmla="*/ 175 w 209"/>
              <a:gd name="T87" fmla="*/ 15 h 190"/>
              <a:gd name="T88" fmla="*/ 181 w 209"/>
              <a:gd name="T89" fmla="*/ 26 h 190"/>
              <a:gd name="T90" fmla="*/ 177 w 209"/>
              <a:gd name="T91" fmla="*/ 31 h 190"/>
              <a:gd name="T92" fmla="*/ 206 w 209"/>
              <a:gd name="T93" fmla="*/ 101 h 190"/>
              <a:gd name="T94" fmla="*/ 209 w 209"/>
              <a:gd name="T95" fmla="*/ 101 h 190"/>
              <a:gd name="T96" fmla="*/ 59 w 209"/>
              <a:gd name="T97" fmla="*/ 135 h 190"/>
              <a:gd name="T98" fmla="*/ 36 w 209"/>
              <a:gd name="T99" fmla="*/ 73 h 190"/>
              <a:gd name="T100" fmla="*/ 12 w 209"/>
              <a:gd name="T101" fmla="*/ 135 h 190"/>
              <a:gd name="T102" fmla="*/ 59 w 209"/>
              <a:gd name="T103" fmla="*/ 135 h 190"/>
              <a:gd name="T104" fmla="*/ 197 w 209"/>
              <a:gd name="T105" fmla="*/ 100 h 190"/>
              <a:gd name="T106" fmla="*/ 173 w 209"/>
              <a:gd name="T107" fmla="*/ 39 h 190"/>
              <a:gd name="T108" fmla="*/ 149 w 209"/>
              <a:gd name="T109" fmla="*/ 101 h 190"/>
              <a:gd name="T110" fmla="*/ 196 w 209"/>
              <a:gd name="T111" fmla="*/ 101 h 190"/>
              <a:gd name="T112" fmla="*/ 197 w 209"/>
              <a:gd name="T113" fmla="*/ 100 h 19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209" h="190">
                <a:moveTo>
                  <a:pt x="87" y="175"/>
                </a:moveTo>
                <a:cubicBezTo>
                  <a:pt x="84" y="175"/>
                  <a:pt x="81" y="173"/>
                  <a:pt x="81" y="169"/>
                </a:cubicBezTo>
                <a:cubicBezTo>
                  <a:pt x="81" y="166"/>
                  <a:pt x="84" y="163"/>
                  <a:pt x="87" y="163"/>
                </a:cubicBezTo>
                <a:cubicBezTo>
                  <a:pt x="123" y="163"/>
                  <a:pt x="123" y="163"/>
                  <a:pt x="123" y="163"/>
                </a:cubicBezTo>
                <a:cubicBezTo>
                  <a:pt x="127" y="163"/>
                  <a:pt x="129" y="166"/>
                  <a:pt x="129" y="169"/>
                </a:cubicBezTo>
                <a:cubicBezTo>
                  <a:pt x="129" y="173"/>
                  <a:pt x="127" y="175"/>
                  <a:pt x="123" y="175"/>
                </a:cubicBezTo>
                <a:lnTo>
                  <a:pt x="87" y="175"/>
                </a:lnTo>
                <a:close/>
                <a:moveTo>
                  <a:pt x="140" y="178"/>
                </a:moveTo>
                <a:cubicBezTo>
                  <a:pt x="70" y="178"/>
                  <a:pt x="70" y="178"/>
                  <a:pt x="70" y="178"/>
                </a:cubicBezTo>
                <a:cubicBezTo>
                  <a:pt x="67" y="178"/>
                  <a:pt x="64" y="181"/>
                  <a:pt x="64" y="184"/>
                </a:cubicBezTo>
                <a:cubicBezTo>
                  <a:pt x="64" y="188"/>
                  <a:pt x="67" y="190"/>
                  <a:pt x="70" y="190"/>
                </a:cubicBezTo>
                <a:cubicBezTo>
                  <a:pt x="140" y="190"/>
                  <a:pt x="140" y="190"/>
                  <a:pt x="140" y="190"/>
                </a:cubicBezTo>
                <a:cubicBezTo>
                  <a:pt x="144" y="190"/>
                  <a:pt x="146" y="188"/>
                  <a:pt x="146" y="184"/>
                </a:cubicBezTo>
                <a:cubicBezTo>
                  <a:pt x="146" y="181"/>
                  <a:pt x="144" y="178"/>
                  <a:pt x="140" y="178"/>
                </a:cubicBezTo>
                <a:close/>
                <a:moveTo>
                  <a:pt x="209" y="101"/>
                </a:moveTo>
                <a:cubicBezTo>
                  <a:pt x="209" y="116"/>
                  <a:pt x="193" y="129"/>
                  <a:pt x="173" y="129"/>
                </a:cubicBezTo>
                <a:cubicBezTo>
                  <a:pt x="153" y="129"/>
                  <a:pt x="137" y="116"/>
                  <a:pt x="137" y="101"/>
                </a:cubicBezTo>
                <a:cubicBezTo>
                  <a:pt x="140" y="101"/>
                  <a:pt x="140" y="101"/>
                  <a:pt x="140" y="101"/>
                </a:cubicBezTo>
                <a:cubicBezTo>
                  <a:pt x="169" y="31"/>
                  <a:pt x="169" y="31"/>
                  <a:pt x="169" y="31"/>
                </a:cubicBezTo>
                <a:cubicBezTo>
                  <a:pt x="167" y="31"/>
                  <a:pt x="165" y="29"/>
                  <a:pt x="164" y="28"/>
                </a:cubicBezTo>
                <a:cubicBezTo>
                  <a:pt x="150" y="25"/>
                  <a:pt x="131" y="26"/>
                  <a:pt x="111" y="31"/>
                </a:cubicBezTo>
                <a:cubicBezTo>
                  <a:pt x="111" y="159"/>
                  <a:pt x="111" y="159"/>
                  <a:pt x="111" y="159"/>
                </a:cubicBezTo>
                <a:cubicBezTo>
                  <a:pt x="99" y="159"/>
                  <a:pt x="99" y="159"/>
                  <a:pt x="99" y="159"/>
                </a:cubicBezTo>
                <a:cubicBezTo>
                  <a:pt x="99" y="34"/>
                  <a:pt x="99" y="34"/>
                  <a:pt x="99" y="34"/>
                </a:cubicBezTo>
                <a:cubicBezTo>
                  <a:pt x="77" y="41"/>
                  <a:pt x="57" y="51"/>
                  <a:pt x="46" y="61"/>
                </a:cubicBezTo>
                <a:cubicBezTo>
                  <a:pt x="46" y="64"/>
                  <a:pt x="45" y="66"/>
                  <a:pt x="44" y="68"/>
                </a:cubicBezTo>
                <a:cubicBezTo>
                  <a:pt x="43" y="68"/>
                  <a:pt x="42" y="69"/>
                  <a:pt x="42" y="70"/>
                </a:cubicBezTo>
                <a:cubicBezTo>
                  <a:pt x="69" y="135"/>
                  <a:pt x="69" y="135"/>
                  <a:pt x="69" y="135"/>
                </a:cubicBezTo>
                <a:cubicBezTo>
                  <a:pt x="72" y="135"/>
                  <a:pt x="72" y="135"/>
                  <a:pt x="72" y="135"/>
                </a:cubicBezTo>
                <a:cubicBezTo>
                  <a:pt x="72" y="150"/>
                  <a:pt x="56" y="163"/>
                  <a:pt x="36" y="163"/>
                </a:cubicBezTo>
                <a:cubicBezTo>
                  <a:pt x="16" y="163"/>
                  <a:pt x="0" y="150"/>
                  <a:pt x="0" y="135"/>
                </a:cubicBezTo>
                <a:cubicBezTo>
                  <a:pt x="3" y="135"/>
                  <a:pt x="3" y="135"/>
                  <a:pt x="3" y="135"/>
                </a:cubicBezTo>
                <a:cubicBezTo>
                  <a:pt x="31" y="68"/>
                  <a:pt x="31" y="68"/>
                  <a:pt x="31" y="68"/>
                </a:cubicBezTo>
                <a:cubicBezTo>
                  <a:pt x="27" y="65"/>
                  <a:pt x="27" y="60"/>
                  <a:pt x="30" y="56"/>
                </a:cubicBezTo>
                <a:cubicBezTo>
                  <a:pt x="32" y="54"/>
                  <a:pt x="35" y="53"/>
                  <a:pt x="37" y="53"/>
                </a:cubicBezTo>
                <a:cubicBezTo>
                  <a:pt x="50" y="40"/>
                  <a:pt x="73" y="29"/>
                  <a:pt x="99" y="22"/>
                </a:cubicBezTo>
                <a:cubicBezTo>
                  <a:pt x="99" y="16"/>
                  <a:pt x="99" y="16"/>
                  <a:pt x="99" y="16"/>
                </a:cubicBezTo>
                <a:cubicBezTo>
                  <a:pt x="97" y="14"/>
                  <a:pt x="96" y="12"/>
                  <a:pt x="96" y="9"/>
                </a:cubicBezTo>
                <a:cubicBezTo>
                  <a:pt x="96" y="4"/>
                  <a:pt x="100" y="0"/>
                  <a:pt x="105" y="0"/>
                </a:cubicBezTo>
                <a:cubicBezTo>
                  <a:pt x="110" y="0"/>
                  <a:pt x="114" y="4"/>
                  <a:pt x="114" y="9"/>
                </a:cubicBezTo>
                <a:cubicBezTo>
                  <a:pt x="114" y="12"/>
                  <a:pt x="113" y="14"/>
                  <a:pt x="111" y="16"/>
                </a:cubicBezTo>
                <a:cubicBezTo>
                  <a:pt x="111" y="19"/>
                  <a:pt x="111" y="19"/>
                  <a:pt x="111" y="19"/>
                </a:cubicBezTo>
                <a:cubicBezTo>
                  <a:pt x="132" y="14"/>
                  <a:pt x="152" y="13"/>
                  <a:pt x="167" y="16"/>
                </a:cubicBezTo>
                <a:cubicBezTo>
                  <a:pt x="169" y="14"/>
                  <a:pt x="173" y="14"/>
                  <a:pt x="175" y="15"/>
                </a:cubicBezTo>
                <a:cubicBezTo>
                  <a:pt x="180" y="16"/>
                  <a:pt x="183" y="22"/>
                  <a:pt x="181" y="26"/>
                </a:cubicBezTo>
                <a:cubicBezTo>
                  <a:pt x="180" y="28"/>
                  <a:pt x="179" y="30"/>
                  <a:pt x="177" y="31"/>
                </a:cubicBezTo>
                <a:cubicBezTo>
                  <a:pt x="206" y="101"/>
                  <a:pt x="206" y="101"/>
                  <a:pt x="206" y="101"/>
                </a:cubicBezTo>
                <a:lnTo>
                  <a:pt x="209" y="101"/>
                </a:lnTo>
                <a:close/>
                <a:moveTo>
                  <a:pt x="59" y="135"/>
                </a:moveTo>
                <a:cubicBezTo>
                  <a:pt x="36" y="73"/>
                  <a:pt x="36" y="73"/>
                  <a:pt x="36" y="73"/>
                </a:cubicBezTo>
                <a:cubicBezTo>
                  <a:pt x="12" y="135"/>
                  <a:pt x="12" y="135"/>
                  <a:pt x="12" y="135"/>
                </a:cubicBezTo>
                <a:cubicBezTo>
                  <a:pt x="59" y="135"/>
                  <a:pt x="59" y="135"/>
                  <a:pt x="59" y="135"/>
                </a:cubicBezTo>
                <a:close/>
                <a:moveTo>
                  <a:pt x="197" y="100"/>
                </a:moveTo>
                <a:cubicBezTo>
                  <a:pt x="173" y="39"/>
                  <a:pt x="173" y="39"/>
                  <a:pt x="173" y="39"/>
                </a:cubicBezTo>
                <a:cubicBezTo>
                  <a:pt x="149" y="101"/>
                  <a:pt x="149" y="101"/>
                  <a:pt x="149" y="101"/>
                </a:cubicBezTo>
                <a:cubicBezTo>
                  <a:pt x="196" y="101"/>
                  <a:pt x="196" y="101"/>
                  <a:pt x="196" y="101"/>
                </a:cubicBezTo>
                <a:lnTo>
                  <a:pt x="197" y="100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582163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22" presetClass="entr" presetSubtype="8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9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6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6" fill="hold">
                            <p:stCondLst>
                              <p:cond delay="1000"/>
                            </p:stCondLst>
                            <p:childTnLst>
                              <p:par>
                                <p:cTn id="37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4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5" dur="500" fill="hold"/>
                                        <p:tgtEl>
                                          <p:spTgt spid="4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9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0" dur="50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4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500" fill="hold"/>
                                        <p:tgtEl>
                                          <p:spTgt spid="4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9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0" dur="50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2" fill="hold">
                            <p:stCondLst>
                              <p:cond delay="1500"/>
                            </p:stCondLst>
                            <p:childTnLst>
                              <p:par>
                                <p:cTn id="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5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2000"/>
                            </p:stCondLst>
                            <p:childTnLst>
                              <p:par>
                                <p:cTn id="7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1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7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3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5" grpId="0" animBg="1"/>
      <p:bldP spid="6" grpId="0" animBg="1"/>
      <p:bldP spid="7" grpId="0" animBg="1"/>
      <p:bldP spid="8" grpId="0" animBg="1"/>
      <p:bldP spid="10" grpId="0"/>
      <p:bldP spid="11" grpId="0"/>
      <p:bldP spid="12" grpId="0"/>
      <p:bldP spid="13" grpId="0"/>
      <p:bldP spid="14" grpId="0"/>
      <p:bldP spid="30" grpId="0"/>
      <p:bldP spid="31" grpId="0"/>
      <p:bldP spid="32" grpId="0"/>
      <p:bldP spid="33" grpId="0"/>
      <p:bldP spid="34" grpId="0"/>
      <p:bldP spid="35" grpId="0"/>
      <p:bldP spid="36" grpId="0"/>
      <p:bldP spid="37" grpId="0"/>
      <p:bldP spid="38" grpId="0"/>
      <p:bldP spid="39" grpId="0"/>
      <p:bldP spid="40" grpId="0" animBg="1"/>
      <p:bldP spid="41" grpId="0" animBg="1"/>
      <p:bldP spid="42" grpId="0" animBg="1"/>
      <p:bldP spid="43" grpId="0" animBg="1"/>
      <p:bldP spid="44" grpId="0" animBg="1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BBCE-55FA-4F44-8422-E7F3909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KEY OF SUCCESS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1456C094-1580-4605-994F-C2AAC235839C}"/>
              </a:ext>
            </a:extLst>
          </p:cNvPr>
          <p:cNvSpPr>
            <a:spLocks/>
          </p:cNvSpPr>
          <p:nvPr/>
        </p:nvSpPr>
        <p:spPr bwMode="auto">
          <a:xfrm>
            <a:off x="4805829" y="2092336"/>
            <a:ext cx="2007274" cy="2010066"/>
          </a:xfrm>
          <a:custGeom>
            <a:avLst/>
            <a:gdLst>
              <a:gd name="T0" fmla="*/ 317 w 880"/>
              <a:gd name="T1" fmla="*/ 757 h 880"/>
              <a:gd name="T2" fmla="*/ 318 w 880"/>
              <a:gd name="T3" fmla="*/ 742 h 880"/>
              <a:gd name="T4" fmla="*/ 319 w 880"/>
              <a:gd name="T5" fmla="*/ 725 h 880"/>
              <a:gd name="T6" fmla="*/ 321 w 880"/>
              <a:gd name="T7" fmla="*/ 710 h 880"/>
              <a:gd name="T8" fmla="*/ 324 w 880"/>
              <a:gd name="T9" fmla="*/ 689 h 880"/>
              <a:gd name="T10" fmla="*/ 327 w 880"/>
              <a:gd name="T11" fmla="*/ 674 h 880"/>
              <a:gd name="T12" fmla="*/ 331 w 880"/>
              <a:gd name="T13" fmla="*/ 658 h 880"/>
              <a:gd name="T14" fmla="*/ 335 w 880"/>
              <a:gd name="T15" fmla="*/ 643 h 880"/>
              <a:gd name="T16" fmla="*/ 339 w 880"/>
              <a:gd name="T17" fmla="*/ 630 h 880"/>
              <a:gd name="T18" fmla="*/ 346 w 880"/>
              <a:gd name="T19" fmla="*/ 608 h 880"/>
              <a:gd name="T20" fmla="*/ 351 w 880"/>
              <a:gd name="T21" fmla="*/ 596 h 880"/>
              <a:gd name="T22" fmla="*/ 358 w 880"/>
              <a:gd name="T23" fmla="*/ 580 h 880"/>
              <a:gd name="T24" fmla="*/ 376 w 880"/>
              <a:gd name="T25" fmla="*/ 546 h 880"/>
              <a:gd name="T26" fmla="*/ 385 w 880"/>
              <a:gd name="T27" fmla="*/ 530 h 880"/>
              <a:gd name="T28" fmla="*/ 391 w 880"/>
              <a:gd name="T29" fmla="*/ 521 h 880"/>
              <a:gd name="T30" fmla="*/ 418 w 880"/>
              <a:gd name="T31" fmla="*/ 484 h 880"/>
              <a:gd name="T32" fmla="*/ 422 w 880"/>
              <a:gd name="T33" fmla="*/ 479 h 880"/>
              <a:gd name="T34" fmla="*/ 399 w 880"/>
              <a:gd name="T35" fmla="*/ 456 h 880"/>
              <a:gd name="T36" fmla="*/ 372 w 880"/>
              <a:gd name="T37" fmla="*/ 372 h 880"/>
              <a:gd name="T38" fmla="*/ 456 w 880"/>
              <a:gd name="T39" fmla="*/ 399 h 880"/>
              <a:gd name="T40" fmla="*/ 479 w 880"/>
              <a:gd name="T41" fmla="*/ 422 h 880"/>
              <a:gd name="T42" fmla="*/ 484 w 880"/>
              <a:gd name="T43" fmla="*/ 418 h 880"/>
              <a:gd name="T44" fmla="*/ 522 w 880"/>
              <a:gd name="T45" fmla="*/ 390 h 880"/>
              <a:gd name="T46" fmla="*/ 537 w 880"/>
              <a:gd name="T47" fmla="*/ 381 h 880"/>
              <a:gd name="T48" fmla="*/ 546 w 880"/>
              <a:gd name="T49" fmla="*/ 376 h 880"/>
              <a:gd name="T50" fmla="*/ 587 w 880"/>
              <a:gd name="T51" fmla="*/ 355 h 880"/>
              <a:gd name="T52" fmla="*/ 599 w 880"/>
              <a:gd name="T53" fmla="*/ 350 h 880"/>
              <a:gd name="T54" fmla="*/ 615 w 880"/>
              <a:gd name="T55" fmla="*/ 344 h 880"/>
              <a:gd name="T56" fmla="*/ 633 w 880"/>
              <a:gd name="T57" fmla="*/ 338 h 880"/>
              <a:gd name="T58" fmla="*/ 648 w 880"/>
              <a:gd name="T59" fmla="*/ 333 h 880"/>
              <a:gd name="T60" fmla="*/ 663 w 880"/>
              <a:gd name="T61" fmla="*/ 329 h 880"/>
              <a:gd name="T62" fmla="*/ 679 w 880"/>
              <a:gd name="T63" fmla="*/ 326 h 880"/>
              <a:gd name="T64" fmla="*/ 699 w 880"/>
              <a:gd name="T65" fmla="*/ 322 h 880"/>
              <a:gd name="T66" fmla="*/ 714 w 880"/>
              <a:gd name="T67" fmla="*/ 320 h 880"/>
              <a:gd name="T68" fmla="*/ 731 w 880"/>
              <a:gd name="T69" fmla="*/ 319 h 880"/>
              <a:gd name="T70" fmla="*/ 746 w 880"/>
              <a:gd name="T71" fmla="*/ 318 h 880"/>
              <a:gd name="T72" fmla="*/ 768 w 880"/>
              <a:gd name="T73" fmla="*/ 317 h 880"/>
              <a:gd name="T74" fmla="*/ 802 w 880"/>
              <a:gd name="T75" fmla="*/ 210 h 880"/>
              <a:gd name="T76" fmla="*/ 880 w 880"/>
              <a:gd name="T77" fmla="*/ 170 h 880"/>
              <a:gd name="T78" fmla="*/ 802 w 880"/>
              <a:gd name="T79" fmla="*/ 129 h 880"/>
              <a:gd name="T80" fmla="*/ 768 w 880"/>
              <a:gd name="T81" fmla="*/ 0 h 880"/>
              <a:gd name="T82" fmla="*/ 134 w 880"/>
              <a:gd name="T83" fmla="*/ 796 h 880"/>
              <a:gd name="T84" fmla="*/ 120 w 880"/>
              <a:gd name="T85" fmla="*/ 831 h 880"/>
              <a:gd name="T86" fmla="*/ 210 w 880"/>
              <a:gd name="T87" fmla="*/ 802 h 880"/>
              <a:gd name="T88" fmla="*/ 217 w 880"/>
              <a:gd name="T89" fmla="*/ 768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880" h="880">
                <a:moveTo>
                  <a:pt x="217" y="768"/>
                </a:moveTo>
                <a:cubicBezTo>
                  <a:pt x="317" y="768"/>
                  <a:pt x="317" y="768"/>
                  <a:pt x="317" y="768"/>
                </a:cubicBezTo>
                <a:cubicBezTo>
                  <a:pt x="317" y="765"/>
                  <a:pt x="317" y="761"/>
                  <a:pt x="317" y="757"/>
                </a:cubicBezTo>
                <a:cubicBezTo>
                  <a:pt x="317" y="756"/>
                  <a:pt x="317" y="755"/>
                  <a:pt x="317" y="754"/>
                </a:cubicBezTo>
                <a:cubicBezTo>
                  <a:pt x="318" y="751"/>
                  <a:pt x="318" y="749"/>
                  <a:pt x="318" y="746"/>
                </a:cubicBezTo>
                <a:cubicBezTo>
                  <a:pt x="318" y="745"/>
                  <a:pt x="318" y="744"/>
                  <a:pt x="318" y="742"/>
                </a:cubicBezTo>
                <a:cubicBezTo>
                  <a:pt x="318" y="740"/>
                  <a:pt x="318" y="738"/>
                  <a:pt x="318" y="736"/>
                </a:cubicBezTo>
                <a:cubicBezTo>
                  <a:pt x="318" y="734"/>
                  <a:pt x="319" y="733"/>
                  <a:pt x="319" y="731"/>
                </a:cubicBezTo>
                <a:cubicBezTo>
                  <a:pt x="319" y="729"/>
                  <a:pt x="319" y="727"/>
                  <a:pt x="319" y="725"/>
                </a:cubicBezTo>
                <a:cubicBezTo>
                  <a:pt x="319" y="723"/>
                  <a:pt x="320" y="722"/>
                  <a:pt x="320" y="720"/>
                </a:cubicBezTo>
                <a:cubicBezTo>
                  <a:pt x="320" y="718"/>
                  <a:pt x="320" y="716"/>
                  <a:pt x="320" y="714"/>
                </a:cubicBezTo>
                <a:cubicBezTo>
                  <a:pt x="321" y="712"/>
                  <a:pt x="321" y="711"/>
                  <a:pt x="321" y="710"/>
                </a:cubicBezTo>
                <a:cubicBezTo>
                  <a:pt x="321" y="707"/>
                  <a:pt x="322" y="705"/>
                  <a:pt x="322" y="702"/>
                </a:cubicBezTo>
                <a:cubicBezTo>
                  <a:pt x="322" y="701"/>
                  <a:pt x="322" y="700"/>
                  <a:pt x="322" y="699"/>
                </a:cubicBezTo>
                <a:cubicBezTo>
                  <a:pt x="323" y="696"/>
                  <a:pt x="324" y="692"/>
                  <a:pt x="324" y="689"/>
                </a:cubicBezTo>
                <a:cubicBezTo>
                  <a:pt x="324" y="688"/>
                  <a:pt x="325" y="686"/>
                  <a:pt x="325" y="685"/>
                </a:cubicBezTo>
                <a:cubicBezTo>
                  <a:pt x="325" y="683"/>
                  <a:pt x="326" y="681"/>
                  <a:pt x="326" y="679"/>
                </a:cubicBezTo>
                <a:cubicBezTo>
                  <a:pt x="326" y="677"/>
                  <a:pt x="327" y="675"/>
                  <a:pt x="327" y="674"/>
                </a:cubicBezTo>
                <a:cubicBezTo>
                  <a:pt x="327" y="672"/>
                  <a:pt x="328" y="670"/>
                  <a:pt x="328" y="668"/>
                </a:cubicBezTo>
                <a:cubicBezTo>
                  <a:pt x="329" y="667"/>
                  <a:pt x="329" y="665"/>
                  <a:pt x="329" y="663"/>
                </a:cubicBezTo>
                <a:cubicBezTo>
                  <a:pt x="330" y="662"/>
                  <a:pt x="330" y="660"/>
                  <a:pt x="331" y="658"/>
                </a:cubicBezTo>
                <a:cubicBezTo>
                  <a:pt x="331" y="657"/>
                  <a:pt x="332" y="655"/>
                  <a:pt x="332" y="653"/>
                </a:cubicBezTo>
                <a:cubicBezTo>
                  <a:pt x="332" y="652"/>
                  <a:pt x="333" y="650"/>
                  <a:pt x="333" y="648"/>
                </a:cubicBezTo>
                <a:cubicBezTo>
                  <a:pt x="334" y="647"/>
                  <a:pt x="334" y="645"/>
                  <a:pt x="335" y="643"/>
                </a:cubicBezTo>
                <a:cubicBezTo>
                  <a:pt x="335" y="642"/>
                  <a:pt x="336" y="640"/>
                  <a:pt x="336" y="639"/>
                </a:cubicBezTo>
                <a:cubicBezTo>
                  <a:pt x="337" y="637"/>
                  <a:pt x="337" y="635"/>
                  <a:pt x="338" y="633"/>
                </a:cubicBezTo>
                <a:cubicBezTo>
                  <a:pt x="338" y="632"/>
                  <a:pt x="338" y="631"/>
                  <a:pt x="339" y="630"/>
                </a:cubicBezTo>
                <a:cubicBezTo>
                  <a:pt x="340" y="626"/>
                  <a:pt x="342" y="622"/>
                  <a:pt x="343" y="617"/>
                </a:cubicBezTo>
                <a:cubicBezTo>
                  <a:pt x="343" y="616"/>
                  <a:pt x="344" y="615"/>
                  <a:pt x="344" y="615"/>
                </a:cubicBezTo>
                <a:cubicBezTo>
                  <a:pt x="345" y="612"/>
                  <a:pt x="346" y="610"/>
                  <a:pt x="346" y="608"/>
                </a:cubicBezTo>
                <a:cubicBezTo>
                  <a:pt x="347" y="607"/>
                  <a:pt x="347" y="606"/>
                  <a:pt x="348" y="605"/>
                </a:cubicBezTo>
                <a:cubicBezTo>
                  <a:pt x="348" y="603"/>
                  <a:pt x="349" y="601"/>
                  <a:pt x="350" y="599"/>
                </a:cubicBezTo>
                <a:cubicBezTo>
                  <a:pt x="351" y="598"/>
                  <a:pt x="351" y="597"/>
                  <a:pt x="351" y="596"/>
                </a:cubicBezTo>
                <a:cubicBezTo>
                  <a:pt x="352" y="594"/>
                  <a:pt x="353" y="592"/>
                  <a:pt x="354" y="590"/>
                </a:cubicBezTo>
                <a:cubicBezTo>
                  <a:pt x="354" y="589"/>
                  <a:pt x="355" y="588"/>
                  <a:pt x="355" y="587"/>
                </a:cubicBezTo>
                <a:cubicBezTo>
                  <a:pt x="356" y="584"/>
                  <a:pt x="357" y="582"/>
                  <a:pt x="358" y="580"/>
                </a:cubicBezTo>
                <a:cubicBezTo>
                  <a:pt x="358" y="579"/>
                  <a:pt x="359" y="579"/>
                  <a:pt x="359" y="578"/>
                </a:cubicBezTo>
                <a:cubicBezTo>
                  <a:pt x="364" y="567"/>
                  <a:pt x="370" y="557"/>
                  <a:pt x="375" y="546"/>
                </a:cubicBezTo>
                <a:cubicBezTo>
                  <a:pt x="376" y="546"/>
                  <a:pt x="376" y="546"/>
                  <a:pt x="376" y="546"/>
                </a:cubicBezTo>
                <a:cubicBezTo>
                  <a:pt x="377" y="544"/>
                  <a:pt x="378" y="541"/>
                  <a:pt x="380" y="539"/>
                </a:cubicBezTo>
                <a:cubicBezTo>
                  <a:pt x="380" y="538"/>
                  <a:pt x="380" y="538"/>
                  <a:pt x="381" y="537"/>
                </a:cubicBezTo>
                <a:cubicBezTo>
                  <a:pt x="382" y="535"/>
                  <a:pt x="383" y="533"/>
                  <a:pt x="385" y="530"/>
                </a:cubicBezTo>
                <a:cubicBezTo>
                  <a:pt x="385" y="530"/>
                  <a:pt x="385" y="530"/>
                  <a:pt x="386" y="529"/>
                </a:cubicBezTo>
                <a:cubicBezTo>
                  <a:pt x="387" y="527"/>
                  <a:pt x="389" y="524"/>
                  <a:pt x="390" y="522"/>
                </a:cubicBezTo>
                <a:cubicBezTo>
                  <a:pt x="390" y="522"/>
                  <a:pt x="391" y="522"/>
                  <a:pt x="391" y="521"/>
                </a:cubicBezTo>
                <a:cubicBezTo>
                  <a:pt x="399" y="508"/>
                  <a:pt x="408" y="496"/>
                  <a:pt x="418" y="484"/>
                </a:cubicBezTo>
                <a:cubicBezTo>
                  <a:pt x="418" y="484"/>
                  <a:pt x="418" y="484"/>
                  <a:pt x="418" y="484"/>
                </a:cubicBezTo>
                <a:cubicBezTo>
                  <a:pt x="418" y="484"/>
                  <a:pt x="418" y="484"/>
                  <a:pt x="418" y="484"/>
                </a:cubicBezTo>
                <a:cubicBezTo>
                  <a:pt x="418" y="484"/>
                  <a:pt x="418" y="484"/>
                  <a:pt x="418" y="484"/>
                </a:cubicBezTo>
                <a:cubicBezTo>
                  <a:pt x="418" y="484"/>
                  <a:pt x="418" y="484"/>
                  <a:pt x="418" y="484"/>
                </a:cubicBezTo>
                <a:cubicBezTo>
                  <a:pt x="419" y="482"/>
                  <a:pt x="421" y="481"/>
                  <a:pt x="422" y="479"/>
                </a:cubicBezTo>
                <a:cubicBezTo>
                  <a:pt x="422" y="479"/>
                  <a:pt x="422" y="479"/>
                  <a:pt x="422" y="479"/>
                </a:cubicBezTo>
                <a:cubicBezTo>
                  <a:pt x="429" y="469"/>
                  <a:pt x="427" y="459"/>
                  <a:pt x="406" y="456"/>
                </a:cubicBezTo>
                <a:cubicBezTo>
                  <a:pt x="404" y="456"/>
                  <a:pt x="401" y="456"/>
                  <a:pt x="399" y="456"/>
                </a:cubicBezTo>
                <a:cubicBezTo>
                  <a:pt x="399" y="456"/>
                  <a:pt x="399" y="456"/>
                  <a:pt x="399" y="456"/>
                </a:cubicBezTo>
                <a:cubicBezTo>
                  <a:pt x="389" y="454"/>
                  <a:pt x="379" y="450"/>
                  <a:pt x="372" y="442"/>
                </a:cubicBezTo>
                <a:cubicBezTo>
                  <a:pt x="352" y="423"/>
                  <a:pt x="352" y="391"/>
                  <a:pt x="372" y="372"/>
                </a:cubicBezTo>
                <a:cubicBezTo>
                  <a:pt x="391" y="352"/>
                  <a:pt x="423" y="352"/>
                  <a:pt x="442" y="372"/>
                </a:cubicBezTo>
                <a:cubicBezTo>
                  <a:pt x="450" y="379"/>
                  <a:pt x="454" y="389"/>
                  <a:pt x="456" y="399"/>
                </a:cubicBezTo>
                <a:cubicBezTo>
                  <a:pt x="456" y="399"/>
                  <a:pt x="456" y="399"/>
                  <a:pt x="456" y="399"/>
                </a:cubicBezTo>
                <a:cubicBezTo>
                  <a:pt x="456" y="401"/>
                  <a:pt x="456" y="404"/>
                  <a:pt x="456" y="406"/>
                </a:cubicBezTo>
                <a:cubicBezTo>
                  <a:pt x="459" y="427"/>
                  <a:pt x="469" y="429"/>
                  <a:pt x="479" y="422"/>
                </a:cubicBezTo>
                <a:cubicBezTo>
                  <a:pt x="479" y="422"/>
                  <a:pt x="479" y="422"/>
                  <a:pt x="479" y="422"/>
                </a:cubicBezTo>
                <a:cubicBezTo>
                  <a:pt x="481" y="421"/>
                  <a:pt x="482" y="419"/>
                  <a:pt x="484" y="418"/>
                </a:cubicBezTo>
                <a:cubicBezTo>
                  <a:pt x="484" y="418"/>
                  <a:pt x="484" y="418"/>
                  <a:pt x="484" y="418"/>
                </a:cubicBezTo>
                <a:cubicBezTo>
                  <a:pt x="484" y="418"/>
                  <a:pt x="484" y="418"/>
                  <a:pt x="484" y="418"/>
                </a:cubicBezTo>
                <a:cubicBezTo>
                  <a:pt x="484" y="418"/>
                  <a:pt x="484" y="418"/>
                  <a:pt x="484" y="418"/>
                </a:cubicBezTo>
                <a:cubicBezTo>
                  <a:pt x="496" y="408"/>
                  <a:pt x="508" y="399"/>
                  <a:pt x="521" y="391"/>
                </a:cubicBezTo>
                <a:cubicBezTo>
                  <a:pt x="522" y="390"/>
                  <a:pt x="522" y="390"/>
                  <a:pt x="522" y="390"/>
                </a:cubicBezTo>
                <a:cubicBezTo>
                  <a:pt x="524" y="389"/>
                  <a:pt x="527" y="387"/>
                  <a:pt x="529" y="386"/>
                </a:cubicBezTo>
                <a:cubicBezTo>
                  <a:pt x="530" y="385"/>
                  <a:pt x="530" y="385"/>
                  <a:pt x="530" y="385"/>
                </a:cubicBezTo>
                <a:cubicBezTo>
                  <a:pt x="533" y="383"/>
                  <a:pt x="535" y="382"/>
                  <a:pt x="537" y="381"/>
                </a:cubicBezTo>
                <a:cubicBezTo>
                  <a:pt x="538" y="380"/>
                  <a:pt x="538" y="380"/>
                  <a:pt x="539" y="380"/>
                </a:cubicBezTo>
                <a:cubicBezTo>
                  <a:pt x="541" y="378"/>
                  <a:pt x="544" y="377"/>
                  <a:pt x="546" y="376"/>
                </a:cubicBezTo>
                <a:cubicBezTo>
                  <a:pt x="546" y="376"/>
                  <a:pt x="546" y="376"/>
                  <a:pt x="546" y="376"/>
                </a:cubicBezTo>
                <a:cubicBezTo>
                  <a:pt x="557" y="370"/>
                  <a:pt x="567" y="364"/>
                  <a:pt x="578" y="359"/>
                </a:cubicBezTo>
                <a:cubicBezTo>
                  <a:pt x="579" y="359"/>
                  <a:pt x="579" y="358"/>
                  <a:pt x="580" y="358"/>
                </a:cubicBezTo>
                <a:cubicBezTo>
                  <a:pt x="582" y="357"/>
                  <a:pt x="584" y="356"/>
                  <a:pt x="587" y="355"/>
                </a:cubicBezTo>
                <a:cubicBezTo>
                  <a:pt x="588" y="355"/>
                  <a:pt x="589" y="354"/>
                  <a:pt x="590" y="354"/>
                </a:cubicBezTo>
                <a:cubicBezTo>
                  <a:pt x="592" y="353"/>
                  <a:pt x="594" y="352"/>
                  <a:pt x="596" y="351"/>
                </a:cubicBezTo>
                <a:cubicBezTo>
                  <a:pt x="597" y="351"/>
                  <a:pt x="598" y="351"/>
                  <a:pt x="599" y="350"/>
                </a:cubicBezTo>
                <a:cubicBezTo>
                  <a:pt x="601" y="349"/>
                  <a:pt x="603" y="348"/>
                  <a:pt x="605" y="348"/>
                </a:cubicBezTo>
                <a:cubicBezTo>
                  <a:pt x="606" y="347"/>
                  <a:pt x="607" y="347"/>
                  <a:pt x="608" y="346"/>
                </a:cubicBezTo>
                <a:cubicBezTo>
                  <a:pt x="610" y="346"/>
                  <a:pt x="612" y="345"/>
                  <a:pt x="615" y="344"/>
                </a:cubicBezTo>
                <a:cubicBezTo>
                  <a:pt x="615" y="344"/>
                  <a:pt x="616" y="343"/>
                  <a:pt x="617" y="343"/>
                </a:cubicBezTo>
                <a:cubicBezTo>
                  <a:pt x="622" y="342"/>
                  <a:pt x="626" y="340"/>
                  <a:pt x="630" y="339"/>
                </a:cubicBezTo>
                <a:cubicBezTo>
                  <a:pt x="631" y="338"/>
                  <a:pt x="632" y="338"/>
                  <a:pt x="633" y="338"/>
                </a:cubicBezTo>
                <a:cubicBezTo>
                  <a:pt x="635" y="337"/>
                  <a:pt x="637" y="337"/>
                  <a:pt x="639" y="336"/>
                </a:cubicBezTo>
                <a:cubicBezTo>
                  <a:pt x="640" y="336"/>
                  <a:pt x="642" y="335"/>
                  <a:pt x="643" y="335"/>
                </a:cubicBezTo>
                <a:cubicBezTo>
                  <a:pt x="645" y="334"/>
                  <a:pt x="647" y="334"/>
                  <a:pt x="648" y="333"/>
                </a:cubicBezTo>
                <a:cubicBezTo>
                  <a:pt x="650" y="333"/>
                  <a:pt x="652" y="332"/>
                  <a:pt x="653" y="332"/>
                </a:cubicBezTo>
                <a:cubicBezTo>
                  <a:pt x="655" y="332"/>
                  <a:pt x="657" y="331"/>
                  <a:pt x="658" y="331"/>
                </a:cubicBezTo>
                <a:cubicBezTo>
                  <a:pt x="660" y="330"/>
                  <a:pt x="662" y="330"/>
                  <a:pt x="663" y="329"/>
                </a:cubicBezTo>
                <a:cubicBezTo>
                  <a:pt x="665" y="329"/>
                  <a:pt x="667" y="329"/>
                  <a:pt x="668" y="328"/>
                </a:cubicBezTo>
                <a:cubicBezTo>
                  <a:pt x="670" y="328"/>
                  <a:pt x="672" y="327"/>
                  <a:pt x="674" y="327"/>
                </a:cubicBezTo>
                <a:cubicBezTo>
                  <a:pt x="675" y="327"/>
                  <a:pt x="677" y="326"/>
                  <a:pt x="679" y="326"/>
                </a:cubicBezTo>
                <a:cubicBezTo>
                  <a:pt x="681" y="326"/>
                  <a:pt x="683" y="325"/>
                  <a:pt x="685" y="325"/>
                </a:cubicBezTo>
                <a:cubicBezTo>
                  <a:pt x="686" y="325"/>
                  <a:pt x="688" y="324"/>
                  <a:pt x="689" y="324"/>
                </a:cubicBezTo>
                <a:cubicBezTo>
                  <a:pt x="692" y="324"/>
                  <a:pt x="696" y="323"/>
                  <a:pt x="699" y="322"/>
                </a:cubicBezTo>
                <a:cubicBezTo>
                  <a:pt x="700" y="322"/>
                  <a:pt x="701" y="322"/>
                  <a:pt x="702" y="322"/>
                </a:cubicBezTo>
                <a:cubicBezTo>
                  <a:pt x="705" y="322"/>
                  <a:pt x="707" y="321"/>
                  <a:pt x="710" y="321"/>
                </a:cubicBezTo>
                <a:cubicBezTo>
                  <a:pt x="711" y="321"/>
                  <a:pt x="712" y="321"/>
                  <a:pt x="714" y="320"/>
                </a:cubicBezTo>
                <a:cubicBezTo>
                  <a:pt x="716" y="320"/>
                  <a:pt x="718" y="320"/>
                  <a:pt x="720" y="320"/>
                </a:cubicBezTo>
                <a:cubicBezTo>
                  <a:pt x="722" y="320"/>
                  <a:pt x="723" y="319"/>
                  <a:pt x="725" y="319"/>
                </a:cubicBezTo>
                <a:cubicBezTo>
                  <a:pt x="727" y="319"/>
                  <a:pt x="729" y="319"/>
                  <a:pt x="731" y="319"/>
                </a:cubicBezTo>
                <a:cubicBezTo>
                  <a:pt x="733" y="319"/>
                  <a:pt x="734" y="318"/>
                  <a:pt x="736" y="318"/>
                </a:cubicBezTo>
                <a:cubicBezTo>
                  <a:pt x="738" y="318"/>
                  <a:pt x="740" y="318"/>
                  <a:pt x="742" y="318"/>
                </a:cubicBezTo>
                <a:cubicBezTo>
                  <a:pt x="744" y="318"/>
                  <a:pt x="745" y="318"/>
                  <a:pt x="746" y="318"/>
                </a:cubicBezTo>
                <a:cubicBezTo>
                  <a:pt x="749" y="318"/>
                  <a:pt x="751" y="318"/>
                  <a:pt x="754" y="317"/>
                </a:cubicBezTo>
                <a:cubicBezTo>
                  <a:pt x="755" y="317"/>
                  <a:pt x="756" y="317"/>
                  <a:pt x="757" y="317"/>
                </a:cubicBezTo>
                <a:cubicBezTo>
                  <a:pt x="761" y="317"/>
                  <a:pt x="765" y="317"/>
                  <a:pt x="768" y="317"/>
                </a:cubicBezTo>
                <a:cubicBezTo>
                  <a:pt x="768" y="217"/>
                  <a:pt x="768" y="217"/>
                  <a:pt x="768" y="217"/>
                </a:cubicBezTo>
                <a:cubicBezTo>
                  <a:pt x="768" y="201"/>
                  <a:pt x="776" y="190"/>
                  <a:pt x="796" y="205"/>
                </a:cubicBezTo>
                <a:cubicBezTo>
                  <a:pt x="798" y="207"/>
                  <a:pt x="800" y="209"/>
                  <a:pt x="802" y="210"/>
                </a:cubicBezTo>
                <a:cubicBezTo>
                  <a:pt x="802" y="210"/>
                  <a:pt x="802" y="210"/>
                  <a:pt x="802" y="210"/>
                </a:cubicBezTo>
                <a:cubicBezTo>
                  <a:pt x="810" y="216"/>
                  <a:pt x="820" y="219"/>
                  <a:pt x="831" y="219"/>
                </a:cubicBezTo>
                <a:cubicBezTo>
                  <a:pt x="858" y="219"/>
                  <a:pt x="880" y="197"/>
                  <a:pt x="880" y="170"/>
                </a:cubicBezTo>
                <a:cubicBezTo>
                  <a:pt x="880" y="142"/>
                  <a:pt x="858" y="120"/>
                  <a:pt x="831" y="120"/>
                </a:cubicBezTo>
                <a:cubicBezTo>
                  <a:pt x="820" y="120"/>
                  <a:pt x="810" y="124"/>
                  <a:pt x="802" y="129"/>
                </a:cubicBezTo>
                <a:cubicBezTo>
                  <a:pt x="802" y="129"/>
                  <a:pt x="802" y="129"/>
                  <a:pt x="802" y="129"/>
                </a:cubicBezTo>
                <a:cubicBezTo>
                  <a:pt x="800" y="131"/>
                  <a:pt x="798" y="133"/>
                  <a:pt x="796" y="134"/>
                </a:cubicBezTo>
                <a:cubicBezTo>
                  <a:pt x="776" y="149"/>
                  <a:pt x="768" y="138"/>
                  <a:pt x="768" y="123"/>
                </a:cubicBezTo>
                <a:cubicBezTo>
                  <a:pt x="768" y="0"/>
                  <a:pt x="768" y="0"/>
                  <a:pt x="768" y="0"/>
                </a:cubicBezTo>
                <a:cubicBezTo>
                  <a:pt x="344" y="0"/>
                  <a:pt x="0" y="344"/>
                  <a:pt x="0" y="768"/>
                </a:cubicBezTo>
                <a:cubicBezTo>
                  <a:pt x="123" y="768"/>
                  <a:pt x="123" y="768"/>
                  <a:pt x="123" y="768"/>
                </a:cubicBezTo>
                <a:cubicBezTo>
                  <a:pt x="138" y="768"/>
                  <a:pt x="149" y="776"/>
                  <a:pt x="134" y="796"/>
                </a:cubicBezTo>
                <a:cubicBezTo>
                  <a:pt x="133" y="798"/>
                  <a:pt x="131" y="800"/>
                  <a:pt x="129" y="802"/>
                </a:cubicBezTo>
                <a:cubicBezTo>
                  <a:pt x="129" y="802"/>
                  <a:pt x="129" y="802"/>
                  <a:pt x="129" y="802"/>
                </a:cubicBezTo>
                <a:cubicBezTo>
                  <a:pt x="124" y="810"/>
                  <a:pt x="120" y="820"/>
                  <a:pt x="120" y="831"/>
                </a:cubicBezTo>
                <a:cubicBezTo>
                  <a:pt x="120" y="858"/>
                  <a:pt x="142" y="880"/>
                  <a:pt x="170" y="880"/>
                </a:cubicBezTo>
                <a:cubicBezTo>
                  <a:pt x="197" y="880"/>
                  <a:pt x="219" y="858"/>
                  <a:pt x="219" y="831"/>
                </a:cubicBezTo>
                <a:cubicBezTo>
                  <a:pt x="219" y="820"/>
                  <a:pt x="216" y="810"/>
                  <a:pt x="210" y="802"/>
                </a:cubicBezTo>
                <a:cubicBezTo>
                  <a:pt x="210" y="802"/>
                  <a:pt x="210" y="802"/>
                  <a:pt x="210" y="802"/>
                </a:cubicBezTo>
                <a:cubicBezTo>
                  <a:pt x="209" y="800"/>
                  <a:pt x="207" y="798"/>
                  <a:pt x="205" y="796"/>
                </a:cubicBezTo>
                <a:cubicBezTo>
                  <a:pt x="190" y="776"/>
                  <a:pt x="201" y="768"/>
                  <a:pt x="217" y="76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" name="Freeform 6">
            <a:extLst>
              <a:ext uri="{FF2B5EF4-FFF2-40B4-BE49-F238E27FC236}">
                <a16:creationId xmlns:a16="http://schemas.microsoft.com/office/drawing/2014/main" id="{82C92A6F-3D12-4EB7-9BE6-41B36C69AC05}"/>
              </a:ext>
            </a:extLst>
          </p:cNvPr>
          <p:cNvSpPr>
            <a:spLocks/>
          </p:cNvSpPr>
          <p:nvPr/>
        </p:nvSpPr>
        <p:spPr bwMode="auto">
          <a:xfrm>
            <a:off x="720091" y="3482631"/>
            <a:ext cx="4099697" cy="1476840"/>
          </a:xfrm>
          <a:custGeom>
            <a:avLst/>
            <a:gdLst>
              <a:gd name="T0" fmla="*/ 1775 w 1797"/>
              <a:gd name="T1" fmla="*/ 171 h 647"/>
              <a:gd name="T2" fmla="*/ 1775 w 1797"/>
              <a:gd name="T3" fmla="*/ 171 h 647"/>
              <a:gd name="T4" fmla="*/ 1775 w 1797"/>
              <a:gd name="T5" fmla="*/ 159 h 647"/>
              <a:gd name="T6" fmla="*/ 1775 w 1797"/>
              <a:gd name="T7" fmla="*/ 147 h 647"/>
              <a:gd name="T8" fmla="*/ 1775 w 1797"/>
              <a:gd name="T9" fmla="*/ 147 h 647"/>
              <a:gd name="T10" fmla="*/ 1791 w 1797"/>
              <a:gd name="T11" fmla="*/ 0 h 647"/>
              <a:gd name="T12" fmla="*/ 171 w 1797"/>
              <a:gd name="T13" fmla="*/ 5 h 647"/>
              <a:gd name="T14" fmla="*/ 0 w 1797"/>
              <a:gd name="T15" fmla="*/ 177 h 647"/>
              <a:gd name="T16" fmla="*/ 51 w 1797"/>
              <a:gd name="T17" fmla="*/ 298 h 647"/>
              <a:gd name="T18" fmla="*/ 173 w 1797"/>
              <a:gd name="T19" fmla="*/ 349 h 647"/>
              <a:gd name="T20" fmla="*/ 311 w 1797"/>
              <a:gd name="T21" fmla="*/ 348 h 647"/>
              <a:gd name="T22" fmla="*/ 311 w 1797"/>
              <a:gd name="T23" fmla="*/ 647 h 647"/>
              <a:gd name="T24" fmla="*/ 489 w 1797"/>
              <a:gd name="T25" fmla="*/ 647 h 647"/>
              <a:gd name="T26" fmla="*/ 491 w 1797"/>
              <a:gd name="T27" fmla="*/ 502 h 647"/>
              <a:gd name="T28" fmla="*/ 595 w 1797"/>
              <a:gd name="T29" fmla="*/ 503 h 647"/>
              <a:gd name="T30" fmla="*/ 592 w 1797"/>
              <a:gd name="T31" fmla="*/ 647 h 647"/>
              <a:gd name="T32" fmla="*/ 724 w 1797"/>
              <a:gd name="T33" fmla="*/ 647 h 647"/>
              <a:gd name="T34" fmla="*/ 724 w 1797"/>
              <a:gd name="T35" fmla="*/ 346 h 647"/>
              <a:gd name="T36" fmla="*/ 1797 w 1797"/>
              <a:gd name="T37" fmla="*/ 344 h 647"/>
              <a:gd name="T38" fmla="*/ 1775 w 1797"/>
              <a:gd name="T39" fmla="*/ 171 h 6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797" h="647">
                <a:moveTo>
                  <a:pt x="1775" y="171"/>
                </a:moveTo>
                <a:cubicBezTo>
                  <a:pt x="1775" y="171"/>
                  <a:pt x="1775" y="171"/>
                  <a:pt x="1775" y="171"/>
                </a:cubicBezTo>
                <a:cubicBezTo>
                  <a:pt x="1775" y="159"/>
                  <a:pt x="1775" y="159"/>
                  <a:pt x="1775" y="159"/>
                </a:cubicBezTo>
                <a:cubicBezTo>
                  <a:pt x="1775" y="147"/>
                  <a:pt x="1775" y="147"/>
                  <a:pt x="1775" y="147"/>
                </a:cubicBezTo>
                <a:cubicBezTo>
                  <a:pt x="1775" y="147"/>
                  <a:pt x="1775" y="147"/>
                  <a:pt x="1775" y="147"/>
                </a:cubicBezTo>
                <a:cubicBezTo>
                  <a:pt x="1776" y="97"/>
                  <a:pt x="1781" y="48"/>
                  <a:pt x="1791" y="0"/>
                </a:cubicBezTo>
                <a:cubicBezTo>
                  <a:pt x="171" y="5"/>
                  <a:pt x="171" y="5"/>
                  <a:pt x="171" y="5"/>
                </a:cubicBezTo>
                <a:cubicBezTo>
                  <a:pt x="76" y="5"/>
                  <a:pt x="0" y="82"/>
                  <a:pt x="0" y="177"/>
                </a:cubicBezTo>
                <a:cubicBezTo>
                  <a:pt x="0" y="225"/>
                  <a:pt x="20" y="267"/>
                  <a:pt x="51" y="298"/>
                </a:cubicBezTo>
                <a:cubicBezTo>
                  <a:pt x="82" y="330"/>
                  <a:pt x="125" y="349"/>
                  <a:pt x="173" y="349"/>
                </a:cubicBezTo>
                <a:cubicBezTo>
                  <a:pt x="311" y="348"/>
                  <a:pt x="311" y="348"/>
                  <a:pt x="311" y="348"/>
                </a:cubicBezTo>
                <a:cubicBezTo>
                  <a:pt x="311" y="647"/>
                  <a:pt x="311" y="647"/>
                  <a:pt x="311" y="647"/>
                </a:cubicBezTo>
                <a:cubicBezTo>
                  <a:pt x="489" y="647"/>
                  <a:pt x="489" y="647"/>
                  <a:pt x="489" y="647"/>
                </a:cubicBezTo>
                <a:cubicBezTo>
                  <a:pt x="491" y="502"/>
                  <a:pt x="491" y="502"/>
                  <a:pt x="491" y="502"/>
                </a:cubicBezTo>
                <a:cubicBezTo>
                  <a:pt x="595" y="503"/>
                  <a:pt x="595" y="503"/>
                  <a:pt x="595" y="503"/>
                </a:cubicBezTo>
                <a:cubicBezTo>
                  <a:pt x="592" y="647"/>
                  <a:pt x="592" y="647"/>
                  <a:pt x="592" y="647"/>
                </a:cubicBezTo>
                <a:cubicBezTo>
                  <a:pt x="724" y="647"/>
                  <a:pt x="724" y="647"/>
                  <a:pt x="724" y="647"/>
                </a:cubicBezTo>
                <a:cubicBezTo>
                  <a:pt x="724" y="346"/>
                  <a:pt x="724" y="346"/>
                  <a:pt x="724" y="346"/>
                </a:cubicBezTo>
                <a:cubicBezTo>
                  <a:pt x="1797" y="344"/>
                  <a:pt x="1797" y="344"/>
                  <a:pt x="1797" y="344"/>
                </a:cubicBezTo>
                <a:cubicBezTo>
                  <a:pt x="1784" y="288"/>
                  <a:pt x="1776" y="231"/>
                  <a:pt x="1775" y="171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" name="Freeform 7">
            <a:extLst>
              <a:ext uri="{FF2B5EF4-FFF2-40B4-BE49-F238E27FC236}">
                <a16:creationId xmlns:a16="http://schemas.microsoft.com/office/drawing/2014/main" id="{667E6535-F98A-4CB6-881F-5372276A996E}"/>
              </a:ext>
            </a:extLst>
          </p:cNvPr>
          <p:cNvSpPr>
            <a:spLocks/>
          </p:cNvSpPr>
          <p:nvPr/>
        </p:nvSpPr>
        <p:spPr bwMode="auto">
          <a:xfrm>
            <a:off x="6585575" y="2092336"/>
            <a:ext cx="1725306" cy="2010066"/>
          </a:xfrm>
          <a:custGeom>
            <a:avLst/>
            <a:gdLst>
              <a:gd name="T0" fmla="*/ 634 w 756"/>
              <a:gd name="T1" fmla="*/ 768 h 880"/>
              <a:gd name="T2" fmla="*/ 0 w 756"/>
              <a:gd name="T3" fmla="*/ 123 h 880"/>
              <a:gd name="T4" fmla="*/ 15 w 756"/>
              <a:gd name="T5" fmla="*/ 120 h 880"/>
              <a:gd name="T6" fmla="*/ 51 w 756"/>
              <a:gd name="T7" fmla="*/ 231 h 880"/>
              <a:gd name="T8" fmla="*/ 1 w 756"/>
              <a:gd name="T9" fmla="*/ 210 h 880"/>
              <a:gd name="T10" fmla="*/ 3 w 756"/>
              <a:gd name="T11" fmla="*/ 317 h 880"/>
              <a:gd name="T12" fmla="*/ 21 w 756"/>
              <a:gd name="T13" fmla="*/ 318 h 880"/>
              <a:gd name="T14" fmla="*/ 36 w 756"/>
              <a:gd name="T15" fmla="*/ 320 h 880"/>
              <a:gd name="T16" fmla="*/ 54 w 756"/>
              <a:gd name="T17" fmla="*/ 322 h 880"/>
              <a:gd name="T18" fmla="*/ 72 w 756"/>
              <a:gd name="T19" fmla="*/ 325 h 880"/>
              <a:gd name="T20" fmla="*/ 88 w 756"/>
              <a:gd name="T21" fmla="*/ 328 h 880"/>
              <a:gd name="T22" fmla="*/ 103 w 756"/>
              <a:gd name="T23" fmla="*/ 332 h 880"/>
              <a:gd name="T24" fmla="*/ 118 w 756"/>
              <a:gd name="T25" fmla="*/ 336 h 880"/>
              <a:gd name="T26" fmla="*/ 139 w 756"/>
              <a:gd name="T27" fmla="*/ 343 h 880"/>
              <a:gd name="T28" fmla="*/ 151 w 756"/>
              <a:gd name="T29" fmla="*/ 348 h 880"/>
              <a:gd name="T30" fmla="*/ 167 w 756"/>
              <a:gd name="T31" fmla="*/ 354 h 880"/>
              <a:gd name="T32" fmla="*/ 178 w 756"/>
              <a:gd name="T33" fmla="*/ 359 h 880"/>
              <a:gd name="T34" fmla="*/ 218 w 756"/>
              <a:gd name="T35" fmla="*/ 380 h 880"/>
              <a:gd name="T36" fmla="*/ 227 w 756"/>
              <a:gd name="T37" fmla="*/ 386 h 880"/>
              <a:gd name="T38" fmla="*/ 272 w 756"/>
              <a:gd name="T39" fmla="*/ 418 h 880"/>
              <a:gd name="T40" fmla="*/ 277 w 756"/>
              <a:gd name="T41" fmla="*/ 422 h 880"/>
              <a:gd name="T42" fmla="*/ 301 w 756"/>
              <a:gd name="T43" fmla="*/ 399 h 880"/>
              <a:gd name="T44" fmla="*/ 385 w 756"/>
              <a:gd name="T45" fmla="*/ 442 h 880"/>
              <a:gd name="T46" fmla="*/ 350 w 756"/>
              <a:gd name="T47" fmla="*/ 456 h 880"/>
              <a:gd name="T48" fmla="*/ 339 w 756"/>
              <a:gd name="T49" fmla="*/ 484 h 880"/>
              <a:gd name="T50" fmla="*/ 366 w 756"/>
              <a:gd name="T51" fmla="*/ 521 h 880"/>
              <a:gd name="T52" fmla="*/ 371 w 756"/>
              <a:gd name="T53" fmla="*/ 530 h 880"/>
              <a:gd name="T54" fmla="*/ 381 w 756"/>
              <a:gd name="T55" fmla="*/ 546 h 880"/>
              <a:gd name="T56" fmla="*/ 398 w 756"/>
              <a:gd name="T57" fmla="*/ 580 h 880"/>
              <a:gd name="T58" fmla="*/ 405 w 756"/>
              <a:gd name="T59" fmla="*/ 596 h 880"/>
              <a:gd name="T60" fmla="*/ 410 w 756"/>
              <a:gd name="T61" fmla="*/ 608 h 880"/>
              <a:gd name="T62" fmla="*/ 418 w 756"/>
              <a:gd name="T63" fmla="*/ 630 h 880"/>
              <a:gd name="T64" fmla="*/ 422 w 756"/>
              <a:gd name="T65" fmla="*/ 643 h 880"/>
              <a:gd name="T66" fmla="*/ 426 w 756"/>
              <a:gd name="T67" fmla="*/ 658 h 880"/>
              <a:gd name="T68" fmla="*/ 429 w 756"/>
              <a:gd name="T69" fmla="*/ 674 h 880"/>
              <a:gd name="T70" fmla="*/ 432 w 756"/>
              <a:gd name="T71" fmla="*/ 689 h 880"/>
              <a:gd name="T72" fmla="*/ 435 w 756"/>
              <a:gd name="T73" fmla="*/ 710 h 880"/>
              <a:gd name="T74" fmla="*/ 437 w 756"/>
              <a:gd name="T75" fmla="*/ 725 h 880"/>
              <a:gd name="T76" fmla="*/ 438 w 756"/>
              <a:gd name="T77" fmla="*/ 742 h 880"/>
              <a:gd name="T78" fmla="*/ 439 w 756"/>
              <a:gd name="T79" fmla="*/ 757 h 880"/>
              <a:gd name="T80" fmla="*/ 551 w 756"/>
              <a:gd name="T81" fmla="*/ 796 h 880"/>
              <a:gd name="T82" fmla="*/ 537 w 756"/>
              <a:gd name="T83" fmla="*/ 831 h 880"/>
              <a:gd name="T84" fmla="*/ 627 w 756"/>
              <a:gd name="T85" fmla="*/ 802 h 8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756" h="880">
                <a:moveTo>
                  <a:pt x="627" y="802"/>
                </a:moveTo>
                <a:cubicBezTo>
                  <a:pt x="626" y="800"/>
                  <a:pt x="624" y="798"/>
                  <a:pt x="622" y="796"/>
                </a:cubicBezTo>
                <a:cubicBezTo>
                  <a:pt x="607" y="776"/>
                  <a:pt x="618" y="768"/>
                  <a:pt x="634" y="768"/>
                </a:cubicBezTo>
                <a:cubicBezTo>
                  <a:pt x="756" y="768"/>
                  <a:pt x="756" y="768"/>
                  <a:pt x="756" y="768"/>
                </a:cubicBezTo>
                <a:cubicBezTo>
                  <a:pt x="756" y="348"/>
                  <a:pt x="419" y="7"/>
                  <a:pt x="0" y="0"/>
                </a:cubicBezTo>
                <a:cubicBezTo>
                  <a:pt x="0" y="123"/>
                  <a:pt x="0" y="123"/>
                  <a:pt x="0" y="123"/>
                </a:cubicBezTo>
                <a:cubicBezTo>
                  <a:pt x="0" y="126"/>
                  <a:pt x="1" y="128"/>
                  <a:pt x="1" y="129"/>
                </a:cubicBezTo>
                <a:cubicBezTo>
                  <a:pt x="2" y="129"/>
                  <a:pt x="5" y="128"/>
                  <a:pt x="8" y="125"/>
                </a:cubicBezTo>
                <a:cubicBezTo>
                  <a:pt x="10" y="123"/>
                  <a:pt x="12" y="121"/>
                  <a:pt x="15" y="120"/>
                </a:cubicBezTo>
                <a:cubicBezTo>
                  <a:pt x="25" y="112"/>
                  <a:pt x="38" y="108"/>
                  <a:pt x="51" y="108"/>
                </a:cubicBezTo>
                <a:cubicBezTo>
                  <a:pt x="85" y="108"/>
                  <a:pt x="112" y="136"/>
                  <a:pt x="112" y="170"/>
                </a:cubicBezTo>
                <a:cubicBezTo>
                  <a:pt x="112" y="204"/>
                  <a:pt x="85" y="231"/>
                  <a:pt x="51" y="231"/>
                </a:cubicBezTo>
                <a:cubicBezTo>
                  <a:pt x="38" y="231"/>
                  <a:pt x="25" y="227"/>
                  <a:pt x="15" y="220"/>
                </a:cubicBezTo>
                <a:cubicBezTo>
                  <a:pt x="12" y="218"/>
                  <a:pt x="10" y="216"/>
                  <a:pt x="8" y="214"/>
                </a:cubicBezTo>
                <a:cubicBezTo>
                  <a:pt x="5" y="212"/>
                  <a:pt x="2" y="211"/>
                  <a:pt x="1" y="210"/>
                </a:cubicBezTo>
                <a:cubicBezTo>
                  <a:pt x="1" y="211"/>
                  <a:pt x="0" y="213"/>
                  <a:pt x="0" y="217"/>
                </a:cubicBezTo>
                <a:cubicBezTo>
                  <a:pt x="0" y="317"/>
                  <a:pt x="0" y="317"/>
                  <a:pt x="0" y="317"/>
                </a:cubicBezTo>
                <a:cubicBezTo>
                  <a:pt x="1" y="317"/>
                  <a:pt x="2" y="317"/>
                  <a:pt x="3" y="317"/>
                </a:cubicBezTo>
                <a:cubicBezTo>
                  <a:pt x="5" y="318"/>
                  <a:pt x="8" y="318"/>
                  <a:pt x="10" y="318"/>
                </a:cubicBezTo>
                <a:cubicBezTo>
                  <a:pt x="11" y="318"/>
                  <a:pt x="13" y="318"/>
                  <a:pt x="14" y="318"/>
                </a:cubicBezTo>
                <a:cubicBezTo>
                  <a:pt x="16" y="318"/>
                  <a:pt x="19" y="318"/>
                  <a:pt x="21" y="318"/>
                </a:cubicBezTo>
                <a:cubicBezTo>
                  <a:pt x="22" y="318"/>
                  <a:pt x="24" y="319"/>
                  <a:pt x="25" y="319"/>
                </a:cubicBezTo>
                <a:cubicBezTo>
                  <a:pt x="27" y="319"/>
                  <a:pt x="29" y="319"/>
                  <a:pt x="32" y="319"/>
                </a:cubicBezTo>
                <a:cubicBezTo>
                  <a:pt x="33" y="319"/>
                  <a:pt x="35" y="320"/>
                  <a:pt x="36" y="320"/>
                </a:cubicBezTo>
                <a:cubicBezTo>
                  <a:pt x="38" y="320"/>
                  <a:pt x="40" y="320"/>
                  <a:pt x="43" y="320"/>
                </a:cubicBezTo>
                <a:cubicBezTo>
                  <a:pt x="44" y="321"/>
                  <a:pt x="45" y="321"/>
                  <a:pt x="47" y="321"/>
                </a:cubicBezTo>
                <a:cubicBezTo>
                  <a:pt x="49" y="321"/>
                  <a:pt x="52" y="322"/>
                  <a:pt x="54" y="322"/>
                </a:cubicBezTo>
                <a:cubicBezTo>
                  <a:pt x="55" y="322"/>
                  <a:pt x="56" y="322"/>
                  <a:pt x="57" y="322"/>
                </a:cubicBezTo>
                <a:cubicBezTo>
                  <a:pt x="61" y="323"/>
                  <a:pt x="64" y="324"/>
                  <a:pt x="67" y="324"/>
                </a:cubicBezTo>
                <a:cubicBezTo>
                  <a:pt x="69" y="324"/>
                  <a:pt x="70" y="325"/>
                  <a:pt x="72" y="325"/>
                </a:cubicBezTo>
                <a:cubicBezTo>
                  <a:pt x="74" y="325"/>
                  <a:pt x="76" y="326"/>
                  <a:pt x="78" y="326"/>
                </a:cubicBezTo>
                <a:cubicBezTo>
                  <a:pt x="79" y="326"/>
                  <a:pt x="81" y="327"/>
                  <a:pt x="83" y="327"/>
                </a:cubicBezTo>
                <a:cubicBezTo>
                  <a:pt x="84" y="327"/>
                  <a:pt x="86" y="328"/>
                  <a:pt x="88" y="328"/>
                </a:cubicBezTo>
                <a:cubicBezTo>
                  <a:pt x="90" y="329"/>
                  <a:pt x="91" y="329"/>
                  <a:pt x="93" y="329"/>
                </a:cubicBezTo>
                <a:cubicBezTo>
                  <a:pt x="95" y="330"/>
                  <a:pt x="96" y="330"/>
                  <a:pt x="98" y="331"/>
                </a:cubicBezTo>
                <a:cubicBezTo>
                  <a:pt x="100" y="331"/>
                  <a:pt x="102" y="332"/>
                  <a:pt x="103" y="332"/>
                </a:cubicBezTo>
                <a:cubicBezTo>
                  <a:pt x="105" y="332"/>
                  <a:pt x="106" y="333"/>
                  <a:pt x="108" y="333"/>
                </a:cubicBezTo>
                <a:cubicBezTo>
                  <a:pt x="110" y="334"/>
                  <a:pt x="112" y="334"/>
                  <a:pt x="113" y="335"/>
                </a:cubicBezTo>
                <a:cubicBezTo>
                  <a:pt x="115" y="335"/>
                  <a:pt x="116" y="336"/>
                  <a:pt x="118" y="336"/>
                </a:cubicBezTo>
                <a:cubicBezTo>
                  <a:pt x="120" y="337"/>
                  <a:pt x="121" y="337"/>
                  <a:pt x="123" y="338"/>
                </a:cubicBezTo>
                <a:cubicBezTo>
                  <a:pt x="124" y="338"/>
                  <a:pt x="125" y="338"/>
                  <a:pt x="125" y="338"/>
                </a:cubicBezTo>
                <a:cubicBezTo>
                  <a:pt x="130" y="340"/>
                  <a:pt x="135" y="342"/>
                  <a:pt x="139" y="343"/>
                </a:cubicBezTo>
                <a:cubicBezTo>
                  <a:pt x="140" y="343"/>
                  <a:pt x="141" y="344"/>
                  <a:pt x="142" y="344"/>
                </a:cubicBezTo>
                <a:cubicBezTo>
                  <a:pt x="144" y="345"/>
                  <a:pt x="146" y="346"/>
                  <a:pt x="148" y="346"/>
                </a:cubicBezTo>
                <a:cubicBezTo>
                  <a:pt x="149" y="347"/>
                  <a:pt x="150" y="347"/>
                  <a:pt x="151" y="348"/>
                </a:cubicBezTo>
                <a:cubicBezTo>
                  <a:pt x="153" y="348"/>
                  <a:pt x="155" y="349"/>
                  <a:pt x="158" y="350"/>
                </a:cubicBezTo>
                <a:cubicBezTo>
                  <a:pt x="159" y="351"/>
                  <a:pt x="160" y="351"/>
                  <a:pt x="161" y="351"/>
                </a:cubicBezTo>
                <a:cubicBezTo>
                  <a:pt x="163" y="352"/>
                  <a:pt x="165" y="353"/>
                  <a:pt x="167" y="354"/>
                </a:cubicBezTo>
                <a:cubicBezTo>
                  <a:pt x="168" y="354"/>
                  <a:pt x="169" y="355"/>
                  <a:pt x="170" y="355"/>
                </a:cubicBezTo>
                <a:cubicBezTo>
                  <a:pt x="172" y="356"/>
                  <a:pt x="174" y="357"/>
                  <a:pt x="176" y="358"/>
                </a:cubicBezTo>
                <a:cubicBezTo>
                  <a:pt x="177" y="358"/>
                  <a:pt x="177" y="359"/>
                  <a:pt x="178" y="359"/>
                </a:cubicBezTo>
                <a:cubicBezTo>
                  <a:pt x="189" y="364"/>
                  <a:pt x="200" y="370"/>
                  <a:pt x="210" y="376"/>
                </a:cubicBezTo>
                <a:cubicBezTo>
                  <a:pt x="210" y="376"/>
                  <a:pt x="210" y="376"/>
                  <a:pt x="210" y="376"/>
                </a:cubicBezTo>
                <a:cubicBezTo>
                  <a:pt x="213" y="377"/>
                  <a:pt x="215" y="379"/>
                  <a:pt x="218" y="380"/>
                </a:cubicBezTo>
                <a:cubicBezTo>
                  <a:pt x="218" y="380"/>
                  <a:pt x="219" y="380"/>
                  <a:pt x="219" y="381"/>
                </a:cubicBezTo>
                <a:cubicBezTo>
                  <a:pt x="221" y="382"/>
                  <a:pt x="224" y="383"/>
                  <a:pt x="226" y="385"/>
                </a:cubicBezTo>
                <a:cubicBezTo>
                  <a:pt x="226" y="385"/>
                  <a:pt x="227" y="385"/>
                  <a:pt x="227" y="386"/>
                </a:cubicBezTo>
                <a:cubicBezTo>
                  <a:pt x="230" y="387"/>
                  <a:pt x="232" y="389"/>
                  <a:pt x="234" y="390"/>
                </a:cubicBezTo>
                <a:cubicBezTo>
                  <a:pt x="234" y="390"/>
                  <a:pt x="235" y="390"/>
                  <a:pt x="235" y="391"/>
                </a:cubicBezTo>
                <a:cubicBezTo>
                  <a:pt x="248" y="399"/>
                  <a:pt x="260" y="408"/>
                  <a:pt x="272" y="418"/>
                </a:cubicBezTo>
                <a:cubicBezTo>
                  <a:pt x="272" y="418"/>
                  <a:pt x="272" y="418"/>
                  <a:pt x="272" y="418"/>
                </a:cubicBezTo>
                <a:cubicBezTo>
                  <a:pt x="272" y="418"/>
                  <a:pt x="272" y="418"/>
                  <a:pt x="272" y="418"/>
                </a:cubicBezTo>
                <a:cubicBezTo>
                  <a:pt x="274" y="419"/>
                  <a:pt x="276" y="421"/>
                  <a:pt x="277" y="422"/>
                </a:cubicBezTo>
                <a:cubicBezTo>
                  <a:pt x="287" y="429"/>
                  <a:pt x="297" y="427"/>
                  <a:pt x="300" y="406"/>
                </a:cubicBezTo>
                <a:cubicBezTo>
                  <a:pt x="300" y="404"/>
                  <a:pt x="300" y="401"/>
                  <a:pt x="301" y="399"/>
                </a:cubicBezTo>
                <a:cubicBezTo>
                  <a:pt x="301" y="399"/>
                  <a:pt x="301" y="399"/>
                  <a:pt x="301" y="399"/>
                </a:cubicBezTo>
                <a:cubicBezTo>
                  <a:pt x="302" y="389"/>
                  <a:pt x="307" y="379"/>
                  <a:pt x="314" y="372"/>
                </a:cubicBezTo>
                <a:cubicBezTo>
                  <a:pt x="334" y="352"/>
                  <a:pt x="365" y="352"/>
                  <a:pt x="385" y="372"/>
                </a:cubicBezTo>
                <a:cubicBezTo>
                  <a:pt x="404" y="391"/>
                  <a:pt x="404" y="423"/>
                  <a:pt x="385" y="442"/>
                </a:cubicBezTo>
                <a:cubicBezTo>
                  <a:pt x="377" y="450"/>
                  <a:pt x="368" y="454"/>
                  <a:pt x="358" y="456"/>
                </a:cubicBezTo>
                <a:cubicBezTo>
                  <a:pt x="358" y="456"/>
                  <a:pt x="358" y="456"/>
                  <a:pt x="358" y="456"/>
                </a:cubicBezTo>
                <a:cubicBezTo>
                  <a:pt x="355" y="456"/>
                  <a:pt x="353" y="456"/>
                  <a:pt x="350" y="456"/>
                </a:cubicBezTo>
                <a:cubicBezTo>
                  <a:pt x="329" y="459"/>
                  <a:pt x="328" y="469"/>
                  <a:pt x="334" y="479"/>
                </a:cubicBezTo>
                <a:cubicBezTo>
                  <a:pt x="336" y="481"/>
                  <a:pt x="337" y="482"/>
                  <a:pt x="338" y="484"/>
                </a:cubicBezTo>
                <a:cubicBezTo>
                  <a:pt x="338" y="484"/>
                  <a:pt x="338" y="484"/>
                  <a:pt x="339" y="484"/>
                </a:cubicBezTo>
                <a:cubicBezTo>
                  <a:pt x="338" y="484"/>
                  <a:pt x="338" y="484"/>
                  <a:pt x="338" y="484"/>
                </a:cubicBezTo>
                <a:cubicBezTo>
                  <a:pt x="338" y="484"/>
                  <a:pt x="338" y="484"/>
                  <a:pt x="338" y="484"/>
                </a:cubicBezTo>
                <a:cubicBezTo>
                  <a:pt x="348" y="496"/>
                  <a:pt x="357" y="508"/>
                  <a:pt x="366" y="521"/>
                </a:cubicBezTo>
                <a:cubicBezTo>
                  <a:pt x="366" y="522"/>
                  <a:pt x="366" y="522"/>
                  <a:pt x="366" y="522"/>
                </a:cubicBezTo>
                <a:cubicBezTo>
                  <a:pt x="368" y="524"/>
                  <a:pt x="369" y="527"/>
                  <a:pt x="371" y="529"/>
                </a:cubicBezTo>
                <a:cubicBezTo>
                  <a:pt x="371" y="530"/>
                  <a:pt x="371" y="530"/>
                  <a:pt x="371" y="530"/>
                </a:cubicBezTo>
                <a:cubicBezTo>
                  <a:pt x="373" y="533"/>
                  <a:pt x="374" y="535"/>
                  <a:pt x="376" y="537"/>
                </a:cubicBezTo>
                <a:cubicBezTo>
                  <a:pt x="376" y="538"/>
                  <a:pt x="376" y="538"/>
                  <a:pt x="376" y="539"/>
                </a:cubicBezTo>
                <a:cubicBezTo>
                  <a:pt x="378" y="541"/>
                  <a:pt x="379" y="544"/>
                  <a:pt x="381" y="546"/>
                </a:cubicBezTo>
                <a:cubicBezTo>
                  <a:pt x="381" y="546"/>
                  <a:pt x="381" y="546"/>
                  <a:pt x="381" y="546"/>
                </a:cubicBezTo>
                <a:cubicBezTo>
                  <a:pt x="387" y="557"/>
                  <a:pt x="392" y="567"/>
                  <a:pt x="397" y="578"/>
                </a:cubicBezTo>
                <a:cubicBezTo>
                  <a:pt x="398" y="579"/>
                  <a:pt x="398" y="579"/>
                  <a:pt x="398" y="580"/>
                </a:cubicBezTo>
                <a:cubicBezTo>
                  <a:pt x="399" y="582"/>
                  <a:pt x="400" y="584"/>
                  <a:pt x="401" y="587"/>
                </a:cubicBezTo>
                <a:cubicBezTo>
                  <a:pt x="402" y="588"/>
                  <a:pt x="402" y="589"/>
                  <a:pt x="402" y="590"/>
                </a:cubicBezTo>
                <a:cubicBezTo>
                  <a:pt x="403" y="592"/>
                  <a:pt x="404" y="594"/>
                  <a:pt x="405" y="596"/>
                </a:cubicBezTo>
                <a:cubicBezTo>
                  <a:pt x="405" y="597"/>
                  <a:pt x="406" y="598"/>
                  <a:pt x="406" y="599"/>
                </a:cubicBezTo>
                <a:cubicBezTo>
                  <a:pt x="407" y="601"/>
                  <a:pt x="408" y="603"/>
                  <a:pt x="409" y="605"/>
                </a:cubicBezTo>
                <a:cubicBezTo>
                  <a:pt x="409" y="606"/>
                  <a:pt x="410" y="607"/>
                  <a:pt x="410" y="608"/>
                </a:cubicBezTo>
                <a:cubicBezTo>
                  <a:pt x="411" y="610"/>
                  <a:pt x="412" y="612"/>
                  <a:pt x="412" y="615"/>
                </a:cubicBezTo>
                <a:cubicBezTo>
                  <a:pt x="413" y="615"/>
                  <a:pt x="413" y="616"/>
                  <a:pt x="413" y="617"/>
                </a:cubicBezTo>
                <a:cubicBezTo>
                  <a:pt x="415" y="622"/>
                  <a:pt x="416" y="626"/>
                  <a:pt x="418" y="630"/>
                </a:cubicBezTo>
                <a:cubicBezTo>
                  <a:pt x="418" y="631"/>
                  <a:pt x="418" y="632"/>
                  <a:pt x="419" y="633"/>
                </a:cubicBezTo>
                <a:cubicBezTo>
                  <a:pt x="419" y="635"/>
                  <a:pt x="420" y="637"/>
                  <a:pt x="420" y="639"/>
                </a:cubicBezTo>
                <a:cubicBezTo>
                  <a:pt x="421" y="640"/>
                  <a:pt x="421" y="642"/>
                  <a:pt x="422" y="643"/>
                </a:cubicBezTo>
                <a:cubicBezTo>
                  <a:pt x="422" y="645"/>
                  <a:pt x="423" y="647"/>
                  <a:pt x="423" y="648"/>
                </a:cubicBezTo>
                <a:cubicBezTo>
                  <a:pt x="423" y="650"/>
                  <a:pt x="424" y="652"/>
                  <a:pt x="424" y="653"/>
                </a:cubicBezTo>
                <a:cubicBezTo>
                  <a:pt x="425" y="655"/>
                  <a:pt x="425" y="657"/>
                  <a:pt x="426" y="658"/>
                </a:cubicBezTo>
                <a:cubicBezTo>
                  <a:pt x="426" y="660"/>
                  <a:pt x="427" y="662"/>
                  <a:pt x="427" y="663"/>
                </a:cubicBezTo>
                <a:cubicBezTo>
                  <a:pt x="427" y="665"/>
                  <a:pt x="428" y="667"/>
                  <a:pt x="428" y="668"/>
                </a:cubicBezTo>
                <a:cubicBezTo>
                  <a:pt x="428" y="670"/>
                  <a:pt x="429" y="672"/>
                  <a:pt x="429" y="674"/>
                </a:cubicBezTo>
                <a:cubicBezTo>
                  <a:pt x="430" y="675"/>
                  <a:pt x="430" y="677"/>
                  <a:pt x="430" y="679"/>
                </a:cubicBezTo>
                <a:cubicBezTo>
                  <a:pt x="431" y="681"/>
                  <a:pt x="431" y="683"/>
                  <a:pt x="431" y="685"/>
                </a:cubicBezTo>
                <a:cubicBezTo>
                  <a:pt x="432" y="686"/>
                  <a:pt x="432" y="688"/>
                  <a:pt x="432" y="689"/>
                </a:cubicBezTo>
                <a:cubicBezTo>
                  <a:pt x="433" y="692"/>
                  <a:pt x="433" y="696"/>
                  <a:pt x="434" y="699"/>
                </a:cubicBezTo>
                <a:cubicBezTo>
                  <a:pt x="434" y="700"/>
                  <a:pt x="434" y="701"/>
                  <a:pt x="434" y="702"/>
                </a:cubicBezTo>
                <a:cubicBezTo>
                  <a:pt x="435" y="705"/>
                  <a:pt x="435" y="707"/>
                  <a:pt x="435" y="710"/>
                </a:cubicBezTo>
                <a:cubicBezTo>
                  <a:pt x="436" y="711"/>
                  <a:pt x="436" y="712"/>
                  <a:pt x="436" y="714"/>
                </a:cubicBezTo>
                <a:cubicBezTo>
                  <a:pt x="436" y="716"/>
                  <a:pt x="436" y="718"/>
                  <a:pt x="437" y="720"/>
                </a:cubicBezTo>
                <a:cubicBezTo>
                  <a:pt x="437" y="722"/>
                  <a:pt x="437" y="723"/>
                  <a:pt x="437" y="725"/>
                </a:cubicBezTo>
                <a:cubicBezTo>
                  <a:pt x="437" y="727"/>
                  <a:pt x="437" y="729"/>
                  <a:pt x="438" y="731"/>
                </a:cubicBezTo>
                <a:cubicBezTo>
                  <a:pt x="438" y="733"/>
                  <a:pt x="438" y="734"/>
                  <a:pt x="438" y="736"/>
                </a:cubicBezTo>
                <a:cubicBezTo>
                  <a:pt x="438" y="738"/>
                  <a:pt x="438" y="740"/>
                  <a:pt x="438" y="742"/>
                </a:cubicBezTo>
                <a:cubicBezTo>
                  <a:pt x="438" y="744"/>
                  <a:pt x="439" y="745"/>
                  <a:pt x="439" y="746"/>
                </a:cubicBezTo>
                <a:cubicBezTo>
                  <a:pt x="439" y="749"/>
                  <a:pt x="439" y="751"/>
                  <a:pt x="439" y="754"/>
                </a:cubicBezTo>
                <a:cubicBezTo>
                  <a:pt x="439" y="755"/>
                  <a:pt x="439" y="756"/>
                  <a:pt x="439" y="757"/>
                </a:cubicBezTo>
                <a:cubicBezTo>
                  <a:pt x="439" y="761"/>
                  <a:pt x="439" y="765"/>
                  <a:pt x="439" y="768"/>
                </a:cubicBezTo>
                <a:cubicBezTo>
                  <a:pt x="540" y="768"/>
                  <a:pt x="540" y="768"/>
                  <a:pt x="540" y="768"/>
                </a:cubicBezTo>
                <a:cubicBezTo>
                  <a:pt x="555" y="768"/>
                  <a:pt x="566" y="776"/>
                  <a:pt x="551" y="796"/>
                </a:cubicBezTo>
                <a:cubicBezTo>
                  <a:pt x="549" y="798"/>
                  <a:pt x="548" y="800"/>
                  <a:pt x="546" y="802"/>
                </a:cubicBezTo>
                <a:cubicBezTo>
                  <a:pt x="546" y="802"/>
                  <a:pt x="546" y="802"/>
                  <a:pt x="546" y="802"/>
                </a:cubicBezTo>
                <a:cubicBezTo>
                  <a:pt x="540" y="810"/>
                  <a:pt x="537" y="820"/>
                  <a:pt x="537" y="831"/>
                </a:cubicBezTo>
                <a:cubicBezTo>
                  <a:pt x="537" y="858"/>
                  <a:pt x="559" y="880"/>
                  <a:pt x="587" y="880"/>
                </a:cubicBezTo>
                <a:cubicBezTo>
                  <a:pt x="614" y="880"/>
                  <a:pt x="636" y="858"/>
                  <a:pt x="636" y="831"/>
                </a:cubicBezTo>
                <a:cubicBezTo>
                  <a:pt x="636" y="820"/>
                  <a:pt x="633" y="810"/>
                  <a:pt x="627" y="802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8">
            <a:extLst>
              <a:ext uri="{FF2B5EF4-FFF2-40B4-BE49-F238E27FC236}">
                <a16:creationId xmlns:a16="http://schemas.microsoft.com/office/drawing/2014/main" id="{261F6611-B280-4198-9FFF-177F57467272}"/>
              </a:ext>
            </a:extLst>
          </p:cNvPr>
          <p:cNvSpPr>
            <a:spLocks/>
          </p:cNvSpPr>
          <p:nvPr/>
        </p:nvSpPr>
        <p:spPr bwMode="auto">
          <a:xfrm>
            <a:off x="4805829" y="3873478"/>
            <a:ext cx="2007274" cy="1725306"/>
          </a:xfrm>
          <a:custGeom>
            <a:avLst/>
            <a:gdLst>
              <a:gd name="T0" fmla="*/ 802 w 880"/>
              <a:gd name="T1" fmla="*/ 546 h 756"/>
              <a:gd name="T2" fmla="*/ 768 w 880"/>
              <a:gd name="T3" fmla="*/ 439 h 756"/>
              <a:gd name="T4" fmla="*/ 746 w 880"/>
              <a:gd name="T5" fmla="*/ 439 h 756"/>
              <a:gd name="T6" fmla="*/ 731 w 880"/>
              <a:gd name="T7" fmla="*/ 438 h 756"/>
              <a:gd name="T8" fmla="*/ 714 w 880"/>
              <a:gd name="T9" fmla="*/ 436 h 756"/>
              <a:gd name="T10" fmla="*/ 699 w 880"/>
              <a:gd name="T11" fmla="*/ 434 h 756"/>
              <a:gd name="T12" fmla="*/ 679 w 880"/>
              <a:gd name="T13" fmla="*/ 430 h 756"/>
              <a:gd name="T14" fmla="*/ 663 w 880"/>
              <a:gd name="T15" fmla="*/ 427 h 756"/>
              <a:gd name="T16" fmla="*/ 648 w 880"/>
              <a:gd name="T17" fmla="*/ 423 h 756"/>
              <a:gd name="T18" fmla="*/ 633 w 880"/>
              <a:gd name="T19" fmla="*/ 419 h 756"/>
              <a:gd name="T20" fmla="*/ 615 w 880"/>
              <a:gd name="T21" fmla="*/ 412 h 756"/>
              <a:gd name="T22" fmla="*/ 599 w 880"/>
              <a:gd name="T23" fmla="*/ 406 h 756"/>
              <a:gd name="T24" fmla="*/ 587 w 880"/>
              <a:gd name="T25" fmla="*/ 401 h 756"/>
              <a:gd name="T26" fmla="*/ 546 w 880"/>
              <a:gd name="T27" fmla="*/ 381 h 756"/>
              <a:gd name="T28" fmla="*/ 537 w 880"/>
              <a:gd name="T29" fmla="*/ 376 h 756"/>
              <a:gd name="T30" fmla="*/ 522 w 880"/>
              <a:gd name="T31" fmla="*/ 366 h 756"/>
              <a:gd name="T32" fmla="*/ 484 w 880"/>
              <a:gd name="T33" fmla="*/ 339 h 756"/>
              <a:gd name="T34" fmla="*/ 479 w 880"/>
              <a:gd name="T35" fmla="*/ 334 h 756"/>
              <a:gd name="T36" fmla="*/ 456 w 880"/>
              <a:gd name="T37" fmla="*/ 358 h 756"/>
              <a:gd name="T38" fmla="*/ 372 w 880"/>
              <a:gd name="T39" fmla="*/ 385 h 756"/>
              <a:gd name="T40" fmla="*/ 399 w 880"/>
              <a:gd name="T41" fmla="*/ 301 h 756"/>
              <a:gd name="T42" fmla="*/ 422 w 880"/>
              <a:gd name="T43" fmla="*/ 277 h 756"/>
              <a:gd name="T44" fmla="*/ 418 w 880"/>
              <a:gd name="T45" fmla="*/ 272 h 756"/>
              <a:gd name="T46" fmla="*/ 390 w 880"/>
              <a:gd name="T47" fmla="*/ 234 h 756"/>
              <a:gd name="T48" fmla="*/ 381 w 880"/>
              <a:gd name="T49" fmla="*/ 219 h 756"/>
              <a:gd name="T50" fmla="*/ 376 w 880"/>
              <a:gd name="T51" fmla="*/ 210 h 756"/>
              <a:gd name="T52" fmla="*/ 355 w 880"/>
              <a:gd name="T53" fmla="*/ 170 h 756"/>
              <a:gd name="T54" fmla="*/ 350 w 880"/>
              <a:gd name="T55" fmla="*/ 158 h 756"/>
              <a:gd name="T56" fmla="*/ 344 w 880"/>
              <a:gd name="T57" fmla="*/ 142 h 756"/>
              <a:gd name="T58" fmla="*/ 338 w 880"/>
              <a:gd name="T59" fmla="*/ 123 h 756"/>
              <a:gd name="T60" fmla="*/ 333 w 880"/>
              <a:gd name="T61" fmla="*/ 108 h 756"/>
              <a:gd name="T62" fmla="*/ 329 w 880"/>
              <a:gd name="T63" fmla="*/ 93 h 756"/>
              <a:gd name="T64" fmla="*/ 326 w 880"/>
              <a:gd name="T65" fmla="*/ 78 h 756"/>
              <a:gd name="T66" fmla="*/ 322 w 880"/>
              <a:gd name="T67" fmla="*/ 57 h 756"/>
              <a:gd name="T68" fmla="*/ 320 w 880"/>
              <a:gd name="T69" fmla="*/ 43 h 756"/>
              <a:gd name="T70" fmla="*/ 319 w 880"/>
              <a:gd name="T71" fmla="*/ 25 h 756"/>
              <a:gd name="T72" fmla="*/ 318 w 880"/>
              <a:gd name="T73" fmla="*/ 10 h 756"/>
              <a:gd name="T74" fmla="*/ 217 w 880"/>
              <a:gd name="T75" fmla="*/ 0 h 756"/>
              <a:gd name="T76" fmla="*/ 220 w 880"/>
              <a:gd name="T77" fmla="*/ 15 h 756"/>
              <a:gd name="T78" fmla="*/ 108 w 880"/>
              <a:gd name="T79" fmla="*/ 51 h 756"/>
              <a:gd name="T80" fmla="*/ 129 w 880"/>
              <a:gd name="T81" fmla="*/ 1 h 756"/>
              <a:gd name="T82" fmla="*/ 768 w 880"/>
              <a:gd name="T83" fmla="*/ 756 h 756"/>
              <a:gd name="T84" fmla="*/ 802 w 880"/>
              <a:gd name="T85" fmla="*/ 627 h 756"/>
              <a:gd name="T86" fmla="*/ 880 w 880"/>
              <a:gd name="T87" fmla="*/ 587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880" h="756">
                <a:moveTo>
                  <a:pt x="831" y="537"/>
                </a:moveTo>
                <a:cubicBezTo>
                  <a:pt x="820" y="537"/>
                  <a:pt x="810" y="540"/>
                  <a:pt x="802" y="546"/>
                </a:cubicBezTo>
                <a:cubicBezTo>
                  <a:pt x="802" y="546"/>
                  <a:pt x="802" y="546"/>
                  <a:pt x="802" y="546"/>
                </a:cubicBezTo>
                <a:cubicBezTo>
                  <a:pt x="800" y="548"/>
                  <a:pt x="798" y="549"/>
                  <a:pt x="796" y="551"/>
                </a:cubicBezTo>
                <a:cubicBezTo>
                  <a:pt x="776" y="566"/>
                  <a:pt x="768" y="555"/>
                  <a:pt x="768" y="540"/>
                </a:cubicBezTo>
                <a:cubicBezTo>
                  <a:pt x="768" y="439"/>
                  <a:pt x="768" y="439"/>
                  <a:pt x="768" y="439"/>
                </a:cubicBezTo>
                <a:cubicBezTo>
                  <a:pt x="765" y="439"/>
                  <a:pt x="761" y="439"/>
                  <a:pt x="757" y="439"/>
                </a:cubicBezTo>
                <a:cubicBezTo>
                  <a:pt x="756" y="439"/>
                  <a:pt x="755" y="439"/>
                  <a:pt x="754" y="439"/>
                </a:cubicBezTo>
                <a:cubicBezTo>
                  <a:pt x="751" y="439"/>
                  <a:pt x="749" y="439"/>
                  <a:pt x="746" y="439"/>
                </a:cubicBezTo>
                <a:cubicBezTo>
                  <a:pt x="745" y="439"/>
                  <a:pt x="744" y="438"/>
                  <a:pt x="742" y="438"/>
                </a:cubicBezTo>
                <a:cubicBezTo>
                  <a:pt x="740" y="438"/>
                  <a:pt x="738" y="438"/>
                  <a:pt x="736" y="438"/>
                </a:cubicBezTo>
                <a:cubicBezTo>
                  <a:pt x="734" y="438"/>
                  <a:pt x="733" y="438"/>
                  <a:pt x="731" y="438"/>
                </a:cubicBezTo>
                <a:cubicBezTo>
                  <a:pt x="729" y="437"/>
                  <a:pt x="727" y="437"/>
                  <a:pt x="725" y="437"/>
                </a:cubicBezTo>
                <a:cubicBezTo>
                  <a:pt x="723" y="437"/>
                  <a:pt x="722" y="437"/>
                  <a:pt x="720" y="437"/>
                </a:cubicBezTo>
                <a:cubicBezTo>
                  <a:pt x="718" y="436"/>
                  <a:pt x="716" y="436"/>
                  <a:pt x="714" y="436"/>
                </a:cubicBezTo>
                <a:cubicBezTo>
                  <a:pt x="712" y="436"/>
                  <a:pt x="711" y="436"/>
                  <a:pt x="710" y="435"/>
                </a:cubicBezTo>
                <a:cubicBezTo>
                  <a:pt x="707" y="435"/>
                  <a:pt x="705" y="435"/>
                  <a:pt x="702" y="434"/>
                </a:cubicBezTo>
                <a:cubicBezTo>
                  <a:pt x="701" y="434"/>
                  <a:pt x="700" y="434"/>
                  <a:pt x="699" y="434"/>
                </a:cubicBezTo>
                <a:cubicBezTo>
                  <a:pt x="696" y="433"/>
                  <a:pt x="692" y="433"/>
                  <a:pt x="689" y="432"/>
                </a:cubicBezTo>
                <a:cubicBezTo>
                  <a:pt x="688" y="432"/>
                  <a:pt x="686" y="432"/>
                  <a:pt x="685" y="431"/>
                </a:cubicBezTo>
                <a:cubicBezTo>
                  <a:pt x="683" y="431"/>
                  <a:pt x="681" y="431"/>
                  <a:pt x="679" y="430"/>
                </a:cubicBezTo>
                <a:cubicBezTo>
                  <a:pt x="677" y="430"/>
                  <a:pt x="675" y="430"/>
                  <a:pt x="674" y="429"/>
                </a:cubicBezTo>
                <a:cubicBezTo>
                  <a:pt x="672" y="429"/>
                  <a:pt x="670" y="428"/>
                  <a:pt x="668" y="428"/>
                </a:cubicBezTo>
                <a:cubicBezTo>
                  <a:pt x="667" y="428"/>
                  <a:pt x="665" y="427"/>
                  <a:pt x="663" y="427"/>
                </a:cubicBezTo>
                <a:cubicBezTo>
                  <a:pt x="662" y="427"/>
                  <a:pt x="660" y="426"/>
                  <a:pt x="658" y="426"/>
                </a:cubicBezTo>
                <a:cubicBezTo>
                  <a:pt x="657" y="425"/>
                  <a:pt x="655" y="425"/>
                  <a:pt x="653" y="424"/>
                </a:cubicBezTo>
                <a:cubicBezTo>
                  <a:pt x="652" y="424"/>
                  <a:pt x="650" y="423"/>
                  <a:pt x="648" y="423"/>
                </a:cubicBezTo>
                <a:cubicBezTo>
                  <a:pt x="647" y="423"/>
                  <a:pt x="645" y="422"/>
                  <a:pt x="643" y="422"/>
                </a:cubicBezTo>
                <a:cubicBezTo>
                  <a:pt x="642" y="421"/>
                  <a:pt x="640" y="421"/>
                  <a:pt x="639" y="420"/>
                </a:cubicBezTo>
                <a:cubicBezTo>
                  <a:pt x="637" y="420"/>
                  <a:pt x="635" y="419"/>
                  <a:pt x="633" y="419"/>
                </a:cubicBezTo>
                <a:cubicBezTo>
                  <a:pt x="632" y="418"/>
                  <a:pt x="631" y="418"/>
                  <a:pt x="630" y="418"/>
                </a:cubicBezTo>
                <a:cubicBezTo>
                  <a:pt x="626" y="416"/>
                  <a:pt x="622" y="415"/>
                  <a:pt x="617" y="413"/>
                </a:cubicBezTo>
                <a:cubicBezTo>
                  <a:pt x="616" y="413"/>
                  <a:pt x="615" y="413"/>
                  <a:pt x="615" y="412"/>
                </a:cubicBezTo>
                <a:cubicBezTo>
                  <a:pt x="612" y="412"/>
                  <a:pt x="610" y="411"/>
                  <a:pt x="608" y="410"/>
                </a:cubicBezTo>
                <a:cubicBezTo>
                  <a:pt x="607" y="410"/>
                  <a:pt x="606" y="409"/>
                  <a:pt x="605" y="409"/>
                </a:cubicBezTo>
                <a:cubicBezTo>
                  <a:pt x="603" y="408"/>
                  <a:pt x="601" y="407"/>
                  <a:pt x="599" y="406"/>
                </a:cubicBezTo>
                <a:cubicBezTo>
                  <a:pt x="598" y="406"/>
                  <a:pt x="597" y="405"/>
                  <a:pt x="596" y="405"/>
                </a:cubicBezTo>
                <a:cubicBezTo>
                  <a:pt x="594" y="404"/>
                  <a:pt x="592" y="403"/>
                  <a:pt x="590" y="402"/>
                </a:cubicBezTo>
                <a:cubicBezTo>
                  <a:pt x="589" y="402"/>
                  <a:pt x="588" y="402"/>
                  <a:pt x="587" y="401"/>
                </a:cubicBezTo>
                <a:cubicBezTo>
                  <a:pt x="584" y="400"/>
                  <a:pt x="582" y="399"/>
                  <a:pt x="580" y="398"/>
                </a:cubicBezTo>
                <a:cubicBezTo>
                  <a:pt x="579" y="398"/>
                  <a:pt x="579" y="398"/>
                  <a:pt x="578" y="397"/>
                </a:cubicBezTo>
                <a:cubicBezTo>
                  <a:pt x="567" y="392"/>
                  <a:pt x="557" y="387"/>
                  <a:pt x="546" y="381"/>
                </a:cubicBezTo>
                <a:cubicBezTo>
                  <a:pt x="546" y="381"/>
                  <a:pt x="546" y="381"/>
                  <a:pt x="546" y="381"/>
                </a:cubicBezTo>
                <a:cubicBezTo>
                  <a:pt x="544" y="379"/>
                  <a:pt x="541" y="378"/>
                  <a:pt x="539" y="376"/>
                </a:cubicBezTo>
                <a:cubicBezTo>
                  <a:pt x="538" y="376"/>
                  <a:pt x="538" y="376"/>
                  <a:pt x="537" y="376"/>
                </a:cubicBezTo>
                <a:cubicBezTo>
                  <a:pt x="535" y="374"/>
                  <a:pt x="533" y="373"/>
                  <a:pt x="530" y="371"/>
                </a:cubicBezTo>
                <a:cubicBezTo>
                  <a:pt x="530" y="371"/>
                  <a:pt x="530" y="371"/>
                  <a:pt x="529" y="371"/>
                </a:cubicBezTo>
                <a:cubicBezTo>
                  <a:pt x="527" y="369"/>
                  <a:pt x="524" y="368"/>
                  <a:pt x="522" y="366"/>
                </a:cubicBezTo>
                <a:cubicBezTo>
                  <a:pt x="522" y="366"/>
                  <a:pt x="522" y="366"/>
                  <a:pt x="521" y="366"/>
                </a:cubicBezTo>
                <a:cubicBezTo>
                  <a:pt x="508" y="357"/>
                  <a:pt x="496" y="348"/>
                  <a:pt x="484" y="338"/>
                </a:cubicBezTo>
                <a:cubicBezTo>
                  <a:pt x="484" y="339"/>
                  <a:pt x="484" y="339"/>
                  <a:pt x="484" y="339"/>
                </a:cubicBezTo>
                <a:cubicBezTo>
                  <a:pt x="484" y="338"/>
                  <a:pt x="484" y="338"/>
                  <a:pt x="484" y="338"/>
                </a:cubicBezTo>
                <a:cubicBezTo>
                  <a:pt x="484" y="338"/>
                  <a:pt x="484" y="338"/>
                  <a:pt x="484" y="338"/>
                </a:cubicBezTo>
                <a:cubicBezTo>
                  <a:pt x="482" y="337"/>
                  <a:pt x="481" y="336"/>
                  <a:pt x="479" y="334"/>
                </a:cubicBezTo>
                <a:cubicBezTo>
                  <a:pt x="479" y="334"/>
                  <a:pt x="479" y="334"/>
                  <a:pt x="479" y="334"/>
                </a:cubicBezTo>
                <a:cubicBezTo>
                  <a:pt x="469" y="328"/>
                  <a:pt x="459" y="329"/>
                  <a:pt x="456" y="350"/>
                </a:cubicBezTo>
                <a:cubicBezTo>
                  <a:pt x="456" y="353"/>
                  <a:pt x="456" y="355"/>
                  <a:pt x="456" y="358"/>
                </a:cubicBezTo>
                <a:cubicBezTo>
                  <a:pt x="456" y="358"/>
                  <a:pt x="456" y="358"/>
                  <a:pt x="456" y="358"/>
                </a:cubicBezTo>
                <a:cubicBezTo>
                  <a:pt x="454" y="368"/>
                  <a:pt x="450" y="377"/>
                  <a:pt x="442" y="385"/>
                </a:cubicBezTo>
                <a:cubicBezTo>
                  <a:pt x="423" y="404"/>
                  <a:pt x="391" y="404"/>
                  <a:pt x="372" y="385"/>
                </a:cubicBezTo>
                <a:cubicBezTo>
                  <a:pt x="352" y="365"/>
                  <a:pt x="352" y="334"/>
                  <a:pt x="372" y="314"/>
                </a:cubicBezTo>
                <a:cubicBezTo>
                  <a:pt x="379" y="307"/>
                  <a:pt x="389" y="302"/>
                  <a:pt x="399" y="301"/>
                </a:cubicBezTo>
                <a:cubicBezTo>
                  <a:pt x="399" y="301"/>
                  <a:pt x="399" y="301"/>
                  <a:pt x="399" y="301"/>
                </a:cubicBezTo>
                <a:cubicBezTo>
                  <a:pt x="401" y="300"/>
                  <a:pt x="404" y="300"/>
                  <a:pt x="406" y="300"/>
                </a:cubicBezTo>
                <a:cubicBezTo>
                  <a:pt x="427" y="297"/>
                  <a:pt x="429" y="287"/>
                  <a:pt x="422" y="277"/>
                </a:cubicBezTo>
                <a:cubicBezTo>
                  <a:pt x="422" y="277"/>
                  <a:pt x="422" y="277"/>
                  <a:pt x="422" y="277"/>
                </a:cubicBezTo>
                <a:cubicBezTo>
                  <a:pt x="421" y="276"/>
                  <a:pt x="419" y="274"/>
                  <a:pt x="418" y="272"/>
                </a:cubicBezTo>
                <a:cubicBezTo>
                  <a:pt x="418" y="272"/>
                  <a:pt x="418" y="272"/>
                  <a:pt x="418" y="272"/>
                </a:cubicBezTo>
                <a:cubicBezTo>
                  <a:pt x="418" y="272"/>
                  <a:pt x="418" y="272"/>
                  <a:pt x="418" y="272"/>
                </a:cubicBezTo>
                <a:cubicBezTo>
                  <a:pt x="418" y="272"/>
                  <a:pt x="418" y="272"/>
                  <a:pt x="418" y="272"/>
                </a:cubicBezTo>
                <a:cubicBezTo>
                  <a:pt x="408" y="260"/>
                  <a:pt x="399" y="248"/>
                  <a:pt x="391" y="235"/>
                </a:cubicBezTo>
                <a:cubicBezTo>
                  <a:pt x="390" y="235"/>
                  <a:pt x="390" y="234"/>
                  <a:pt x="390" y="234"/>
                </a:cubicBezTo>
                <a:cubicBezTo>
                  <a:pt x="389" y="232"/>
                  <a:pt x="387" y="230"/>
                  <a:pt x="386" y="227"/>
                </a:cubicBezTo>
                <a:cubicBezTo>
                  <a:pt x="385" y="227"/>
                  <a:pt x="385" y="226"/>
                  <a:pt x="385" y="226"/>
                </a:cubicBezTo>
                <a:cubicBezTo>
                  <a:pt x="383" y="224"/>
                  <a:pt x="382" y="221"/>
                  <a:pt x="381" y="219"/>
                </a:cubicBezTo>
                <a:cubicBezTo>
                  <a:pt x="380" y="219"/>
                  <a:pt x="380" y="218"/>
                  <a:pt x="380" y="218"/>
                </a:cubicBezTo>
                <a:cubicBezTo>
                  <a:pt x="379" y="215"/>
                  <a:pt x="377" y="213"/>
                  <a:pt x="376" y="210"/>
                </a:cubicBezTo>
                <a:cubicBezTo>
                  <a:pt x="376" y="210"/>
                  <a:pt x="376" y="210"/>
                  <a:pt x="376" y="210"/>
                </a:cubicBezTo>
                <a:cubicBezTo>
                  <a:pt x="370" y="200"/>
                  <a:pt x="364" y="189"/>
                  <a:pt x="359" y="178"/>
                </a:cubicBezTo>
                <a:cubicBezTo>
                  <a:pt x="359" y="177"/>
                  <a:pt x="358" y="177"/>
                  <a:pt x="358" y="176"/>
                </a:cubicBezTo>
                <a:cubicBezTo>
                  <a:pt x="357" y="174"/>
                  <a:pt x="356" y="172"/>
                  <a:pt x="355" y="170"/>
                </a:cubicBezTo>
                <a:cubicBezTo>
                  <a:pt x="355" y="169"/>
                  <a:pt x="354" y="168"/>
                  <a:pt x="354" y="167"/>
                </a:cubicBezTo>
                <a:cubicBezTo>
                  <a:pt x="353" y="165"/>
                  <a:pt x="352" y="163"/>
                  <a:pt x="351" y="161"/>
                </a:cubicBezTo>
                <a:cubicBezTo>
                  <a:pt x="351" y="160"/>
                  <a:pt x="351" y="159"/>
                  <a:pt x="350" y="158"/>
                </a:cubicBezTo>
                <a:cubicBezTo>
                  <a:pt x="349" y="155"/>
                  <a:pt x="348" y="153"/>
                  <a:pt x="348" y="151"/>
                </a:cubicBezTo>
                <a:cubicBezTo>
                  <a:pt x="347" y="150"/>
                  <a:pt x="347" y="149"/>
                  <a:pt x="346" y="148"/>
                </a:cubicBezTo>
                <a:cubicBezTo>
                  <a:pt x="346" y="146"/>
                  <a:pt x="345" y="144"/>
                  <a:pt x="344" y="142"/>
                </a:cubicBezTo>
                <a:cubicBezTo>
                  <a:pt x="344" y="141"/>
                  <a:pt x="343" y="140"/>
                  <a:pt x="343" y="139"/>
                </a:cubicBezTo>
                <a:cubicBezTo>
                  <a:pt x="342" y="135"/>
                  <a:pt x="340" y="130"/>
                  <a:pt x="338" y="125"/>
                </a:cubicBezTo>
                <a:cubicBezTo>
                  <a:pt x="338" y="125"/>
                  <a:pt x="338" y="124"/>
                  <a:pt x="338" y="123"/>
                </a:cubicBezTo>
                <a:cubicBezTo>
                  <a:pt x="337" y="121"/>
                  <a:pt x="337" y="120"/>
                  <a:pt x="336" y="118"/>
                </a:cubicBezTo>
                <a:cubicBezTo>
                  <a:pt x="336" y="116"/>
                  <a:pt x="335" y="115"/>
                  <a:pt x="335" y="113"/>
                </a:cubicBezTo>
                <a:cubicBezTo>
                  <a:pt x="334" y="112"/>
                  <a:pt x="334" y="110"/>
                  <a:pt x="333" y="108"/>
                </a:cubicBezTo>
                <a:cubicBezTo>
                  <a:pt x="333" y="106"/>
                  <a:pt x="332" y="105"/>
                  <a:pt x="332" y="103"/>
                </a:cubicBezTo>
                <a:cubicBezTo>
                  <a:pt x="332" y="102"/>
                  <a:pt x="331" y="100"/>
                  <a:pt x="331" y="98"/>
                </a:cubicBezTo>
                <a:cubicBezTo>
                  <a:pt x="330" y="96"/>
                  <a:pt x="330" y="95"/>
                  <a:pt x="329" y="93"/>
                </a:cubicBezTo>
                <a:cubicBezTo>
                  <a:pt x="329" y="91"/>
                  <a:pt x="329" y="90"/>
                  <a:pt x="328" y="88"/>
                </a:cubicBezTo>
                <a:cubicBezTo>
                  <a:pt x="328" y="86"/>
                  <a:pt x="327" y="84"/>
                  <a:pt x="327" y="83"/>
                </a:cubicBezTo>
                <a:cubicBezTo>
                  <a:pt x="327" y="81"/>
                  <a:pt x="326" y="79"/>
                  <a:pt x="326" y="78"/>
                </a:cubicBezTo>
                <a:cubicBezTo>
                  <a:pt x="326" y="76"/>
                  <a:pt x="325" y="74"/>
                  <a:pt x="325" y="72"/>
                </a:cubicBezTo>
                <a:cubicBezTo>
                  <a:pt x="325" y="70"/>
                  <a:pt x="324" y="69"/>
                  <a:pt x="324" y="67"/>
                </a:cubicBezTo>
                <a:cubicBezTo>
                  <a:pt x="324" y="64"/>
                  <a:pt x="323" y="61"/>
                  <a:pt x="322" y="57"/>
                </a:cubicBezTo>
                <a:cubicBezTo>
                  <a:pt x="322" y="56"/>
                  <a:pt x="322" y="55"/>
                  <a:pt x="322" y="54"/>
                </a:cubicBezTo>
                <a:cubicBezTo>
                  <a:pt x="322" y="52"/>
                  <a:pt x="321" y="49"/>
                  <a:pt x="321" y="47"/>
                </a:cubicBezTo>
                <a:cubicBezTo>
                  <a:pt x="321" y="45"/>
                  <a:pt x="321" y="44"/>
                  <a:pt x="320" y="43"/>
                </a:cubicBezTo>
                <a:cubicBezTo>
                  <a:pt x="320" y="40"/>
                  <a:pt x="320" y="38"/>
                  <a:pt x="320" y="36"/>
                </a:cubicBezTo>
                <a:cubicBezTo>
                  <a:pt x="320" y="35"/>
                  <a:pt x="319" y="33"/>
                  <a:pt x="319" y="32"/>
                </a:cubicBezTo>
                <a:cubicBezTo>
                  <a:pt x="319" y="29"/>
                  <a:pt x="319" y="27"/>
                  <a:pt x="319" y="25"/>
                </a:cubicBezTo>
                <a:cubicBezTo>
                  <a:pt x="319" y="24"/>
                  <a:pt x="318" y="22"/>
                  <a:pt x="318" y="21"/>
                </a:cubicBezTo>
                <a:cubicBezTo>
                  <a:pt x="318" y="19"/>
                  <a:pt x="318" y="16"/>
                  <a:pt x="318" y="14"/>
                </a:cubicBezTo>
                <a:cubicBezTo>
                  <a:pt x="318" y="13"/>
                  <a:pt x="318" y="11"/>
                  <a:pt x="318" y="10"/>
                </a:cubicBezTo>
                <a:cubicBezTo>
                  <a:pt x="318" y="8"/>
                  <a:pt x="318" y="5"/>
                  <a:pt x="317" y="3"/>
                </a:cubicBezTo>
                <a:cubicBezTo>
                  <a:pt x="317" y="2"/>
                  <a:pt x="317" y="1"/>
                  <a:pt x="317" y="0"/>
                </a:cubicBezTo>
                <a:cubicBezTo>
                  <a:pt x="217" y="0"/>
                  <a:pt x="217" y="0"/>
                  <a:pt x="217" y="0"/>
                </a:cubicBezTo>
                <a:cubicBezTo>
                  <a:pt x="213" y="0"/>
                  <a:pt x="211" y="1"/>
                  <a:pt x="210" y="1"/>
                </a:cubicBezTo>
                <a:cubicBezTo>
                  <a:pt x="211" y="2"/>
                  <a:pt x="212" y="5"/>
                  <a:pt x="214" y="8"/>
                </a:cubicBezTo>
                <a:cubicBezTo>
                  <a:pt x="216" y="10"/>
                  <a:pt x="218" y="12"/>
                  <a:pt x="220" y="15"/>
                </a:cubicBezTo>
                <a:cubicBezTo>
                  <a:pt x="227" y="25"/>
                  <a:pt x="231" y="38"/>
                  <a:pt x="231" y="51"/>
                </a:cubicBezTo>
                <a:cubicBezTo>
                  <a:pt x="231" y="85"/>
                  <a:pt x="204" y="112"/>
                  <a:pt x="170" y="112"/>
                </a:cubicBezTo>
                <a:cubicBezTo>
                  <a:pt x="136" y="112"/>
                  <a:pt x="108" y="85"/>
                  <a:pt x="108" y="51"/>
                </a:cubicBezTo>
                <a:cubicBezTo>
                  <a:pt x="108" y="38"/>
                  <a:pt x="112" y="25"/>
                  <a:pt x="120" y="15"/>
                </a:cubicBezTo>
                <a:cubicBezTo>
                  <a:pt x="121" y="12"/>
                  <a:pt x="123" y="10"/>
                  <a:pt x="125" y="8"/>
                </a:cubicBezTo>
                <a:cubicBezTo>
                  <a:pt x="128" y="5"/>
                  <a:pt x="129" y="2"/>
                  <a:pt x="129" y="1"/>
                </a:cubicBezTo>
                <a:cubicBezTo>
                  <a:pt x="128" y="1"/>
                  <a:pt x="126" y="0"/>
                  <a:pt x="123" y="0"/>
                </a:cubicBezTo>
                <a:cubicBezTo>
                  <a:pt x="0" y="0"/>
                  <a:pt x="0" y="0"/>
                  <a:pt x="0" y="0"/>
                </a:cubicBezTo>
                <a:cubicBezTo>
                  <a:pt x="7" y="419"/>
                  <a:pt x="348" y="756"/>
                  <a:pt x="768" y="756"/>
                </a:cubicBezTo>
                <a:cubicBezTo>
                  <a:pt x="768" y="634"/>
                  <a:pt x="768" y="634"/>
                  <a:pt x="768" y="634"/>
                </a:cubicBezTo>
                <a:cubicBezTo>
                  <a:pt x="768" y="618"/>
                  <a:pt x="776" y="607"/>
                  <a:pt x="796" y="622"/>
                </a:cubicBezTo>
                <a:cubicBezTo>
                  <a:pt x="798" y="624"/>
                  <a:pt x="800" y="626"/>
                  <a:pt x="802" y="627"/>
                </a:cubicBezTo>
                <a:cubicBezTo>
                  <a:pt x="802" y="627"/>
                  <a:pt x="802" y="627"/>
                  <a:pt x="802" y="627"/>
                </a:cubicBezTo>
                <a:cubicBezTo>
                  <a:pt x="810" y="633"/>
                  <a:pt x="820" y="636"/>
                  <a:pt x="831" y="636"/>
                </a:cubicBezTo>
                <a:cubicBezTo>
                  <a:pt x="858" y="636"/>
                  <a:pt x="880" y="614"/>
                  <a:pt x="880" y="587"/>
                </a:cubicBezTo>
                <a:cubicBezTo>
                  <a:pt x="880" y="559"/>
                  <a:pt x="858" y="537"/>
                  <a:pt x="831" y="537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" name="Freeform 9">
            <a:extLst>
              <a:ext uri="{FF2B5EF4-FFF2-40B4-BE49-F238E27FC236}">
                <a16:creationId xmlns:a16="http://schemas.microsoft.com/office/drawing/2014/main" id="{DE962649-6DD1-4EF9-A4BE-7262CF365344}"/>
              </a:ext>
            </a:extLst>
          </p:cNvPr>
          <p:cNvSpPr>
            <a:spLocks/>
          </p:cNvSpPr>
          <p:nvPr/>
        </p:nvSpPr>
        <p:spPr bwMode="auto">
          <a:xfrm>
            <a:off x="6585575" y="3873478"/>
            <a:ext cx="1725306" cy="1725306"/>
          </a:xfrm>
          <a:custGeom>
            <a:avLst/>
            <a:gdLst>
              <a:gd name="T0" fmla="*/ 631 w 756"/>
              <a:gd name="T1" fmla="*/ 8 h 756"/>
              <a:gd name="T2" fmla="*/ 587 w 756"/>
              <a:gd name="T3" fmla="*/ 112 h 756"/>
              <a:gd name="T4" fmla="*/ 542 w 756"/>
              <a:gd name="T5" fmla="*/ 8 h 756"/>
              <a:gd name="T6" fmla="*/ 439 w 756"/>
              <a:gd name="T7" fmla="*/ 0 h 756"/>
              <a:gd name="T8" fmla="*/ 438 w 756"/>
              <a:gd name="T9" fmla="*/ 14 h 756"/>
              <a:gd name="T10" fmla="*/ 437 w 756"/>
              <a:gd name="T11" fmla="*/ 32 h 756"/>
              <a:gd name="T12" fmla="*/ 435 w 756"/>
              <a:gd name="T13" fmla="*/ 47 h 756"/>
              <a:gd name="T14" fmla="*/ 432 w 756"/>
              <a:gd name="T15" fmla="*/ 67 h 756"/>
              <a:gd name="T16" fmla="*/ 429 w 756"/>
              <a:gd name="T17" fmla="*/ 83 h 756"/>
              <a:gd name="T18" fmla="*/ 426 w 756"/>
              <a:gd name="T19" fmla="*/ 98 h 756"/>
              <a:gd name="T20" fmla="*/ 422 w 756"/>
              <a:gd name="T21" fmla="*/ 113 h 756"/>
              <a:gd name="T22" fmla="*/ 418 w 756"/>
              <a:gd name="T23" fmla="*/ 126 h 756"/>
              <a:gd name="T24" fmla="*/ 410 w 756"/>
              <a:gd name="T25" fmla="*/ 148 h 756"/>
              <a:gd name="T26" fmla="*/ 405 w 756"/>
              <a:gd name="T27" fmla="*/ 161 h 756"/>
              <a:gd name="T28" fmla="*/ 398 w 756"/>
              <a:gd name="T29" fmla="*/ 176 h 756"/>
              <a:gd name="T30" fmla="*/ 381 w 756"/>
              <a:gd name="T31" fmla="*/ 210 h 756"/>
              <a:gd name="T32" fmla="*/ 371 w 756"/>
              <a:gd name="T33" fmla="*/ 226 h 756"/>
              <a:gd name="T34" fmla="*/ 366 w 756"/>
              <a:gd name="T35" fmla="*/ 235 h 756"/>
              <a:gd name="T36" fmla="*/ 339 w 756"/>
              <a:gd name="T37" fmla="*/ 272 h 756"/>
              <a:gd name="T38" fmla="*/ 334 w 756"/>
              <a:gd name="T39" fmla="*/ 277 h 756"/>
              <a:gd name="T40" fmla="*/ 358 w 756"/>
              <a:gd name="T41" fmla="*/ 301 h 756"/>
              <a:gd name="T42" fmla="*/ 314 w 756"/>
              <a:gd name="T43" fmla="*/ 385 h 756"/>
              <a:gd name="T44" fmla="*/ 300 w 756"/>
              <a:gd name="T45" fmla="*/ 350 h 756"/>
              <a:gd name="T46" fmla="*/ 272 w 756"/>
              <a:gd name="T47" fmla="*/ 338 h 756"/>
              <a:gd name="T48" fmla="*/ 272 w 756"/>
              <a:gd name="T49" fmla="*/ 338 h 756"/>
              <a:gd name="T50" fmla="*/ 234 w 756"/>
              <a:gd name="T51" fmla="*/ 366 h 756"/>
              <a:gd name="T52" fmla="*/ 219 w 756"/>
              <a:gd name="T53" fmla="*/ 376 h 756"/>
              <a:gd name="T54" fmla="*/ 210 w 756"/>
              <a:gd name="T55" fmla="*/ 381 h 756"/>
              <a:gd name="T56" fmla="*/ 170 w 756"/>
              <a:gd name="T57" fmla="*/ 401 h 756"/>
              <a:gd name="T58" fmla="*/ 158 w 756"/>
              <a:gd name="T59" fmla="*/ 406 h 756"/>
              <a:gd name="T60" fmla="*/ 142 w 756"/>
              <a:gd name="T61" fmla="*/ 412 h 756"/>
              <a:gd name="T62" fmla="*/ 123 w 756"/>
              <a:gd name="T63" fmla="*/ 419 h 756"/>
              <a:gd name="T64" fmla="*/ 108 w 756"/>
              <a:gd name="T65" fmla="*/ 423 h 756"/>
              <a:gd name="T66" fmla="*/ 93 w 756"/>
              <a:gd name="T67" fmla="*/ 427 h 756"/>
              <a:gd name="T68" fmla="*/ 78 w 756"/>
              <a:gd name="T69" fmla="*/ 430 h 756"/>
              <a:gd name="T70" fmla="*/ 57 w 756"/>
              <a:gd name="T71" fmla="*/ 434 h 756"/>
              <a:gd name="T72" fmla="*/ 43 w 756"/>
              <a:gd name="T73" fmla="*/ 436 h 756"/>
              <a:gd name="T74" fmla="*/ 25 w 756"/>
              <a:gd name="T75" fmla="*/ 438 h 756"/>
              <a:gd name="T76" fmla="*/ 10 w 756"/>
              <a:gd name="T77" fmla="*/ 439 h 756"/>
              <a:gd name="T78" fmla="*/ 0 w 756"/>
              <a:gd name="T79" fmla="*/ 540 h 756"/>
              <a:gd name="T80" fmla="*/ 15 w 756"/>
              <a:gd name="T81" fmla="*/ 537 h 756"/>
              <a:gd name="T82" fmla="*/ 51 w 756"/>
              <a:gd name="T83" fmla="*/ 648 h 756"/>
              <a:gd name="T84" fmla="*/ 8 w 756"/>
              <a:gd name="T85" fmla="*/ 631 h 756"/>
              <a:gd name="T86" fmla="*/ 0 w 756"/>
              <a:gd name="T87" fmla="*/ 756 h 7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756" h="756">
                <a:moveTo>
                  <a:pt x="634" y="0"/>
                </a:moveTo>
                <a:cubicBezTo>
                  <a:pt x="630" y="0"/>
                  <a:pt x="628" y="1"/>
                  <a:pt x="627" y="1"/>
                </a:cubicBezTo>
                <a:cubicBezTo>
                  <a:pt x="628" y="2"/>
                  <a:pt x="629" y="5"/>
                  <a:pt x="631" y="8"/>
                </a:cubicBezTo>
                <a:cubicBezTo>
                  <a:pt x="633" y="10"/>
                  <a:pt x="635" y="12"/>
                  <a:pt x="637" y="15"/>
                </a:cubicBezTo>
                <a:cubicBezTo>
                  <a:pt x="644" y="25"/>
                  <a:pt x="648" y="38"/>
                  <a:pt x="648" y="51"/>
                </a:cubicBezTo>
                <a:cubicBezTo>
                  <a:pt x="648" y="85"/>
                  <a:pt x="621" y="112"/>
                  <a:pt x="587" y="112"/>
                </a:cubicBezTo>
                <a:cubicBezTo>
                  <a:pt x="553" y="112"/>
                  <a:pt x="525" y="85"/>
                  <a:pt x="525" y="51"/>
                </a:cubicBezTo>
                <a:cubicBezTo>
                  <a:pt x="525" y="38"/>
                  <a:pt x="529" y="25"/>
                  <a:pt x="537" y="15"/>
                </a:cubicBezTo>
                <a:cubicBezTo>
                  <a:pt x="538" y="12"/>
                  <a:pt x="540" y="10"/>
                  <a:pt x="542" y="8"/>
                </a:cubicBezTo>
                <a:cubicBezTo>
                  <a:pt x="545" y="5"/>
                  <a:pt x="546" y="2"/>
                  <a:pt x="546" y="1"/>
                </a:cubicBezTo>
                <a:cubicBezTo>
                  <a:pt x="545" y="1"/>
                  <a:pt x="543" y="0"/>
                  <a:pt x="540" y="0"/>
                </a:cubicBezTo>
                <a:cubicBezTo>
                  <a:pt x="439" y="0"/>
                  <a:pt x="439" y="0"/>
                  <a:pt x="439" y="0"/>
                </a:cubicBezTo>
                <a:cubicBezTo>
                  <a:pt x="439" y="1"/>
                  <a:pt x="439" y="2"/>
                  <a:pt x="439" y="3"/>
                </a:cubicBezTo>
                <a:cubicBezTo>
                  <a:pt x="439" y="5"/>
                  <a:pt x="439" y="8"/>
                  <a:pt x="439" y="10"/>
                </a:cubicBezTo>
                <a:cubicBezTo>
                  <a:pt x="439" y="11"/>
                  <a:pt x="438" y="13"/>
                  <a:pt x="438" y="14"/>
                </a:cubicBezTo>
                <a:cubicBezTo>
                  <a:pt x="438" y="16"/>
                  <a:pt x="438" y="19"/>
                  <a:pt x="438" y="21"/>
                </a:cubicBezTo>
                <a:cubicBezTo>
                  <a:pt x="438" y="22"/>
                  <a:pt x="438" y="24"/>
                  <a:pt x="438" y="25"/>
                </a:cubicBezTo>
                <a:cubicBezTo>
                  <a:pt x="437" y="27"/>
                  <a:pt x="437" y="29"/>
                  <a:pt x="437" y="32"/>
                </a:cubicBezTo>
                <a:cubicBezTo>
                  <a:pt x="437" y="33"/>
                  <a:pt x="437" y="35"/>
                  <a:pt x="437" y="36"/>
                </a:cubicBezTo>
                <a:cubicBezTo>
                  <a:pt x="436" y="38"/>
                  <a:pt x="436" y="40"/>
                  <a:pt x="436" y="43"/>
                </a:cubicBezTo>
                <a:cubicBezTo>
                  <a:pt x="436" y="44"/>
                  <a:pt x="436" y="45"/>
                  <a:pt x="435" y="47"/>
                </a:cubicBezTo>
                <a:cubicBezTo>
                  <a:pt x="435" y="49"/>
                  <a:pt x="435" y="52"/>
                  <a:pt x="434" y="54"/>
                </a:cubicBezTo>
                <a:cubicBezTo>
                  <a:pt x="434" y="55"/>
                  <a:pt x="434" y="56"/>
                  <a:pt x="434" y="57"/>
                </a:cubicBezTo>
                <a:cubicBezTo>
                  <a:pt x="433" y="61"/>
                  <a:pt x="433" y="64"/>
                  <a:pt x="432" y="67"/>
                </a:cubicBezTo>
                <a:cubicBezTo>
                  <a:pt x="432" y="69"/>
                  <a:pt x="432" y="70"/>
                  <a:pt x="431" y="72"/>
                </a:cubicBezTo>
                <a:cubicBezTo>
                  <a:pt x="431" y="74"/>
                  <a:pt x="431" y="76"/>
                  <a:pt x="430" y="78"/>
                </a:cubicBezTo>
                <a:cubicBezTo>
                  <a:pt x="430" y="79"/>
                  <a:pt x="430" y="81"/>
                  <a:pt x="429" y="83"/>
                </a:cubicBezTo>
                <a:cubicBezTo>
                  <a:pt x="429" y="84"/>
                  <a:pt x="428" y="86"/>
                  <a:pt x="428" y="88"/>
                </a:cubicBezTo>
                <a:cubicBezTo>
                  <a:pt x="428" y="90"/>
                  <a:pt x="427" y="91"/>
                  <a:pt x="427" y="93"/>
                </a:cubicBezTo>
                <a:cubicBezTo>
                  <a:pt x="427" y="95"/>
                  <a:pt x="426" y="96"/>
                  <a:pt x="426" y="98"/>
                </a:cubicBezTo>
                <a:cubicBezTo>
                  <a:pt x="425" y="100"/>
                  <a:pt x="425" y="101"/>
                  <a:pt x="424" y="103"/>
                </a:cubicBezTo>
                <a:cubicBezTo>
                  <a:pt x="424" y="105"/>
                  <a:pt x="423" y="106"/>
                  <a:pt x="423" y="108"/>
                </a:cubicBezTo>
                <a:cubicBezTo>
                  <a:pt x="423" y="110"/>
                  <a:pt x="422" y="112"/>
                  <a:pt x="422" y="113"/>
                </a:cubicBezTo>
                <a:cubicBezTo>
                  <a:pt x="421" y="115"/>
                  <a:pt x="421" y="116"/>
                  <a:pt x="420" y="118"/>
                </a:cubicBezTo>
                <a:cubicBezTo>
                  <a:pt x="420" y="120"/>
                  <a:pt x="419" y="121"/>
                  <a:pt x="419" y="123"/>
                </a:cubicBezTo>
                <a:cubicBezTo>
                  <a:pt x="418" y="124"/>
                  <a:pt x="418" y="125"/>
                  <a:pt x="418" y="126"/>
                </a:cubicBezTo>
                <a:cubicBezTo>
                  <a:pt x="416" y="130"/>
                  <a:pt x="415" y="135"/>
                  <a:pt x="413" y="139"/>
                </a:cubicBezTo>
                <a:cubicBezTo>
                  <a:pt x="413" y="140"/>
                  <a:pt x="413" y="141"/>
                  <a:pt x="412" y="142"/>
                </a:cubicBezTo>
                <a:cubicBezTo>
                  <a:pt x="412" y="144"/>
                  <a:pt x="411" y="146"/>
                  <a:pt x="410" y="148"/>
                </a:cubicBezTo>
                <a:cubicBezTo>
                  <a:pt x="410" y="149"/>
                  <a:pt x="409" y="150"/>
                  <a:pt x="409" y="151"/>
                </a:cubicBezTo>
                <a:cubicBezTo>
                  <a:pt x="408" y="153"/>
                  <a:pt x="407" y="155"/>
                  <a:pt x="406" y="158"/>
                </a:cubicBezTo>
                <a:cubicBezTo>
                  <a:pt x="406" y="159"/>
                  <a:pt x="405" y="160"/>
                  <a:pt x="405" y="161"/>
                </a:cubicBezTo>
                <a:cubicBezTo>
                  <a:pt x="404" y="163"/>
                  <a:pt x="403" y="165"/>
                  <a:pt x="402" y="167"/>
                </a:cubicBezTo>
                <a:cubicBezTo>
                  <a:pt x="402" y="168"/>
                  <a:pt x="402" y="169"/>
                  <a:pt x="401" y="170"/>
                </a:cubicBezTo>
                <a:cubicBezTo>
                  <a:pt x="400" y="172"/>
                  <a:pt x="399" y="174"/>
                  <a:pt x="398" y="176"/>
                </a:cubicBezTo>
                <a:cubicBezTo>
                  <a:pt x="398" y="177"/>
                  <a:pt x="398" y="178"/>
                  <a:pt x="397" y="178"/>
                </a:cubicBezTo>
                <a:cubicBezTo>
                  <a:pt x="392" y="189"/>
                  <a:pt x="387" y="200"/>
                  <a:pt x="381" y="210"/>
                </a:cubicBezTo>
                <a:cubicBezTo>
                  <a:pt x="381" y="210"/>
                  <a:pt x="381" y="210"/>
                  <a:pt x="381" y="210"/>
                </a:cubicBezTo>
                <a:cubicBezTo>
                  <a:pt x="379" y="213"/>
                  <a:pt x="378" y="215"/>
                  <a:pt x="376" y="218"/>
                </a:cubicBezTo>
                <a:cubicBezTo>
                  <a:pt x="376" y="218"/>
                  <a:pt x="376" y="219"/>
                  <a:pt x="376" y="219"/>
                </a:cubicBezTo>
                <a:cubicBezTo>
                  <a:pt x="374" y="221"/>
                  <a:pt x="373" y="224"/>
                  <a:pt x="371" y="226"/>
                </a:cubicBezTo>
                <a:cubicBezTo>
                  <a:pt x="371" y="226"/>
                  <a:pt x="371" y="227"/>
                  <a:pt x="371" y="227"/>
                </a:cubicBezTo>
                <a:cubicBezTo>
                  <a:pt x="369" y="230"/>
                  <a:pt x="368" y="232"/>
                  <a:pt x="366" y="234"/>
                </a:cubicBezTo>
                <a:cubicBezTo>
                  <a:pt x="366" y="234"/>
                  <a:pt x="366" y="235"/>
                  <a:pt x="366" y="235"/>
                </a:cubicBezTo>
                <a:cubicBezTo>
                  <a:pt x="357" y="248"/>
                  <a:pt x="348" y="260"/>
                  <a:pt x="338" y="272"/>
                </a:cubicBezTo>
                <a:cubicBezTo>
                  <a:pt x="338" y="272"/>
                  <a:pt x="338" y="272"/>
                  <a:pt x="338" y="272"/>
                </a:cubicBezTo>
                <a:cubicBezTo>
                  <a:pt x="339" y="272"/>
                  <a:pt x="339" y="272"/>
                  <a:pt x="339" y="272"/>
                </a:cubicBezTo>
                <a:cubicBezTo>
                  <a:pt x="338" y="272"/>
                  <a:pt x="338" y="272"/>
                  <a:pt x="338" y="272"/>
                </a:cubicBezTo>
                <a:cubicBezTo>
                  <a:pt x="338" y="272"/>
                  <a:pt x="338" y="272"/>
                  <a:pt x="338" y="272"/>
                </a:cubicBezTo>
                <a:cubicBezTo>
                  <a:pt x="337" y="274"/>
                  <a:pt x="336" y="276"/>
                  <a:pt x="334" y="277"/>
                </a:cubicBezTo>
                <a:cubicBezTo>
                  <a:pt x="328" y="287"/>
                  <a:pt x="329" y="297"/>
                  <a:pt x="350" y="300"/>
                </a:cubicBezTo>
                <a:cubicBezTo>
                  <a:pt x="353" y="300"/>
                  <a:pt x="355" y="300"/>
                  <a:pt x="358" y="301"/>
                </a:cubicBezTo>
                <a:cubicBezTo>
                  <a:pt x="358" y="301"/>
                  <a:pt x="358" y="301"/>
                  <a:pt x="358" y="301"/>
                </a:cubicBezTo>
                <a:cubicBezTo>
                  <a:pt x="368" y="302"/>
                  <a:pt x="377" y="307"/>
                  <a:pt x="385" y="314"/>
                </a:cubicBezTo>
                <a:cubicBezTo>
                  <a:pt x="404" y="334"/>
                  <a:pt x="404" y="365"/>
                  <a:pt x="385" y="385"/>
                </a:cubicBezTo>
                <a:cubicBezTo>
                  <a:pt x="365" y="404"/>
                  <a:pt x="334" y="404"/>
                  <a:pt x="314" y="385"/>
                </a:cubicBezTo>
                <a:cubicBezTo>
                  <a:pt x="307" y="377"/>
                  <a:pt x="302" y="368"/>
                  <a:pt x="301" y="358"/>
                </a:cubicBezTo>
                <a:cubicBezTo>
                  <a:pt x="301" y="358"/>
                  <a:pt x="301" y="358"/>
                  <a:pt x="301" y="358"/>
                </a:cubicBezTo>
                <a:cubicBezTo>
                  <a:pt x="300" y="355"/>
                  <a:pt x="300" y="353"/>
                  <a:pt x="300" y="350"/>
                </a:cubicBezTo>
                <a:cubicBezTo>
                  <a:pt x="297" y="329"/>
                  <a:pt x="287" y="328"/>
                  <a:pt x="277" y="334"/>
                </a:cubicBezTo>
                <a:cubicBezTo>
                  <a:pt x="277" y="334"/>
                  <a:pt x="277" y="334"/>
                  <a:pt x="277" y="334"/>
                </a:cubicBezTo>
                <a:cubicBezTo>
                  <a:pt x="276" y="336"/>
                  <a:pt x="274" y="337"/>
                  <a:pt x="272" y="338"/>
                </a:cubicBezTo>
                <a:cubicBezTo>
                  <a:pt x="272" y="338"/>
                  <a:pt x="272" y="338"/>
                  <a:pt x="272" y="338"/>
                </a:cubicBezTo>
                <a:cubicBezTo>
                  <a:pt x="272" y="338"/>
                  <a:pt x="272" y="338"/>
                  <a:pt x="272" y="339"/>
                </a:cubicBezTo>
                <a:cubicBezTo>
                  <a:pt x="272" y="338"/>
                  <a:pt x="272" y="338"/>
                  <a:pt x="272" y="338"/>
                </a:cubicBezTo>
                <a:cubicBezTo>
                  <a:pt x="272" y="338"/>
                  <a:pt x="272" y="338"/>
                  <a:pt x="272" y="338"/>
                </a:cubicBezTo>
                <a:cubicBezTo>
                  <a:pt x="260" y="348"/>
                  <a:pt x="248" y="357"/>
                  <a:pt x="235" y="366"/>
                </a:cubicBezTo>
                <a:cubicBezTo>
                  <a:pt x="235" y="366"/>
                  <a:pt x="234" y="366"/>
                  <a:pt x="234" y="366"/>
                </a:cubicBezTo>
                <a:cubicBezTo>
                  <a:pt x="232" y="368"/>
                  <a:pt x="230" y="369"/>
                  <a:pt x="227" y="371"/>
                </a:cubicBezTo>
                <a:cubicBezTo>
                  <a:pt x="227" y="371"/>
                  <a:pt x="226" y="371"/>
                  <a:pt x="226" y="371"/>
                </a:cubicBezTo>
                <a:cubicBezTo>
                  <a:pt x="224" y="373"/>
                  <a:pt x="221" y="374"/>
                  <a:pt x="219" y="376"/>
                </a:cubicBezTo>
                <a:cubicBezTo>
                  <a:pt x="219" y="376"/>
                  <a:pt x="218" y="376"/>
                  <a:pt x="218" y="376"/>
                </a:cubicBezTo>
                <a:cubicBezTo>
                  <a:pt x="215" y="378"/>
                  <a:pt x="213" y="379"/>
                  <a:pt x="210" y="381"/>
                </a:cubicBezTo>
                <a:cubicBezTo>
                  <a:pt x="210" y="381"/>
                  <a:pt x="210" y="381"/>
                  <a:pt x="210" y="381"/>
                </a:cubicBezTo>
                <a:cubicBezTo>
                  <a:pt x="200" y="387"/>
                  <a:pt x="189" y="392"/>
                  <a:pt x="178" y="397"/>
                </a:cubicBezTo>
                <a:cubicBezTo>
                  <a:pt x="178" y="398"/>
                  <a:pt x="177" y="398"/>
                  <a:pt x="176" y="398"/>
                </a:cubicBezTo>
                <a:cubicBezTo>
                  <a:pt x="174" y="399"/>
                  <a:pt x="172" y="400"/>
                  <a:pt x="170" y="401"/>
                </a:cubicBezTo>
                <a:cubicBezTo>
                  <a:pt x="169" y="402"/>
                  <a:pt x="168" y="402"/>
                  <a:pt x="167" y="402"/>
                </a:cubicBezTo>
                <a:cubicBezTo>
                  <a:pt x="165" y="403"/>
                  <a:pt x="163" y="404"/>
                  <a:pt x="161" y="405"/>
                </a:cubicBezTo>
                <a:cubicBezTo>
                  <a:pt x="160" y="405"/>
                  <a:pt x="159" y="406"/>
                  <a:pt x="158" y="406"/>
                </a:cubicBezTo>
                <a:cubicBezTo>
                  <a:pt x="155" y="407"/>
                  <a:pt x="153" y="408"/>
                  <a:pt x="151" y="409"/>
                </a:cubicBezTo>
                <a:cubicBezTo>
                  <a:pt x="150" y="409"/>
                  <a:pt x="149" y="410"/>
                  <a:pt x="148" y="410"/>
                </a:cubicBezTo>
                <a:cubicBezTo>
                  <a:pt x="146" y="411"/>
                  <a:pt x="144" y="412"/>
                  <a:pt x="142" y="412"/>
                </a:cubicBezTo>
                <a:cubicBezTo>
                  <a:pt x="141" y="413"/>
                  <a:pt x="140" y="413"/>
                  <a:pt x="139" y="413"/>
                </a:cubicBezTo>
                <a:cubicBezTo>
                  <a:pt x="135" y="415"/>
                  <a:pt x="130" y="416"/>
                  <a:pt x="126" y="418"/>
                </a:cubicBezTo>
                <a:cubicBezTo>
                  <a:pt x="125" y="418"/>
                  <a:pt x="124" y="418"/>
                  <a:pt x="123" y="419"/>
                </a:cubicBezTo>
                <a:cubicBezTo>
                  <a:pt x="121" y="419"/>
                  <a:pt x="120" y="420"/>
                  <a:pt x="118" y="420"/>
                </a:cubicBezTo>
                <a:cubicBezTo>
                  <a:pt x="116" y="421"/>
                  <a:pt x="115" y="421"/>
                  <a:pt x="113" y="422"/>
                </a:cubicBezTo>
                <a:cubicBezTo>
                  <a:pt x="112" y="422"/>
                  <a:pt x="110" y="423"/>
                  <a:pt x="108" y="423"/>
                </a:cubicBezTo>
                <a:cubicBezTo>
                  <a:pt x="106" y="423"/>
                  <a:pt x="105" y="424"/>
                  <a:pt x="103" y="424"/>
                </a:cubicBezTo>
                <a:cubicBezTo>
                  <a:pt x="102" y="425"/>
                  <a:pt x="100" y="425"/>
                  <a:pt x="98" y="426"/>
                </a:cubicBezTo>
                <a:cubicBezTo>
                  <a:pt x="96" y="426"/>
                  <a:pt x="95" y="427"/>
                  <a:pt x="93" y="427"/>
                </a:cubicBezTo>
                <a:cubicBezTo>
                  <a:pt x="91" y="427"/>
                  <a:pt x="90" y="428"/>
                  <a:pt x="88" y="428"/>
                </a:cubicBezTo>
                <a:cubicBezTo>
                  <a:pt x="86" y="428"/>
                  <a:pt x="84" y="429"/>
                  <a:pt x="83" y="429"/>
                </a:cubicBezTo>
                <a:cubicBezTo>
                  <a:pt x="81" y="430"/>
                  <a:pt x="79" y="430"/>
                  <a:pt x="78" y="430"/>
                </a:cubicBezTo>
                <a:cubicBezTo>
                  <a:pt x="76" y="431"/>
                  <a:pt x="74" y="431"/>
                  <a:pt x="72" y="431"/>
                </a:cubicBezTo>
                <a:cubicBezTo>
                  <a:pt x="70" y="432"/>
                  <a:pt x="69" y="432"/>
                  <a:pt x="67" y="432"/>
                </a:cubicBezTo>
                <a:cubicBezTo>
                  <a:pt x="64" y="433"/>
                  <a:pt x="61" y="433"/>
                  <a:pt x="57" y="434"/>
                </a:cubicBezTo>
                <a:cubicBezTo>
                  <a:pt x="56" y="434"/>
                  <a:pt x="55" y="434"/>
                  <a:pt x="54" y="434"/>
                </a:cubicBezTo>
                <a:cubicBezTo>
                  <a:pt x="52" y="435"/>
                  <a:pt x="49" y="435"/>
                  <a:pt x="47" y="435"/>
                </a:cubicBezTo>
                <a:cubicBezTo>
                  <a:pt x="45" y="436"/>
                  <a:pt x="44" y="436"/>
                  <a:pt x="43" y="436"/>
                </a:cubicBezTo>
                <a:cubicBezTo>
                  <a:pt x="40" y="436"/>
                  <a:pt x="38" y="436"/>
                  <a:pt x="36" y="437"/>
                </a:cubicBezTo>
                <a:cubicBezTo>
                  <a:pt x="35" y="437"/>
                  <a:pt x="33" y="437"/>
                  <a:pt x="32" y="437"/>
                </a:cubicBezTo>
                <a:cubicBezTo>
                  <a:pt x="29" y="437"/>
                  <a:pt x="27" y="437"/>
                  <a:pt x="25" y="438"/>
                </a:cubicBezTo>
                <a:cubicBezTo>
                  <a:pt x="24" y="438"/>
                  <a:pt x="22" y="438"/>
                  <a:pt x="21" y="438"/>
                </a:cubicBezTo>
                <a:cubicBezTo>
                  <a:pt x="19" y="438"/>
                  <a:pt x="16" y="438"/>
                  <a:pt x="14" y="438"/>
                </a:cubicBezTo>
                <a:cubicBezTo>
                  <a:pt x="13" y="438"/>
                  <a:pt x="11" y="439"/>
                  <a:pt x="10" y="439"/>
                </a:cubicBezTo>
                <a:cubicBezTo>
                  <a:pt x="8" y="439"/>
                  <a:pt x="5" y="439"/>
                  <a:pt x="3" y="439"/>
                </a:cubicBezTo>
                <a:cubicBezTo>
                  <a:pt x="2" y="439"/>
                  <a:pt x="1" y="439"/>
                  <a:pt x="0" y="439"/>
                </a:cubicBezTo>
                <a:cubicBezTo>
                  <a:pt x="0" y="540"/>
                  <a:pt x="0" y="540"/>
                  <a:pt x="0" y="540"/>
                </a:cubicBezTo>
                <a:cubicBezTo>
                  <a:pt x="0" y="543"/>
                  <a:pt x="1" y="545"/>
                  <a:pt x="1" y="546"/>
                </a:cubicBezTo>
                <a:cubicBezTo>
                  <a:pt x="2" y="546"/>
                  <a:pt x="5" y="545"/>
                  <a:pt x="8" y="542"/>
                </a:cubicBezTo>
                <a:cubicBezTo>
                  <a:pt x="10" y="540"/>
                  <a:pt x="12" y="538"/>
                  <a:pt x="15" y="537"/>
                </a:cubicBezTo>
                <a:cubicBezTo>
                  <a:pt x="25" y="529"/>
                  <a:pt x="38" y="525"/>
                  <a:pt x="51" y="525"/>
                </a:cubicBezTo>
                <a:cubicBezTo>
                  <a:pt x="85" y="525"/>
                  <a:pt x="112" y="553"/>
                  <a:pt x="112" y="587"/>
                </a:cubicBezTo>
                <a:cubicBezTo>
                  <a:pt x="112" y="621"/>
                  <a:pt x="85" y="648"/>
                  <a:pt x="51" y="648"/>
                </a:cubicBezTo>
                <a:cubicBezTo>
                  <a:pt x="38" y="648"/>
                  <a:pt x="25" y="644"/>
                  <a:pt x="15" y="637"/>
                </a:cubicBezTo>
                <a:cubicBezTo>
                  <a:pt x="14" y="636"/>
                  <a:pt x="14" y="636"/>
                  <a:pt x="14" y="636"/>
                </a:cubicBezTo>
                <a:cubicBezTo>
                  <a:pt x="12" y="635"/>
                  <a:pt x="10" y="633"/>
                  <a:pt x="8" y="631"/>
                </a:cubicBezTo>
                <a:cubicBezTo>
                  <a:pt x="5" y="629"/>
                  <a:pt x="2" y="628"/>
                  <a:pt x="1" y="627"/>
                </a:cubicBezTo>
                <a:cubicBezTo>
                  <a:pt x="1" y="628"/>
                  <a:pt x="0" y="630"/>
                  <a:pt x="0" y="634"/>
                </a:cubicBezTo>
                <a:cubicBezTo>
                  <a:pt x="0" y="756"/>
                  <a:pt x="0" y="756"/>
                  <a:pt x="0" y="756"/>
                </a:cubicBezTo>
                <a:cubicBezTo>
                  <a:pt x="415" y="750"/>
                  <a:pt x="750" y="415"/>
                  <a:pt x="756" y="0"/>
                </a:cubicBezTo>
                <a:lnTo>
                  <a:pt x="634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TextBox 19">
            <a:extLst>
              <a:ext uri="{FF2B5EF4-FFF2-40B4-BE49-F238E27FC236}">
                <a16:creationId xmlns:a16="http://schemas.microsoft.com/office/drawing/2014/main" id="{2284DF15-0A3D-4BDF-91FE-076C5DD0D62E}"/>
              </a:ext>
            </a:extLst>
          </p:cNvPr>
          <p:cNvSpPr txBox="1"/>
          <p:nvPr/>
        </p:nvSpPr>
        <p:spPr>
          <a:xfrm>
            <a:off x="5626277" y="3611868"/>
            <a:ext cx="1898277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ID" sz="2800" b="1" dirty="0">
                <a:latin typeface="+mj-lt"/>
              </a:rPr>
              <a:t>SUCCESS</a:t>
            </a:r>
            <a:endParaRPr lang="id-ID" sz="2800" b="1" dirty="0">
              <a:latin typeface="+mj-lt"/>
            </a:endParaRP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D4E695C4-36A7-4FE7-94BB-152BD61B203C}"/>
              </a:ext>
            </a:extLst>
          </p:cNvPr>
          <p:cNvGrpSpPr/>
          <p:nvPr/>
        </p:nvGrpSpPr>
        <p:grpSpPr>
          <a:xfrm>
            <a:off x="4195671" y="2183710"/>
            <a:ext cx="848769" cy="403198"/>
            <a:chOff x="3321130" y="2095999"/>
            <a:chExt cx="1139883" cy="541487"/>
          </a:xfrm>
        </p:grpSpPr>
        <p:cxnSp>
          <p:nvCxnSpPr>
            <p:cNvPr id="22" name="Straight Connector 21">
              <a:extLst>
                <a:ext uri="{FF2B5EF4-FFF2-40B4-BE49-F238E27FC236}">
                  <a16:creationId xmlns:a16="http://schemas.microsoft.com/office/drawing/2014/main" id="{8EE4038B-F22C-4F2C-AA69-33CF7F847728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3" name="Straight Arrow Connector 22">
              <a:extLst>
                <a:ext uri="{FF2B5EF4-FFF2-40B4-BE49-F238E27FC236}">
                  <a16:creationId xmlns:a16="http://schemas.microsoft.com/office/drawing/2014/main" id="{E566FB4A-5324-4C11-8F34-9E3869863BA9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4" name="Group 23">
            <a:extLst>
              <a:ext uri="{FF2B5EF4-FFF2-40B4-BE49-F238E27FC236}">
                <a16:creationId xmlns:a16="http://schemas.microsoft.com/office/drawing/2014/main" id="{DA4399C3-F419-46D7-871A-FCCCC62A8004}"/>
              </a:ext>
            </a:extLst>
          </p:cNvPr>
          <p:cNvGrpSpPr/>
          <p:nvPr/>
        </p:nvGrpSpPr>
        <p:grpSpPr>
          <a:xfrm flipH="1">
            <a:off x="7994969" y="2181663"/>
            <a:ext cx="848769" cy="403198"/>
            <a:chOff x="3321130" y="2095999"/>
            <a:chExt cx="1139883" cy="541487"/>
          </a:xfrm>
        </p:grpSpPr>
        <p:cxnSp>
          <p:nvCxnSpPr>
            <p:cNvPr id="25" name="Straight Connector 24">
              <a:extLst>
                <a:ext uri="{FF2B5EF4-FFF2-40B4-BE49-F238E27FC236}">
                  <a16:creationId xmlns:a16="http://schemas.microsoft.com/office/drawing/2014/main" id="{2B8A33F4-2E57-466F-ABC8-C193F693A88B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6" name="Straight Arrow Connector 25">
              <a:extLst>
                <a:ext uri="{FF2B5EF4-FFF2-40B4-BE49-F238E27FC236}">
                  <a16:creationId xmlns:a16="http://schemas.microsoft.com/office/drawing/2014/main" id="{901615EA-EFB2-43E5-9F14-55CF6BB42867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29" name="Group 28">
            <a:extLst>
              <a:ext uri="{FF2B5EF4-FFF2-40B4-BE49-F238E27FC236}">
                <a16:creationId xmlns:a16="http://schemas.microsoft.com/office/drawing/2014/main" id="{E1B0BE0A-C598-4594-A62E-65ACE03D1AEF}"/>
              </a:ext>
            </a:extLst>
          </p:cNvPr>
          <p:cNvGrpSpPr/>
          <p:nvPr/>
        </p:nvGrpSpPr>
        <p:grpSpPr>
          <a:xfrm rot="10800000">
            <a:off x="7994969" y="5186349"/>
            <a:ext cx="848769" cy="403198"/>
            <a:chOff x="3321130" y="2095999"/>
            <a:chExt cx="1139883" cy="541487"/>
          </a:xfrm>
        </p:grpSpPr>
        <p:cxnSp>
          <p:nvCxnSpPr>
            <p:cNvPr id="33" name="Straight Connector 32">
              <a:extLst>
                <a:ext uri="{FF2B5EF4-FFF2-40B4-BE49-F238E27FC236}">
                  <a16:creationId xmlns:a16="http://schemas.microsoft.com/office/drawing/2014/main" id="{0896BC00-DF54-41F0-B740-09B6B6542F87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4" name="Straight Arrow Connector 33">
              <a:extLst>
                <a:ext uri="{FF2B5EF4-FFF2-40B4-BE49-F238E27FC236}">
                  <a16:creationId xmlns:a16="http://schemas.microsoft.com/office/drawing/2014/main" id="{F1C039FC-72A6-4377-9B05-DDAAFCB0FB53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7F3EB3D1-AAF5-47E0-86B1-0762AC40FD89}"/>
              </a:ext>
            </a:extLst>
          </p:cNvPr>
          <p:cNvGrpSpPr/>
          <p:nvPr/>
        </p:nvGrpSpPr>
        <p:grpSpPr>
          <a:xfrm rot="10800000" flipH="1">
            <a:off x="4195671" y="5188396"/>
            <a:ext cx="848769" cy="403198"/>
            <a:chOff x="3321130" y="2095999"/>
            <a:chExt cx="1139883" cy="541487"/>
          </a:xfrm>
        </p:grpSpPr>
        <p:cxnSp>
          <p:nvCxnSpPr>
            <p:cNvPr id="31" name="Straight Connector 30">
              <a:extLst>
                <a:ext uri="{FF2B5EF4-FFF2-40B4-BE49-F238E27FC236}">
                  <a16:creationId xmlns:a16="http://schemas.microsoft.com/office/drawing/2014/main" id="{18948CA7-9A02-4497-8DBD-ADEB83290161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32" name="Straight Arrow Connector 31">
              <a:extLst>
                <a:ext uri="{FF2B5EF4-FFF2-40B4-BE49-F238E27FC236}">
                  <a16:creationId xmlns:a16="http://schemas.microsoft.com/office/drawing/2014/main" id="{7AEDB34E-0660-47C3-A9C2-D4F7D3245380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5" name="Title 1">
            <a:extLst>
              <a:ext uri="{FF2B5EF4-FFF2-40B4-BE49-F238E27FC236}">
                <a16:creationId xmlns:a16="http://schemas.microsoft.com/office/drawing/2014/main" id="{A161A992-A1F7-4141-BD3E-279B94B02957}"/>
              </a:ext>
            </a:extLst>
          </p:cNvPr>
          <p:cNvSpPr txBox="1"/>
          <p:nvPr/>
        </p:nvSpPr>
        <p:spPr>
          <a:xfrm>
            <a:off x="9023099" y="1869347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System Upgrading</a:t>
            </a:r>
            <a:endParaRPr lang="id-ID" sz="1400" b="1" dirty="0">
              <a:latin typeface="+mj-lt"/>
            </a:endParaRPr>
          </a:p>
        </p:txBody>
      </p:sp>
      <p:sp>
        <p:nvSpPr>
          <p:cNvPr id="36" name="Details 1">
            <a:extLst>
              <a:ext uri="{FF2B5EF4-FFF2-40B4-BE49-F238E27FC236}">
                <a16:creationId xmlns:a16="http://schemas.microsoft.com/office/drawing/2014/main" id="{4083F21E-946C-46F9-8C69-3081946C0FB5}"/>
              </a:ext>
            </a:extLst>
          </p:cNvPr>
          <p:cNvSpPr txBox="1"/>
          <p:nvPr/>
        </p:nvSpPr>
        <p:spPr>
          <a:xfrm>
            <a:off x="9023099" y="2092336"/>
            <a:ext cx="2712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37" name="Title 1">
            <a:extLst>
              <a:ext uri="{FF2B5EF4-FFF2-40B4-BE49-F238E27FC236}">
                <a16:creationId xmlns:a16="http://schemas.microsoft.com/office/drawing/2014/main" id="{768EE7B0-A676-4E5D-AAC8-CE9AF574F469}"/>
              </a:ext>
            </a:extLst>
          </p:cNvPr>
          <p:cNvSpPr txBox="1"/>
          <p:nvPr/>
        </p:nvSpPr>
        <p:spPr>
          <a:xfrm>
            <a:off x="1463150" y="1869347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Money Management</a:t>
            </a:r>
            <a:endParaRPr lang="id-ID" sz="1400" b="1" dirty="0">
              <a:latin typeface="+mj-lt"/>
            </a:endParaRPr>
          </a:p>
        </p:txBody>
      </p:sp>
      <p:sp>
        <p:nvSpPr>
          <p:cNvPr id="38" name="Details 1">
            <a:extLst>
              <a:ext uri="{FF2B5EF4-FFF2-40B4-BE49-F238E27FC236}">
                <a16:creationId xmlns:a16="http://schemas.microsoft.com/office/drawing/2014/main" id="{98C143BA-DC31-4771-9D40-6686BCBD6E86}"/>
              </a:ext>
            </a:extLst>
          </p:cNvPr>
          <p:cNvSpPr txBox="1"/>
          <p:nvPr/>
        </p:nvSpPr>
        <p:spPr>
          <a:xfrm>
            <a:off x="956762" y="2092336"/>
            <a:ext cx="3132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39" name="Title 1">
            <a:extLst>
              <a:ext uri="{FF2B5EF4-FFF2-40B4-BE49-F238E27FC236}">
                <a16:creationId xmlns:a16="http://schemas.microsoft.com/office/drawing/2014/main" id="{D3824ECF-589A-464D-928E-CB9856A1B129}"/>
              </a:ext>
            </a:extLst>
          </p:cNvPr>
          <p:cNvSpPr txBox="1"/>
          <p:nvPr/>
        </p:nvSpPr>
        <p:spPr>
          <a:xfrm>
            <a:off x="9035083" y="4874471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Time Management</a:t>
            </a:r>
            <a:endParaRPr lang="id-ID" sz="1400" b="1" dirty="0">
              <a:latin typeface="+mj-lt"/>
            </a:endParaRPr>
          </a:p>
        </p:txBody>
      </p:sp>
      <p:sp>
        <p:nvSpPr>
          <p:cNvPr id="40" name="Details 1">
            <a:extLst>
              <a:ext uri="{FF2B5EF4-FFF2-40B4-BE49-F238E27FC236}">
                <a16:creationId xmlns:a16="http://schemas.microsoft.com/office/drawing/2014/main" id="{CFFBA2ED-4FB8-4E44-AA50-758FE2222F5D}"/>
              </a:ext>
            </a:extLst>
          </p:cNvPr>
          <p:cNvSpPr txBox="1"/>
          <p:nvPr/>
        </p:nvSpPr>
        <p:spPr>
          <a:xfrm>
            <a:off x="9035083" y="5097459"/>
            <a:ext cx="2712391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41" name="Title 1">
            <a:extLst>
              <a:ext uri="{FF2B5EF4-FFF2-40B4-BE49-F238E27FC236}">
                <a16:creationId xmlns:a16="http://schemas.microsoft.com/office/drawing/2014/main" id="{55F09754-39D4-4439-ACAA-BBCA09495423}"/>
              </a:ext>
            </a:extLst>
          </p:cNvPr>
          <p:cNvSpPr txBox="1"/>
          <p:nvPr/>
        </p:nvSpPr>
        <p:spPr>
          <a:xfrm>
            <a:off x="1405977" y="5102551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Analysis</a:t>
            </a:r>
            <a:endParaRPr lang="id-ID" sz="1400" b="1" dirty="0">
              <a:latin typeface="+mj-lt"/>
            </a:endParaRPr>
          </a:p>
        </p:txBody>
      </p:sp>
      <p:sp>
        <p:nvSpPr>
          <p:cNvPr id="42" name="Details 1">
            <a:extLst>
              <a:ext uri="{FF2B5EF4-FFF2-40B4-BE49-F238E27FC236}">
                <a16:creationId xmlns:a16="http://schemas.microsoft.com/office/drawing/2014/main" id="{54442D92-B1F2-4836-8A04-EC6C323D68D1}"/>
              </a:ext>
            </a:extLst>
          </p:cNvPr>
          <p:cNvSpPr txBox="1"/>
          <p:nvPr/>
        </p:nvSpPr>
        <p:spPr>
          <a:xfrm>
            <a:off x="899589" y="5325539"/>
            <a:ext cx="3132138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</a:t>
            </a:r>
            <a:r>
              <a:rPr lang="en-US" sz="1200" b="1" dirty="0">
                <a:cs typeface="Arial" panose="020B0604020202020204" pitchFamily="34" charset="0"/>
              </a:rPr>
              <a:t>Great</a:t>
            </a:r>
            <a:r>
              <a:rPr lang="en-US" sz="1200" dirty="0">
                <a:cs typeface="Arial" panose="020B0604020202020204" pitchFamily="34" charset="0"/>
              </a:rPr>
              <a:t>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983148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500"/>
                            </p:stCondLst>
                            <p:childTnLst>
                              <p:par>
                                <p:cTn id="2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1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22" presetClass="entr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35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9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1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2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44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5" fill="hold">
                            <p:stCondLst>
                              <p:cond delay="1500"/>
                            </p:stCondLst>
                            <p:childTnLst>
                              <p:par>
                                <p:cTn id="4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7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8" fill="hold">
                            <p:stCondLst>
                              <p:cond delay="2000"/>
                            </p:stCondLst>
                            <p:childTnLst>
                              <p:par>
                                <p:cTn id="59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15" grpId="0" animBg="1"/>
      <p:bldP spid="16" grpId="0" animBg="1"/>
      <p:bldP spid="17" grpId="0" animBg="1"/>
      <p:bldP spid="18" grpId="0" animBg="1"/>
      <p:bldP spid="20" grpId="0"/>
      <p:bldP spid="35" grpId="0"/>
      <p:bldP spid="36" grpId="0"/>
      <p:bldP spid="37" grpId="0"/>
      <p:bldP spid="38" grpId="0"/>
      <p:bldP spid="39" grpId="0"/>
      <p:bldP spid="40" grpId="0"/>
      <p:bldP spid="41" grpId="0"/>
      <p:bldP spid="4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BBCE-55FA-4F44-8422-E7F3909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BRIEFCASE PUZZLE</a:t>
            </a:r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C01065E5-6643-434F-B9EA-919D9CF704AF}"/>
              </a:ext>
            </a:extLst>
          </p:cNvPr>
          <p:cNvSpPr>
            <a:spLocks/>
          </p:cNvSpPr>
          <p:nvPr/>
        </p:nvSpPr>
        <p:spPr bwMode="auto">
          <a:xfrm>
            <a:off x="8158101" y="1404466"/>
            <a:ext cx="1461418" cy="656656"/>
          </a:xfrm>
          <a:custGeom>
            <a:avLst/>
            <a:gdLst>
              <a:gd name="T0" fmla="*/ 63 w 374"/>
              <a:gd name="T1" fmla="*/ 168 h 168"/>
              <a:gd name="T2" fmla="*/ 63 w 374"/>
              <a:gd name="T3" fmla="*/ 61 h 168"/>
              <a:gd name="T4" fmla="*/ 315 w 374"/>
              <a:gd name="T5" fmla="*/ 61 h 168"/>
              <a:gd name="T6" fmla="*/ 315 w 374"/>
              <a:gd name="T7" fmla="*/ 168 h 168"/>
              <a:gd name="T8" fmla="*/ 374 w 374"/>
              <a:gd name="T9" fmla="*/ 168 h 168"/>
              <a:gd name="T10" fmla="*/ 374 w 374"/>
              <a:gd name="T11" fmla="*/ 78 h 168"/>
              <a:gd name="T12" fmla="*/ 302 w 374"/>
              <a:gd name="T13" fmla="*/ 0 h 168"/>
              <a:gd name="T14" fmla="*/ 72 w 374"/>
              <a:gd name="T15" fmla="*/ 0 h 168"/>
              <a:gd name="T16" fmla="*/ 0 w 374"/>
              <a:gd name="T17" fmla="*/ 78 h 168"/>
              <a:gd name="T18" fmla="*/ 0 w 374"/>
              <a:gd name="T19" fmla="*/ 168 h 168"/>
              <a:gd name="T20" fmla="*/ 63 w 374"/>
              <a:gd name="T21" fmla="*/ 168 h 1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374" h="168">
                <a:moveTo>
                  <a:pt x="63" y="168"/>
                </a:moveTo>
                <a:cubicBezTo>
                  <a:pt x="63" y="61"/>
                  <a:pt x="63" y="61"/>
                  <a:pt x="63" y="61"/>
                </a:cubicBezTo>
                <a:cubicBezTo>
                  <a:pt x="315" y="61"/>
                  <a:pt x="315" y="61"/>
                  <a:pt x="315" y="61"/>
                </a:cubicBezTo>
                <a:cubicBezTo>
                  <a:pt x="315" y="168"/>
                  <a:pt x="315" y="168"/>
                  <a:pt x="315" y="168"/>
                </a:cubicBezTo>
                <a:cubicBezTo>
                  <a:pt x="374" y="168"/>
                  <a:pt x="374" y="168"/>
                  <a:pt x="374" y="168"/>
                </a:cubicBezTo>
                <a:cubicBezTo>
                  <a:pt x="374" y="78"/>
                  <a:pt x="374" y="78"/>
                  <a:pt x="374" y="78"/>
                </a:cubicBezTo>
                <a:cubicBezTo>
                  <a:pt x="374" y="0"/>
                  <a:pt x="302" y="0"/>
                  <a:pt x="302" y="0"/>
                </a:cubicBezTo>
                <a:cubicBezTo>
                  <a:pt x="72" y="0"/>
                  <a:pt x="72" y="0"/>
                  <a:pt x="72" y="0"/>
                </a:cubicBezTo>
                <a:cubicBezTo>
                  <a:pt x="72" y="0"/>
                  <a:pt x="0" y="0"/>
                  <a:pt x="0" y="78"/>
                </a:cubicBezTo>
                <a:cubicBezTo>
                  <a:pt x="0" y="168"/>
                  <a:pt x="0" y="168"/>
                  <a:pt x="0" y="168"/>
                </a:cubicBezTo>
                <a:lnTo>
                  <a:pt x="63" y="168"/>
                </a:lnTo>
                <a:close/>
              </a:path>
            </a:pathLst>
          </a:cu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Rectangle 15">
            <a:extLst>
              <a:ext uri="{FF2B5EF4-FFF2-40B4-BE49-F238E27FC236}">
                <a16:creationId xmlns:a16="http://schemas.microsoft.com/office/drawing/2014/main" id="{A430DB22-2968-45D7-9F26-59595DF8AB6D}"/>
              </a:ext>
            </a:extLst>
          </p:cNvPr>
          <p:cNvSpPr>
            <a:spLocks noChangeArrowheads="1"/>
          </p:cNvSpPr>
          <p:nvPr/>
        </p:nvSpPr>
        <p:spPr bwMode="auto">
          <a:xfrm>
            <a:off x="8497136" y="3215625"/>
            <a:ext cx="783349" cy="781564"/>
          </a:xfrm>
          <a:prstGeom prst="rect">
            <a:avLst/>
          </a:prstGeom>
          <a:solidFill>
            <a:schemeClr val="tx1">
              <a:lumMod val="40000"/>
              <a:lumOff val="6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893F9BF7-3B19-40E3-9081-1F0E21A1379D}"/>
              </a:ext>
            </a:extLst>
          </p:cNvPr>
          <p:cNvSpPr>
            <a:spLocks/>
          </p:cNvSpPr>
          <p:nvPr/>
        </p:nvSpPr>
        <p:spPr bwMode="auto">
          <a:xfrm>
            <a:off x="7822635" y="3599268"/>
            <a:ext cx="2125212" cy="2439265"/>
          </a:xfrm>
          <a:custGeom>
            <a:avLst/>
            <a:gdLst>
              <a:gd name="T0" fmla="*/ 0 w 544"/>
              <a:gd name="T1" fmla="*/ 0 h 624"/>
              <a:gd name="T2" fmla="*/ 0 w 544"/>
              <a:gd name="T3" fmla="*/ 272 h 624"/>
              <a:gd name="T4" fmla="*/ 5 w 544"/>
              <a:gd name="T5" fmla="*/ 286 h 624"/>
              <a:gd name="T6" fmla="*/ 21 w 544"/>
              <a:gd name="T7" fmla="*/ 281 h 624"/>
              <a:gd name="T8" fmla="*/ 27 w 544"/>
              <a:gd name="T9" fmla="*/ 275 h 624"/>
              <a:gd name="T10" fmla="*/ 58 w 544"/>
              <a:gd name="T11" fmla="*/ 266 h 624"/>
              <a:gd name="T12" fmla="*/ 112 w 544"/>
              <a:gd name="T13" fmla="*/ 319 h 624"/>
              <a:gd name="T14" fmla="*/ 58 w 544"/>
              <a:gd name="T15" fmla="*/ 373 h 624"/>
              <a:gd name="T16" fmla="*/ 27 w 544"/>
              <a:gd name="T17" fmla="*/ 363 h 624"/>
              <a:gd name="T18" fmla="*/ 21 w 544"/>
              <a:gd name="T19" fmla="*/ 358 h 624"/>
              <a:gd name="T20" fmla="*/ 5 w 544"/>
              <a:gd name="T21" fmla="*/ 352 h 624"/>
              <a:gd name="T22" fmla="*/ 0 w 544"/>
              <a:gd name="T23" fmla="*/ 366 h 624"/>
              <a:gd name="T24" fmla="*/ 0 w 544"/>
              <a:gd name="T25" fmla="*/ 624 h 624"/>
              <a:gd name="T26" fmla="*/ 544 w 544"/>
              <a:gd name="T27" fmla="*/ 624 h 624"/>
              <a:gd name="T28" fmla="*/ 544 w 544"/>
              <a:gd name="T29" fmla="*/ 366 h 624"/>
              <a:gd name="T30" fmla="*/ 539 w 544"/>
              <a:gd name="T31" fmla="*/ 352 h 624"/>
              <a:gd name="T32" fmla="*/ 523 w 544"/>
              <a:gd name="T33" fmla="*/ 358 h 624"/>
              <a:gd name="T34" fmla="*/ 517 w 544"/>
              <a:gd name="T35" fmla="*/ 363 h 624"/>
              <a:gd name="T36" fmla="*/ 486 w 544"/>
              <a:gd name="T37" fmla="*/ 373 h 624"/>
              <a:gd name="T38" fmla="*/ 432 w 544"/>
              <a:gd name="T39" fmla="*/ 319 h 624"/>
              <a:gd name="T40" fmla="*/ 486 w 544"/>
              <a:gd name="T41" fmla="*/ 266 h 624"/>
              <a:gd name="T42" fmla="*/ 517 w 544"/>
              <a:gd name="T43" fmla="*/ 275 h 624"/>
              <a:gd name="T44" fmla="*/ 523 w 544"/>
              <a:gd name="T45" fmla="*/ 281 h 624"/>
              <a:gd name="T46" fmla="*/ 539 w 544"/>
              <a:gd name="T47" fmla="*/ 286 h 624"/>
              <a:gd name="T48" fmla="*/ 544 w 544"/>
              <a:gd name="T49" fmla="*/ 272 h 624"/>
              <a:gd name="T50" fmla="*/ 544 w 544"/>
              <a:gd name="T51" fmla="*/ 0 h 624"/>
              <a:gd name="T52" fmla="*/ 397 w 544"/>
              <a:gd name="T53" fmla="*/ 0 h 624"/>
              <a:gd name="T54" fmla="*/ 397 w 544"/>
              <a:gd name="T55" fmla="*/ 91 h 624"/>
              <a:gd name="T56" fmla="*/ 364 w 544"/>
              <a:gd name="T57" fmla="*/ 125 h 624"/>
              <a:gd name="T58" fmla="*/ 182 w 544"/>
              <a:gd name="T59" fmla="*/ 125 h 624"/>
              <a:gd name="T60" fmla="*/ 148 w 544"/>
              <a:gd name="T61" fmla="*/ 91 h 624"/>
              <a:gd name="T62" fmla="*/ 148 w 544"/>
              <a:gd name="T63" fmla="*/ 0 h 624"/>
              <a:gd name="T64" fmla="*/ 0 w 544"/>
              <a:gd name="T65" fmla="*/ 0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544" h="624">
                <a:moveTo>
                  <a:pt x="0" y="0"/>
                </a:moveTo>
                <a:cubicBezTo>
                  <a:pt x="0" y="272"/>
                  <a:pt x="0" y="272"/>
                  <a:pt x="0" y="272"/>
                </a:cubicBezTo>
                <a:cubicBezTo>
                  <a:pt x="0" y="279"/>
                  <a:pt x="2" y="285"/>
                  <a:pt x="5" y="286"/>
                </a:cubicBezTo>
                <a:cubicBezTo>
                  <a:pt x="8" y="288"/>
                  <a:pt x="14" y="286"/>
                  <a:pt x="21" y="281"/>
                </a:cubicBezTo>
                <a:cubicBezTo>
                  <a:pt x="23" y="279"/>
                  <a:pt x="25" y="277"/>
                  <a:pt x="27" y="275"/>
                </a:cubicBezTo>
                <a:cubicBezTo>
                  <a:pt x="36" y="269"/>
                  <a:pt x="47" y="266"/>
                  <a:pt x="58" y="266"/>
                </a:cubicBezTo>
                <a:cubicBezTo>
                  <a:pt x="88" y="266"/>
                  <a:pt x="112" y="290"/>
                  <a:pt x="112" y="319"/>
                </a:cubicBezTo>
                <a:cubicBezTo>
                  <a:pt x="112" y="349"/>
                  <a:pt x="88" y="373"/>
                  <a:pt x="58" y="373"/>
                </a:cubicBezTo>
                <a:cubicBezTo>
                  <a:pt x="47" y="373"/>
                  <a:pt x="36" y="369"/>
                  <a:pt x="27" y="363"/>
                </a:cubicBezTo>
                <a:cubicBezTo>
                  <a:pt x="25" y="361"/>
                  <a:pt x="23" y="359"/>
                  <a:pt x="21" y="358"/>
                </a:cubicBezTo>
                <a:cubicBezTo>
                  <a:pt x="14" y="352"/>
                  <a:pt x="8" y="350"/>
                  <a:pt x="5" y="352"/>
                </a:cubicBezTo>
                <a:cubicBezTo>
                  <a:pt x="2" y="354"/>
                  <a:pt x="0" y="359"/>
                  <a:pt x="0" y="366"/>
                </a:cubicBezTo>
                <a:cubicBezTo>
                  <a:pt x="0" y="624"/>
                  <a:pt x="0" y="624"/>
                  <a:pt x="0" y="624"/>
                </a:cubicBezTo>
                <a:cubicBezTo>
                  <a:pt x="544" y="624"/>
                  <a:pt x="544" y="624"/>
                  <a:pt x="544" y="624"/>
                </a:cubicBezTo>
                <a:cubicBezTo>
                  <a:pt x="544" y="366"/>
                  <a:pt x="544" y="366"/>
                  <a:pt x="544" y="366"/>
                </a:cubicBezTo>
                <a:cubicBezTo>
                  <a:pt x="544" y="359"/>
                  <a:pt x="542" y="354"/>
                  <a:pt x="539" y="352"/>
                </a:cubicBezTo>
                <a:cubicBezTo>
                  <a:pt x="536" y="350"/>
                  <a:pt x="530" y="352"/>
                  <a:pt x="523" y="358"/>
                </a:cubicBezTo>
                <a:cubicBezTo>
                  <a:pt x="521" y="359"/>
                  <a:pt x="519" y="361"/>
                  <a:pt x="517" y="363"/>
                </a:cubicBezTo>
                <a:cubicBezTo>
                  <a:pt x="508" y="369"/>
                  <a:pt x="497" y="373"/>
                  <a:pt x="486" y="373"/>
                </a:cubicBezTo>
                <a:cubicBezTo>
                  <a:pt x="456" y="373"/>
                  <a:pt x="432" y="349"/>
                  <a:pt x="432" y="319"/>
                </a:cubicBezTo>
                <a:cubicBezTo>
                  <a:pt x="432" y="290"/>
                  <a:pt x="456" y="266"/>
                  <a:pt x="486" y="266"/>
                </a:cubicBezTo>
                <a:cubicBezTo>
                  <a:pt x="497" y="266"/>
                  <a:pt x="508" y="269"/>
                  <a:pt x="517" y="275"/>
                </a:cubicBezTo>
                <a:cubicBezTo>
                  <a:pt x="519" y="277"/>
                  <a:pt x="521" y="279"/>
                  <a:pt x="523" y="281"/>
                </a:cubicBezTo>
                <a:cubicBezTo>
                  <a:pt x="530" y="286"/>
                  <a:pt x="536" y="288"/>
                  <a:pt x="539" y="286"/>
                </a:cubicBezTo>
                <a:cubicBezTo>
                  <a:pt x="542" y="285"/>
                  <a:pt x="544" y="279"/>
                  <a:pt x="544" y="272"/>
                </a:cubicBezTo>
                <a:cubicBezTo>
                  <a:pt x="544" y="0"/>
                  <a:pt x="544" y="0"/>
                  <a:pt x="544" y="0"/>
                </a:cubicBezTo>
                <a:cubicBezTo>
                  <a:pt x="397" y="0"/>
                  <a:pt x="397" y="0"/>
                  <a:pt x="397" y="0"/>
                </a:cubicBezTo>
                <a:cubicBezTo>
                  <a:pt x="397" y="91"/>
                  <a:pt x="397" y="91"/>
                  <a:pt x="397" y="91"/>
                </a:cubicBezTo>
                <a:cubicBezTo>
                  <a:pt x="397" y="110"/>
                  <a:pt x="383" y="125"/>
                  <a:pt x="364" y="125"/>
                </a:cubicBezTo>
                <a:cubicBezTo>
                  <a:pt x="182" y="125"/>
                  <a:pt x="182" y="125"/>
                  <a:pt x="182" y="125"/>
                </a:cubicBezTo>
                <a:cubicBezTo>
                  <a:pt x="163" y="125"/>
                  <a:pt x="148" y="110"/>
                  <a:pt x="148" y="91"/>
                </a:cubicBezTo>
                <a:cubicBezTo>
                  <a:pt x="148" y="0"/>
                  <a:pt x="148" y="0"/>
                  <a:pt x="148" y="0"/>
                </a:cubicBezTo>
                <a:lnTo>
                  <a:pt x="0" y="0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8D480070-0FB5-4CF7-A794-AA6323F31B4A}"/>
              </a:ext>
            </a:extLst>
          </p:cNvPr>
          <p:cNvSpPr>
            <a:spLocks/>
          </p:cNvSpPr>
          <p:nvPr/>
        </p:nvSpPr>
        <p:spPr bwMode="auto">
          <a:xfrm>
            <a:off x="6207760" y="3599268"/>
            <a:ext cx="2019932" cy="2439265"/>
          </a:xfrm>
          <a:custGeom>
            <a:avLst/>
            <a:gdLst>
              <a:gd name="T0" fmla="*/ 405 w 517"/>
              <a:gd name="T1" fmla="*/ 366 h 624"/>
              <a:gd name="T2" fmla="*/ 415 w 517"/>
              <a:gd name="T3" fmla="*/ 345 h 624"/>
              <a:gd name="T4" fmla="*/ 439 w 517"/>
              <a:gd name="T5" fmla="*/ 351 h 624"/>
              <a:gd name="T6" fmla="*/ 439 w 517"/>
              <a:gd name="T7" fmla="*/ 352 h 624"/>
              <a:gd name="T8" fmla="*/ 445 w 517"/>
              <a:gd name="T9" fmla="*/ 356 h 624"/>
              <a:gd name="T10" fmla="*/ 471 w 517"/>
              <a:gd name="T11" fmla="*/ 365 h 624"/>
              <a:gd name="T12" fmla="*/ 517 w 517"/>
              <a:gd name="T13" fmla="*/ 319 h 624"/>
              <a:gd name="T14" fmla="*/ 471 w 517"/>
              <a:gd name="T15" fmla="*/ 274 h 624"/>
              <a:gd name="T16" fmla="*/ 445 w 517"/>
              <a:gd name="T17" fmla="*/ 282 h 624"/>
              <a:gd name="T18" fmla="*/ 439 w 517"/>
              <a:gd name="T19" fmla="*/ 287 h 624"/>
              <a:gd name="T20" fmla="*/ 439 w 517"/>
              <a:gd name="T21" fmla="*/ 287 h 624"/>
              <a:gd name="T22" fmla="*/ 415 w 517"/>
              <a:gd name="T23" fmla="*/ 293 h 624"/>
              <a:gd name="T24" fmla="*/ 405 w 517"/>
              <a:gd name="T25" fmla="*/ 272 h 624"/>
              <a:gd name="T26" fmla="*/ 405 w 517"/>
              <a:gd name="T27" fmla="*/ 0 h 624"/>
              <a:gd name="T28" fmla="*/ 0 w 517"/>
              <a:gd name="T29" fmla="*/ 0 h 624"/>
              <a:gd name="T30" fmla="*/ 0 w 517"/>
              <a:gd name="T31" fmla="*/ 555 h 624"/>
              <a:gd name="T32" fmla="*/ 69 w 517"/>
              <a:gd name="T33" fmla="*/ 624 h 624"/>
              <a:gd name="T34" fmla="*/ 405 w 517"/>
              <a:gd name="T35" fmla="*/ 624 h 624"/>
              <a:gd name="T36" fmla="*/ 405 w 517"/>
              <a:gd name="T37" fmla="*/ 366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7" h="624">
                <a:moveTo>
                  <a:pt x="405" y="366"/>
                </a:moveTo>
                <a:cubicBezTo>
                  <a:pt x="405" y="355"/>
                  <a:pt x="408" y="348"/>
                  <a:pt x="415" y="345"/>
                </a:cubicBezTo>
                <a:cubicBezTo>
                  <a:pt x="421" y="342"/>
                  <a:pt x="429" y="344"/>
                  <a:pt x="439" y="351"/>
                </a:cubicBezTo>
                <a:cubicBezTo>
                  <a:pt x="439" y="352"/>
                  <a:pt x="439" y="352"/>
                  <a:pt x="439" y="352"/>
                </a:cubicBezTo>
                <a:cubicBezTo>
                  <a:pt x="441" y="353"/>
                  <a:pt x="443" y="355"/>
                  <a:pt x="445" y="356"/>
                </a:cubicBezTo>
                <a:cubicBezTo>
                  <a:pt x="453" y="362"/>
                  <a:pt x="462" y="365"/>
                  <a:pt x="471" y="365"/>
                </a:cubicBezTo>
                <a:cubicBezTo>
                  <a:pt x="497" y="365"/>
                  <a:pt x="517" y="344"/>
                  <a:pt x="517" y="319"/>
                </a:cubicBezTo>
                <a:cubicBezTo>
                  <a:pt x="517" y="294"/>
                  <a:pt x="497" y="274"/>
                  <a:pt x="471" y="274"/>
                </a:cubicBezTo>
                <a:cubicBezTo>
                  <a:pt x="462" y="274"/>
                  <a:pt x="453" y="276"/>
                  <a:pt x="445" y="282"/>
                </a:cubicBezTo>
                <a:cubicBezTo>
                  <a:pt x="443" y="283"/>
                  <a:pt x="441" y="285"/>
                  <a:pt x="439" y="287"/>
                </a:cubicBezTo>
                <a:cubicBezTo>
                  <a:pt x="439" y="287"/>
                  <a:pt x="439" y="287"/>
                  <a:pt x="439" y="287"/>
                </a:cubicBezTo>
                <a:cubicBezTo>
                  <a:pt x="429" y="294"/>
                  <a:pt x="421" y="297"/>
                  <a:pt x="415" y="293"/>
                </a:cubicBezTo>
                <a:cubicBezTo>
                  <a:pt x="408" y="290"/>
                  <a:pt x="405" y="283"/>
                  <a:pt x="405" y="272"/>
                </a:cubicBezTo>
                <a:cubicBezTo>
                  <a:pt x="405" y="0"/>
                  <a:pt x="405" y="0"/>
                  <a:pt x="40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55"/>
                  <a:pt x="0" y="555"/>
                  <a:pt x="0" y="555"/>
                </a:cubicBezTo>
                <a:cubicBezTo>
                  <a:pt x="0" y="624"/>
                  <a:pt x="69" y="624"/>
                  <a:pt x="69" y="624"/>
                </a:cubicBezTo>
                <a:cubicBezTo>
                  <a:pt x="405" y="624"/>
                  <a:pt x="405" y="624"/>
                  <a:pt x="405" y="624"/>
                </a:cubicBezTo>
                <a:lnTo>
                  <a:pt x="405" y="366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Freeform 18">
            <a:extLst>
              <a:ext uri="{FF2B5EF4-FFF2-40B4-BE49-F238E27FC236}">
                <a16:creationId xmlns:a16="http://schemas.microsoft.com/office/drawing/2014/main" id="{6F8EBDE7-BEC4-4C0F-A7B8-5185EB3049F4}"/>
              </a:ext>
            </a:extLst>
          </p:cNvPr>
          <p:cNvSpPr>
            <a:spLocks/>
          </p:cNvSpPr>
          <p:nvPr/>
        </p:nvSpPr>
        <p:spPr bwMode="auto">
          <a:xfrm>
            <a:off x="9541005" y="3599268"/>
            <a:ext cx="2028854" cy="2439265"/>
          </a:xfrm>
          <a:custGeom>
            <a:avLst/>
            <a:gdLst>
              <a:gd name="T0" fmla="*/ 112 w 519"/>
              <a:gd name="T1" fmla="*/ 0 h 624"/>
              <a:gd name="T2" fmla="*/ 112 w 519"/>
              <a:gd name="T3" fmla="*/ 272 h 624"/>
              <a:gd name="T4" fmla="*/ 102 w 519"/>
              <a:gd name="T5" fmla="*/ 293 h 624"/>
              <a:gd name="T6" fmla="*/ 78 w 519"/>
              <a:gd name="T7" fmla="*/ 287 h 624"/>
              <a:gd name="T8" fmla="*/ 78 w 519"/>
              <a:gd name="T9" fmla="*/ 287 h 624"/>
              <a:gd name="T10" fmla="*/ 72 w 519"/>
              <a:gd name="T11" fmla="*/ 282 h 624"/>
              <a:gd name="T12" fmla="*/ 46 w 519"/>
              <a:gd name="T13" fmla="*/ 274 h 624"/>
              <a:gd name="T14" fmla="*/ 0 w 519"/>
              <a:gd name="T15" fmla="*/ 319 h 624"/>
              <a:gd name="T16" fmla="*/ 46 w 519"/>
              <a:gd name="T17" fmla="*/ 365 h 624"/>
              <a:gd name="T18" fmla="*/ 72 w 519"/>
              <a:gd name="T19" fmla="*/ 356 h 624"/>
              <a:gd name="T20" fmla="*/ 78 w 519"/>
              <a:gd name="T21" fmla="*/ 352 h 624"/>
              <a:gd name="T22" fmla="*/ 78 w 519"/>
              <a:gd name="T23" fmla="*/ 351 h 624"/>
              <a:gd name="T24" fmla="*/ 102 w 519"/>
              <a:gd name="T25" fmla="*/ 345 h 624"/>
              <a:gd name="T26" fmla="*/ 112 w 519"/>
              <a:gd name="T27" fmla="*/ 366 h 624"/>
              <a:gd name="T28" fmla="*/ 112 w 519"/>
              <a:gd name="T29" fmla="*/ 624 h 624"/>
              <a:gd name="T30" fmla="*/ 450 w 519"/>
              <a:gd name="T31" fmla="*/ 624 h 624"/>
              <a:gd name="T32" fmla="*/ 519 w 519"/>
              <a:gd name="T33" fmla="*/ 555 h 624"/>
              <a:gd name="T34" fmla="*/ 519 w 519"/>
              <a:gd name="T35" fmla="*/ 0 h 624"/>
              <a:gd name="T36" fmla="*/ 112 w 519"/>
              <a:gd name="T37" fmla="*/ 0 h 6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519" h="624">
                <a:moveTo>
                  <a:pt x="112" y="0"/>
                </a:moveTo>
                <a:cubicBezTo>
                  <a:pt x="112" y="272"/>
                  <a:pt x="112" y="272"/>
                  <a:pt x="112" y="272"/>
                </a:cubicBezTo>
                <a:cubicBezTo>
                  <a:pt x="112" y="283"/>
                  <a:pt x="109" y="290"/>
                  <a:pt x="102" y="293"/>
                </a:cubicBezTo>
                <a:cubicBezTo>
                  <a:pt x="96" y="297"/>
                  <a:pt x="88" y="294"/>
                  <a:pt x="78" y="287"/>
                </a:cubicBezTo>
                <a:cubicBezTo>
                  <a:pt x="78" y="287"/>
                  <a:pt x="78" y="287"/>
                  <a:pt x="78" y="287"/>
                </a:cubicBezTo>
                <a:cubicBezTo>
                  <a:pt x="76" y="285"/>
                  <a:pt x="74" y="283"/>
                  <a:pt x="72" y="282"/>
                </a:cubicBezTo>
                <a:cubicBezTo>
                  <a:pt x="64" y="276"/>
                  <a:pt x="55" y="274"/>
                  <a:pt x="46" y="274"/>
                </a:cubicBezTo>
                <a:cubicBezTo>
                  <a:pt x="20" y="274"/>
                  <a:pt x="0" y="294"/>
                  <a:pt x="0" y="319"/>
                </a:cubicBezTo>
                <a:cubicBezTo>
                  <a:pt x="0" y="344"/>
                  <a:pt x="20" y="365"/>
                  <a:pt x="46" y="365"/>
                </a:cubicBezTo>
                <a:cubicBezTo>
                  <a:pt x="55" y="365"/>
                  <a:pt x="64" y="362"/>
                  <a:pt x="72" y="356"/>
                </a:cubicBezTo>
                <a:cubicBezTo>
                  <a:pt x="74" y="355"/>
                  <a:pt x="76" y="353"/>
                  <a:pt x="78" y="352"/>
                </a:cubicBezTo>
                <a:cubicBezTo>
                  <a:pt x="78" y="351"/>
                  <a:pt x="78" y="351"/>
                  <a:pt x="78" y="351"/>
                </a:cubicBezTo>
                <a:cubicBezTo>
                  <a:pt x="88" y="344"/>
                  <a:pt x="96" y="342"/>
                  <a:pt x="102" y="345"/>
                </a:cubicBezTo>
                <a:cubicBezTo>
                  <a:pt x="109" y="348"/>
                  <a:pt x="112" y="355"/>
                  <a:pt x="112" y="366"/>
                </a:cubicBezTo>
                <a:cubicBezTo>
                  <a:pt x="112" y="624"/>
                  <a:pt x="112" y="624"/>
                  <a:pt x="112" y="624"/>
                </a:cubicBezTo>
                <a:cubicBezTo>
                  <a:pt x="450" y="624"/>
                  <a:pt x="450" y="624"/>
                  <a:pt x="450" y="624"/>
                </a:cubicBezTo>
                <a:cubicBezTo>
                  <a:pt x="450" y="624"/>
                  <a:pt x="519" y="624"/>
                  <a:pt x="519" y="555"/>
                </a:cubicBezTo>
                <a:cubicBezTo>
                  <a:pt x="519" y="0"/>
                  <a:pt x="519" y="0"/>
                  <a:pt x="519" y="0"/>
                </a:cubicBezTo>
                <a:lnTo>
                  <a:pt x="112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" name="Freeform 19">
            <a:extLst>
              <a:ext uri="{FF2B5EF4-FFF2-40B4-BE49-F238E27FC236}">
                <a16:creationId xmlns:a16="http://schemas.microsoft.com/office/drawing/2014/main" id="{A389F018-4D1C-474F-9345-CA766AE46C50}"/>
              </a:ext>
            </a:extLst>
          </p:cNvPr>
          <p:cNvSpPr>
            <a:spLocks/>
          </p:cNvSpPr>
          <p:nvPr/>
        </p:nvSpPr>
        <p:spPr bwMode="auto">
          <a:xfrm>
            <a:off x="6207760" y="2136067"/>
            <a:ext cx="3056664" cy="1375767"/>
          </a:xfrm>
          <a:custGeom>
            <a:avLst/>
            <a:gdLst>
              <a:gd name="T0" fmla="*/ 670 w 782"/>
              <a:gd name="T1" fmla="*/ 176 h 352"/>
              <a:gd name="T2" fmla="*/ 679 w 782"/>
              <a:gd name="T3" fmla="*/ 155 h 352"/>
              <a:gd name="T4" fmla="*/ 704 w 782"/>
              <a:gd name="T5" fmla="*/ 161 h 352"/>
              <a:gd name="T6" fmla="*/ 704 w 782"/>
              <a:gd name="T7" fmla="*/ 162 h 352"/>
              <a:gd name="T8" fmla="*/ 710 w 782"/>
              <a:gd name="T9" fmla="*/ 166 h 352"/>
              <a:gd name="T10" fmla="*/ 736 w 782"/>
              <a:gd name="T11" fmla="*/ 175 h 352"/>
              <a:gd name="T12" fmla="*/ 782 w 782"/>
              <a:gd name="T13" fmla="*/ 129 h 352"/>
              <a:gd name="T14" fmla="*/ 736 w 782"/>
              <a:gd name="T15" fmla="*/ 84 h 352"/>
              <a:gd name="T16" fmla="*/ 710 w 782"/>
              <a:gd name="T17" fmla="*/ 92 h 352"/>
              <a:gd name="T18" fmla="*/ 704 w 782"/>
              <a:gd name="T19" fmla="*/ 97 h 352"/>
              <a:gd name="T20" fmla="*/ 704 w 782"/>
              <a:gd name="T21" fmla="*/ 97 h 352"/>
              <a:gd name="T22" fmla="*/ 679 w 782"/>
              <a:gd name="T23" fmla="*/ 103 h 352"/>
              <a:gd name="T24" fmla="*/ 670 w 782"/>
              <a:gd name="T25" fmla="*/ 82 h 352"/>
              <a:gd name="T26" fmla="*/ 670 w 782"/>
              <a:gd name="T27" fmla="*/ 0 h 352"/>
              <a:gd name="T28" fmla="*/ 562 w 782"/>
              <a:gd name="T29" fmla="*/ 0 h 352"/>
              <a:gd name="T30" fmla="*/ 499 w 782"/>
              <a:gd name="T31" fmla="*/ 0 h 352"/>
              <a:gd name="T32" fmla="*/ 420 w 782"/>
              <a:gd name="T33" fmla="*/ 0 h 352"/>
              <a:gd name="T34" fmla="*/ 69 w 782"/>
              <a:gd name="T35" fmla="*/ 0 h 352"/>
              <a:gd name="T36" fmla="*/ 0 w 782"/>
              <a:gd name="T37" fmla="*/ 71 h 352"/>
              <a:gd name="T38" fmla="*/ 0 w 782"/>
              <a:gd name="T39" fmla="*/ 352 h 352"/>
              <a:gd name="T40" fmla="*/ 561 w 782"/>
              <a:gd name="T41" fmla="*/ 352 h 352"/>
              <a:gd name="T42" fmla="*/ 561 w 782"/>
              <a:gd name="T43" fmla="*/ 283 h 352"/>
              <a:gd name="T44" fmla="*/ 595 w 782"/>
              <a:gd name="T45" fmla="*/ 250 h 352"/>
              <a:gd name="T46" fmla="*/ 670 w 782"/>
              <a:gd name="T47" fmla="*/ 250 h 352"/>
              <a:gd name="T48" fmla="*/ 670 w 782"/>
              <a:gd name="T49" fmla="*/ 176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82" h="352">
                <a:moveTo>
                  <a:pt x="670" y="176"/>
                </a:moveTo>
                <a:cubicBezTo>
                  <a:pt x="670" y="165"/>
                  <a:pt x="673" y="158"/>
                  <a:pt x="679" y="155"/>
                </a:cubicBezTo>
                <a:cubicBezTo>
                  <a:pt x="686" y="152"/>
                  <a:pt x="694" y="154"/>
                  <a:pt x="704" y="161"/>
                </a:cubicBezTo>
                <a:cubicBezTo>
                  <a:pt x="704" y="162"/>
                  <a:pt x="704" y="162"/>
                  <a:pt x="704" y="162"/>
                </a:cubicBezTo>
                <a:cubicBezTo>
                  <a:pt x="706" y="163"/>
                  <a:pt x="708" y="165"/>
                  <a:pt x="710" y="166"/>
                </a:cubicBezTo>
                <a:cubicBezTo>
                  <a:pt x="718" y="172"/>
                  <a:pt x="727" y="175"/>
                  <a:pt x="736" y="175"/>
                </a:cubicBezTo>
                <a:cubicBezTo>
                  <a:pt x="761" y="175"/>
                  <a:pt x="782" y="154"/>
                  <a:pt x="782" y="129"/>
                </a:cubicBezTo>
                <a:cubicBezTo>
                  <a:pt x="782" y="104"/>
                  <a:pt x="761" y="84"/>
                  <a:pt x="736" y="84"/>
                </a:cubicBezTo>
                <a:cubicBezTo>
                  <a:pt x="727" y="84"/>
                  <a:pt x="718" y="86"/>
                  <a:pt x="710" y="92"/>
                </a:cubicBezTo>
                <a:cubicBezTo>
                  <a:pt x="708" y="93"/>
                  <a:pt x="706" y="95"/>
                  <a:pt x="704" y="97"/>
                </a:cubicBezTo>
                <a:cubicBezTo>
                  <a:pt x="704" y="97"/>
                  <a:pt x="704" y="97"/>
                  <a:pt x="704" y="97"/>
                </a:cubicBezTo>
                <a:cubicBezTo>
                  <a:pt x="694" y="104"/>
                  <a:pt x="686" y="107"/>
                  <a:pt x="679" y="103"/>
                </a:cubicBezTo>
                <a:cubicBezTo>
                  <a:pt x="673" y="100"/>
                  <a:pt x="670" y="93"/>
                  <a:pt x="670" y="82"/>
                </a:cubicBezTo>
                <a:cubicBezTo>
                  <a:pt x="670" y="0"/>
                  <a:pt x="670" y="0"/>
                  <a:pt x="670" y="0"/>
                </a:cubicBezTo>
                <a:cubicBezTo>
                  <a:pt x="562" y="0"/>
                  <a:pt x="562" y="0"/>
                  <a:pt x="562" y="0"/>
                </a:cubicBezTo>
                <a:cubicBezTo>
                  <a:pt x="499" y="0"/>
                  <a:pt x="499" y="0"/>
                  <a:pt x="499" y="0"/>
                </a:cubicBezTo>
                <a:cubicBezTo>
                  <a:pt x="420" y="0"/>
                  <a:pt x="420" y="0"/>
                  <a:pt x="420" y="0"/>
                </a:cubicBezTo>
                <a:cubicBezTo>
                  <a:pt x="69" y="0"/>
                  <a:pt x="69" y="0"/>
                  <a:pt x="69" y="0"/>
                </a:cubicBezTo>
                <a:cubicBezTo>
                  <a:pt x="69" y="0"/>
                  <a:pt x="0" y="0"/>
                  <a:pt x="0" y="71"/>
                </a:cubicBezTo>
                <a:cubicBezTo>
                  <a:pt x="0" y="352"/>
                  <a:pt x="0" y="352"/>
                  <a:pt x="0" y="352"/>
                </a:cubicBezTo>
                <a:cubicBezTo>
                  <a:pt x="561" y="352"/>
                  <a:pt x="561" y="352"/>
                  <a:pt x="561" y="352"/>
                </a:cubicBezTo>
                <a:cubicBezTo>
                  <a:pt x="561" y="283"/>
                  <a:pt x="561" y="283"/>
                  <a:pt x="561" y="283"/>
                </a:cubicBezTo>
                <a:cubicBezTo>
                  <a:pt x="561" y="264"/>
                  <a:pt x="576" y="250"/>
                  <a:pt x="595" y="250"/>
                </a:cubicBezTo>
                <a:cubicBezTo>
                  <a:pt x="670" y="250"/>
                  <a:pt x="670" y="250"/>
                  <a:pt x="670" y="250"/>
                </a:cubicBezTo>
                <a:lnTo>
                  <a:pt x="670" y="176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Freeform 20">
            <a:extLst>
              <a:ext uri="{FF2B5EF4-FFF2-40B4-BE49-F238E27FC236}">
                <a16:creationId xmlns:a16="http://schemas.microsoft.com/office/drawing/2014/main" id="{B572EB3B-304B-498C-9A6D-11E534472C82}"/>
              </a:ext>
            </a:extLst>
          </p:cNvPr>
          <p:cNvSpPr>
            <a:spLocks/>
          </p:cNvSpPr>
          <p:nvPr/>
        </p:nvSpPr>
        <p:spPr bwMode="auto">
          <a:xfrm>
            <a:off x="8857583" y="2136067"/>
            <a:ext cx="2712276" cy="1375767"/>
          </a:xfrm>
          <a:custGeom>
            <a:avLst/>
            <a:gdLst>
              <a:gd name="T0" fmla="*/ 625 w 694"/>
              <a:gd name="T1" fmla="*/ 0 h 352"/>
              <a:gd name="T2" fmla="*/ 252 w 694"/>
              <a:gd name="T3" fmla="*/ 0 h 352"/>
              <a:gd name="T4" fmla="*/ 195 w 694"/>
              <a:gd name="T5" fmla="*/ 0 h 352"/>
              <a:gd name="T6" fmla="*/ 136 w 694"/>
              <a:gd name="T7" fmla="*/ 0 h 352"/>
              <a:gd name="T8" fmla="*/ 0 w 694"/>
              <a:gd name="T9" fmla="*/ 0 h 352"/>
              <a:gd name="T10" fmla="*/ 0 w 694"/>
              <a:gd name="T11" fmla="*/ 82 h 352"/>
              <a:gd name="T12" fmla="*/ 5 w 694"/>
              <a:gd name="T13" fmla="*/ 96 h 352"/>
              <a:gd name="T14" fmla="*/ 21 w 694"/>
              <a:gd name="T15" fmla="*/ 91 h 352"/>
              <a:gd name="T16" fmla="*/ 27 w 694"/>
              <a:gd name="T17" fmla="*/ 85 h 352"/>
              <a:gd name="T18" fmla="*/ 58 w 694"/>
              <a:gd name="T19" fmla="*/ 76 h 352"/>
              <a:gd name="T20" fmla="*/ 112 w 694"/>
              <a:gd name="T21" fmla="*/ 129 h 352"/>
              <a:gd name="T22" fmla="*/ 58 w 694"/>
              <a:gd name="T23" fmla="*/ 183 h 352"/>
              <a:gd name="T24" fmla="*/ 27 w 694"/>
              <a:gd name="T25" fmla="*/ 173 h 352"/>
              <a:gd name="T26" fmla="*/ 21 w 694"/>
              <a:gd name="T27" fmla="*/ 168 h 352"/>
              <a:gd name="T28" fmla="*/ 5 w 694"/>
              <a:gd name="T29" fmla="*/ 162 h 352"/>
              <a:gd name="T30" fmla="*/ 0 w 694"/>
              <a:gd name="T31" fmla="*/ 176 h 352"/>
              <a:gd name="T32" fmla="*/ 0 w 694"/>
              <a:gd name="T33" fmla="*/ 250 h 352"/>
              <a:gd name="T34" fmla="*/ 99 w 694"/>
              <a:gd name="T35" fmla="*/ 250 h 352"/>
              <a:gd name="T36" fmla="*/ 132 w 694"/>
              <a:gd name="T37" fmla="*/ 283 h 352"/>
              <a:gd name="T38" fmla="*/ 132 w 694"/>
              <a:gd name="T39" fmla="*/ 352 h 352"/>
              <a:gd name="T40" fmla="*/ 694 w 694"/>
              <a:gd name="T41" fmla="*/ 352 h 352"/>
              <a:gd name="T42" fmla="*/ 694 w 694"/>
              <a:gd name="T43" fmla="*/ 71 h 352"/>
              <a:gd name="T44" fmla="*/ 625 w 694"/>
              <a:gd name="T45" fmla="*/ 0 h 35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694" h="352">
                <a:moveTo>
                  <a:pt x="625" y="0"/>
                </a:moveTo>
                <a:cubicBezTo>
                  <a:pt x="252" y="0"/>
                  <a:pt x="252" y="0"/>
                  <a:pt x="252" y="0"/>
                </a:cubicBezTo>
                <a:cubicBezTo>
                  <a:pt x="195" y="0"/>
                  <a:pt x="195" y="0"/>
                  <a:pt x="195" y="0"/>
                </a:cubicBezTo>
                <a:cubicBezTo>
                  <a:pt x="136" y="0"/>
                  <a:pt x="136" y="0"/>
                  <a:pt x="13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82"/>
                  <a:pt x="0" y="82"/>
                  <a:pt x="0" y="82"/>
                </a:cubicBezTo>
                <a:cubicBezTo>
                  <a:pt x="0" y="89"/>
                  <a:pt x="2" y="95"/>
                  <a:pt x="5" y="96"/>
                </a:cubicBezTo>
                <a:cubicBezTo>
                  <a:pt x="8" y="98"/>
                  <a:pt x="14" y="96"/>
                  <a:pt x="21" y="91"/>
                </a:cubicBezTo>
                <a:cubicBezTo>
                  <a:pt x="23" y="89"/>
                  <a:pt x="25" y="87"/>
                  <a:pt x="27" y="85"/>
                </a:cubicBezTo>
                <a:cubicBezTo>
                  <a:pt x="36" y="79"/>
                  <a:pt x="47" y="76"/>
                  <a:pt x="58" y="76"/>
                </a:cubicBezTo>
                <a:cubicBezTo>
                  <a:pt x="88" y="76"/>
                  <a:pt x="112" y="100"/>
                  <a:pt x="112" y="129"/>
                </a:cubicBezTo>
                <a:cubicBezTo>
                  <a:pt x="112" y="159"/>
                  <a:pt x="88" y="183"/>
                  <a:pt x="58" y="183"/>
                </a:cubicBezTo>
                <a:cubicBezTo>
                  <a:pt x="47" y="183"/>
                  <a:pt x="36" y="179"/>
                  <a:pt x="27" y="173"/>
                </a:cubicBezTo>
                <a:cubicBezTo>
                  <a:pt x="25" y="171"/>
                  <a:pt x="23" y="169"/>
                  <a:pt x="21" y="168"/>
                </a:cubicBezTo>
                <a:cubicBezTo>
                  <a:pt x="14" y="162"/>
                  <a:pt x="8" y="160"/>
                  <a:pt x="5" y="162"/>
                </a:cubicBezTo>
                <a:cubicBezTo>
                  <a:pt x="2" y="164"/>
                  <a:pt x="0" y="169"/>
                  <a:pt x="0" y="176"/>
                </a:cubicBezTo>
                <a:cubicBezTo>
                  <a:pt x="0" y="250"/>
                  <a:pt x="0" y="250"/>
                  <a:pt x="0" y="250"/>
                </a:cubicBezTo>
                <a:cubicBezTo>
                  <a:pt x="99" y="250"/>
                  <a:pt x="99" y="250"/>
                  <a:pt x="99" y="250"/>
                </a:cubicBezTo>
                <a:cubicBezTo>
                  <a:pt x="118" y="250"/>
                  <a:pt x="132" y="265"/>
                  <a:pt x="132" y="283"/>
                </a:cubicBezTo>
                <a:cubicBezTo>
                  <a:pt x="132" y="352"/>
                  <a:pt x="132" y="352"/>
                  <a:pt x="132" y="352"/>
                </a:cubicBezTo>
                <a:cubicBezTo>
                  <a:pt x="694" y="352"/>
                  <a:pt x="694" y="352"/>
                  <a:pt x="694" y="352"/>
                </a:cubicBezTo>
                <a:cubicBezTo>
                  <a:pt x="694" y="71"/>
                  <a:pt x="694" y="71"/>
                  <a:pt x="694" y="71"/>
                </a:cubicBezTo>
                <a:cubicBezTo>
                  <a:pt x="694" y="0"/>
                  <a:pt x="625" y="0"/>
                  <a:pt x="625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BDE896CB-424C-4582-9F82-9A54E310C0A1}"/>
              </a:ext>
            </a:extLst>
          </p:cNvPr>
          <p:cNvSpPr txBox="1"/>
          <p:nvPr/>
        </p:nvSpPr>
        <p:spPr>
          <a:xfrm>
            <a:off x="6525137" y="2941403"/>
            <a:ext cx="189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25" name="Title 1">
            <a:extLst>
              <a:ext uri="{FF2B5EF4-FFF2-40B4-BE49-F238E27FC236}">
                <a16:creationId xmlns:a16="http://schemas.microsoft.com/office/drawing/2014/main" id="{0AAF1A1A-5FFA-41CE-A07E-20ABB1CD5499}"/>
              </a:ext>
            </a:extLst>
          </p:cNvPr>
          <p:cNvSpPr txBox="1"/>
          <p:nvPr/>
        </p:nvSpPr>
        <p:spPr>
          <a:xfrm>
            <a:off x="9500142" y="2941403"/>
            <a:ext cx="189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98482505-A119-4159-AB44-07EFE6E1E6E2}"/>
              </a:ext>
            </a:extLst>
          </p:cNvPr>
          <p:cNvSpPr txBox="1"/>
          <p:nvPr/>
        </p:nvSpPr>
        <p:spPr>
          <a:xfrm>
            <a:off x="9812178" y="5120802"/>
            <a:ext cx="189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27" name="Title 1">
            <a:extLst>
              <a:ext uri="{FF2B5EF4-FFF2-40B4-BE49-F238E27FC236}">
                <a16:creationId xmlns:a16="http://schemas.microsoft.com/office/drawing/2014/main" id="{F30845CB-E9EF-41BC-882E-55F3B37A6DAE}"/>
              </a:ext>
            </a:extLst>
          </p:cNvPr>
          <p:cNvSpPr txBox="1"/>
          <p:nvPr/>
        </p:nvSpPr>
        <p:spPr>
          <a:xfrm>
            <a:off x="7949217" y="5120802"/>
            <a:ext cx="189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6493F899-83F2-4F19-8739-B4401FAF70B0}"/>
              </a:ext>
            </a:extLst>
          </p:cNvPr>
          <p:cNvSpPr txBox="1"/>
          <p:nvPr/>
        </p:nvSpPr>
        <p:spPr>
          <a:xfrm>
            <a:off x="6044324" y="5120802"/>
            <a:ext cx="1893350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29" name="Freeform 54">
            <a:extLst>
              <a:ext uri="{FF2B5EF4-FFF2-40B4-BE49-F238E27FC236}">
                <a16:creationId xmlns:a16="http://schemas.microsoft.com/office/drawing/2014/main" id="{7FC69B07-FDFD-47D5-9686-146D32D5434A}"/>
              </a:ext>
            </a:extLst>
          </p:cNvPr>
          <p:cNvSpPr>
            <a:spLocks/>
          </p:cNvSpPr>
          <p:nvPr/>
        </p:nvSpPr>
        <p:spPr bwMode="auto">
          <a:xfrm>
            <a:off x="8675883" y="4459650"/>
            <a:ext cx="440019" cy="471034"/>
          </a:xfrm>
          <a:custGeom>
            <a:avLst/>
            <a:gdLst>
              <a:gd name="T0" fmla="*/ 96 w 96"/>
              <a:gd name="T1" fmla="*/ 75 h 103"/>
              <a:gd name="T2" fmla="*/ 76 w 96"/>
              <a:gd name="T3" fmla="*/ 87 h 103"/>
              <a:gd name="T4" fmla="*/ 56 w 96"/>
              <a:gd name="T5" fmla="*/ 75 h 103"/>
              <a:gd name="T6" fmla="*/ 76 w 96"/>
              <a:gd name="T7" fmla="*/ 63 h 103"/>
              <a:gd name="T8" fmla="*/ 88 w 96"/>
              <a:gd name="T9" fmla="*/ 66 h 103"/>
              <a:gd name="T10" fmla="*/ 88 w 96"/>
              <a:gd name="T11" fmla="*/ 32 h 103"/>
              <a:gd name="T12" fmla="*/ 40 w 96"/>
              <a:gd name="T13" fmla="*/ 47 h 103"/>
              <a:gd name="T14" fmla="*/ 40 w 96"/>
              <a:gd name="T15" fmla="*/ 91 h 103"/>
              <a:gd name="T16" fmla="*/ 20 w 96"/>
              <a:gd name="T17" fmla="*/ 103 h 103"/>
              <a:gd name="T18" fmla="*/ 0 w 96"/>
              <a:gd name="T19" fmla="*/ 91 h 103"/>
              <a:gd name="T20" fmla="*/ 20 w 96"/>
              <a:gd name="T21" fmla="*/ 79 h 103"/>
              <a:gd name="T22" fmla="*/ 32 w 96"/>
              <a:gd name="T23" fmla="*/ 82 h 103"/>
              <a:gd name="T24" fmla="*/ 32 w 96"/>
              <a:gd name="T25" fmla="*/ 22 h 103"/>
              <a:gd name="T26" fmla="*/ 36 w 96"/>
              <a:gd name="T27" fmla="*/ 16 h 103"/>
              <a:gd name="T28" fmla="*/ 88 w 96"/>
              <a:gd name="T29" fmla="*/ 0 h 103"/>
              <a:gd name="T30" fmla="*/ 90 w 96"/>
              <a:gd name="T31" fmla="*/ 0 h 103"/>
              <a:gd name="T32" fmla="*/ 96 w 96"/>
              <a:gd name="T33" fmla="*/ 6 h 103"/>
              <a:gd name="T34" fmla="*/ 96 w 96"/>
              <a:gd name="T35" fmla="*/ 75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96" h="103">
                <a:moveTo>
                  <a:pt x="96" y="75"/>
                </a:moveTo>
                <a:cubicBezTo>
                  <a:pt x="96" y="84"/>
                  <a:pt x="82" y="87"/>
                  <a:pt x="76" y="87"/>
                </a:cubicBezTo>
                <a:cubicBezTo>
                  <a:pt x="69" y="87"/>
                  <a:pt x="56" y="84"/>
                  <a:pt x="56" y="75"/>
                </a:cubicBezTo>
                <a:cubicBezTo>
                  <a:pt x="56" y="67"/>
                  <a:pt x="69" y="63"/>
                  <a:pt x="76" y="63"/>
                </a:cubicBezTo>
                <a:cubicBezTo>
                  <a:pt x="80" y="63"/>
                  <a:pt x="84" y="64"/>
                  <a:pt x="88" y="66"/>
                </a:cubicBezTo>
                <a:cubicBezTo>
                  <a:pt x="88" y="32"/>
                  <a:pt x="88" y="32"/>
                  <a:pt x="88" y="32"/>
                </a:cubicBezTo>
                <a:cubicBezTo>
                  <a:pt x="40" y="47"/>
                  <a:pt x="40" y="47"/>
                  <a:pt x="40" y="47"/>
                </a:cubicBezTo>
                <a:cubicBezTo>
                  <a:pt x="40" y="91"/>
                  <a:pt x="40" y="91"/>
                  <a:pt x="40" y="91"/>
                </a:cubicBezTo>
                <a:cubicBezTo>
                  <a:pt x="40" y="100"/>
                  <a:pt x="26" y="103"/>
                  <a:pt x="20" y="103"/>
                </a:cubicBezTo>
                <a:cubicBezTo>
                  <a:pt x="13" y="103"/>
                  <a:pt x="0" y="100"/>
                  <a:pt x="0" y="91"/>
                </a:cubicBezTo>
                <a:cubicBezTo>
                  <a:pt x="0" y="83"/>
                  <a:pt x="13" y="79"/>
                  <a:pt x="20" y="79"/>
                </a:cubicBezTo>
                <a:cubicBezTo>
                  <a:pt x="24" y="79"/>
                  <a:pt x="28" y="80"/>
                  <a:pt x="32" y="82"/>
                </a:cubicBezTo>
                <a:cubicBezTo>
                  <a:pt x="32" y="22"/>
                  <a:pt x="32" y="22"/>
                  <a:pt x="32" y="22"/>
                </a:cubicBezTo>
                <a:cubicBezTo>
                  <a:pt x="32" y="19"/>
                  <a:pt x="33" y="17"/>
                  <a:pt x="36" y="16"/>
                </a:cubicBezTo>
                <a:cubicBezTo>
                  <a:pt x="88" y="0"/>
                  <a:pt x="88" y="0"/>
                  <a:pt x="88" y="0"/>
                </a:cubicBezTo>
                <a:cubicBezTo>
                  <a:pt x="88" y="0"/>
                  <a:pt x="89" y="0"/>
                  <a:pt x="90" y="0"/>
                </a:cubicBezTo>
                <a:cubicBezTo>
                  <a:pt x="93" y="0"/>
                  <a:pt x="96" y="2"/>
                  <a:pt x="96" y="6"/>
                </a:cubicBezTo>
                <a:lnTo>
                  <a:pt x="96" y="75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0" name="Freeform 61">
            <a:extLst>
              <a:ext uri="{FF2B5EF4-FFF2-40B4-BE49-F238E27FC236}">
                <a16:creationId xmlns:a16="http://schemas.microsoft.com/office/drawing/2014/main" id="{FB75AF55-AD5D-4BE4-99A7-8A42701894C5}"/>
              </a:ext>
            </a:extLst>
          </p:cNvPr>
          <p:cNvSpPr>
            <a:spLocks noEditPoints="1"/>
          </p:cNvSpPr>
          <p:nvPr/>
        </p:nvSpPr>
        <p:spPr bwMode="auto">
          <a:xfrm>
            <a:off x="6757251" y="4495164"/>
            <a:ext cx="467497" cy="400007"/>
          </a:xfrm>
          <a:custGeom>
            <a:avLst/>
            <a:gdLst>
              <a:gd name="T0" fmla="*/ 110 w 120"/>
              <a:gd name="T1" fmla="*/ 103 h 103"/>
              <a:gd name="T2" fmla="*/ 0 w 120"/>
              <a:gd name="T3" fmla="*/ 93 h 103"/>
              <a:gd name="T4" fmla="*/ 10 w 120"/>
              <a:gd name="T5" fmla="*/ 0 h 103"/>
              <a:gd name="T6" fmla="*/ 120 w 120"/>
              <a:gd name="T7" fmla="*/ 10 h 103"/>
              <a:gd name="T8" fmla="*/ 24 w 120"/>
              <a:gd name="T9" fmla="*/ 12 h 103"/>
              <a:gd name="T10" fmla="*/ 12 w 120"/>
              <a:gd name="T11" fmla="*/ 8 h 103"/>
              <a:gd name="T12" fmla="*/ 8 w 120"/>
              <a:gd name="T13" fmla="*/ 20 h 103"/>
              <a:gd name="T14" fmla="*/ 20 w 120"/>
              <a:gd name="T15" fmla="*/ 24 h 103"/>
              <a:gd name="T16" fmla="*/ 24 w 120"/>
              <a:gd name="T17" fmla="*/ 12 h 103"/>
              <a:gd name="T18" fmla="*/ 20 w 120"/>
              <a:gd name="T19" fmla="*/ 32 h 103"/>
              <a:gd name="T20" fmla="*/ 8 w 120"/>
              <a:gd name="T21" fmla="*/ 36 h 103"/>
              <a:gd name="T22" fmla="*/ 12 w 120"/>
              <a:gd name="T23" fmla="*/ 48 h 103"/>
              <a:gd name="T24" fmla="*/ 24 w 120"/>
              <a:gd name="T25" fmla="*/ 44 h 103"/>
              <a:gd name="T26" fmla="*/ 24 w 120"/>
              <a:gd name="T27" fmla="*/ 59 h 103"/>
              <a:gd name="T28" fmla="*/ 12 w 120"/>
              <a:gd name="T29" fmla="*/ 56 h 103"/>
              <a:gd name="T30" fmla="*/ 8 w 120"/>
              <a:gd name="T31" fmla="*/ 67 h 103"/>
              <a:gd name="T32" fmla="*/ 20 w 120"/>
              <a:gd name="T33" fmla="*/ 71 h 103"/>
              <a:gd name="T34" fmla="*/ 24 w 120"/>
              <a:gd name="T35" fmla="*/ 59 h 103"/>
              <a:gd name="T36" fmla="*/ 20 w 120"/>
              <a:gd name="T37" fmla="*/ 79 h 103"/>
              <a:gd name="T38" fmla="*/ 8 w 120"/>
              <a:gd name="T39" fmla="*/ 83 h 103"/>
              <a:gd name="T40" fmla="*/ 12 w 120"/>
              <a:gd name="T41" fmla="*/ 95 h 103"/>
              <a:gd name="T42" fmla="*/ 24 w 120"/>
              <a:gd name="T43" fmla="*/ 91 h 103"/>
              <a:gd name="T44" fmla="*/ 88 w 120"/>
              <a:gd name="T45" fmla="*/ 12 h 103"/>
              <a:gd name="T46" fmla="*/ 36 w 120"/>
              <a:gd name="T47" fmla="*/ 8 h 103"/>
              <a:gd name="T48" fmla="*/ 32 w 120"/>
              <a:gd name="T49" fmla="*/ 44 h 103"/>
              <a:gd name="T50" fmla="*/ 84 w 120"/>
              <a:gd name="T51" fmla="*/ 48 h 103"/>
              <a:gd name="T52" fmla="*/ 88 w 120"/>
              <a:gd name="T53" fmla="*/ 12 h 103"/>
              <a:gd name="T54" fmla="*/ 84 w 120"/>
              <a:gd name="T55" fmla="*/ 56 h 103"/>
              <a:gd name="T56" fmla="*/ 32 w 120"/>
              <a:gd name="T57" fmla="*/ 59 h 103"/>
              <a:gd name="T58" fmla="*/ 36 w 120"/>
              <a:gd name="T59" fmla="*/ 95 h 103"/>
              <a:gd name="T60" fmla="*/ 88 w 120"/>
              <a:gd name="T61" fmla="*/ 91 h 103"/>
              <a:gd name="T62" fmla="*/ 112 w 120"/>
              <a:gd name="T63" fmla="*/ 12 h 103"/>
              <a:gd name="T64" fmla="*/ 100 w 120"/>
              <a:gd name="T65" fmla="*/ 8 h 103"/>
              <a:gd name="T66" fmla="*/ 96 w 120"/>
              <a:gd name="T67" fmla="*/ 20 h 103"/>
              <a:gd name="T68" fmla="*/ 108 w 120"/>
              <a:gd name="T69" fmla="*/ 24 h 103"/>
              <a:gd name="T70" fmla="*/ 112 w 120"/>
              <a:gd name="T71" fmla="*/ 12 h 103"/>
              <a:gd name="T72" fmla="*/ 108 w 120"/>
              <a:gd name="T73" fmla="*/ 32 h 103"/>
              <a:gd name="T74" fmla="*/ 96 w 120"/>
              <a:gd name="T75" fmla="*/ 36 h 103"/>
              <a:gd name="T76" fmla="*/ 100 w 120"/>
              <a:gd name="T77" fmla="*/ 48 h 103"/>
              <a:gd name="T78" fmla="*/ 112 w 120"/>
              <a:gd name="T79" fmla="*/ 44 h 103"/>
              <a:gd name="T80" fmla="*/ 112 w 120"/>
              <a:gd name="T81" fmla="*/ 59 h 103"/>
              <a:gd name="T82" fmla="*/ 100 w 120"/>
              <a:gd name="T83" fmla="*/ 56 h 103"/>
              <a:gd name="T84" fmla="*/ 96 w 120"/>
              <a:gd name="T85" fmla="*/ 67 h 103"/>
              <a:gd name="T86" fmla="*/ 108 w 120"/>
              <a:gd name="T87" fmla="*/ 71 h 103"/>
              <a:gd name="T88" fmla="*/ 112 w 120"/>
              <a:gd name="T89" fmla="*/ 59 h 103"/>
              <a:gd name="T90" fmla="*/ 108 w 120"/>
              <a:gd name="T91" fmla="*/ 79 h 103"/>
              <a:gd name="T92" fmla="*/ 96 w 120"/>
              <a:gd name="T93" fmla="*/ 83 h 103"/>
              <a:gd name="T94" fmla="*/ 100 w 120"/>
              <a:gd name="T95" fmla="*/ 95 h 103"/>
              <a:gd name="T96" fmla="*/ 112 w 120"/>
              <a:gd name="T97" fmla="*/ 91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120" h="103">
                <a:moveTo>
                  <a:pt x="120" y="93"/>
                </a:moveTo>
                <a:cubicBezTo>
                  <a:pt x="120" y="99"/>
                  <a:pt x="116" y="103"/>
                  <a:pt x="110" y="103"/>
                </a:cubicBezTo>
                <a:cubicBezTo>
                  <a:pt x="10" y="103"/>
                  <a:pt x="10" y="103"/>
                  <a:pt x="10" y="103"/>
                </a:cubicBezTo>
                <a:cubicBezTo>
                  <a:pt x="5" y="103"/>
                  <a:pt x="0" y="99"/>
                  <a:pt x="0" y="93"/>
                </a:cubicBezTo>
                <a:cubicBezTo>
                  <a:pt x="0" y="10"/>
                  <a:pt x="0" y="10"/>
                  <a:pt x="0" y="10"/>
                </a:cubicBezTo>
                <a:cubicBezTo>
                  <a:pt x="0" y="4"/>
                  <a:pt x="5" y="0"/>
                  <a:pt x="10" y="0"/>
                </a:cubicBezTo>
                <a:cubicBezTo>
                  <a:pt x="110" y="0"/>
                  <a:pt x="110" y="0"/>
                  <a:pt x="110" y="0"/>
                </a:cubicBezTo>
                <a:cubicBezTo>
                  <a:pt x="116" y="0"/>
                  <a:pt x="120" y="4"/>
                  <a:pt x="120" y="10"/>
                </a:cubicBezTo>
                <a:lnTo>
                  <a:pt x="120" y="93"/>
                </a:lnTo>
                <a:close/>
                <a:moveTo>
                  <a:pt x="24" y="12"/>
                </a:moveTo>
                <a:cubicBezTo>
                  <a:pt x="24" y="9"/>
                  <a:pt x="23" y="8"/>
                  <a:pt x="20" y="8"/>
                </a:cubicBezTo>
                <a:cubicBezTo>
                  <a:pt x="12" y="8"/>
                  <a:pt x="12" y="8"/>
                  <a:pt x="12" y="8"/>
                </a:cubicBezTo>
                <a:cubicBezTo>
                  <a:pt x="10" y="8"/>
                  <a:pt x="8" y="9"/>
                  <a:pt x="8" y="12"/>
                </a:cubicBezTo>
                <a:cubicBezTo>
                  <a:pt x="8" y="20"/>
                  <a:pt x="8" y="20"/>
                  <a:pt x="8" y="20"/>
                </a:cubicBezTo>
                <a:cubicBezTo>
                  <a:pt x="8" y="22"/>
                  <a:pt x="10" y="24"/>
                  <a:pt x="12" y="24"/>
                </a:cubicBezTo>
                <a:cubicBezTo>
                  <a:pt x="20" y="24"/>
                  <a:pt x="20" y="24"/>
                  <a:pt x="20" y="24"/>
                </a:cubicBezTo>
                <a:cubicBezTo>
                  <a:pt x="23" y="24"/>
                  <a:pt x="24" y="22"/>
                  <a:pt x="24" y="20"/>
                </a:cubicBezTo>
                <a:lnTo>
                  <a:pt x="24" y="12"/>
                </a:lnTo>
                <a:close/>
                <a:moveTo>
                  <a:pt x="24" y="36"/>
                </a:moveTo>
                <a:cubicBezTo>
                  <a:pt x="24" y="33"/>
                  <a:pt x="23" y="32"/>
                  <a:pt x="20" y="32"/>
                </a:cubicBezTo>
                <a:cubicBezTo>
                  <a:pt x="12" y="32"/>
                  <a:pt x="12" y="32"/>
                  <a:pt x="12" y="32"/>
                </a:cubicBezTo>
                <a:cubicBezTo>
                  <a:pt x="10" y="32"/>
                  <a:pt x="8" y="33"/>
                  <a:pt x="8" y="36"/>
                </a:cubicBezTo>
                <a:cubicBezTo>
                  <a:pt x="8" y="44"/>
                  <a:pt x="8" y="44"/>
                  <a:pt x="8" y="44"/>
                </a:cubicBezTo>
                <a:cubicBezTo>
                  <a:pt x="8" y="46"/>
                  <a:pt x="10" y="48"/>
                  <a:pt x="12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23" y="48"/>
                  <a:pt x="24" y="46"/>
                  <a:pt x="24" y="44"/>
                </a:cubicBezTo>
                <a:lnTo>
                  <a:pt x="24" y="36"/>
                </a:lnTo>
                <a:close/>
                <a:moveTo>
                  <a:pt x="24" y="59"/>
                </a:moveTo>
                <a:cubicBezTo>
                  <a:pt x="24" y="57"/>
                  <a:pt x="23" y="56"/>
                  <a:pt x="20" y="56"/>
                </a:cubicBezTo>
                <a:cubicBezTo>
                  <a:pt x="12" y="56"/>
                  <a:pt x="12" y="56"/>
                  <a:pt x="12" y="56"/>
                </a:cubicBezTo>
                <a:cubicBezTo>
                  <a:pt x="10" y="56"/>
                  <a:pt x="8" y="57"/>
                  <a:pt x="8" y="59"/>
                </a:cubicBezTo>
                <a:cubicBezTo>
                  <a:pt x="8" y="67"/>
                  <a:pt x="8" y="67"/>
                  <a:pt x="8" y="67"/>
                </a:cubicBezTo>
                <a:cubicBezTo>
                  <a:pt x="8" y="70"/>
                  <a:pt x="10" y="71"/>
                  <a:pt x="12" y="71"/>
                </a:cubicBezTo>
                <a:cubicBezTo>
                  <a:pt x="20" y="71"/>
                  <a:pt x="20" y="71"/>
                  <a:pt x="20" y="71"/>
                </a:cubicBezTo>
                <a:cubicBezTo>
                  <a:pt x="23" y="71"/>
                  <a:pt x="24" y="70"/>
                  <a:pt x="24" y="67"/>
                </a:cubicBezTo>
                <a:lnTo>
                  <a:pt x="24" y="59"/>
                </a:lnTo>
                <a:close/>
                <a:moveTo>
                  <a:pt x="24" y="83"/>
                </a:moveTo>
                <a:cubicBezTo>
                  <a:pt x="24" y="81"/>
                  <a:pt x="23" y="79"/>
                  <a:pt x="20" y="79"/>
                </a:cubicBezTo>
                <a:cubicBezTo>
                  <a:pt x="12" y="79"/>
                  <a:pt x="12" y="79"/>
                  <a:pt x="12" y="79"/>
                </a:cubicBezTo>
                <a:cubicBezTo>
                  <a:pt x="10" y="79"/>
                  <a:pt x="8" y="81"/>
                  <a:pt x="8" y="83"/>
                </a:cubicBezTo>
                <a:cubicBezTo>
                  <a:pt x="8" y="91"/>
                  <a:pt x="8" y="91"/>
                  <a:pt x="8" y="91"/>
                </a:cubicBezTo>
                <a:cubicBezTo>
                  <a:pt x="8" y="94"/>
                  <a:pt x="10" y="95"/>
                  <a:pt x="12" y="95"/>
                </a:cubicBezTo>
                <a:cubicBezTo>
                  <a:pt x="20" y="95"/>
                  <a:pt x="20" y="95"/>
                  <a:pt x="20" y="95"/>
                </a:cubicBezTo>
                <a:cubicBezTo>
                  <a:pt x="23" y="95"/>
                  <a:pt x="24" y="94"/>
                  <a:pt x="24" y="91"/>
                </a:cubicBezTo>
                <a:lnTo>
                  <a:pt x="24" y="83"/>
                </a:lnTo>
                <a:close/>
                <a:moveTo>
                  <a:pt x="88" y="12"/>
                </a:moveTo>
                <a:cubicBezTo>
                  <a:pt x="88" y="9"/>
                  <a:pt x="86" y="8"/>
                  <a:pt x="84" y="8"/>
                </a:cubicBezTo>
                <a:cubicBezTo>
                  <a:pt x="36" y="8"/>
                  <a:pt x="36" y="8"/>
                  <a:pt x="36" y="8"/>
                </a:cubicBezTo>
                <a:cubicBezTo>
                  <a:pt x="34" y="8"/>
                  <a:pt x="32" y="9"/>
                  <a:pt x="32" y="12"/>
                </a:cubicBezTo>
                <a:cubicBezTo>
                  <a:pt x="32" y="44"/>
                  <a:pt x="32" y="44"/>
                  <a:pt x="32" y="44"/>
                </a:cubicBezTo>
                <a:cubicBezTo>
                  <a:pt x="32" y="46"/>
                  <a:pt x="34" y="48"/>
                  <a:pt x="36" y="48"/>
                </a:cubicBezTo>
                <a:cubicBezTo>
                  <a:pt x="84" y="48"/>
                  <a:pt x="84" y="48"/>
                  <a:pt x="84" y="48"/>
                </a:cubicBezTo>
                <a:cubicBezTo>
                  <a:pt x="86" y="48"/>
                  <a:pt x="88" y="46"/>
                  <a:pt x="88" y="44"/>
                </a:cubicBezTo>
                <a:lnTo>
                  <a:pt x="88" y="12"/>
                </a:lnTo>
                <a:close/>
                <a:moveTo>
                  <a:pt x="88" y="59"/>
                </a:moveTo>
                <a:cubicBezTo>
                  <a:pt x="88" y="57"/>
                  <a:pt x="86" y="56"/>
                  <a:pt x="84" y="56"/>
                </a:cubicBezTo>
                <a:cubicBezTo>
                  <a:pt x="36" y="56"/>
                  <a:pt x="36" y="56"/>
                  <a:pt x="36" y="56"/>
                </a:cubicBezTo>
                <a:cubicBezTo>
                  <a:pt x="34" y="56"/>
                  <a:pt x="32" y="57"/>
                  <a:pt x="32" y="59"/>
                </a:cubicBezTo>
                <a:cubicBezTo>
                  <a:pt x="32" y="91"/>
                  <a:pt x="32" y="91"/>
                  <a:pt x="32" y="91"/>
                </a:cubicBezTo>
                <a:cubicBezTo>
                  <a:pt x="32" y="94"/>
                  <a:pt x="34" y="95"/>
                  <a:pt x="36" y="95"/>
                </a:cubicBezTo>
                <a:cubicBezTo>
                  <a:pt x="84" y="95"/>
                  <a:pt x="84" y="95"/>
                  <a:pt x="84" y="95"/>
                </a:cubicBezTo>
                <a:cubicBezTo>
                  <a:pt x="86" y="95"/>
                  <a:pt x="88" y="94"/>
                  <a:pt x="88" y="91"/>
                </a:cubicBezTo>
                <a:lnTo>
                  <a:pt x="88" y="59"/>
                </a:lnTo>
                <a:close/>
                <a:moveTo>
                  <a:pt x="112" y="12"/>
                </a:moveTo>
                <a:cubicBezTo>
                  <a:pt x="112" y="9"/>
                  <a:pt x="110" y="8"/>
                  <a:pt x="108" y="8"/>
                </a:cubicBezTo>
                <a:cubicBezTo>
                  <a:pt x="100" y="8"/>
                  <a:pt x="100" y="8"/>
                  <a:pt x="100" y="8"/>
                </a:cubicBezTo>
                <a:cubicBezTo>
                  <a:pt x="98" y="8"/>
                  <a:pt x="96" y="9"/>
                  <a:pt x="96" y="12"/>
                </a:cubicBezTo>
                <a:cubicBezTo>
                  <a:pt x="96" y="20"/>
                  <a:pt x="96" y="20"/>
                  <a:pt x="96" y="20"/>
                </a:cubicBezTo>
                <a:cubicBezTo>
                  <a:pt x="96" y="22"/>
                  <a:pt x="98" y="24"/>
                  <a:pt x="100" y="24"/>
                </a:cubicBezTo>
                <a:cubicBezTo>
                  <a:pt x="108" y="24"/>
                  <a:pt x="108" y="24"/>
                  <a:pt x="108" y="24"/>
                </a:cubicBezTo>
                <a:cubicBezTo>
                  <a:pt x="110" y="24"/>
                  <a:pt x="112" y="22"/>
                  <a:pt x="112" y="20"/>
                </a:cubicBezTo>
                <a:lnTo>
                  <a:pt x="112" y="12"/>
                </a:lnTo>
                <a:close/>
                <a:moveTo>
                  <a:pt x="112" y="36"/>
                </a:moveTo>
                <a:cubicBezTo>
                  <a:pt x="112" y="33"/>
                  <a:pt x="110" y="32"/>
                  <a:pt x="108" y="32"/>
                </a:cubicBezTo>
                <a:cubicBezTo>
                  <a:pt x="100" y="32"/>
                  <a:pt x="100" y="32"/>
                  <a:pt x="100" y="32"/>
                </a:cubicBezTo>
                <a:cubicBezTo>
                  <a:pt x="98" y="32"/>
                  <a:pt x="96" y="33"/>
                  <a:pt x="96" y="36"/>
                </a:cubicBezTo>
                <a:cubicBezTo>
                  <a:pt x="96" y="44"/>
                  <a:pt x="96" y="44"/>
                  <a:pt x="96" y="44"/>
                </a:cubicBezTo>
                <a:cubicBezTo>
                  <a:pt x="96" y="46"/>
                  <a:pt x="98" y="48"/>
                  <a:pt x="100" y="48"/>
                </a:cubicBezTo>
                <a:cubicBezTo>
                  <a:pt x="108" y="48"/>
                  <a:pt x="108" y="48"/>
                  <a:pt x="108" y="48"/>
                </a:cubicBezTo>
                <a:cubicBezTo>
                  <a:pt x="110" y="48"/>
                  <a:pt x="112" y="46"/>
                  <a:pt x="112" y="44"/>
                </a:cubicBezTo>
                <a:lnTo>
                  <a:pt x="112" y="36"/>
                </a:lnTo>
                <a:close/>
                <a:moveTo>
                  <a:pt x="112" y="59"/>
                </a:moveTo>
                <a:cubicBezTo>
                  <a:pt x="112" y="57"/>
                  <a:pt x="110" y="56"/>
                  <a:pt x="108" y="56"/>
                </a:cubicBezTo>
                <a:cubicBezTo>
                  <a:pt x="100" y="56"/>
                  <a:pt x="100" y="56"/>
                  <a:pt x="100" y="56"/>
                </a:cubicBezTo>
                <a:cubicBezTo>
                  <a:pt x="98" y="56"/>
                  <a:pt x="96" y="57"/>
                  <a:pt x="96" y="59"/>
                </a:cubicBezTo>
                <a:cubicBezTo>
                  <a:pt x="96" y="67"/>
                  <a:pt x="96" y="67"/>
                  <a:pt x="96" y="67"/>
                </a:cubicBezTo>
                <a:cubicBezTo>
                  <a:pt x="96" y="70"/>
                  <a:pt x="98" y="71"/>
                  <a:pt x="100" y="71"/>
                </a:cubicBezTo>
                <a:cubicBezTo>
                  <a:pt x="108" y="71"/>
                  <a:pt x="108" y="71"/>
                  <a:pt x="108" y="71"/>
                </a:cubicBezTo>
                <a:cubicBezTo>
                  <a:pt x="110" y="71"/>
                  <a:pt x="112" y="70"/>
                  <a:pt x="112" y="67"/>
                </a:cubicBezTo>
                <a:lnTo>
                  <a:pt x="112" y="59"/>
                </a:lnTo>
                <a:close/>
                <a:moveTo>
                  <a:pt x="112" y="83"/>
                </a:moveTo>
                <a:cubicBezTo>
                  <a:pt x="112" y="81"/>
                  <a:pt x="110" y="79"/>
                  <a:pt x="108" y="79"/>
                </a:cubicBezTo>
                <a:cubicBezTo>
                  <a:pt x="100" y="79"/>
                  <a:pt x="100" y="79"/>
                  <a:pt x="100" y="79"/>
                </a:cubicBezTo>
                <a:cubicBezTo>
                  <a:pt x="98" y="79"/>
                  <a:pt x="96" y="81"/>
                  <a:pt x="96" y="83"/>
                </a:cubicBezTo>
                <a:cubicBezTo>
                  <a:pt x="96" y="91"/>
                  <a:pt x="96" y="91"/>
                  <a:pt x="96" y="91"/>
                </a:cubicBezTo>
                <a:cubicBezTo>
                  <a:pt x="96" y="94"/>
                  <a:pt x="98" y="95"/>
                  <a:pt x="100" y="95"/>
                </a:cubicBezTo>
                <a:cubicBezTo>
                  <a:pt x="108" y="95"/>
                  <a:pt x="108" y="95"/>
                  <a:pt x="108" y="95"/>
                </a:cubicBezTo>
                <a:cubicBezTo>
                  <a:pt x="110" y="95"/>
                  <a:pt x="112" y="94"/>
                  <a:pt x="112" y="91"/>
                </a:cubicBezTo>
                <a:lnTo>
                  <a:pt x="112" y="83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1" name="Freeform 62">
            <a:extLst>
              <a:ext uri="{FF2B5EF4-FFF2-40B4-BE49-F238E27FC236}">
                <a16:creationId xmlns:a16="http://schemas.microsoft.com/office/drawing/2014/main" id="{927C1034-7705-4ED0-A167-1AA1359AC2B9}"/>
              </a:ext>
            </a:extLst>
          </p:cNvPr>
          <p:cNvSpPr>
            <a:spLocks noEditPoints="1"/>
          </p:cNvSpPr>
          <p:nvPr/>
        </p:nvSpPr>
        <p:spPr bwMode="auto">
          <a:xfrm>
            <a:off x="7265165" y="2429276"/>
            <a:ext cx="413294" cy="408614"/>
          </a:xfrm>
          <a:custGeom>
            <a:avLst/>
            <a:gdLst>
              <a:gd name="T0" fmla="*/ 112 w 112"/>
              <a:gd name="T1" fmla="*/ 105 h 111"/>
              <a:gd name="T2" fmla="*/ 106 w 112"/>
              <a:gd name="T3" fmla="*/ 111 h 111"/>
              <a:gd name="T4" fmla="*/ 46 w 112"/>
              <a:gd name="T5" fmla="*/ 111 h 111"/>
              <a:gd name="T6" fmla="*/ 40 w 112"/>
              <a:gd name="T7" fmla="*/ 105 h 111"/>
              <a:gd name="T8" fmla="*/ 40 w 112"/>
              <a:gd name="T9" fmla="*/ 95 h 111"/>
              <a:gd name="T10" fmla="*/ 6 w 112"/>
              <a:gd name="T11" fmla="*/ 95 h 111"/>
              <a:gd name="T12" fmla="*/ 0 w 112"/>
              <a:gd name="T13" fmla="*/ 89 h 111"/>
              <a:gd name="T14" fmla="*/ 0 w 112"/>
              <a:gd name="T15" fmla="*/ 6 h 111"/>
              <a:gd name="T16" fmla="*/ 6 w 112"/>
              <a:gd name="T17" fmla="*/ 0 h 111"/>
              <a:gd name="T18" fmla="*/ 74 w 112"/>
              <a:gd name="T19" fmla="*/ 0 h 111"/>
              <a:gd name="T20" fmla="*/ 80 w 112"/>
              <a:gd name="T21" fmla="*/ 6 h 111"/>
              <a:gd name="T22" fmla="*/ 80 w 112"/>
              <a:gd name="T23" fmla="*/ 26 h 111"/>
              <a:gd name="T24" fmla="*/ 82 w 112"/>
              <a:gd name="T25" fmla="*/ 28 h 111"/>
              <a:gd name="T26" fmla="*/ 108 w 112"/>
              <a:gd name="T27" fmla="*/ 53 h 111"/>
              <a:gd name="T28" fmla="*/ 112 w 112"/>
              <a:gd name="T29" fmla="*/ 64 h 111"/>
              <a:gd name="T30" fmla="*/ 112 w 112"/>
              <a:gd name="T31" fmla="*/ 105 h 111"/>
              <a:gd name="T32" fmla="*/ 64 w 112"/>
              <a:gd name="T33" fmla="*/ 10 h 111"/>
              <a:gd name="T34" fmla="*/ 62 w 112"/>
              <a:gd name="T35" fmla="*/ 8 h 111"/>
              <a:gd name="T36" fmla="*/ 18 w 112"/>
              <a:gd name="T37" fmla="*/ 8 h 111"/>
              <a:gd name="T38" fmla="*/ 16 w 112"/>
              <a:gd name="T39" fmla="*/ 10 h 111"/>
              <a:gd name="T40" fmla="*/ 16 w 112"/>
              <a:gd name="T41" fmla="*/ 14 h 111"/>
              <a:gd name="T42" fmla="*/ 18 w 112"/>
              <a:gd name="T43" fmla="*/ 16 h 111"/>
              <a:gd name="T44" fmla="*/ 62 w 112"/>
              <a:gd name="T45" fmla="*/ 16 h 111"/>
              <a:gd name="T46" fmla="*/ 64 w 112"/>
              <a:gd name="T47" fmla="*/ 14 h 111"/>
              <a:gd name="T48" fmla="*/ 64 w 112"/>
              <a:gd name="T49" fmla="*/ 10 h 111"/>
              <a:gd name="T50" fmla="*/ 104 w 112"/>
              <a:gd name="T51" fmla="*/ 103 h 111"/>
              <a:gd name="T52" fmla="*/ 104 w 112"/>
              <a:gd name="T53" fmla="*/ 64 h 111"/>
              <a:gd name="T54" fmla="*/ 78 w 112"/>
              <a:gd name="T55" fmla="*/ 64 h 111"/>
              <a:gd name="T56" fmla="*/ 72 w 112"/>
              <a:gd name="T57" fmla="*/ 58 h 111"/>
              <a:gd name="T58" fmla="*/ 72 w 112"/>
              <a:gd name="T59" fmla="*/ 32 h 111"/>
              <a:gd name="T60" fmla="*/ 48 w 112"/>
              <a:gd name="T61" fmla="*/ 32 h 111"/>
              <a:gd name="T62" fmla="*/ 48 w 112"/>
              <a:gd name="T63" fmla="*/ 103 h 111"/>
              <a:gd name="T64" fmla="*/ 104 w 112"/>
              <a:gd name="T65" fmla="*/ 103 h 111"/>
              <a:gd name="T66" fmla="*/ 99 w 112"/>
              <a:gd name="T67" fmla="*/ 56 h 111"/>
              <a:gd name="T68" fmla="*/ 80 w 112"/>
              <a:gd name="T69" fmla="*/ 37 h 111"/>
              <a:gd name="T70" fmla="*/ 80 w 112"/>
              <a:gd name="T71" fmla="*/ 56 h 111"/>
              <a:gd name="T72" fmla="*/ 99 w 112"/>
              <a:gd name="T73" fmla="*/ 5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11">
                <a:moveTo>
                  <a:pt x="112" y="105"/>
                </a:moveTo>
                <a:cubicBezTo>
                  <a:pt x="112" y="109"/>
                  <a:pt x="109" y="111"/>
                  <a:pt x="106" y="111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3" y="111"/>
                  <a:pt x="40" y="109"/>
                  <a:pt x="40" y="105"/>
                </a:cubicBezTo>
                <a:cubicBezTo>
                  <a:pt x="40" y="95"/>
                  <a:pt x="40" y="95"/>
                  <a:pt x="40" y="95"/>
                </a:cubicBezTo>
                <a:cubicBezTo>
                  <a:pt x="6" y="95"/>
                  <a:pt x="6" y="95"/>
                  <a:pt x="6" y="95"/>
                </a:cubicBezTo>
                <a:cubicBezTo>
                  <a:pt x="3" y="95"/>
                  <a:pt x="0" y="93"/>
                  <a:pt x="0" y="89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26"/>
                  <a:pt x="80" y="26"/>
                  <a:pt x="80" y="26"/>
                </a:cubicBezTo>
                <a:cubicBezTo>
                  <a:pt x="81" y="27"/>
                  <a:pt x="82" y="27"/>
                  <a:pt x="82" y="28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10" y="56"/>
                  <a:pt x="112" y="60"/>
                  <a:pt x="112" y="64"/>
                </a:cubicBezTo>
                <a:lnTo>
                  <a:pt x="112" y="105"/>
                </a:lnTo>
                <a:close/>
                <a:moveTo>
                  <a:pt x="64" y="10"/>
                </a:moveTo>
                <a:cubicBezTo>
                  <a:pt x="64" y="8"/>
                  <a:pt x="63" y="8"/>
                  <a:pt x="62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6" y="8"/>
                  <a:pt x="16" y="10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5"/>
                  <a:pt x="17" y="16"/>
                  <a:pt x="18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3" y="16"/>
                  <a:pt x="64" y="15"/>
                  <a:pt x="64" y="14"/>
                </a:cubicBezTo>
                <a:lnTo>
                  <a:pt x="64" y="10"/>
                </a:lnTo>
                <a:close/>
                <a:moveTo>
                  <a:pt x="104" y="103"/>
                </a:moveTo>
                <a:cubicBezTo>
                  <a:pt x="104" y="64"/>
                  <a:pt x="104" y="64"/>
                  <a:pt x="104" y="64"/>
                </a:cubicBezTo>
                <a:cubicBezTo>
                  <a:pt x="78" y="64"/>
                  <a:pt x="78" y="64"/>
                  <a:pt x="78" y="64"/>
                </a:cubicBezTo>
                <a:cubicBezTo>
                  <a:pt x="75" y="64"/>
                  <a:pt x="72" y="61"/>
                  <a:pt x="72" y="58"/>
                </a:cubicBezTo>
                <a:cubicBezTo>
                  <a:pt x="72" y="32"/>
                  <a:pt x="72" y="32"/>
                  <a:pt x="72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103"/>
                  <a:pt x="48" y="103"/>
                  <a:pt x="48" y="103"/>
                </a:cubicBezTo>
                <a:lnTo>
                  <a:pt x="104" y="103"/>
                </a:lnTo>
                <a:close/>
                <a:moveTo>
                  <a:pt x="99" y="56"/>
                </a:moveTo>
                <a:cubicBezTo>
                  <a:pt x="80" y="37"/>
                  <a:pt x="80" y="37"/>
                  <a:pt x="80" y="37"/>
                </a:cubicBezTo>
                <a:cubicBezTo>
                  <a:pt x="80" y="56"/>
                  <a:pt x="80" y="56"/>
                  <a:pt x="80" y="56"/>
                </a:cubicBezTo>
                <a:lnTo>
                  <a:pt x="99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63">
            <a:extLst>
              <a:ext uri="{FF2B5EF4-FFF2-40B4-BE49-F238E27FC236}">
                <a16:creationId xmlns:a16="http://schemas.microsoft.com/office/drawing/2014/main" id="{230D1A25-82E5-4300-86A7-B9CA13EFF867}"/>
              </a:ext>
            </a:extLst>
          </p:cNvPr>
          <p:cNvSpPr>
            <a:spLocks noEditPoints="1"/>
          </p:cNvSpPr>
          <p:nvPr/>
        </p:nvSpPr>
        <p:spPr bwMode="auto">
          <a:xfrm>
            <a:off x="10531602" y="4478611"/>
            <a:ext cx="454502" cy="433113"/>
          </a:xfrm>
          <a:custGeom>
            <a:avLst/>
            <a:gdLst>
              <a:gd name="T0" fmla="*/ 82 w 108"/>
              <a:gd name="T1" fmla="*/ 89 h 103"/>
              <a:gd name="T2" fmla="*/ 48 w 108"/>
              <a:gd name="T3" fmla="*/ 103 h 103"/>
              <a:gd name="T4" fmla="*/ 0 w 108"/>
              <a:gd name="T5" fmla="*/ 56 h 103"/>
              <a:gd name="T6" fmla="*/ 48 w 108"/>
              <a:gd name="T7" fmla="*/ 8 h 103"/>
              <a:gd name="T8" fmla="*/ 48 w 108"/>
              <a:gd name="T9" fmla="*/ 55 h 103"/>
              <a:gd name="T10" fmla="*/ 82 w 108"/>
              <a:gd name="T11" fmla="*/ 89 h 103"/>
              <a:gd name="T12" fmla="*/ 56 w 108"/>
              <a:gd name="T13" fmla="*/ 48 h 103"/>
              <a:gd name="T14" fmla="*/ 56 w 108"/>
              <a:gd name="T15" fmla="*/ 0 h 103"/>
              <a:gd name="T16" fmla="*/ 104 w 108"/>
              <a:gd name="T17" fmla="*/ 48 h 103"/>
              <a:gd name="T18" fmla="*/ 56 w 108"/>
              <a:gd name="T19" fmla="*/ 48 h 103"/>
              <a:gd name="T20" fmla="*/ 108 w 108"/>
              <a:gd name="T21" fmla="*/ 56 h 103"/>
              <a:gd name="T22" fmla="*/ 94 w 108"/>
              <a:gd name="T23" fmla="*/ 90 h 103"/>
              <a:gd name="T24" fmla="*/ 60 w 108"/>
              <a:gd name="T25" fmla="*/ 56 h 103"/>
              <a:gd name="T26" fmla="*/ 108 w 108"/>
              <a:gd name="T27" fmla="*/ 56 h 1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108" h="103">
                <a:moveTo>
                  <a:pt x="82" y="89"/>
                </a:moveTo>
                <a:cubicBezTo>
                  <a:pt x="73" y="98"/>
                  <a:pt x="61" y="103"/>
                  <a:pt x="48" y="103"/>
                </a:cubicBezTo>
                <a:cubicBezTo>
                  <a:pt x="22" y="103"/>
                  <a:pt x="0" y="82"/>
                  <a:pt x="0" y="56"/>
                </a:cubicBezTo>
                <a:cubicBezTo>
                  <a:pt x="0" y="29"/>
                  <a:pt x="22" y="8"/>
                  <a:pt x="48" y="8"/>
                </a:cubicBezTo>
                <a:cubicBezTo>
                  <a:pt x="48" y="55"/>
                  <a:pt x="48" y="55"/>
                  <a:pt x="48" y="55"/>
                </a:cubicBezTo>
                <a:lnTo>
                  <a:pt x="82" y="89"/>
                </a:lnTo>
                <a:close/>
                <a:moveTo>
                  <a:pt x="56" y="48"/>
                </a:moveTo>
                <a:cubicBezTo>
                  <a:pt x="56" y="0"/>
                  <a:pt x="56" y="0"/>
                  <a:pt x="56" y="0"/>
                </a:cubicBezTo>
                <a:cubicBezTo>
                  <a:pt x="82" y="0"/>
                  <a:pt x="104" y="21"/>
                  <a:pt x="104" y="48"/>
                </a:cubicBezTo>
                <a:lnTo>
                  <a:pt x="56" y="48"/>
                </a:lnTo>
                <a:close/>
                <a:moveTo>
                  <a:pt x="108" y="56"/>
                </a:moveTo>
                <a:cubicBezTo>
                  <a:pt x="108" y="69"/>
                  <a:pt x="102" y="81"/>
                  <a:pt x="94" y="90"/>
                </a:cubicBezTo>
                <a:cubicBezTo>
                  <a:pt x="60" y="56"/>
                  <a:pt x="60" y="56"/>
                  <a:pt x="60" y="56"/>
                </a:cubicBezTo>
                <a:lnTo>
                  <a:pt x="108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3" name="Freeform 90">
            <a:extLst>
              <a:ext uri="{FF2B5EF4-FFF2-40B4-BE49-F238E27FC236}">
                <a16:creationId xmlns:a16="http://schemas.microsoft.com/office/drawing/2014/main" id="{1805BBC0-2399-4589-85EB-40A830F871F8}"/>
              </a:ext>
            </a:extLst>
          </p:cNvPr>
          <p:cNvSpPr>
            <a:spLocks/>
          </p:cNvSpPr>
          <p:nvPr/>
        </p:nvSpPr>
        <p:spPr bwMode="auto">
          <a:xfrm>
            <a:off x="10205069" y="2439969"/>
            <a:ext cx="483496" cy="410775"/>
          </a:xfrm>
          <a:custGeom>
            <a:avLst/>
            <a:gdLst>
              <a:gd name="T0" fmla="*/ 100 w 104"/>
              <a:gd name="T1" fmla="*/ 67 h 88"/>
              <a:gd name="T2" fmla="*/ 99 w 104"/>
              <a:gd name="T3" fmla="*/ 70 h 88"/>
              <a:gd name="T4" fmla="*/ 87 w 104"/>
              <a:gd name="T5" fmla="*/ 72 h 88"/>
              <a:gd name="T6" fmla="*/ 72 w 104"/>
              <a:gd name="T7" fmla="*/ 84 h 88"/>
              <a:gd name="T8" fmla="*/ 72 w 104"/>
              <a:gd name="T9" fmla="*/ 86 h 88"/>
              <a:gd name="T10" fmla="*/ 70 w 104"/>
              <a:gd name="T11" fmla="*/ 88 h 88"/>
              <a:gd name="T12" fmla="*/ 66 w 104"/>
              <a:gd name="T13" fmla="*/ 88 h 88"/>
              <a:gd name="T14" fmla="*/ 64 w 104"/>
              <a:gd name="T15" fmla="*/ 86 h 88"/>
              <a:gd name="T16" fmla="*/ 64 w 104"/>
              <a:gd name="T17" fmla="*/ 50 h 88"/>
              <a:gd name="T18" fmla="*/ 66 w 104"/>
              <a:gd name="T19" fmla="*/ 48 h 88"/>
              <a:gd name="T20" fmla="*/ 70 w 104"/>
              <a:gd name="T21" fmla="*/ 48 h 88"/>
              <a:gd name="T22" fmla="*/ 72 w 104"/>
              <a:gd name="T23" fmla="*/ 50 h 88"/>
              <a:gd name="T24" fmla="*/ 72 w 104"/>
              <a:gd name="T25" fmla="*/ 52 h 88"/>
              <a:gd name="T26" fmla="*/ 85 w 104"/>
              <a:gd name="T27" fmla="*/ 60 h 88"/>
              <a:gd name="T28" fmla="*/ 90 w 104"/>
              <a:gd name="T29" fmla="*/ 60 h 88"/>
              <a:gd name="T30" fmla="*/ 92 w 104"/>
              <a:gd name="T31" fmla="*/ 48 h 88"/>
              <a:gd name="T32" fmla="*/ 52 w 104"/>
              <a:gd name="T33" fmla="*/ 12 h 88"/>
              <a:gd name="T34" fmla="*/ 12 w 104"/>
              <a:gd name="T35" fmla="*/ 48 h 88"/>
              <a:gd name="T36" fmla="*/ 13 w 104"/>
              <a:gd name="T37" fmla="*/ 60 h 88"/>
              <a:gd name="T38" fmla="*/ 18 w 104"/>
              <a:gd name="T39" fmla="*/ 60 h 88"/>
              <a:gd name="T40" fmla="*/ 32 w 104"/>
              <a:gd name="T41" fmla="*/ 52 h 88"/>
              <a:gd name="T42" fmla="*/ 32 w 104"/>
              <a:gd name="T43" fmla="*/ 50 h 88"/>
              <a:gd name="T44" fmla="*/ 34 w 104"/>
              <a:gd name="T45" fmla="*/ 48 h 88"/>
              <a:gd name="T46" fmla="*/ 38 w 104"/>
              <a:gd name="T47" fmla="*/ 48 h 88"/>
              <a:gd name="T48" fmla="*/ 40 w 104"/>
              <a:gd name="T49" fmla="*/ 50 h 88"/>
              <a:gd name="T50" fmla="*/ 40 w 104"/>
              <a:gd name="T51" fmla="*/ 86 h 88"/>
              <a:gd name="T52" fmla="*/ 38 w 104"/>
              <a:gd name="T53" fmla="*/ 88 h 88"/>
              <a:gd name="T54" fmla="*/ 34 w 104"/>
              <a:gd name="T55" fmla="*/ 88 h 88"/>
              <a:gd name="T56" fmla="*/ 32 w 104"/>
              <a:gd name="T57" fmla="*/ 86 h 88"/>
              <a:gd name="T58" fmla="*/ 32 w 104"/>
              <a:gd name="T59" fmla="*/ 84 h 88"/>
              <a:gd name="T60" fmla="*/ 16 w 104"/>
              <a:gd name="T61" fmla="*/ 72 h 88"/>
              <a:gd name="T62" fmla="*/ 5 w 104"/>
              <a:gd name="T63" fmla="*/ 70 h 88"/>
              <a:gd name="T64" fmla="*/ 3 w 104"/>
              <a:gd name="T65" fmla="*/ 67 h 88"/>
              <a:gd name="T66" fmla="*/ 0 w 104"/>
              <a:gd name="T67" fmla="*/ 48 h 88"/>
              <a:gd name="T68" fmla="*/ 52 w 104"/>
              <a:gd name="T69" fmla="*/ 0 h 88"/>
              <a:gd name="T70" fmla="*/ 104 w 104"/>
              <a:gd name="T71" fmla="*/ 48 h 88"/>
              <a:gd name="T72" fmla="*/ 100 w 104"/>
              <a:gd name="T73" fmla="*/ 6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88">
                <a:moveTo>
                  <a:pt x="100" y="67"/>
                </a:moveTo>
                <a:cubicBezTo>
                  <a:pt x="99" y="70"/>
                  <a:pt x="99" y="70"/>
                  <a:pt x="99" y="70"/>
                </a:cubicBezTo>
                <a:cubicBezTo>
                  <a:pt x="87" y="72"/>
                  <a:pt x="87" y="72"/>
                  <a:pt x="87" y="72"/>
                </a:cubicBezTo>
                <a:cubicBezTo>
                  <a:pt x="85" y="79"/>
                  <a:pt x="79" y="84"/>
                  <a:pt x="72" y="84"/>
                </a:cubicBezTo>
                <a:cubicBezTo>
                  <a:pt x="72" y="86"/>
                  <a:pt x="72" y="86"/>
                  <a:pt x="72" y="86"/>
                </a:cubicBezTo>
                <a:cubicBezTo>
                  <a:pt x="72" y="87"/>
                  <a:pt x="71" y="88"/>
                  <a:pt x="70" y="88"/>
                </a:cubicBezTo>
                <a:cubicBezTo>
                  <a:pt x="66" y="88"/>
                  <a:pt x="66" y="88"/>
                  <a:pt x="66" y="88"/>
                </a:cubicBezTo>
                <a:cubicBezTo>
                  <a:pt x="64" y="88"/>
                  <a:pt x="64" y="87"/>
                  <a:pt x="64" y="86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49"/>
                  <a:pt x="64" y="48"/>
                  <a:pt x="66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1" y="48"/>
                  <a:pt x="72" y="49"/>
                  <a:pt x="72" y="50"/>
                </a:cubicBezTo>
                <a:cubicBezTo>
                  <a:pt x="72" y="52"/>
                  <a:pt x="72" y="52"/>
                  <a:pt x="72" y="52"/>
                </a:cubicBezTo>
                <a:cubicBezTo>
                  <a:pt x="78" y="52"/>
                  <a:pt x="83" y="56"/>
                  <a:pt x="85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1" y="56"/>
                  <a:pt x="92" y="52"/>
                  <a:pt x="92" y="48"/>
                </a:cubicBezTo>
                <a:cubicBezTo>
                  <a:pt x="92" y="29"/>
                  <a:pt x="73" y="12"/>
                  <a:pt x="52" y="12"/>
                </a:cubicBezTo>
                <a:cubicBezTo>
                  <a:pt x="30" y="12"/>
                  <a:pt x="12" y="29"/>
                  <a:pt x="12" y="48"/>
                </a:cubicBezTo>
                <a:cubicBezTo>
                  <a:pt x="12" y="52"/>
                  <a:pt x="12" y="56"/>
                  <a:pt x="13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20" y="56"/>
                  <a:pt x="26" y="52"/>
                  <a:pt x="32" y="5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49"/>
                  <a:pt x="32" y="48"/>
                  <a:pt x="34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9" y="48"/>
                  <a:pt x="40" y="49"/>
                  <a:pt x="40" y="50"/>
                </a:cubicBezTo>
                <a:cubicBezTo>
                  <a:pt x="40" y="86"/>
                  <a:pt x="40" y="86"/>
                  <a:pt x="40" y="86"/>
                </a:cubicBezTo>
                <a:cubicBezTo>
                  <a:pt x="40" y="87"/>
                  <a:pt x="39" y="88"/>
                  <a:pt x="38" y="88"/>
                </a:cubicBezTo>
                <a:cubicBezTo>
                  <a:pt x="34" y="88"/>
                  <a:pt x="34" y="88"/>
                  <a:pt x="34" y="88"/>
                </a:cubicBezTo>
                <a:cubicBezTo>
                  <a:pt x="32" y="88"/>
                  <a:pt x="32" y="87"/>
                  <a:pt x="32" y="86"/>
                </a:cubicBezTo>
                <a:cubicBezTo>
                  <a:pt x="32" y="84"/>
                  <a:pt x="32" y="84"/>
                  <a:pt x="32" y="84"/>
                </a:cubicBezTo>
                <a:cubicBezTo>
                  <a:pt x="24" y="84"/>
                  <a:pt x="18" y="79"/>
                  <a:pt x="16" y="72"/>
                </a:cubicBezTo>
                <a:cubicBezTo>
                  <a:pt x="5" y="70"/>
                  <a:pt x="5" y="70"/>
                  <a:pt x="5" y="70"/>
                </a:cubicBezTo>
                <a:cubicBezTo>
                  <a:pt x="3" y="67"/>
                  <a:pt x="3" y="67"/>
                  <a:pt x="3" y="67"/>
                </a:cubicBezTo>
                <a:cubicBezTo>
                  <a:pt x="1" y="61"/>
                  <a:pt x="0" y="54"/>
                  <a:pt x="0" y="48"/>
                </a:cubicBezTo>
                <a:cubicBezTo>
                  <a:pt x="0" y="22"/>
                  <a:pt x="23" y="0"/>
                  <a:pt x="52" y="0"/>
                </a:cubicBezTo>
                <a:cubicBezTo>
                  <a:pt x="80" y="0"/>
                  <a:pt x="104" y="22"/>
                  <a:pt x="104" y="48"/>
                </a:cubicBezTo>
                <a:cubicBezTo>
                  <a:pt x="104" y="54"/>
                  <a:pt x="102" y="61"/>
                  <a:pt x="100" y="6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aphicFrame>
        <p:nvGraphicFramePr>
          <p:cNvPr id="34" name="Chart 33">
            <a:extLst>
              <a:ext uri="{FF2B5EF4-FFF2-40B4-BE49-F238E27FC236}">
                <a16:creationId xmlns:a16="http://schemas.microsoft.com/office/drawing/2014/main" id="{85F4D7FF-DFF1-4391-8EB6-E377875678D6}"/>
              </a:ext>
            </a:extLst>
          </p:cNvPr>
          <p:cNvGraphicFramePr/>
          <p:nvPr>
            <p:extLst>
              <p:ext uri="{D42A27DB-BD31-4B8C-83A1-F6EECF244321}">
                <p14:modId xmlns:p14="http://schemas.microsoft.com/office/powerpoint/2010/main" val="206603924"/>
              </p:ext>
            </p:extLst>
          </p:nvPr>
        </p:nvGraphicFramePr>
        <p:xfrm>
          <a:off x="452054" y="3188220"/>
          <a:ext cx="5371974" cy="3141460"/>
        </p:xfrm>
        <a:graphic>
          <a:graphicData uri="http://schemas.openxmlformats.org/drawingml/2006/chart">
            <c:chart xmlns:c="http://schemas.openxmlformats.org/drawingml/2006/chart" xmlns:r="http://schemas.openxmlformats.org/officeDocument/2006/relationships" r:id="rId2"/>
          </a:graphicData>
        </a:graphic>
      </p:graphicFrame>
      <p:sp>
        <p:nvSpPr>
          <p:cNvPr id="35" name="TextBox 34">
            <a:extLst>
              <a:ext uri="{FF2B5EF4-FFF2-40B4-BE49-F238E27FC236}">
                <a16:creationId xmlns:a16="http://schemas.microsoft.com/office/drawing/2014/main" id="{3ED02274-4A0F-4F1A-9423-4DE566CC8F21}"/>
              </a:ext>
            </a:extLst>
          </p:cNvPr>
          <p:cNvSpPr txBox="1"/>
          <p:nvPr/>
        </p:nvSpPr>
        <p:spPr>
          <a:xfrm>
            <a:off x="393465" y="1917171"/>
            <a:ext cx="2279791" cy="4205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2133" b="1" dirty="0">
                <a:latin typeface="+mj-lt"/>
              </a:rPr>
              <a:t>Sales Analysis</a:t>
            </a:r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A15BD9FF-1723-46D0-89BD-4665EF8ED572}"/>
              </a:ext>
            </a:extLst>
          </p:cNvPr>
          <p:cNvSpPr txBox="1"/>
          <p:nvPr/>
        </p:nvSpPr>
        <p:spPr>
          <a:xfrm>
            <a:off x="1979726" y="2319937"/>
            <a:ext cx="3877639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Of shopping carts are abandoned right before the transaction its completed. Suitable for all categories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6083DBA6-3993-4E60-930E-9BCF74FB5386}"/>
              </a:ext>
            </a:extLst>
          </p:cNvPr>
          <p:cNvSpPr txBox="1"/>
          <p:nvPr/>
        </p:nvSpPr>
        <p:spPr>
          <a:xfrm>
            <a:off x="522545" y="2320684"/>
            <a:ext cx="1383712" cy="83099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4800" b="1" dirty="0">
                <a:solidFill>
                  <a:schemeClr val="accent1"/>
                </a:solidFill>
                <a:latin typeface="+mj-lt"/>
              </a:rPr>
              <a:t>87%</a:t>
            </a:r>
            <a:endParaRPr lang="id-ID" sz="4800" b="1" dirty="0">
              <a:solidFill>
                <a:schemeClr val="accent1"/>
              </a:solidFill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670528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5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1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1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1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1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7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20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25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3000"/>
                            </p:stCondLst>
                            <p:childTnLst>
                              <p:par>
                                <p:cTn id="8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2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3500"/>
                            </p:stCondLst>
                            <p:childTnLst>
                              <p:par>
                                <p:cTn id="8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34">
                                            <p:graphicEl>
                                              <a:chart seriesIdx="-3" categoryIdx="-3" bldStep="gridLegend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4000"/>
                            </p:stCondLst>
                            <p:childTnLst>
                              <p:par>
                                <p:cTn id="8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0" dur="500"/>
                                        <p:tgtEl>
                                          <p:spTgt spid="34">
                                            <p:graphicEl>
                                              <a:chart seriesIdx="0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4500"/>
                            </p:stCondLst>
                            <p:childTnLst>
                              <p:par>
                                <p:cTn id="9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4" dur="500"/>
                                        <p:tgtEl>
                                          <p:spTgt spid="34">
                                            <p:graphicEl>
                                              <a:chart seriesIdx="1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5000"/>
                            </p:stCondLst>
                            <p:childTnLst>
                              <p:par>
                                <p:cTn id="9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34">
                                            <p:graphicEl>
                                              <a:chart seriesIdx="2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5500"/>
                            </p:stCondLst>
                            <p:childTnLst>
                              <p:par>
                                <p:cTn id="10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2" dur="500"/>
                                        <p:tgtEl>
                                          <p:spTgt spid="34">
                                            <p:graphicEl>
                                              <a:chart seriesIdx="3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6000"/>
                            </p:stCondLst>
                            <p:childTnLst>
                              <p:par>
                                <p:cTn id="10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06" dur="500"/>
                                        <p:tgtEl>
                                          <p:spTgt spid="34">
                                            <p:graphicEl>
                                              <a:chart seriesIdx="4" categoryIdx="-4" bldStep="series"/>
                                            </p:graphic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  <p:bldP spid="22" grpId="0" animBg="1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 animBg="1"/>
      <p:bldP spid="33" grpId="0" animBg="1"/>
      <p:bldGraphic spid="34" grpId="0" uiExpand="1">
        <p:bldSub>
          <a:bldChart bld="series"/>
        </p:bldSub>
      </p:bldGraphic>
      <p:bldP spid="35" grpId="0"/>
      <p:bldP spid="36" grpId="0"/>
      <p:bldP spid="37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E317C88-D739-49E9-992D-4D7920FE417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TIE PUZZLE</a:t>
            </a:r>
          </a:p>
        </p:txBody>
      </p:sp>
      <p:sp>
        <p:nvSpPr>
          <p:cNvPr id="28" name="Freeform 7">
            <a:extLst>
              <a:ext uri="{FF2B5EF4-FFF2-40B4-BE49-F238E27FC236}">
                <a16:creationId xmlns:a16="http://schemas.microsoft.com/office/drawing/2014/main" id="{FDB5D02D-C771-4B93-B9B9-446758E9EF3D}"/>
              </a:ext>
            </a:extLst>
          </p:cNvPr>
          <p:cNvSpPr>
            <a:spLocks/>
          </p:cNvSpPr>
          <p:nvPr/>
        </p:nvSpPr>
        <p:spPr bwMode="auto">
          <a:xfrm>
            <a:off x="5587757" y="2128576"/>
            <a:ext cx="1024179" cy="1157970"/>
          </a:xfrm>
          <a:custGeom>
            <a:avLst/>
            <a:gdLst>
              <a:gd name="T0" fmla="*/ 160 w 280"/>
              <a:gd name="T1" fmla="*/ 203 h 318"/>
              <a:gd name="T2" fmla="*/ 280 w 280"/>
              <a:gd name="T3" fmla="*/ 203 h 318"/>
              <a:gd name="T4" fmla="*/ 239 w 280"/>
              <a:gd name="T5" fmla="*/ 0 h 318"/>
              <a:gd name="T6" fmla="*/ 40 w 280"/>
              <a:gd name="T7" fmla="*/ 0 h 318"/>
              <a:gd name="T8" fmla="*/ 0 w 280"/>
              <a:gd name="T9" fmla="*/ 201 h 318"/>
              <a:gd name="T10" fmla="*/ 120 w 280"/>
              <a:gd name="T11" fmla="*/ 201 h 318"/>
              <a:gd name="T12" fmla="*/ 127 w 280"/>
              <a:gd name="T13" fmla="*/ 208 h 318"/>
              <a:gd name="T14" fmla="*/ 127 w 280"/>
              <a:gd name="T15" fmla="*/ 246 h 318"/>
              <a:gd name="T16" fmla="*/ 124 w 280"/>
              <a:gd name="T17" fmla="*/ 252 h 318"/>
              <a:gd name="T18" fmla="*/ 102 w 280"/>
              <a:gd name="T19" fmla="*/ 283 h 318"/>
              <a:gd name="T20" fmla="*/ 138 w 280"/>
              <a:gd name="T21" fmla="*/ 318 h 318"/>
              <a:gd name="T22" fmla="*/ 183 w 280"/>
              <a:gd name="T23" fmla="*/ 287 h 318"/>
              <a:gd name="T24" fmla="*/ 156 w 280"/>
              <a:gd name="T25" fmla="*/ 251 h 318"/>
              <a:gd name="T26" fmla="*/ 151 w 280"/>
              <a:gd name="T27" fmla="*/ 244 h 318"/>
              <a:gd name="T28" fmla="*/ 152 w 280"/>
              <a:gd name="T29" fmla="*/ 210 h 318"/>
              <a:gd name="T30" fmla="*/ 160 w 280"/>
              <a:gd name="T31" fmla="*/ 203 h 31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80" h="318">
                <a:moveTo>
                  <a:pt x="160" y="203"/>
                </a:moveTo>
                <a:cubicBezTo>
                  <a:pt x="280" y="203"/>
                  <a:pt x="280" y="203"/>
                  <a:pt x="280" y="203"/>
                </a:cubicBezTo>
                <a:cubicBezTo>
                  <a:pt x="239" y="0"/>
                  <a:pt x="239" y="0"/>
                  <a:pt x="239" y="0"/>
                </a:cubicBezTo>
                <a:cubicBezTo>
                  <a:pt x="40" y="0"/>
                  <a:pt x="40" y="0"/>
                  <a:pt x="40" y="0"/>
                </a:cubicBezTo>
                <a:cubicBezTo>
                  <a:pt x="0" y="201"/>
                  <a:pt x="0" y="201"/>
                  <a:pt x="0" y="201"/>
                </a:cubicBezTo>
                <a:cubicBezTo>
                  <a:pt x="120" y="201"/>
                  <a:pt x="120" y="201"/>
                  <a:pt x="120" y="201"/>
                </a:cubicBezTo>
                <a:cubicBezTo>
                  <a:pt x="124" y="201"/>
                  <a:pt x="127" y="204"/>
                  <a:pt x="127" y="208"/>
                </a:cubicBezTo>
                <a:cubicBezTo>
                  <a:pt x="127" y="246"/>
                  <a:pt x="127" y="246"/>
                  <a:pt x="127" y="246"/>
                </a:cubicBezTo>
                <a:cubicBezTo>
                  <a:pt x="127" y="249"/>
                  <a:pt x="126" y="251"/>
                  <a:pt x="124" y="252"/>
                </a:cubicBezTo>
                <a:cubicBezTo>
                  <a:pt x="118" y="256"/>
                  <a:pt x="102" y="270"/>
                  <a:pt x="102" y="283"/>
                </a:cubicBezTo>
                <a:cubicBezTo>
                  <a:pt x="102" y="300"/>
                  <a:pt x="115" y="318"/>
                  <a:pt x="138" y="318"/>
                </a:cubicBezTo>
                <a:cubicBezTo>
                  <a:pt x="163" y="318"/>
                  <a:pt x="182" y="304"/>
                  <a:pt x="183" y="287"/>
                </a:cubicBezTo>
                <a:cubicBezTo>
                  <a:pt x="184" y="261"/>
                  <a:pt x="157" y="251"/>
                  <a:pt x="156" y="251"/>
                </a:cubicBezTo>
                <a:cubicBezTo>
                  <a:pt x="153" y="250"/>
                  <a:pt x="151" y="247"/>
                  <a:pt x="151" y="244"/>
                </a:cubicBezTo>
                <a:cubicBezTo>
                  <a:pt x="152" y="210"/>
                  <a:pt x="152" y="210"/>
                  <a:pt x="152" y="210"/>
                </a:cubicBezTo>
                <a:cubicBezTo>
                  <a:pt x="153" y="206"/>
                  <a:pt x="156" y="203"/>
                  <a:pt x="160" y="20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29" name="Freeform 5">
            <a:extLst>
              <a:ext uri="{FF2B5EF4-FFF2-40B4-BE49-F238E27FC236}">
                <a16:creationId xmlns:a16="http://schemas.microsoft.com/office/drawing/2014/main" id="{17DC57D8-8E48-42A8-8715-5DD4EC5B0C1D}"/>
              </a:ext>
            </a:extLst>
          </p:cNvPr>
          <p:cNvSpPr>
            <a:spLocks/>
          </p:cNvSpPr>
          <p:nvPr/>
        </p:nvSpPr>
        <p:spPr bwMode="auto">
          <a:xfrm>
            <a:off x="5521630" y="1403503"/>
            <a:ext cx="1151817" cy="655107"/>
          </a:xfrm>
          <a:custGeom>
            <a:avLst/>
            <a:gdLst>
              <a:gd name="T0" fmla="*/ 315 w 315"/>
              <a:gd name="T1" fmla="*/ 135 h 180"/>
              <a:gd name="T2" fmla="*/ 276 w 315"/>
              <a:gd name="T3" fmla="*/ 180 h 180"/>
              <a:gd name="T4" fmla="*/ 39 w 315"/>
              <a:gd name="T5" fmla="*/ 180 h 180"/>
              <a:gd name="T6" fmla="*/ 0 w 315"/>
              <a:gd name="T7" fmla="*/ 135 h 180"/>
              <a:gd name="T8" fmla="*/ 0 w 315"/>
              <a:gd name="T9" fmla="*/ 45 h 180"/>
              <a:gd name="T10" fmla="*/ 39 w 315"/>
              <a:gd name="T11" fmla="*/ 0 h 180"/>
              <a:gd name="T12" fmla="*/ 276 w 315"/>
              <a:gd name="T13" fmla="*/ 0 h 180"/>
              <a:gd name="T14" fmla="*/ 315 w 315"/>
              <a:gd name="T15" fmla="*/ 45 h 180"/>
              <a:gd name="T16" fmla="*/ 315 w 315"/>
              <a:gd name="T17" fmla="*/ 135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315" h="180">
                <a:moveTo>
                  <a:pt x="315" y="135"/>
                </a:moveTo>
                <a:cubicBezTo>
                  <a:pt x="315" y="160"/>
                  <a:pt x="297" y="180"/>
                  <a:pt x="276" y="180"/>
                </a:cubicBezTo>
                <a:cubicBezTo>
                  <a:pt x="39" y="180"/>
                  <a:pt x="39" y="180"/>
                  <a:pt x="39" y="180"/>
                </a:cubicBezTo>
                <a:cubicBezTo>
                  <a:pt x="18" y="180"/>
                  <a:pt x="0" y="160"/>
                  <a:pt x="0" y="135"/>
                </a:cubicBezTo>
                <a:cubicBezTo>
                  <a:pt x="0" y="45"/>
                  <a:pt x="0" y="45"/>
                  <a:pt x="0" y="45"/>
                </a:cubicBezTo>
                <a:cubicBezTo>
                  <a:pt x="0" y="20"/>
                  <a:pt x="18" y="0"/>
                  <a:pt x="39" y="0"/>
                </a:cubicBezTo>
                <a:cubicBezTo>
                  <a:pt x="276" y="0"/>
                  <a:pt x="276" y="0"/>
                  <a:pt x="276" y="0"/>
                </a:cubicBezTo>
                <a:cubicBezTo>
                  <a:pt x="297" y="0"/>
                  <a:pt x="315" y="20"/>
                  <a:pt x="315" y="45"/>
                </a:cubicBezTo>
                <a:lnTo>
                  <a:pt x="315" y="135"/>
                </a:ln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0" name="Freeform 8">
            <a:extLst>
              <a:ext uri="{FF2B5EF4-FFF2-40B4-BE49-F238E27FC236}">
                <a16:creationId xmlns:a16="http://schemas.microsoft.com/office/drawing/2014/main" id="{5B404F6B-E070-4244-92CE-E0535A567C66}"/>
              </a:ext>
            </a:extLst>
          </p:cNvPr>
          <p:cNvSpPr>
            <a:spLocks/>
          </p:cNvSpPr>
          <p:nvPr/>
        </p:nvSpPr>
        <p:spPr bwMode="auto">
          <a:xfrm>
            <a:off x="6073704" y="2922085"/>
            <a:ext cx="811962" cy="1328665"/>
          </a:xfrm>
          <a:custGeom>
            <a:avLst/>
            <a:gdLst>
              <a:gd name="T0" fmla="*/ 150 w 222"/>
              <a:gd name="T1" fmla="*/ 0 h 365"/>
              <a:gd name="T2" fmla="*/ 34 w 222"/>
              <a:gd name="T3" fmla="*/ 0 h 365"/>
              <a:gd name="T4" fmla="*/ 34 w 222"/>
              <a:gd name="T5" fmla="*/ 21 h 365"/>
              <a:gd name="T6" fmla="*/ 65 w 222"/>
              <a:gd name="T7" fmla="*/ 70 h 365"/>
              <a:gd name="T8" fmla="*/ 5 w 222"/>
              <a:gd name="T9" fmla="*/ 115 h 365"/>
              <a:gd name="T10" fmla="*/ 2 w 222"/>
              <a:gd name="T11" fmla="*/ 115 h 365"/>
              <a:gd name="T12" fmla="*/ 2 w 222"/>
              <a:gd name="T13" fmla="*/ 221 h 365"/>
              <a:gd name="T14" fmla="*/ 25 w 222"/>
              <a:gd name="T15" fmla="*/ 222 h 365"/>
              <a:gd name="T16" fmla="*/ 73 w 222"/>
              <a:gd name="T17" fmla="*/ 191 h 365"/>
              <a:gd name="T18" fmla="*/ 117 w 222"/>
              <a:gd name="T19" fmla="*/ 250 h 365"/>
              <a:gd name="T20" fmla="*/ 68 w 222"/>
              <a:gd name="T21" fmla="*/ 300 h 365"/>
              <a:gd name="T22" fmla="*/ 28 w 222"/>
              <a:gd name="T23" fmla="*/ 275 h 365"/>
              <a:gd name="T24" fmla="*/ 0 w 222"/>
              <a:gd name="T25" fmla="*/ 275 h 365"/>
              <a:gd name="T26" fmla="*/ 0 w 222"/>
              <a:gd name="T27" fmla="*/ 365 h 365"/>
              <a:gd name="T28" fmla="*/ 222 w 222"/>
              <a:gd name="T29" fmla="*/ 365 h 365"/>
              <a:gd name="T30" fmla="*/ 150 w 222"/>
              <a:gd name="T31" fmla="*/ 0 h 3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22" h="365">
                <a:moveTo>
                  <a:pt x="150" y="0"/>
                </a:moveTo>
                <a:cubicBezTo>
                  <a:pt x="34" y="0"/>
                  <a:pt x="34" y="0"/>
                  <a:pt x="34" y="0"/>
                </a:cubicBezTo>
                <a:cubicBezTo>
                  <a:pt x="34" y="21"/>
                  <a:pt x="34" y="21"/>
                  <a:pt x="34" y="21"/>
                </a:cubicBezTo>
                <a:cubicBezTo>
                  <a:pt x="44" y="26"/>
                  <a:pt x="66" y="41"/>
                  <a:pt x="65" y="70"/>
                </a:cubicBezTo>
                <a:cubicBezTo>
                  <a:pt x="64" y="95"/>
                  <a:pt x="38" y="115"/>
                  <a:pt x="5" y="115"/>
                </a:cubicBezTo>
                <a:cubicBezTo>
                  <a:pt x="4" y="115"/>
                  <a:pt x="3" y="115"/>
                  <a:pt x="2" y="115"/>
                </a:cubicBezTo>
                <a:cubicBezTo>
                  <a:pt x="2" y="221"/>
                  <a:pt x="2" y="221"/>
                  <a:pt x="2" y="221"/>
                </a:cubicBezTo>
                <a:cubicBezTo>
                  <a:pt x="25" y="222"/>
                  <a:pt x="25" y="222"/>
                  <a:pt x="25" y="222"/>
                </a:cubicBezTo>
                <a:cubicBezTo>
                  <a:pt x="31" y="209"/>
                  <a:pt x="47" y="190"/>
                  <a:pt x="73" y="191"/>
                </a:cubicBezTo>
                <a:cubicBezTo>
                  <a:pt x="98" y="191"/>
                  <a:pt x="117" y="217"/>
                  <a:pt x="117" y="250"/>
                </a:cubicBezTo>
                <a:cubicBezTo>
                  <a:pt x="117" y="282"/>
                  <a:pt x="92" y="300"/>
                  <a:pt x="68" y="300"/>
                </a:cubicBezTo>
                <a:cubicBezTo>
                  <a:pt x="49" y="300"/>
                  <a:pt x="33" y="282"/>
                  <a:pt x="28" y="275"/>
                </a:cubicBezTo>
                <a:cubicBezTo>
                  <a:pt x="0" y="275"/>
                  <a:pt x="0" y="275"/>
                  <a:pt x="0" y="275"/>
                </a:cubicBezTo>
                <a:cubicBezTo>
                  <a:pt x="0" y="365"/>
                  <a:pt x="0" y="365"/>
                  <a:pt x="0" y="365"/>
                </a:cubicBezTo>
                <a:cubicBezTo>
                  <a:pt x="222" y="365"/>
                  <a:pt x="222" y="365"/>
                  <a:pt x="222" y="365"/>
                </a:cubicBezTo>
                <a:lnTo>
                  <a:pt x="150" y="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1" name="Freeform 9">
            <a:extLst>
              <a:ext uri="{FF2B5EF4-FFF2-40B4-BE49-F238E27FC236}">
                <a16:creationId xmlns:a16="http://schemas.microsoft.com/office/drawing/2014/main" id="{0A1FC9F6-4A58-4689-96AE-2A64943DBC53}"/>
              </a:ext>
            </a:extLst>
          </p:cNvPr>
          <p:cNvSpPr>
            <a:spLocks/>
          </p:cNvSpPr>
          <p:nvPr/>
        </p:nvSpPr>
        <p:spPr bwMode="auto">
          <a:xfrm>
            <a:off x="5309413" y="2914397"/>
            <a:ext cx="1141053" cy="1336356"/>
          </a:xfrm>
          <a:custGeom>
            <a:avLst/>
            <a:gdLst>
              <a:gd name="T0" fmla="*/ 248 w 312"/>
              <a:gd name="T1" fmla="*/ 268 h 367"/>
              <a:gd name="T2" fmla="*/ 277 w 312"/>
              <a:gd name="T3" fmla="*/ 287 h 367"/>
              <a:gd name="T4" fmla="*/ 312 w 312"/>
              <a:gd name="T5" fmla="*/ 252 h 367"/>
              <a:gd name="T6" fmla="*/ 281 w 312"/>
              <a:gd name="T7" fmla="*/ 207 h 367"/>
              <a:gd name="T8" fmla="*/ 280 w 312"/>
              <a:gd name="T9" fmla="*/ 207 h 367"/>
              <a:gd name="T10" fmla="*/ 247 w 312"/>
              <a:gd name="T11" fmla="*/ 230 h 367"/>
              <a:gd name="T12" fmla="*/ 243 w 312"/>
              <a:gd name="T13" fmla="*/ 239 h 367"/>
              <a:gd name="T14" fmla="*/ 197 w 312"/>
              <a:gd name="T15" fmla="*/ 237 h 367"/>
              <a:gd name="T16" fmla="*/ 197 w 312"/>
              <a:gd name="T17" fmla="*/ 114 h 367"/>
              <a:gd name="T18" fmla="*/ 163 w 312"/>
              <a:gd name="T19" fmla="*/ 67 h 367"/>
              <a:gd name="T20" fmla="*/ 188 w 312"/>
              <a:gd name="T21" fmla="*/ 26 h 367"/>
              <a:gd name="T22" fmla="*/ 188 w 312"/>
              <a:gd name="T23" fmla="*/ 0 h 367"/>
              <a:gd name="T24" fmla="*/ 73 w 312"/>
              <a:gd name="T25" fmla="*/ 0 h 367"/>
              <a:gd name="T26" fmla="*/ 0 w 312"/>
              <a:gd name="T27" fmla="*/ 367 h 367"/>
              <a:gd name="T28" fmla="*/ 195 w 312"/>
              <a:gd name="T29" fmla="*/ 367 h 367"/>
              <a:gd name="T30" fmla="*/ 195 w 312"/>
              <a:gd name="T31" fmla="*/ 262 h 367"/>
              <a:gd name="T32" fmla="*/ 244 w 312"/>
              <a:gd name="T33" fmla="*/ 262 h 367"/>
              <a:gd name="T34" fmla="*/ 248 w 312"/>
              <a:gd name="T35" fmla="*/ 268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</a:cxnLst>
            <a:rect l="0" t="0" r="r" b="b"/>
            <a:pathLst>
              <a:path w="312" h="367">
                <a:moveTo>
                  <a:pt x="248" y="268"/>
                </a:moveTo>
                <a:cubicBezTo>
                  <a:pt x="255" y="277"/>
                  <a:pt x="267" y="287"/>
                  <a:pt x="277" y="287"/>
                </a:cubicBezTo>
                <a:cubicBezTo>
                  <a:pt x="291" y="287"/>
                  <a:pt x="312" y="278"/>
                  <a:pt x="312" y="252"/>
                </a:cubicBezTo>
                <a:cubicBezTo>
                  <a:pt x="312" y="227"/>
                  <a:pt x="299" y="208"/>
                  <a:pt x="281" y="207"/>
                </a:cubicBezTo>
                <a:cubicBezTo>
                  <a:pt x="281" y="207"/>
                  <a:pt x="281" y="207"/>
                  <a:pt x="280" y="207"/>
                </a:cubicBezTo>
                <a:cubicBezTo>
                  <a:pt x="259" y="207"/>
                  <a:pt x="249" y="226"/>
                  <a:pt x="247" y="230"/>
                </a:cubicBezTo>
                <a:cubicBezTo>
                  <a:pt x="243" y="239"/>
                  <a:pt x="243" y="239"/>
                  <a:pt x="243" y="239"/>
                </a:cubicBezTo>
                <a:cubicBezTo>
                  <a:pt x="197" y="237"/>
                  <a:pt x="197" y="237"/>
                  <a:pt x="197" y="237"/>
                </a:cubicBezTo>
                <a:cubicBezTo>
                  <a:pt x="197" y="114"/>
                  <a:pt x="197" y="114"/>
                  <a:pt x="197" y="114"/>
                </a:cubicBezTo>
                <a:cubicBezTo>
                  <a:pt x="175" y="107"/>
                  <a:pt x="163" y="87"/>
                  <a:pt x="163" y="67"/>
                </a:cubicBezTo>
                <a:cubicBezTo>
                  <a:pt x="163" y="48"/>
                  <a:pt x="181" y="32"/>
                  <a:pt x="188" y="26"/>
                </a:cubicBezTo>
                <a:cubicBezTo>
                  <a:pt x="188" y="0"/>
                  <a:pt x="188" y="0"/>
                  <a:pt x="188" y="0"/>
                </a:cubicBezTo>
                <a:cubicBezTo>
                  <a:pt x="73" y="0"/>
                  <a:pt x="73" y="0"/>
                  <a:pt x="73" y="0"/>
                </a:cubicBezTo>
                <a:cubicBezTo>
                  <a:pt x="0" y="367"/>
                  <a:pt x="0" y="367"/>
                  <a:pt x="0" y="367"/>
                </a:cubicBezTo>
                <a:cubicBezTo>
                  <a:pt x="195" y="367"/>
                  <a:pt x="195" y="367"/>
                  <a:pt x="195" y="367"/>
                </a:cubicBezTo>
                <a:cubicBezTo>
                  <a:pt x="195" y="262"/>
                  <a:pt x="195" y="262"/>
                  <a:pt x="195" y="262"/>
                </a:cubicBezTo>
                <a:cubicBezTo>
                  <a:pt x="244" y="262"/>
                  <a:pt x="244" y="262"/>
                  <a:pt x="244" y="262"/>
                </a:cubicBezTo>
                <a:lnTo>
                  <a:pt x="248" y="268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2" name="Freeform 10">
            <a:extLst>
              <a:ext uri="{FF2B5EF4-FFF2-40B4-BE49-F238E27FC236}">
                <a16:creationId xmlns:a16="http://schemas.microsoft.com/office/drawing/2014/main" id="{267B0F39-B8E0-4CFE-B05F-06740EA685A7}"/>
              </a:ext>
            </a:extLst>
          </p:cNvPr>
          <p:cNvSpPr>
            <a:spLocks/>
          </p:cNvSpPr>
          <p:nvPr/>
        </p:nvSpPr>
        <p:spPr bwMode="auto">
          <a:xfrm>
            <a:off x="5123337" y="4301498"/>
            <a:ext cx="899618" cy="1147204"/>
          </a:xfrm>
          <a:custGeom>
            <a:avLst/>
            <a:gdLst>
              <a:gd name="T0" fmla="*/ 6 w 246"/>
              <a:gd name="T1" fmla="*/ 214 h 315"/>
              <a:gd name="T2" fmla="*/ 23 w 246"/>
              <a:gd name="T3" fmla="*/ 294 h 315"/>
              <a:gd name="T4" fmla="*/ 39 w 246"/>
              <a:gd name="T5" fmla="*/ 315 h 315"/>
              <a:gd name="T6" fmla="*/ 119 w 246"/>
              <a:gd name="T7" fmla="*/ 315 h 315"/>
              <a:gd name="T8" fmla="*/ 119 w 246"/>
              <a:gd name="T9" fmla="*/ 292 h 315"/>
              <a:gd name="T10" fmla="*/ 91 w 246"/>
              <a:gd name="T11" fmla="*/ 247 h 315"/>
              <a:gd name="T12" fmla="*/ 101 w 246"/>
              <a:gd name="T13" fmla="*/ 216 h 315"/>
              <a:gd name="T14" fmla="*/ 145 w 246"/>
              <a:gd name="T15" fmla="*/ 202 h 315"/>
              <a:gd name="T16" fmla="*/ 202 w 246"/>
              <a:gd name="T17" fmla="*/ 244 h 315"/>
              <a:gd name="T18" fmla="*/ 173 w 246"/>
              <a:gd name="T19" fmla="*/ 294 h 315"/>
              <a:gd name="T20" fmla="*/ 173 w 246"/>
              <a:gd name="T21" fmla="*/ 314 h 315"/>
              <a:gd name="T22" fmla="*/ 246 w 246"/>
              <a:gd name="T23" fmla="*/ 314 h 315"/>
              <a:gd name="T24" fmla="*/ 246 w 246"/>
              <a:gd name="T25" fmla="*/ 0 h 315"/>
              <a:gd name="T26" fmla="*/ 48 w 246"/>
              <a:gd name="T27" fmla="*/ 0 h 315"/>
              <a:gd name="T28" fmla="*/ 6 w 246"/>
              <a:gd name="T29" fmla="*/ 214 h 31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246" h="315">
                <a:moveTo>
                  <a:pt x="6" y="214"/>
                </a:moveTo>
                <a:cubicBezTo>
                  <a:pt x="0" y="238"/>
                  <a:pt x="8" y="274"/>
                  <a:pt x="23" y="294"/>
                </a:cubicBezTo>
                <a:cubicBezTo>
                  <a:pt x="39" y="315"/>
                  <a:pt x="39" y="315"/>
                  <a:pt x="39" y="315"/>
                </a:cubicBezTo>
                <a:cubicBezTo>
                  <a:pt x="119" y="315"/>
                  <a:pt x="119" y="315"/>
                  <a:pt x="119" y="315"/>
                </a:cubicBezTo>
                <a:cubicBezTo>
                  <a:pt x="119" y="292"/>
                  <a:pt x="119" y="292"/>
                  <a:pt x="119" y="292"/>
                </a:cubicBezTo>
                <a:cubicBezTo>
                  <a:pt x="107" y="287"/>
                  <a:pt x="91" y="273"/>
                  <a:pt x="91" y="247"/>
                </a:cubicBezTo>
                <a:cubicBezTo>
                  <a:pt x="90" y="234"/>
                  <a:pt x="94" y="224"/>
                  <a:pt x="101" y="216"/>
                </a:cubicBezTo>
                <a:cubicBezTo>
                  <a:pt x="110" y="207"/>
                  <a:pt x="124" y="202"/>
                  <a:pt x="145" y="202"/>
                </a:cubicBezTo>
                <a:cubicBezTo>
                  <a:pt x="159" y="202"/>
                  <a:pt x="201" y="202"/>
                  <a:pt x="202" y="244"/>
                </a:cubicBezTo>
                <a:cubicBezTo>
                  <a:pt x="203" y="274"/>
                  <a:pt x="183" y="288"/>
                  <a:pt x="173" y="294"/>
                </a:cubicBezTo>
                <a:cubicBezTo>
                  <a:pt x="173" y="314"/>
                  <a:pt x="173" y="314"/>
                  <a:pt x="173" y="314"/>
                </a:cubicBezTo>
                <a:cubicBezTo>
                  <a:pt x="246" y="314"/>
                  <a:pt x="246" y="314"/>
                  <a:pt x="246" y="314"/>
                </a:cubicBezTo>
                <a:cubicBezTo>
                  <a:pt x="246" y="0"/>
                  <a:pt x="246" y="0"/>
                  <a:pt x="246" y="0"/>
                </a:cubicBezTo>
                <a:cubicBezTo>
                  <a:pt x="48" y="0"/>
                  <a:pt x="48" y="0"/>
                  <a:pt x="48" y="0"/>
                </a:cubicBezTo>
                <a:lnTo>
                  <a:pt x="6" y="214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3" name="Freeform 11">
            <a:extLst>
              <a:ext uri="{FF2B5EF4-FFF2-40B4-BE49-F238E27FC236}">
                <a16:creationId xmlns:a16="http://schemas.microsoft.com/office/drawing/2014/main" id="{CC33738E-3744-49EC-868B-3F13983F5A03}"/>
              </a:ext>
            </a:extLst>
          </p:cNvPr>
          <p:cNvSpPr>
            <a:spLocks/>
          </p:cNvSpPr>
          <p:nvPr/>
        </p:nvSpPr>
        <p:spPr bwMode="auto">
          <a:xfrm>
            <a:off x="6073702" y="4301498"/>
            <a:ext cx="994962" cy="1573177"/>
          </a:xfrm>
          <a:custGeom>
            <a:avLst/>
            <a:gdLst>
              <a:gd name="T0" fmla="*/ 98 w 272"/>
              <a:gd name="T1" fmla="*/ 313 h 432"/>
              <a:gd name="T2" fmla="*/ 236 w 272"/>
              <a:gd name="T3" fmla="*/ 313 h 432"/>
              <a:gd name="T4" fmla="*/ 250 w 272"/>
              <a:gd name="T5" fmla="*/ 294 h 432"/>
              <a:gd name="T6" fmla="*/ 267 w 272"/>
              <a:gd name="T7" fmla="*/ 214 h 432"/>
              <a:gd name="T8" fmla="*/ 225 w 272"/>
              <a:gd name="T9" fmla="*/ 0 h 432"/>
              <a:gd name="T10" fmla="*/ 0 w 272"/>
              <a:gd name="T11" fmla="*/ 0 h 432"/>
              <a:gd name="T12" fmla="*/ 0 w 272"/>
              <a:gd name="T13" fmla="*/ 315 h 432"/>
              <a:gd name="T14" fmla="*/ 59 w 272"/>
              <a:gd name="T15" fmla="*/ 315 h 432"/>
              <a:gd name="T16" fmla="*/ 67 w 272"/>
              <a:gd name="T17" fmla="*/ 322 h 432"/>
              <a:gd name="T18" fmla="*/ 67 w 272"/>
              <a:gd name="T19" fmla="*/ 359 h 432"/>
              <a:gd name="T20" fmla="*/ 64 w 272"/>
              <a:gd name="T21" fmla="*/ 365 h 432"/>
              <a:gd name="T22" fmla="*/ 40 w 272"/>
              <a:gd name="T23" fmla="*/ 399 h 432"/>
              <a:gd name="T24" fmla="*/ 48 w 272"/>
              <a:gd name="T25" fmla="*/ 421 h 432"/>
              <a:gd name="T26" fmla="*/ 77 w 272"/>
              <a:gd name="T27" fmla="*/ 432 h 432"/>
              <a:gd name="T28" fmla="*/ 122 w 272"/>
              <a:gd name="T29" fmla="*/ 404 h 432"/>
              <a:gd name="T30" fmla="*/ 94 w 272"/>
              <a:gd name="T31" fmla="*/ 362 h 432"/>
              <a:gd name="T32" fmla="*/ 91 w 272"/>
              <a:gd name="T33" fmla="*/ 356 h 432"/>
              <a:gd name="T34" fmla="*/ 91 w 272"/>
              <a:gd name="T35" fmla="*/ 320 h 432"/>
              <a:gd name="T36" fmla="*/ 98 w 272"/>
              <a:gd name="T37" fmla="*/ 313 h 43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272" h="432">
                <a:moveTo>
                  <a:pt x="98" y="313"/>
                </a:moveTo>
                <a:cubicBezTo>
                  <a:pt x="236" y="313"/>
                  <a:pt x="236" y="313"/>
                  <a:pt x="236" y="313"/>
                </a:cubicBezTo>
                <a:cubicBezTo>
                  <a:pt x="250" y="294"/>
                  <a:pt x="250" y="294"/>
                  <a:pt x="250" y="294"/>
                </a:cubicBezTo>
                <a:cubicBezTo>
                  <a:pt x="265" y="274"/>
                  <a:pt x="272" y="238"/>
                  <a:pt x="267" y="214"/>
                </a:cubicBezTo>
                <a:cubicBezTo>
                  <a:pt x="225" y="0"/>
                  <a:pt x="225" y="0"/>
                  <a:pt x="225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15"/>
                  <a:pt x="0" y="315"/>
                  <a:pt x="0" y="315"/>
                </a:cubicBezTo>
                <a:cubicBezTo>
                  <a:pt x="59" y="315"/>
                  <a:pt x="59" y="315"/>
                  <a:pt x="59" y="315"/>
                </a:cubicBezTo>
                <a:cubicBezTo>
                  <a:pt x="63" y="315"/>
                  <a:pt x="67" y="318"/>
                  <a:pt x="67" y="322"/>
                </a:cubicBezTo>
                <a:cubicBezTo>
                  <a:pt x="67" y="359"/>
                  <a:pt x="67" y="359"/>
                  <a:pt x="67" y="359"/>
                </a:cubicBezTo>
                <a:cubicBezTo>
                  <a:pt x="67" y="361"/>
                  <a:pt x="66" y="364"/>
                  <a:pt x="64" y="365"/>
                </a:cubicBezTo>
                <a:cubicBezTo>
                  <a:pt x="58" y="370"/>
                  <a:pt x="40" y="386"/>
                  <a:pt x="40" y="399"/>
                </a:cubicBezTo>
                <a:cubicBezTo>
                  <a:pt x="39" y="407"/>
                  <a:pt x="42" y="415"/>
                  <a:pt x="48" y="421"/>
                </a:cubicBezTo>
                <a:cubicBezTo>
                  <a:pt x="54" y="428"/>
                  <a:pt x="64" y="432"/>
                  <a:pt x="77" y="432"/>
                </a:cubicBezTo>
                <a:cubicBezTo>
                  <a:pt x="93" y="432"/>
                  <a:pt x="120" y="428"/>
                  <a:pt x="122" y="404"/>
                </a:cubicBezTo>
                <a:cubicBezTo>
                  <a:pt x="124" y="381"/>
                  <a:pt x="95" y="363"/>
                  <a:pt x="94" y="362"/>
                </a:cubicBezTo>
                <a:cubicBezTo>
                  <a:pt x="92" y="361"/>
                  <a:pt x="91" y="359"/>
                  <a:pt x="91" y="356"/>
                </a:cubicBezTo>
                <a:cubicBezTo>
                  <a:pt x="91" y="320"/>
                  <a:pt x="91" y="320"/>
                  <a:pt x="91" y="320"/>
                </a:cubicBezTo>
                <a:cubicBezTo>
                  <a:pt x="91" y="316"/>
                  <a:pt x="94" y="313"/>
                  <a:pt x="98" y="313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4" name="Freeform 12">
            <a:extLst>
              <a:ext uri="{FF2B5EF4-FFF2-40B4-BE49-F238E27FC236}">
                <a16:creationId xmlns:a16="http://schemas.microsoft.com/office/drawing/2014/main" id="{094E678B-6A39-47F9-90BB-77DE2E253054}"/>
              </a:ext>
            </a:extLst>
          </p:cNvPr>
          <p:cNvSpPr>
            <a:spLocks/>
          </p:cNvSpPr>
          <p:nvPr/>
        </p:nvSpPr>
        <p:spPr bwMode="auto">
          <a:xfrm>
            <a:off x="5306339" y="5091931"/>
            <a:ext cx="1590092" cy="1400943"/>
          </a:xfrm>
          <a:custGeom>
            <a:avLst/>
            <a:gdLst>
              <a:gd name="T0" fmla="*/ 315 w 435"/>
              <a:gd name="T1" fmla="*/ 110 h 385"/>
              <a:gd name="T2" fmla="*/ 315 w 435"/>
              <a:gd name="T3" fmla="*/ 135 h 385"/>
              <a:gd name="T4" fmla="*/ 347 w 435"/>
              <a:gd name="T5" fmla="*/ 188 h 385"/>
              <a:gd name="T6" fmla="*/ 287 w 435"/>
              <a:gd name="T7" fmla="*/ 229 h 385"/>
              <a:gd name="T8" fmla="*/ 247 w 435"/>
              <a:gd name="T9" fmla="*/ 214 h 385"/>
              <a:gd name="T10" fmla="*/ 235 w 435"/>
              <a:gd name="T11" fmla="*/ 181 h 385"/>
              <a:gd name="T12" fmla="*/ 262 w 435"/>
              <a:gd name="T13" fmla="*/ 139 h 385"/>
              <a:gd name="T14" fmla="*/ 262 w 435"/>
              <a:gd name="T15" fmla="*/ 112 h 385"/>
              <a:gd name="T16" fmla="*/ 196 w 435"/>
              <a:gd name="T17" fmla="*/ 112 h 385"/>
              <a:gd name="T18" fmla="*/ 196 w 435"/>
              <a:gd name="T19" fmla="*/ 112 h 385"/>
              <a:gd name="T20" fmla="*/ 109 w 435"/>
              <a:gd name="T21" fmla="*/ 112 h 385"/>
              <a:gd name="T22" fmla="*/ 109 w 435"/>
              <a:gd name="T23" fmla="*/ 68 h 385"/>
              <a:gd name="T24" fmla="*/ 116 w 435"/>
              <a:gd name="T25" fmla="*/ 64 h 385"/>
              <a:gd name="T26" fmla="*/ 138 w 435"/>
              <a:gd name="T27" fmla="*/ 28 h 385"/>
              <a:gd name="T28" fmla="*/ 95 w 435"/>
              <a:gd name="T29" fmla="*/ 0 h 385"/>
              <a:gd name="T30" fmla="*/ 61 w 435"/>
              <a:gd name="T31" fmla="*/ 9 h 385"/>
              <a:gd name="T32" fmla="*/ 55 w 435"/>
              <a:gd name="T33" fmla="*/ 30 h 385"/>
              <a:gd name="T34" fmla="*/ 75 w 435"/>
              <a:gd name="T35" fmla="*/ 62 h 385"/>
              <a:gd name="T36" fmla="*/ 83 w 435"/>
              <a:gd name="T37" fmla="*/ 66 h 385"/>
              <a:gd name="T38" fmla="*/ 83 w 435"/>
              <a:gd name="T39" fmla="*/ 113 h 385"/>
              <a:gd name="T40" fmla="*/ 0 w 435"/>
              <a:gd name="T41" fmla="*/ 113 h 385"/>
              <a:gd name="T42" fmla="*/ 189 w 435"/>
              <a:gd name="T43" fmla="*/ 365 h 385"/>
              <a:gd name="T44" fmla="*/ 244 w 435"/>
              <a:gd name="T45" fmla="*/ 365 h 385"/>
              <a:gd name="T46" fmla="*/ 435 w 435"/>
              <a:gd name="T47" fmla="*/ 110 h 385"/>
              <a:gd name="T48" fmla="*/ 315 w 435"/>
              <a:gd name="T49" fmla="*/ 110 h 38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435" h="385">
                <a:moveTo>
                  <a:pt x="315" y="110"/>
                </a:moveTo>
                <a:cubicBezTo>
                  <a:pt x="315" y="135"/>
                  <a:pt x="315" y="135"/>
                  <a:pt x="315" y="135"/>
                </a:cubicBezTo>
                <a:cubicBezTo>
                  <a:pt x="324" y="142"/>
                  <a:pt x="349" y="161"/>
                  <a:pt x="347" y="188"/>
                </a:cubicBezTo>
                <a:cubicBezTo>
                  <a:pt x="345" y="214"/>
                  <a:pt x="323" y="229"/>
                  <a:pt x="287" y="229"/>
                </a:cubicBezTo>
                <a:cubicBezTo>
                  <a:pt x="270" y="229"/>
                  <a:pt x="257" y="224"/>
                  <a:pt x="247" y="214"/>
                </a:cubicBezTo>
                <a:cubicBezTo>
                  <a:pt x="239" y="205"/>
                  <a:pt x="235" y="193"/>
                  <a:pt x="235" y="181"/>
                </a:cubicBezTo>
                <a:cubicBezTo>
                  <a:pt x="236" y="163"/>
                  <a:pt x="255" y="145"/>
                  <a:pt x="262" y="139"/>
                </a:cubicBezTo>
                <a:cubicBezTo>
                  <a:pt x="262" y="112"/>
                  <a:pt x="262" y="112"/>
                  <a:pt x="262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96" y="112"/>
                  <a:pt x="196" y="112"/>
                  <a:pt x="196" y="112"/>
                </a:cubicBezTo>
                <a:cubicBezTo>
                  <a:pt x="109" y="112"/>
                  <a:pt x="109" y="112"/>
                  <a:pt x="109" y="112"/>
                </a:cubicBezTo>
                <a:cubicBezTo>
                  <a:pt x="109" y="68"/>
                  <a:pt x="109" y="68"/>
                  <a:pt x="109" y="68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24" y="60"/>
                  <a:pt x="138" y="49"/>
                  <a:pt x="138" y="28"/>
                </a:cubicBezTo>
                <a:cubicBezTo>
                  <a:pt x="137" y="8"/>
                  <a:pt x="125" y="0"/>
                  <a:pt x="95" y="0"/>
                </a:cubicBezTo>
                <a:cubicBezTo>
                  <a:pt x="79" y="0"/>
                  <a:pt x="68" y="3"/>
                  <a:pt x="61" y="9"/>
                </a:cubicBezTo>
                <a:cubicBezTo>
                  <a:pt x="57" y="14"/>
                  <a:pt x="55" y="21"/>
                  <a:pt x="55" y="30"/>
                </a:cubicBezTo>
                <a:cubicBezTo>
                  <a:pt x="56" y="51"/>
                  <a:pt x="70" y="60"/>
                  <a:pt x="75" y="62"/>
                </a:cubicBezTo>
                <a:cubicBezTo>
                  <a:pt x="83" y="66"/>
                  <a:pt x="83" y="66"/>
                  <a:pt x="83" y="66"/>
                </a:cubicBezTo>
                <a:cubicBezTo>
                  <a:pt x="83" y="113"/>
                  <a:pt x="83" y="113"/>
                  <a:pt x="83" y="113"/>
                </a:cubicBezTo>
                <a:cubicBezTo>
                  <a:pt x="0" y="113"/>
                  <a:pt x="0" y="113"/>
                  <a:pt x="0" y="113"/>
                </a:cubicBezTo>
                <a:cubicBezTo>
                  <a:pt x="189" y="365"/>
                  <a:pt x="189" y="365"/>
                  <a:pt x="189" y="365"/>
                </a:cubicBezTo>
                <a:cubicBezTo>
                  <a:pt x="204" y="385"/>
                  <a:pt x="229" y="385"/>
                  <a:pt x="244" y="365"/>
                </a:cubicBezTo>
                <a:cubicBezTo>
                  <a:pt x="435" y="110"/>
                  <a:pt x="435" y="110"/>
                  <a:pt x="435" y="110"/>
                </a:cubicBezTo>
                <a:lnTo>
                  <a:pt x="315" y="110"/>
                </a:ln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cxnSp>
        <p:nvCxnSpPr>
          <p:cNvPr id="6" name="Straight Arrow Connector 5">
            <a:extLst>
              <a:ext uri="{FF2B5EF4-FFF2-40B4-BE49-F238E27FC236}">
                <a16:creationId xmlns:a16="http://schemas.microsoft.com/office/drawing/2014/main" id="{3BE80867-499A-413F-A3B4-FC1ABAE9D9F5}"/>
              </a:ext>
            </a:extLst>
          </p:cNvPr>
          <p:cNvCxnSpPr/>
          <p:nvPr/>
        </p:nvCxnSpPr>
        <p:spPr>
          <a:xfrm>
            <a:off x="6439231" y="2476500"/>
            <a:ext cx="815340" cy="0"/>
          </a:xfrm>
          <a:prstGeom prst="straightConnector1">
            <a:avLst/>
          </a:prstGeom>
          <a:ln w="15875"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2" name="Straight Arrow Connector 41">
            <a:extLst>
              <a:ext uri="{FF2B5EF4-FFF2-40B4-BE49-F238E27FC236}">
                <a16:creationId xmlns:a16="http://schemas.microsoft.com/office/drawing/2014/main" id="{3480AE6E-D40C-4AFA-9DBF-A382A9F10AF5}"/>
              </a:ext>
            </a:extLst>
          </p:cNvPr>
          <p:cNvCxnSpPr/>
          <p:nvPr/>
        </p:nvCxnSpPr>
        <p:spPr>
          <a:xfrm>
            <a:off x="6673447" y="3429000"/>
            <a:ext cx="815340" cy="0"/>
          </a:xfrm>
          <a:prstGeom prst="straightConnector1">
            <a:avLst/>
          </a:prstGeom>
          <a:ln w="15875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3" name="Straight Arrow Connector 42">
            <a:extLst>
              <a:ext uri="{FF2B5EF4-FFF2-40B4-BE49-F238E27FC236}">
                <a16:creationId xmlns:a16="http://schemas.microsoft.com/office/drawing/2014/main" id="{E87ADAD4-2CEB-4F67-9559-473ABC20E7AB}"/>
              </a:ext>
            </a:extLst>
          </p:cNvPr>
          <p:cNvCxnSpPr/>
          <p:nvPr/>
        </p:nvCxnSpPr>
        <p:spPr>
          <a:xfrm>
            <a:off x="6846901" y="4770120"/>
            <a:ext cx="815340" cy="0"/>
          </a:xfrm>
          <a:prstGeom prst="straightConnector1">
            <a:avLst/>
          </a:prstGeom>
          <a:ln w="15875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4" name="Straight Arrow Connector 43">
            <a:extLst>
              <a:ext uri="{FF2B5EF4-FFF2-40B4-BE49-F238E27FC236}">
                <a16:creationId xmlns:a16="http://schemas.microsoft.com/office/drawing/2014/main" id="{250265C4-62A4-442A-B5EF-335B7E0C2751}"/>
              </a:ext>
            </a:extLst>
          </p:cNvPr>
          <p:cNvCxnSpPr/>
          <p:nvPr/>
        </p:nvCxnSpPr>
        <p:spPr>
          <a:xfrm flipH="1">
            <a:off x="4772417" y="3429000"/>
            <a:ext cx="815340" cy="0"/>
          </a:xfrm>
          <a:prstGeom prst="straightConnector1">
            <a:avLst/>
          </a:prstGeom>
          <a:ln w="15875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5" name="Straight Arrow Connector 44">
            <a:extLst>
              <a:ext uri="{FF2B5EF4-FFF2-40B4-BE49-F238E27FC236}">
                <a16:creationId xmlns:a16="http://schemas.microsoft.com/office/drawing/2014/main" id="{988DEC94-4B74-4D2D-A56D-9D1B1A7F8D08}"/>
              </a:ext>
            </a:extLst>
          </p:cNvPr>
          <p:cNvCxnSpPr/>
          <p:nvPr/>
        </p:nvCxnSpPr>
        <p:spPr>
          <a:xfrm flipH="1">
            <a:off x="4487158" y="4564380"/>
            <a:ext cx="815340" cy="0"/>
          </a:xfrm>
          <a:prstGeom prst="straightConnector1">
            <a:avLst/>
          </a:prstGeom>
          <a:ln w="15875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46" name="Straight Arrow Connector 45">
            <a:extLst>
              <a:ext uri="{FF2B5EF4-FFF2-40B4-BE49-F238E27FC236}">
                <a16:creationId xmlns:a16="http://schemas.microsoft.com/office/drawing/2014/main" id="{1F5AE1AE-1FB7-44C2-96DA-17961D55DF7A}"/>
              </a:ext>
            </a:extLst>
          </p:cNvPr>
          <p:cNvCxnSpPr/>
          <p:nvPr/>
        </p:nvCxnSpPr>
        <p:spPr>
          <a:xfrm flipH="1">
            <a:off x="4894828" y="5844195"/>
            <a:ext cx="815340" cy="0"/>
          </a:xfrm>
          <a:prstGeom prst="straightConnector1">
            <a:avLst/>
          </a:prstGeom>
          <a:ln w="15875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47" name="Freeform 71">
            <a:extLst>
              <a:ext uri="{FF2B5EF4-FFF2-40B4-BE49-F238E27FC236}">
                <a16:creationId xmlns:a16="http://schemas.microsoft.com/office/drawing/2014/main" id="{3DBDDF75-C333-4D13-8E55-2E3EDE6F3458}"/>
              </a:ext>
            </a:extLst>
          </p:cNvPr>
          <p:cNvSpPr>
            <a:spLocks/>
          </p:cNvSpPr>
          <p:nvPr/>
        </p:nvSpPr>
        <p:spPr bwMode="auto">
          <a:xfrm>
            <a:off x="5530233" y="3381542"/>
            <a:ext cx="390525" cy="342900"/>
          </a:xfrm>
          <a:custGeom>
            <a:avLst/>
            <a:gdLst>
              <a:gd name="T0" fmla="*/ 1 w 104"/>
              <a:gd name="T1" fmla="*/ 91 h 91"/>
              <a:gd name="T2" fmla="*/ 1 w 104"/>
              <a:gd name="T3" fmla="*/ 82 h 91"/>
              <a:gd name="T4" fmla="*/ 36 w 104"/>
              <a:gd name="T5" fmla="*/ 71 h 91"/>
              <a:gd name="T6" fmla="*/ 36 w 104"/>
              <a:gd name="T7" fmla="*/ 66 h 91"/>
              <a:gd name="T8" fmla="*/ 39 w 104"/>
              <a:gd name="T9" fmla="*/ 65 h 91"/>
              <a:gd name="T10" fmla="*/ 39 w 104"/>
              <a:gd name="T11" fmla="*/ 56 h 91"/>
              <a:gd name="T12" fmla="*/ 35 w 104"/>
              <a:gd name="T13" fmla="*/ 46 h 91"/>
              <a:gd name="T14" fmla="*/ 32 w 104"/>
              <a:gd name="T15" fmla="*/ 43 h 91"/>
              <a:gd name="T16" fmla="*/ 32 w 104"/>
              <a:gd name="T17" fmla="*/ 36 h 91"/>
              <a:gd name="T18" fmla="*/ 34 w 104"/>
              <a:gd name="T19" fmla="*/ 32 h 91"/>
              <a:gd name="T20" fmla="*/ 34 w 104"/>
              <a:gd name="T21" fmla="*/ 14 h 91"/>
              <a:gd name="T22" fmla="*/ 57 w 104"/>
              <a:gd name="T23" fmla="*/ 1 h 91"/>
              <a:gd name="T24" fmla="*/ 62 w 104"/>
              <a:gd name="T25" fmla="*/ 1 h 91"/>
              <a:gd name="T26" fmla="*/ 61 w 104"/>
              <a:gd name="T27" fmla="*/ 3 h 91"/>
              <a:gd name="T28" fmla="*/ 70 w 104"/>
              <a:gd name="T29" fmla="*/ 15 h 91"/>
              <a:gd name="T30" fmla="*/ 70 w 104"/>
              <a:gd name="T31" fmla="*/ 32 h 91"/>
              <a:gd name="T32" fmla="*/ 72 w 104"/>
              <a:gd name="T33" fmla="*/ 35 h 91"/>
              <a:gd name="T34" fmla="*/ 69 w 104"/>
              <a:gd name="T35" fmla="*/ 46 h 91"/>
              <a:gd name="T36" fmla="*/ 66 w 104"/>
              <a:gd name="T37" fmla="*/ 57 h 91"/>
              <a:gd name="T38" fmla="*/ 66 w 104"/>
              <a:gd name="T39" fmla="*/ 64 h 91"/>
              <a:gd name="T40" fmla="*/ 68 w 104"/>
              <a:gd name="T41" fmla="*/ 64 h 91"/>
              <a:gd name="T42" fmla="*/ 70 w 104"/>
              <a:gd name="T43" fmla="*/ 72 h 91"/>
              <a:gd name="T44" fmla="*/ 104 w 104"/>
              <a:gd name="T45" fmla="*/ 83 h 91"/>
              <a:gd name="T46" fmla="*/ 104 w 104"/>
              <a:gd name="T47" fmla="*/ 91 h 91"/>
              <a:gd name="T48" fmla="*/ 1 w 104"/>
              <a:gd name="T49" fmla="*/ 91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104" h="91">
                <a:moveTo>
                  <a:pt x="1" y="91"/>
                </a:moveTo>
                <a:cubicBezTo>
                  <a:pt x="1" y="91"/>
                  <a:pt x="0" y="89"/>
                  <a:pt x="1" y="82"/>
                </a:cubicBezTo>
                <a:cubicBezTo>
                  <a:pt x="7" y="79"/>
                  <a:pt x="35" y="72"/>
                  <a:pt x="36" y="71"/>
                </a:cubicBezTo>
                <a:cubicBezTo>
                  <a:pt x="36" y="66"/>
                  <a:pt x="36" y="66"/>
                  <a:pt x="36" y="66"/>
                </a:cubicBezTo>
                <a:cubicBezTo>
                  <a:pt x="39" y="65"/>
                  <a:pt x="39" y="65"/>
                  <a:pt x="39" y="65"/>
                </a:cubicBezTo>
                <a:cubicBezTo>
                  <a:pt x="39" y="65"/>
                  <a:pt x="39" y="57"/>
                  <a:pt x="39" y="56"/>
                </a:cubicBezTo>
                <a:cubicBezTo>
                  <a:pt x="39" y="56"/>
                  <a:pt x="36" y="50"/>
                  <a:pt x="35" y="46"/>
                </a:cubicBezTo>
                <a:cubicBezTo>
                  <a:pt x="35" y="46"/>
                  <a:pt x="33" y="46"/>
                  <a:pt x="32" y="43"/>
                </a:cubicBezTo>
                <a:cubicBezTo>
                  <a:pt x="32" y="40"/>
                  <a:pt x="32" y="38"/>
                  <a:pt x="32" y="36"/>
                </a:cubicBezTo>
                <a:cubicBezTo>
                  <a:pt x="31" y="34"/>
                  <a:pt x="33" y="32"/>
                  <a:pt x="34" y="32"/>
                </a:cubicBezTo>
                <a:cubicBezTo>
                  <a:pt x="34" y="32"/>
                  <a:pt x="31" y="18"/>
                  <a:pt x="34" y="14"/>
                </a:cubicBezTo>
                <a:cubicBezTo>
                  <a:pt x="36" y="11"/>
                  <a:pt x="42" y="3"/>
                  <a:pt x="57" y="1"/>
                </a:cubicBezTo>
                <a:cubicBezTo>
                  <a:pt x="57" y="1"/>
                  <a:pt x="60" y="0"/>
                  <a:pt x="62" y="1"/>
                </a:cubicBezTo>
                <a:cubicBezTo>
                  <a:pt x="62" y="1"/>
                  <a:pt x="62" y="1"/>
                  <a:pt x="61" y="3"/>
                </a:cubicBezTo>
                <a:cubicBezTo>
                  <a:pt x="61" y="3"/>
                  <a:pt x="68" y="8"/>
                  <a:pt x="70" y="15"/>
                </a:cubicBezTo>
                <a:cubicBezTo>
                  <a:pt x="72" y="20"/>
                  <a:pt x="71" y="30"/>
                  <a:pt x="70" y="32"/>
                </a:cubicBezTo>
                <a:cubicBezTo>
                  <a:pt x="70" y="32"/>
                  <a:pt x="73" y="32"/>
                  <a:pt x="72" y="35"/>
                </a:cubicBezTo>
                <a:cubicBezTo>
                  <a:pt x="72" y="39"/>
                  <a:pt x="72" y="47"/>
                  <a:pt x="69" y="46"/>
                </a:cubicBezTo>
                <a:cubicBezTo>
                  <a:pt x="69" y="46"/>
                  <a:pt x="68" y="55"/>
                  <a:pt x="66" y="57"/>
                </a:cubicBezTo>
                <a:cubicBezTo>
                  <a:pt x="66" y="57"/>
                  <a:pt x="65" y="64"/>
                  <a:pt x="66" y="64"/>
                </a:cubicBezTo>
                <a:cubicBezTo>
                  <a:pt x="68" y="64"/>
                  <a:pt x="68" y="64"/>
                  <a:pt x="68" y="64"/>
                </a:cubicBezTo>
                <a:cubicBezTo>
                  <a:pt x="68" y="64"/>
                  <a:pt x="69" y="70"/>
                  <a:pt x="70" y="72"/>
                </a:cubicBezTo>
                <a:cubicBezTo>
                  <a:pt x="70" y="72"/>
                  <a:pt x="101" y="80"/>
                  <a:pt x="104" y="83"/>
                </a:cubicBezTo>
                <a:cubicBezTo>
                  <a:pt x="104" y="87"/>
                  <a:pt x="104" y="91"/>
                  <a:pt x="104" y="91"/>
                </a:cubicBezTo>
                <a:lnTo>
                  <a:pt x="1" y="91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8">
            <a:extLst>
              <a:ext uri="{FF2B5EF4-FFF2-40B4-BE49-F238E27FC236}">
                <a16:creationId xmlns:a16="http://schemas.microsoft.com/office/drawing/2014/main" id="{3FF5B50C-4733-477D-A961-DF452D2D015B}"/>
              </a:ext>
            </a:extLst>
          </p:cNvPr>
          <p:cNvSpPr>
            <a:spLocks noEditPoints="1"/>
          </p:cNvSpPr>
          <p:nvPr/>
        </p:nvSpPr>
        <p:spPr bwMode="auto">
          <a:xfrm>
            <a:off x="5893593" y="2312529"/>
            <a:ext cx="404813" cy="365125"/>
          </a:xfrm>
          <a:custGeom>
            <a:avLst/>
            <a:gdLst>
              <a:gd name="T0" fmla="*/ 48 w 108"/>
              <a:gd name="T1" fmla="*/ 2 h 97"/>
              <a:gd name="T2" fmla="*/ 48 w 108"/>
              <a:gd name="T3" fmla="*/ 95 h 97"/>
              <a:gd name="T4" fmla="*/ 46 w 108"/>
              <a:gd name="T5" fmla="*/ 97 h 97"/>
              <a:gd name="T6" fmla="*/ 41 w 108"/>
              <a:gd name="T7" fmla="*/ 97 h 97"/>
              <a:gd name="T8" fmla="*/ 39 w 108"/>
              <a:gd name="T9" fmla="*/ 95 h 97"/>
              <a:gd name="T10" fmla="*/ 39 w 108"/>
              <a:gd name="T11" fmla="*/ 48 h 97"/>
              <a:gd name="T12" fmla="*/ 20 w 108"/>
              <a:gd name="T13" fmla="*/ 48 h 97"/>
              <a:gd name="T14" fmla="*/ 17 w 108"/>
              <a:gd name="T15" fmla="*/ 47 h 97"/>
              <a:gd name="T16" fmla="*/ 14 w 108"/>
              <a:gd name="T17" fmla="*/ 46 h 97"/>
              <a:gd name="T18" fmla="*/ 1 w 108"/>
              <a:gd name="T19" fmla="*/ 37 h 97"/>
              <a:gd name="T20" fmla="*/ 0 w 108"/>
              <a:gd name="T21" fmla="*/ 35 h 97"/>
              <a:gd name="T22" fmla="*/ 1 w 108"/>
              <a:gd name="T23" fmla="*/ 34 h 97"/>
              <a:gd name="T24" fmla="*/ 14 w 108"/>
              <a:gd name="T25" fmla="*/ 25 h 97"/>
              <a:gd name="T26" fmla="*/ 17 w 108"/>
              <a:gd name="T27" fmla="*/ 24 h 97"/>
              <a:gd name="T28" fmla="*/ 20 w 108"/>
              <a:gd name="T29" fmla="*/ 23 h 97"/>
              <a:gd name="T30" fmla="*/ 39 w 108"/>
              <a:gd name="T31" fmla="*/ 23 h 97"/>
              <a:gd name="T32" fmla="*/ 39 w 108"/>
              <a:gd name="T33" fmla="*/ 2 h 97"/>
              <a:gd name="T34" fmla="*/ 41 w 108"/>
              <a:gd name="T35" fmla="*/ 0 h 97"/>
              <a:gd name="T36" fmla="*/ 46 w 108"/>
              <a:gd name="T37" fmla="*/ 0 h 97"/>
              <a:gd name="T38" fmla="*/ 48 w 108"/>
              <a:gd name="T39" fmla="*/ 2 h 97"/>
              <a:gd name="T40" fmla="*/ 108 w 108"/>
              <a:gd name="T41" fmla="*/ 25 h 97"/>
              <a:gd name="T42" fmla="*/ 107 w 108"/>
              <a:gd name="T43" fmla="*/ 26 h 97"/>
              <a:gd name="T44" fmla="*/ 94 w 108"/>
              <a:gd name="T45" fmla="*/ 35 h 97"/>
              <a:gd name="T46" fmla="*/ 92 w 108"/>
              <a:gd name="T47" fmla="*/ 37 h 97"/>
              <a:gd name="T48" fmla="*/ 88 w 108"/>
              <a:gd name="T49" fmla="*/ 37 h 97"/>
              <a:gd name="T50" fmla="*/ 56 w 108"/>
              <a:gd name="T51" fmla="*/ 37 h 97"/>
              <a:gd name="T52" fmla="*/ 52 w 108"/>
              <a:gd name="T53" fmla="*/ 12 h 97"/>
              <a:gd name="T54" fmla="*/ 88 w 108"/>
              <a:gd name="T55" fmla="*/ 12 h 97"/>
              <a:gd name="T56" fmla="*/ 92 w 108"/>
              <a:gd name="T57" fmla="*/ 13 h 97"/>
              <a:gd name="T58" fmla="*/ 94 w 108"/>
              <a:gd name="T59" fmla="*/ 14 h 97"/>
              <a:gd name="T60" fmla="*/ 107 w 108"/>
              <a:gd name="T61" fmla="*/ 23 h 97"/>
              <a:gd name="T62" fmla="*/ 108 w 108"/>
              <a:gd name="T63" fmla="*/ 25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08" h="97">
                <a:moveTo>
                  <a:pt x="48" y="2"/>
                </a:moveTo>
                <a:cubicBezTo>
                  <a:pt x="48" y="95"/>
                  <a:pt x="48" y="95"/>
                  <a:pt x="48" y="95"/>
                </a:cubicBezTo>
                <a:cubicBezTo>
                  <a:pt x="48" y="97"/>
                  <a:pt x="47" y="97"/>
                  <a:pt x="46" y="97"/>
                </a:cubicBezTo>
                <a:cubicBezTo>
                  <a:pt x="41" y="97"/>
                  <a:pt x="41" y="97"/>
                  <a:pt x="41" y="97"/>
                </a:cubicBezTo>
                <a:cubicBezTo>
                  <a:pt x="40" y="97"/>
                  <a:pt x="39" y="97"/>
                  <a:pt x="39" y="95"/>
                </a:cubicBezTo>
                <a:cubicBezTo>
                  <a:pt x="39" y="48"/>
                  <a:pt x="39" y="48"/>
                  <a:pt x="39" y="48"/>
                </a:cubicBezTo>
                <a:cubicBezTo>
                  <a:pt x="20" y="48"/>
                  <a:pt x="20" y="48"/>
                  <a:pt x="20" y="48"/>
                </a:cubicBezTo>
                <a:cubicBezTo>
                  <a:pt x="19" y="48"/>
                  <a:pt x="18" y="48"/>
                  <a:pt x="17" y="47"/>
                </a:cubicBezTo>
                <a:cubicBezTo>
                  <a:pt x="16" y="47"/>
                  <a:pt x="15" y="46"/>
                  <a:pt x="14" y="46"/>
                </a:cubicBezTo>
                <a:cubicBezTo>
                  <a:pt x="1" y="37"/>
                  <a:pt x="1" y="37"/>
                  <a:pt x="1" y="37"/>
                </a:cubicBezTo>
                <a:cubicBezTo>
                  <a:pt x="1" y="37"/>
                  <a:pt x="0" y="36"/>
                  <a:pt x="0" y="35"/>
                </a:cubicBezTo>
                <a:cubicBezTo>
                  <a:pt x="0" y="35"/>
                  <a:pt x="1" y="34"/>
                  <a:pt x="1" y="34"/>
                </a:cubicBezTo>
                <a:cubicBezTo>
                  <a:pt x="14" y="25"/>
                  <a:pt x="14" y="25"/>
                  <a:pt x="14" y="25"/>
                </a:cubicBezTo>
                <a:cubicBezTo>
                  <a:pt x="15" y="24"/>
                  <a:pt x="16" y="24"/>
                  <a:pt x="17" y="24"/>
                </a:cubicBezTo>
                <a:cubicBezTo>
                  <a:pt x="18" y="23"/>
                  <a:pt x="19" y="23"/>
                  <a:pt x="20" y="23"/>
                </a:cubicBezTo>
                <a:cubicBezTo>
                  <a:pt x="39" y="23"/>
                  <a:pt x="39" y="23"/>
                  <a:pt x="39" y="23"/>
                </a:cubicBezTo>
                <a:cubicBezTo>
                  <a:pt x="39" y="2"/>
                  <a:pt x="39" y="2"/>
                  <a:pt x="39" y="2"/>
                </a:cubicBezTo>
                <a:cubicBezTo>
                  <a:pt x="39" y="1"/>
                  <a:pt x="40" y="0"/>
                  <a:pt x="41" y="0"/>
                </a:cubicBezTo>
                <a:cubicBezTo>
                  <a:pt x="46" y="0"/>
                  <a:pt x="46" y="0"/>
                  <a:pt x="46" y="0"/>
                </a:cubicBezTo>
                <a:cubicBezTo>
                  <a:pt x="47" y="0"/>
                  <a:pt x="48" y="1"/>
                  <a:pt x="48" y="2"/>
                </a:cubicBezTo>
                <a:close/>
                <a:moveTo>
                  <a:pt x="108" y="25"/>
                </a:moveTo>
                <a:cubicBezTo>
                  <a:pt x="108" y="25"/>
                  <a:pt x="108" y="26"/>
                  <a:pt x="107" y="26"/>
                </a:cubicBezTo>
                <a:cubicBezTo>
                  <a:pt x="94" y="35"/>
                  <a:pt x="94" y="35"/>
                  <a:pt x="94" y="35"/>
                </a:cubicBezTo>
                <a:cubicBezTo>
                  <a:pt x="94" y="36"/>
                  <a:pt x="93" y="36"/>
                  <a:pt x="92" y="37"/>
                </a:cubicBezTo>
                <a:cubicBezTo>
                  <a:pt x="90" y="37"/>
                  <a:pt x="89" y="37"/>
                  <a:pt x="88" y="37"/>
                </a:cubicBezTo>
                <a:cubicBezTo>
                  <a:pt x="56" y="37"/>
                  <a:pt x="56" y="37"/>
                  <a:pt x="56" y="37"/>
                </a:cubicBezTo>
                <a:cubicBezTo>
                  <a:pt x="52" y="12"/>
                  <a:pt x="52" y="12"/>
                  <a:pt x="52" y="12"/>
                </a:cubicBezTo>
                <a:cubicBezTo>
                  <a:pt x="88" y="12"/>
                  <a:pt x="88" y="12"/>
                  <a:pt x="88" y="12"/>
                </a:cubicBezTo>
                <a:cubicBezTo>
                  <a:pt x="89" y="12"/>
                  <a:pt x="90" y="12"/>
                  <a:pt x="92" y="13"/>
                </a:cubicBezTo>
                <a:cubicBezTo>
                  <a:pt x="93" y="13"/>
                  <a:pt x="94" y="13"/>
                  <a:pt x="94" y="14"/>
                </a:cubicBezTo>
                <a:cubicBezTo>
                  <a:pt x="107" y="23"/>
                  <a:pt x="107" y="23"/>
                  <a:pt x="107" y="23"/>
                </a:cubicBezTo>
                <a:cubicBezTo>
                  <a:pt x="108" y="23"/>
                  <a:pt x="108" y="24"/>
                  <a:pt x="108" y="25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02">
            <a:extLst>
              <a:ext uri="{FF2B5EF4-FFF2-40B4-BE49-F238E27FC236}">
                <a16:creationId xmlns:a16="http://schemas.microsoft.com/office/drawing/2014/main" id="{3AAE1A7E-CF24-4092-A73B-97EE59C246E9}"/>
              </a:ext>
            </a:extLst>
          </p:cNvPr>
          <p:cNvSpPr>
            <a:spLocks noEditPoints="1"/>
          </p:cNvSpPr>
          <p:nvPr/>
        </p:nvSpPr>
        <p:spPr bwMode="auto">
          <a:xfrm>
            <a:off x="6380564" y="3220659"/>
            <a:ext cx="241300" cy="361950"/>
          </a:xfrm>
          <a:custGeom>
            <a:avLst/>
            <a:gdLst>
              <a:gd name="T0" fmla="*/ 61 w 64"/>
              <a:gd name="T1" fmla="*/ 43 h 96"/>
              <a:gd name="T2" fmla="*/ 39 w 64"/>
              <a:gd name="T3" fmla="*/ 92 h 96"/>
              <a:gd name="T4" fmla="*/ 32 w 64"/>
              <a:gd name="T5" fmla="*/ 96 h 96"/>
              <a:gd name="T6" fmla="*/ 24 w 64"/>
              <a:gd name="T7" fmla="*/ 92 h 96"/>
              <a:gd name="T8" fmla="*/ 2 w 64"/>
              <a:gd name="T9" fmla="*/ 43 h 96"/>
              <a:gd name="T10" fmla="*/ 0 w 64"/>
              <a:gd name="T11" fmla="*/ 32 h 96"/>
              <a:gd name="T12" fmla="*/ 32 w 64"/>
              <a:gd name="T13" fmla="*/ 0 h 96"/>
              <a:gd name="T14" fmla="*/ 64 w 64"/>
              <a:gd name="T15" fmla="*/ 32 h 96"/>
              <a:gd name="T16" fmla="*/ 61 w 64"/>
              <a:gd name="T17" fmla="*/ 43 h 96"/>
              <a:gd name="T18" fmla="*/ 32 w 64"/>
              <a:gd name="T19" fmla="*/ 16 h 96"/>
              <a:gd name="T20" fmla="*/ 16 w 64"/>
              <a:gd name="T21" fmla="*/ 32 h 96"/>
              <a:gd name="T22" fmla="*/ 32 w 64"/>
              <a:gd name="T23" fmla="*/ 48 h 96"/>
              <a:gd name="T24" fmla="*/ 48 w 64"/>
              <a:gd name="T25" fmla="*/ 32 h 96"/>
              <a:gd name="T26" fmla="*/ 32 w 64"/>
              <a:gd name="T27" fmla="*/ 1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64" h="96">
                <a:moveTo>
                  <a:pt x="61" y="43"/>
                </a:moveTo>
                <a:cubicBezTo>
                  <a:pt x="39" y="92"/>
                  <a:pt x="39" y="92"/>
                  <a:pt x="39" y="92"/>
                </a:cubicBezTo>
                <a:cubicBezTo>
                  <a:pt x="37" y="94"/>
                  <a:pt x="35" y="96"/>
                  <a:pt x="32" y="96"/>
                </a:cubicBezTo>
                <a:cubicBezTo>
                  <a:pt x="29" y="96"/>
                  <a:pt x="26" y="94"/>
                  <a:pt x="24" y="92"/>
                </a:cubicBezTo>
                <a:cubicBezTo>
                  <a:pt x="2" y="43"/>
                  <a:pt x="2" y="43"/>
                  <a:pt x="2" y="43"/>
                </a:cubicBezTo>
                <a:cubicBezTo>
                  <a:pt x="0" y="40"/>
                  <a:pt x="0" y="36"/>
                  <a:pt x="0" y="32"/>
                </a:cubicBezTo>
                <a:cubicBezTo>
                  <a:pt x="0" y="14"/>
                  <a:pt x="14" y="0"/>
                  <a:pt x="32" y="0"/>
                </a:cubicBezTo>
                <a:cubicBezTo>
                  <a:pt x="49" y="0"/>
                  <a:pt x="64" y="14"/>
                  <a:pt x="64" y="32"/>
                </a:cubicBezTo>
                <a:cubicBezTo>
                  <a:pt x="64" y="36"/>
                  <a:pt x="63" y="40"/>
                  <a:pt x="61" y="43"/>
                </a:cubicBezTo>
                <a:close/>
                <a:moveTo>
                  <a:pt x="32" y="16"/>
                </a:moveTo>
                <a:cubicBezTo>
                  <a:pt x="23" y="16"/>
                  <a:pt x="16" y="23"/>
                  <a:pt x="16" y="32"/>
                </a:cubicBezTo>
                <a:cubicBezTo>
                  <a:pt x="16" y="41"/>
                  <a:pt x="23" y="48"/>
                  <a:pt x="32" y="48"/>
                </a:cubicBezTo>
                <a:cubicBezTo>
                  <a:pt x="40" y="48"/>
                  <a:pt x="48" y="41"/>
                  <a:pt x="48" y="32"/>
                </a:cubicBezTo>
                <a:cubicBezTo>
                  <a:pt x="48" y="23"/>
                  <a:pt x="40" y="16"/>
                  <a:pt x="32" y="1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52">
            <a:extLst>
              <a:ext uri="{FF2B5EF4-FFF2-40B4-BE49-F238E27FC236}">
                <a16:creationId xmlns:a16="http://schemas.microsoft.com/office/drawing/2014/main" id="{3C5259E6-B453-4515-9CD2-E31A9A7B6BBF}"/>
              </a:ext>
            </a:extLst>
          </p:cNvPr>
          <p:cNvSpPr>
            <a:spLocks noEditPoints="1"/>
          </p:cNvSpPr>
          <p:nvPr/>
        </p:nvSpPr>
        <p:spPr bwMode="auto">
          <a:xfrm>
            <a:off x="6309909" y="4595737"/>
            <a:ext cx="363538" cy="365125"/>
          </a:xfrm>
          <a:custGeom>
            <a:avLst/>
            <a:gdLst>
              <a:gd name="T0" fmla="*/ 97 w 97"/>
              <a:gd name="T1" fmla="*/ 22 h 97"/>
              <a:gd name="T2" fmla="*/ 97 w 97"/>
              <a:gd name="T3" fmla="*/ 86 h 97"/>
              <a:gd name="T4" fmla="*/ 86 w 97"/>
              <a:gd name="T5" fmla="*/ 97 h 97"/>
              <a:gd name="T6" fmla="*/ 11 w 97"/>
              <a:gd name="T7" fmla="*/ 97 h 97"/>
              <a:gd name="T8" fmla="*/ 0 w 97"/>
              <a:gd name="T9" fmla="*/ 86 h 97"/>
              <a:gd name="T10" fmla="*/ 0 w 97"/>
              <a:gd name="T11" fmla="*/ 22 h 97"/>
              <a:gd name="T12" fmla="*/ 11 w 97"/>
              <a:gd name="T13" fmla="*/ 11 h 97"/>
              <a:gd name="T14" fmla="*/ 15 w 97"/>
              <a:gd name="T15" fmla="*/ 11 h 97"/>
              <a:gd name="T16" fmla="*/ 15 w 97"/>
              <a:gd name="T17" fmla="*/ 22 h 97"/>
              <a:gd name="T18" fmla="*/ 33 w 97"/>
              <a:gd name="T19" fmla="*/ 22 h 97"/>
              <a:gd name="T20" fmla="*/ 33 w 97"/>
              <a:gd name="T21" fmla="*/ 11 h 97"/>
              <a:gd name="T22" fmla="*/ 64 w 97"/>
              <a:gd name="T23" fmla="*/ 11 h 97"/>
              <a:gd name="T24" fmla="*/ 64 w 97"/>
              <a:gd name="T25" fmla="*/ 22 h 97"/>
              <a:gd name="T26" fmla="*/ 81 w 97"/>
              <a:gd name="T27" fmla="*/ 22 h 97"/>
              <a:gd name="T28" fmla="*/ 81 w 97"/>
              <a:gd name="T29" fmla="*/ 11 h 97"/>
              <a:gd name="T30" fmla="*/ 86 w 97"/>
              <a:gd name="T31" fmla="*/ 11 h 97"/>
              <a:gd name="T32" fmla="*/ 97 w 97"/>
              <a:gd name="T33" fmla="*/ 22 h 97"/>
              <a:gd name="T34" fmla="*/ 86 w 97"/>
              <a:gd name="T35" fmla="*/ 43 h 97"/>
              <a:gd name="T36" fmla="*/ 11 w 97"/>
              <a:gd name="T37" fmla="*/ 43 h 97"/>
              <a:gd name="T38" fmla="*/ 11 w 97"/>
              <a:gd name="T39" fmla="*/ 86 h 97"/>
              <a:gd name="T40" fmla="*/ 86 w 97"/>
              <a:gd name="T41" fmla="*/ 86 h 97"/>
              <a:gd name="T42" fmla="*/ 86 w 97"/>
              <a:gd name="T43" fmla="*/ 43 h 97"/>
              <a:gd name="T44" fmla="*/ 28 w 97"/>
              <a:gd name="T45" fmla="*/ 18 h 97"/>
              <a:gd name="T46" fmla="*/ 20 w 97"/>
              <a:gd name="T47" fmla="*/ 18 h 97"/>
              <a:gd name="T48" fmla="*/ 20 w 97"/>
              <a:gd name="T49" fmla="*/ 0 h 97"/>
              <a:gd name="T50" fmla="*/ 28 w 97"/>
              <a:gd name="T51" fmla="*/ 0 h 97"/>
              <a:gd name="T52" fmla="*/ 28 w 97"/>
              <a:gd name="T53" fmla="*/ 18 h 97"/>
              <a:gd name="T54" fmla="*/ 76 w 97"/>
              <a:gd name="T55" fmla="*/ 18 h 97"/>
              <a:gd name="T56" fmla="*/ 69 w 97"/>
              <a:gd name="T57" fmla="*/ 18 h 97"/>
              <a:gd name="T58" fmla="*/ 69 w 97"/>
              <a:gd name="T59" fmla="*/ 0 h 97"/>
              <a:gd name="T60" fmla="*/ 76 w 97"/>
              <a:gd name="T61" fmla="*/ 0 h 97"/>
              <a:gd name="T62" fmla="*/ 76 w 97"/>
              <a:gd name="T63" fmla="*/ 18 h 9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97" h="97">
                <a:moveTo>
                  <a:pt x="97" y="22"/>
                </a:moveTo>
                <a:cubicBezTo>
                  <a:pt x="97" y="86"/>
                  <a:pt x="97" y="86"/>
                  <a:pt x="97" y="86"/>
                </a:cubicBezTo>
                <a:cubicBezTo>
                  <a:pt x="97" y="92"/>
                  <a:pt x="92" y="97"/>
                  <a:pt x="86" y="97"/>
                </a:cubicBezTo>
                <a:cubicBezTo>
                  <a:pt x="11" y="97"/>
                  <a:pt x="11" y="97"/>
                  <a:pt x="11" y="97"/>
                </a:cubicBezTo>
                <a:cubicBezTo>
                  <a:pt x="5" y="97"/>
                  <a:pt x="0" y="92"/>
                  <a:pt x="0" y="86"/>
                </a:cubicBezTo>
                <a:cubicBezTo>
                  <a:pt x="0" y="22"/>
                  <a:pt x="0" y="22"/>
                  <a:pt x="0" y="22"/>
                </a:cubicBezTo>
                <a:cubicBezTo>
                  <a:pt x="0" y="16"/>
                  <a:pt x="5" y="11"/>
                  <a:pt x="11" y="11"/>
                </a:cubicBezTo>
                <a:cubicBezTo>
                  <a:pt x="15" y="11"/>
                  <a:pt x="15" y="11"/>
                  <a:pt x="15" y="11"/>
                </a:cubicBezTo>
                <a:cubicBezTo>
                  <a:pt x="15" y="22"/>
                  <a:pt x="15" y="22"/>
                  <a:pt x="15" y="22"/>
                </a:cubicBezTo>
                <a:cubicBezTo>
                  <a:pt x="33" y="22"/>
                  <a:pt x="33" y="22"/>
                  <a:pt x="33" y="22"/>
                </a:cubicBezTo>
                <a:cubicBezTo>
                  <a:pt x="33" y="11"/>
                  <a:pt x="33" y="11"/>
                  <a:pt x="33" y="11"/>
                </a:cubicBezTo>
                <a:cubicBezTo>
                  <a:pt x="64" y="11"/>
                  <a:pt x="64" y="11"/>
                  <a:pt x="64" y="11"/>
                </a:cubicBezTo>
                <a:cubicBezTo>
                  <a:pt x="64" y="22"/>
                  <a:pt x="64" y="22"/>
                  <a:pt x="64" y="22"/>
                </a:cubicBezTo>
                <a:cubicBezTo>
                  <a:pt x="81" y="22"/>
                  <a:pt x="81" y="22"/>
                  <a:pt x="81" y="22"/>
                </a:cubicBezTo>
                <a:cubicBezTo>
                  <a:pt x="81" y="11"/>
                  <a:pt x="81" y="11"/>
                  <a:pt x="81" y="11"/>
                </a:cubicBezTo>
                <a:cubicBezTo>
                  <a:pt x="86" y="11"/>
                  <a:pt x="86" y="11"/>
                  <a:pt x="86" y="11"/>
                </a:cubicBezTo>
                <a:cubicBezTo>
                  <a:pt x="92" y="11"/>
                  <a:pt x="97" y="16"/>
                  <a:pt x="97" y="22"/>
                </a:cubicBezTo>
                <a:close/>
                <a:moveTo>
                  <a:pt x="86" y="43"/>
                </a:moveTo>
                <a:cubicBezTo>
                  <a:pt x="11" y="43"/>
                  <a:pt x="11" y="43"/>
                  <a:pt x="11" y="43"/>
                </a:cubicBezTo>
                <a:cubicBezTo>
                  <a:pt x="11" y="86"/>
                  <a:pt x="11" y="86"/>
                  <a:pt x="11" y="86"/>
                </a:cubicBezTo>
                <a:cubicBezTo>
                  <a:pt x="86" y="86"/>
                  <a:pt x="86" y="86"/>
                  <a:pt x="86" y="86"/>
                </a:cubicBezTo>
                <a:lnTo>
                  <a:pt x="86" y="43"/>
                </a:lnTo>
                <a:close/>
                <a:moveTo>
                  <a:pt x="28" y="18"/>
                </a:moveTo>
                <a:cubicBezTo>
                  <a:pt x="20" y="18"/>
                  <a:pt x="20" y="18"/>
                  <a:pt x="20" y="18"/>
                </a:cubicBezTo>
                <a:cubicBezTo>
                  <a:pt x="20" y="0"/>
                  <a:pt x="20" y="0"/>
                  <a:pt x="20" y="0"/>
                </a:cubicBezTo>
                <a:cubicBezTo>
                  <a:pt x="28" y="0"/>
                  <a:pt x="28" y="0"/>
                  <a:pt x="28" y="0"/>
                </a:cubicBezTo>
                <a:lnTo>
                  <a:pt x="28" y="18"/>
                </a:lnTo>
                <a:close/>
                <a:moveTo>
                  <a:pt x="76" y="18"/>
                </a:moveTo>
                <a:cubicBezTo>
                  <a:pt x="69" y="18"/>
                  <a:pt x="69" y="18"/>
                  <a:pt x="69" y="18"/>
                </a:cubicBezTo>
                <a:cubicBezTo>
                  <a:pt x="69" y="0"/>
                  <a:pt x="69" y="0"/>
                  <a:pt x="69" y="0"/>
                </a:cubicBezTo>
                <a:cubicBezTo>
                  <a:pt x="76" y="0"/>
                  <a:pt x="76" y="0"/>
                  <a:pt x="76" y="0"/>
                </a:cubicBezTo>
                <a:lnTo>
                  <a:pt x="76" y="18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22">
            <a:extLst>
              <a:ext uri="{FF2B5EF4-FFF2-40B4-BE49-F238E27FC236}">
                <a16:creationId xmlns:a16="http://schemas.microsoft.com/office/drawing/2014/main" id="{CA80E9DB-D0D7-404A-828D-CECF42698C4A}"/>
              </a:ext>
            </a:extLst>
          </p:cNvPr>
          <p:cNvSpPr>
            <a:spLocks noEditPoints="1"/>
          </p:cNvSpPr>
          <p:nvPr/>
        </p:nvSpPr>
        <p:spPr bwMode="auto">
          <a:xfrm>
            <a:off x="5697907" y="5580964"/>
            <a:ext cx="390525" cy="395288"/>
          </a:xfrm>
          <a:custGeom>
            <a:avLst/>
            <a:gdLst>
              <a:gd name="T0" fmla="*/ 104 w 104"/>
              <a:gd name="T1" fmla="*/ 52 h 105"/>
              <a:gd name="T2" fmla="*/ 53 w 104"/>
              <a:gd name="T3" fmla="*/ 104 h 105"/>
              <a:gd name="T4" fmla="*/ 1 w 104"/>
              <a:gd name="T5" fmla="*/ 53 h 105"/>
              <a:gd name="T6" fmla="*/ 52 w 104"/>
              <a:gd name="T7" fmla="*/ 1 h 105"/>
              <a:gd name="T8" fmla="*/ 104 w 104"/>
              <a:gd name="T9" fmla="*/ 52 h 105"/>
              <a:gd name="T10" fmla="*/ 93 w 104"/>
              <a:gd name="T11" fmla="*/ 52 h 105"/>
              <a:gd name="T12" fmla="*/ 52 w 104"/>
              <a:gd name="T13" fmla="*/ 12 h 105"/>
              <a:gd name="T14" fmla="*/ 11 w 104"/>
              <a:gd name="T15" fmla="*/ 53 h 105"/>
              <a:gd name="T16" fmla="*/ 53 w 104"/>
              <a:gd name="T17" fmla="*/ 94 h 105"/>
              <a:gd name="T18" fmla="*/ 93 w 104"/>
              <a:gd name="T19" fmla="*/ 52 h 105"/>
              <a:gd name="T20" fmla="*/ 42 w 104"/>
              <a:gd name="T21" fmla="*/ 42 h 105"/>
              <a:gd name="T22" fmla="*/ 77 w 104"/>
              <a:gd name="T23" fmla="*/ 28 h 105"/>
              <a:gd name="T24" fmla="*/ 63 w 104"/>
              <a:gd name="T25" fmla="*/ 63 h 105"/>
              <a:gd name="T26" fmla="*/ 28 w 104"/>
              <a:gd name="T27" fmla="*/ 77 h 105"/>
              <a:gd name="T28" fmla="*/ 42 w 104"/>
              <a:gd name="T29" fmla="*/ 42 h 105"/>
              <a:gd name="T30" fmla="*/ 47 w 104"/>
              <a:gd name="T31" fmla="*/ 58 h 105"/>
              <a:gd name="T32" fmla="*/ 58 w 104"/>
              <a:gd name="T33" fmla="*/ 58 h 105"/>
              <a:gd name="T34" fmla="*/ 67 w 104"/>
              <a:gd name="T35" fmla="*/ 37 h 105"/>
              <a:gd name="T36" fmla="*/ 47 w 104"/>
              <a:gd name="T37" fmla="*/ 47 h 105"/>
              <a:gd name="T38" fmla="*/ 47 w 104"/>
              <a:gd name="T39" fmla="*/ 58 h 1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</a:cxnLst>
            <a:rect l="0" t="0" r="r" b="b"/>
            <a:pathLst>
              <a:path w="104" h="105">
                <a:moveTo>
                  <a:pt x="104" y="52"/>
                </a:moveTo>
                <a:cubicBezTo>
                  <a:pt x="104" y="80"/>
                  <a:pt x="82" y="104"/>
                  <a:pt x="53" y="104"/>
                </a:cubicBezTo>
                <a:cubicBezTo>
                  <a:pt x="24" y="105"/>
                  <a:pt x="1" y="82"/>
                  <a:pt x="1" y="53"/>
                </a:cubicBezTo>
                <a:cubicBezTo>
                  <a:pt x="0" y="25"/>
                  <a:pt x="23" y="1"/>
                  <a:pt x="52" y="1"/>
                </a:cubicBezTo>
                <a:cubicBezTo>
                  <a:pt x="80" y="0"/>
                  <a:pt x="104" y="23"/>
                  <a:pt x="104" y="52"/>
                </a:cubicBezTo>
                <a:close/>
                <a:moveTo>
                  <a:pt x="93" y="52"/>
                </a:moveTo>
                <a:cubicBezTo>
                  <a:pt x="93" y="29"/>
                  <a:pt x="74" y="11"/>
                  <a:pt x="52" y="12"/>
                </a:cubicBezTo>
                <a:cubicBezTo>
                  <a:pt x="29" y="12"/>
                  <a:pt x="11" y="31"/>
                  <a:pt x="11" y="53"/>
                </a:cubicBezTo>
                <a:cubicBezTo>
                  <a:pt x="12" y="76"/>
                  <a:pt x="30" y="94"/>
                  <a:pt x="53" y="94"/>
                </a:cubicBezTo>
                <a:cubicBezTo>
                  <a:pt x="76" y="93"/>
                  <a:pt x="93" y="75"/>
                  <a:pt x="93" y="52"/>
                </a:cubicBezTo>
                <a:close/>
                <a:moveTo>
                  <a:pt x="42" y="42"/>
                </a:moveTo>
                <a:cubicBezTo>
                  <a:pt x="52" y="31"/>
                  <a:pt x="77" y="28"/>
                  <a:pt x="77" y="28"/>
                </a:cubicBezTo>
                <a:cubicBezTo>
                  <a:pt x="77" y="28"/>
                  <a:pt x="74" y="53"/>
                  <a:pt x="63" y="63"/>
                </a:cubicBezTo>
                <a:cubicBezTo>
                  <a:pt x="52" y="74"/>
                  <a:pt x="28" y="77"/>
                  <a:pt x="28" y="77"/>
                </a:cubicBezTo>
                <a:cubicBezTo>
                  <a:pt x="28" y="77"/>
                  <a:pt x="31" y="52"/>
                  <a:pt x="42" y="42"/>
                </a:cubicBezTo>
                <a:close/>
                <a:moveTo>
                  <a:pt x="47" y="58"/>
                </a:moveTo>
                <a:cubicBezTo>
                  <a:pt x="50" y="61"/>
                  <a:pt x="55" y="61"/>
                  <a:pt x="58" y="58"/>
                </a:cubicBezTo>
                <a:cubicBezTo>
                  <a:pt x="62" y="53"/>
                  <a:pt x="65" y="45"/>
                  <a:pt x="67" y="37"/>
                </a:cubicBezTo>
                <a:cubicBezTo>
                  <a:pt x="60" y="39"/>
                  <a:pt x="51" y="43"/>
                  <a:pt x="47" y="47"/>
                </a:cubicBezTo>
                <a:cubicBezTo>
                  <a:pt x="44" y="50"/>
                  <a:pt x="44" y="55"/>
                  <a:pt x="47" y="5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49">
            <a:extLst>
              <a:ext uri="{FF2B5EF4-FFF2-40B4-BE49-F238E27FC236}">
                <a16:creationId xmlns:a16="http://schemas.microsoft.com/office/drawing/2014/main" id="{4BE91BC4-C5B7-4535-8D12-0372C26EA1CA}"/>
              </a:ext>
            </a:extLst>
          </p:cNvPr>
          <p:cNvSpPr>
            <a:spLocks noEditPoints="1"/>
          </p:cNvSpPr>
          <p:nvPr/>
        </p:nvSpPr>
        <p:spPr bwMode="auto">
          <a:xfrm>
            <a:off x="5503858" y="4630521"/>
            <a:ext cx="404813" cy="228600"/>
          </a:xfrm>
          <a:custGeom>
            <a:avLst/>
            <a:gdLst>
              <a:gd name="T0" fmla="*/ 108 w 108"/>
              <a:gd name="T1" fmla="*/ 31 h 61"/>
              <a:gd name="T2" fmla="*/ 54 w 108"/>
              <a:gd name="T3" fmla="*/ 61 h 61"/>
              <a:gd name="T4" fmla="*/ 0 w 108"/>
              <a:gd name="T5" fmla="*/ 31 h 61"/>
              <a:gd name="T6" fmla="*/ 54 w 108"/>
              <a:gd name="T7" fmla="*/ 0 h 61"/>
              <a:gd name="T8" fmla="*/ 108 w 108"/>
              <a:gd name="T9" fmla="*/ 31 h 61"/>
              <a:gd name="T10" fmla="*/ 78 w 108"/>
              <a:gd name="T11" fmla="*/ 31 h 61"/>
              <a:gd name="T12" fmla="*/ 54 w 108"/>
              <a:gd name="T13" fmla="*/ 7 h 61"/>
              <a:gd name="T14" fmla="*/ 30 w 108"/>
              <a:gd name="T15" fmla="*/ 31 h 61"/>
              <a:gd name="T16" fmla="*/ 54 w 108"/>
              <a:gd name="T17" fmla="*/ 54 h 61"/>
              <a:gd name="T18" fmla="*/ 78 w 108"/>
              <a:gd name="T19" fmla="*/ 31 h 61"/>
              <a:gd name="T20" fmla="*/ 66 w 108"/>
              <a:gd name="T21" fmla="*/ 31 h 61"/>
              <a:gd name="T22" fmla="*/ 54 w 108"/>
              <a:gd name="T23" fmla="*/ 42 h 61"/>
              <a:gd name="T24" fmla="*/ 42 w 108"/>
              <a:gd name="T25" fmla="*/ 31 h 61"/>
              <a:gd name="T26" fmla="*/ 54 w 108"/>
              <a:gd name="T27" fmla="*/ 19 h 61"/>
              <a:gd name="T28" fmla="*/ 54 w 108"/>
              <a:gd name="T29" fmla="*/ 31 h 61"/>
              <a:gd name="T30" fmla="*/ 66 w 108"/>
              <a:gd name="T31" fmla="*/ 31 h 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108" h="61">
                <a:moveTo>
                  <a:pt x="108" y="31"/>
                </a:moveTo>
                <a:cubicBezTo>
                  <a:pt x="108" y="35"/>
                  <a:pt x="89" y="61"/>
                  <a:pt x="54" y="61"/>
                </a:cubicBezTo>
                <a:cubicBezTo>
                  <a:pt x="18" y="61"/>
                  <a:pt x="0" y="35"/>
                  <a:pt x="0" y="31"/>
                </a:cubicBezTo>
                <a:cubicBezTo>
                  <a:pt x="0" y="26"/>
                  <a:pt x="18" y="0"/>
                  <a:pt x="54" y="0"/>
                </a:cubicBezTo>
                <a:cubicBezTo>
                  <a:pt x="89" y="0"/>
                  <a:pt x="108" y="26"/>
                  <a:pt x="108" y="31"/>
                </a:cubicBezTo>
                <a:close/>
                <a:moveTo>
                  <a:pt x="78" y="31"/>
                </a:moveTo>
                <a:cubicBezTo>
                  <a:pt x="78" y="18"/>
                  <a:pt x="67" y="7"/>
                  <a:pt x="54" y="7"/>
                </a:cubicBezTo>
                <a:cubicBezTo>
                  <a:pt x="40" y="7"/>
                  <a:pt x="30" y="18"/>
                  <a:pt x="30" y="31"/>
                </a:cubicBezTo>
                <a:cubicBezTo>
                  <a:pt x="30" y="43"/>
                  <a:pt x="40" y="54"/>
                  <a:pt x="54" y="54"/>
                </a:cubicBezTo>
                <a:cubicBezTo>
                  <a:pt x="67" y="54"/>
                  <a:pt x="78" y="43"/>
                  <a:pt x="78" y="31"/>
                </a:cubicBezTo>
                <a:close/>
                <a:moveTo>
                  <a:pt x="66" y="31"/>
                </a:moveTo>
                <a:cubicBezTo>
                  <a:pt x="66" y="37"/>
                  <a:pt x="60" y="42"/>
                  <a:pt x="54" y="42"/>
                </a:cubicBezTo>
                <a:cubicBezTo>
                  <a:pt x="47" y="42"/>
                  <a:pt x="42" y="37"/>
                  <a:pt x="42" y="31"/>
                </a:cubicBezTo>
                <a:cubicBezTo>
                  <a:pt x="42" y="24"/>
                  <a:pt x="47" y="19"/>
                  <a:pt x="54" y="19"/>
                </a:cubicBezTo>
                <a:cubicBezTo>
                  <a:pt x="57" y="19"/>
                  <a:pt x="51" y="28"/>
                  <a:pt x="54" y="31"/>
                </a:cubicBezTo>
                <a:cubicBezTo>
                  <a:pt x="55" y="33"/>
                  <a:pt x="66" y="27"/>
                  <a:pt x="66" y="3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00A9ABDE-CF59-49CB-AF1A-2BA76665BE1D}"/>
              </a:ext>
            </a:extLst>
          </p:cNvPr>
          <p:cNvSpPr txBox="1"/>
          <p:nvPr/>
        </p:nvSpPr>
        <p:spPr>
          <a:xfrm>
            <a:off x="7395396" y="1838829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+mj-lt"/>
              </a:rPr>
              <a:t>Content One</a:t>
            </a:r>
            <a:endParaRPr lang="id-ID" sz="1600" b="1" dirty="0">
              <a:latin typeface="+mj-lt"/>
            </a:endParaRP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A14D45A3-9C7A-4B26-8C4C-37AE032185C5}"/>
              </a:ext>
            </a:extLst>
          </p:cNvPr>
          <p:cNvSpPr txBox="1"/>
          <p:nvPr/>
        </p:nvSpPr>
        <p:spPr>
          <a:xfrm>
            <a:off x="8224058" y="2033412"/>
            <a:ext cx="2840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55" name="TextBox 54">
            <a:extLst>
              <a:ext uri="{FF2B5EF4-FFF2-40B4-BE49-F238E27FC236}">
                <a16:creationId xmlns:a16="http://schemas.microsoft.com/office/drawing/2014/main" id="{01F256AC-2867-4C2C-9C01-E46FC52189EB}"/>
              </a:ext>
            </a:extLst>
          </p:cNvPr>
          <p:cNvSpPr txBox="1"/>
          <p:nvPr/>
        </p:nvSpPr>
        <p:spPr>
          <a:xfrm>
            <a:off x="7395396" y="2100402"/>
            <a:ext cx="832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Bebas" pitchFamily="2" charset="0"/>
              </a:rPr>
              <a:t>15%</a:t>
            </a:r>
            <a:endParaRPr lang="id-ID" sz="3200" dirty="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56" name="TextBox 55">
            <a:extLst>
              <a:ext uri="{FF2B5EF4-FFF2-40B4-BE49-F238E27FC236}">
                <a16:creationId xmlns:a16="http://schemas.microsoft.com/office/drawing/2014/main" id="{DC95DAAA-7A0A-4DB1-BD28-58EF9B048242}"/>
              </a:ext>
            </a:extLst>
          </p:cNvPr>
          <p:cNvSpPr txBox="1"/>
          <p:nvPr/>
        </p:nvSpPr>
        <p:spPr>
          <a:xfrm>
            <a:off x="7591912" y="2875759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+mj-lt"/>
              </a:rPr>
              <a:t>Content One</a:t>
            </a:r>
            <a:endParaRPr lang="id-ID" sz="1600" b="1" dirty="0">
              <a:latin typeface="+mj-lt"/>
            </a:endParaRPr>
          </a:p>
        </p:txBody>
      </p:sp>
      <p:sp>
        <p:nvSpPr>
          <p:cNvPr id="57" name="TextBox 56">
            <a:extLst>
              <a:ext uri="{FF2B5EF4-FFF2-40B4-BE49-F238E27FC236}">
                <a16:creationId xmlns:a16="http://schemas.microsoft.com/office/drawing/2014/main" id="{46D152DB-8D7C-4E2F-93C2-CB0974E5A51E}"/>
              </a:ext>
            </a:extLst>
          </p:cNvPr>
          <p:cNvSpPr txBox="1"/>
          <p:nvPr/>
        </p:nvSpPr>
        <p:spPr>
          <a:xfrm>
            <a:off x="8420574" y="3070342"/>
            <a:ext cx="2840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B4F64CD0-BBC5-4C98-B5E4-83DD4B684A44}"/>
              </a:ext>
            </a:extLst>
          </p:cNvPr>
          <p:cNvSpPr txBox="1"/>
          <p:nvPr/>
        </p:nvSpPr>
        <p:spPr>
          <a:xfrm>
            <a:off x="7591912" y="3137332"/>
            <a:ext cx="839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3"/>
                </a:solidFill>
                <a:latin typeface="Bebas" pitchFamily="2" charset="0"/>
              </a:rPr>
              <a:t>10%</a:t>
            </a:r>
            <a:endParaRPr lang="id-ID" sz="3200" dirty="0">
              <a:solidFill>
                <a:schemeClr val="accent3"/>
              </a:solidFill>
              <a:latin typeface="Bebas" pitchFamily="2" charset="0"/>
            </a:endParaRPr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C5EA757F-A1F7-40E5-8D5F-F713C443347C}"/>
              </a:ext>
            </a:extLst>
          </p:cNvPr>
          <p:cNvSpPr txBox="1"/>
          <p:nvPr/>
        </p:nvSpPr>
        <p:spPr>
          <a:xfrm>
            <a:off x="7772652" y="4231399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latin typeface="+mj-lt"/>
              </a:rPr>
              <a:t>Content One</a:t>
            </a:r>
            <a:endParaRPr lang="id-ID" sz="1600" b="1" dirty="0">
              <a:latin typeface="+mj-lt"/>
            </a:endParaRP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CBB81D28-9D18-496B-9CB8-0AA3A9C3B0C8}"/>
              </a:ext>
            </a:extLst>
          </p:cNvPr>
          <p:cNvSpPr txBox="1"/>
          <p:nvPr/>
        </p:nvSpPr>
        <p:spPr>
          <a:xfrm>
            <a:off x="8601314" y="4425982"/>
            <a:ext cx="284042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1" name="TextBox 60">
            <a:extLst>
              <a:ext uri="{FF2B5EF4-FFF2-40B4-BE49-F238E27FC236}">
                <a16:creationId xmlns:a16="http://schemas.microsoft.com/office/drawing/2014/main" id="{9D01E4CA-BB80-4F1E-980A-2D2B72624A46}"/>
              </a:ext>
            </a:extLst>
          </p:cNvPr>
          <p:cNvSpPr txBox="1"/>
          <p:nvPr/>
        </p:nvSpPr>
        <p:spPr>
          <a:xfrm>
            <a:off x="7772652" y="4492972"/>
            <a:ext cx="9151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Bebas" pitchFamily="2" charset="0"/>
              </a:rPr>
              <a:t>20%</a:t>
            </a:r>
            <a:endParaRPr lang="id-ID" sz="3200" dirty="0">
              <a:solidFill>
                <a:schemeClr val="accent5"/>
              </a:solidFill>
              <a:latin typeface="Bebas" pitchFamily="2" charset="0"/>
            </a:endParaRP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C52CB436-8414-4716-BA8E-9AA95D53707A}"/>
              </a:ext>
            </a:extLst>
          </p:cNvPr>
          <p:cNvSpPr txBox="1"/>
          <p:nvPr/>
        </p:nvSpPr>
        <p:spPr>
          <a:xfrm>
            <a:off x="3389321" y="2878094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Content One</a:t>
            </a:r>
            <a:endParaRPr lang="id-ID" sz="1600" b="1" dirty="0">
              <a:latin typeface="+mj-lt"/>
            </a:endParaRPr>
          </a:p>
        </p:txBody>
      </p:sp>
      <p:sp>
        <p:nvSpPr>
          <p:cNvPr id="63" name="TextBox 62">
            <a:extLst>
              <a:ext uri="{FF2B5EF4-FFF2-40B4-BE49-F238E27FC236}">
                <a16:creationId xmlns:a16="http://schemas.microsoft.com/office/drawing/2014/main" id="{B8F7D4C8-F4B8-4B39-B160-C7FFC36A6F04}"/>
              </a:ext>
            </a:extLst>
          </p:cNvPr>
          <p:cNvSpPr txBox="1"/>
          <p:nvPr/>
        </p:nvSpPr>
        <p:spPr>
          <a:xfrm>
            <a:off x="1423655" y="3123477"/>
            <a:ext cx="2514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8C6CA86A-FDF7-4973-B2A4-5A28D8001861}"/>
              </a:ext>
            </a:extLst>
          </p:cNvPr>
          <p:cNvSpPr txBox="1"/>
          <p:nvPr/>
        </p:nvSpPr>
        <p:spPr>
          <a:xfrm>
            <a:off x="3846754" y="3139667"/>
            <a:ext cx="915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chemeClr val="accent2"/>
                </a:solidFill>
                <a:latin typeface="Bebas" pitchFamily="2" charset="0"/>
              </a:rPr>
              <a:t>30%</a:t>
            </a:r>
            <a:endParaRPr lang="id-ID" sz="3200" dirty="0">
              <a:solidFill>
                <a:schemeClr val="accent2"/>
              </a:solidFill>
              <a:latin typeface="Bebas" pitchFamily="2" charset="0"/>
            </a:endParaRPr>
          </a:p>
        </p:txBody>
      </p:sp>
      <p:sp>
        <p:nvSpPr>
          <p:cNvPr id="65" name="TextBox 64">
            <a:extLst>
              <a:ext uri="{FF2B5EF4-FFF2-40B4-BE49-F238E27FC236}">
                <a16:creationId xmlns:a16="http://schemas.microsoft.com/office/drawing/2014/main" id="{2B7A7271-746A-4666-9C2D-18564E974E4C}"/>
              </a:ext>
            </a:extLst>
          </p:cNvPr>
          <p:cNvSpPr txBox="1"/>
          <p:nvPr/>
        </p:nvSpPr>
        <p:spPr>
          <a:xfrm>
            <a:off x="3092224" y="4017065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Content One</a:t>
            </a:r>
            <a:endParaRPr lang="id-ID" sz="1600" b="1" dirty="0">
              <a:latin typeface="+mj-lt"/>
            </a:endParaRPr>
          </a:p>
        </p:txBody>
      </p:sp>
      <p:sp>
        <p:nvSpPr>
          <p:cNvPr id="66" name="TextBox 65">
            <a:extLst>
              <a:ext uri="{FF2B5EF4-FFF2-40B4-BE49-F238E27FC236}">
                <a16:creationId xmlns:a16="http://schemas.microsoft.com/office/drawing/2014/main" id="{39AD24EA-4D24-4C94-8295-0E8FA6CFB558}"/>
              </a:ext>
            </a:extLst>
          </p:cNvPr>
          <p:cNvSpPr txBox="1"/>
          <p:nvPr/>
        </p:nvSpPr>
        <p:spPr>
          <a:xfrm>
            <a:off x="1126558" y="4262448"/>
            <a:ext cx="2514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67" name="TextBox 66">
            <a:extLst>
              <a:ext uri="{FF2B5EF4-FFF2-40B4-BE49-F238E27FC236}">
                <a16:creationId xmlns:a16="http://schemas.microsoft.com/office/drawing/2014/main" id="{C9BF1DFB-1C87-4EDE-B51A-A94C3E3F8879}"/>
              </a:ext>
            </a:extLst>
          </p:cNvPr>
          <p:cNvSpPr txBox="1"/>
          <p:nvPr/>
        </p:nvSpPr>
        <p:spPr>
          <a:xfrm>
            <a:off x="3631731" y="4278638"/>
            <a:ext cx="832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chemeClr val="accent4"/>
                </a:solidFill>
                <a:latin typeface="Bebas" pitchFamily="2" charset="0"/>
              </a:rPr>
              <a:t>15%</a:t>
            </a:r>
            <a:endParaRPr lang="id-ID" sz="3200" dirty="0">
              <a:solidFill>
                <a:schemeClr val="accent4"/>
              </a:solidFill>
              <a:latin typeface="Bebas" pitchFamily="2" charset="0"/>
            </a:endParaRPr>
          </a:p>
        </p:txBody>
      </p:sp>
      <p:sp>
        <p:nvSpPr>
          <p:cNvPr id="68" name="TextBox 67">
            <a:extLst>
              <a:ext uri="{FF2B5EF4-FFF2-40B4-BE49-F238E27FC236}">
                <a16:creationId xmlns:a16="http://schemas.microsoft.com/office/drawing/2014/main" id="{22765A17-6CD1-4EEA-B995-B20B6B7064B3}"/>
              </a:ext>
            </a:extLst>
          </p:cNvPr>
          <p:cNvSpPr txBox="1"/>
          <p:nvPr/>
        </p:nvSpPr>
        <p:spPr>
          <a:xfrm>
            <a:off x="3479616" y="5286344"/>
            <a:ext cx="1372492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1600" b="1" dirty="0">
                <a:latin typeface="+mj-lt"/>
              </a:rPr>
              <a:t>Content One</a:t>
            </a:r>
            <a:endParaRPr lang="id-ID" sz="1600" b="1" dirty="0">
              <a:latin typeface="+mj-lt"/>
            </a:endParaRPr>
          </a:p>
        </p:txBody>
      </p:sp>
      <p:sp>
        <p:nvSpPr>
          <p:cNvPr id="69" name="TextBox 68">
            <a:extLst>
              <a:ext uri="{FF2B5EF4-FFF2-40B4-BE49-F238E27FC236}">
                <a16:creationId xmlns:a16="http://schemas.microsoft.com/office/drawing/2014/main" id="{B5123DDE-FEAC-4645-A9F3-C7E8D3DB6BB7}"/>
              </a:ext>
            </a:extLst>
          </p:cNvPr>
          <p:cNvSpPr txBox="1"/>
          <p:nvPr/>
        </p:nvSpPr>
        <p:spPr>
          <a:xfrm>
            <a:off x="1513950" y="5531727"/>
            <a:ext cx="2514118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</a:t>
            </a:r>
            <a:r>
              <a:rPr lang="en-US" sz="1200" dirty="0" err="1"/>
              <a:t>Ipsum</a:t>
            </a:r>
            <a:r>
              <a:rPr lang="en-US" sz="1200" dirty="0"/>
              <a:t> is not simply random text.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70" name="TextBox 69">
            <a:extLst>
              <a:ext uri="{FF2B5EF4-FFF2-40B4-BE49-F238E27FC236}">
                <a16:creationId xmlns:a16="http://schemas.microsoft.com/office/drawing/2014/main" id="{0DD54CFF-C0E0-4104-BD72-E11F716D2B54}"/>
              </a:ext>
            </a:extLst>
          </p:cNvPr>
          <p:cNvSpPr txBox="1"/>
          <p:nvPr/>
        </p:nvSpPr>
        <p:spPr>
          <a:xfrm>
            <a:off x="4012519" y="5547917"/>
            <a:ext cx="839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chemeClr val="accent6"/>
                </a:solidFill>
                <a:latin typeface="Bebas" pitchFamily="2" charset="0"/>
              </a:rPr>
              <a:t>10%</a:t>
            </a:r>
            <a:endParaRPr lang="id-ID" sz="3200" dirty="0">
              <a:solidFill>
                <a:schemeClr val="accent6"/>
              </a:solidFill>
              <a:latin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22589799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ransition spd="med" p14:dur="700">
        <p:fade/>
      </p:transition>
    </mc:Choice>
    <mc:Fallback xmlns="">
      <p:transition spd="med">
        <p:fade/>
      </p:transition>
    </mc:Fallback>
  </mc:AlternateContent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3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7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22" presetClass="entr" presetSubtype="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0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500"/>
                            </p:stCondLst>
                            <p:childTnLst>
                              <p:par>
                                <p:cTn id="22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22" presetClass="entr" presetSubtype="1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7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22" presetClass="entr" presetSubtype="4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0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2000"/>
                            </p:stCondLst>
                            <p:childTnLst>
                              <p:par>
                                <p:cTn id="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2500"/>
                            </p:stCondLst>
                            <p:childTnLst>
                              <p:par>
                                <p:cTn id="51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3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6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59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2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3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5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6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68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9" fill="hold">
                            <p:stCondLst>
                              <p:cond delay="3000"/>
                            </p:stCondLst>
                            <p:childTnLst>
                              <p:par>
                                <p:cTn id="70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50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50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500" fill="hold"/>
                                        <p:tgtEl>
                                          <p:spTgt spid="6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6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2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3" dur="500" fill="hold"/>
                                        <p:tgtEl>
                                          <p:spTgt spid="6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97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8" dur="500" fill="hold"/>
                                        <p:tgtEl>
                                          <p:spTgt spid="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9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0" fill="hold">
                            <p:stCondLst>
                              <p:cond delay="3500"/>
                            </p:stCondLst>
                            <p:childTnLst>
                              <p:par>
                                <p:cTn id="10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2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5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40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6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8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1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7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" grpId="0" animBg="1"/>
      <p:bldP spid="29" grpId="0" animBg="1"/>
      <p:bldP spid="30" grpId="0" animBg="1"/>
      <p:bldP spid="31" grpId="0" animBg="1"/>
      <p:bldP spid="32" grpId="0" animBg="1"/>
      <p:bldP spid="33" grpId="0" animBg="1"/>
      <p:bldP spid="34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/>
      <p:bldP spid="54" grpId="0"/>
      <p:bldP spid="55" grpId="0"/>
      <p:bldP spid="56" grpId="0"/>
      <p:bldP spid="57" grpId="0"/>
      <p:bldP spid="58" grpId="0"/>
      <p:bldP spid="59" grpId="0"/>
      <p:bldP spid="60" grpId="0"/>
      <p:bldP spid="61" grpId="0"/>
      <p:bldP spid="62" grpId="0"/>
      <p:bldP spid="63" grpId="0"/>
      <p:bldP spid="64" grpId="0"/>
      <p:bldP spid="65" grpId="0"/>
      <p:bldP spid="66" grpId="0"/>
      <p:bldP spid="67" grpId="0"/>
      <p:bldP spid="68" grpId="0"/>
      <p:bldP spid="69" grpId="0"/>
      <p:bldP spid="70" grpId="0"/>
    </p:bld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Freeform 6">
            <a:extLst>
              <a:ext uri="{FF2B5EF4-FFF2-40B4-BE49-F238E27FC236}">
                <a16:creationId xmlns:a16="http://schemas.microsoft.com/office/drawing/2014/main" id="{0932E593-EA82-4A85-8071-D0A722E80BFE}"/>
              </a:ext>
            </a:extLst>
          </p:cNvPr>
          <p:cNvSpPr>
            <a:spLocks/>
          </p:cNvSpPr>
          <p:nvPr/>
        </p:nvSpPr>
        <p:spPr bwMode="auto">
          <a:xfrm flipH="1">
            <a:off x="2368971" y="2349953"/>
            <a:ext cx="2661360" cy="2529125"/>
          </a:xfrm>
          <a:custGeom>
            <a:avLst/>
            <a:gdLst>
              <a:gd name="T0" fmla="*/ 1370 w 1465"/>
              <a:gd name="T1" fmla="*/ 785 h 1393"/>
              <a:gd name="T2" fmla="*/ 1360 w 1465"/>
              <a:gd name="T3" fmla="*/ 788 h 1393"/>
              <a:gd name="T4" fmla="*/ 1343 w 1465"/>
              <a:gd name="T5" fmla="*/ 635 h 1393"/>
              <a:gd name="T6" fmla="*/ 1141 w 1465"/>
              <a:gd name="T7" fmla="*/ 181 h 1393"/>
              <a:gd name="T8" fmla="*/ 1134 w 1465"/>
              <a:gd name="T9" fmla="*/ 175 h 1393"/>
              <a:gd name="T10" fmla="*/ 1160 w 1465"/>
              <a:gd name="T11" fmla="*/ 139 h 1393"/>
              <a:gd name="T12" fmla="*/ 1179 w 1465"/>
              <a:gd name="T13" fmla="*/ 22 h 1393"/>
              <a:gd name="T14" fmla="*/ 1072 w 1465"/>
              <a:gd name="T15" fmla="*/ 75 h 1393"/>
              <a:gd name="T16" fmla="*/ 1073 w 1465"/>
              <a:gd name="T17" fmla="*/ 86 h 1393"/>
              <a:gd name="T18" fmla="*/ 733 w 1465"/>
              <a:gd name="T19" fmla="*/ 25 h 1393"/>
              <a:gd name="T20" fmla="*/ 393 w 1465"/>
              <a:gd name="T21" fmla="*/ 86 h 1393"/>
              <a:gd name="T22" fmla="*/ 394 w 1465"/>
              <a:gd name="T23" fmla="*/ 75 h 1393"/>
              <a:gd name="T24" fmla="*/ 287 w 1465"/>
              <a:gd name="T25" fmla="*/ 22 h 1393"/>
              <a:gd name="T26" fmla="*/ 305 w 1465"/>
              <a:gd name="T27" fmla="*/ 139 h 1393"/>
              <a:gd name="T28" fmla="*/ 316 w 1465"/>
              <a:gd name="T29" fmla="*/ 142 h 1393"/>
              <a:gd name="T30" fmla="*/ 326 w 1465"/>
              <a:gd name="T31" fmla="*/ 181 h 1393"/>
              <a:gd name="T32" fmla="*/ 325 w 1465"/>
              <a:gd name="T33" fmla="*/ 181 h 1393"/>
              <a:gd name="T34" fmla="*/ 139 w 1465"/>
              <a:gd name="T35" fmla="*/ 772 h 1393"/>
              <a:gd name="T36" fmla="*/ 96 w 1465"/>
              <a:gd name="T37" fmla="*/ 785 h 1393"/>
              <a:gd name="T38" fmla="*/ 55 w 1465"/>
              <a:gd name="T39" fmla="*/ 785 h 1393"/>
              <a:gd name="T40" fmla="*/ 96 w 1465"/>
              <a:gd name="T41" fmla="*/ 912 h 1393"/>
              <a:gd name="T42" fmla="*/ 130 w 1465"/>
              <a:gd name="T43" fmla="*/ 888 h 1393"/>
              <a:gd name="T44" fmla="*/ 171 w 1465"/>
              <a:gd name="T45" fmla="*/ 873 h 1393"/>
              <a:gd name="T46" fmla="*/ 669 w 1465"/>
              <a:gd name="T47" fmla="*/ 1242 h 1393"/>
              <a:gd name="T48" fmla="*/ 679 w 1465"/>
              <a:gd name="T49" fmla="*/ 1242 h 1393"/>
              <a:gd name="T50" fmla="*/ 678 w 1465"/>
              <a:gd name="T51" fmla="*/ 1287 h 1393"/>
              <a:gd name="T52" fmla="*/ 666 w 1465"/>
              <a:gd name="T53" fmla="*/ 1326 h 1393"/>
              <a:gd name="T54" fmla="*/ 800 w 1465"/>
              <a:gd name="T55" fmla="*/ 1326 h 1393"/>
              <a:gd name="T56" fmla="*/ 788 w 1465"/>
              <a:gd name="T57" fmla="*/ 1287 h 1393"/>
              <a:gd name="T58" fmla="*/ 787 w 1465"/>
              <a:gd name="T59" fmla="*/ 1242 h 1393"/>
              <a:gd name="T60" fmla="*/ 796 w 1465"/>
              <a:gd name="T61" fmla="*/ 1242 h 1393"/>
              <a:gd name="T62" fmla="*/ 1295 w 1465"/>
              <a:gd name="T63" fmla="*/ 873 h 1393"/>
              <a:gd name="T64" fmla="*/ 1336 w 1465"/>
              <a:gd name="T65" fmla="*/ 888 h 1393"/>
              <a:gd name="T66" fmla="*/ 1454 w 1465"/>
              <a:gd name="T67" fmla="*/ 869 h 139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1465" h="1393">
                <a:moveTo>
                  <a:pt x="1411" y="785"/>
                </a:moveTo>
                <a:cubicBezTo>
                  <a:pt x="1397" y="780"/>
                  <a:pt x="1383" y="780"/>
                  <a:pt x="1370" y="785"/>
                </a:cubicBezTo>
                <a:cubicBezTo>
                  <a:pt x="1370" y="785"/>
                  <a:pt x="1370" y="785"/>
                  <a:pt x="1370" y="785"/>
                </a:cubicBezTo>
                <a:cubicBezTo>
                  <a:pt x="1367" y="786"/>
                  <a:pt x="1363" y="787"/>
                  <a:pt x="1360" y="788"/>
                </a:cubicBezTo>
                <a:cubicBezTo>
                  <a:pt x="1334" y="798"/>
                  <a:pt x="1326" y="787"/>
                  <a:pt x="1327" y="772"/>
                </a:cubicBezTo>
                <a:cubicBezTo>
                  <a:pt x="1338" y="728"/>
                  <a:pt x="1343" y="682"/>
                  <a:pt x="1343" y="635"/>
                </a:cubicBezTo>
                <a:cubicBezTo>
                  <a:pt x="1343" y="455"/>
                  <a:pt x="1265" y="293"/>
                  <a:pt x="1140" y="181"/>
                </a:cubicBezTo>
                <a:cubicBezTo>
                  <a:pt x="1141" y="181"/>
                  <a:pt x="1141" y="181"/>
                  <a:pt x="1141" y="181"/>
                </a:cubicBezTo>
                <a:cubicBezTo>
                  <a:pt x="1141" y="181"/>
                  <a:pt x="1140" y="181"/>
                  <a:pt x="1140" y="181"/>
                </a:cubicBezTo>
                <a:cubicBezTo>
                  <a:pt x="1138" y="179"/>
                  <a:pt x="1136" y="177"/>
                  <a:pt x="1134" y="175"/>
                </a:cubicBezTo>
                <a:cubicBezTo>
                  <a:pt x="1123" y="164"/>
                  <a:pt x="1123" y="150"/>
                  <a:pt x="1150" y="142"/>
                </a:cubicBezTo>
                <a:cubicBezTo>
                  <a:pt x="1154" y="141"/>
                  <a:pt x="1157" y="141"/>
                  <a:pt x="1160" y="139"/>
                </a:cubicBezTo>
                <a:cubicBezTo>
                  <a:pt x="1173" y="135"/>
                  <a:pt x="1185" y="127"/>
                  <a:pt x="1193" y="115"/>
                </a:cubicBezTo>
                <a:cubicBezTo>
                  <a:pt x="1215" y="85"/>
                  <a:pt x="1209" y="43"/>
                  <a:pt x="1179" y="22"/>
                </a:cubicBezTo>
                <a:cubicBezTo>
                  <a:pt x="1149" y="0"/>
                  <a:pt x="1107" y="6"/>
                  <a:pt x="1085" y="36"/>
                </a:cubicBezTo>
                <a:cubicBezTo>
                  <a:pt x="1076" y="48"/>
                  <a:pt x="1072" y="62"/>
                  <a:pt x="1072" y="75"/>
                </a:cubicBezTo>
                <a:cubicBezTo>
                  <a:pt x="1072" y="75"/>
                  <a:pt x="1072" y="75"/>
                  <a:pt x="1072" y="75"/>
                </a:cubicBezTo>
                <a:cubicBezTo>
                  <a:pt x="1072" y="79"/>
                  <a:pt x="1072" y="82"/>
                  <a:pt x="1073" y="86"/>
                </a:cubicBezTo>
                <a:cubicBezTo>
                  <a:pt x="1073" y="114"/>
                  <a:pt x="1061" y="118"/>
                  <a:pt x="1047" y="112"/>
                </a:cubicBezTo>
                <a:cubicBezTo>
                  <a:pt x="955" y="57"/>
                  <a:pt x="848" y="25"/>
                  <a:pt x="733" y="25"/>
                </a:cubicBezTo>
                <a:cubicBezTo>
                  <a:pt x="618" y="25"/>
                  <a:pt x="511" y="57"/>
                  <a:pt x="419" y="112"/>
                </a:cubicBezTo>
                <a:cubicBezTo>
                  <a:pt x="405" y="118"/>
                  <a:pt x="392" y="114"/>
                  <a:pt x="393" y="86"/>
                </a:cubicBezTo>
                <a:cubicBezTo>
                  <a:pt x="394" y="82"/>
                  <a:pt x="394" y="79"/>
                  <a:pt x="394" y="75"/>
                </a:cubicBezTo>
                <a:cubicBezTo>
                  <a:pt x="394" y="75"/>
                  <a:pt x="394" y="75"/>
                  <a:pt x="394" y="75"/>
                </a:cubicBezTo>
                <a:cubicBezTo>
                  <a:pt x="394" y="62"/>
                  <a:pt x="390" y="48"/>
                  <a:pt x="381" y="36"/>
                </a:cubicBezTo>
                <a:cubicBezTo>
                  <a:pt x="359" y="6"/>
                  <a:pt x="317" y="0"/>
                  <a:pt x="287" y="22"/>
                </a:cubicBezTo>
                <a:cubicBezTo>
                  <a:pt x="257" y="43"/>
                  <a:pt x="251" y="85"/>
                  <a:pt x="272" y="115"/>
                </a:cubicBezTo>
                <a:cubicBezTo>
                  <a:pt x="281" y="127"/>
                  <a:pt x="293" y="135"/>
                  <a:pt x="305" y="139"/>
                </a:cubicBezTo>
                <a:cubicBezTo>
                  <a:pt x="305" y="139"/>
                  <a:pt x="305" y="139"/>
                  <a:pt x="305" y="139"/>
                </a:cubicBezTo>
                <a:cubicBezTo>
                  <a:pt x="309" y="141"/>
                  <a:pt x="312" y="141"/>
                  <a:pt x="316" y="142"/>
                </a:cubicBezTo>
                <a:cubicBezTo>
                  <a:pt x="343" y="150"/>
                  <a:pt x="343" y="164"/>
                  <a:pt x="332" y="175"/>
                </a:cubicBezTo>
                <a:cubicBezTo>
                  <a:pt x="330" y="177"/>
                  <a:pt x="328" y="179"/>
                  <a:pt x="326" y="181"/>
                </a:cubicBezTo>
                <a:cubicBezTo>
                  <a:pt x="325" y="181"/>
                  <a:pt x="325" y="181"/>
                  <a:pt x="325" y="181"/>
                </a:cubicBezTo>
                <a:cubicBezTo>
                  <a:pt x="325" y="181"/>
                  <a:pt x="325" y="181"/>
                  <a:pt x="325" y="181"/>
                </a:cubicBezTo>
                <a:cubicBezTo>
                  <a:pt x="201" y="293"/>
                  <a:pt x="123" y="455"/>
                  <a:pt x="123" y="635"/>
                </a:cubicBezTo>
                <a:cubicBezTo>
                  <a:pt x="123" y="682"/>
                  <a:pt x="128" y="728"/>
                  <a:pt x="139" y="772"/>
                </a:cubicBezTo>
                <a:cubicBezTo>
                  <a:pt x="140" y="787"/>
                  <a:pt x="132" y="798"/>
                  <a:pt x="106" y="788"/>
                </a:cubicBezTo>
                <a:cubicBezTo>
                  <a:pt x="102" y="787"/>
                  <a:pt x="99" y="786"/>
                  <a:pt x="96" y="785"/>
                </a:cubicBezTo>
                <a:cubicBezTo>
                  <a:pt x="96" y="785"/>
                  <a:pt x="96" y="785"/>
                  <a:pt x="96" y="785"/>
                </a:cubicBezTo>
                <a:cubicBezTo>
                  <a:pt x="83" y="780"/>
                  <a:pt x="69" y="780"/>
                  <a:pt x="55" y="785"/>
                </a:cubicBezTo>
                <a:cubicBezTo>
                  <a:pt x="20" y="796"/>
                  <a:pt x="0" y="834"/>
                  <a:pt x="12" y="869"/>
                </a:cubicBezTo>
                <a:cubicBezTo>
                  <a:pt x="23" y="904"/>
                  <a:pt x="61" y="924"/>
                  <a:pt x="96" y="912"/>
                </a:cubicBezTo>
                <a:cubicBezTo>
                  <a:pt x="110" y="908"/>
                  <a:pt x="122" y="899"/>
                  <a:pt x="130" y="888"/>
                </a:cubicBezTo>
                <a:cubicBezTo>
                  <a:pt x="130" y="888"/>
                  <a:pt x="130" y="888"/>
                  <a:pt x="130" y="888"/>
                </a:cubicBezTo>
                <a:cubicBezTo>
                  <a:pt x="132" y="886"/>
                  <a:pt x="134" y="883"/>
                  <a:pt x="135" y="879"/>
                </a:cubicBezTo>
                <a:cubicBezTo>
                  <a:pt x="151" y="857"/>
                  <a:pt x="164" y="860"/>
                  <a:pt x="171" y="873"/>
                </a:cubicBezTo>
                <a:cubicBezTo>
                  <a:pt x="256" y="1073"/>
                  <a:pt x="445" y="1218"/>
                  <a:pt x="669" y="1242"/>
                </a:cubicBezTo>
                <a:cubicBezTo>
                  <a:pt x="669" y="1242"/>
                  <a:pt x="669" y="1242"/>
                  <a:pt x="669" y="1242"/>
                </a:cubicBezTo>
                <a:cubicBezTo>
                  <a:pt x="669" y="1242"/>
                  <a:pt x="669" y="1242"/>
                  <a:pt x="670" y="1242"/>
                </a:cubicBezTo>
                <a:cubicBezTo>
                  <a:pt x="673" y="1242"/>
                  <a:pt x="676" y="1242"/>
                  <a:pt x="679" y="1242"/>
                </a:cubicBezTo>
                <a:cubicBezTo>
                  <a:pt x="694" y="1245"/>
                  <a:pt x="702" y="1256"/>
                  <a:pt x="685" y="1279"/>
                </a:cubicBezTo>
                <a:cubicBezTo>
                  <a:pt x="683" y="1282"/>
                  <a:pt x="680" y="1284"/>
                  <a:pt x="678" y="1287"/>
                </a:cubicBezTo>
                <a:cubicBezTo>
                  <a:pt x="678" y="1287"/>
                  <a:pt x="678" y="1287"/>
                  <a:pt x="678" y="1287"/>
                </a:cubicBezTo>
                <a:cubicBezTo>
                  <a:pt x="671" y="1298"/>
                  <a:pt x="666" y="1312"/>
                  <a:pt x="666" y="1326"/>
                </a:cubicBezTo>
                <a:cubicBezTo>
                  <a:pt x="666" y="1363"/>
                  <a:pt x="696" y="1393"/>
                  <a:pt x="733" y="1393"/>
                </a:cubicBezTo>
                <a:cubicBezTo>
                  <a:pt x="770" y="1393"/>
                  <a:pt x="800" y="1363"/>
                  <a:pt x="800" y="1326"/>
                </a:cubicBezTo>
                <a:cubicBezTo>
                  <a:pt x="800" y="1312"/>
                  <a:pt x="795" y="1298"/>
                  <a:pt x="788" y="1287"/>
                </a:cubicBezTo>
                <a:cubicBezTo>
                  <a:pt x="788" y="1287"/>
                  <a:pt x="788" y="1287"/>
                  <a:pt x="788" y="1287"/>
                </a:cubicBezTo>
                <a:cubicBezTo>
                  <a:pt x="785" y="1284"/>
                  <a:pt x="783" y="1282"/>
                  <a:pt x="781" y="1279"/>
                </a:cubicBezTo>
                <a:cubicBezTo>
                  <a:pt x="764" y="1256"/>
                  <a:pt x="772" y="1245"/>
                  <a:pt x="787" y="1242"/>
                </a:cubicBezTo>
                <a:cubicBezTo>
                  <a:pt x="790" y="1242"/>
                  <a:pt x="793" y="1242"/>
                  <a:pt x="796" y="1242"/>
                </a:cubicBezTo>
                <a:cubicBezTo>
                  <a:pt x="796" y="1242"/>
                  <a:pt x="796" y="1242"/>
                  <a:pt x="796" y="1242"/>
                </a:cubicBezTo>
                <a:cubicBezTo>
                  <a:pt x="796" y="1242"/>
                  <a:pt x="796" y="1242"/>
                  <a:pt x="796" y="1242"/>
                </a:cubicBezTo>
                <a:cubicBezTo>
                  <a:pt x="1021" y="1218"/>
                  <a:pt x="1210" y="1073"/>
                  <a:pt x="1295" y="873"/>
                </a:cubicBezTo>
                <a:cubicBezTo>
                  <a:pt x="1302" y="860"/>
                  <a:pt x="1315" y="857"/>
                  <a:pt x="1331" y="879"/>
                </a:cubicBezTo>
                <a:cubicBezTo>
                  <a:pt x="1332" y="883"/>
                  <a:pt x="1334" y="886"/>
                  <a:pt x="1336" y="888"/>
                </a:cubicBezTo>
                <a:cubicBezTo>
                  <a:pt x="1344" y="899"/>
                  <a:pt x="1356" y="908"/>
                  <a:pt x="1369" y="912"/>
                </a:cubicBezTo>
                <a:cubicBezTo>
                  <a:pt x="1405" y="924"/>
                  <a:pt x="1443" y="904"/>
                  <a:pt x="1454" y="869"/>
                </a:cubicBezTo>
                <a:cubicBezTo>
                  <a:pt x="1465" y="834"/>
                  <a:pt x="1446" y="796"/>
                  <a:pt x="1411" y="78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A61BBCE-55FA-4F44-8422-E7F3909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MAGNIFIER PUZZLE</a:t>
            </a:r>
          </a:p>
        </p:txBody>
      </p:sp>
      <p:sp>
        <p:nvSpPr>
          <p:cNvPr id="8" name="Freeform 7">
            <a:extLst>
              <a:ext uri="{FF2B5EF4-FFF2-40B4-BE49-F238E27FC236}">
                <a16:creationId xmlns:a16="http://schemas.microsoft.com/office/drawing/2014/main" id="{37D7881B-57EE-4A42-B3A3-10E0498310D9}"/>
              </a:ext>
            </a:extLst>
          </p:cNvPr>
          <p:cNvSpPr>
            <a:spLocks/>
          </p:cNvSpPr>
          <p:nvPr/>
        </p:nvSpPr>
        <p:spPr bwMode="auto">
          <a:xfrm flipH="1">
            <a:off x="3424625" y="1615440"/>
            <a:ext cx="2067971" cy="1706826"/>
          </a:xfrm>
          <a:custGeom>
            <a:avLst/>
            <a:gdLst>
              <a:gd name="T0" fmla="*/ 244 w 1139"/>
              <a:gd name="T1" fmla="*/ 845 h 940"/>
              <a:gd name="T2" fmla="*/ 240 w 1139"/>
              <a:gd name="T3" fmla="*/ 835 h 940"/>
              <a:gd name="T4" fmla="*/ 266 w 1139"/>
              <a:gd name="T5" fmla="*/ 805 h 940"/>
              <a:gd name="T6" fmla="*/ 397 w 1139"/>
              <a:gd name="T7" fmla="*/ 847 h 940"/>
              <a:gd name="T8" fmla="*/ 572 w 1139"/>
              <a:gd name="T9" fmla="*/ 576 h 940"/>
              <a:gd name="T10" fmla="*/ 576 w 1139"/>
              <a:gd name="T11" fmla="*/ 580 h 940"/>
              <a:gd name="T12" fmla="*/ 574 w 1139"/>
              <a:gd name="T13" fmla="*/ 578 h 940"/>
              <a:gd name="T14" fmla="*/ 573 w 1139"/>
              <a:gd name="T15" fmla="*/ 576 h 940"/>
              <a:gd name="T16" fmla="*/ 573 w 1139"/>
              <a:gd name="T17" fmla="*/ 576 h 940"/>
              <a:gd name="T18" fmla="*/ 578 w 1139"/>
              <a:gd name="T19" fmla="*/ 571 h 940"/>
              <a:gd name="T20" fmla="*/ 582 w 1139"/>
              <a:gd name="T21" fmla="*/ 565 h 940"/>
              <a:gd name="T22" fmla="*/ 568 w 1139"/>
              <a:gd name="T23" fmla="*/ 558 h 940"/>
              <a:gd name="T24" fmla="*/ 558 w 1139"/>
              <a:gd name="T25" fmla="*/ 555 h 940"/>
              <a:gd name="T26" fmla="*/ 557 w 1139"/>
              <a:gd name="T27" fmla="*/ 555 h 940"/>
              <a:gd name="T28" fmla="*/ 518 w 1139"/>
              <a:gd name="T29" fmla="*/ 526 h 940"/>
              <a:gd name="T30" fmla="*/ 535 w 1139"/>
              <a:gd name="T31" fmla="*/ 416 h 940"/>
              <a:gd name="T32" fmla="*/ 582 w 1139"/>
              <a:gd name="T33" fmla="*/ 401 h 940"/>
              <a:gd name="T34" fmla="*/ 646 w 1139"/>
              <a:gd name="T35" fmla="*/ 433 h 940"/>
              <a:gd name="T36" fmla="*/ 661 w 1139"/>
              <a:gd name="T37" fmla="*/ 475 h 940"/>
              <a:gd name="T38" fmla="*/ 661 w 1139"/>
              <a:gd name="T39" fmla="*/ 475 h 940"/>
              <a:gd name="T40" fmla="*/ 661 w 1139"/>
              <a:gd name="T41" fmla="*/ 479 h 940"/>
              <a:gd name="T42" fmla="*/ 660 w 1139"/>
              <a:gd name="T43" fmla="*/ 491 h 940"/>
              <a:gd name="T44" fmla="*/ 663 w 1139"/>
              <a:gd name="T45" fmla="*/ 506 h 940"/>
              <a:gd name="T46" fmla="*/ 664 w 1139"/>
              <a:gd name="T47" fmla="*/ 506 h 940"/>
              <a:gd name="T48" fmla="*/ 669 w 1139"/>
              <a:gd name="T49" fmla="*/ 505 h 940"/>
              <a:gd name="T50" fmla="*/ 988 w 1139"/>
              <a:gd name="T51" fmla="*/ 417 h 940"/>
              <a:gd name="T52" fmla="*/ 988 w 1139"/>
              <a:gd name="T53" fmla="*/ 280 h 940"/>
              <a:gd name="T54" fmla="*/ 1025 w 1139"/>
              <a:gd name="T55" fmla="*/ 265 h 940"/>
              <a:gd name="T56" fmla="*/ 1033 w 1139"/>
              <a:gd name="T57" fmla="*/ 271 h 940"/>
              <a:gd name="T58" fmla="*/ 1033 w 1139"/>
              <a:gd name="T59" fmla="*/ 271 h 940"/>
              <a:gd name="T60" fmla="*/ 1072 w 1139"/>
              <a:gd name="T61" fmla="*/ 284 h 940"/>
              <a:gd name="T62" fmla="*/ 1139 w 1139"/>
              <a:gd name="T63" fmla="*/ 217 h 940"/>
              <a:gd name="T64" fmla="*/ 1072 w 1139"/>
              <a:gd name="T65" fmla="*/ 150 h 940"/>
              <a:gd name="T66" fmla="*/ 1033 w 1139"/>
              <a:gd name="T67" fmla="*/ 162 h 940"/>
              <a:gd name="T68" fmla="*/ 1033 w 1139"/>
              <a:gd name="T69" fmla="*/ 162 h 940"/>
              <a:gd name="T70" fmla="*/ 1025 w 1139"/>
              <a:gd name="T71" fmla="*/ 169 h 940"/>
              <a:gd name="T72" fmla="*/ 988 w 1139"/>
              <a:gd name="T73" fmla="*/ 153 h 940"/>
              <a:gd name="T74" fmla="*/ 988 w 1139"/>
              <a:gd name="T75" fmla="*/ 0 h 940"/>
              <a:gd name="T76" fmla="*/ 0 w 1139"/>
              <a:gd name="T77" fmla="*/ 718 h 940"/>
              <a:gd name="T78" fmla="*/ 146 w 1139"/>
              <a:gd name="T79" fmla="*/ 765 h 940"/>
              <a:gd name="T80" fmla="*/ 149 w 1139"/>
              <a:gd name="T81" fmla="*/ 806 h 940"/>
              <a:gd name="T82" fmla="*/ 140 w 1139"/>
              <a:gd name="T83" fmla="*/ 811 h 940"/>
              <a:gd name="T84" fmla="*/ 140 w 1139"/>
              <a:gd name="T85" fmla="*/ 811 h 940"/>
              <a:gd name="T86" fmla="*/ 116 w 1139"/>
              <a:gd name="T87" fmla="*/ 844 h 940"/>
              <a:gd name="T88" fmla="*/ 159 w 1139"/>
              <a:gd name="T89" fmla="*/ 929 h 940"/>
              <a:gd name="T90" fmla="*/ 244 w 1139"/>
              <a:gd name="T91" fmla="*/ 886 h 940"/>
              <a:gd name="T92" fmla="*/ 244 w 1139"/>
              <a:gd name="T93" fmla="*/ 845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139" h="940">
                <a:moveTo>
                  <a:pt x="244" y="845"/>
                </a:moveTo>
                <a:cubicBezTo>
                  <a:pt x="243" y="842"/>
                  <a:pt x="242" y="838"/>
                  <a:pt x="240" y="835"/>
                </a:cubicBezTo>
                <a:cubicBezTo>
                  <a:pt x="229" y="804"/>
                  <a:pt x="247" y="798"/>
                  <a:pt x="266" y="805"/>
                </a:cubicBezTo>
                <a:cubicBezTo>
                  <a:pt x="397" y="847"/>
                  <a:pt x="397" y="847"/>
                  <a:pt x="397" y="847"/>
                </a:cubicBezTo>
                <a:cubicBezTo>
                  <a:pt x="430" y="744"/>
                  <a:pt x="490" y="650"/>
                  <a:pt x="572" y="576"/>
                </a:cubicBezTo>
                <a:cubicBezTo>
                  <a:pt x="576" y="580"/>
                  <a:pt x="576" y="580"/>
                  <a:pt x="576" y="580"/>
                </a:cubicBezTo>
                <a:cubicBezTo>
                  <a:pt x="574" y="578"/>
                  <a:pt x="574" y="578"/>
                  <a:pt x="574" y="578"/>
                </a:cubicBezTo>
                <a:cubicBezTo>
                  <a:pt x="573" y="576"/>
                  <a:pt x="573" y="576"/>
                  <a:pt x="573" y="576"/>
                </a:cubicBezTo>
                <a:cubicBezTo>
                  <a:pt x="573" y="576"/>
                  <a:pt x="573" y="576"/>
                  <a:pt x="573" y="576"/>
                </a:cubicBezTo>
                <a:cubicBezTo>
                  <a:pt x="575" y="574"/>
                  <a:pt x="577" y="572"/>
                  <a:pt x="578" y="571"/>
                </a:cubicBezTo>
                <a:cubicBezTo>
                  <a:pt x="581" y="568"/>
                  <a:pt x="582" y="566"/>
                  <a:pt x="582" y="565"/>
                </a:cubicBezTo>
                <a:cubicBezTo>
                  <a:pt x="581" y="564"/>
                  <a:pt x="578" y="561"/>
                  <a:pt x="568" y="558"/>
                </a:cubicBezTo>
                <a:cubicBezTo>
                  <a:pt x="564" y="557"/>
                  <a:pt x="561" y="556"/>
                  <a:pt x="558" y="555"/>
                </a:cubicBezTo>
                <a:cubicBezTo>
                  <a:pt x="557" y="555"/>
                  <a:pt x="557" y="555"/>
                  <a:pt x="557" y="555"/>
                </a:cubicBezTo>
                <a:cubicBezTo>
                  <a:pt x="541" y="550"/>
                  <a:pt x="527" y="540"/>
                  <a:pt x="518" y="526"/>
                </a:cubicBezTo>
                <a:cubicBezTo>
                  <a:pt x="492" y="491"/>
                  <a:pt x="500" y="441"/>
                  <a:pt x="535" y="416"/>
                </a:cubicBezTo>
                <a:cubicBezTo>
                  <a:pt x="549" y="406"/>
                  <a:pt x="565" y="401"/>
                  <a:pt x="582" y="401"/>
                </a:cubicBezTo>
                <a:cubicBezTo>
                  <a:pt x="607" y="401"/>
                  <a:pt x="631" y="413"/>
                  <a:pt x="646" y="433"/>
                </a:cubicBezTo>
                <a:cubicBezTo>
                  <a:pt x="655" y="446"/>
                  <a:pt x="660" y="460"/>
                  <a:pt x="661" y="475"/>
                </a:cubicBezTo>
                <a:cubicBezTo>
                  <a:pt x="661" y="475"/>
                  <a:pt x="661" y="475"/>
                  <a:pt x="661" y="475"/>
                </a:cubicBezTo>
                <a:cubicBezTo>
                  <a:pt x="661" y="479"/>
                  <a:pt x="661" y="479"/>
                  <a:pt x="661" y="479"/>
                </a:cubicBezTo>
                <a:cubicBezTo>
                  <a:pt x="661" y="483"/>
                  <a:pt x="661" y="487"/>
                  <a:pt x="660" y="491"/>
                </a:cubicBezTo>
                <a:cubicBezTo>
                  <a:pt x="660" y="503"/>
                  <a:pt x="663" y="506"/>
                  <a:pt x="663" y="506"/>
                </a:cubicBezTo>
                <a:cubicBezTo>
                  <a:pt x="663" y="506"/>
                  <a:pt x="663" y="506"/>
                  <a:pt x="664" y="506"/>
                </a:cubicBezTo>
                <a:cubicBezTo>
                  <a:pt x="665" y="506"/>
                  <a:pt x="666" y="506"/>
                  <a:pt x="669" y="505"/>
                </a:cubicBezTo>
                <a:cubicBezTo>
                  <a:pt x="765" y="447"/>
                  <a:pt x="875" y="417"/>
                  <a:pt x="988" y="417"/>
                </a:cubicBezTo>
                <a:cubicBezTo>
                  <a:pt x="988" y="280"/>
                  <a:pt x="988" y="280"/>
                  <a:pt x="988" y="280"/>
                </a:cubicBezTo>
                <a:cubicBezTo>
                  <a:pt x="988" y="260"/>
                  <a:pt x="999" y="244"/>
                  <a:pt x="1025" y="265"/>
                </a:cubicBezTo>
                <a:cubicBezTo>
                  <a:pt x="1028" y="267"/>
                  <a:pt x="1031" y="269"/>
                  <a:pt x="1033" y="271"/>
                </a:cubicBezTo>
                <a:cubicBezTo>
                  <a:pt x="1033" y="271"/>
                  <a:pt x="1033" y="271"/>
                  <a:pt x="1033" y="271"/>
                </a:cubicBezTo>
                <a:cubicBezTo>
                  <a:pt x="1044" y="279"/>
                  <a:pt x="1058" y="284"/>
                  <a:pt x="1072" y="284"/>
                </a:cubicBezTo>
                <a:cubicBezTo>
                  <a:pt x="1109" y="284"/>
                  <a:pt x="1139" y="254"/>
                  <a:pt x="1139" y="217"/>
                </a:cubicBezTo>
                <a:cubicBezTo>
                  <a:pt x="1139" y="180"/>
                  <a:pt x="1109" y="150"/>
                  <a:pt x="1072" y="150"/>
                </a:cubicBezTo>
                <a:cubicBezTo>
                  <a:pt x="1058" y="150"/>
                  <a:pt x="1044" y="154"/>
                  <a:pt x="1033" y="162"/>
                </a:cubicBezTo>
                <a:cubicBezTo>
                  <a:pt x="1033" y="162"/>
                  <a:pt x="1033" y="162"/>
                  <a:pt x="1033" y="162"/>
                </a:cubicBezTo>
                <a:cubicBezTo>
                  <a:pt x="1031" y="164"/>
                  <a:pt x="1028" y="167"/>
                  <a:pt x="1025" y="169"/>
                </a:cubicBezTo>
                <a:cubicBezTo>
                  <a:pt x="999" y="189"/>
                  <a:pt x="988" y="174"/>
                  <a:pt x="988" y="153"/>
                </a:cubicBezTo>
                <a:cubicBezTo>
                  <a:pt x="988" y="0"/>
                  <a:pt x="988" y="0"/>
                  <a:pt x="988" y="0"/>
                </a:cubicBezTo>
                <a:cubicBezTo>
                  <a:pt x="526" y="0"/>
                  <a:pt x="135" y="301"/>
                  <a:pt x="0" y="718"/>
                </a:cubicBezTo>
                <a:cubicBezTo>
                  <a:pt x="146" y="765"/>
                  <a:pt x="146" y="765"/>
                  <a:pt x="146" y="765"/>
                </a:cubicBezTo>
                <a:cubicBezTo>
                  <a:pt x="165" y="772"/>
                  <a:pt x="177" y="787"/>
                  <a:pt x="149" y="806"/>
                </a:cubicBezTo>
                <a:cubicBezTo>
                  <a:pt x="146" y="807"/>
                  <a:pt x="143" y="809"/>
                  <a:pt x="140" y="811"/>
                </a:cubicBezTo>
                <a:cubicBezTo>
                  <a:pt x="140" y="811"/>
                  <a:pt x="140" y="811"/>
                  <a:pt x="140" y="811"/>
                </a:cubicBezTo>
                <a:cubicBezTo>
                  <a:pt x="129" y="819"/>
                  <a:pt x="121" y="831"/>
                  <a:pt x="116" y="844"/>
                </a:cubicBezTo>
                <a:cubicBezTo>
                  <a:pt x="105" y="880"/>
                  <a:pt x="124" y="918"/>
                  <a:pt x="159" y="929"/>
                </a:cubicBezTo>
                <a:cubicBezTo>
                  <a:pt x="195" y="940"/>
                  <a:pt x="232" y="921"/>
                  <a:pt x="244" y="886"/>
                </a:cubicBezTo>
                <a:cubicBezTo>
                  <a:pt x="248" y="872"/>
                  <a:pt x="248" y="858"/>
                  <a:pt x="244" y="84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8">
            <a:extLst>
              <a:ext uri="{FF2B5EF4-FFF2-40B4-BE49-F238E27FC236}">
                <a16:creationId xmlns:a16="http://schemas.microsoft.com/office/drawing/2014/main" id="{3937BE26-9191-4FE4-A38B-6A3613ACAE16}"/>
              </a:ext>
            </a:extLst>
          </p:cNvPr>
          <p:cNvSpPr>
            <a:spLocks/>
          </p:cNvSpPr>
          <p:nvPr/>
        </p:nvSpPr>
        <p:spPr bwMode="auto">
          <a:xfrm flipH="1">
            <a:off x="1904483" y="1615440"/>
            <a:ext cx="1772388" cy="1706826"/>
          </a:xfrm>
          <a:custGeom>
            <a:avLst/>
            <a:gdLst>
              <a:gd name="T0" fmla="*/ 836 w 976"/>
              <a:gd name="T1" fmla="*/ 811 h 940"/>
              <a:gd name="T2" fmla="*/ 836 w 976"/>
              <a:gd name="T3" fmla="*/ 811 h 940"/>
              <a:gd name="T4" fmla="*/ 827 w 976"/>
              <a:gd name="T5" fmla="*/ 806 h 940"/>
              <a:gd name="T6" fmla="*/ 830 w 976"/>
              <a:gd name="T7" fmla="*/ 765 h 940"/>
              <a:gd name="T8" fmla="*/ 976 w 976"/>
              <a:gd name="T9" fmla="*/ 718 h 940"/>
              <a:gd name="T10" fmla="*/ 0 w 976"/>
              <a:gd name="T11" fmla="*/ 0 h 940"/>
              <a:gd name="T12" fmla="*/ 0 w 976"/>
              <a:gd name="T13" fmla="*/ 153 h 940"/>
              <a:gd name="T14" fmla="*/ 2 w 976"/>
              <a:gd name="T15" fmla="*/ 165 h 940"/>
              <a:gd name="T16" fmla="*/ 4 w 976"/>
              <a:gd name="T17" fmla="*/ 167 h 940"/>
              <a:gd name="T18" fmla="*/ 18 w 976"/>
              <a:gd name="T19" fmla="*/ 160 h 940"/>
              <a:gd name="T20" fmla="*/ 26 w 976"/>
              <a:gd name="T21" fmla="*/ 153 h 940"/>
              <a:gd name="T22" fmla="*/ 26 w 976"/>
              <a:gd name="T23" fmla="*/ 153 h 940"/>
              <a:gd name="T24" fmla="*/ 72 w 976"/>
              <a:gd name="T25" fmla="*/ 138 h 940"/>
              <a:gd name="T26" fmla="*/ 151 w 976"/>
              <a:gd name="T27" fmla="*/ 217 h 940"/>
              <a:gd name="T28" fmla="*/ 72 w 976"/>
              <a:gd name="T29" fmla="*/ 296 h 940"/>
              <a:gd name="T30" fmla="*/ 26 w 976"/>
              <a:gd name="T31" fmla="*/ 281 h 940"/>
              <a:gd name="T32" fmla="*/ 18 w 976"/>
              <a:gd name="T33" fmla="*/ 274 h 940"/>
              <a:gd name="T34" fmla="*/ 4 w 976"/>
              <a:gd name="T35" fmla="*/ 267 h 940"/>
              <a:gd name="T36" fmla="*/ 0 w 976"/>
              <a:gd name="T37" fmla="*/ 280 h 940"/>
              <a:gd name="T38" fmla="*/ 0 w 976"/>
              <a:gd name="T39" fmla="*/ 417 h 940"/>
              <a:gd name="T40" fmla="*/ 307 w 976"/>
              <a:gd name="T41" fmla="*/ 505 h 940"/>
              <a:gd name="T42" fmla="*/ 312 w 976"/>
              <a:gd name="T43" fmla="*/ 506 h 940"/>
              <a:gd name="T44" fmla="*/ 313 w 976"/>
              <a:gd name="T45" fmla="*/ 506 h 940"/>
              <a:gd name="T46" fmla="*/ 316 w 976"/>
              <a:gd name="T47" fmla="*/ 491 h 940"/>
              <a:gd name="T48" fmla="*/ 315 w 976"/>
              <a:gd name="T49" fmla="*/ 479 h 940"/>
              <a:gd name="T50" fmla="*/ 315 w 976"/>
              <a:gd name="T51" fmla="*/ 475 h 940"/>
              <a:gd name="T52" fmla="*/ 315 w 976"/>
              <a:gd name="T53" fmla="*/ 475 h 940"/>
              <a:gd name="T54" fmla="*/ 330 w 976"/>
              <a:gd name="T55" fmla="*/ 433 h 940"/>
              <a:gd name="T56" fmla="*/ 394 w 976"/>
              <a:gd name="T57" fmla="*/ 401 h 940"/>
              <a:gd name="T58" fmla="*/ 441 w 976"/>
              <a:gd name="T59" fmla="*/ 416 h 940"/>
              <a:gd name="T60" fmla="*/ 472 w 976"/>
              <a:gd name="T61" fmla="*/ 467 h 940"/>
              <a:gd name="T62" fmla="*/ 458 w 976"/>
              <a:gd name="T63" fmla="*/ 526 h 940"/>
              <a:gd name="T64" fmla="*/ 419 w 976"/>
              <a:gd name="T65" fmla="*/ 555 h 940"/>
              <a:gd name="T66" fmla="*/ 408 w 976"/>
              <a:gd name="T67" fmla="*/ 558 h 940"/>
              <a:gd name="T68" fmla="*/ 394 w 976"/>
              <a:gd name="T69" fmla="*/ 565 h 940"/>
              <a:gd name="T70" fmla="*/ 397 w 976"/>
              <a:gd name="T71" fmla="*/ 571 h 940"/>
              <a:gd name="T72" fmla="*/ 403 w 976"/>
              <a:gd name="T73" fmla="*/ 576 h 940"/>
              <a:gd name="T74" fmla="*/ 402 w 976"/>
              <a:gd name="T75" fmla="*/ 578 h 940"/>
              <a:gd name="T76" fmla="*/ 400 w 976"/>
              <a:gd name="T77" fmla="*/ 580 h 940"/>
              <a:gd name="T78" fmla="*/ 403 w 976"/>
              <a:gd name="T79" fmla="*/ 576 h 940"/>
              <a:gd name="T80" fmla="*/ 579 w 976"/>
              <a:gd name="T81" fmla="*/ 847 h 940"/>
              <a:gd name="T82" fmla="*/ 709 w 976"/>
              <a:gd name="T83" fmla="*/ 805 h 940"/>
              <a:gd name="T84" fmla="*/ 736 w 976"/>
              <a:gd name="T85" fmla="*/ 835 h 940"/>
              <a:gd name="T86" fmla="*/ 732 w 976"/>
              <a:gd name="T87" fmla="*/ 845 h 940"/>
              <a:gd name="T88" fmla="*/ 732 w 976"/>
              <a:gd name="T89" fmla="*/ 845 h 940"/>
              <a:gd name="T90" fmla="*/ 732 w 976"/>
              <a:gd name="T91" fmla="*/ 886 h 940"/>
              <a:gd name="T92" fmla="*/ 817 w 976"/>
              <a:gd name="T93" fmla="*/ 929 h 940"/>
              <a:gd name="T94" fmla="*/ 860 w 976"/>
              <a:gd name="T95" fmla="*/ 844 h 940"/>
              <a:gd name="T96" fmla="*/ 836 w 976"/>
              <a:gd name="T97" fmla="*/ 811 h 9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976" h="940">
                <a:moveTo>
                  <a:pt x="836" y="811"/>
                </a:moveTo>
                <a:cubicBezTo>
                  <a:pt x="836" y="811"/>
                  <a:pt x="836" y="811"/>
                  <a:pt x="836" y="811"/>
                </a:cubicBezTo>
                <a:cubicBezTo>
                  <a:pt x="833" y="809"/>
                  <a:pt x="830" y="807"/>
                  <a:pt x="827" y="806"/>
                </a:cubicBezTo>
                <a:cubicBezTo>
                  <a:pt x="799" y="787"/>
                  <a:pt x="810" y="772"/>
                  <a:pt x="830" y="765"/>
                </a:cubicBezTo>
                <a:cubicBezTo>
                  <a:pt x="976" y="718"/>
                  <a:pt x="976" y="718"/>
                  <a:pt x="976" y="718"/>
                </a:cubicBezTo>
                <a:cubicBezTo>
                  <a:pt x="842" y="305"/>
                  <a:pt x="456" y="5"/>
                  <a:pt x="0" y="0"/>
                </a:cubicBezTo>
                <a:cubicBezTo>
                  <a:pt x="0" y="153"/>
                  <a:pt x="0" y="153"/>
                  <a:pt x="0" y="153"/>
                </a:cubicBezTo>
                <a:cubicBezTo>
                  <a:pt x="0" y="158"/>
                  <a:pt x="1" y="163"/>
                  <a:pt x="2" y="165"/>
                </a:cubicBezTo>
                <a:cubicBezTo>
                  <a:pt x="3" y="167"/>
                  <a:pt x="3" y="167"/>
                  <a:pt x="4" y="167"/>
                </a:cubicBezTo>
                <a:cubicBezTo>
                  <a:pt x="5" y="167"/>
                  <a:pt x="9" y="166"/>
                  <a:pt x="18" y="160"/>
                </a:cubicBezTo>
                <a:cubicBezTo>
                  <a:pt x="20" y="157"/>
                  <a:pt x="23" y="155"/>
                  <a:pt x="26" y="153"/>
                </a:cubicBezTo>
                <a:cubicBezTo>
                  <a:pt x="26" y="153"/>
                  <a:pt x="26" y="153"/>
                  <a:pt x="26" y="153"/>
                </a:cubicBezTo>
                <a:cubicBezTo>
                  <a:pt x="40" y="143"/>
                  <a:pt x="56" y="138"/>
                  <a:pt x="72" y="138"/>
                </a:cubicBezTo>
                <a:cubicBezTo>
                  <a:pt x="116" y="138"/>
                  <a:pt x="151" y="173"/>
                  <a:pt x="151" y="217"/>
                </a:cubicBezTo>
                <a:cubicBezTo>
                  <a:pt x="151" y="260"/>
                  <a:pt x="116" y="296"/>
                  <a:pt x="72" y="296"/>
                </a:cubicBezTo>
                <a:cubicBezTo>
                  <a:pt x="56" y="296"/>
                  <a:pt x="40" y="291"/>
                  <a:pt x="26" y="281"/>
                </a:cubicBezTo>
                <a:cubicBezTo>
                  <a:pt x="23" y="279"/>
                  <a:pt x="20" y="276"/>
                  <a:pt x="18" y="274"/>
                </a:cubicBezTo>
                <a:cubicBezTo>
                  <a:pt x="9" y="268"/>
                  <a:pt x="5" y="267"/>
                  <a:pt x="4" y="267"/>
                </a:cubicBezTo>
                <a:cubicBezTo>
                  <a:pt x="2" y="267"/>
                  <a:pt x="0" y="272"/>
                  <a:pt x="0" y="280"/>
                </a:cubicBezTo>
                <a:cubicBezTo>
                  <a:pt x="0" y="417"/>
                  <a:pt x="0" y="417"/>
                  <a:pt x="0" y="417"/>
                </a:cubicBezTo>
                <a:cubicBezTo>
                  <a:pt x="108" y="419"/>
                  <a:pt x="214" y="450"/>
                  <a:pt x="307" y="505"/>
                </a:cubicBezTo>
                <a:cubicBezTo>
                  <a:pt x="310" y="506"/>
                  <a:pt x="311" y="506"/>
                  <a:pt x="312" y="506"/>
                </a:cubicBezTo>
                <a:cubicBezTo>
                  <a:pt x="313" y="506"/>
                  <a:pt x="313" y="506"/>
                  <a:pt x="313" y="506"/>
                </a:cubicBezTo>
                <a:cubicBezTo>
                  <a:pt x="313" y="506"/>
                  <a:pt x="316" y="503"/>
                  <a:pt x="316" y="491"/>
                </a:cubicBezTo>
                <a:cubicBezTo>
                  <a:pt x="315" y="487"/>
                  <a:pt x="315" y="483"/>
                  <a:pt x="315" y="479"/>
                </a:cubicBezTo>
                <a:cubicBezTo>
                  <a:pt x="315" y="475"/>
                  <a:pt x="315" y="475"/>
                  <a:pt x="315" y="475"/>
                </a:cubicBezTo>
                <a:cubicBezTo>
                  <a:pt x="315" y="475"/>
                  <a:pt x="315" y="475"/>
                  <a:pt x="315" y="475"/>
                </a:cubicBezTo>
                <a:cubicBezTo>
                  <a:pt x="316" y="460"/>
                  <a:pt x="321" y="446"/>
                  <a:pt x="330" y="433"/>
                </a:cubicBezTo>
                <a:cubicBezTo>
                  <a:pt x="345" y="413"/>
                  <a:pt x="369" y="401"/>
                  <a:pt x="394" y="401"/>
                </a:cubicBezTo>
                <a:cubicBezTo>
                  <a:pt x="411" y="401"/>
                  <a:pt x="427" y="406"/>
                  <a:pt x="441" y="416"/>
                </a:cubicBezTo>
                <a:cubicBezTo>
                  <a:pt x="458" y="428"/>
                  <a:pt x="469" y="447"/>
                  <a:pt x="472" y="467"/>
                </a:cubicBezTo>
                <a:cubicBezTo>
                  <a:pt x="476" y="488"/>
                  <a:pt x="471" y="509"/>
                  <a:pt x="458" y="526"/>
                </a:cubicBezTo>
                <a:cubicBezTo>
                  <a:pt x="448" y="540"/>
                  <a:pt x="435" y="550"/>
                  <a:pt x="419" y="555"/>
                </a:cubicBezTo>
                <a:cubicBezTo>
                  <a:pt x="416" y="556"/>
                  <a:pt x="412" y="557"/>
                  <a:pt x="408" y="558"/>
                </a:cubicBezTo>
                <a:cubicBezTo>
                  <a:pt x="398" y="561"/>
                  <a:pt x="395" y="564"/>
                  <a:pt x="394" y="565"/>
                </a:cubicBezTo>
                <a:cubicBezTo>
                  <a:pt x="394" y="566"/>
                  <a:pt x="395" y="568"/>
                  <a:pt x="397" y="571"/>
                </a:cubicBezTo>
                <a:cubicBezTo>
                  <a:pt x="399" y="572"/>
                  <a:pt x="403" y="576"/>
                  <a:pt x="403" y="576"/>
                </a:cubicBezTo>
                <a:cubicBezTo>
                  <a:pt x="402" y="578"/>
                  <a:pt x="402" y="578"/>
                  <a:pt x="402" y="578"/>
                </a:cubicBezTo>
                <a:cubicBezTo>
                  <a:pt x="400" y="580"/>
                  <a:pt x="400" y="580"/>
                  <a:pt x="400" y="580"/>
                </a:cubicBezTo>
                <a:cubicBezTo>
                  <a:pt x="403" y="576"/>
                  <a:pt x="403" y="576"/>
                  <a:pt x="403" y="576"/>
                </a:cubicBezTo>
                <a:cubicBezTo>
                  <a:pt x="486" y="650"/>
                  <a:pt x="546" y="744"/>
                  <a:pt x="579" y="847"/>
                </a:cubicBezTo>
                <a:cubicBezTo>
                  <a:pt x="709" y="805"/>
                  <a:pt x="709" y="805"/>
                  <a:pt x="709" y="805"/>
                </a:cubicBezTo>
                <a:cubicBezTo>
                  <a:pt x="729" y="798"/>
                  <a:pt x="747" y="804"/>
                  <a:pt x="736" y="835"/>
                </a:cubicBezTo>
                <a:cubicBezTo>
                  <a:pt x="734" y="838"/>
                  <a:pt x="733" y="842"/>
                  <a:pt x="732" y="845"/>
                </a:cubicBezTo>
                <a:cubicBezTo>
                  <a:pt x="732" y="845"/>
                  <a:pt x="732" y="845"/>
                  <a:pt x="732" y="845"/>
                </a:cubicBezTo>
                <a:cubicBezTo>
                  <a:pt x="728" y="858"/>
                  <a:pt x="728" y="872"/>
                  <a:pt x="732" y="886"/>
                </a:cubicBezTo>
                <a:cubicBezTo>
                  <a:pt x="744" y="921"/>
                  <a:pt x="781" y="940"/>
                  <a:pt x="817" y="929"/>
                </a:cubicBezTo>
                <a:cubicBezTo>
                  <a:pt x="852" y="918"/>
                  <a:pt x="871" y="880"/>
                  <a:pt x="860" y="844"/>
                </a:cubicBezTo>
                <a:cubicBezTo>
                  <a:pt x="855" y="831"/>
                  <a:pt x="847" y="819"/>
                  <a:pt x="836" y="811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9">
            <a:extLst>
              <a:ext uri="{FF2B5EF4-FFF2-40B4-BE49-F238E27FC236}">
                <a16:creationId xmlns:a16="http://schemas.microsoft.com/office/drawing/2014/main" id="{6EF3522B-B453-4BB2-BD45-1F4F35A9AF6C}"/>
              </a:ext>
            </a:extLst>
          </p:cNvPr>
          <p:cNvSpPr>
            <a:spLocks/>
          </p:cNvSpPr>
          <p:nvPr/>
        </p:nvSpPr>
        <p:spPr bwMode="auto">
          <a:xfrm flipH="1">
            <a:off x="4314708" y="2940008"/>
            <a:ext cx="1271230" cy="2087973"/>
          </a:xfrm>
          <a:custGeom>
            <a:avLst/>
            <a:gdLst>
              <a:gd name="T0" fmla="*/ 663 w 700"/>
              <a:gd name="T1" fmla="*/ 970 h 1150"/>
              <a:gd name="T2" fmla="*/ 625 w 700"/>
              <a:gd name="T3" fmla="*/ 958 h 1150"/>
              <a:gd name="T4" fmla="*/ 625 w 700"/>
              <a:gd name="T5" fmla="*/ 958 h 1150"/>
              <a:gd name="T6" fmla="*/ 614 w 700"/>
              <a:gd name="T7" fmla="*/ 958 h 1150"/>
              <a:gd name="T8" fmla="*/ 593 w 700"/>
              <a:gd name="T9" fmla="*/ 924 h 1150"/>
              <a:gd name="T10" fmla="*/ 673 w 700"/>
              <a:gd name="T11" fmla="*/ 813 h 1150"/>
              <a:gd name="T12" fmla="*/ 467 w 700"/>
              <a:gd name="T13" fmla="*/ 554 h 1150"/>
              <a:gd name="T14" fmla="*/ 463 w 700"/>
              <a:gd name="T15" fmla="*/ 550 h 1150"/>
              <a:gd name="T16" fmla="*/ 451 w 700"/>
              <a:gd name="T17" fmla="*/ 561 h 1150"/>
              <a:gd name="T18" fmla="*/ 445 w 700"/>
              <a:gd name="T19" fmla="*/ 570 h 1150"/>
              <a:gd name="T20" fmla="*/ 443 w 700"/>
              <a:gd name="T21" fmla="*/ 573 h 1150"/>
              <a:gd name="T22" fmla="*/ 443 w 700"/>
              <a:gd name="T23" fmla="*/ 573 h 1150"/>
              <a:gd name="T24" fmla="*/ 406 w 700"/>
              <a:gd name="T25" fmla="*/ 599 h 1150"/>
              <a:gd name="T26" fmla="*/ 382 w 700"/>
              <a:gd name="T27" fmla="*/ 603 h 1150"/>
              <a:gd name="T28" fmla="*/ 306 w 700"/>
              <a:gd name="T29" fmla="*/ 548 h 1150"/>
              <a:gd name="T30" fmla="*/ 311 w 700"/>
              <a:gd name="T31" fmla="*/ 488 h 1150"/>
              <a:gd name="T32" fmla="*/ 357 w 700"/>
              <a:gd name="T33" fmla="*/ 448 h 1150"/>
              <a:gd name="T34" fmla="*/ 382 w 700"/>
              <a:gd name="T35" fmla="*/ 444 h 1150"/>
              <a:gd name="T36" fmla="*/ 405 w 700"/>
              <a:gd name="T37" fmla="*/ 448 h 1150"/>
              <a:gd name="T38" fmla="*/ 416 w 700"/>
              <a:gd name="T39" fmla="*/ 452 h 1150"/>
              <a:gd name="T40" fmla="*/ 428 w 700"/>
              <a:gd name="T41" fmla="*/ 455 h 1150"/>
              <a:gd name="T42" fmla="*/ 432 w 700"/>
              <a:gd name="T43" fmla="*/ 454 h 1150"/>
              <a:gd name="T44" fmla="*/ 433 w 700"/>
              <a:gd name="T45" fmla="*/ 449 h 1150"/>
              <a:gd name="T46" fmla="*/ 417 w 700"/>
              <a:gd name="T47" fmla="*/ 310 h 1150"/>
              <a:gd name="T48" fmla="*/ 444 w 700"/>
              <a:gd name="T49" fmla="*/ 129 h 1150"/>
              <a:gd name="T50" fmla="*/ 314 w 700"/>
              <a:gd name="T51" fmla="*/ 87 h 1150"/>
              <a:gd name="T52" fmla="*/ 304 w 700"/>
              <a:gd name="T53" fmla="*/ 85 h 1150"/>
              <a:gd name="T54" fmla="*/ 300 w 700"/>
              <a:gd name="T55" fmla="*/ 86 h 1150"/>
              <a:gd name="T56" fmla="*/ 302 w 700"/>
              <a:gd name="T57" fmla="*/ 102 h 1150"/>
              <a:gd name="T58" fmla="*/ 306 w 700"/>
              <a:gd name="T59" fmla="*/ 112 h 1150"/>
              <a:gd name="T60" fmla="*/ 307 w 700"/>
              <a:gd name="T61" fmla="*/ 115 h 1150"/>
              <a:gd name="T62" fmla="*/ 307 w 700"/>
              <a:gd name="T63" fmla="*/ 116 h 1150"/>
              <a:gd name="T64" fmla="*/ 306 w 700"/>
              <a:gd name="T65" fmla="*/ 161 h 1150"/>
              <a:gd name="T66" fmla="*/ 231 w 700"/>
              <a:gd name="T67" fmla="*/ 215 h 1150"/>
              <a:gd name="T68" fmla="*/ 231 w 700"/>
              <a:gd name="T69" fmla="*/ 215 h 1150"/>
              <a:gd name="T70" fmla="*/ 207 w 700"/>
              <a:gd name="T71" fmla="*/ 211 h 1150"/>
              <a:gd name="T72" fmla="*/ 156 w 700"/>
              <a:gd name="T73" fmla="*/ 112 h 1150"/>
              <a:gd name="T74" fmla="*/ 184 w 700"/>
              <a:gd name="T75" fmla="*/ 73 h 1150"/>
              <a:gd name="T76" fmla="*/ 185 w 700"/>
              <a:gd name="T77" fmla="*/ 72 h 1150"/>
              <a:gd name="T78" fmla="*/ 185 w 700"/>
              <a:gd name="T79" fmla="*/ 72 h 1150"/>
              <a:gd name="T80" fmla="*/ 194 w 700"/>
              <a:gd name="T81" fmla="*/ 66 h 1150"/>
              <a:gd name="T82" fmla="*/ 205 w 700"/>
              <a:gd name="T83" fmla="*/ 55 h 1150"/>
              <a:gd name="T84" fmla="*/ 193 w 700"/>
              <a:gd name="T85" fmla="*/ 48 h 1150"/>
              <a:gd name="T86" fmla="*/ 47 w 700"/>
              <a:gd name="T87" fmla="*/ 0 h 1150"/>
              <a:gd name="T88" fmla="*/ 0 w 700"/>
              <a:gd name="T89" fmla="*/ 310 h 1150"/>
              <a:gd name="T90" fmla="*/ 428 w 700"/>
              <a:gd name="T91" fmla="*/ 1150 h 1150"/>
              <a:gd name="T92" fmla="*/ 518 w 700"/>
              <a:gd name="T93" fmla="*/ 1026 h 1150"/>
              <a:gd name="T94" fmla="*/ 558 w 700"/>
              <a:gd name="T95" fmla="*/ 1036 h 1150"/>
              <a:gd name="T96" fmla="*/ 560 w 700"/>
              <a:gd name="T97" fmla="*/ 1046 h 1150"/>
              <a:gd name="T98" fmla="*/ 560 w 700"/>
              <a:gd name="T99" fmla="*/ 1046 h 1150"/>
              <a:gd name="T100" fmla="*/ 585 w 700"/>
              <a:gd name="T101" fmla="*/ 1079 h 1150"/>
              <a:gd name="T102" fmla="*/ 678 w 700"/>
              <a:gd name="T103" fmla="*/ 1064 h 1150"/>
              <a:gd name="T104" fmla="*/ 663 w 700"/>
              <a:gd name="T105" fmla="*/ 970 h 1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00" h="1150">
                <a:moveTo>
                  <a:pt x="663" y="970"/>
                </a:moveTo>
                <a:cubicBezTo>
                  <a:pt x="652" y="962"/>
                  <a:pt x="638" y="958"/>
                  <a:pt x="625" y="958"/>
                </a:cubicBezTo>
                <a:cubicBezTo>
                  <a:pt x="625" y="958"/>
                  <a:pt x="625" y="958"/>
                  <a:pt x="625" y="958"/>
                </a:cubicBezTo>
                <a:cubicBezTo>
                  <a:pt x="621" y="958"/>
                  <a:pt x="618" y="958"/>
                  <a:pt x="614" y="958"/>
                </a:cubicBezTo>
                <a:cubicBezTo>
                  <a:pt x="581" y="959"/>
                  <a:pt x="581" y="940"/>
                  <a:pt x="593" y="924"/>
                </a:cubicBezTo>
                <a:cubicBezTo>
                  <a:pt x="673" y="813"/>
                  <a:pt x="673" y="813"/>
                  <a:pt x="673" y="813"/>
                </a:cubicBezTo>
                <a:cubicBezTo>
                  <a:pt x="584" y="748"/>
                  <a:pt x="511" y="659"/>
                  <a:pt x="467" y="554"/>
                </a:cubicBezTo>
                <a:cubicBezTo>
                  <a:pt x="465" y="551"/>
                  <a:pt x="463" y="550"/>
                  <a:pt x="463" y="550"/>
                </a:cubicBezTo>
                <a:cubicBezTo>
                  <a:pt x="462" y="550"/>
                  <a:pt x="458" y="552"/>
                  <a:pt x="451" y="561"/>
                </a:cubicBezTo>
                <a:cubicBezTo>
                  <a:pt x="450" y="564"/>
                  <a:pt x="448" y="567"/>
                  <a:pt x="445" y="570"/>
                </a:cubicBezTo>
                <a:cubicBezTo>
                  <a:pt x="443" y="573"/>
                  <a:pt x="443" y="573"/>
                  <a:pt x="443" y="573"/>
                </a:cubicBezTo>
                <a:cubicBezTo>
                  <a:pt x="443" y="573"/>
                  <a:pt x="443" y="573"/>
                  <a:pt x="443" y="573"/>
                </a:cubicBezTo>
                <a:cubicBezTo>
                  <a:pt x="434" y="585"/>
                  <a:pt x="421" y="594"/>
                  <a:pt x="406" y="599"/>
                </a:cubicBezTo>
                <a:cubicBezTo>
                  <a:pt x="398" y="601"/>
                  <a:pt x="390" y="603"/>
                  <a:pt x="382" y="603"/>
                </a:cubicBezTo>
                <a:cubicBezTo>
                  <a:pt x="347" y="603"/>
                  <a:pt x="317" y="581"/>
                  <a:pt x="306" y="548"/>
                </a:cubicBezTo>
                <a:cubicBezTo>
                  <a:pt x="300" y="528"/>
                  <a:pt x="302" y="506"/>
                  <a:pt x="311" y="488"/>
                </a:cubicBezTo>
                <a:cubicBezTo>
                  <a:pt x="321" y="469"/>
                  <a:pt x="337" y="455"/>
                  <a:pt x="357" y="448"/>
                </a:cubicBezTo>
                <a:cubicBezTo>
                  <a:pt x="365" y="446"/>
                  <a:pt x="373" y="444"/>
                  <a:pt x="382" y="444"/>
                </a:cubicBezTo>
                <a:cubicBezTo>
                  <a:pt x="390" y="444"/>
                  <a:pt x="398" y="446"/>
                  <a:pt x="405" y="448"/>
                </a:cubicBezTo>
                <a:cubicBezTo>
                  <a:pt x="409" y="449"/>
                  <a:pt x="413" y="451"/>
                  <a:pt x="416" y="452"/>
                </a:cubicBezTo>
                <a:cubicBezTo>
                  <a:pt x="422" y="454"/>
                  <a:pt x="426" y="455"/>
                  <a:pt x="428" y="455"/>
                </a:cubicBezTo>
                <a:cubicBezTo>
                  <a:pt x="431" y="455"/>
                  <a:pt x="432" y="454"/>
                  <a:pt x="432" y="454"/>
                </a:cubicBezTo>
                <a:cubicBezTo>
                  <a:pt x="432" y="454"/>
                  <a:pt x="433" y="452"/>
                  <a:pt x="433" y="449"/>
                </a:cubicBezTo>
                <a:cubicBezTo>
                  <a:pt x="422" y="404"/>
                  <a:pt x="417" y="357"/>
                  <a:pt x="417" y="310"/>
                </a:cubicBezTo>
                <a:cubicBezTo>
                  <a:pt x="417" y="248"/>
                  <a:pt x="426" y="187"/>
                  <a:pt x="444" y="129"/>
                </a:cubicBezTo>
                <a:cubicBezTo>
                  <a:pt x="314" y="87"/>
                  <a:pt x="314" y="87"/>
                  <a:pt x="314" y="87"/>
                </a:cubicBezTo>
                <a:cubicBezTo>
                  <a:pt x="310" y="86"/>
                  <a:pt x="307" y="85"/>
                  <a:pt x="304" y="85"/>
                </a:cubicBezTo>
                <a:cubicBezTo>
                  <a:pt x="302" y="85"/>
                  <a:pt x="300" y="86"/>
                  <a:pt x="300" y="86"/>
                </a:cubicBezTo>
                <a:cubicBezTo>
                  <a:pt x="300" y="87"/>
                  <a:pt x="299" y="91"/>
                  <a:pt x="302" y="102"/>
                </a:cubicBezTo>
                <a:cubicBezTo>
                  <a:pt x="304" y="105"/>
                  <a:pt x="305" y="109"/>
                  <a:pt x="306" y="112"/>
                </a:cubicBezTo>
                <a:cubicBezTo>
                  <a:pt x="307" y="115"/>
                  <a:pt x="307" y="115"/>
                  <a:pt x="307" y="115"/>
                </a:cubicBezTo>
                <a:cubicBezTo>
                  <a:pt x="307" y="116"/>
                  <a:pt x="307" y="116"/>
                  <a:pt x="307" y="116"/>
                </a:cubicBezTo>
                <a:cubicBezTo>
                  <a:pt x="311" y="130"/>
                  <a:pt x="311" y="146"/>
                  <a:pt x="306" y="161"/>
                </a:cubicBezTo>
                <a:cubicBezTo>
                  <a:pt x="296" y="193"/>
                  <a:pt x="265" y="215"/>
                  <a:pt x="231" y="215"/>
                </a:cubicBezTo>
                <a:cubicBezTo>
                  <a:pt x="231" y="215"/>
                  <a:pt x="231" y="215"/>
                  <a:pt x="231" y="215"/>
                </a:cubicBezTo>
                <a:cubicBezTo>
                  <a:pt x="223" y="215"/>
                  <a:pt x="215" y="214"/>
                  <a:pt x="207" y="211"/>
                </a:cubicBezTo>
                <a:cubicBezTo>
                  <a:pt x="165" y="198"/>
                  <a:pt x="142" y="153"/>
                  <a:pt x="156" y="112"/>
                </a:cubicBezTo>
                <a:cubicBezTo>
                  <a:pt x="161" y="96"/>
                  <a:pt x="171" y="82"/>
                  <a:pt x="184" y="73"/>
                </a:cubicBezTo>
                <a:cubicBezTo>
                  <a:pt x="185" y="72"/>
                  <a:pt x="185" y="72"/>
                  <a:pt x="185" y="72"/>
                </a:cubicBezTo>
                <a:cubicBezTo>
                  <a:pt x="185" y="72"/>
                  <a:pt x="185" y="72"/>
                  <a:pt x="185" y="72"/>
                </a:cubicBezTo>
                <a:cubicBezTo>
                  <a:pt x="188" y="70"/>
                  <a:pt x="191" y="68"/>
                  <a:pt x="194" y="66"/>
                </a:cubicBezTo>
                <a:cubicBezTo>
                  <a:pt x="203" y="60"/>
                  <a:pt x="205" y="56"/>
                  <a:pt x="205" y="55"/>
                </a:cubicBezTo>
                <a:cubicBezTo>
                  <a:pt x="204" y="54"/>
                  <a:pt x="201" y="50"/>
                  <a:pt x="193" y="48"/>
                </a:cubicBezTo>
                <a:cubicBezTo>
                  <a:pt x="47" y="0"/>
                  <a:pt x="47" y="0"/>
                  <a:pt x="47" y="0"/>
                </a:cubicBezTo>
                <a:cubicBezTo>
                  <a:pt x="17" y="98"/>
                  <a:pt x="0" y="202"/>
                  <a:pt x="0" y="310"/>
                </a:cubicBezTo>
                <a:cubicBezTo>
                  <a:pt x="0" y="655"/>
                  <a:pt x="169" y="962"/>
                  <a:pt x="428" y="1150"/>
                </a:cubicBezTo>
                <a:cubicBezTo>
                  <a:pt x="518" y="1026"/>
                  <a:pt x="518" y="1026"/>
                  <a:pt x="518" y="1026"/>
                </a:cubicBezTo>
                <a:cubicBezTo>
                  <a:pt x="531" y="1010"/>
                  <a:pt x="548" y="1004"/>
                  <a:pt x="558" y="1036"/>
                </a:cubicBezTo>
                <a:cubicBezTo>
                  <a:pt x="558" y="1039"/>
                  <a:pt x="559" y="1043"/>
                  <a:pt x="560" y="1046"/>
                </a:cubicBezTo>
                <a:cubicBezTo>
                  <a:pt x="560" y="1046"/>
                  <a:pt x="560" y="1046"/>
                  <a:pt x="560" y="1046"/>
                </a:cubicBezTo>
                <a:cubicBezTo>
                  <a:pt x="565" y="1059"/>
                  <a:pt x="573" y="1070"/>
                  <a:pt x="585" y="1079"/>
                </a:cubicBezTo>
                <a:cubicBezTo>
                  <a:pt x="615" y="1101"/>
                  <a:pt x="657" y="1094"/>
                  <a:pt x="678" y="1064"/>
                </a:cubicBezTo>
                <a:cubicBezTo>
                  <a:pt x="700" y="1034"/>
                  <a:pt x="693" y="992"/>
                  <a:pt x="663" y="97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Freeform 10">
            <a:extLst>
              <a:ext uri="{FF2B5EF4-FFF2-40B4-BE49-F238E27FC236}">
                <a16:creationId xmlns:a16="http://schemas.microsoft.com/office/drawing/2014/main" id="{3862EA53-047E-432D-BE1F-B36FB4E925B5}"/>
              </a:ext>
            </a:extLst>
          </p:cNvPr>
          <p:cNvSpPr>
            <a:spLocks/>
          </p:cNvSpPr>
          <p:nvPr/>
        </p:nvSpPr>
        <p:spPr bwMode="auto">
          <a:xfrm flipH="1">
            <a:off x="2560099" y="4415701"/>
            <a:ext cx="2230209" cy="973424"/>
          </a:xfrm>
          <a:custGeom>
            <a:avLst/>
            <a:gdLst>
              <a:gd name="T0" fmla="*/ 1143 w 1228"/>
              <a:gd name="T1" fmla="*/ 179 h 536"/>
              <a:gd name="T2" fmla="*/ 1153 w 1228"/>
              <a:gd name="T3" fmla="*/ 179 h 536"/>
              <a:gd name="T4" fmla="*/ 1153 w 1228"/>
              <a:gd name="T5" fmla="*/ 179 h 536"/>
              <a:gd name="T6" fmla="*/ 1192 w 1228"/>
              <a:gd name="T7" fmla="*/ 167 h 536"/>
              <a:gd name="T8" fmla="*/ 1207 w 1228"/>
              <a:gd name="T9" fmla="*/ 73 h 536"/>
              <a:gd name="T10" fmla="*/ 1113 w 1228"/>
              <a:gd name="T11" fmla="*/ 58 h 536"/>
              <a:gd name="T12" fmla="*/ 1089 w 1228"/>
              <a:gd name="T13" fmla="*/ 91 h 536"/>
              <a:gd name="T14" fmla="*/ 1089 w 1228"/>
              <a:gd name="T15" fmla="*/ 91 h 536"/>
              <a:gd name="T16" fmla="*/ 1086 w 1228"/>
              <a:gd name="T17" fmla="*/ 101 h 536"/>
              <a:gd name="T18" fmla="*/ 1047 w 1228"/>
              <a:gd name="T19" fmla="*/ 111 h 536"/>
              <a:gd name="T20" fmla="*/ 967 w 1228"/>
              <a:gd name="T21" fmla="*/ 0 h 536"/>
              <a:gd name="T22" fmla="*/ 666 w 1228"/>
              <a:gd name="T23" fmla="*/ 116 h 536"/>
              <a:gd name="T24" fmla="*/ 665 w 1228"/>
              <a:gd name="T25" fmla="*/ 105 h 536"/>
              <a:gd name="T26" fmla="*/ 665 w 1228"/>
              <a:gd name="T27" fmla="*/ 106 h 536"/>
              <a:gd name="T28" fmla="*/ 666 w 1228"/>
              <a:gd name="T29" fmla="*/ 116 h 536"/>
              <a:gd name="T30" fmla="*/ 658 w 1228"/>
              <a:gd name="T31" fmla="*/ 116 h 536"/>
              <a:gd name="T32" fmla="*/ 657 w 1228"/>
              <a:gd name="T33" fmla="*/ 116 h 536"/>
              <a:gd name="T34" fmla="*/ 651 w 1228"/>
              <a:gd name="T35" fmla="*/ 119 h 536"/>
              <a:gd name="T36" fmla="*/ 658 w 1228"/>
              <a:gd name="T37" fmla="*/ 133 h 536"/>
              <a:gd name="T38" fmla="*/ 665 w 1228"/>
              <a:gd name="T39" fmla="*/ 142 h 536"/>
              <a:gd name="T40" fmla="*/ 666 w 1228"/>
              <a:gd name="T41" fmla="*/ 143 h 536"/>
              <a:gd name="T42" fmla="*/ 680 w 1228"/>
              <a:gd name="T43" fmla="*/ 188 h 536"/>
              <a:gd name="T44" fmla="*/ 601 w 1228"/>
              <a:gd name="T45" fmla="*/ 267 h 536"/>
              <a:gd name="T46" fmla="*/ 601 w 1228"/>
              <a:gd name="T47" fmla="*/ 267 h 536"/>
              <a:gd name="T48" fmla="*/ 545 w 1228"/>
              <a:gd name="T49" fmla="*/ 244 h 536"/>
              <a:gd name="T50" fmla="*/ 522 w 1228"/>
              <a:gd name="T51" fmla="*/ 188 h 536"/>
              <a:gd name="T52" fmla="*/ 537 w 1228"/>
              <a:gd name="T53" fmla="*/ 142 h 536"/>
              <a:gd name="T54" fmla="*/ 544 w 1228"/>
              <a:gd name="T55" fmla="*/ 133 h 536"/>
              <a:gd name="T56" fmla="*/ 551 w 1228"/>
              <a:gd name="T57" fmla="*/ 119 h 536"/>
              <a:gd name="T58" fmla="*/ 545 w 1228"/>
              <a:gd name="T59" fmla="*/ 116 h 536"/>
              <a:gd name="T60" fmla="*/ 544 w 1228"/>
              <a:gd name="T61" fmla="*/ 116 h 536"/>
              <a:gd name="T62" fmla="*/ 536 w 1228"/>
              <a:gd name="T63" fmla="*/ 116 h 536"/>
              <a:gd name="T64" fmla="*/ 537 w 1228"/>
              <a:gd name="T65" fmla="*/ 105 h 536"/>
              <a:gd name="T66" fmla="*/ 537 w 1228"/>
              <a:gd name="T67" fmla="*/ 104 h 536"/>
              <a:gd name="T68" fmla="*/ 536 w 1228"/>
              <a:gd name="T69" fmla="*/ 116 h 536"/>
              <a:gd name="T70" fmla="*/ 245 w 1228"/>
              <a:gd name="T71" fmla="*/ 7 h 536"/>
              <a:gd name="T72" fmla="*/ 165 w 1228"/>
              <a:gd name="T73" fmla="*/ 118 h 536"/>
              <a:gd name="T74" fmla="*/ 160 w 1228"/>
              <a:gd name="T75" fmla="*/ 130 h 536"/>
              <a:gd name="T76" fmla="*/ 174 w 1228"/>
              <a:gd name="T77" fmla="*/ 133 h 536"/>
              <a:gd name="T78" fmla="*/ 175 w 1228"/>
              <a:gd name="T79" fmla="*/ 133 h 536"/>
              <a:gd name="T80" fmla="*/ 186 w 1228"/>
              <a:gd name="T81" fmla="*/ 133 h 536"/>
              <a:gd name="T82" fmla="*/ 189 w 1228"/>
              <a:gd name="T83" fmla="*/ 133 h 536"/>
              <a:gd name="T84" fmla="*/ 189 w 1228"/>
              <a:gd name="T85" fmla="*/ 133 h 536"/>
              <a:gd name="T86" fmla="*/ 232 w 1228"/>
              <a:gd name="T87" fmla="*/ 148 h 536"/>
              <a:gd name="T88" fmla="*/ 250 w 1228"/>
              <a:gd name="T89" fmla="*/ 258 h 536"/>
              <a:gd name="T90" fmla="*/ 186 w 1228"/>
              <a:gd name="T91" fmla="*/ 291 h 536"/>
              <a:gd name="T92" fmla="*/ 186 w 1228"/>
              <a:gd name="T93" fmla="*/ 291 h 536"/>
              <a:gd name="T94" fmla="*/ 140 w 1228"/>
              <a:gd name="T95" fmla="*/ 276 h 536"/>
              <a:gd name="T96" fmla="*/ 111 w 1228"/>
              <a:gd name="T97" fmla="*/ 237 h 536"/>
              <a:gd name="T98" fmla="*/ 108 w 1228"/>
              <a:gd name="T99" fmla="*/ 225 h 536"/>
              <a:gd name="T100" fmla="*/ 100 w 1228"/>
              <a:gd name="T101" fmla="*/ 212 h 536"/>
              <a:gd name="T102" fmla="*/ 90 w 1228"/>
              <a:gd name="T103" fmla="*/ 220 h 536"/>
              <a:gd name="T104" fmla="*/ 0 w 1228"/>
              <a:gd name="T105" fmla="*/ 344 h 536"/>
              <a:gd name="T106" fmla="*/ 601 w 1228"/>
              <a:gd name="T107" fmla="*/ 536 h 536"/>
              <a:gd name="T108" fmla="*/ 1212 w 1228"/>
              <a:gd name="T109" fmla="*/ 337 h 536"/>
              <a:gd name="T110" fmla="*/ 1121 w 1228"/>
              <a:gd name="T111" fmla="*/ 213 h 536"/>
              <a:gd name="T112" fmla="*/ 1143 w 1228"/>
              <a:gd name="T113" fmla="*/ 179 h 5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228" h="536">
                <a:moveTo>
                  <a:pt x="1143" y="179"/>
                </a:moveTo>
                <a:cubicBezTo>
                  <a:pt x="1146" y="179"/>
                  <a:pt x="1150" y="179"/>
                  <a:pt x="1153" y="179"/>
                </a:cubicBezTo>
                <a:cubicBezTo>
                  <a:pt x="1153" y="179"/>
                  <a:pt x="1153" y="179"/>
                  <a:pt x="1153" y="179"/>
                </a:cubicBezTo>
                <a:cubicBezTo>
                  <a:pt x="1167" y="179"/>
                  <a:pt x="1180" y="175"/>
                  <a:pt x="1192" y="167"/>
                </a:cubicBezTo>
                <a:cubicBezTo>
                  <a:pt x="1222" y="145"/>
                  <a:pt x="1228" y="103"/>
                  <a:pt x="1207" y="73"/>
                </a:cubicBezTo>
                <a:cubicBezTo>
                  <a:pt x="1185" y="43"/>
                  <a:pt x="1143" y="36"/>
                  <a:pt x="1113" y="58"/>
                </a:cubicBezTo>
                <a:cubicBezTo>
                  <a:pt x="1101" y="67"/>
                  <a:pt x="1093" y="78"/>
                  <a:pt x="1089" y="91"/>
                </a:cubicBezTo>
                <a:cubicBezTo>
                  <a:pt x="1089" y="91"/>
                  <a:pt x="1089" y="91"/>
                  <a:pt x="1089" y="91"/>
                </a:cubicBezTo>
                <a:cubicBezTo>
                  <a:pt x="1088" y="94"/>
                  <a:pt x="1087" y="98"/>
                  <a:pt x="1086" y="101"/>
                </a:cubicBezTo>
                <a:cubicBezTo>
                  <a:pt x="1077" y="133"/>
                  <a:pt x="1059" y="127"/>
                  <a:pt x="1047" y="111"/>
                </a:cubicBezTo>
                <a:cubicBezTo>
                  <a:pt x="967" y="0"/>
                  <a:pt x="967" y="0"/>
                  <a:pt x="967" y="0"/>
                </a:cubicBezTo>
                <a:cubicBezTo>
                  <a:pt x="880" y="63"/>
                  <a:pt x="776" y="104"/>
                  <a:pt x="666" y="116"/>
                </a:cubicBezTo>
                <a:cubicBezTo>
                  <a:pt x="665" y="105"/>
                  <a:pt x="665" y="105"/>
                  <a:pt x="665" y="105"/>
                </a:cubicBezTo>
                <a:cubicBezTo>
                  <a:pt x="665" y="106"/>
                  <a:pt x="665" y="106"/>
                  <a:pt x="665" y="106"/>
                </a:cubicBezTo>
                <a:cubicBezTo>
                  <a:pt x="666" y="116"/>
                  <a:pt x="666" y="116"/>
                  <a:pt x="666" y="116"/>
                </a:cubicBezTo>
                <a:cubicBezTo>
                  <a:pt x="663" y="116"/>
                  <a:pt x="660" y="116"/>
                  <a:pt x="658" y="116"/>
                </a:cubicBezTo>
                <a:cubicBezTo>
                  <a:pt x="657" y="116"/>
                  <a:pt x="657" y="116"/>
                  <a:pt x="657" y="116"/>
                </a:cubicBezTo>
                <a:cubicBezTo>
                  <a:pt x="653" y="117"/>
                  <a:pt x="651" y="118"/>
                  <a:pt x="651" y="119"/>
                </a:cubicBezTo>
                <a:cubicBezTo>
                  <a:pt x="651" y="120"/>
                  <a:pt x="651" y="124"/>
                  <a:pt x="658" y="133"/>
                </a:cubicBezTo>
                <a:cubicBezTo>
                  <a:pt x="661" y="136"/>
                  <a:pt x="663" y="139"/>
                  <a:pt x="665" y="142"/>
                </a:cubicBezTo>
                <a:cubicBezTo>
                  <a:pt x="666" y="143"/>
                  <a:pt x="666" y="143"/>
                  <a:pt x="666" y="143"/>
                </a:cubicBezTo>
                <a:cubicBezTo>
                  <a:pt x="675" y="156"/>
                  <a:pt x="680" y="172"/>
                  <a:pt x="680" y="188"/>
                </a:cubicBezTo>
                <a:cubicBezTo>
                  <a:pt x="680" y="232"/>
                  <a:pt x="645" y="267"/>
                  <a:pt x="601" y="267"/>
                </a:cubicBezTo>
                <a:cubicBezTo>
                  <a:pt x="601" y="267"/>
                  <a:pt x="601" y="267"/>
                  <a:pt x="601" y="267"/>
                </a:cubicBezTo>
                <a:cubicBezTo>
                  <a:pt x="580" y="267"/>
                  <a:pt x="560" y="259"/>
                  <a:pt x="545" y="244"/>
                </a:cubicBezTo>
                <a:cubicBezTo>
                  <a:pt x="530" y="229"/>
                  <a:pt x="522" y="209"/>
                  <a:pt x="522" y="188"/>
                </a:cubicBezTo>
                <a:cubicBezTo>
                  <a:pt x="522" y="171"/>
                  <a:pt x="527" y="156"/>
                  <a:pt x="537" y="142"/>
                </a:cubicBezTo>
                <a:cubicBezTo>
                  <a:pt x="539" y="139"/>
                  <a:pt x="541" y="136"/>
                  <a:pt x="544" y="133"/>
                </a:cubicBezTo>
                <a:cubicBezTo>
                  <a:pt x="550" y="124"/>
                  <a:pt x="551" y="120"/>
                  <a:pt x="551" y="119"/>
                </a:cubicBezTo>
                <a:cubicBezTo>
                  <a:pt x="550" y="118"/>
                  <a:pt x="549" y="117"/>
                  <a:pt x="545" y="116"/>
                </a:cubicBezTo>
                <a:cubicBezTo>
                  <a:pt x="544" y="116"/>
                  <a:pt x="544" y="116"/>
                  <a:pt x="544" y="116"/>
                </a:cubicBezTo>
                <a:cubicBezTo>
                  <a:pt x="542" y="116"/>
                  <a:pt x="539" y="116"/>
                  <a:pt x="536" y="116"/>
                </a:cubicBezTo>
                <a:cubicBezTo>
                  <a:pt x="537" y="105"/>
                  <a:pt x="537" y="105"/>
                  <a:pt x="537" y="105"/>
                </a:cubicBezTo>
                <a:cubicBezTo>
                  <a:pt x="537" y="104"/>
                  <a:pt x="537" y="104"/>
                  <a:pt x="537" y="104"/>
                </a:cubicBezTo>
                <a:cubicBezTo>
                  <a:pt x="536" y="116"/>
                  <a:pt x="536" y="116"/>
                  <a:pt x="536" y="116"/>
                </a:cubicBezTo>
                <a:cubicBezTo>
                  <a:pt x="430" y="105"/>
                  <a:pt x="330" y="66"/>
                  <a:pt x="245" y="7"/>
                </a:cubicBezTo>
                <a:cubicBezTo>
                  <a:pt x="165" y="118"/>
                  <a:pt x="165" y="118"/>
                  <a:pt x="165" y="118"/>
                </a:cubicBezTo>
                <a:cubicBezTo>
                  <a:pt x="160" y="125"/>
                  <a:pt x="159" y="129"/>
                  <a:pt x="160" y="130"/>
                </a:cubicBezTo>
                <a:cubicBezTo>
                  <a:pt x="160" y="131"/>
                  <a:pt x="164" y="133"/>
                  <a:pt x="174" y="133"/>
                </a:cubicBezTo>
                <a:cubicBezTo>
                  <a:pt x="175" y="133"/>
                  <a:pt x="175" y="133"/>
                  <a:pt x="175" y="133"/>
                </a:cubicBezTo>
                <a:cubicBezTo>
                  <a:pt x="179" y="133"/>
                  <a:pt x="182" y="133"/>
                  <a:pt x="186" y="133"/>
                </a:cubicBezTo>
                <a:cubicBezTo>
                  <a:pt x="189" y="133"/>
                  <a:pt x="189" y="133"/>
                  <a:pt x="189" y="133"/>
                </a:cubicBezTo>
                <a:cubicBezTo>
                  <a:pt x="189" y="133"/>
                  <a:pt x="189" y="133"/>
                  <a:pt x="189" y="133"/>
                </a:cubicBezTo>
                <a:cubicBezTo>
                  <a:pt x="205" y="133"/>
                  <a:pt x="220" y="138"/>
                  <a:pt x="232" y="148"/>
                </a:cubicBezTo>
                <a:cubicBezTo>
                  <a:pt x="268" y="173"/>
                  <a:pt x="276" y="223"/>
                  <a:pt x="250" y="258"/>
                </a:cubicBezTo>
                <a:cubicBezTo>
                  <a:pt x="235" y="279"/>
                  <a:pt x="211" y="291"/>
                  <a:pt x="186" y="291"/>
                </a:cubicBezTo>
                <a:cubicBezTo>
                  <a:pt x="186" y="291"/>
                  <a:pt x="186" y="291"/>
                  <a:pt x="186" y="291"/>
                </a:cubicBezTo>
                <a:cubicBezTo>
                  <a:pt x="169" y="291"/>
                  <a:pt x="153" y="285"/>
                  <a:pt x="140" y="276"/>
                </a:cubicBezTo>
                <a:cubicBezTo>
                  <a:pt x="126" y="266"/>
                  <a:pt x="116" y="252"/>
                  <a:pt x="111" y="237"/>
                </a:cubicBezTo>
                <a:cubicBezTo>
                  <a:pt x="110" y="233"/>
                  <a:pt x="109" y="229"/>
                  <a:pt x="108" y="225"/>
                </a:cubicBezTo>
                <a:cubicBezTo>
                  <a:pt x="105" y="214"/>
                  <a:pt x="101" y="212"/>
                  <a:pt x="100" y="212"/>
                </a:cubicBezTo>
                <a:cubicBezTo>
                  <a:pt x="99" y="212"/>
                  <a:pt x="95" y="213"/>
                  <a:pt x="90" y="220"/>
                </a:cubicBezTo>
                <a:cubicBezTo>
                  <a:pt x="0" y="344"/>
                  <a:pt x="0" y="344"/>
                  <a:pt x="0" y="344"/>
                </a:cubicBezTo>
                <a:cubicBezTo>
                  <a:pt x="170" y="465"/>
                  <a:pt x="377" y="536"/>
                  <a:pt x="601" y="536"/>
                </a:cubicBezTo>
                <a:cubicBezTo>
                  <a:pt x="829" y="536"/>
                  <a:pt x="1040" y="462"/>
                  <a:pt x="1212" y="337"/>
                </a:cubicBezTo>
                <a:cubicBezTo>
                  <a:pt x="1121" y="213"/>
                  <a:pt x="1121" y="213"/>
                  <a:pt x="1121" y="213"/>
                </a:cubicBezTo>
                <a:cubicBezTo>
                  <a:pt x="1109" y="197"/>
                  <a:pt x="1109" y="178"/>
                  <a:pt x="1143" y="179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" name="Freeform 11">
            <a:extLst>
              <a:ext uri="{FF2B5EF4-FFF2-40B4-BE49-F238E27FC236}">
                <a16:creationId xmlns:a16="http://schemas.microsoft.com/office/drawing/2014/main" id="{508D4007-E82D-4545-8C77-33A18BB02E6D}"/>
              </a:ext>
            </a:extLst>
          </p:cNvPr>
          <p:cNvSpPr>
            <a:spLocks/>
          </p:cNvSpPr>
          <p:nvPr/>
        </p:nvSpPr>
        <p:spPr bwMode="auto">
          <a:xfrm flipH="1">
            <a:off x="1811140" y="2940008"/>
            <a:ext cx="1205668" cy="2074638"/>
          </a:xfrm>
          <a:custGeom>
            <a:avLst/>
            <a:gdLst>
              <a:gd name="T0" fmla="*/ 617 w 664"/>
              <a:gd name="T1" fmla="*/ 0 h 1143"/>
              <a:gd name="T2" fmla="*/ 471 w 664"/>
              <a:gd name="T3" fmla="*/ 48 h 1143"/>
              <a:gd name="T4" fmla="*/ 459 w 664"/>
              <a:gd name="T5" fmla="*/ 55 h 1143"/>
              <a:gd name="T6" fmla="*/ 470 w 664"/>
              <a:gd name="T7" fmla="*/ 66 h 1143"/>
              <a:gd name="T8" fmla="*/ 479 w 664"/>
              <a:gd name="T9" fmla="*/ 72 h 1143"/>
              <a:gd name="T10" fmla="*/ 480 w 664"/>
              <a:gd name="T11" fmla="*/ 73 h 1143"/>
              <a:gd name="T12" fmla="*/ 508 w 664"/>
              <a:gd name="T13" fmla="*/ 112 h 1143"/>
              <a:gd name="T14" fmla="*/ 457 w 664"/>
              <a:gd name="T15" fmla="*/ 211 h 1143"/>
              <a:gd name="T16" fmla="*/ 433 w 664"/>
              <a:gd name="T17" fmla="*/ 215 h 1143"/>
              <a:gd name="T18" fmla="*/ 433 w 664"/>
              <a:gd name="T19" fmla="*/ 215 h 1143"/>
              <a:gd name="T20" fmla="*/ 358 w 664"/>
              <a:gd name="T21" fmla="*/ 161 h 1143"/>
              <a:gd name="T22" fmla="*/ 357 w 664"/>
              <a:gd name="T23" fmla="*/ 114 h 1143"/>
              <a:gd name="T24" fmla="*/ 357 w 664"/>
              <a:gd name="T25" fmla="*/ 114 h 1143"/>
              <a:gd name="T26" fmla="*/ 357 w 664"/>
              <a:gd name="T27" fmla="*/ 112 h 1143"/>
              <a:gd name="T28" fmla="*/ 362 w 664"/>
              <a:gd name="T29" fmla="*/ 102 h 1143"/>
              <a:gd name="T30" fmla="*/ 364 w 664"/>
              <a:gd name="T31" fmla="*/ 86 h 1143"/>
              <a:gd name="T32" fmla="*/ 360 w 664"/>
              <a:gd name="T33" fmla="*/ 85 h 1143"/>
              <a:gd name="T34" fmla="*/ 350 w 664"/>
              <a:gd name="T35" fmla="*/ 87 h 1143"/>
              <a:gd name="T36" fmla="*/ 220 w 664"/>
              <a:gd name="T37" fmla="*/ 129 h 1143"/>
              <a:gd name="T38" fmla="*/ 247 w 664"/>
              <a:gd name="T39" fmla="*/ 310 h 1143"/>
              <a:gd name="T40" fmla="*/ 231 w 664"/>
              <a:gd name="T41" fmla="*/ 449 h 1143"/>
              <a:gd name="T42" fmla="*/ 232 w 664"/>
              <a:gd name="T43" fmla="*/ 454 h 1143"/>
              <a:gd name="T44" fmla="*/ 236 w 664"/>
              <a:gd name="T45" fmla="*/ 455 h 1143"/>
              <a:gd name="T46" fmla="*/ 248 w 664"/>
              <a:gd name="T47" fmla="*/ 452 h 1143"/>
              <a:gd name="T48" fmla="*/ 258 w 664"/>
              <a:gd name="T49" fmla="*/ 448 h 1143"/>
              <a:gd name="T50" fmla="*/ 282 w 664"/>
              <a:gd name="T51" fmla="*/ 444 h 1143"/>
              <a:gd name="T52" fmla="*/ 307 w 664"/>
              <a:gd name="T53" fmla="*/ 448 h 1143"/>
              <a:gd name="T54" fmla="*/ 357 w 664"/>
              <a:gd name="T55" fmla="*/ 548 h 1143"/>
              <a:gd name="T56" fmla="*/ 282 w 664"/>
              <a:gd name="T57" fmla="*/ 603 h 1143"/>
              <a:gd name="T58" fmla="*/ 282 w 664"/>
              <a:gd name="T59" fmla="*/ 603 h 1143"/>
              <a:gd name="T60" fmla="*/ 258 w 664"/>
              <a:gd name="T61" fmla="*/ 599 h 1143"/>
              <a:gd name="T62" fmla="*/ 219 w 664"/>
              <a:gd name="T63" fmla="*/ 571 h 1143"/>
              <a:gd name="T64" fmla="*/ 212 w 664"/>
              <a:gd name="T65" fmla="*/ 561 h 1143"/>
              <a:gd name="T66" fmla="*/ 201 w 664"/>
              <a:gd name="T67" fmla="*/ 550 h 1143"/>
              <a:gd name="T68" fmla="*/ 197 w 664"/>
              <a:gd name="T69" fmla="*/ 554 h 1143"/>
              <a:gd name="T70" fmla="*/ 0 w 664"/>
              <a:gd name="T71" fmla="*/ 806 h 1143"/>
              <a:gd name="T72" fmla="*/ 81 w 664"/>
              <a:gd name="T73" fmla="*/ 917 h 1143"/>
              <a:gd name="T74" fmla="*/ 91 w 664"/>
              <a:gd name="T75" fmla="*/ 925 h 1143"/>
              <a:gd name="T76" fmla="*/ 99 w 664"/>
              <a:gd name="T77" fmla="*/ 912 h 1143"/>
              <a:gd name="T78" fmla="*/ 101 w 664"/>
              <a:gd name="T79" fmla="*/ 900 h 1143"/>
              <a:gd name="T80" fmla="*/ 130 w 664"/>
              <a:gd name="T81" fmla="*/ 861 h 1143"/>
              <a:gd name="T82" fmla="*/ 176 w 664"/>
              <a:gd name="T83" fmla="*/ 846 h 1143"/>
              <a:gd name="T84" fmla="*/ 240 w 664"/>
              <a:gd name="T85" fmla="*/ 879 h 1143"/>
              <a:gd name="T86" fmla="*/ 255 w 664"/>
              <a:gd name="T87" fmla="*/ 938 h 1143"/>
              <a:gd name="T88" fmla="*/ 223 w 664"/>
              <a:gd name="T89" fmla="*/ 989 h 1143"/>
              <a:gd name="T90" fmla="*/ 177 w 664"/>
              <a:gd name="T91" fmla="*/ 1004 h 1143"/>
              <a:gd name="T92" fmla="*/ 177 w 664"/>
              <a:gd name="T93" fmla="*/ 1004 h 1143"/>
              <a:gd name="T94" fmla="*/ 166 w 664"/>
              <a:gd name="T95" fmla="*/ 1004 h 1143"/>
              <a:gd name="T96" fmla="*/ 165 w 664"/>
              <a:gd name="T97" fmla="*/ 1004 h 1143"/>
              <a:gd name="T98" fmla="*/ 150 w 664"/>
              <a:gd name="T99" fmla="*/ 1007 h 1143"/>
              <a:gd name="T100" fmla="*/ 155 w 664"/>
              <a:gd name="T101" fmla="*/ 1019 h 1143"/>
              <a:gd name="T102" fmla="*/ 245 w 664"/>
              <a:gd name="T103" fmla="*/ 1143 h 1143"/>
              <a:gd name="T104" fmla="*/ 664 w 664"/>
              <a:gd name="T105" fmla="*/ 310 h 1143"/>
              <a:gd name="T106" fmla="*/ 617 w 664"/>
              <a:gd name="T107" fmla="*/ 0 h 11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</a:cxnLst>
            <a:rect l="0" t="0" r="r" b="b"/>
            <a:pathLst>
              <a:path w="664" h="1143">
                <a:moveTo>
                  <a:pt x="617" y="0"/>
                </a:moveTo>
                <a:cubicBezTo>
                  <a:pt x="471" y="48"/>
                  <a:pt x="471" y="48"/>
                  <a:pt x="471" y="48"/>
                </a:cubicBezTo>
                <a:cubicBezTo>
                  <a:pt x="462" y="50"/>
                  <a:pt x="460" y="54"/>
                  <a:pt x="459" y="55"/>
                </a:cubicBezTo>
                <a:cubicBezTo>
                  <a:pt x="459" y="56"/>
                  <a:pt x="461" y="60"/>
                  <a:pt x="470" y="66"/>
                </a:cubicBezTo>
                <a:cubicBezTo>
                  <a:pt x="473" y="68"/>
                  <a:pt x="476" y="70"/>
                  <a:pt x="479" y="72"/>
                </a:cubicBezTo>
                <a:cubicBezTo>
                  <a:pt x="480" y="73"/>
                  <a:pt x="480" y="73"/>
                  <a:pt x="480" y="73"/>
                </a:cubicBezTo>
                <a:cubicBezTo>
                  <a:pt x="493" y="82"/>
                  <a:pt x="503" y="96"/>
                  <a:pt x="508" y="112"/>
                </a:cubicBezTo>
                <a:cubicBezTo>
                  <a:pt x="522" y="153"/>
                  <a:pt x="499" y="198"/>
                  <a:pt x="457" y="211"/>
                </a:cubicBezTo>
                <a:cubicBezTo>
                  <a:pt x="449" y="214"/>
                  <a:pt x="441" y="215"/>
                  <a:pt x="433" y="215"/>
                </a:cubicBezTo>
                <a:cubicBezTo>
                  <a:pt x="433" y="215"/>
                  <a:pt x="433" y="215"/>
                  <a:pt x="433" y="215"/>
                </a:cubicBezTo>
                <a:cubicBezTo>
                  <a:pt x="399" y="215"/>
                  <a:pt x="368" y="193"/>
                  <a:pt x="358" y="161"/>
                </a:cubicBezTo>
                <a:cubicBezTo>
                  <a:pt x="353" y="145"/>
                  <a:pt x="353" y="130"/>
                  <a:pt x="357" y="114"/>
                </a:cubicBezTo>
                <a:cubicBezTo>
                  <a:pt x="357" y="114"/>
                  <a:pt x="357" y="114"/>
                  <a:pt x="357" y="114"/>
                </a:cubicBezTo>
                <a:cubicBezTo>
                  <a:pt x="357" y="112"/>
                  <a:pt x="357" y="112"/>
                  <a:pt x="357" y="112"/>
                </a:cubicBezTo>
                <a:cubicBezTo>
                  <a:pt x="359" y="109"/>
                  <a:pt x="360" y="105"/>
                  <a:pt x="362" y="102"/>
                </a:cubicBezTo>
                <a:cubicBezTo>
                  <a:pt x="365" y="91"/>
                  <a:pt x="364" y="87"/>
                  <a:pt x="364" y="86"/>
                </a:cubicBezTo>
                <a:cubicBezTo>
                  <a:pt x="363" y="86"/>
                  <a:pt x="362" y="85"/>
                  <a:pt x="360" y="85"/>
                </a:cubicBezTo>
                <a:cubicBezTo>
                  <a:pt x="357" y="85"/>
                  <a:pt x="354" y="86"/>
                  <a:pt x="350" y="87"/>
                </a:cubicBezTo>
                <a:cubicBezTo>
                  <a:pt x="220" y="129"/>
                  <a:pt x="220" y="129"/>
                  <a:pt x="220" y="129"/>
                </a:cubicBezTo>
                <a:cubicBezTo>
                  <a:pt x="238" y="187"/>
                  <a:pt x="247" y="248"/>
                  <a:pt x="247" y="310"/>
                </a:cubicBezTo>
                <a:cubicBezTo>
                  <a:pt x="247" y="357"/>
                  <a:pt x="242" y="404"/>
                  <a:pt x="231" y="449"/>
                </a:cubicBezTo>
                <a:cubicBezTo>
                  <a:pt x="231" y="452"/>
                  <a:pt x="232" y="454"/>
                  <a:pt x="232" y="454"/>
                </a:cubicBezTo>
                <a:cubicBezTo>
                  <a:pt x="232" y="454"/>
                  <a:pt x="233" y="455"/>
                  <a:pt x="236" y="455"/>
                </a:cubicBezTo>
                <a:cubicBezTo>
                  <a:pt x="238" y="455"/>
                  <a:pt x="242" y="454"/>
                  <a:pt x="248" y="452"/>
                </a:cubicBezTo>
                <a:cubicBezTo>
                  <a:pt x="251" y="451"/>
                  <a:pt x="255" y="449"/>
                  <a:pt x="258" y="448"/>
                </a:cubicBezTo>
                <a:cubicBezTo>
                  <a:pt x="266" y="446"/>
                  <a:pt x="274" y="444"/>
                  <a:pt x="282" y="444"/>
                </a:cubicBezTo>
                <a:cubicBezTo>
                  <a:pt x="291" y="444"/>
                  <a:pt x="299" y="446"/>
                  <a:pt x="307" y="448"/>
                </a:cubicBezTo>
                <a:cubicBezTo>
                  <a:pt x="348" y="462"/>
                  <a:pt x="371" y="506"/>
                  <a:pt x="357" y="548"/>
                </a:cubicBezTo>
                <a:cubicBezTo>
                  <a:pt x="347" y="581"/>
                  <a:pt x="317" y="603"/>
                  <a:pt x="282" y="603"/>
                </a:cubicBezTo>
                <a:cubicBezTo>
                  <a:pt x="282" y="603"/>
                  <a:pt x="282" y="603"/>
                  <a:pt x="282" y="603"/>
                </a:cubicBezTo>
                <a:cubicBezTo>
                  <a:pt x="274" y="603"/>
                  <a:pt x="266" y="601"/>
                  <a:pt x="258" y="599"/>
                </a:cubicBezTo>
                <a:cubicBezTo>
                  <a:pt x="242" y="594"/>
                  <a:pt x="229" y="584"/>
                  <a:pt x="219" y="571"/>
                </a:cubicBezTo>
                <a:cubicBezTo>
                  <a:pt x="216" y="567"/>
                  <a:pt x="214" y="564"/>
                  <a:pt x="212" y="561"/>
                </a:cubicBezTo>
                <a:cubicBezTo>
                  <a:pt x="206" y="552"/>
                  <a:pt x="202" y="550"/>
                  <a:pt x="201" y="550"/>
                </a:cubicBezTo>
                <a:cubicBezTo>
                  <a:pt x="201" y="550"/>
                  <a:pt x="199" y="551"/>
                  <a:pt x="197" y="554"/>
                </a:cubicBezTo>
                <a:cubicBezTo>
                  <a:pt x="154" y="655"/>
                  <a:pt x="85" y="742"/>
                  <a:pt x="0" y="806"/>
                </a:cubicBezTo>
                <a:cubicBezTo>
                  <a:pt x="81" y="917"/>
                  <a:pt x="81" y="917"/>
                  <a:pt x="81" y="917"/>
                </a:cubicBezTo>
                <a:cubicBezTo>
                  <a:pt x="86" y="924"/>
                  <a:pt x="90" y="925"/>
                  <a:pt x="91" y="925"/>
                </a:cubicBezTo>
                <a:cubicBezTo>
                  <a:pt x="91" y="925"/>
                  <a:pt x="95" y="923"/>
                  <a:pt x="99" y="912"/>
                </a:cubicBezTo>
                <a:cubicBezTo>
                  <a:pt x="99" y="908"/>
                  <a:pt x="100" y="904"/>
                  <a:pt x="101" y="900"/>
                </a:cubicBezTo>
                <a:cubicBezTo>
                  <a:pt x="107" y="885"/>
                  <a:pt x="117" y="871"/>
                  <a:pt x="130" y="861"/>
                </a:cubicBezTo>
                <a:cubicBezTo>
                  <a:pt x="144" y="852"/>
                  <a:pt x="160" y="846"/>
                  <a:pt x="176" y="846"/>
                </a:cubicBezTo>
                <a:cubicBezTo>
                  <a:pt x="202" y="846"/>
                  <a:pt x="226" y="859"/>
                  <a:pt x="240" y="879"/>
                </a:cubicBezTo>
                <a:cubicBezTo>
                  <a:pt x="253" y="896"/>
                  <a:pt x="258" y="917"/>
                  <a:pt x="255" y="938"/>
                </a:cubicBezTo>
                <a:cubicBezTo>
                  <a:pt x="251" y="959"/>
                  <a:pt x="240" y="977"/>
                  <a:pt x="223" y="989"/>
                </a:cubicBezTo>
                <a:cubicBezTo>
                  <a:pt x="210" y="999"/>
                  <a:pt x="194" y="1004"/>
                  <a:pt x="177" y="1004"/>
                </a:cubicBezTo>
                <a:cubicBezTo>
                  <a:pt x="177" y="1004"/>
                  <a:pt x="177" y="1004"/>
                  <a:pt x="177" y="1004"/>
                </a:cubicBezTo>
                <a:cubicBezTo>
                  <a:pt x="173" y="1004"/>
                  <a:pt x="169" y="1004"/>
                  <a:pt x="166" y="1004"/>
                </a:cubicBezTo>
                <a:cubicBezTo>
                  <a:pt x="165" y="1004"/>
                  <a:pt x="165" y="1004"/>
                  <a:pt x="165" y="1004"/>
                </a:cubicBezTo>
                <a:cubicBezTo>
                  <a:pt x="154" y="1004"/>
                  <a:pt x="150" y="1006"/>
                  <a:pt x="150" y="1007"/>
                </a:cubicBezTo>
                <a:cubicBezTo>
                  <a:pt x="150" y="1008"/>
                  <a:pt x="150" y="1012"/>
                  <a:pt x="155" y="1019"/>
                </a:cubicBezTo>
                <a:cubicBezTo>
                  <a:pt x="245" y="1143"/>
                  <a:pt x="245" y="1143"/>
                  <a:pt x="245" y="1143"/>
                </a:cubicBezTo>
                <a:cubicBezTo>
                  <a:pt x="499" y="954"/>
                  <a:pt x="664" y="651"/>
                  <a:pt x="664" y="310"/>
                </a:cubicBezTo>
                <a:cubicBezTo>
                  <a:pt x="664" y="202"/>
                  <a:pt x="647" y="98"/>
                  <a:pt x="617" y="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" name="Freeform 12">
            <a:extLst>
              <a:ext uri="{FF2B5EF4-FFF2-40B4-BE49-F238E27FC236}">
                <a16:creationId xmlns:a16="http://schemas.microsoft.com/office/drawing/2014/main" id="{4B3DD785-7646-415F-A712-190CE7DCCF08}"/>
              </a:ext>
            </a:extLst>
          </p:cNvPr>
          <p:cNvSpPr>
            <a:spLocks/>
          </p:cNvSpPr>
          <p:nvPr/>
        </p:nvSpPr>
        <p:spPr bwMode="auto">
          <a:xfrm flipH="1">
            <a:off x="571023" y="4747954"/>
            <a:ext cx="1869063" cy="1869063"/>
          </a:xfrm>
          <a:custGeom>
            <a:avLst/>
            <a:gdLst>
              <a:gd name="T0" fmla="*/ 935 w 1029"/>
              <a:gd name="T1" fmla="*/ 596 h 1029"/>
              <a:gd name="T2" fmla="*/ 382 w 1029"/>
              <a:gd name="T3" fmla="*/ 43 h 1029"/>
              <a:gd name="T4" fmla="*/ 269 w 1029"/>
              <a:gd name="T5" fmla="*/ 43 h 1029"/>
              <a:gd name="T6" fmla="*/ 212 w 1029"/>
              <a:gd name="T7" fmla="*/ 99 h 1029"/>
              <a:gd name="T8" fmla="*/ 113 w 1029"/>
              <a:gd name="T9" fmla="*/ 0 h 1029"/>
              <a:gd name="T10" fmla="*/ 0 w 1029"/>
              <a:gd name="T11" fmla="*/ 114 h 1029"/>
              <a:gd name="T12" fmla="*/ 99 w 1029"/>
              <a:gd name="T13" fmla="*/ 213 h 1029"/>
              <a:gd name="T14" fmla="*/ 43 w 1029"/>
              <a:gd name="T15" fmla="*/ 269 h 1029"/>
              <a:gd name="T16" fmla="*/ 43 w 1029"/>
              <a:gd name="T17" fmla="*/ 382 h 1029"/>
              <a:gd name="T18" fmla="*/ 596 w 1029"/>
              <a:gd name="T19" fmla="*/ 935 h 1029"/>
              <a:gd name="T20" fmla="*/ 935 w 1029"/>
              <a:gd name="T21" fmla="*/ 935 h 1029"/>
              <a:gd name="T22" fmla="*/ 935 w 1029"/>
              <a:gd name="T23" fmla="*/ 596 h 10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029" h="1029">
                <a:moveTo>
                  <a:pt x="935" y="596"/>
                </a:moveTo>
                <a:cubicBezTo>
                  <a:pt x="382" y="43"/>
                  <a:pt x="382" y="43"/>
                  <a:pt x="382" y="43"/>
                </a:cubicBezTo>
                <a:cubicBezTo>
                  <a:pt x="351" y="12"/>
                  <a:pt x="300" y="12"/>
                  <a:pt x="269" y="43"/>
                </a:cubicBezTo>
                <a:cubicBezTo>
                  <a:pt x="212" y="99"/>
                  <a:pt x="212" y="99"/>
                  <a:pt x="212" y="99"/>
                </a:cubicBezTo>
                <a:cubicBezTo>
                  <a:pt x="113" y="0"/>
                  <a:pt x="113" y="0"/>
                  <a:pt x="113" y="0"/>
                </a:cubicBezTo>
                <a:cubicBezTo>
                  <a:pt x="78" y="41"/>
                  <a:pt x="41" y="79"/>
                  <a:pt x="0" y="114"/>
                </a:cubicBezTo>
                <a:cubicBezTo>
                  <a:pt x="99" y="213"/>
                  <a:pt x="99" y="213"/>
                  <a:pt x="99" y="213"/>
                </a:cubicBezTo>
                <a:cubicBezTo>
                  <a:pt x="43" y="269"/>
                  <a:pt x="43" y="269"/>
                  <a:pt x="43" y="269"/>
                </a:cubicBezTo>
                <a:cubicBezTo>
                  <a:pt x="11" y="300"/>
                  <a:pt x="11" y="351"/>
                  <a:pt x="43" y="382"/>
                </a:cubicBezTo>
                <a:cubicBezTo>
                  <a:pt x="596" y="935"/>
                  <a:pt x="596" y="935"/>
                  <a:pt x="596" y="935"/>
                </a:cubicBezTo>
                <a:cubicBezTo>
                  <a:pt x="690" y="1029"/>
                  <a:pt x="841" y="1029"/>
                  <a:pt x="935" y="935"/>
                </a:cubicBezTo>
                <a:cubicBezTo>
                  <a:pt x="1029" y="842"/>
                  <a:pt x="1029" y="689"/>
                  <a:pt x="935" y="596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" name="Rectangle 14">
            <a:extLst>
              <a:ext uri="{FF2B5EF4-FFF2-40B4-BE49-F238E27FC236}">
                <a16:creationId xmlns:a16="http://schemas.microsoft.com/office/drawing/2014/main" id="{863DBA54-8AB9-4152-A7E5-102555C7D9C3}"/>
              </a:ext>
            </a:extLst>
          </p:cNvPr>
          <p:cNvSpPr/>
          <p:nvPr/>
        </p:nvSpPr>
        <p:spPr>
          <a:xfrm>
            <a:off x="2936757" y="3550285"/>
            <a:ext cx="1552027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/>
            <a:r>
              <a:rPr lang="en-ID" sz="2400" b="1" dirty="0">
                <a:solidFill>
                  <a:schemeClr val="bg2"/>
                </a:solidFill>
                <a:latin typeface="+mj-lt"/>
              </a:rPr>
              <a:t>Problem</a:t>
            </a:r>
          </a:p>
        </p:txBody>
      </p:sp>
      <p:grpSp>
        <p:nvGrpSpPr>
          <p:cNvPr id="21" name="Group 20">
            <a:extLst>
              <a:ext uri="{FF2B5EF4-FFF2-40B4-BE49-F238E27FC236}">
                <a16:creationId xmlns:a16="http://schemas.microsoft.com/office/drawing/2014/main" id="{3E26DBC0-8875-4A68-8ED2-FB8BC8285DFC}"/>
              </a:ext>
            </a:extLst>
          </p:cNvPr>
          <p:cNvGrpSpPr/>
          <p:nvPr/>
        </p:nvGrpSpPr>
        <p:grpSpPr>
          <a:xfrm>
            <a:off x="3357588" y="2844800"/>
            <a:ext cx="710364" cy="584200"/>
            <a:chOff x="4763" y="6350"/>
            <a:chExt cx="822325" cy="676276"/>
          </a:xfrm>
          <a:solidFill>
            <a:schemeClr val="bg2"/>
          </a:solidFill>
        </p:grpSpPr>
        <p:sp>
          <p:nvSpPr>
            <p:cNvPr id="19" name="Freeform 16">
              <a:extLst>
                <a:ext uri="{FF2B5EF4-FFF2-40B4-BE49-F238E27FC236}">
                  <a16:creationId xmlns:a16="http://schemas.microsoft.com/office/drawing/2014/main" id="{9B7118F4-761F-4DF9-8022-A4C77B90392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188" y="6350"/>
              <a:ext cx="371475" cy="133350"/>
            </a:xfrm>
            <a:custGeom>
              <a:avLst/>
              <a:gdLst>
                <a:gd name="T0" fmla="*/ 71 w 142"/>
                <a:gd name="T1" fmla="*/ 0 h 51"/>
                <a:gd name="T2" fmla="*/ 0 w 142"/>
                <a:gd name="T3" fmla="*/ 51 h 51"/>
                <a:gd name="T4" fmla="*/ 142 w 142"/>
                <a:gd name="T5" fmla="*/ 51 h 51"/>
                <a:gd name="T6" fmla="*/ 71 w 142"/>
                <a:gd name="T7" fmla="*/ 0 h 51"/>
                <a:gd name="T8" fmla="*/ 71 w 142"/>
                <a:gd name="T9" fmla="*/ 0 h 51"/>
                <a:gd name="T10" fmla="*/ 71 w 142"/>
                <a:gd name="T11" fmla="*/ 0 h 5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</a:cxnLst>
              <a:rect l="0" t="0" r="r" b="b"/>
              <a:pathLst>
                <a:path w="142" h="51">
                  <a:moveTo>
                    <a:pt x="71" y="0"/>
                  </a:moveTo>
                  <a:cubicBezTo>
                    <a:pt x="39" y="0"/>
                    <a:pt x="12" y="21"/>
                    <a:pt x="0" y="51"/>
                  </a:cubicBezTo>
                  <a:cubicBezTo>
                    <a:pt x="142" y="51"/>
                    <a:pt x="142" y="51"/>
                    <a:pt x="142" y="51"/>
                  </a:cubicBezTo>
                  <a:cubicBezTo>
                    <a:pt x="130" y="21"/>
                    <a:pt x="103" y="0"/>
                    <a:pt x="71" y="0"/>
                  </a:cubicBezTo>
                  <a:close/>
                  <a:moveTo>
                    <a:pt x="71" y="0"/>
                  </a:moveTo>
                  <a:cubicBezTo>
                    <a:pt x="71" y="0"/>
                    <a:pt x="71" y="0"/>
                    <a:pt x="71" y="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0" name="Freeform 17">
              <a:extLst>
                <a:ext uri="{FF2B5EF4-FFF2-40B4-BE49-F238E27FC236}">
                  <a16:creationId xmlns:a16="http://schemas.microsoft.com/office/drawing/2014/main" id="{DC95B857-D535-4169-8DDE-FF981610798D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763" y="71438"/>
              <a:ext cx="822325" cy="611188"/>
            </a:xfrm>
            <a:custGeom>
              <a:avLst/>
              <a:gdLst>
                <a:gd name="T0" fmla="*/ 299 w 314"/>
                <a:gd name="T1" fmla="*/ 104 h 233"/>
                <a:gd name="T2" fmla="*/ 254 w 314"/>
                <a:gd name="T3" fmla="*/ 104 h 233"/>
                <a:gd name="T4" fmla="*/ 259 w 314"/>
                <a:gd name="T5" fmla="*/ 72 h 233"/>
                <a:gd name="T6" fmla="*/ 297 w 314"/>
                <a:gd name="T7" fmla="*/ 19 h 233"/>
                <a:gd name="T8" fmla="*/ 285 w 314"/>
                <a:gd name="T9" fmla="*/ 1 h 233"/>
                <a:gd name="T10" fmla="*/ 268 w 314"/>
                <a:gd name="T11" fmla="*/ 14 h 233"/>
                <a:gd name="T12" fmla="*/ 247 w 314"/>
                <a:gd name="T13" fmla="*/ 45 h 233"/>
                <a:gd name="T14" fmla="*/ 67 w 314"/>
                <a:gd name="T15" fmla="*/ 45 h 233"/>
                <a:gd name="T16" fmla="*/ 46 w 314"/>
                <a:gd name="T17" fmla="*/ 14 h 233"/>
                <a:gd name="T18" fmla="*/ 29 w 314"/>
                <a:gd name="T19" fmla="*/ 1 h 233"/>
                <a:gd name="T20" fmla="*/ 16 w 314"/>
                <a:gd name="T21" fmla="*/ 19 h 233"/>
                <a:gd name="T22" fmla="*/ 55 w 314"/>
                <a:gd name="T23" fmla="*/ 72 h 233"/>
                <a:gd name="T24" fmla="*/ 59 w 314"/>
                <a:gd name="T25" fmla="*/ 104 h 233"/>
                <a:gd name="T26" fmla="*/ 15 w 314"/>
                <a:gd name="T27" fmla="*/ 104 h 233"/>
                <a:gd name="T28" fmla="*/ 0 w 314"/>
                <a:gd name="T29" fmla="*/ 119 h 233"/>
                <a:gd name="T30" fmla="*/ 15 w 314"/>
                <a:gd name="T31" fmla="*/ 134 h 233"/>
                <a:gd name="T32" fmla="*/ 70 w 314"/>
                <a:gd name="T33" fmla="*/ 134 h 233"/>
                <a:gd name="T34" fmla="*/ 85 w 314"/>
                <a:gd name="T35" fmla="*/ 156 h 233"/>
                <a:gd name="T36" fmla="*/ 38 w 314"/>
                <a:gd name="T37" fmla="*/ 210 h 233"/>
                <a:gd name="T38" fmla="*/ 43 w 314"/>
                <a:gd name="T39" fmla="*/ 231 h 233"/>
                <a:gd name="T40" fmla="*/ 51 w 314"/>
                <a:gd name="T41" fmla="*/ 233 h 233"/>
                <a:gd name="T42" fmla="*/ 63 w 314"/>
                <a:gd name="T43" fmla="*/ 226 h 233"/>
                <a:gd name="T44" fmla="*/ 107 w 314"/>
                <a:gd name="T45" fmla="*/ 177 h 233"/>
                <a:gd name="T46" fmla="*/ 148 w 314"/>
                <a:gd name="T47" fmla="*/ 192 h 233"/>
                <a:gd name="T48" fmla="*/ 148 w 314"/>
                <a:gd name="T49" fmla="*/ 79 h 233"/>
                <a:gd name="T50" fmla="*/ 166 w 314"/>
                <a:gd name="T51" fmla="*/ 79 h 233"/>
                <a:gd name="T52" fmla="*/ 166 w 314"/>
                <a:gd name="T53" fmla="*/ 192 h 233"/>
                <a:gd name="T54" fmla="*/ 206 w 314"/>
                <a:gd name="T55" fmla="*/ 177 h 233"/>
                <a:gd name="T56" fmla="*/ 250 w 314"/>
                <a:gd name="T57" fmla="*/ 226 h 233"/>
                <a:gd name="T58" fmla="*/ 263 w 314"/>
                <a:gd name="T59" fmla="*/ 233 h 233"/>
                <a:gd name="T60" fmla="*/ 271 w 314"/>
                <a:gd name="T61" fmla="*/ 231 h 233"/>
                <a:gd name="T62" fmla="*/ 275 w 314"/>
                <a:gd name="T63" fmla="*/ 210 h 233"/>
                <a:gd name="T64" fmla="*/ 229 w 314"/>
                <a:gd name="T65" fmla="*/ 156 h 233"/>
                <a:gd name="T66" fmla="*/ 243 w 314"/>
                <a:gd name="T67" fmla="*/ 134 h 233"/>
                <a:gd name="T68" fmla="*/ 299 w 314"/>
                <a:gd name="T69" fmla="*/ 134 h 233"/>
                <a:gd name="T70" fmla="*/ 314 w 314"/>
                <a:gd name="T71" fmla="*/ 119 h 233"/>
                <a:gd name="T72" fmla="*/ 299 w 314"/>
                <a:gd name="T73" fmla="*/ 104 h 233"/>
                <a:gd name="T74" fmla="*/ 299 w 314"/>
                <a:gd name="T75" fmla="*/ 104 h 233"/>
                <a:gd name="T76" fmla="*/ 299 w 314"/>
                <a:gd name="T77" fmla="*/ 104 h 2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</a:cxnLst>
              <a:rect l="0" t="0" r="r" b="b"/>
              <a:pathLst>
                <a:path w="314" h="233">
                  <a:moveTo>
                    <a:pt x="299" y="104"/>
                  </a:moveTo>
                  <a:cubicBezTo>
                    <a:pt x="254" y="104"/>
                    <a:pt x="254" y="104"/>
                    <a:pt x="254" y="104"/>
                  </a:cubicBezTo>
                  <a:cubicBezTo>
                    <a:pt x="257" y="94"/>
                    <a:pt x="258" y="83"/>
                    <a:pt x="259" y="72"/>
                  </a:cubicBezTo>
                  <a:cubicBezTo>
                    <a:pt x="275" y="63"/>
                    <a:pt x="293" y="46"/>
                    <a:pt x="297" y="19"/>
                  </a:cubicBezTo>
                  <a:cubicBezTo>
                    <a:pt x="299" y="10"/>
                    <a:pt x="293" y="3"/>
                    <a:pt x="285" y="1"/>
                  </a:cubicBezTo>
                  <a:cubicBezTo>
                    <a:pt x="277" y="0"/>
                    <a:pt x="269" y="6"/>
                    <a:pt x="268" y="14"/>
                  </a:cubicBezTo>
                  <a:cubicBezTo>
                    <a:pt x="265" y="29"/>
                    <a:pt x="256" y="38"/>
                    <a:pt x="247" y="45"/>
                  </a:cubicBezTo>
                  <a:cubicBezTo>
                    <a:pt x="67" y="45"/>
                    <a:pt x="67" y="45"/>
                    <a:pt x="67" y="45"/>
                  </a:cubicBezTo>
                  <a:cubicBezTo>
                    <a:pt x="58" y="38"/>
                    <a:pt x="48" y="29"/>
                    <a:pt x="46" y="14"/>
                  </a:cubicBezTo>
                  <a:cubicBezTo>
                    <a:pt x="45" y="6"/>
                    <a:pt x="37" y="0"/>
                    <a:pt x="29" y="1"/>
                  </a:cubicBezTo>
                  <a:cubicBezTo>
                    <a:pt x="21" y="3"/>
                    <a:pt x="15" y="10"/>
                    <a:pt x="16" y="19"/>
                  </a:cubicBezTo>
                  <a:cubicBezTo>
                    <a:pt x="21" y="46"/>
                    <a:pt x="39" y="63"/>
                    <a:pt x="55" y="72"/>
                  </a:cubicBezTo>
                  <a:cubicBezTo>
                    <a:pt x="55" y="83"/>
                    <a:pt x="57" y="94"/>
                    <a:pt x="59" y="104"/>
                  </a:cubicBezTo>
                  <a:cubicBezTo>
                    <a:pt x="15" y="104"/>
                    <a:pt x="15" y="104"/>
                    <a:pt x="15" y="104"/>
                  </a:cubicBezTo>
                  <a:cubicBezTo>
                    <a:pt x="7" y="104"/>
                    <a:pt x="0" y="110"/>
                    <a:pt x="0" y="119"/>
                  </a:cubicBezTo>
                  <a:cubicBezTo>
                    <a:pt x="0" y="127"/>
                    <a:pt x="7" y="134"/>
                    <a:pt x="15" y="134"/>
                  </a:cubicBezTo>
                  <a:cubicBezTo>
                    <a:pt x="70" y="134"/>
                    <a:pt x="70" y="134"/>
                    <a:pt x="70" y="134"/>
                  </a:cubicBezTo>
                  <a:cubicBezTo>
                    <a:pt x="75" y="142"/>
                    <a:pt x="80" y="150"/>
                    <a:pt x="85" y="156"/>
                  </a:cubicBezTo>
                  <a:cubicBezTo>
                    <a:pt x="66" y="171"/>
                    <a:pt x="47" y="196"/>
                    <a:pt x="38" y="210"/>
                  </a:cubicBezTo>
                  <a:cubicBezTo>
                    <a:pt x="34" y="217"/>
                    <a:pt x="36" y="226"/>
                    <a:pt x="43" y="231"/>
                  </a:cubicBezTo>
                  <a:cubicBezTo>
                    <a:pt x="45" y="232"/>
                    <a:pt x="48" y="233"/>
                    <a:pt x="51" y="233"/>
                  </a:cubicBezTo>
                  <a:cubicBezTo>
                    <a:pt x="56" y="233"/>
                    <a:pt x="60" y="231"/>
                    <a:pt x="63" y="226"/>
                  </a:cubicBezTo>
                  <a:cubicBezTo>
                    <a:pt x="78" y="204"/>
                    <a:pt x="97" y="183"/>
                    <a:pt x="107" y="177"/>
                  </a:cubicBezTo>
                  <a:cubicBezTo>
                    <a:pt x="119" y="185"/>
                    <a:pt x="133" y="190"/>
                    <a:pt x="148" y="192"/>
                  </a:cubicBezTo>
                  <a:cubicBezTo>
                    <a:pt x="148" y="79"/>
                    <a:pt x="148" y="79"/>
                    <a:pt x="148" y="79"/>
                  </a:cubicBezTo>
                  <a:cubicBezTo>
                    <a:pt x="166" y="79"/>
                    <a:pt x="166" y="79"/>
                    <a:pt x="166" y="79"/>
                  </a:cubicBezTo>
                  <a:cubicBezTo>
                    <a:pt x="166" y="192"/>
                    <a:pt x="166" y="192"/>
                    <a:pt x="166" y="192"/>
                  </a:cubicBezTo>
                  <a:cubicBezTo>
                    <a:pt x="181" y="190"/>
                    <a:pt x="194" y="185"/>
                    <a:pt x="206" y="177"/>
                  </a:cubicBezTo>
                  <a:cubicBezTo>
                    <a:pt x="217" y="183"/>
                    <a:pt x="236" y="204"/>
                    <a:pt x="250" y="226"/>
                  </a:cubicBezTo>
                  <a:cubicBezTo>
                    <a:pt x="253" y="231"/>
                    <a:pt x="258" y="233"/>
                    <a:pt x="263" y="233"/>
                  </a:cubicBezTo>
                  <a:cubicBezTo>
                    <a:pt x="266" y="233"/>
                    <a:pt x="269" y="232"/>
                    <a:pt x="271" y="231"/>
                  </a:cubicBezTo>
                  <a:cubicBezTo>
                    <a:pt x="278" y="226"/>
                    <a:pt x="280" y="217"/>
                    <a:pt x="275" y="210"/>
                  </a:cubicBezTo>
                  <a:cubicBezTo>
                    <a:pt x="266" y="196"/>
                    <a:pt x="248" y="171"/>
                    <a:pt x="229" y="156"/>
                  </a:cubicBezTo>
                  <a:cubicBezTo>
                    <a:pt x="234" y="149"/>
                    <a:pt x="239" y="142"/>
                    <a:pt x="243" y="134"/>
                  </a:cubicBezTo>
                  <a:cubicBezTo>
                    <a:pt x="299" y="134"/>
                    <a:pt x="299" y="134"/>
                    <a:pt x="299" y="134"/>
                  </a:cubicBezTo>
                  <a:cubicBezTo>
                    <a:pt x="307" y="134"/>
                    <a:pt x="314" y="127"/>
                    <a:pt x="314" y="119"/>
                  </a:cubicBezTo>
                  <a:cubicBezTo>
                    <a:pt x="314" y="110"/>
                    <a:pt x="307" y="104"/>
                    <a:pt x="299" y="104"/>
                  </a:cubicBezTo>
                  <a:close/>
                  <a:moveTo>
                    <a:pt x="299" y="104"/>
                  </a:moveTo>
                  <a:cubicBezTo>
                    <a:pt x="299" y="104"/>
                    <a:pt x="299" y="104"/>
                    <a:pt x="299" y="104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24" name="TextBox 23">
            <a:extLst>
              <a:ext uri="{FF2B5EF4-FFF2-40B4-BE49-F238E27FC236}">
                <a16:creationId xmlns:a16="http://schemas.microsoft.com/office/drawing/2014/main" id="{32879394-7238-4C29-896C-273FDDA6585A}"/>
              </a:ext>
            </a:extLst>
          </p:cNvPr>
          <p:cNvSpPr txBox="1"/>
          <p:nvPr/>
        </p:nvSpPr>
        <p:spPr>
          <a:xfrm>
            <a:off x="2454803" y="2071165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5" name="TextBox 24">
            <a:extLst>
              <a:ext uri="{FF2B5EF4-FFF2-40B4-BE49-F238E27FC236}">
                <a16:creationId xmlns:a16="http://schemas.microsoft.com/office/drawing/2014/main" id="{C4895F12-A682-40AB-8287-6F2E6A3CB5C2}"/>
              </a:ext>
            </a:extLst>
          </p:cNvPr>
          <p:cNvSpPr txBox="1"/>
          <p:nvPr/>
        </p:nvSpPr>
        <p:spPr>
          <a:xfrm>
            <a:off x="1879712" y="3849778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6" name="TextBox 25">
            <a:extLst>
              <a:ext uri="{FF2B5EF4-FFF2-40B4-BE49-F238E27FC236}">
                <a16:creationId xmlns:a16="http://schemas.microsoft.com/office/drawing/2014/main" id="{72B60479-A5DA-4C8A-9466-73A2AE2A9541}"/>
              </a:ext>
            </a:extLst>
          </p:cNvPr>
          <p:cNvSpPr txBox="1"/>
          <p:nvPr/>
        </p:nvSpPr>
        <p:spPr>
          <a:xfrm>
            <a:off x="4440376" y="2074953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7" name="TextBox 26">
            <a:extLst>
              <a:ext uri="{FF2B5EF4-FFF2-40B4-BE49-F238E27FC236}">
                <a16:creationId xmlns:a16="http://schemas.microsoft.com/office/drawing/2014/main" id="{6696C2B1-A5D8-438E-AA30-30EA10970F86}"/>
              </a:ext>
            </a:extLst>
          </p:cNvPr>
          <p:cNvSpPr txBox="1"/>
          <p:nvPr/>
        </p:nvSpPr>
        <p:spPr>
          <a:xfrm>
            <a:off x="3376147" y="4950564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8" name="TextBox 27">
            <a:extLst>
              <a:ext uri="{FF2B5EF4-FFF2-40B4-BE49-F238E27FC236}">
                <a16:creationId xmlns:a16="http://schemas.microsoft.com/office/drawing/2014/main" id="{EDA18146-E050-4768-8245-C6961B3740B2}"/>
              </a:ext>
            </a:extLst>
          </p:cNvPr>
          <p:cNvSpPr txBox="1"/>
          <p:nvPr/>
        </p:nvSpPr>
        <p:spPr>
          <a:xfrm>
            <a:off x="4933814" y="3931395"/>
            <a:ext cx="601447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600" b="1" dirty="0">
                <a:solidFill>
                  <a:schemeClr val="bg2"/>
                </a:solidFill>
                <a:latin typeface="+mj-lt"/>
              </a:rPr>
              <a:t>20%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29" name="Oval 28">
            <a:extLst>
              <a:ext uri="{FF2B5EF4-FFF2-40B4-BE49-F238E27FC236}">
                <a16:creationId xmlns:a16="http://schemas.microsoft.com/office/drawing/2014/main" id="{5F25587F-CA7C-4410-8C03-10D1D3275A10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7525" y="2106998"/>
            <a:ext cx="144000" cy="144000"/>
          </a:xfrm>
          <a:prstGeom prst="ellipse">
            <a:avLst/>
          </a:prstGeom>
          <a:solidFill>
            <a:schemeClr val="accent1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0" name="Oval 29">
            <a:extLst>
              <a:ext uri="{FF2B5EF4-FFF2-40B4-BE49-F238E27FC236}">
                <a16:creationId xmlns:a16="http://schemas.microsoft.com/office/drawing/2014/main" id="{D7BA2139-F1F8-4E96-B6CA-67382EF492AD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7525" y="3531590"/>
            <a:ext cx="144000" cy="144000"/>
          </a:xfrm>
          <a:prstGeom prst="ellipse">
            <a:avLst/>
          </a:prstGeom>
          <a:solidFill>
            <a:schemeClr val="accent2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1" name="Oval 30">
            <a:extLst>
              <a:ext uri="{FF2B5EF4-FFF2-40B4-BE49-F238E27FC236}">
                <a16:creationId xmlns:a16="http://schemas.microsoft.com/office/drawing/2014/main" id="{93B2DEAB-2386-4495-9DBA-5A51D7C39EBC}"/>
              </a:ext>
            </a:extLst>
          </p:cNvPr>
          <p:cNvSpPr>
            <a:spLocks noChangeArrowheads="1"/>
          </p:cNvSpPr>
          <p:nvPr/>
        </p:nvSpPr>
        <p:spPr bwMode="auto">
          <a:xfrm>
            <a:off x="6097525" y="4942444"/>
            <a:ext cx="144000" cy="144000"/>
          </a:xfrm>
          <a:prstGeom prst="ellipse">
            <a:avLst/>
          </a:prstGeom>
          <a:solidFill>
            <a:schemeClr val="accent3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20D8974B-5372-4C1F-BAF9-F6FB6BB0A20A}"/>
              </a:ext>
            </a:extLst>
          </p:cNvPr>
          <p:cNvSpPr txBox="1"/>
          <p:nvPr/>
        </p:nvSpPr>
        <p:spPr>
          <a:xfrm>
            <a:off x="6246924" y="1915946"/>
            <a:ext cx="731290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67" b="1" dirty="0">
                <a:latin typeface="+mj-lt"/>
              </a:rPr>
              <a:t>Step 1</a:t>
            </a: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7C603B87-2521-4CAB-B3FF-1453B9562691}"/>
              </a:ext>
            </a:extLst>
          </p:cNvPr>
          <p:cNvSpPr txBox="1"/>
          <p:nvPr/>
        </p:nvSpPr>
        <p:spPr>
          <a:xfrm>
            <a:off x="6246925" y="2136775"/>
            <a:ext cx="2537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Happy Design, guys!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34" name="TextBox 33">
            <a:extLst>
              <a:ext uri="{FF2B5EF4-FFF2-40B4-BE49-F238E27FC236}">
                <a16:creationId xmlns:a16="http://schemas.microsoft.com/office/drawing/2014/main" id="{590FF243-EFDF-41B8-97BF-09A3C2E0CEDB}"/>
              </a:ext>
            </a:extLst>
          </p:cNvPr>
          <p:cNvSpPr txBox="1"/>
          <p:nvPr/>
        </p:nvSpPr>
        <p:spPr>
          <a:xfrm>
            <a:off x="6246924" y="3347710"/>
            <a:ext cx="732893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67" b="1" dirty="0">
                <a:latin typeface="+mj-lt"/>
              </a:rPr>
              <a:t>Step 2</a:t>
            </a:r>
          </a:p>
        </p:txBody>
      </p:sp>
      <p:sp>
        <p:nvSpPr>
          <p:cNvPr id="35" name="TextBox 34">
            <a:extLst>
              <a:ext uri="{FF2B5EF4-FFF2-40B4-BE49-F238E27FC236}">
                <a16:creationId xmlns:a16="http://schemas.microsoft.com/office/drawing/2014/main" id="{74EEAFA5-94ED-4096-8D1F-EF008406998A}"/>
              </a:ext>
            </a:extLst>
          </p:cNvPr>
          <p:cNvSpPr txBox="1"/>
          <p:nvPr/>
        </p:nvSpPr>
        <p:spPr>
          <a:xfrm>
            <a:off x="6246925" y="3568539"/>
            <a:ext cx="2537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Happy Design, guys!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36" name="TextBox 35">
            <a:extLst>
              <a:ext uri="{FF2B5EF4-FFF2-40B4-BE49-F238E27FC236}">
                <a16:creationId xmlns:a16="http://schemas.microsoft.com/office/drawing/2014/main" id="{F3E795B5-0296-4920-A8B8-9E176D57894B}"/>
              </a:ext>
            </a:extLst>
          </p:cNvPr>
          <p:cNvSpPr txBox="1"/>
          <p:nvPr/>
        </p:nvSpPr>
        <p:spPr>
          <a:xfrm>
            <a:off x="6246925" y="4779474"/>
            <a:ext cx="70724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67" b="1" dirty="0">
                <a:latin typeface="+mj-lt"/>
              </a:rPr>
              <a:t>Step 3</a:t>
            </a:r>
          </a:p>
        </p:txBody>
      </p:sp>
      <p:sp>
        <p:nvSpPr>
          <p:cNvPr id="37" name="TextBox 36">
            <a:extLst>
              <a:ext uri="{FF2B5EF4-FFF2-40B4-BE49-F238E27FC236}">
                <a16:creationId xmlns:a16="http://schemas.microsoft.com/office/drawing/2014/main" id="{A3311CFB-E3CC-4170-983A-BE4E5A5B41A1}"/>
              </a:ext>
            </a:extLst>
          </p:cNvPr>
          <p:cNvSpPr txBox="1"/>
          <p:nvPr/>
        </p:nvSpPr>
        <p:spPr>
          <a:xfrm>
            <a:off x="6246925" y="5000303"/>
            <a:ext cx="2537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Happy Design, guys!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38" name="Oval 37">
            <a:extLst>
              <a:ext uri="{FF2B5EF4-FFF2-40B4-BE49-F238E27FC236}">
                <a16:creationId xmlns:a16="http://schemas.microsoft.com/office/drawing/2014/main" id="{846BA0A4-D879-4BF3-A17E-F00B1065FFE7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7338" y="2106998"/>
            <a:ext cx="144000" cy="144000"/>
          </a:xfrm>
          <a:prstGeom prst="ellipse">
            <a:avLst/>
          </a:prstGeom>
          <a:solidFill>
            <a:schemeClr val="accent5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39" name="Oval 38">
            <a:extLst>
              <a:ext uri="{FF2B5EF4-FFF2-40B4-BE49-F238E27FC236}">
                <a16:creationId xmlns:a16="http://schemas.microsoft.com/office/drawing/2014/main" id="{553C45D7-2EE4-4811-8010-E5CACFABF8F2}"/>
              </a:ext>
            </a:extLst>
          </p:cNvPr>
          <p:cNvSpPr>
            <a:spLocks noChangeArrowheads="1"/>
          </p:cNvSpPr>
          <p:nvPr/>
        </p:nvSpPr>
        <p:spPr bwMode="auto">
          <a:xfrm>
            <a:off x="9027338" y="3531590"/>
            <a:ext cx="144000" cy="144000"/>
          </a:xfrm>
          <a:prstGeom prst="ellipse">
            <a:avLst/>
          </a:prstGeom>
          <a:solidFill>
            <a:schemeClr val="accent6"/>
          </a:solidFill>
          <a:ln>
            <a:noFill/>
          </a:ln>
          <a:extLst>
            <a:ext uri="{91240B29-F687-4f45-9708-019B960494DF}">
              <a14:hiddenLine xmlns:a14="http://schemas.microsoft.com/office/drawing/2010/main" xmlns="" w="9525">
                <a:solidFill>
                  <a:srgbClr val="000000"/>
                </a:solidFill>
                <a:round/>
                <a:headEnd/>
                <a:tailEnd/>
              </a14:hiddenLine>
            </a:ext>
          </a:extLst>
        </p:spPr>
        <p:txBody>
          <a:bodyPr vert="horz" wrap="square" lIns="121920" tIns="60960" rIns="121920" bIns="60960" numCol="1" anchor="t" anchorCtr="0" compatLnSpc="1">
            <a:prstTxWarp prst="textNoShape">
              <a:avLst/>
            </a:prstTxWarp>
          </a:bodyPr>
          <a:lstStyle/>
          <a:p>
            <a:endParaRPr lang="id-ID" sz="2400"/>
          </a:p>
        </p:txBody>
      </p:sp>
      <p:sp>
        <p:nvSpPr>
          <p:cNvPr id="40" name="TextBox 39">
            <a:extLst>
              <a:ext uri="{FF2B5EF4-FFF2-40B4-BE49-F238E27FC236}">
                <a16:creationId xmlns:a16="http://schemas.microsoft.com/office/drawing/2014/main" id="{9CCC879C-1497-4AF1-B39E-BC2B79E21B97}"/>
              </a:ext>
            </a:extLst>
          </p:cNvPr>
          <p:cNvSpPr txBox="1"/>
          <p:nvPr/>
        </p:nvSpPr>
        <p:spPr>
          <a:xfrm>
            <a:off x="9197057" y="1915946"/>
            <a:ext cx="70724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67" b="1" dirty="0">
                <a:latin typeface="+mj-lt"/>
              </a:rPr>
              <a:t>Step 5</a:t>
            </a:r>
          </a:p>
        </p:txBody>
      </p:sp>
      <p:sp>
        <p:nvSpPr>
          <p:cNvPr id="41" name="TextBox 40">
            <a:extLst>
              <a:ext uri="{FF2B5EF4-FFF2-40B4-BE49-F238E27FC236}">
                <a16:creationId xmlns:a16="http://schemas.microsoft.com/office/drawing/2014/main" id="{CC85449B-885A-4BD9-8AF9-166897268C0E}"/>
              </a:ext>
            </a:extLst>
          </p:cNvPr>
          <p:cNvSpPr txBox="1"/>
          <p:nvPr/>
        </p:nvSpPr>
        <p:spPr>
          <a:xfrm>
            <a:off x="9197058" y="2136775"/>
            <a:ext cx="2537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Happy Design, guys!</a:t>
            </a:r>
            <a:r>
              <a:rPr lang="id-ID" sz="1200" dirty="0"/>
              <a:t> </a:t>
            </a:r>
            <a:endParaRPr lang="en-US" sz="1200" b="1" dirty="0"/>
          </a:p>
        </p:txBody>
      </p:sp>
      <p:sp>
        <p:nvSpPr>
          <p:cNvPr id="42" name="TextBox 41">
            <a:extLst>
              <a:ext uri="{FF2B5EF4-FFF2-40B4-BE49-F238E27FC236}">
                <a16:creationId xmlns:a16="http://schemas.microsoft.com/office/drawing/2014/main" id="{819AF0EE-EC81-4FC7-91FD-161A63480A71}"/>
              </a:ext>
            </a:extLst>
          </p:cNvPr>
          <p:cNvSpPr txBox="1"/>
          <p:nvPr/>
        </p:nvSpPr>
        <p:spPr>
          <a:xfrm>
            <a:off x="9197058" y="3347710"/>
            <a:ext cx="707245" cy="31810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67" b="1" dirty="0">
                <a:latin typeface="+mj-lt"/>
              </a:rPr>
              <a:t>Step 6</a:t>
            </a:r>
          </a:p>
        </p:txBody>
      </p:sp>
      <p:sp>
        <p:nvSpPr>
          <p:cNvPr id="43" name="TextBox 42">
            <a:extLst>
              <a:ext uri="{FF2B5EF4-FFF2-40B4-BE49-F238E27FC236}">
                <a16:creationId xmlns:a16="http://schemas.microsoft.com/office/drawing/2014/main" id="{796A3A51-E959-4C9C-82E4-7BB9963A4F82}"/>
              </a:ext>
            </a:extLst>
          </p:cNvPr>
          <p:cNvSpPr txBox="1"/>
          <p:nvPr/>
        </p:nvSpPr>
        <p:spPr>
          <a:xfrm>
            <a:off x="9197058" y="3568539"/>
            <a:ext cx="2537742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category</a:t>
            </a:r>
            <a:r>
              <a:rPr lang="en-US" sz="1200" dirty="0"/>
              <a:t>, Lorem Ipsum is not simply random text.</a:t>
            </a:r>
          </a:p>
          <a:p>
            <a:pPr>
              <a:lnSpc>
                <a:spcPct val="150000"/>
              </a:lnSpc>
            </a:pPr>
            <a:r>
              <a:rPr lang="en-US" sz="1200" dirty="0"/>
              <a:t>Happy Design, guys!</a:t>
            </a:r>
            <a:r>
              <a:rPr lang="id-ID" sz="1200" dirty="0"/>
              <a:t> </a:t>
            </a:r>
            <a:endParaRPr lang="en-US" sz="1200" b="1" dirty="0"/>
          </a:p>
        </p:txBody>
      </p:sp>
    </p:spTree>
    <p:extLst>
      <p:ext uri="{BB962C8B-B14F-4D97-AF65-F5344CB8AC3E}">
        <p14:creationId xmlns:p14="http://schemas.microsoft.com/office/powerpoint/2010/main" val="26810536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1000"/>
                            </p:stCondLst>
                            <p:childTnLst>
                              <p:par>
                                <p:cTn id="3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0" fill="hold">
                            <p:stCondLst>
                              <p:cond delay="1500"/>
                            </p:stCondLst>
                            <p:childTnLst>
                              <p:par>
                                <p:cTn id="4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3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2000"/>
                            </p:stCondLst>
                            <p:childTnLst>
                              <p:par>
                                <p:cTn id="4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0" dur="500"/>
                                        <p:tgtEl>
                                          <p:spTgt spid="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500"/>
                                        <p:tgtEl>
                                          <p:spTgt spid="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4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6" dur="500"/>
                                        <p:tgtEl>
                                          <p:spTgt spid="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7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2500"/>
                            </p:stCondLst>
                            <p:childTnLst>
                              <p:par>
                                <p:cTn id="64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6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7" dur="500" fill="hold"/>
                                        <p:tgtEl>
                                          <p:spTgt spid="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8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1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2" dur="500" fill="hold"/>
                                        <p:tgtEl>
                                          <p:spTgt spid="3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3" dur="500"/>
                                        <p:tgtEl>
                                          <p:spTgt spid="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7" dur="5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9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3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3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4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6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3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9" fill="hold">
                            <p:stCondLst>
                              <p:cond delay="3000"/>
                            </p:stCondLst>
                            <p:childTnLst>
                              <p:par>
                                <p:cTn id="9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2" dur="500"/>
                                        <p:tgtEl>
                                          <p:spTgt spid="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5" dur="500"/>
                                        <p:tgtEl>
                                          <p:spTgt spid="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8" dur="500"/>
                                        <p:tgtEl>
                                          <p:spTgt spid="3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1" dur="500"/>
                                        <p:tgtEl>
                                          <p:spTgt spid="4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4" dur="5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5" fill="hold">
                            <p:stCondLst>
                              <p:cond delay="3500"/>
                            </p:stCondLst>
                            <p:childTnLst>
                              <p:par>
                                <p:cTn id="10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8" dur="500"/>
                                        <p:tgtEl>
                                          <p:spTgt spid="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1" dur="500"/>
                                        <p:tgtEl>
                                          <p:spTgt spid="3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4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7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0" dur="50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5" grpId="0"/>
      <p:bldP spid="24" grpId="0"/>
      <p:bldP spid="25" grpId="0"/>
      <p:bldP spid="26" grpId="0"/>
      <p:bldP spid="27" grpId="0"/>
      <p:bldP spid="28" grpId="0"/>
      <p:bldP spid="29" grpId="0" animBg="1"/>
      <p:bldP spid="30" grpId="0" animBg="1"/>
      <p:bldP spid="31" grpId="0" animBg="1"/>
      <p:bldP spid="32" grpId="0"/>
      <p:bldP spid="33" grpId="0"/>
      <p:bldP spid="34" grpId="0"/>
      <p:bldP spid="35" grpId="0"/>
      <p:bldP spid="36" grpId="0"/>
      <p:bldP spid="37" grpId="0"/>
      <p:bldP spid="38" grpId="0" animBg="1"/>
      <p:bldP spid="39" grpId="0" animBg="1"/>
      <p:bldP spid="40" grpId="0"/>
      <p:bldP spid="41" grpId="0"/>
      <p:bldP spid="42" grpId="0"/>
      <p:bldP spid="43" grpId="0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4102" name="Straight Arrow Connector 4101">
            <a:extLst>
              <a:ext uri="{FF2B5EF4-FFF2-40B4-BE49-F238E27FC236}">
                <a16:creationId xmlns:a16="http://schemas.microsoft.com/office/drawing/2014/main" id="{B11B288E-A307-4171-8C15-7E37DDFE9B96}"/>
              </a:ext>
            </a:extLst>
          </p:cNvPr>
          <p:cNvCxnSpPr/>
          <p:nvPr/>
        </p:nvCxnSpPr>
        <p:spPr>
          <a:xfrm>
            <a:off x="1628321" y="4922829"/>
            <a:ext cx="0" cy="416560"/>
          </a:xfrm>
          <a:prstGeom prst="straightConnector1">
            <a:avLst/>
          </a:prstGeom>
          <a:ln w="12700">
            <a:solidFill>
              <a:schemeClr val="accent6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2" name="Straight Arrow Connector 61">
            <a:extLst>
              <a:ext uri="{FF2B5EF4-FFF2-40B4-BE49-F238E27FC236}">
                <a16:creationId xmlns:a16="http://schemas.microsoft.com/office/drawing/2014/main" id="{894C9B94-F05C-43C4-9024-C10F97C0840C}"/>
              </a:ext>
            </a:extLst>
          </p:cNvPr>
          <p:cNvCxnSpPr/>
          <p:nvPr/>
        </p:nvCxnSpPr>
        <p:spPr>
          <a:xfrm>
            <a:off x="4764780" y="4922829"/>
            <a:ext cx="0" cy="416560"/>
          </a:xfrm>
          <a:prstGeom prst="straightConnector1">
            <a:avLst/>
          </a:prstGeom>
          <a:ln w="12700">
            <a:solidFill>
              <a:schemeClr val="accent4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4" name="Straight Arrow Connector 63">
            <a:extLst>
              <a:ext uri="{FF2B5EF4-FFF2-40B4-BE49-F238E27FC236}">
                <a16:creationId xmlns:a16="http://schemas.microsoft.com/office/drawing/2014/main" id="{5DD58D50-B3AE-4348-9E6C-0C3B8B12BE5D}"/>
              </a:ext>
            </a:extLst>
          </p:cNvPr>
          <p:cNvCxnSpPr>
            <a:cxnSpLocks/>
          </p:cNvCxnSpPr>
          <p:nvPr/>
        </p:nvCxnSpPr>
        <p:spPr>
          <a:xfrm>
            <a:off x="7903337" y="4947110"/>
            <a:ext cx="0" cy="416560"/>
          </a:xfrm>
          <a:prstGeom prst="straightConnector1">
            <a:avLst/>
          </a:prstGeom>
          <a:ln w="12700">
            <a:solidFill>
              <a:schemeClr val="accent2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5" name="Group 4">
            <a:extLst>
              <a:ext uri="{FF2B5EF4-FFF2-40B4-BE49-F238E27FC236}">
                <a16:creationId xmlns:a16="http://schemas.microsoft.com/office/drawing/2014/main" id="{1BB7E5E6-4760-43A6-8EF0-E0C0E5A0A5FC}"/>
              </a:ext>
            </a:extLst>
          </p:cNvPr>
          <p:cNvGrpSpPr/>
          <p:nvPr/>
        </p:nvGrpSpPr>
        <p:grpSpPr>
          <a:xfrm>
            <a:off x="8690532" y="2947920"/>
            <a:ext cx="1582624" cy="2000542"/>
            <a:chOff x="8690532" y="2947920"/>
            <a:chExt cx="1582624" cy="2000542"/>
          </a:xfrm>
        </p:grpSpPr>
        <p:sp>
          <p:nvSpPr>
            <p:cNvPr id="28" name="Rectangle 30">
              <a:extLst>
                <a:ext uri="{FF2B5EF4-FFF2-40B4-BE49-F238E27FC236}">
                  <a16:creationId xmlns:a16="http://schemas.microsoft.com/office/drawing/2014/main" id="{0CF5EA09-C813-44F2-B41D-23254E2622D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700819" y="2947920"/>
              <a:ext cx="1572337" cy="2000542"/>
            </a:xfrm>
            <a:prstGeom prst="rect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4" name="Group 3">
              <a:extLst>
                <a:ext uri="{FF2B5EF4-FFF2-40B4-BE49-F238E27FC236}">
                  <a16:creationId xmlns:a16="http://schemas.microsoft.com/office/drawing/2014/main" id="{1E9151EE-4F5C-4D9B-A14A-55DEA001CD31}"/>
                </a:ext>
              </a:extLst>
            </p:cNvPr>
            <p:cNvGrpSpPr/>
            <p:nvPr/>
          </p:nvGrpSpPr>
          <p:grpSpPr>
            <a:xfrm>
              <a:off x="8690532" y="2947920"/>
              <a:ext cx="1582623" cy="1999190"/>
              <a:chOff x="838200" y="2947920"/>
              <a:chExt cx="9434955" cy="1999190"/>
            </a:xfrm>
          </p:grpSpPr>
          <p:sp>
            <p:nvSpPr>
              <p:cNvPr id="4097" name="Rectangle 35">
                <a:extLst>
                  <a:ext uri="{FF2B5EF4-FFF2-40B4-BE49-F238E27FC236}">
                    <a16:creationId xmlns:a16="http://schemas.microsoft.com/office/drawing/2014/main" id="{538588D0-3417-472F-8D44-C099BDFD745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2947920"/>
                <a:ext cx="9434955" cy="287721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39" name="Rectangle 35">
                <a:extLst>
                  <a:ext uri="{FF2B5EF4-FFF2-40B4-BE49-F238E27FC236}">
                    <a16:creationId xmlns:a16="http://schemas.microsoft.com/office/drawing/2014/main" id="{F14EECE2-088B-4AD3-8DA7-9A085A72FC65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4659389"/>
                <a:ext cx="9434955" cy="287721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6" name="Group 5">
            <a:extLst>
              <a:ext uri="{FF2B5EF4-FFF2-40B4-BE49-F238E27FC236}">
                <a16:creationId xmlns:a16="http://schemas.microsoft.com/office/drawing/2014/main" id="{01B3F728-7D32-49EC-AA1B-937D2631482C}"/>
              </a:ext>
            </a:extLst>
          </p:cNvPr>
          <p:cNvGrpSpPr/>
          <p:nvPr/>
        </p:nvGrpSpPr>
        <p:grpSpPr>
          <a:xfrm>
            <a:off x="7124014" y="2947920"/>
            <a:ext cx="1814547" cy="2000542"/>
            <a:chOff x="7124014" y="2947920"/>
            <a:chExt cx="1814547" cy="2000542"/>
          </a:xfrm>
        </p:grpSpPr>
        <p:sp>
          <p:nvSpPr>
            <p:cNvPr id="29" name="Freeform 31">
              <a:extLst>
                <a:ext uri="{FF2B5EF4-FFF2-40B4-BE49-F238E27FC236}">
                  <a16:creationId xmlns:a16="http://schemas.microsoft.com/office/drawing/2014/main" id="{4ECD2CE5-004E-4CE6-857E-B35830A4B477}"/>
                </a:ext>
              </a:extLst>
            </p:cNvPr>
            <p:cNvSpPr>
              <a:spLocks/>
            </p:cNvSpPr>
            <p:nvPr/>
          </p:nvSpPr>
          <p:spPr bwMode="auto">
            <a:xfrm>
              <a:off x="7129833" y="2947920"/>
              <a:ext cx="1808728" cy="2000542"/>
            </a:xfrm>
            <a:custGeom>
              <a:avLst/>
              <a:gdLst>
                <a:gd name="T0" fmla="*/ 876 w 1008"/>
                <a:gd name="T1" fmla="*/ 0 h 1112"/>
                <a:gd name="T2" fmla="*/ 0 w 1008"/>
                <a:gd name="T3" fmla="*/ 0 h 1112"/>
                <a:gd name="T4" fmla="*/ 0 w 1008"/>
                <a:gd name="T5" fmla="*/ 1112 h 1112"/>
                <a:gd name="T6" fmla="*/ 876 w 1008"/>
                <a:gd name="T7" fmla="*/ 1112 h 1112"/>
                <a:gd name="T8" fmla="*/ 876 w 1008"/>
                <a:gd name="T9" fmla="*/ 611 h 1112"/>
                <a:gd name="T10" fmla="*/ 909 w 1008"/>
                <a:gd name="T11" fmla="*/ 597 h 1112"/>
                <a:gd name="T12" fmla="*/ 916 w 1008"/>
                <a:gd name="T13" fmla="*/ 603 h 1112"/>
                <a:gd name="T14" fmla="*/ 916 w 1008"/>
                <a:gd name="T15" fmla="*/ 603 h 1112"/>
                <a:gd name="T16" fmla="*/ 950 w 1008"/>
                <a:gd name="T17" fmla="*/ 614 h 1112"/>
                <a:gd name="T18" fmla="*/ 1008 w 1008"/>
                <a:gd name="T19" fmla="*/ 556 h 1112"/>
                <a:gd name="T20" fmla="*/ 950 w 1008"/>
                <a:gd name="T21" fmla="*/ 497 h 1112"/>
                <a:gd name="T22" fmla="*/ 916 w 1008"/>
                <a:gd name="T23" fmla="*/ 508 h 1112"/>
                <a:gd name="T24" fmla="*/ 916 w 1008"/>
                <a:gd name="T25" fmla="*/ 508 h 1112"/>
                <a:gd name="T26" fmla="*/ 909 w 1008"/>
                <a:gd name="T27" fmla="*/ 514 h 1112"/>
                <a:gd name="T28" fmla="*/ 876 w 1008"/>
                <a:gd name="T29" fmla="*/ 500 h 1112"/>
                <a:gd name="T30" fmla="*/ 876 w 1008"/>
                <a:gd name="T31" fmla="*/ 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8" h="1112">
                  <a:moveTo>
                    <a:pt x="876" y="0"/>
                  </a:moveTo>
                  <a:cubicBezTo>
                    <a:pt x="0" y="0"/>
                    <a:pt x="0" y="0"/>
                    <a:pt x="0" y="0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876" y="1112"/>
                    <a:pt x="876" y="1112"/>
                    <a:pt x="876" y="1112"/>
                  </a:cubicBezTo>
                  <a:cubicBezTo>
                    <a:pt x="876" y="611"/>
                    <a:pt x="876" y="611"/>
                    <a:pt x="876" y="611"/>
                  </a:cubicBezTo>
                  <a:cubicBezTo>
                    <a:pt x="876" y="593"/>
                    <a:pt x="885" y="580"/>
                    <a:pt x="909" y="597"/>
                  </a:cubicBezTo>
                  <a:cubicBezTo>
                    <a:pt x="911" y="599"/>
                    <a:pt x="913" y="601"/>
                    <a:pt x="916" y="603"/>
                  </a:cubicBezTo>
                  <a:cubicBezTo>
                    <a:pt x="916" y="603"/>
                    <a:pt x="916" y="603"/>
                    <a:pt x="916" y="603"/>
                  </a:cubicBezTo>
                  <a:cubicBezTo>
                    <a:pt x="925" y="610"/>
                    <a:pt x="937" y="614"/>
                    <a:pt x="950" y="614"/>
                  </a:cubicBezTo>
                  <a:cubicBezTo>
                    <a:pt x="982" y="614"/>
                    <a:pt x="1008" y="588"/>
                    <a:pt x="1008" y="556"/>
                  </a:cubicBezTo>
                  <a:cubicBezTo>
                    <a:pt x="1008" y="523"/>
                    <a:pt x="982" y="497"/>
                    <a:pt x="950" y="497"/>
                  </a:cubicBezTo>
                  <a:cubicBezTo>
                    <a:pt x="937" y="497"/>
                    <a:pt x="925" y="501"/>
                    <a:pt x="916" y="508"/>
                  </a:cubicBezTo>
                  <a:cubicBezTo>
                    <a:pt x="916" y="508"/>
                    <a:pt x="916" y="508"/>
                    <a:pt x="916" y="508"/>
                  </a:cubicBezTo>
                  <a:cubicBezTo>
                    <a:pt x="913" y="510"/>
                    <a:pt x="911" y="512"/>
                    <a:pt x="909" y="514"/>
                  </a:cubicBezTo>
                  <a:cubicBezTo>
                    <a:pt x="885" y="532"/>
                    <a:pt x="876" y="518"/>
                    <a:pt x="876" y="500"/>
                  </a:cubicBezTo>
                  <a:lnTo>
                    <a:pt x="876" y="0"/>
                  </a:lnTo>
                  <a:close/>
                </a:path>
              </a:pathLst>
            </a:custGeom>
            <a:solidFill>
              <a:schemeClr val="accent2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42" name="Group 41">
              <a:extLst>
                <a:ext uri="{FF2B5EF4-FFF2-40B4-BE49-F238E27FC236}">
                  <a16:creationId xmlns:a16="http://schemas.microsoft.com/office/drawing/2014/main" id="{CCE998B4-C595-49E2-BE55-BB7EC6528BF1}"/>
                </a:ext>
              </a:extLst>
            </p:cNvPr>
            <p:cNvGrpSpPr/>
            <p:nvPr/>
          </p:nvGrpSpPr>
          <p:grpSpPr>
            <a:xfrm>
              <a:off x="7124014" y="2948596"/>
              <a:ext cx="1582623" cy="1999190"/>
              <a:chOff x="838200" y="2947920"/>
              <a:chExt cx="9434955" cy="1999190"/>
            </a:xfrm>
          </p:grpSpPr>
          <p:sp>
            <p:nvSpPr>
              <p:cNvPr id="43" name="Rectangle 35">
                <a:extLst>
                  <a:ext uri="{FF2B5EF4-FFF2-40B4-BE49-F238E27FC236}">
                    <a16:creationId xmlns:a16="http://schemas.microsoft.com/office/drawing/2014/main" id="{7B88A945-02E2-4FF2-ADED-19709EAFD237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2947920"/>
                <a:ext cx="9434955" cy="287721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47" name="Rectangle 35">
                <a:extLst>
                  <a:ext uri="{FF2B5EF4-FFF2-40B4-BE49-F238E27FC236}">
                    <a16:creationId xmlns:a16="http://schemas.microsoft.com/office/drawing/2014/main" id="{1704327F-8480-4DCE-AAC1-51B0C8D2F583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4659389"/>
                <a:ext cx="9434955" cy="287721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7" name="Group 6">
            <a:extLst>
              <a:ext uri="{FF2B5EF4-FFF2-40B4-BE49-F238E27FC236}">
                <a16:creationId xmlns:a16="http://schemas.microsoft.com/office/drawing/2014/main" id="{AE89E267-5B1C-402C-BB30-3CBA132CC05C}"/>
              </a:ext>
            </a:extLst>
          </p:cNvPr>
          <p:cNvGrpSpPr/>
          <p:nvPr/>
        </p:nvGrpSpPr>
        <p:grpSpPr>
          <a:xfrm>
            <a:off x="5543576" y="2948596"/>
            <a:ext cx="1822649" cy="2001409"/>
            <a:chOff x="5543576" y="2948596"/>
            <a:chExt cx="1822649" cy="2001409"/>
          </a:xfrm>
        </p:grpSpPr>
        <p:sp>
          <p:nvSpPr>
            <p:cNvPr id="30" name="Freeform 32">
              <a:extLst>
                <a:ext uri="{FF2B5EF4-FFF2-40B4-BE49-F238E27FC236}">
                  <a16:creationId xmlns:a16="http://schemas.microsoft.com/office/drawing/2014/main" id="{E7BB8F93-663F-47C3-A799-4CBFB24DFFB6}"/>
                </a:ext>
              </a:extLst>
            </p:cNvPr>
            <p:cNvSpPr>
              <a:spLocks/>
            </p:cNvSpPr>
            <p:nvPr/>
          </p:nvSpPr>
          <p:spPr bwMode="auto">
            <a:xfrm>
              <a:off x="5557497" y="2949463"/>
              <a:ext cx="1808728" cy="2000542"/>
            </a:xfrm>
            <a:custGeom>
              <a:avLst/>
              <a:gdLst>
                <a:gd name="T0" fmla="*/ 876 w 1008"/>
                <a:gd name="T1" fmla="*/ 500 h 1112"/>
                <a:gd name="T2" fmla="*/ 876 w 1008"/>
                <a:gd name="T3" fmla="*/ 0 h 1112"/>
                <a:gd name="T4" fmla="*/ 0 w 1008"/>
                <a:gd name="T5" fmla="*/ 0 h 1112"/>
                <a:gd name="T6" fmla="*/ 0 w 1008"/>
                <a:gd name="T7" fmla="*/ 1112 h 1112"/>
                <a:gd name="T8" fmla="*/ 876 w 1008"/>
                <a:gd name="T9" fmla="*/ 1112 h 1112"/>
                <a:gd name="T10" fmla="*/ 876 w 1008"/>
                <a:gd name="T11" fmla="*/ 611 h 1112"/>
                <a:gd name="T12" fmla="*/ 908 w 1008"/>
                <a:gd name="T13" fmla="*/ 597 h 1112"/>
                <a:gd name="T14" fmla="*/ 915 w 1008"/>
                <a:gd name="T15" fmla="*/ 603 h 1112"/>
                <a:gd name="T16" fmla="*/ 915 w 1008"/>
                <a:gd name="T17" fmla="*/ 603 h 1112"/>
                <a:gd name="T18" fmla="*/ 949 w 1008"/>
                <a:gd name="T19" fmla="*/ 614 h 1112"/>
                <a:gd name="T20" fmla="*/ 1008 w 1008"/>
                <a:gd name="T21" fmla="*/ 556 h 1112"/>
                <a:gd name="T22" fmla="*/ 949 w 1008"/>
                <a:gd name="T23" fmla="*/ 497 h 1112"/>
                <a:gd name="T24" fmla="*/ 915 w 1008"/>
                <a:gd name="T25" fmla="*/ 508 h 1112"/>
                <a:gd name="T26" fmla="*/ 915 w 1008"/>
                <a:gd name="T27" fmla="*/ 508 h 1112"/>
                <a:gd name="T28" fmla="*/ 908 w 1008"/>
                <a:gd name="T29" fmla="*/ 514 h 1112"/>
                <a:gd name="T30" fmla="*/ 876 w 1008"/>
                <a:gd name="T31" fmla="*/ 50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8" h="1112">
                  <a:moveTo>
                    <a:pt x="876" y="500"/>
                  </a:moveTo>
                  <a:cubicBezTo>
                    <a:pt x="876" y="0"/>
                    <a:pt x="876" y="0"/>
                    <a:pt x="876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876" y="1112"/>
                    <a:pt x="876" y="1112"/>
                    <a:pt x="876" y="1112"/>
                  </a:cubicBezTo>
                  <a:cubicBezTo>
                    <a:pt x="876" y="611"/>
                    <a:pt x="876" y="611"/>
                    <a:pt x="876" y="611"/>
                  </a:cubicBezTo>
                  <a:cubicBezTo>
                    <a:pt x="876" y="593"/>
                    <a:pt x="885" y="580"/>
                    <a:pt x="908" y="597"/>
                  </a:cubicBezTo>
                  <a:cubicBezTo>
                    <a:pt x="911" y="599"/>
                    <a:pt x="913" y="601"/>
                    <a:pt x="915" y="603"/>
                  </a:cubicBezTo>
                  <a:cubicBezTo>
                    <a:pt x="915" y="603"/>
                    <a:pt x="915" y="603"/>
                    <a:pt x="915" y="603"/>
                  </a:cubicBezTo>
                  <a:cubicBezTo>
                    <a:pt x="925" y="610"/>
                    <a:pt x="937" y="614"/>
                    <a:pt x="949" y="614"/>
                  </a:cubicBezTo>
                  <a:cubicBezTo>
                    <a:pt x="982" y="614"/>
                    <a:pt x="1008" y="588"/>
                    <a:pt x="1008" y="556"/>
                  </a:cubicBezTo>
                  <a:cubicBezTo>
                    <a:pt x="1008" y="523"/>
                    <a:pt x="982" y="497"/>
                    <a:pt x="949" y="497"/>
                  </a:cubicBezTo>
                  <a:cubicBezTo>
                    <a:pt x="937" y="497"/>
                    <a:pt x="925" y="501"/>
                    <a:pt x="915" y="508"/>
                  </a:cubicBezTo>
                  <a:cubicBezTo>
                    <a:pt x="915" y="508"/>
                    <a:pt x="915" y="508"/>
                    <a:pt x="915" y="508"/>
                  </a:cubicBezTo>
                  <a:cubicBezTo>
                    <a:pt x="913" y="510"/>
                    <a:pt x="911" y="512"/>
                    <a:pt x="908" y="514"/>
                  </a:cubicBezTo>
                  <a:cubicBezTo>
                    <a:pt x="885" y="532"/>
                    <a:pt x="876" y="518"/>
                    <a:pt x="876" y="500"/>
                  </a:cubicBezTo>
                  <a:close/>
                </a:path>
              </a:pathLst>
            </a:custGeom>
            <a:solidFill>
              <a:schemeClr val="accent3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48" name="Group 47">
              <a:extLst>
                <a:ext uri="{FF2B5EF4-FFF2-40B4-BE49-F238E27FC236}">
                  <a16:creationId xmlns:a16="http://schemas.microsoft.com/office/drawing/2014/main" id="{E0E13C98-7773-454F-A333-DBAF5B9DE2E2}"/>
                </a:ext>
              </a:extLst>
            </p:cNvPr>
            <p:cNvGrpSpPr/>
            <p:nvPr/>
          </p:nvGrpSpPr>
          <p:grpSpPr>
            <a:xfrm>
              <a:off x="5543576" y="2948596"/>
              <a:ext cx="1582623" cy="1999190"/>
              <a:chOff x="838200" y="2947920"/>
              <a:chExt cx="9434955" cy="1999190"/>
            </a:xfrm>
          </p:grpSpPr>
          <p:sp>
            <p:nvSpPr>
              <p:cNvPr id="49" name="Rectangle 35">
                <a:extLst>
                  <a:ext uri="{FF2B5EF4-FFF2-40B4-BE49-F238E27FC236}">
                    <a16:creationId xmlns:a16="http://schemas.microsoft.com/office/drawing/2014/main" id="{A1064B9A-A91A-46F1-9D68-CF6F444A209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2947920"/>
                <a:ext cx="9434955" cy="287721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59" name="Rectangle 35">
                <a:extLst>
                  <a:ext uri="{FF2B5EF4-FFF2-40B4-BE49-F238E27FC236}">
                    <a16:creationId xmlns:a16="http://schemas.microsoft.com/office/drawing/2014/main" id="{DDCCE052-DA86-4CDE-AA04-4376C383774C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4659389"/>
                <a:ext cx="9434955" cy="287721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8" name="Group 7">
            <a:extLst>
              <a:ext uri="{FF2B5EF4-FFF2-40B4-BE49-F238E27FC236}">
                <a16:creationId xmlns:a16="http://schemas.microsoft.com/office/drawing/2014/main" id="{AB544F47-C9B1-40AD-8BB0-4B0A4F73E818}"/>
              </a:ext>
            </a:extLst>
          </p:cNvPr>
          <p:cNvGrpSpPr/>
          <p:nvPr/>
        </p:nvGrpSpPr>
        <p:grpSpPr>
          <a:xfrm>
            <a:off x="3973422" y="2947920"/>
            <a:ext cx="1819114" cy="2000542"/>
            <a:chOff x="3973422" y="2947920"/>
            <a:chExt cx="1819114" cy="2000542"/>
          </a:xfrm>
        </p:grpSpPr>
        <p:sp>
          <p:nvSpPr>
            <p:cNvPr id="31" name="Freeform 33">
              <a:extLst>
                <a:ext uri="{FF2B5EF4-FFF2-40B4-BE49-F238E27FC236}">
                  <a16:creationId xmlns:a16="http://schemas.microsoft.com/office/drawing/2014/main" id="{B85C89C3-1F7C-4036-A1CB-6192742D7A40}"/>
                </a:ext>
              </a:extLst>
            </p:cNvPr>
            <p:cNvSpPr>
              <a:spLocks/>
            </p:cNvSpPr>
            <p:nvPr/>
          </p:nvSpPr>
          <p:spPr bwMode="auto">
            <a:xfrm>
              <a:off x="3983808" y="2947920"/>
              <a:ext cx="1808728" cy="2000542"/>
            </a:xfrm>
            <a:custGeom>
              <a:avLst/>
              <a:gdLst>
                <a:gd name="T0" fmla="*/ 877 w 1008"/>
                <a:gd name="T1" fmla="*/ 500 h 1112"/>
                <a:gd name="T2" fmla="*/ 877 w 1008"/>
                <a:gd name="T3" fmla="*/ 0 h 1112"/>
                <a:gd name="T4" fmla="*/ 0 w 1008"/>
                <a:gd name="T5" fmla="*/ 0 h 1112"/>
                <a:gd name="T6" fmla="*/ 0 w 1008"/>
                <a:gd name="T7" fmla="*/ 1112 h 1112"/>
                <a:gd name="T8" fmla="*/ 877 w 1008"/>
                <a:gd name="T9" fmla="*/ 1112 h 1112"/>
                <a:gd name="T10" fmla="*/ 877 w 1008"/>
                <a:gd name="T11" fmla="*/ 611 h 1112"/>
                <a:gd name="T12" fmla="*/ 909 w 1008"/>
                <a:gd name="T13" fmla="*/ 597 h 1112"/>
                <a:gd name="T14" fmla="*/ 916 w 1008"/>
                <a:gd name="T15" fmla="*/ 603 h 1112"/>
                <a:gd name="T16" fmla="*/ 916 w 1008"/>
                <a:gd name="T17" fmla="*/ 603 h 1112"/>
                <a:gd name="T18" fmla="*/ 950 w 1008"/>
                <a:gd name="T19" fmla="*/ 614 h 1112"/>
                <a:gd name="T20" fmla="*/ 1008 w 1008"/>
                <a:gd name="T21" fmla="*/ 556 h 1112"/>
                <a:gd name="T22" fmla="*/ 950 w 1008"/>
                <a:gd name="T23" fmla="*/ 497 h 1112"/>
                <a:gd name="T24" fmla="*/ 916 w 1008"/>
                <a:gd name="T25" fmla="*/ 508 h 1112"/>
                <a:gd name="T26" fmla="*/ 916 w 1008"/>
                <a:gd name="T27" fmla="*/ 508 h 1112"/>
                <a:gd name="T28" fmla="*/ 909 w 1008"/>
                <a:gd name="T29" fmla="*/ 514 h 1112"/>
                <a:gd name="T30" fmla="*/ 877 w 1008"/>
                <a:gd name="T31" fmla="*/ 50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8" h="1112">
                  <a:moveTo>
                    <a:pt x="877" y="500"/>
                  </a:moveTo>
                  <a:cubicBezTo>
                    <a:pt x="877" y="0"/>
                    <a:pt x="877" y="0"/>
                    <a:pt x="8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877" y="1112"/>
                    <a:pt x="877" y="1112"/>
                    <a:pt x="877" y="1112"/>
                  </a:cubicBezTo>
                  <a:cubicBezTo>
                    <a:pt x="877" y="611"/>
                    <a:pt x="877" y="611"/>
                    <a:pt x="877" y="611"/>
                  </a:cubicBezTo>
                  <a:cubicBezTo>
                    <a:pt x="877" y="593"/>
                    <a:pt x="886" y="580"/>
                    <a:pt x="909" y="597"/>
                  </a:cubicBezTo>
                  <a:cubicBezTo>
                    <a:pt x="911" y="599"/>
                    <a:pt x="914" y="601"/>
                    <a:pt x="916" y="603"/>
                  </a:cubicBezTo>
                  <a:cubicBezTo>
                    <a:pt x="916" y="603"/>
                    <a:pt x="916" y="603"/>
                    <a:pt x="916" y="603"/>
                  </a:cubicBezTo>
                  <a:cubicBezTo>
                    <a:pt x="926" y="610"/>
                    <a:pt x="937" y="614"/>
                    <a:pt x="950" y="614"/>
                  </a:cubicBezTo>
                  <a:cubicBezTo>
                    <a:pt x="982" y="614"/>
                    <a:pt x="1008" y="588"/>
                    <a:pt x="1008" y="556"/>
                  </a:cubicBezTo>
                  <a:cubicBezTo>
                    <a:pt x="1008" y="523"/>
                    <a:pt x="982" y="497"/>
                    <a:pt x="950" y="497"/>
                  </a:cubicBezTo>
                  <a:cubicBezTo>
                    <a:pt x="937" y="497"/>
                    <a:pt x="926" y="501"/>
                    <a:pt x="916" y="508"/>
                  </a:cubicBezTo>
                  <a:cubicBezTo>
                    <a:pt x="916" y="508"/>
                    <a:pt x="916" y="508"/>
                    <a:pt x="916" y="508"/>
                  </a:cubicBezTo>
                  <a:cubicBezTo>
                    <a:pt x="914" y="510"/>
                    <a:pt x="911" y="512"/>
                    <a:pt x="909" y="514"/>
                  </a:cubicBezTo>
                  <a:cubicBezTo>
                    <a:pt x="886" y="532"/>
                    <a:pt x="877" y="518"/>
                    <a:pt x="877" y="500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60" name="Group 59">
              <a:extLst>
                <a:ext uri="{FF2B5EF4-FFF2-40B4-BE49-F238E27FC236}">
                  <a16:creationId xmlns:a16="http://schemas.microsoft.com/office/drawing/2014/main" id="{18418A58-814A-4E9B-A866-1153CA9F1346}"/>
                </a:ext>
              </a:extLst>
            </p:cNvPr>
            <p:cNvGrpSpPr/>
            <p:nvPr/>
          </p:nvGrpSpPr>
          <p:grpSpPr>
            <a:xfrm>
              <a:off x="3973422" y="2948596"/>
              <a:ext cx="1582623" cy="1999190"/>
              <a:chOff x="838200" y="2947920"/>
              <a:chExt cx="9434955" cy="1999190"/>
            </a:xfrm>
          </p:grpSpPr>
          <p:sp>
            <p:nvSpPr>
              <p:cNvPr id="66" name="Rectangle 35">
                <a:extLst>
                  <a:ext uri="{FF2B5EF4-FFF2-40B4-BE49-F238E27FC236}">
                    <a16:creationId xmlns:a16="http://schemas.microsoft.com/office/drawing/2014/main" id="{E257471C-5B7A-4521-866B-920AFB4A1D12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2947920"/>
                <a:ext cx="9434955" cy="287721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67" name="Rectangle 35">
                <a:extLst>
                  <a:ext uri="{FF2B5EF4-FFF2-40B4-BE49-F238E27FC236}">
                    <a16:creationId xmlns:a16="http://schemas.microsoft.com/office/drawing/2014/main" id="{386D359B-A4C8-4AE8-90ED-EB618403432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4659389"/>
                <a:ext cx="9434955" cy="287721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9" name="Group 8">
            <a:extLst>
              <a:ext uri="{FF2B5EF4-FFF2-40B4-BE49-F238E27FC236}">
                <a16:creationId xmlns:a16="http://schemas.microsoft.com/office/drawing/2014/main" id="{B8A4FDD0-97DA-43EE-82B3-9A65CA756C6B}"/>
              </a:ext>
            </a:extLst>
          </p:cNvPr>
          <p:cNvGrpSpPr/>
          <p:nvPr/>
        </p:nvGrpSpPr>
        <p:grpSpPr>
          <a:xfrm>
            <a:off x="2401003" y="2947920"/>
            <a:ext cx="1812443" cy="2000542"/>
            <a:chOff x="2401003" y="2947920"/>
            <a:chExt cx="1812443" cy="2000542"/>
          </a:xfrm>
        </p:grpSpPr>
        <p:sp>
          <p:nvSpPr>
            <p:cNvPr id="4096" name="Freeform 34">
              <a:extLst>
                <a:ext uri="{FF2B5EF4-FFF2-40B4-BE49-F238E27FC236}">
                  <a16:creationId xmlns:a16="http://schemas.microsoft.com/office/drawing/2014/main" id="{0C41729F-EC9D-425C-88FC-4E095E9BF90E}"/>
                </a:ext>
              </a:extLst>
            </p:cNvPr>
            <p:cNvSpPr>
              <a:spLocks/>
            </p:cNvSpPr>
            <p:nvPr/>
          </p:nvSpPr>
          <p:spPr bwMode="auto">
            <a:xfrm>
              <a:off x="2404718" y="2947920"/>
              <a:ext cx="1808728" cy="2000542"/>
            </a:xfrm>
            <a:custGeom>
              <a:avLst/>
              <a:gdLst>
                <a:gd name="T0" fmla="*/ 877 w 1008"/>
                <a:gd name="T1" fmla="*/ 500 h 1112"/>
                <a:gd name="T2" fmla="*/ 877 w 1008"/>
                <a:gd name="T3" fmla="*/ 0 h 1112"/>
                <a:gd name="T4" fmla="*/ 0 w 1008"/>
                <a:gd name="T5" fmla="*/ 0 h 1112"/>
                <a:gd name="T6" fmla="*/ 0 w 1008"/>
                <a:gd name="T7" fmla="*/ 1112 h 1112"/>
                <a:gd name="T8" fmla="*/ 877 w 1008"/>
                <a:gd name="T9" fmla="*/ 1112 h 1112"/>
                <a:gd name="T10" fmla="*/ 877 w 1008"/>
                <a:gd name="T11" fmla="*/ 611 h 1112"/>
                <a:gd name="T12" fmla="*/ 909 w 1008"/>
                <a:gd name="T13" fmla="*/ 597 h 1112"/>
                <a:gd name="T14" fmla="*/ 916 w 1008"/>
                <a:gd name="T15" fmla="*/ 603 h 1112"/>
                <a:gd name="T16" fmla="*/ 916 w 1008"/>
                <a:gd name="T17" fmla="*/ 603 h 1112"/>
                <a:gd name="T18" fmla="*/ 950 w 1008"/>
                <a:gd name="T19" fmla="*/ 614 h 1112"/>
                <a:gd name="T20" fmla="*/ 1008 w 1008"/>
                <a:gd name="T21" fmla="*/ 556 h 1112"/>
                <a:gd name="T22" fmla="*/ 950 w 1008"/>
                <a:gd name="T23" fmla="*/ 497 h 1112"/>
                <a:gd name="T24" fmla="*/ 916 w 1008"/>
                <a:gd name="T25" fmla="*/ 508 h 1112"/>
                <a:gd name="T26" fmla="*/ 916 w 1008"/>
                <a:gd name="T27" fmla="*/ 508 h 1112"/>
                <a:gd name="T28" fmla="*/ 909 w 1008"/>
                <a:gd name="T29" fmla="*/ 514 h 1112"/>
                <a:gd name="T30" fmla="*/ 877 w 1008"/>
                <a:gd name="T31" fmla="*/ 50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8" h="1112">
                  <a:moveTo>
                    <a:pt x="877" y="500"/>
                  </a:moveTo>
                  <a:cubicBezTo>
                    <a:pt x="877" y="0"/>
                    <a:pt x="877" y="0"/>
                    <a:pt x="8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877" y="1112"/>
                    <a:pt x="877" y="1112"/>
                    <a:pt x="877" y="1112"/>
                  </a:cubicBezTo>
                  <a:cubicBezTo>
                    <a:pt x="877" y="611"/>
                    <a:pt x="877" y="611"/>
                    <a:pt x="877" y="611"/>
                  </a:cubicBezTo>
                  <a:cubicBezTo>
                    <a:pt x="877" y="593"/>
                    <a:pt x="886" y="580"/>
                    <a:pt x="909" y="597"/>
                  </a:cubicBezTo>
                  <a:cubicBezTo>
                    <a:pt x="911" y="599"/>
                    <a:pt x="914" y="601"/>
                    <a:pt x="916" y="603"/>
                  </a:cubicBezTo>
                  <a:cubicBezTo>
                    <a:pt x="916" y="603"/>
                    <a:pt x="916" y="603"/>
                    <a:pt x="916" y="603"/>
                  </a:cubicBezTo>
                  <a:cubicBezTo>
                    <a:pt x="926" y="610"/>
                    <a:pt x="937" y="614"/>
                    <a:pt x="950" y="614"/>
                  </a:cubicBezTo>
                  <a:cubicBezTo>
                    <a:pt x="982" y="614"/>
                    <a:pt x="1008" y="588"/>
                    <a:pt x="1008" y="556"/>
                  </a:cubicBezTo>
                  <a:cubicBezTo>
                    <a:pt x="1008" y="523"/>
                    <a:pt x="982" y="497"/>
                    <a:pt x="950" y="497"/>
                  </a:cubicBezTo>
                  <a:cubicBezTo>
                    <a:pt x="937" y="497"/>
                    <a:pt x="926" y="501"/>
                    <a:pt x="916" y="508"/>
                  </a:cubicBezTo>
                  <a:cubicBezTo>
                    <a:pt x="916" y="508"/>
                    <a:pt x="916" y="508"/>
                    <a:pt x="916" y="508"/>
                  </a:cubicBezTo>
                  <a:cubicBezTo>
                    <a:pt x="914" y="510"/>
                    <a:pt x="911" y="512"/>
                    <a:pt x="909" y="514"/>
                  </a:cubicBezTo>
                  <a:cubicBezTo>
                    <a:pt x="886" y="532"/>
                    <a:pt x="877" y="518"/>
                    <a:pt x="877" y="500"/>
                  </a:cubicBezTo>
                  <a:close/>
                </a:path>
              </a:pathLst>
            </a:custGeom>
            <a:solidFill>
              <a:schemeClr val="accent5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73" name="Group 72">
              <a:extLst>
                <a:ext uri="{FF2B5EF4-FFF2-40B4-BE49-F238E27FC236}">
                  <a16:creationId xmlns:a16="http://schemas.microsoft.com/office/drawing/2014/main" id="{249B195C-8E90-4B76-87E3-C49D08343421}"/>
                </a:ext>
              </a:extLst>
            </p:cNvPr>
            <p:cNvGrpSpPr/>
            <p:nvPr/>
          </p:nvGrpSpPr>
          <p:grpSpPr>
            <a:xfrm>
              <a:off x="2401003" y="2948596"/>
              <a:ext cx="1582623" cy="1999190"/>
              <a:chOff x="838200" y="2947920"/>
              <a:chExt cx="9434955" cy="1999190"/>
            </a:xfrm>
          </p:grpSpPr>
          <p:sp>
            <p:nvSpPr>
              <p:cNvPr id="75" name="Rectangle 35">
                <a:extLst>
                  <a:ext uri="{FF2B5EF4-FFF2-40B4-BE49-F238E27FC236}">
                    <a16:creationId xmlns:a16="http://schemas.microsoft.com/office/drawing/2014/main" id="{36989ABC-8A68-46B3-8DAA-094E837D1F64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2947920"/>
                <a:ext cx="9434955" cy="287721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6" name="Rectangle 35">
                <a:extLst>
                  <a:ext uri="{FF2B5EF4-FFF2-40B4-BE49-F238E27FC236}">
                    <a16:creationId xmlns:a16="http://schemas.microsoft.com/office/drawing/2014/main" id="{4F70EBA1-D892-42EB-9D47-C6C760A3A12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4659389"/>
                <a:ext cx="9434955" cy="287721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grpSp>
        <p:nvGrpSpPr>
          <p:cNvPr id="10" name="Group 9">
            <a:extLst>
              <a:ext uri="{FF2B5EF4-FFF2-40B4-BE49-F238E27FC236}">
                <a16:creationId xmlns:a16="http://schemas.microsoft.com/office/drawing/2014/main" id="{A7EDE8A2-45F4-42B3-96D6-2654B7CBA307}"/>
              </a:ext>
            </a:extLst>
          </p:cNvPr>
          <p:cNvGrpSpPr/>
          <p:nvPr/>
        </p:nvGrpSpPr>
        <p:grpSpPr>
          <a:xfrm>
            <a:off x="830849" y="2947920"/>
            <a:ext cx="1816079" cy="2000542"/>
            <a:chOff x="830849" y="2947920"/>
            <a:chExt cx="1816079" cy="2000542"/>
          </a:xfrm>
        </p:grpSpPr>
        <p:sp>
          <p:nvSpPr>
            <p:cNvPr id="41" name="Freeform 34">
              <a:extLst>
                <a:ext uri="{FF2B5EF4-FFF2-40B4-BE49-F238E27FC236}">
                  <a16:creationId xmlns:a16="http://schemas.microsoft.com/office/drawing/2014/main" id="{108FDE6A-A32F-4620-8F7A-0B49B646E719}"/>
                </a:ext>
              </a:extLst>
            </p:cNvPr>
            <p:cNvSpPr>
              <a:spLocks/>
            </p:cNvSpPr>
            <p:nvPr/>
          </p:nvSpPr>
          <p:spPr bwMode="auto">
            <a:xfrm>
              <a:off x="838200" y="2947920"/>
              <a:ext cx="1808728" cy="2000542"/>
            </a:xfrm>
            <a:custGeom>
              <a:avLst/>
              <a:gdLst>
                <a:gd name="T0" fmla="*/ 877 w 1008"/>
                <a:gd name="T1" fmla="*/ 500 h 1112"/>
                <a:gd name="T2" fmla="*/ 877 w 1008"/>
                <a:gd name="T3" fmla="*/ 0 h 1112"/>
                <a:gd name="T4" fmla="*/ 0 w 1008"/>
                <a:gd name="T5" fmla="*/ 0 h 1112"/>
                <a:gd name="T6" fmla="*/ 0 w 1008"/>
                <a:gd name="T7" fmla="*/ 1112 h 1112"/>
                <a:gd name="T8" fmla="*/ 877 w 1008"/>
                <a:gd name="T9" fmla="*/ 1112 h 1112"/>
                <a:gd name="T10" fmla="*/ 877 w 1008"/>
                <a:gd name="T11" fmla="*/ 611 h 1112"/>
                <a:gd name="T12" fmla="*/ 909 w 1008"/>
                <a:gd name="T13" fmla="*/ 597 h 1112"/>
                <a:gd name="T14" fmla="*/ 916 w 1008"/>
                <a:gd name="T15" fmla="*/ 603 h 1112"/>
                <a:gd name="T16" fmla="*/ 916 w 1008"/>
                <a:gd name="T17" fmla="*/ 603 h 1112"/>
                <a:gd name="T18" fmla="*/ 950 w 1008"/>
                <a:gd name="T19" fmla="*/ 614 h 1112"/>
                <a:gd name="T20" fmla="*/ 1008 w 1008"/>
                <a:gd name="T21" fmla="*/ 556 h 1112"/>
                <a:gd name="T22" fmla="*/ 950 w 1008"/>
                <a:gd name="T23" fmla="*/ 497 h 1112"/>
                <a:gd name="T24" fmla="*/ 916 w 1008"/>
                <a:gd name="T25" fmla="*/ 508 h 1112"/>
                <a:gd name="T26" fmla="*/ 916 w 1008"/>
                <a:gd name="T27" fmla="*/ 508 h 1112"/>
                <a:gd name="T28" fmla="*/ 909 w 1008"/>
                <a:gd name="T29" fmla="*/ 514 h 1112"/>
                <a:gd name="T30" fmla="*/ 877 w 1008"/>
                <a:gd name="T31" fmla="*/ 500 h 1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</a:cxnLst>
              <a:rect l="0" t="0" r="r" b="b"/>
              <a:pathLst>
                <a:path w="1008" h="1112">
                  <a:moveTo>
                    <a:pt x="877" y="500"/>
                  </a:moveTo>
                  <a:cubicBezTo>
                    <a:pt x="877" y="0"/>
                    <a:pt x="877" y="0"/>
                    <a:pt x="877" y="0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0" y="1112"/>
                    <a:pt x="0" y="1112"/>
                    <a:pt x="0" y="1112"/>
                  </a:cubicBezTo>
                  <a:cubicBezTo>
                    <a:pt x="877" y="1112"/>
                    <a:pt x="877" y="1112"/>
                    <a:pt x="877" y="1112"/>
                  </a:cubicBezTo>
                  <a:cubicBezTo>
                    <a:pt x="877" y="611"/>
                    <a:pt x="877" y="611"/>
                    <a:pt x="877" y="611"/>
                  </a:cubicBezTo>
                  <a:cubicBezTo>
                    <a:pt x="877" y="593"/>
                    <a:pt x="886" y="580"/>
                    <a:pt x="909" y="597"/>
                  </a:cubicBezTo>
                  <a:cubicBezTo>
                    <a:pt x="911" y="599"/>
                    <a:pt x="914" y="601"/>
                    <a:pt x="916" y="603"/>
                  </a:cubicBezTo>
                  <a:cubicBezTo>
                    <a:pt x="916" y="603"/>
                    <a:pt x="916" y="603"/>
                    <a:pt x="916" y="603"/>
                  </a:cubicBezTo>
                  <a:cubicBezTo>
                    <a:pt x="926" y="610"/>
                    <a:pt x="937" y="614"/>
                    <a:pt x="950" y="614"/>
                  </a:cubicBezTo>
                  <a:cubicBezTo>
                    <a:pt x="982" y="614"/>
                    <a:pt x="1008" y="588"/>
                    <a:pt x="1008" y="556"/>
                  </a:cubicBezTo>
                  <a:cubicBezTo>
                    <a:pt x="1008" y="523"/>
                    <a:pt x="982" y="497"/>
                    <a:pt x="950" y="497"/>
                  </a:cubicBezTo>
                  <a:cubicBezTo>
                    <a:pt x="937" y="497"/>
                    <a:pt x="926" y="501"/>
                    <a:pt x="916" y="508"/>
                  </a:cubicBezTo>
                  <a:cubicBezTo>
                    <a:pt x="916" y="508"/>
                    <a:pt x="916" y="508"/>
                    <a:pt x="916" y="508"/>
                  </a:cubicBezTo>
                  <a:cubicBezTo>
                    <a:pt x="914" y="510"/>
                    <a:pt x="911" y="512"/>
                    <a:pt x="909" y="514"/>
                  </a:cubicBezTo>
                  <a:cubicBezTo>
                    <a:pt x="886" y="532"/>
                    <a:pt x="877" y="518"/>
                    <a:pt x="877" y="500"/>
                  </a:cubicBezTo>
                  <a:close/>
                </a:path>
              </a:pathLst>
            </a:custGeom>
            <a:solidFill>
              <a:schemeClr val="accent6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grpSp>
          <p:nvGrpSpPr>
            <p:cNvPr id="77" name="Group 76">
              <a:extLst>
                <a:ext uri="{FF2B5EF4-FFF2-40B4-BE49-F238E27FC236}">
                  <a16:creationId xmlns:a16="http://schemas.microsoft.com/office/drawing/2014/main" id="{ED24504D-6F0E-495B-8BB2-917EE1717408}"/>
                </a:ext>
              </a:extLst>
            </p:cNvPr>
            <p:cNvGrpSpPr/>
            <p:nvPr/>
          </p:nvGrpSpPr>
          <p:grpSpPr>
            <a:xfrm>
              <a:off x="830849" y="2948596"/>
              <a:ext cx="1582623" cy="1999190"/>
              <a:chOff x="838200" y="2947920"/>
              <a:chExt cx="9434955" cy="1999190"/>
            </a:xfrm>
          </p:grpSpPr>
          <p:sp>
            <p:nvSpPr>
              <p:cNvPr id="78" name="Rectangle 35">
                <a:extLst>
                  <a:ext uri="{FF2B5EF4-FFF2-40B4-BE49-F238E27FC236}">
                    <a16:creationId xmlns:a16="http://schemas.microsoft.com/office/drawing/2014/main" id="{F69A0521-821C-43D3-A7DA-4A5BCA5B72F1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2947920"/>
                <a:ext cx="9434955" cy="287721"/>
              </a:xfrm>
              <a:prstGeom prst="rect">
                <a:avLst/>
              </a:prstGeom>
              <a:solidFill>
                <a:schemeClr val="tx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  <p:sp>
            <p:nvSpPr>
              <p:cNvPr id="79" name="Rectangle 35">
                <a:extLst>
                  <a:ext uri="{FF2B5EF4-FFF2-40B4-BE49-F238E27FC236}">
                    <a16:creationId xmlns:a16="http://schemas.microsoft.com/office/drawing/2014/main" id="{D3B32EC4-8B29-432F-B370-90223517AF36}"/>
                  </a:ext>
                </a:extLst>
              </p:cNvPr>
              <p:cNvSpPr>
                <a:spLocks noChangeArrowheads="1"/>
              </p:cNvSpPr>
              <p:nvPr/>
            </p:nvSpPr>
            <p:spPr bwMode="auto">
              <a:xfrm>
                <a:off x="838200" y="4659389"/>
                <a:ext cx="9434955" cy="287721"/>
              </a:xfrm>
              <a:prstGeom prst="rect">
                <a:avLst/>
              </a:prstGeom>
              <a:solidFill>
                <a:schemeClr val="bg1">
                  <a:alpha val="25000"/>
                </a:schemeClr>
              </a:solidFill>
              <a:ln>
                <a:noFill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en-ID"/>
              </a:p>
            </p:txBody>
          </p:sp>
        </p:grpSp>
      </p:grpSp>
      <p:sp>
        <p:nvSpPr>
          <p:cNvPr id="2" name="Title 1">
            <a:extLst>
              <a:ext uri="{FF2B5EF4-FFF2-40B4-BE49-F238E27FC236}">
                <a16:creationId xmlns:a16="http://schemas.microsoft.com/office/drawing/2014/main" id="{91525771-5C45-479D-B44D-A592A0F2A603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6"/>
            <a:ext cx="10515600" cy="768350"/>
          </a:xfrm>
        </p:spPr>
        <p:txBody>
          <a:bodyPr/>
          <a:lstStyle/>
          <a:p>
            <a:r>
              <a:rPr lang="en-ID" dirty="0"/>
              <a:t>PENCIL PUZZLE</a:t>
            </a:r>
          </a:p>
        </p:txBody>
      </p:sp>
      <p:grpSp>
        <p:nvGrpSpPr>
          <p:cNvPr id="3" name="Group 2">
            <a:extLst>
              <a:ext uri="{FF2B5EF4-FFF2-40B4-BE49-F238E27FC236}">
                <a16:creationId xmlns:a16="http://schemas.microsoft.com/office/drawing/2014/main" id="{D308D416-7E72-4C1A-85D9-F692BCEFA500}"/>
              </a:ext>
            </a:extLst>
          </p:cNvPr>
          <p:cNvGrpSpPr/>
          <p:nvPr/>
        </p:nvGrpSpPr>
        <p:grpSpPr>
          <a:xfrm>
            <a:off x="10273156" y="2947920"/>
            <a:ext cx="1080644" cy="2000542"/>
            <a:chOff x="10273156" y="2947920"/>
            <a:chExt cx="1080644" cy="2000542"/>
          </a:xfrm>
        </p:grpSpPr>
        <p:sp>
          <p:nvSpPr>
            <p:cNvPr id="24" name="Freeform 26">
              <a:extLst>
                <a:ext uri="{FF2B5EF4-FFF2-40B4-BE49-F238E27FC236}">
                  <a16:creationId xmlns:a16="http://schemas.microsoft.com/office/drawing/2014/main" id="{D02FF44C-B2CE-462F-AE14-12CA83ABCDC2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156" y="3947516"/>
              <a:ext cx="1080643" cy="1000946"/>
            </a:xfrm>
            <a:custGeom>
              <a:avLst/>
              <a:gdLst>
                <a:gd name="T0" fmla="*/ 0 w 800"/>
                <a:gd name="T1" fmla="*/ 741 h 741"/>
                <a:gd name="T2" fmla="*/ 800 w 800"/>
                <a:gd name="T3" fmla="*/ 0 h 741"/>
                <a:gd name="T4" fmla="*/ 0 w 800"/>
                <a:gd name="T5" fmla="*/ 0 h 741"/>
                <a:gd name="T6" fmla="*/ 0 w 800"/>
                <a:gd name="T7" fmla="*/ 741 h 74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741">
                  <a:moveTo>
                    <a:pt x="0" y="741"/>
                  </a:moveTo>
                  <a:lnTo>
                    <a:pt x="800" y="0"/>
                  </a:lnTo>
                  <a:lnTo>
                    <a:pt x="0" y="0"/>
                  </a:lnTo>
                  <a:lnTo>
                    <a:pt x="0" y="741"/>
                  </a:lnTo>
                  <a:close/>
                </a:path>
              </a:pathLst>
            </a:custGeom>
            <a:solidFill>
              <a:srgbClr val="F5B56F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5" name="Freeform 27">
              <a:extLst>
                <a:ext uri="{FF2B5EF4-FFF2-40B4-BE49-F238E27FC236}">
                  <a16:creationId xmlns:a16="http://schemas.microsoft.com/office/drawing/2014/main" id="{A5CE54D0-CC6A-43C6-A7BD-3F07C685BF60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73156" y="2947920"/>
              <a:ext cx="1080643" cy="999596"/>
            </a:xfrm>
            <a:custGeom>
              <a:avLst/>
              <a:gdLst>
                <a:gd name="T0" fmla="*/ 0 w 800"/>
                <a:gd name="T1" fmla="*/ 740 h 740"/>
                <a:gd name="T2" fmla="*/ 800 w 800"/>
                <a:gd name="T3" fmla="*/ 740 h 740"/>
                <a:gd name="T4" fmla="*/ 0 w 800"/>
                <a:gd name="T5" fmla="*/ 0 h 740"/>
                <a:gd name="T6" fmla="*/ 0 w 800"/>
                <a:gd name="T7" fmla="*/ 740 h 74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800" h="740">
                  <a:moveTo>
                    <a:pt x="0" y="740"/>
                  </a:moveTo>
                  <a:lnTo>
                    <a:pt x="800" y="740"/>
                  </a:lnTo>
                  <a:lnTo>
                    <a:pt x="0" y="0"/>
                  </a:lnTo>
                  <a:lnTo>
                    <a:pt x="0" y="740"/>
                  </a:lnTo>
                  <a:close/>
                </a:path>
              </a:pathLst>
            </a:custGeom>
            <a:solidFill>
              <a:srgbClr val="F29D40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6" name="Freeform 28">
              <a:extLst>
                <a:ext uri="{FF2B5EF4-FFF2-40B4-BE49-F238E27FC236}">
                  <a16:creationId xmlns:a16="http://schemas.microsoft.com/office/drawing/2014/main" id="{27B89158-4EA5-4101-B043-B58E14A98392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2570" y="3667899"/>
              <a:ext cx="301230" cy="279617"/>
            </a:xfrm>
            <a:custGeom>
              <a:avLst/>
              <a:gdLst>
                <a:gd name="T0" fmla="*/ 223 w 223"/>
                <a:gd name="T1" fmla="*/ 207 h 207"/>
                <a:gd name="T2" fmla="*/ 0 w 223"/>
                <a:gd name="T3" fmla="*/ 0 h 207"/>
                <a:gd name="T4" fmla="*/ 0 w 223"/>
                <a:gd name="T5" fmla="*/ 207 h 207"/>
                <a:gd name="T6" fmla="*/ 223 w 223"/>
                <a:gd name="T7" fmla="*/ 207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3" h="207">
                  <a:moveTo>
                    <a:pt x="223" y="207"/>
                  </a:moveTo>
                  <a:lnTo>
                    <a:pt x="0" y="0"/>
                  </a:lnTo>
                  <a:lnTo>
                    <a:pt x="0" y="207"/>
                  </a:lnTo>
                  <a:lnTo>
                    <a:pt x="223" y="207"/>
                  </a:lnTo>
                  <a:close/>
                </a:path>
              </a:pathLst>
            </a:custGeom>
            <a:solidFill>
              <a:srgbClr val="21211F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  <p:sp>
          <p:nvSpPr>
            <p:cNvPr id="27" name="Freeform 29">
              <a:extLst>
                <a:ext uri="{FF2B5EF4-FFF2-40B4-BE49-F238E27FC236}">
                  <a16:creationId xmlns:a16="http://schemas.microsoft.com/office/drawing/2014/main" id="{7F102AB1-A1F1-42C4-8ED4-00E40DB090AA}"/>
                </a:ext>
              </a:extLst>
            </p:cNvPr>
            <p:cNvSpPr>
              <a:spLocks/>
            </p:cNvSpPr>
            <p:nvPr/>
          </p:nvSpPr>
          <p:spPr bwMode="auto">
            <a:xfrm>
              <a:off x="11052570" y="3947516"/>
              <a:ext cx="301230" cy="279617"/>
            </a:xfrm>
            <a:custGeom>
              <a:avLst/>
              <a:gdLst>
                <a:gd name="T0" fmla="*/ 223 w 223"/>
                <a:gd name="T1" fmla="*/ 0 h 207"/>
                <a:gd name="T2" fmla="*/ 0 w 223"/>
                <a:gd name="T3" fmla="*/ 207 h 207"/>
                <a:gd name="T4" fmla="*/ 0 w 223"/>
                <a:gd name="T5" fmla="*/ 0 h 207"/>
                <a:gd name="T6" fmla="*/ 223 w 223"/>
                <a:gd name="T7" fmla="*/ 0 h 20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0" t="0" r="r" b="b"/>
              <a:pathLst>
                <a:path w="223" h="207">
                  <a:moveTo>
                    <a:pt x="223" y="0"/>
                  </a:moveTo>
                  <a:lnTo>
                    <a:pt x="0" y="207"/>
                  </a:lnTo>
                  <a:lnTo>
                    <a:pt x="0" y="0"/>
                  </a:lnTo>
                  <a:lnTo>
                    <a:pt x="223" y="0"/>
                  </a:lnTo>
                  <a:close/>
                </a:path>
              </a:pathLst>
            </a:custGeom>
            <a:solidFill>
              <a:srgbClr val="454545"/>
            </a:solidFill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ID"/>
            </a:p>
          </p:txBody>
        </p:sp>
      </p:grpSp>
      <p:sp>
        <p:nvSpPr>
          <p:cNvPr id="44" name="Title 1">
            <a:extLst>
              <a:ext uri="{FF2B5EF4-FFF2-40B4-BE49-F238E27FC236}">
                <a16:creationId xmlns:a16="http://schemas.microsoft.com/office/drawing/2014/main" id="{50CCC16F-7669-4E01-8031-018D84DD51C1}"/>
              </a:ext>
            </a:extLst>
          </p:cNvPr>
          <p:cNvSpPr txBox="1"/>
          <p:nvPr/>
        </p:nvSpPr>
        <p:spPr>
          <a:xfrm>
            <a:off x="3981521" y="4241836"/>
            <a:ext cx="156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45" name="Title 1">
            <a:extLst>
              <a:ext uri="{FF2B5EF4-FFF2-40B4-BE49-F238E27FC236}">
                <a16:creationId xmlns:a16="http://schemas.microsoft.com/office/drawing/2014/main" id="{AE485561-4412-4EFA-91ED-AFAC09055BF0}"/>
              </a:ext>
            </a:extLst>
          </p:cNvPr>
          <p:cNvSpPr txBox="1"/>
          <p:nvPr/>
        </p:nvSpPr>
        <p:spPr>
          <a:xfrm>
            <a:off x="2412395" y="4241836"/>
            <a:ext cx="1566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47F96C7D-181D-44C6-AD9F-64CFD125E201}"/>
              </a:ext>
            </a:extLst>
          </p:cNvPr>
          <p:cNvSpPr txBox="1"/>
          <p:nvPr/>
        </p:nvSpPr>
        <p:spPr>
          <a:xfrm>
            <a:off x="8681768" y="4241836"/>
            <a:ext cx="156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51" name="Title 1">
            <a:extLst>
              <a:ext uri="{FF2B5EF4-FFF2-40B4-BE49-F238E27FC236}">
                <a16:creationId xmlns:a16="http://schemas.microsoft.com/office/drawing/2014/main" id="{6473750F-B4FD-4B6D-9211-253212E1D9DC}"/>
              </a:ext>
            </a:extLst>
          </p:cNvPr>
          <p:cNvSpPr txBox="1"/>
          <p:nvPr/>
        </p:nvSpPr>
        <p:spPr>
          <a:xfrm>
            <a:off x="7120078" y="4241836"/>
            <a:ext cx="156651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52" name="Title 1">
            <a:extLst>
              <a:ext uri="{FF2B5EF4-FFF2-40B4-BE49-F238E27FC236}">
                <a16:creationId xmlns:a16="http://schemas.microsoft.com/office/drawing/2014/main" id="{FE0C91AE-0952-4AC0-972A-973D81EDA215}"/>
              </a:ext>
            </a:extLst>
          </p:cNvPr>
          <p:cNvSpPr txBox="1"/>
          <p:nvPr/>
        </p:nvSpPr>
        <p:spPr>
          <a:xfrm>
            <a:off x="5537753" y="4241836"/>
            <a:ext cx="156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sp>
        <p:nvSpPr>
          <p:cNvPr id="53" name="Rectangle 52">
            <a:extLst>
              <a:ext uri="{FF2B5EF4-FFF2-40B4-BE49-F238E27FC236}">
                <a16:creationId xmlns:a16="http://schemas.microsoft.com/office/drawing/2014/main" id="{BFDF0212-2A50-43BC-95B4-F1AF89E1B15D}"/>
              </a:ext>
            </a:extLst>
          </p:cNvPr>
          <p:cNvSpPr/>
          <p:nvPr/>
        </p:nvSpPr>
        <p:spPr>
          <a:xfrm>
            <a:off x="404518" y="5339389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7C7BD7F8-BF98-447E-B3B5-77DC00ED9EC7}"/>
              </a:ext>
            </a:extLst>
          </p:cNvPr>
          <p:cNvSpPr/>
          <p:nvPr/>
        </p:nvSpPr>
        <p:spPr>
          <a:xfrm>
            <a:off x="1971851" y="1548428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C3A65E97-EB0C-42F4-B303-0A04AA0D0F30}"/>
              </a:ext>
            </a:extLst>
          </p:cNvPr>
          <p:cNvSpPr/>
          <p:nvPr/>
        </p:nvSpPr>
        <p:spPr>
          <a:xfrm>
            <a:off x="3540977" y="5339389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981D0AF5-F5E2-4F1B-8750-A2A7D5FB73B0}"/>
              </a:ext>
            </a:extLst>
          </p:cNvPr>
          <p:cNvSpPr/>
          <p:nvPr/>
        </p:nvSpPr>
        <p:spPr>
          <a:xfrm>
            <a:off x="5131690" y="1548428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AB42D5F4-B462-4988-8C8D-3D81EB9CDBEC}"/>
              </a:ext>
            </a:extLst>
          </p:cNvPr>
          <p:cNvSpPr/>
          <p:nvPr/>
        </p:nvSpPr>
        <p:spPr>
          <a:xfrm>
            <a:off x="6679534" y="5339389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8" name="Rectangle 57">
            <a:extLst>
              <a:ext uri="{FF2B5EF4-FFF2-40B4-BE49-F238E27FC236}">
                <a16:creationId xmlns:a16="http://schemas.microsoft.com/office/drawing/2014/main" id="{56304459-1EDB-4808-9627-7CFA7DC12B74}"/>
              </a:ext>
            </a:extLst>
          </p:cNvPr>
          <p:cNvSpPr/>
          <p:nvPr/>
        </p:nvSpPr>
        <p:spPr>
          <a:xfrm>
            <a:off x="8241224" y="1548428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6" name="Title 1">
            <a:extLst>
              <a:ext uri="{FF2B5EF4-FFF2-40B4-BE49-F238E27FC236}">
                <a16:creationId xmlns:a16="http://schemas.microsoft.com/office/drawing/2014/main" id="{732ADD26-24CE-4D99-AE40-25AB23636B9E}"/>
              </a:ext>
            </a:extLst>
          </p:cNvPr>
          <p:cNvSpPr txBox="1"/>
          <p:nvPr/>
        </p:nvSpPr>
        <p:spPr>
          <a:xfrm>
            <a:off x="845062" y="4241836"/>
            <a:ext cx="1566518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/>
            <a:r>
              <a:rPr lang="en-US" sz="1400" b="1" dirty="0">
                <a:solidFill>
                  <a:schemeClr val="bg2"/>
                </a:solidFill>
              </a:rPr>
              <a:t>Description</a:t>
            </a:r>
            <a:endParaRPr lang="id-ID" sz="1400" b="1" dirty="0">
              <a:solidFill>
                <a:schemeClr val="bg2"/>
              </a:solidFill>
            </a:endParaRPr>
          </a:p>
        </p:txBody>
      </p:sp>
      <p:cxnSp>
        <p:nvCxnSpPr>
          <p:cNvPr id="61" name="Straight Arrow Connector 60">
            <a:extLst>
              <a:ext uri="{FF2B5EF4-FFF2-40B4-BE49-F238E27FC236}">
                <a16:creationId xmlns:a16="http://schemas.microsoft.com/office/drawing/2014/main" id="{1514FEC2-B4F6-48F0-A240-B070678F1671}"/>
              </a:ext>
            </a:extLst>
          </p:cNvPr>
          <p:cNvCxnSpPr>
            <a:cxnSpLocks/>
          </p:cNvCxnSpPr>
          <p:nvPr/>
        </p:nvCxnSpPr>
        <p:spPr>
          <a:xfrm flipH="1" flipV="1">
            <a:off x="3195654" y="2531360"/>
            <a:ext cx="0" cy="416560"/>
          </a:xfrm>
          <a:prstGeom prst="straightConnector1">
            <a:avLst/>
          </a:prstGeom>
          <a:ln w="12700">
            <a:solidFill>
              <a:schemeClr val="accent5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3" name="Straight Arrow Connector 62">
            <a:extLst>
              <a:ext uri="{FF2B5EF4-FFF2-40B4-BE49-F238E27FC236}">
                <a16:creationId xmlns:a16="http://schemas.microsoft.com/office/drawing/2014/main" id="{05B36628-3753-4444-8760-F522227A850F}"/>
              </a:ext>
            </a:extLst>
          </p:cNvPr>
          <p:cNvCxnSpPr>
            <a:cxnSpLocks/>
          </p:cNvCxnSpPr>
          <p:nvPr/>
        </p:nvCxnSpPr>
        <p:spPr>
          <a:xfrm flipH="1" flipV="1">
            <a:off x="6355493" y="2531360"/>
            <a:ext cx="0" cy="416560"/>
          </a:xfrm>
          <a:prstGeom prst="straightConnector1">
            <a:avLst/>
          </a:prstGeom>
          <a:ln w="12700">
            <a:solidFill>
              <a:schemeClr val="accent3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65" name="Straight Arrow Connector 64">
            <a:extLst>
              <a:ext uri="{FF2B5EF4-FFF2-40B4-BE49-F238E27FC236}">
                <a16:creationId xmlns:a16="http://schemas.microsoft.com/office/drawing/2014/main" id="{BA1EAA88-AD5C-457E-B758-68437E4CDDDE}"/>
              </a:ext>
            </a:extLst>
          </p:cNvPr>
          <p:cNvCxnSpPr>
            <a:cxnSpLocks/>
          </p:cNvCxnSpPr>
          <p:nvPr/>
        </p:nvCxnSpPr>
        <p:spPr>
          <a:xfrm flipH="1" flipV="1">
            <a:off x="9465027" y="2555641"/>
            <a:ext cx="0" cy="416560"/>
          </a:xfrm>
          <a:prstGeom prst="straightConnector1">
            <a:avLst/>
          </a:prstGeom>
          <a:ln w="12700">
            <a:solidFill>
              <a:schemeClr val="accent1"/>
            </a:solidFill>
            <a:tailEnd type="oval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68" name="Freeform 14">
            <a:extLst>
              <a:ext uri="{FF2B5EF4-FFF2-40B4-BE49-F238E27FC236}">
                <a16:creationId xmlns:a16="http://schemas.microsoft.com/office/drawing/2014/main" id="{03893C95-2DA2-4B2D-A8F7-ECD26DB7DB3F}"/>
              </a:ext>
            </a:extLst>
          </p:cNvPr>
          <p:cNvSpPr>
            <a:spLocks noEditPoints="1"/>
          </p:cNvSpPr>
          <p:nvPr/>
        </p:nvSpPr>
        <p:spPr bwMode="auto">
          <a:xfrm>
            <a:off x="7634183" y="3496417"/>
            <a:ext cx="538308" cy="537020"/>
          </a:xfrm>
          <a:custGeom>
            <a:avLst/>
            <a:gdLst>
              <a:gd name="T0" fmla="*/ 161 w 177"/>
              <a:gd name="T1" fmla="*/ 88 h 176"/>
              <a:gd name="T2" fmla="*/ 177 w 177"/>
              <a:gd name="T3" fmla="*/ 64 h 176"/>
              <a:gd name="T4" fmla="*/ 168 w 177"/>
              <a:gd name="T5" fmla="*/ 42 h 176"/>
              <a:gd name="T6" fmla="*/ 139 w 177"/>
              <a:gd name="T7" fmla="*/ 37 h 176"/>
              <a:gd name="T8" fmla="*/ 134 w 177"/>
              <a:gd name="T9" fmla="*/ 9 h 176"/>
              <a:gd name="T10" fmla="*/ 112 w 177"/>
              <a:gd name="T11" fmla="*/ 0 h 176"/>
              <a:gd name="T12" fmla="*/ 89 w 177"/>
              <a:gd name="T13" fmla="*/ 16 h 176"/>
              <a:gd name="T14" fmla="*/ 65 w 177"/>
              <a:gd name="T15" fmla="*/ 0 h 176"/>
              <a:gd name="T16" fmla="*/ 43 w 177"/>
              <a:gd name="T17" fmla="*/ 9 h 176"/>
              <a:gd name="T18" fmla="*/ 38 w 177"/>
              <a:gd name="T19" fmla="*/ 37 h 176"/>
              <a:gd name="T20" fmla="*/ 10 w 177"/>
              <a:gd name="T21" fmla="*/ 42 h 176"/>
              <a:gd name="T22" fmla="*/ 0 w 177"/>
              <a:gd name="T23" fmla="*/ 64 h 176"/>
              <a:gd name="T24" fmla="*/ 17 w 177"/>
              <a:gd name="T25" fmla="*/ 88 h 176"/>
              <a:gd name="T26" fmla="*/ 0 w 177"/>
              <a:gd name="T27" fmla="*/ 111 h 176"/>
              <a:gd name="T28" fmla="*/ 10 w 177"/>
              <a:gd name="T29" fmla="*/ 134 h 176"/>
              <a:gd name="T30" fmla="*/ 38 w 177"/>
              <a:gd name="T31" fmla="*/ 139 h 176"/>
              <a:gd name="T32" fmla="*/ 43 w 177"/>
              <a:gd name="T33" fmla="*/ 167 h 176"/>
              <a:gd name="T34" fmla="*/ 65 w 177"/>
              <a:gd name="T35" fmla="*/ 176 h 176"/>
              <a:gd name="T36" fmla="*/ 89 w 177"/>
              <a:gd name="T37" fmla="*/ 160 h 176"/>
              <a:gd name="T38" fmla="*/ 112 w 177"/>
              <a:gd name="T39" fmla="*/ 176 h 176"/>
              <a:gd name="T40" fmla="*/ 134 w 177"/>
              <a:gd name="T41" fmla="*/ 167 h 176"/>
              <a:gd name="T42" fmla="*/ 139 w 177"/>
              <a:gd name="T43" fmla="*/ 139 h 176"/>
              <a:gd name="T44" fmla="*/ 168 w 177"/>
              <a:gd name="T45" fmla="*/ 134 h 176"/>
              <a:gd name="T46" fmla="*/ 177 w 177"/>
              <a:gd name="T47" fmla="*/ 111 h 176"/>
              <a:gd name="T48" fmla="*/ 161 w 177"/>
              <a:gd name="T49" fmla="*/ 88 h 176"/>
              <a:gd name="T50" fmla="*/ 89 w 177"/>
              <a:gd name="T51" fmla="*/ 132 h 176"/>
              <a:gd name="T52" fmla="*/ 45 w 177"/>
              <a:gd name="T53" fmla="*/ 88 h 176"/>
              <a:gd name="T54" fmla="*/ 89 w 177"/>
              <a:gd name="T55" fmla="*/ 44 h 176"/>
              <a:gd name="T56" fmla="*/ 133 w 177"/>
              <a:gd name="T57" fmla="*/ 88 h 176"/>
              <a:gd name="T58" fmla="*/ 89 w 177"/>
              <a:gd name="T59" fmla="*/ 132 h 176"/>
              <a:gd name="T60" fmla="*/ 89 w 177"/>
              <a:gd name="T61" fmla="*/ 48 h 176"/>
              <a:gd name="T62" fmla="*/ 49 w 177"/>
              <a:gd name="T63" fmla="*/ 88 h 176"/>
              <a:gd name="T64" fmla="*/ 89 w 177"/>
              <a:gd name="T65" fmla="*/ 128 h 176"/>
              <a:gd name="T66" fmla="*/ 128 w 177"/>
              <a:gd name="T67" fmla="*/ 88 h 176"/>
              <a:gd name="T68" fmla="*/ 89 w 177"/>
              <a:gd name="T69" fmla="*/ 48 h 176"/>
              <a:gd name="T70" fmla="*/ 89 w 177"/>
              <a:gd name="T71" fmla="*/ 115 h 176"/>
              <a:gd name="T72" fmla="*/ 62 w 177"/>
              <a:gd name="T73" fmla="*/ 88 h 176"/>
              <a:gd name="T74" fmla="*/ 89 w 177"/>
              <a:gd name="T75" fmla="*/ 61 h 176"/>
              <a:gd name="T76" fmla="*/ 115 w 177"/>
              <a:gd name="T77" fmla="*/ 88 h 176"/>
              <a:gd name="T78" fmla="*/ 89 w 177"/>
              <a:gd name="T79" fmla="*/ 115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77" h="176">
                <a:moveTo>
                  <a:pt x="161" y="88"/>
                </a:moveTo>
                <a:cubicBezTo>
                  <a:pt x="161" y="77"/>
                  <a:pt x="167" y="68"/>
                  <a:pt x="177" y="64"/>
                </a:cubicBezTo>
                <a:cubicBezTo>
                  <a:pt x="175" y="56"/>
                  <a:pt x="172" y="49"/>
                  <a:pt x="168" y="42"/>
                </a:cubicBezTo>
                <a:cubicBezTo>
                  <a:pt x="158" y="46"/>
                  <a:pt x="147" y="45"/>
                  <a:pt x="139" y="37"/>
                </a:cubicBezTo>
                <a:cubicBezTo>
                  <a:pt x="132" y="29"/>
                  <a:pt x="130" y="18"/>
                  <a:pt x="134" y="9"/>
                </a:cubicBezTo>
                <a:cubicBezTo>
                  <a:pt x="128" y="5"/>
                  <a:pt x="120" y="2"/>
                  <a:pt x="112" y="0"/>
                </a:cubicBezTo>
                <a:cubicBezTo>
                  <a:pt x="109" y="9"/>
                  <a:pt x="100" y="16"/>
                  <a:pt x="89" y="16"/>
                </a:cubicBezTo>
                <a:cubicBezTo>
                  <a:pt x="78" y="16"/>
                  <a:pt x="69" y="9"/>
                  <a:pt x="65" y="0"/>
                </a:cubicBezTo>
                <a:cubicBezTo>
                  <a:pt x="57" y="2"/>
                  <a:pt x="50" y="5"/>
                  <a:pt x="43" y="9"/>
                </a:cubicBezTo>
                <a:cubicBezTo>
                  <a:pt x="47" y="18"/>
                  <a:pt x="46" y="29"/>
                  <a:pt x="38" y="37"/>
                </a:cubicBezTo>
                <a:cubicBezTo>
                  <a:pt x="30" y="45"/>
                  <a:pt x="19" y="46"/>
                  <a:pt x="10" y="42"/>
                </a:cubicBezTo>
                <a:cubicBezTo>
                  <a:pt x="6" y="49"/>
                  <a:pt x="3" y="56"/>
                  <a:pt x="0" y="64"/>
                </a:cubicBezTo>
                <a:cubicBezTo>
                  <a:pt x="10" y="68"/>
                  <a:pt x="17" y="77"/>
                  <a:pt x="17" y="88"/>
                </a:cubicBezTo>
                <a:cubicBezTo>
                  <a:pt x="17" y="99"/>
                  <a:pt x="10" y="108"/>
                  <a:pt x="0" y="111"/>
                </a:cubicBezTo>
                <a:cubicBezTo>
                  <a:pt x="3" y="119"/>
                  <a:pt x="6" y="127"/>
                  <a:pt x="10" y="134"/>
                </a:cubicBezTo>
                <a:cubicBezTo>
                  <a:pt x="19" y="129"/>
                  <a:pt x="30" y="131"/>
                  <a:pt x="38" y="139"/>
                </a:cubicBezTo>
                <a:cubicBezTo>
                  <a:pt x="46" y="146"/>
                  <a:pt x="47" y="158"/>
                  <a:pt x="43" y="167"/>
                </a:cubicBezTo>
                <a:cubicBezTo>
                  <a:pt x="50" y="171"/>
                  <a:pt x="57" y="174"/>
                  <a:pt x="65" y="176"/>
                </a:cubicBezTo>
                <a:cubicBezTo>
                  <a:pt x="69" y="166"/>
                  <a:pt x="78" y="160"/>
                  <a:pt x="89" y="160"/>
                </a:cubicBezTo>
                <a:cubicBezTo>
                  <a:pt x="100" y="160"/>
                  <a:pt x="109" y="166"/>
                  <a:pt x="112" y="176"/>
                </a:cubicBezTo>
                <a:cubicBezTo>
                  <a:pt x="120" y="174"/>
                  <a:pt x="128" y="171"/>
                  <a:pt x="134" y="167"/>
                </a:cubicBezTo>
                <a:cubicBezTo>
                  <a:pt x="130" y="158"/>
                  <a:pt x="132" y="146"/>
                  <a:pt x="139" y="139"/>
                </a:cubicBezTo>
                <a:cubicBezTo>
                  <a:pt x="147" y="131"/>
                  <a:pt x="158" y="129"/>
                  <a:pt x="168" y="134"/>
                </a:cubicBezTo>
                <a:cubicBezTo>
                  <a:pt x="172" y="127"/>
                  <a:pt x="175" y="119"/>
                  <a:pt x="177" y="111"/>
                </a:cubicBezTo>
                <a:cubicBezTo>
                  <a:pt x="167" y="108"/>
                  <a:pt x="161" y="99"/>
                  <a:pt x="161" y="88"/>
                </a:cubicBezTo>
                <a:moveTo>
                  <a:pt x="89" y="132"/>
                </a:moveTo>
                <a:cubicBezTo>
                  <a:pt x="64" y="132"/>
                  <a:pt x="45" y="112"/>
                  <a:pt x="45" y="88"/>
                </a:cubicBezTo>
                <a:cubicBezTo>
                  <a:pt x="45" y="64"/>
                  <a:pt x="64" y="44"/>
                  <a:pt x="89" y="44"/>
                </a:cubicBezTo>
                <a:cubicBezTo>
                  <a:pt x="113" y="44"/>
                  <a:pt x="133" y="64"/>
                  <a:pt x="133" y="88"/>
                </a:cubicBezTo>
                <a:cubicBezTo>
                  <a:pt x="133" y="112"/>
                  <a:pt x="113" y="132"/>
                  <a:pt x="89" y="132"/>
                </a:cubicBezTo>
                <a:moveTo>
                  <a:pt x="89" y="48"/>
                </a:moveTo>
                <a:cubicBezTo>
                  <a:pt x="67" y="48"/>
                  <a:pt x="49" y="66"/>
                  <a:pt x="49" y="88"/>
                </a:cubicBezTo>
                <a:cubicBezTo>
                  <a:pt x="49" y="110"/>
                  <a:pt x="67" y="128"/>
                  <a:pt x="89" y="128"/>
                </a:cubicBezTo>
                <a:cubicBezTo>
                  <a:pt x="111" y="128"/>
                  <a:pt x="128" y="110"/>
                  <a:pt x="128" y="88"/>
                </a:cubicBezTo>
                <a:cubicBezTo>
                  <a:pt x="128" y="66"/>
                  <a:pt x="111" y="48"/>
                  <a:pt x="89" y="48"/>
                </a:cubicBezTo>
                <a:moveTo>
                  <a:pt x="89" y="115"/>
                </a:moveTo>
                <a:cubicBezTo>
                  <a:pt x="74" y="115"/>
                  <a:pt x="62" y="103"/>
                  <a:pt x="62" y="88"/>
                </a:cubicBezTo>
                <a:cubicBezTo>
                  <a:pt x="62" y="73"/>
                  <a:pt x="74" y="61"/>
                  <a:pt x="89" y="61"/>
                </a:cubicBezTo>
                <a:cubicBezTo>
                  <a:pt x="103" y="61"/>
                  <a:pt x="115" y="73"/>
                  <a:pt x="115" y="88"/>
                </a:cubicBezTo>
                <a:cubicBezTo>
                  <a:pt x="115" y="103"/>
                  <a:pt x="103" y="115"/>
                  <a:pt x="89" y="115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9" name="Freeform 22">
            <a:extLst>
              <a:ext uri="{FF2B5EF4-FFF2-40B4-BE49-F238E27FC236}">
                <a16:creationId xmlns:a16="http://schemas.microsoft.com/office/drawing/2014/main" id="{510C314A-E4B6-4795-9293-ED676F2A52FC}"/>
              </a:ext>
            </a:extLst>
          </p:cNvPr>
          <p:cNvSpPr>
            <a:spLocks noEditPoints="1"/>
          </p:cNvSpPr>
          <p:nvPr/>
        </p:nvSpPr>
        <p:spPr bwMode="auto">
          <a:xfrm>
            <a:off x="4456992" y="3507364"/>
            <a:ext cx="615577" cy="515127"/>
          </a:xfrm>
          <a:custGeom>
            <a:avLst/>
            <a:gdLst>
              <a:gd name="T0" fmla="*/ 138 w 202"/>
              <a:gd name="T1" fmla="*/ 143 h 169"/>
              <a:gd name="T2" fmla="*/ 142 w 202"/>
              <a:gd name="T3" fmla="*/ 154 h 169"/>
              <a:gd name="T4" fmla="*/ 126 w 202"/>
              <a:gd name="T5" fmla="*/ 154 h 169"/>
              <a:gd name="T6" fmla="*/ 97 w 202"/>
              <a:gd name="T7" fmla="*/ 149 h 169"/>
              <a:gd name="T8" fmla="*/ 86 w 202"/>
              <a:gd name="T9" fmla="*/ 151 h 169"/>
              <a:gd name="T10" fmla="*/ 71 w 202"/>
              <a:gd name="T11" fmla="*/ 147 h 169"/>
              <a:gd name="T12" fmla="*/ 60 w 202"/>
              <a:gd name="T13" fmla="*/ 147 h 169"/>
              <a:gd name="T14" fmla="*/ 60 w 202"/>
              <a:gd name="T15" fmla="*/ 73 h 169"/>
              <a:gd name="T16" fmla="*/ 80 w 202"/>
              <a:gd name="T17" fmla="*/ 70 h 169"/>
              <a:gd name="T18" fmla="*/ 101 w 202"/>
              <a:gd name="T19" fmla="*/ 48 h 169"/>
              <a:gd name="T20" fmla="*/ 122 w 202"/>
              <a:gd name="T21" fmla="*/ 21 h 169"/>
              <a:gd name="T22" fmla="*/ 133 w 202"/>
              <a:gd name="T23" fmla="*/ 4 h 169"/>
              <a:gd name="T24" fmla="*/ 144 w 202"/>
              <a:gd name="T25" fmla="*/ 29 h 169"/>
              <a:gd name="T26" fmla="*/ 132 w 202"/>
              <a:gd name="T27" fmla="*/ 67 h 169"/>
              <a:gd name="T28" fmla="*/ 131 w 202"/>
              <a:gd name="T29" fmla="*/ 92 h 169"/>
              <a:gd name="T30" fmla="*/ 123 w 202"/>
              <a:gd name="T31" fmla="*/ 113 h 169"/>
              <a:gd name="T32" fmla="*/ 135 w 202"/>
              <a:gd name="T33" fmla="*/ 98 h 169"/>
              <a:gd name="T34" fmla="*/ 141 w 202"/>
              <a:gd name="T35" fmla="*/ 71 h 169"/>
              <a:gd name="T36" fmla="*/ 145 w 202"/>
              <a:gd name="T37" fmla="*/ 67 h 169"/>
              <a:gd name="T38" fmla="*/ 142 w 202"/>
              <a:gd name="T39" fmla="*/ 77 h 169"/>
              <a:gd name="T40" fmla="*/ 148 w 202"/>
              <a:gd name="T41" fmla="*/ 90 h 169"/>
              <a:gd name="T42" fmla="*/ 146 w 202"/>
              <a:gd name="T43" fmla="*/ 99 h 169"/>
              <a:gd name="T44" fmla="*/ 148 w 202"/>
              <a:gd name="T45" fmla="*/ 108 h 169"/>
              <a:gd name="T46" fmla="*/ 142 w 202"/>
              <a:gd name="T47" fmla="*/ 121 h 169"/>
              <a:gd name="T48" fmla="*/ 144 w 202"/>
              <a:gd name="T49" fmla="*/ 129 h 169"/>
              <a:gd name="T50" fmla="*/ 138 w 202"/>
              <a:gd name="T51" fmla="*/ 143 h 169"/>
              <a:gd name="T52" fmla="*/ 202 w 202"/>
              <a:gd name="T53" fmla="*/ 99 h 169"/>
              <a:gd name="T54" fmla="*/ 190 w 202"/>
              <a:gd name="T55" fmla="*/ 88 h 169"/>
              <a:gd name="T56" fmla="*/ 185 w 202"/>
              <a:gd name="T57" fmla="*/ 88 h 169"/>
              <a:gd name="T58" fmla="*/ 194 w 202"/>
              <a:gd name="T59" fmla="*/ 77 h 169"/>
              <a:gd name="T60" fmla="*/ 182 w 202"/>
              <a:gd name="T61" fmla="*/ 66 h 169"/>
              <a:gd name="T62" fmla="*/ 159 w 202"/>
              <a:gd name="T63" fmla="*/ 66 h 169"/>
              <a:gd name="T64" fmla="*/ 148 w 202"/>
              <a:gd name="T65" fmla="*/ 77 h 169"/>
              <a:gd name="T66" fmla="*/ 160 w 202"/>
              <a:gd name="T67" fmla="*/ 88 h 169"/>
              <a:gd name="T68" fmla="*/ 161 w 202"/>
              <a:gd name="T69" fmla="*/ 88 h 169"/>
              <a:gd name="T70" fmla="*/ 152 w 202"/>
              <a:gd name="T71" fmla="*/ 99 h 169"/>
              <a:gd name="T72" fmla="*/ 161 w 202"/>
              <a:gd name="T73" fmla="*/ 110 h 169"/>
              <a:gd name="T74" fmla="*/ 160 w 202"/>
              <a:gd name="T75" fmla="*/ 110 h 169"/>
              <a:gd name="T76" fmla="*/ 148 w 202"/>
              <a:gd name="T77" fmla="*/ 121 h 169"/>
              <a:gd name="T78" fmla="*/ 157 w 202"/>
              <a:gd name="T79" fmla="*/ 132 h 169"/>
              <a:gd name="T80" fmla="*/ 156 w 202"/>
              <a:gd name="T81" fmla="*/ 132 h 169"/>
              <a:gd name="T82" fmla="*/ 144 w 202"/>
              <a:gd name="T83" fmla="*/ 143 h 169"/>
              <a:gd name="T84" fmla="*/ 156 w 202"/>
              <a:gd name="T85" fmla="*/ 154 h 169"/>
              <a:gd name="T86" fmla="*/ 167 w 202"/>
              <a:gd name="T87" fmla="*/ 154 h 169"/>
              <a:gd name="T88" fmla="*/ 179 w 202"/>
              <a:gd name="T89" fmla="*/ 154 h 169"/>
              <a:gd name="T90" fmla="*/ 191 w 202"/>
              <a:gd name="T91" fmla="*/ 143 h 169"/>
              <a:gd name="T92" fmla="*/ 181 w 202"/>
              <a:gd name="T93" fmla="*/ 132 h 169"/>
              <a:gd name="T94" fmla="*/ 186 w 202"/>
              <a:gd name="T95" fmla="*/ 132 h 169"/>
              <a:gd name="T96" fmla="*/ 198 w 202"/>
              <a:gd name="T97" fmla="*/ 121 h 169"/>
              <a:gd name="T98" fmla="*/ 189 w 202"/>
              <a:gd name="T99" fmla="*/ 110 h 169"/>
              <a:gd name="T100" fmla="*/ 190 w 202"/>
              <a:gd name="T101" fmla="*/ 110 h 169"/>
              <a:gd name="T102" fmla="*/ 202 w 202"/>
              <a:gd name="T103" fmla="*/ 99 h 169"/>
              <a:gd name="T104" fmla="*/ 0 w 202"/>
              <a:gd name="T105" fmla="*/ 67 h 169"/>
              <a:gd name="T106" fmla="*/ 53 w 202"/>
              <a:gd name="T107" fmla="*/ 67 h 169"/>
              <a:gd name="T108" fmla="*/ 53 w 202"/>
              <a:gd name="T109" fmla="*/ 169 h 169"/>
              <a:gd name="T110" fmla="*/ 0 w 202"/>
              <a:gd name="T111" fmla="*/ 169 h 169"/>
              <a:gd name="T112" fmla="*/ 0 w 202"/>
              <a:gd name="T113" fmla="*/ 67 h 169"/>
              <a:gd name="T114" fmla="*/ 32 w 202"/>
              <a:gd name="T115" fmla="*/ 153 h 169"/>
              <a:gd name="T116" fmla="*/ 38 w 202"/>
              <a:gd name="T117" fmla="*/ 159 h 169"/>
              <a:gd name="T118" fmla="*/ 45 w 202"/>
              <a:gd name="T119" fmla="*/ 153 h 169"/>
              <a:gd name="T120" fmla="*/ 38 w 202"/>
              <a:gd name="T121" fmla="*/ 146 h 169"/>
              <a:gd name="T122" fmla="*/ 32 w 202"/>
              <a:gd name="T123" fmla="*/ 153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  <a:cxn ang="0">
                <a:pos x="T114" y="T115"/>
              </a:cxn>
              <a:cxn ang="0">
                <a:pos x="T116" y="T117"/>
              </a:cxn>
              <a:cxn ang="0">
                <a:pos x="T118" y="T119"/>
              </a:cxn>
              <a:cxn ang="0">
                <a:pos x="T120" y="T121"/>
              </a:cxn>
              <a:cxn ang="0">
                <a:pos x="T122" y="T123"/>
              </a:cxn>
            </a:cxnLst>
            <a:rect l="0" t="0" r="r" b="b"/>
            <a:pathLst>
              <a:path w="202" h="169">
                <a:moveTo>
                  <a:pt x="138" y="143"/>
                </a:moveTo>
                <a:cubicBezTo>
                  <a:pt x="138" y="147"/>
                  <a:pt x="139" y="151"/>
                  <a:pt x="142" y="154"/>
                </a:cubicBezTo>
                <a:cubicBezTo>
                  <a:pt x="126" y="154"/>
                  <a:pt x="126" y="154"/>
                  <a:pt x="126" y="154"/>
                </a:cubicBezTo>
                <a:cubicBezTo>
                  <a:pt x="119" y="154"/>
                  <a:pt x="102" y="149"/>
                  <a:pt x="97" y="149"/>
                </a:cubicBezTo>
                <a:cubicBezTo>
                  <a:pt x="92" y="149"/>
                  <a:pt x="90" y="151"/>
                  <a:pt x="86" y="151"/>
                </a:cubicBezTo>
                <a:cubicBezTo>
                  <a:pt x="82" y="151"/>
                  <a:pt x="75" y="147"/>
                  <a:pt x="71" y="147"/>
                </a:cubicBezTo>
                <a:cubicBezTo>
                  <a:pt x="60" y="147"/>
                  <a:pt x="60" y="147"/>
                  <a:pt x="60" y="147"/>
                </a:cubicBezTo>
                <a:cubicBezTo>
                  <a:pt x="60" y="73"/>
                  <a:pt x="60" y="73"/>
                  <a:pt x="60" y="73"/>
                </a:cubicBezTo>
                <a:cubicBezTo>
                  <a:pt x="64" y="74"/>
                  <a:pt x="73" y="75"/>
                  <a:pt x="80" y="70"/>
                </a:cubicBezTo>
                <a:cubicBezTo>
                  <a:pt x="89" y="64"/>
                  <a:pt x="97" y="55"/>
                  <a:pt x="101" y="48"/>
                </a:cubicBezTo>
                <a:cubicBezTo>
                  <a:pt x="106" y="42"/>
                  <a:pt x="116" y="36"/>
                  <a:pt x="122" y="21"/>
                </a:cubicBezTo>
                <a:cubicBezTo>
                  <a:pt x="125" y="15"/>
                  <a:pt x="123" y="0"/>
                  <a:pt x="133" y="4"/>
                </a:cubicBezTo>
                <a:cubicBezTo>
                  <a:pt x="144" y="7"/>
                  <a:pt x="144" y="18"/>
                  <a:pt x="144" y="29"/>
                </a:cubicBezTo>
                <a:cubicBezTo>
                  <a:pt x="143" y="41"/>
                  <a:pt x="132" y="63"/>
                  <a:pt x="132" y="67"/>
                </a:cubicBezTo>
                <a:cubicBezTo>
                  <a:pt x="130" y="77"/>
                  <a:pt x="131" y="83"/>
                  <a:pt x="131" y="92"/>
                </a:cubicBezTo>
                <a:cubicBezTo>
                  <a:pt x="130" y="104"/>
                  <a:pt x="123" y="113"/>
                  <a:pt x="123" y="113"/>
                </a:cubicBezTo>
                <a:cubicBezTo>
                  <a:pt x="123" y="113"/>
                  <a:pt x="133" y="107"/>
                  <a:pt x="135" y="98"/>
                </a:cubicBezTo>
                <a:cubicBezTo>
                  <a:pt x="137" y="89"/>
                  <a:pt x="135" y="80"/>
                  <a:pt x="141" y="71"/>
                </a:cubicBezTo>
                <a:cubicBezTo>
                  <a:pt x="142" y="69"/>
                  <a:pt x="143" y="68"/>
                  <a:pt x="145" y="67"/>
                </a:cubicBezTo>
                <a:cubicBezTo>
                  <a:pt x="143" y="69"/>
                  <a:pt x="142" y="73"/>
                  <a:pt x="142" y="77"/>
                </a:cubicBezTo>
                <a:cubicBezTo>
                  <a:pt x="142" y="82"/>
                  <a:pt x="144" y="87"/>
                  <a:pt x="148" y="90"/>
                </a:cubicBezTo>
                <a:cubicBezTo>
                  <a:pt x="147" y="93"/>
                  <a:pt x="146" y="96"/>
                  <a:pt x="146" y="99"/>
                </a:cubicBezTo>
                <a:cubicBezTo>
                  <a:pt x="146" y="102"/>
                  <a:pt x="147" y="105"/>
                  <a:pt x="148" y="108"/>
                </a:cubicBezTo>
                <a:cubicBezTo>
                  <a:pt x="144" y="111"/>
                  <a:pt x="142" y="115"/>
                  <a:pt x="142" y="121"/>
                </a:cubicBezTo>
                <a:cubicBezTo>
                  <a:pt x="142" y="124"/>
                  <a:pt x="143" y="127"/>
                  <a:pt x="144" y="129"/>
                </a:cubicBezTo>
                <a:cubicBezTo>
                  <a:pt x="140" y="133"/>
                  <a:pt x="138" y="137"/>
                  <a:pt x="138" y="143"/>
                </a:cubicBezTo>
                <a:moveTo>
                  <a:pt x="202" y="99"/>
                </a:moveTo>
                <a:cubicBezTo>
                  <a:pt x="202" y="93"/>
                  <a:pt x="197" y="88"/>
                  <a:pt x="190" y="88"/>
                </a:cubicBezTo>
                <a:cubicBezTo>
                  <a:pt x="185" y="88"/>
                  <a:pt x="185" y="88"/>
                  <a:pt x="185" y="88"/>
                </a:cubicBezTo>
                <a:cubicBezTo>
                  <a:pt x="190" y="87"/>
                  <a:pt x="194" y="82"/>
                  <a:pt x="194" y="77"/>
                </a:cubicBezTo>
                <a:cubicBezTo>
                  <a:pt x="194" y="71"/>
                  <a:pt x="189" y="66"/>
                  <a:pt x="182" y="66"/>
                </a:cubicBezTo>
                <a:cubicBezTo>
                  <a:pt x="159" y="66"/>
                  <a:pt x="159" y="66"/>
                  <a:pt x="159" y="66"/>
                </a:cubicBezTo>
                <a:cubicBezTo>
                  <a:pt x="152" y="66"/>
                  <a:pt x="148" y="71"/>
                  <a:pt x="148" y="77"/>
                </a:cubicBezTo>
                <a:cubicBezTo>
                  <a:pt x="148" y="83"/>
                  <a:pt x="153" y="88"/>
                  <a:pt x="160" y="88"/>
                </a:cubicBezTo>
                <a:cubicBezTo>
                  <a:pt x="161" y="88"/>
                  <a:pt x="161" y="88"/>
                  <a:pt x="161" y="88"/>
                </a:cubicBezTo>
                <a:cubicBezTo>
                  <a:pt x="156" y="89"/>
                  <a:pt x="152" y="94"/>
                  <a:pt x="152" y="99"/>
                </a:cubicBezTo>
                <a:cubicBezTo>
                  <a:pt x="152" y="104"/>
                  <a:pt x="156" y="109"/>
                  <a:pt x="161" y="110"/>
                </a:cubicBezTo>
                <a:cubicBezTo>
                  <a:pt x="160" y="110"/>
                  <a:pt x="160" y="110"/>
                  <a:pt x="160" y="110"/>
                </a:cubicBezTo>
                <a:cubicBezTo>
                  <a:pt x="153" y="110"/>
                  <a:pt x="148" y="115"/>
                  <a:pt x="148" y="121"/>
                </a:cubicBezTo>
                <a:cubicBezTo>
                  <a:pt x="148" y="126"/>
                  <a:pt x="152" y="130"/>
                  <a:pt x="157" y="132"/>
                </a:cubicBezTo>
                <a:cubicBezTo>
                  <a:pt x="156" y="132"/>
                  <a:pt x="156" y="132"/>
                  <a:pt x="156" y="132"/>
                </a:cubicBezTo>
                <a:cubicBezTo>
                  <a:pt x="149" y="132"/>
                  <a:pt x="144" y="137"/>
                  <a:pt x="144" y="143"/>
                </a:cubicBezTo>
                <a:cubicBezTo>
                  <a:pt x="144" y="149"/>
                  <a:pt x="149" y="154"/>
                  <a:pt x="156" y="154"/>
                </a:cubicBezTo>
                <a:cubicBezTo>
                  <a:pt x="167" y="154"/>
                  <a:pt x="167" y="154"/>
                  <a:pt x="167" y="154"/>
                </a:cubicBezTo>
                <a:cubicBezTo>
                  <a:pt x="179" y="154"/>
                  <a:pt x="179" y="154"/>
                  <a:pt x="179" y="154"/>
                </a:cubicBezTo>
                <a:cubicBezTo>
                  <a:pt x="185" y="154"/>
                  <a:pt x="191" y="149"/>
                  <a:pt x="191" y="143"/>
                </a:cubicBezTo>
                <a:cubicBezTo>
                  <a:pt x="191" y="137"/>
                  <a:pt x="187" y="133"/>
                  <a:pt x="181" y="132"/>
                </a:cubicBezTo>
                <a:cubicBezTo>
                  <a:pt x="186" y="132"/>
                  <a:pt x="186" y="132"/>
                  <a:pt x="186" y="132"/>
                </a:cubicBezTo>
                <a:cubicBezTo>
                  <a:pt x="193" y="132"/>
                  <a:pt x="198" y="127"/>
                  <a:pt x="198" y="121"/>
                </a:cubicBezTo>
                <a:cubicBezTo>
                  <a:pt x="198" y="115"/>
                  <a:pt x="194" y="111"/>
                  <a:pt x="189" y="110"/>
                </a:cubicBezTo>
                <a:cubicBezTo>
                  <a:pt x="190" y="110"/>
                  <a:pt x="190" y="110"/>
                  <a:pt x="190" y="110"/>
                </a:cubicBezTo>
                <a:cubicBezTo>
                  <a:pt x="197" y="110"/>
                  <a:pt x="202" y="105"/>
                  <a:pt x="202" y="99"/>
                </a:cubicBezTo>
                <a:moveTo>
                  <a:pt x="0" y="67"/>
                </a:moveTo>
                <a:cubicBezTo>
                  <a:pt x="53" y="67"/>
                  <a:pt x="53" y="67"/>
                  <a:pt x="53" y="67"/>
                </a:cubicBezTo>
                <a:cubicBezTo>
                  <a:pt x="53" y="169"/>
                  <a:pt x="53" y="169"/>
                  <a:pt x="53" y="169"/>
                </a:cubicBezTo>
                <a:cubicBezTo>
                  <a:pt x="0" y="169"/>
                  <a:pt x="0" y="169"/>
                  <a:pt x="0" y="169"/>
                </a:cubicBezTo>
                <a:lnTo>
                  <a:pt x="0" y="67"/>
                </a:lnTo>
                <a:close/>
                <a:moveTo>
                  <a:pt x="32" y="153"/>
                </a:moveTo>
                <a:cubicBezTo>
                  <a:pt x="32" y="156"/>
                  <a:pt x="35" y="159"/>
                  <a:pt x="38" y="159"/>
                </a:cubicBezTo>
                <a:cubicBezTo>
                  <a:pt x="42" y="159"/>
                  <a:pt x="45" y="156"/>
                  <a:pt x="45" y="153"/>
                </a:cubicBezTo>
                <a:cubicBezTo>
                  <a:pt x="45" y="149"/>
                  <a:pt x="42" y="146"/>
                  <a:pt x="38" y="146"/>
                </a:cubicBezTo>
                <a:cubicBezTo>
                  <a:pt x="35" y="146"/>
                  <a:pt x="32" y="149"/>
                  <a:pt x="32" y="153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0" name="Freeform 39">
            <a:extLst>
              <a:ext uri="{FF2B5EF4-FFF2-40B4-BE49-F238E27FC236}">
                <a16:creationId xmlns:a16="http://schemas.microsoft.com/office/drawing/2014/main" id="{F4A707FB-848E-479C-85D2-2FA1C2418FE7}"/>
              </a:ext>
            </a:extLst>
          </p:cNvPr>
          <p:cNvSpPr>
            <a:spLocks/>
          </p:cNvSpPr>
          <p:nvPr/>
        </p:nvSpPr>
        <p:spPr bwMode="auto">
          <a:xfrm>
            <a:off x="6113674" y="3458427"/>
            <a:ext cx="414677" cy="613001"/>
          </a:xfrm>
          <a:custGeom>
            <a:avLst/>
            <a:gdLst>
              <a:gd name="T0" fmla="*/ 128 w 136"/>
              <a:gd name="T1" fmla="*/ 185 h 201"/>
              <a:gd name="T2" fmla="*/ 117 w 136"/>
              <a:gd name="T3" fmla="*/ 177 h 201"/>
              <a:gd name="T4" fmla="*/ 117 w 136"/>
              <a:gd name="T5" fmla="*/ 155 h 201"/>
              <a:gd name="T6" fmla="*/ 126 w 136"/>
              <a:gd name="T7" fmla="*/ 150 h 201"/>
              <a:gd name="T8" fmla="*/ 110 w 136"/>
              <a:gd name="T9" fmla="*/ 142 h 201"/>
              <a:gd name="T10" fmla="*/ 111 w 136"/>
              <a:gd name="T11" fmla="*/ 103 h 201"/>
              <a:gd name="T12" fmla="*/ 112 w 136"/>
              <a:gd name="T13" fmla="*/ 91 h 201"/>
              <a:gd name="T14" fmla="*/ 42 w 136"/>
              <a:gd name="T15" fmla="*/ 6 h 201"/>
              <a:gd name="T16" fmla="*/ 9 w 136"/>
              <a:gd name="T17" fmla="*/ 22 h 201"/>
              <a:gd name="T18" fmla="*/ 8 w 136"/>
              <a:gd name="T19" fmla="*/ 33 h 201"/>
              <a:gd name="T20" fmla="*/ 22 w 136"/>
              <a:gd name="T21" fmla="*/ 30 h 201"/>
              <a:gd name="T22" fmla="*/ 22 w 136"/>
              <a:gd name="T23" fmla="*/ 30 h 201"/>
              <a:gd name="T24" fmla="*/ 10 w 136"/>
              <a:gd name="T25" fmla="*/ 55 h 201"/>
              <a:gd name="T26" fmla="*/ 3 w 136"/>
              <a:gd name="T27" fmla="*/ 78 h 201"/>
              <a:gd name="T28" fmla="*/ 19 w 136"/>
              <a:gd name="T29" fmla="*/ 84 h 201"/>
              <a:gd name="T30" fmla="*/ 33 w 136"/>
              <a:gd name="T31" fmla="*/ 69 h 201"/>
              <a:gd name="T32" fmla="*/ 44 w 136"/>
              <a:gd name="T33" fmla="*/ 90 h 201"/>
              <a:gd name="T34" fmla="*/ 20 w 136"/>
              <a:gd name="T35" fmla="*/ 124 h 201"/>
              <a:gd name="T36" fmla="*/ 23 w 136"/>
              <a:gd name="T37" fmla="*/ 135 h 201"/>
              <a:gd name="T38" fmla="*/ 25 w 136"/>
              <a:gd name="T39" fmla="*/ 137 h 201"/>
              <a:gd name="T40" fmla="*/ 27 w 136"/>
              <a:gd name="T41" fmla="*/ 139 h 201"/>
              <a:gd name="T42" fmla="*/ 29 w 136"/>
              <a:gd name="T43" fmla="*/ 141 h 201"/>
              <a:gd name="T44" fmla="*/ 30 w 136"/>
              <a:gd name="T45" fmla="*/ 142 h 201"/>
              <a:gd name="T46" fmla="*/ 23 w 136"/>
              <a:gd name="T47" fmla="*/ 142 h 201"/>
              <a:gd name="T48" fmla="*/ 11 w 136"/>
              <a:gd name="T49" fmla="*/ 150 h 201"/>
              <a:gd name="T50" fmla="*/ 13 w 136"/>
              <a:gd name="T51" fmla="*/ 154 h 201"/>
              <a:gd name="T52" fmla="*/ 16 w 136"/>
              <a:gd name="T53" fmla="*/ 155 h 201"/>
              <a:gd name="T54" fmla="*/ 20 w 136"/>
              <a:gd name="T55" fmla="*/ 155 h 201"/>
              <a:gd name="T56" fmla="*/ 20 w 136"/>
              <a:gd name="T57" fmla="*/ 177 h 201"/>
              <a:gd name="T58" fmla="*/ 20 w 136"/>
              <a:gd name="T59" fmla="*/ 177 h 201"/>
              <a:gd name="T60" fmla="*/ 9 w 136"/>
              <a:gd name="T61" fmla="*/ 187 h 201"/>
              <a:gd name="T62" fmla="*/ 7 w 136"/>
              <a:gd name="T63" fmla="*/ 189 h 201"/>
              <a:gd name="T64" fmla="*/ 6 w 136"/>
              <a:gd name="T65" fmla="*/ 190 h 201"/>
              <a:gd name="T66" fmla="*/ 5 w 136"/>
              <a:gd name="T67" fmla="*/ 190 h 201"/>
              <a:gd name="T68" fmla="*/ 4 w 136"/>
              <a:gd name="T69" fmla="*/ 191 h 201"/>
              <a:gd name="T70" fmla="*/ 4 w 136"/>
              <a:gd name="T71" fmla="*/ 191 h 201"/>
              <a:gd name="T72" fmla="*/ 3 w 136"/>
              <a:gd name="T73" fmla="*/ 193 h 201"/>
              <a:gd name="T74" fmla="*/ 2 w 136"/>
              <a:gd name="T75" fmla="*/ 193 h 201"/>
              <a:gd name="T76" fmla="*/ 2 w 136"/>
              <a:gd name="T77" fmla="*/ 194 h 201"/>
              <a:gd name="T78" fmla="*/ 2 w 136"/>
              <a:gd name="T79" fmla="*/ 195 h 201"/>
              <a:gd name="T80" fmla="*/ 2 w 136"/>
              <a:gd name="T81" fmla="*/ 197 h 201"/>
              <a:gd name="T82" fmla="*/ 2 w 136"/>
              <a:gd name="T83" fmla="*/ 198 h 201"/>
              <a:gd name="T84" fmla="*/ 2 w 136"/>
              <a:gd name="T85" fmla="*/ 199 h 201"/>
              <a:gd name="T86" fmla="*/ 3 w 136"/>
              <a:gd name="T87" fmla="*/ 200 h 201"/>
              <a:gd name="T88" fmla="*/ 6 w 136"/>
              <a:gd name="T89" fmla="*/ 201 h 201"/>
              <a:gd name="T90" fmla="*/ 52 w 136"/>
              <a:gd name="T91" fmla="*/ 201 h 201"/>
              <a:gd name="T92" fmla="*/ 136 w 136"/>
              <a:gd name="T93" fmla="*/ 196 h 2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136" h="201">
                <a:moveTo>
                  <a:pt x="128" y="188"/>
                </a:moveTo>
                <a:cubicBezTo>
                  <a:pt x="128" y="187"/>
                  <a:pt x="128" y="187"/>
                  <a:pt x="128" y="185"/>
                </a:cubicBezTo>
                <a:cubicBezTo>
                  <a:pt x="128" y="182"/>
                  <a:pt x="124" y="177"/>
                  <a:pt x="117" y="177"/>
                </a:cubicBezTo>
                <a:cubicBezTo>
                  <a:pt x="117" y="177"/>
                  <a:pt x="117" y="177"/>
                  <a:pt x="117" y="177"/>
                </a:cubicBezTo>
                <a:cubicBezTo>
                  <a:pt x="115" y="174"/>
                  <a:pt x="111" y="170"/>
                  <a:pt x="111" y="165"/>
                </a:cubicBezTo>
                <a:cubicBezTo>
                  <a:pt x="111" y="161"/>
                  <a:pt x="115" y="157"/>
                  <a:pt x="117" y="155"/>
                </a:cubicBezTo>
                <a:cubicBezTo>
                  <a:pt x="120" y="155"/>
                  <a:pt x="121" y="155"/>
                  <a:pt x="122" y="155"/>
                </a:cubicBezTo>
                <a:cubicBezTo>
                  <a:pt x="123" y="155"/>
                  <a:pt x="126" y="154"/>
                  <a:pt x="126" y="150"/>
                </a:cubicBezTo>
                <a:cubicBezTo>
                  <a:pt x="126" y="147"/>
                  <a:pt x="122" y="142"/>
                  <a:pt x="114" y="142"/>
                </a:cubicBezTo>
                <a:cubicBezTo>
                  <a:pt x="113" y="142"/>
                  <a:pt x="112" y="142"/>
                  <a:pt x="110" y="142"/>
                </a:cubicBezTo>
                <a:cubicBezTo>
                  <a:pt x="123" y="132"/>
                  <a:pt x="123" y="132"/>
                  <a:pt x="123" y="132"/>
                </a:cubicBezTo>
                <a:cubicBezTo>
                  <a:pt x="123" y="132"/>
                  <a:pt x="111" y="115"/>
                  <a:pt x="111" y="103"/>
                </a:cubicBezTo>
                <a:cubicBezTo>
                  <a:pt x="111" y="103"/>
                  <a:pt x="111" y="103"/>
                  <a:pt x="111" y="102"/>
                </a:cubicBezTo>
                <a:cubicBezTo>
                  <a:pt x="111" y="99"/>
                  <a:pt x="111" y="95"/>
                  <a:pt x="112" y="91"/>
                </a:cubicBezTo>
                <a:cubicBezTo>
                  <a:pt x="112" y="79"/>
                  <a:pt x="113" y="53"/>
                  <a:pt x="102" y="33"/>
                </a:cubicBezTo>
                <a:cubicBezTo>
                  <a:pt x="91" y="12"/>
                  <a:pt x="69" y="0"/>
                  <a:pt x="42" y="6"/>
                </a:cubicBezTo>
                <a:cubicBezTo>
                  <a:pt x="30" y="9"/>
                  <a:pt x="21" y="16"/>
                  <a:pt x="16" y="22"/>
                </a:cubicBezTo>
                <a:cubicBezTo>
                  <a:pt x="9" y="22"/>
                  <a:pt x="9" y="22"/>
                  <a:pt x="9" y="22"/>
                </a:cubicBezTo>
                <a:cubicBezTo>
                  <a:pt x="11" y="23"/>
                  <a:pt x="12" y="24"/>
                  <a:pt x="13" y="25"/>
                </a:cubicBezTo>
                <a:cubicBezTo>
                  <a:pt x="9" y="29"/>
                  <a:pt x="8" y="33"/>
                  <a:pt x="8" y="33"/>
                </a:cubicBezTo>
                <a:cubicBezTo>
                  <a:pt x="20" y="33"/>
                  <a:pt x="20" y="33"/>
                  <a:pt x="20" y="33"/>
                </a:cubicBezTo>
                <a:cubicBezTo>
                  <a:pt x="22" y="31"/>
                  <a:pt x="22" y="30"/>
                  <a:pt x="22" y="30"/>
                </a:cubicBezTo>
                <a:cubicBezTo>
                  <a:pt x="21" y="29"/>
                  <a:pt x="20" y="29"/>
                  <a:pt x="19" y="28"/>
                </a:cubicBezTo>
                <a:cubicBezTo>
                  <a:pt x="22" y="30"/>
                  <a:pt x="22" y="30"/>
                  <a:pt x="22" y="30"/>
                </a:cubicBezTo>
                <a:cubicBezTo>
                  <a:pt x="22" y="30"/>
                  <a:pt x="13" y="43"/>
                  <a:pt x="12" y="44"/>
                </a:cubicBezTo>
                <a:cubicBezTo>
                  <a:pt x="12" y="45"/>
                  <a:pt x="12" y="52"/>
                  <a:pt x="10" y="55"/>
                </a:cubicBezTo>
                <a:cubicBezTo>
                  <a:pt x="9" y="57"/>
                  <a:pt x="2" y="69"/>
                  <a:pt x="1" y="70"/>
                </a:cubicBezTo>
                <a:cubicBezTo>
                  <a:pt x="0" y="71"/>
                  <a:pt x="2" y="75"/>
                  <a:pt x="3" y="78"/>
                </a:cubicBezTo>
                <a:cubicBezTo>
                  <a:pt x="5" y="81"/>
                  <a:pt x="7" y="82"/>
                  <a:pt x="9" y="82"/>
                </a:cubicBezTo>
                <a:cubicBezTo>
                  <a:pt x="12" y="83"/>
                  <a:pt x="18" y="84"/>
                  <a:pt x="19" y="84"/>
                </a:cubicBezTo>
                <a:cubicBezTo>
                  <a:pt x="20" y="85"/>
                  <a:pt x="24" y="83"/>
                  <a:pt x="25" y="82"/>
                </a:cubicBezTo>
                <a:cubicBezTo>
                  <a:pt x="26" y="81"/>
                  <a:pt x="29" y="72"/>
                  <a:pt x="33" y="69"/>
                </a:cubicBezTo>
                <a:cubicBezTo>
                  <a:pt x="37" y="66"/>
                  <a:pt x="43" y="65"/>
                  <a:pt x="47" y="64"/>
                </a:cubicBezTo>
                <a:cubicBezTo>
                  <a:pt x="48" y="68"/>
                  <a:pt x="49" y="82"/>
                  <a:pt x="44" y="90"/>
                </a:cubicBezTo>
                <a:cubicBezTo>
                  <a:pt x="36" y="103"/>
                  <a:pt x="23" y="117"/>
                  <a:pt x="20" y="123"/>
                </a:cubicBezTo>
                <a:cubicBezTo>
                  <a:pt x="20" y="123"/>
                  <a:pt x="20" y="123"/>
                  <a:pt x="20" y="124"/>
                </a:cubicBezTo>
                <a:cubicBezTo>
                  <a:pt x="17" y="129"/>
                  <a:pt x="18" y="133"/>
                  <a:pt x="18" y="133"/>
                </a:cubicBezTo>
                <a:cubicBezTo>
                  <a:pt x="18" y="133"/>
                  <a:pt x="21" y="134"/>
                  <a:pt x="23" y="135"/>
                </a:cubicBezTo>
                <a:cubicBezTo>
                  <a:pt x="24" y="136"/>
                  <a:pt x="25" y="136"/>
                  <a:pt x="25" y="137"/>
                </a:cubicBezTo>
                <a:cubicBezTo>
                  <a:pt x="25" y="137"/>
                  <a:pt x="25" y="137"/>
                  <a:pt x="25" y="137"/>
                </a:cubicBezTo>
                <a:cubicBezTo>
                  <a:pt x="26" y="137"/>
                  <a:pt x="27" y="138"/>
                  <a:pt x="27" y="139"/>
                </a:cubicBezTo>
                <a:cubicBezTo>
                  <a:pt x="27" y="139"/>
                  <a:pt x="27" y="139"/>
                  <a:pt x="27" y="139"/>
                </a:cubicBezTo>
                <a:cubicBezTo>
                  <a:pt x="28" y="139"/>
                  <a:pt x="28" y="140"/>
                  <a:pt x="28" y="140"/>
                </a:cubicBezTo>
                <a:cubicBezTo>
                  <a:pt x="29" y="140"/>
                  <a:pt x="29" y="140"/>
                  <a:pt x="29" y="141"/>
                </a:cubicBezTo>
                <a:cubicBezTo>
                  <a:pt x="29" y="141"/>
                  <a:pt x="29" y="142"/>
                  <a:pt x="30" y="142"/>
                </a:cubicBezTo>
                <a:cubicBezTo>
                  <a:pt x="30" y="142"/>
                  <a:pt x="30" y="142"/>
                  <a:pt x="30" y="142"/>
                </a:cubicBezTo>
                <a:cubicBezTo>
                  <a:pt x="27" y="142"/>
                  <a:pt x="25" y="142"/>
                  <a:pt x="24" y="142"/>
                </a:cubicBezTo>
                <a:cubicBezTo>
                  <a:pt x="23" y="142"/>
                  <a:pt x="23" y="142"/>
                  <a:pt x="23" y="142"/>
                </a:cubicBezTo>
                <a:cubicBezTo>
                  <a:pt x="20" y="142"/>
                  <a:pt x="17" y="143"/>
                  <a:pt x="15" y="145"/>
                </a:cubicBezTo>
                <a:cubicBezTo>
                  <a:pt x="12" y="146"/>
                  <a:pt x="11" y="149"/>
                  <a:pt x="11" y="150"/>
                </a:cubicBezTo>
                <a:cubicBezTo>
                  <a:pt x="11" y="152"/>
                  <a:pt x="12" y="154"/>
                  <a:pt x="13" y="154"/>
                </a:cubicBezTo>
                <a:cubicBezTo>
                  <a:pt x="13" y="154"/>
                  <a:pt x="13" y="154"/>
                  <a:pt x="13" y="154"/>
                </a:cubicBezTo>
                <a:cubicBezTo>
                  <a:pt x="14" y="155"/>
                  <a:pt x="15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6" y="155"/>
                  <a:pt x="16" y="155"/>
                </a:cubicBezTo>
                <a:cubicBezTo>
                  <a:pt x="16" y="155"/>
                  <a:pt x="18" y="155"/>
                  <a:pt x="20" y="155"/>
                </a:cubicBezTo>
                <a:cubicBezTo>
                  <a:pt x="23" y="157"/>
                  <a:pt x="26" y="161"/>
                  <a:pt x="26" y="165"/>
                </a:cubicBezTo>
                <a:cubicBezTo>
                  <a:pt x="26" y="170"/>
                  <a:pt x="23" y="174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20" y="177"/>
                  <a:pt x="20" y="177"/>
                  <a:pt x="20" y="177"/>
                </a:cubicBezTo>
                <a:cubicBezTo>
                  <a:pt x="14" y="177"/>
                  <a:pt x="9" y="182"/>
                  <a:pt x="9" y="185"/>
                </a:cubicBezTo>
                <a:cubicBezTo>
                  <a:pt x="9" y="186"/>
                  <a:pt x="9" y="187"/>
                  <a:pt x="9" y="187"/>
                </a:cubicBezTo>
                <a:cubicBezTo>
                  <a:pt x="10" y="187"/>
                  <a:pt x="10" y="188"/>
                  <a:pt x="10" y="188"/>
                </a:cubicBezTo>
                <a:cubicBezTo>
                  <a:pt x="9" y="188"/>
                  <a:pt x="8" y="189"/>
                  <a:pt x="7" y="189"/>
                </a:cubicBezTo>
                <a:cubicBezTo>
                  <a:pt x="6" y="189"/>
                  <a:pt x="6" y="189"/>
                  <a:pt x="6" y="189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6" y="190"/>
                  <a:pt x="6" y="190"/>
                </a:cubicBezTo>
                <a:cubicBezTo>
                  <a:pt x="6" y="190"/>
                  <a:pt x="5" y="190"/>
                  <a:pt x="5" y="190"/>
                </a:cubicBezTo>
                <a:cubicBezTo>
                  <a:pt x="5" y="190"/>
                  <a:pt x="5" y="190"/>
                  <a:pt x="5" y="190"/>
                </a:cubicBezTo>
                <a:cubicBezTo>
                  <a:pt x="5" y="190"/>
                  <a:pt x="5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4" y="191"/>
                  <a:pt x="4" y="191"/>
                  <a:pt x="4" y="191"/>
                </a:cubicBezTo>
                <a:cubicBezTo>
                  <a:pt x="3" y="192"/>
                  <a:pt x="3" y="192"/>
                  <a:pt x="3" y="192"/>
                </a:cubicBezTo>
                <a:cubicBezTo>
                  <a:pt x="3" y="192"/>
                  <a:pt x="3" y="192"/>
                  <a:pt x="3" y="193"/>
                </a:cubicBezTo>
                <a:cubicBezTo>
                  <a:pt x="3" y="193"/>
                  <a:pt x="3" y="193"/>
                  <a:pt x="2" y="193"/>
                </a:cubicBezTo>
                <a:cubicBezTo>
                  <a:pt x="2" y="193"/>
                  <a:pt x="2" y="193"/>
                  <a:pt x="2" y="193"/>
                </a:cubicBezTo>
                <a:cubicBezTo>
                  <a:pt x="2" y="193"/>
                  <a:pt x="2" y="194"/>
                  <a:pt x="2" y="194"/>
                </a:cubicBezTo>
                <a:cubicBezTo>
                  <a:pt x="2" y="194"/>
                  <a:pt x="2" y="194"/>
                  <a:pt x="2" y="194"/>
                </a:cubicBezTo>
                <a:cubicBezTo>
                  <a:pt x="2" y="194"/>
                  <a:pt x="2" y="194"/>
                  <a:pt x="2" y="195"/>
                </a:cubicBezTo>
                <a:cubicBezTo>
                  <a:pt x="2" y="195"/>
                  <a:pt x="2" y="195"/>
                  <a:pt x="2" y="195"/>
                </a:cubicBezTo>
                <a:cubicBezTo>
                  <a:pt x="1" y="195"/>
                  <a:pt x="1" y="196"/>
                  <a:pt x="1" y="196"/>
                </a:cubicBezTo>
                <a:cubicBezTo>
                  <a:pt x="1" y="196"/>
                  <a:pt x="2" y="197"/>
                  <a:pt x="2" y="197"/>
                </a:cubicBezTo>
                <a:cubicBezTo>
                  <a:pt x="2" y="197"/>
                  <a:pt x="2" y="198"/>
                  <a:pt x="2" y="198"/>
                </a:cubicBezTo>
                <a:cubicBezTo>
                  <a:pt x="2" y="198"/>
                  <a:pt x="2" y="198"/>
                  <a:pt x="2" y="198"/>
                </a:cubicBezTo>
                <a:cubicBezTo>
                  <a:pt x="2" y="198"/>
                  <a:pt x="2" y="198"/>
                  <a:pt x="2" y="199"/>
                </a:cubicBezTo>
                <a:cubicBezTo>
                  <a:pt x="2" y="199"/>
                  <a:pt x="2" y="199"/>
                  <a:pt x="2" y="199"/>
                </a:cubicBezTo>
                <a:cubicBezTo>
                  <a:pt x="3" y="199"/>
                  <a:pt x="3" y="199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3" y="200"/>
                  <a:pt x="3" y="200"/>
                  <a:pt x="3" y="200"/>
                </a:cubicBezTo>
                <a:cubicBezTo>
                  <a:pt x="4" y="201"/>
                  <a:pt x="5" y="201"/>
                  <a:pt x="6" y="201"/>
                </a:cubicBezTo>
                <a:cubicBezTo>
                  <a:pt x="6" y="201"/>
                  <a:pt x="6" y="201"/>
                  <a:pt x="6" y="201"/>
                </a:cubicBezTo>
                <a:cubicBezTo>
                  <a:pt x="7" y="201"/>
                  <a:pt x="28" y="201"/>
                  <a:pt x="52" y="201"/>
                </a:cubicBezTo>
                <a:cubicBezTo>
                  <a:pt x="87" y="201"/>
                  <a:pt x="130" y="201"/>
                  <a:pt x="131" y="201"/>
                </a:cubicBezTo>
                <a:cubicBezTo>
                  <a:pt x="133" y="201"/>
                  <a:pt x="136" y="200"/>
                  <a:pt x="136" y="196"/>
                </a:cubicBezTo>
                <a:cubicBezTo>
                  <a:pt x="136" y="193"/>
                  <a:pt x="133" y="189"/>
                  <a:pt x="128" y="188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1" name="Freeform 47">
            <a:extLst>
              <a:ext uri="{FF2B5EF4-FFF2-40B4-BE49-F238E27FC236}">
                <a16:creationId xmlns:a16="http://schemas.microsoft.com/office/drawing/2014/main" id="{B74E2343-F93E-4A07-935E-050CECDE96AC}"/>
              </a:ext>
            </a:extLst>
          </p:cNvPr>
          <p:cNvSpPr>
            <a:spLocks noEditPoints="1"/>
          </p:cNvSpPr>
          <p:nvPr/>
        </p:nvSpPr>
        <p:spPr bwMode="auto">
          <a:xfrm>
            <a:off x="9175912" y="3456495"/>
            <a:ext cx="578230" cy="616865"/>
          </a:xfrm>
          <a:custGeom>
            <a:avLst/>
            <a:gdLst>
              <a:gd name="T0" fmla="*/ 34 w 190"/>
              <a:gd name="T1" fmla="*/ 145 h 202"/>
              <a:gd name="T2" fmla="*/ 78 w 190"/>
              <a:gd name="T3" fmla="*/ 30 h 202"/>
              <a:gd name="T4" fmla="*/ 181 w 190"/>
              <a:gd name="T5" fmla="*/ 60 h 202"/>
              <a:gd name="T6" fmla="*/ 127 w 190"/>
              <a:gd name="T7" fmla="*/ 109 h 202"/>
              <a:gd name="T8" fmla="*/ 69 w 190"/>
              <a:gd name="T9" fmla="*/ 39 h 202"/>
              <a:gd name="T10" fmla="*/ 78 w 190"/>
              <a:gd name="T11" fmla="*/ 47 h 202"/>
              <a:gd name="T12" fmla="*/ 127 w 190"/>
              <a:gd name="T13" fmla="*/ 103 h 202"/>
              <a:gd name="T14" fmla="*/ 173 w 190"/>
              <a:gd name="T15" fmla="*/ 75 h 202"/>
              <a:gd name="T16" fmla="*/ 177 w 190"/>
              <a:gd name="T17" fmla="*/ 65 h 202"/>
              <a:gd name="T18" fmla="*/ 175 w 190"/>
              <a:gd name="T19" fmla="*/ 69 h 202"/>
              <a:gd name="T20" fmla="*/ 78 w 190"/>
              <a:gd name="T21" fmla="*/ 44 h 202"/>
              <a:gd name="T22" fmla="*/ 79 w 190"/>
              <a:gd name="T23" fmla="*/ 36 h 202"/>
              <a:gd name="T24" fmla="*/ 76 w 190"/>
              <a:gd name="T25" fmla="*/ 46 h 202"/>
              <a:gd name="T26" fmla="*/ 96 w 190"/>
              <a:gd name="T27" fmla="*/ 64 h 202"/>
              <a:gd name="T28" fmla="*/ 143 w 190"/>
              <a:gd name="T29" fmla="*/ 187 h 202"/>
              <a:gd name="T30" fmla="*/ 190 w 190"/>
              <a:gd name="T31" fmla="*/ 185 h 202"/>
              <a:gd name="T32" fmla="*/ 121 w 190"/>
              <a:gd name="T33" fmla="*/ 197 h 202"/>
              <a:gd name="T34" fmla="*/ 93 w 190"/>
              <a:gd name="T35" fmla="*/ 173 h 202"/>
              <a:gd name="T36" fmla="*/ 87 w 190"/>
              <a:gd name="T37" fmla="*/ 150 h 202"/>
              <a:gd name="T38" fmla="*/ 127 w 190"/>
              <a:gd name="T39" fmla="*/ 113 h 202"/>
              <a:gd name="T40" fmla="*/ 189 w 190"/>
              <a:gd name="T41" fmla="*/ 142 h 202"/>
              <a:gd name="T42" fmla="*/ 190 w 190"/>
              <a:gd name="T43" fmla="*/ 185 h 202"/>
              <a:gd name="T44" fmla="*/ 179 w 190"/>
              <a:gd name="T45" fmla="*/ 139 h 202"/>
              <a:gd name="T46" fmla="*/ 180 w 190"/>
              <a:gd name="T47" fmla="*/ 143 h 202"/>
              <a:gd name="T48" fmla="*/ 92 w 190"/>
              <a:gd name="T49" fmla="*/ 159 h 202"/>
              <a:gd name="T50" fmla="*/ 89 w 190"/>
              <a:gd name="T51" fmla="*/ 160 h 202"/>
              <a:gd name="T52" fmla="*/ 94 w 190"/>
              <a:gd name="T53" fmla="*/ 164 h 202"/>
              <a:gd name="T54" fmla="*/ 136 w 190"/>
              <a:gd name="T55" fmla="*/ 194 h 202"/>
              <a:gd name="T56" fmla="*/ 179 w 190"/>
              <a:gd name="T57" fmla="*/ 148 h 202"/>
              <a:gd name="T58" fmla="*/ 183 w 190"/>
              <a:gd name="T59" fmla="*/ 143 h 202"/>
              <a:gd name="T60" fmla="*/ 52 w 190"/>
              <a:gd name="T61" fmla="*/ 165 h 202"/>
              <a:gd name="T62" fmla="*/ 12 w 190"/>
              <a:gd name="T63" fmla="*/ 140 h 202"/>
              <a:gd name="T64" fmla="*/ 7 w 190"/>
              <a:gd name="T65" fmla="*/ 137 h 202"/>
              <a:gd name="T66" fmla="*/ 8 w 190"/>
              <a:gd name="T67" fmla="*/ 132 h 202"/>
              <a:gd name="T68" fmla="*/ 11 w 190"/>
              <a:gd name="T69" fmla="*/ 139 h 202"/>
              <a:gd name="T70" fmla="*/ 95 w 190"/>
              <a:gd name="T71" fmla="*/ 109 h 202"/>
              <a:gd name="T72" fmla="*/ 98 w 190"/>
              <a:gd name="T73" fmla="*/ 109 h 202"/>
              <a:gd name="T74" fmla="*/ 95 w 190"/>
              <a:gd name="T75" fmla="*/ 115 h 202"/>
              <a:gd name="T76" fmla="*/ 104 w 190"/>
              <a:gd name="T77" fmla="*/ 109 h 202"/>
              <a:gd name="T78" fmla="*/ 52 w 190"/>
              <a:gd name="T79" fmla="*/ 73 h 202"/>
              <a:gd name="T80" fmla="*/ 2 w 190"/>
              <a:gd name="T81" fmla="*/ 129 h 202"/>
              <a:gd name="T82" fmla="*/ 52 w 190"/>
              <a:gd name="T83" fmla="*/ 171 h 202"/>
              <a:gd name="T84" fmla="*/ 79 w 190"/>
              <a:gd name="T85" fmla="*/ 162 h 2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90" h="202">
                <a:moveTo>
                  <a:pt x="80" y="130"/>
                </a:moveTo>
                <a:cubicBezTo>
                  <a:pt x="83" y="141"/>
                  <a:pt x="76" y="153"/>
                  <a:pt x="63" y="157"/>
                </a:cubicBezTo>
                <a:cubicBezTo>
                  <a:pt x="50" y="161"/>
                  <a:pt x="37" y="155"/>
                  <a:pt x="34" y="145"/>
                </a:cubicBezTo>
                <a:lnTo>
                  <a:pt x="80" y="130"/>
                </a:lnTo>
                <a:close/>
                <a:moveTo>
                  <a:pt x="69" y="39"/>
                </a:moveTo>
                <a:cubicBezTo>
                  <a:pt x="70" y="34"/>
                  <a:pt x="74" y="30"/>
                  <a:pt x="78" y="30"/>
                </a:cubicBezTo>
                <a:cubicBezTo>
                  <a:pt x="88" y="12"/>
                  <a:pt x="106" y="0"/>
                  <a:pt x="126" y="0"/>
                </a:cubicBezTo>
                <a:cubicBezTo>
                  <a:pt x="132" y="0"/>
                  <a:pt x="137" y="1"/>
                  <a:pt x="142" y="3"/>
                </a:cubicBezTo>
                <a:cubicBezTo>
                  <a:pt x="167" y="10"/>
                  <a:pt x="183" y="34"/>
                  <a:pt x="181" y="60"/>
                </a:cubicBezTo>
                <a:cubicBezTo>
                  <a:pt x="184" y="62"/>
                  <a:pt x="185" y="67"/>
                  <a:pt x="184" y="72"/>
                </a:cubicBezTo>
                <a:cubicBezTo>
                  <a:pt x="182" y="78"/>
                  <a:pt x="178" y="81"/>
                  <a:pt x="174" y="81"/>
                </a:cubicBezTo>
                <a:cubicBezTo>
                  <a:pt x="164" y="98"/>
                  <a:pt x="146" y="109"/>
                  <a:pt x="127" y="109"/>
                </a:cubicBezTo>
                <a:cubicBezTo>
                  <a:pt x="121" y="109"/>
                  <a:pt x="116" y="108"/>
                  <a:pt x="111" y="107"/>
                </a:cubicBezTo>
                <a:cubicBezTo>
                  <a:pt x="87" y="100"/>
                  <a:pt x="71" y="77"/>
                  <a:pt x="72" y="51"/>
                </a:cubicBezTo>
                <a:cubicBezTo>
                  <a:pt x="69" y="49"/>
                  <a:pt x="67" y="44"/>
                  <a:pt x="69" y="39"/>
                </a:cubicBezTo>
                <a:close/>
                <a:moveTo>
                  <a:pt x="76" y="46"/>
                </a:moveTo>
                <a:cubicBezTo>
                  <a:pt x="76" y="46"/>
                  <a:pt x="76" y="46"/>
                  <a:pt x="76" y="46"/>
                </a:cubicBezTo>
                <a:cubicBezTo>
                  <a:pt x="77" y="46"/>
                  <a:pt x="78" y="46"/>
                  <a:pt x="78" y="47"/>
                </a:cubicBezTo>
                <a:cubicBezTo>
                  <a:pt x="78" y="47"/>
                  <a:pt x="79" y="48"/>
                  <a:pt x="79" y="49"/>
                </a:cubicBezTo>
                <a:cubicBezTo>
                  <a:pt x="76" y="72"/>
                  <a:pt x="90" y="94"/>
                  <a:pt x="113" y="101"/>
                </a:cubicBezTo>
                <a:cubicBezTo>
                  <a:pt x="117" y="102"/>
                  <a:pt x="122" y="103"/>
                  <a:pt x="127" y="103"/>
                </a:cubicBezTo>
                <a:cubicBezTo>
                  <a:pt x="145" y="103"/>
                  <a:pt x="162" y="92"/>
                  <a:pt x="170" y="75"/>
                </a:cubicBezTo>
                <a:cubicBezTo>
                  <a:pt x="170" y="75"/>
                  <a:pt x="171" y="74"/>
                  <a:pt x="171" y="74"/>
                </a:cubicBezTo>
                <a:cubicBezTo>
                  <a:pt x="172" y="74"/>
                  <a:pt x="173" y="74"/>
                  <a:pt x="173" y="75"/>
                </a:cubicBezTo>
                <a:cubicBezTo>
                  <a:pt x="173" y="75"/>
                  <a:pt x="174" y="75"/>
                  <a:pt x="174" y="75"/>
                </a:cubicBezTo>
                <a:cubicBezTo>
                  <a:pt x="175" y="75"/>
                  <a:pt x="177" y="73"/>
                  <a:pt x="178" y="71"/>
                </a:cubicBezTo>
                <a:cubicBezTo>
                  <a:pt x="179" y="68"/>
                  <a:pt x="178" y="65"/>
                  <a:pt x="177" y="65"/>
                </a:cubicBezTo>
                <a:cubicBezTo>
                  <a:pt x="177" y="65"/>
                  <a:pt x="176" y="65"/>
                  <a:pt x="176" y="65"/>
                </a:cubicBezTo>
                <a:cubicBezTo>
                  <a:pt x="176" y="65"/>
                  <a:pt x="176" y="65"/>
                  <a:pt x="176" y="65"/>
                </a:cubicBezTo>
                <a:cubicBezTo>
                  <a:pt x="175" y="66"/>
                  <a:pt x="175" y="67"/>
                  <a:pt x="175" y="69"/>
                </a:cubicBezTo>
                <a:cubicBezTo>
                  <a:pt x="174" y="70"/>
                  <a:pt x="174" y="71"/>
                  <a:pt x="174" y="72"/>
                </a:cubicBezTo>
                <a:cubicBezTo>
                  <a:pt x="155" y="63"/>
                  <a:pt x="141" y="46"/>
                  <a:pt x="135" y="27"/>
                </a:cubicBezTo>
                <a:cubicBezTo>
                  <a:pt x="119" y="40"/>
                  <a:pt x="99" y="46"/>
                  <a:pt x="78" y="44"/>
                </a:cubicBezTo>
                <a:cubicBezTo>
                  <a:pt x="78" y="43"/>
                  <a:pt x="78" y="42"/>
                  <a:pt x="79" y="41"/>
                </a:cubicBezTo>
                <a:cubicBezTo>
                  <a:pt x="79" y="39"/>
                  <a:pt x="79" y="38"/>
                  <a:pt x="80" y="37"/>
                </a:cubicBezTo>
                <a:cubicBezTo>
                  <a:pt x="80" y="36"/>
                  <a:pt x="79" y="36"/>
                  <a:pt x="79" y="36"/>
                </a:cubicBezTo>
                <a:cubicBezTo>
                  <a:pt x="79" y="36"/>
                  <a:pt x="79" y="36"/>
                  <a:pt x="79" y="36"/>
                </a:cubicBezTo>
                <a:cubicBezTo>
                  <a:pt x="77" y="36"/>
                  <a:pt x="76" y="38"/>
                  <a:pt x="75" y="40"/>
                </a:cubicBezTo>
                <a:cubicBezTo>
                  <a:pt x="74" y="43"/>
                  <a:pt x="75" y="46"/>
                  <a:pt x="76" y="46"/>
                </a:cubicBezTo>
                <a:close/>
                <a:moveTo>
                  <a:pt x="115" y="94"/>
                </a:moveTo>
                <a:cubicBezTo>
                  <a:pt x="130" y="98"/>
                  <a:pt x="144" y="91"/>
                  <a:pt x="147" y="79"/>
                </a:cubicBezTo>
                <a:cubicBezTo>
                  <a:pt x="96" y="64"/>
                  <a:pt x="96" y="64"/>
                  <a:pt x="96" y="64"/>
                </a:cubicBezTo>
                <a:cubicBezTo>
                  <a:pt x="92" y="76"/>
                  <a:pt x="101" y="89"/>
                  <a:pt x="115" y="94"/>
                </a:cubicBezTo>
                <a:close/>
                <a:moveTo>
                  <a:pt x="115" y="171"/>
                </a:moveTo>
                <a:cubicBezTo>
                  <a:pt x="117" y="182"/>
                  <a:pt x="130" y="189"/>
                  <a:pt x="143" y="187"/>
                </a:cubicBezTo>
                <a:cubicBezTo>
                  <a:pt x="156" y="184"/>
                  <a:pt x="165" y="173"/>
                  <a:pt x="163" y="162"/>
                </a:cubicBezTo>
                <a:lnTo>
                  <a:pt x="115" y="171"/>
                </a:lnTo>
                <a:close/>
                <a:moveTo>
                  <a:pt x="190" y="185"/>
                </a:moveTo>
                <a:cubicBezTo>
                  <a:pt x="167" y="189"/>
                  <a:pt x="167" y="189"/>
                  <a:pt x="167" y="189"/>
                </a:cubicBezTo>
                <a:cubicBezTo>
                  <a:pt x="160" y="194"/>
                  <a:pt x="153" y="197"/>
                  <a:pt x="145" y="199"/>
                </a:cubicBezTo>
                <a:cubicBezTo>
                  <a:pt x="137" y="200"/>
                  <a:pt x="129" y="200"/>
                  <a:pt x="121" y="197"/>
                </a:cubicBezTo>
                <a:cubicBezTo>
                  <a:pt x="98" y="202"/>
                  <a:pt x="98" y="202"/>
                  <a:pt x="98" y="202"/>
                </a:cubicBezTo>
                <a:cubicBezTo>
                  <a:pt x="98" y="200"/>
                  <a:pt x="98" y="200"/>
                  <a:pt x="98" y="200"/>
                </a:cubicBezTo>
                <a:cubicBezTo>
                  <a:pt x="98" y="200"/>
                  <a:pt x="97" y="198"/>
                  <a:pt x="93" y="173"/>
                </a:cubicBezTo>
                <a:cubicBezTo>
                  <a:pt x="92" y="172"/>
                  <a:pt x="92" y="171"/>
                  <a:pt x="91" y="171"/>
                </a:cubicBezTo>
                <a:cubicBezTo>
                  <a:pt x="88" y="170"/>
                  <a:pt x="84" y="166"/>
                  <a:pt x="83" y="161"/>
                </a:cubicBezTo>
                <a:cubicBezTo>
                  <a:pt x="83" y="157"/>
                  <a:pt x="84" y="152"/>
                  <a:pt x="87" y="150"/>
                </a:cubicBezTo>
                <a:cubicBezTo>
                  <a:pt x="87" y="134"/>
                  <a:pt x="96" y="119"/>
                  <a:pt x="109" y="110"/>
                </a:cubicBezTo>
                <a:cubicBezTo>
                  <a:pt x="109" y="111"/>
                  <a:pt x="110" y="111"/>
                  <a:pt x="110" y="111"/>
                </a:cubicBezTo>
                <a:cubicBezTo>
                  <a:pt x="115" y="112"/>
                  <a:pt x="121" y="113"/>
                  <a:pt x="127" y="113"/>
                </a:cubicBezTo>
                <a:cubicBezTo>
                  <a:pt x="136" y="113"/>
                  <a:pt x="146" y="110"/>
                  <a:pt x="155" y="106"/>
                </a:cubicBezTo>
                <a:cubicBezTo>
                  <a:pt x="167" y="111"/>
                  <a:pt x="176" y="120"/>
                  <a:pt x="181" y="133"/>
                </a:cubicBezTo>
                <a:cubicBezTo>
                  <a:pt x="185" y="133"/>
                  <a:pt x="188" y="137"/>
                  <a:pt x="189" y="142"/>
                </a:cubicBezTo>
                <a:cubicBezTo>
                  <a:pt x="190" y="147"/>
                  <a:pt x="188" y="151"/>
                  <a:pt x="185" y="153"/>
                </a:cubicBezTo>
                <a:cubicBezTo>
                  <a:pt x="185" y="154"/>
                  <a:pt x="185" y="155"/>
                  <a:pt x="185" y="156"/>
                </a:cubicBezTo>
                <a:lnTo>
                  <a:pt x="190" y="185"/>
                </a:lnTo>
                <a:close/>
                <a:moveTo>
                  <a:pt x="183" y="143"/>
                </a:moveTo>
                <a:cubicBezTo>
                  <a:pt x="183" y="140"/>
                  <a:pt x="181" y="139"/>
                  <a:pt x="180" y="139"/>
                </a:cubicBezTo>
                <a:cubicBezTo>
                  <a:pt x="180" y="139"/>
                  <a:pt x="180" y="139"/>
                  <a:pt x="179" y="139"/>
                </a:cubicBezTo>
                <a:cubicBezTo>
                  <a:pt x="179" y="139"/>
                  <a:pt x="179" y="139"/>
                  <a:pt x="179" y="139"/>
                </a:cubicBezTo>
                <a:cubicBezTo>
                  <a:pt x="180" y="140"/>
                  <a:pt x="180" y="141"/>
                  <a:pt x="180" y="143"/>
                </a:cubicBezTo>
                <a:cubicBezTo>
                  <a:pt x="180" y="143"/>
                  <a:pt x="180" y="143"/>
                  <a:pt x="180" y="143"/>
                </a:cubicBezTo>
                <a:cubicBezTo>
                  <a:pt x="166" y="141"/>
                  <a:pt x="153" y="134"/>
                  <a:pt x="143" y="123"/>
                </a:cubicBezTo>
                <a:cubicBezTo>
                  <a:pt x="134" y="143"/>
                  <a:pt x="116" y="159"/>
                  <a:pt x="93" y="163"/>
                </a:cubicBezTo>
                <a:cubicBezTo>
                  <a:pt x="93" y="162"/>
                  <a:pt x="92" y="160"/>
                  <a:pt x="92" y="159"/>
                </a:cubicBezTo>
                <a:cubicBezTo>
                  <a:pt x="92" y="158"/>
                  <a:pt x="92" y="157"/>
                  <a:pt x="92" y="155"/>
                </a:cubicBezTo>
                <a:cubicBezTo>
                  <a:pt x="91" y="155"/>
                  <a:pt x="91" y="155"/>
                  <a:pt x="91" y="155"/>
                </a:cubicBezTo>
                <a:cubicBezTo>
                  <a:pt x="90" y="156"/>
                  <a:pt x="89" y="158"/>
                  <a:pt x="89" y="160"/>
                </a:cubicBezTo>
                <a:cubicBezTo>
                  <a:pt x="90" y="163"/>
                  <a:pt x="91" y="164"/>
                  <a:pt x="92" y="164"/>
                </a:cubicBezTo>
                <a:cubicBezTo>
                  <a:pt x="92" y="164"/>
                  <a:pt x="93" y="164"/>
                  <a:pt x="93" y="164"/>
                </a:cubicBezTo>
                <a:cubicBezTo>
                  <a:pt x="93" y="164"/>
                  <a:pt x="94" y="164"/>
                  <a:pt x="94" y="164"/>
                </a:cubicBezTo>
                <a:cubicBezTo>
                  <a:pt x="94" y="164"/>
                  <a:pt x="94" y="164"/>
                  <a:pt x="95" y="164"/>
                </a:cubicBezTo>
                <a:cubicBezTo>
                  <a:pt x="95" y="164"/>
                  <a:pt x="96" y="165"/>
                  <a:pt x="96" y="165"/>
                </a:cubicBezTo>
                <a:cubicBezTo>
                  <a:pt x="102" y="182"/>
                  <a:pt x="118" y="194"/>
                  <a:pt x="136" y="194"/>
                </a:cubicBezTo>
                <a:cubicBezTo>
                  <a:pt x="139" y="194"/>
                  <a:pt x="141" y="193"/>
                  <a:pt x="144" y="193"/>
                </a:cubicBezTo>
                <a:cubicBezTo>
                  <a:pt x="164" y="189"/>
                  <a:pt x="179" y="171"/>
                  <a:pt x="179" y="150"/>
                </a:cubicBezTo>
                <a:cubicBezTo>
                  <a:pt x="179" y="149"/>
                  <a:pt x="179" y="149"/>
                  <a:pt x="179" y="148"/>
                </a:cubicBezTo>
                <a:cubicBezTo>
                  <a:pt x="180" y="148"/>
                  <a:pt x="181" y="148"/>
                  <a:pt x="181" y="148"/>
                </a:cubicBezTo>
                <a:cubicBezTo>
                  <a:pt x="181" y="148"/>
                  <a:pt x="182" y="148"/>
                  <a:pt x="182" y="148"/>
                </a:cubicBezTo>
                <a:cubicBezTo>
                  <a:pt x="183" y="147"/>
                  <a:pt x="183" y="145"/>
                  <a:pt x="183" y="143"/>
                </a:cubicBezTo>
                <a:close/>
                <a:moveTo>
                  <a:pt x="65" y="163"/>
                </a:moveTo>
                <a:cubicBezTo>
                  <a:pt x="61" y="164"/>
                  <a:pt x="56" y="165"/>
                  <a:pt x="52" y="165"/>
                </a:cubicBezTo>
                <a:cubicBezTo>
                  <a:pt x="52" y="165"/>
                  <a:pt x="52" y="165"/>
                  <a:pt x="52" y="165"/>
                </a:cubicBezTo>
                <a:cubicBezTo>
                  <a:pt x="36" y="165"/>
                  <a:pt x="21" y="155"/>
                  <a:pt x="14" y="141"/>
                </a:cubicBezTo>
                <a:cubicBezTo>
                  <a:pt x="14" y="140"/>
                  <a:pt x="13" y="140"/>
                  <a:pt x="12" y="140"/>
                </a:cubicBezTo>
                <a:cubicBezTo>
                  <a:pt x="12" y="140"/>
                  <a:pt x="12" y="140"/>
                  <a:pt x="12" y="140"/>
                </a:cubicBezTo>
                <a:cubicBezTo>
                  <a:pt x="12" y="140"/>
                  <a:pt x="11" y="140"/>
                  <a:pt x="11" y="140"/>
                </a:cubicBezTo>
                <a:cubicBezTo>
                  <a:pt x="10" y="140"/>
                  <a:pt x="10" y="140"/>
                  <a:pt x="10" y="140"/>
                </a:cubicBezTo>
                <a:cubicBezTo>
                  <a:pt x="9" y="140"/>
                  <a:pt x="8" y="139"/>
                  <a:pt x="7" y="137"/>
                </a:cubicBezTo>
                <a:cubicBezTo>
                  <a:pt x="6" y="135"/>
                  <a:pt x="7" y="133"/>
                  <a:pt x="7" y="132"/>
                </a:cubicBezTo>
                <a:cubicBezTo>
                  <a:pt x="7" y="132"/>
                  <a:pt x="7" y="132"/>
                  <a:pt x="8" y="132"/>
                </a:cubicBezTo>
                <a:cubicBezTo>
                  <a:pt x="8" y="132"/>
                  <a:pt x="8" y="132"/>
                  <a:pt x="8" y="132"/>
                </a:cubicBezTo>
                <a:cubicBezTo>
                  <a:pt x="8" y="132"/>
                  <a:pt x="8" y="132"/>
                  <a:pt x="9" y="132"/>
                </a:cubicBezTo>
                <a:cubicBezTo>
                  <a:pt x="9" y="133"/>
                  <a:pt x="9" y="134"/>
                  <a:pt x="10" y="135"/>
                </a:cubicBezTo>
                <a:cubicBezTo>
                  <a:pt x="10" y="137"/>
                  <a:pt x="10" y="138"/>
                  <a:pt x="11" y="139"/>
                </a:cubicBezTo>
                <a:cubicBezTo>
                  <a:pt x="33" y="132"/>
                  <a:pt x="49" y="115"/>
                  <a:pt x="55" y="94"/>
                </a:cubicBezTo>
                <a:cubicBezTo>
                  <a:pt x="67" y="103"/>
                  <a:pt x="80" y="109"/>
                  <a:pt x="95" y="109"/>
                </a:cubicBezTo>
                <a:cubicBezTo>
                  <a:pt x="95" y="109"/>
                  <a:pt x="95" y="109"/>
                  <a:pt x="95" y="109"/>
                </a:cubicBezTo>
                <a:cubicBezTo>
                  <a:pt x="95" y="108"/>
                  <a:pt x="94" y="107"/>
                  <a:pt x="94" y="106"/>
                </a:cubicBezTo>
                <a:cubicBezTo>
                  <a:pt x="94" y="105"/>
                  <a:pt x="94" y="105"/>
                  <a:pt x="95" y="105"/>
                </a:cubicBezTo>
                <a:cubicBezTo>
                  <a:pt x="95" y="105"/>
                  <a:pt x="97" y="106"/>
                  <a:pt x="98" y="109"/>
                </a:cubicBezTo>
                <a:cubicBezTo>
                  <a:pt x="98" y="110"/>
                  <a:pt x="98" y="112"/>
                  <a:pt x="98" y="113"/>
                </a:cubicBezTo>
                <a:cubicBezTo>
                  <a:pt x="97" y="114"/>
                  <a:pt x="97" y="114"/>
                  <a:pt x="97" y="114"/>
                </a:cubicBezTo>
                <a:cubicBezTo>
                  <a:pt x="97" y="114"/>
                  <a:pt x="95" y="114"/>
                  <a:pt x="95" y="115"/>
                </a:cubicBezTo>
                <a:cubicBezTo>
                  <a:pt x="94" y="115"/>
                  <a:pt x="94" y="116"/>
                  <a:pt x="94" y="116"/>
                </a:cubicBezTo>
                <a:cubicBezTo>
                  <a:pt x="94" y="117"/>
                  <a:pt x="94" y="118"/>
                  <a:pt x="94" y="118"/>
                </a:cubicBezTo>
                <a:cubicBezTo>
                  <a:pt x="97" y="115"/>
                  <a:pt x="100" y="112"/>
                  <a:pt x="104" y="109"/>
                </a:cubicBezTo>
                <a:cubicBezTo>
                  <a:pt x="104" y="109"/>
                  <a:pt x="104" y="109"/>
                  <a:pt x="104" y="109"/>
                </a:cubicBezTo>
                <a:cubicBezTo>
                  <a:pt x="90" y="103"/>
                  <a:pt x="79" y="92"/>
                  <a:pt x="73" y="78"/>
                </a:cubicBezTo>
                <a:cubicBezTo>
                  <a:pt x="67" y="75"/>
                  <a:pt x="60" y="73"/>
                  <a:pt x="52" y="73"/>
                </a:cubicBezTo>
                <a:cubicBezTo>
                  <a:pt x="47" y="73"/>
                  <a:pt x="43" y="74"/>
                  <a:pt x="38" y="76"/>
                </a:cubicBezTo>
                <a:cubicBezTo>
                  <a:pt x="16" y="82"/>
                  <a:pt x="1" y="104"/>
                  <a:pt x="4" y="127"/>
                </a:cubicBezTo>
                <a:cubicBezTo>
                  <a:pt x="3" y="128"/>
                  <a:pt x="2" y="128"/>
                  <a:pt x="2" y="129"/>
                </a:cubicBezTo>
                <a:cubicBezTo>
                  <a:pt x="0" y="132"/>
                  <a:pt x="0" y="135"/>
                  <a:pt x="1" y="139"/>
                </a:cubicBezTo>
                <a:cubicBezTo>
                  <a:pt x="3" y="143"/>
                  <a:pt x="6" y="147"/>
                  <a:pt x="10" y="147"/>
                </a:cubicBezTo>
                <a:cubicBezTo>
                  <a:pt x="19" y="162"/>
                  <a:pt x="35" y="171"/>
                  <a:pt x="52" y="171"/>
                </a:cubicBezTo>
                <a:cubicBezTo>
                  <a:pt x="57" y="171"/>
                  <a:pt x="62" y="170"/>
                  <a:pt x="66" y="169"/>
                </a:cubicBezTo>
                <a:cubicBezTo>
                  <a:pt x="71" y="167"/>
                  <a:pt x="75" y="165"/>
                  <a:pt x="79" y="163"/>
                </a:cubicBezTo>
                <a:cubicBezTo>
                  <a:pt x="79" y="162"/>
                  <a:pt x="79" y="162"/>
                  <a:pt x="79" y="162"/>
                </a:cubicBezTo>
                <a:cubicBezTo>
                  <a:pt x="79" y="160"/>
                  <a:pt x="79" y="157"/>
                  <a:pt x="80" y="155"/>
                </a:cubicBezTo>
                <a:cubicBezTo>
                  <a:pt x="75" y="158"/>
                  <a:pt x="70" y="161"/>
                  <a:pt x="65" y="163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2" name="Freeform 54">
            <a:extLst>
              <a:ext uri="{FF2B5EF4-FFF2-40B4-BE49-F238E27FC236}">
                <a16:creationId xmlns:a16="http://schemas.microsoft.com/office/drawing/2014/main" id="{54F8AD10-B8AF-4FA2-A106-7EEA734490FA}"/>
              </a:ext>
            </a:extLst>
          </p:cNvPr>
          <p:cNvSpPr>
            <a:spLocks noEditPoints="1"/>
          </p:cNvSpPr>
          <p:nvPr/>
        </p:nvSpPr>
        <p:spPr bwMode="auto">
          <a:xfrm>
            <a:off x="1410680" y="3480963"/>
            <a:ext cx="435282" cy="567928"/>
          </a:xfrm>
          <a:custGeom>
            <a:avLst/>
            <a:gdLst>
              <a:gd name="T0" fmla="*/ 108 w 143"/>
              <a:gd name="T1" fmla="*/ 72 h 186"/>
              <a:gd name="T2" fmla="*/ 100 w 143"/>
              <a:gd name="T3" fmla="*/ 96 h 186"/>
              <a:gd name="T4" fmla="*/ 92 w 143"/>
              <a:gd name="T5" fmla="*/ 71 h 186"/>
              <a:gd name="T6" fmla="*/ 88 w 143"/>
              <a:gd name="T7" fmla="*/ 65 h 186"/>
              <a:gd name="T8" fmla="*/ 86 w 143"/>
              <a:gd name="T9" fmla="*/ 76 h 186"/>
              <a:gd name="T10" fmla="*/ 70 w 143"/>
              <a:gd name="T11" fmla="*/ 76 h 186"/>
              <a:gd name="T12" fmla="*/ 73 w 143"/>
              <a:gd name="T13" fmla="*/ 60 h 186"/>
              <a:gd name="T14" fmla="*/ 45 w 143"/>
              <a:gd name="T15" fmla="*/ 60 h 186"/>
              <a:gd name="T16" fmla="*/ 0 w 143"/>
              <a:gd name="T17" fmla="*/ 143 h 186"/>
              <a:gd name="T18" fmla="*/ 28 w 143"/>
              <a:gd name="T19" fmla="*/ 186 h 186"/>
              <a:gd name="T20" fmla="*/ 143 w 143"/>
              <a:gd name="T21" fmla="*/ 158 h 186"/>
              <a:gd name="T22" fmla="*/ 133 w 143"/>
              <a:gd name="T23" fmla="*/ 105 h 186"/>
              <a:gd name="T24" fmla="*/ 78 w 143"/>
              <a:gd name="T25" fmla="*/ 171 h 186"/>
              <a:gd name="T26" fmla="*/ 65 w 143"/>
              <a:gd name="T27" fmla="*/ 162 h 186"/>
              <a:gd name="T28" fmla="*/ 52 w 143"/>
              <a:gd name="T29" fmla="*/ 156 h 186"/>
              <a:gd name="T30" fmla="*/ 60 w 143"/>
              <a:gd name="T31" fmla="*/ 146 h 186"/>
              <a:gd name="T32" fmla="*/ 77 w 143"/>
              <a:gd name="T33" fmla="*/ 145 h 186"/>
              <a:gd name="T34" fmla="*/ 53 w 143"/>
              <a:gd name="T35" fmla="*/ 120 h 186"/>
              <a:gd name="T36" fmla="*/ 66 w 143"/>
              <a:gd name="T37" fmla="*/ 94 h 186"/>
              <a:gd name="T38" fmla="*/ 78 w 143"/>
              <a:gd name="T39" fmla="*/ 103 h 186"/>
              <a:gd name="T40" fmla="*/ 90 w 143"/>
              <a:gd name="T41" fmla="*/ 107 h 186"/>
              <a:gd name="T42" fmla="*/ 82 w 143"/>
              <a:gd name="T43" fmla="*/ 118 h 186"/>
              <a:gd name="T44" fmla="*/ 68 w 143"/>
              <a:gd name="T45" fmla="*/ 119 h 186"/>
              <a:gd name="T46" fmla="*/ 91 w 143"/>
              <a:gd name="T47" fmla="*/ 144 h 186"/>
              <a:gd name="T48" fmla="*/ 45 w 143"/>
              <a:gd name="T49" fmla="*/ 42 h 186"/>
              <a:gd name="T50" fmla="*/ 50 w 143"/>
              <a:gd name="T51" fmla="*/ 9 h 186"/>
              <a:gd name="T52" fmla="*/ 93 w 143"/>
              <a:gd name="T53" fmla="*/ 9 h 186"/>
              <a:gd name="T54" fmla="*/ 98 w 143"/>
              <a:gd name="T55" fmla="*/ 42 h 186"/>
              <a:gd name="T56" fmla="*/ 100 w 143"/>
              <a:gd name="T57" fmla="*/ 56 h 186"/>
              <a:gd name="T58" fmla="*/ 104 w 143"/>
              <a:gd name="T59" fmla="*/ 71 h 186"/>
              <a:gd name="T60" fmla="*/ 100 w 143"/>
              <a:gd name="T61" fmla="*/ 92 h 186"/>
              <a:gd name="T62" fmla="*/ 96 w 143"/>
              <a:gd name="T63" fmla="*/ 71 h 186"/>
              <a:gd name="T64" fmla="*/ 88 w 143"/>
              <a:gd name="T65" fmla="*/ 61 h 186"/>
              <a:gd name="T66" fmla="*/ 82 w 143"/>
              <a:gd name="T67" fmla="*/ 71 h 186"/>
              <a:gd name="T68" fmla="*/ 78 w 143"/>
              <a:gd name="T69" fmla="*/ 80 h 186"/>
              <a:gd name="T70" fmla="*/ 74 w 143"/>
              <a:gd name="T71" fmla="*/ 71 h 186"/>
              <a:gd name="T72" fmla="*/ 44 w 143"/>
              <a:gd name="T73" fmla="*/ 56 h 186"/>
              <a:gd name="T74" fmla="*/ 44 w 143"/>
              <a:gd name="T75" fmla="*/ 48 h 186"/>
              <a:gd name="T76" fmla="*/ 88 w 143"/>
              <a:gd name="T77" fmla="*/ 45 h 186"/>
              <a:gd name="T78" fmla="*/ 100 w 143"/>
              <a:gd name="T79" fmla="*/ 48 h 186"/>
              <a:gd name="T80" fmla="*/ 100 w 143"/>
              <a:gd name="T81" fmla="*/ 5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143" h="186">
                <a:moveTo>
                  <a:pt x="133" y="105"/>
                </a:moveTo>
                <a:cubicBezTo>
                  <a:pt x="108" y="72"/>
                  <a:pt x="108" y="72"/>
                  <a:pt x="108" y="72"/>
                </a:cubicBezTo>
                <a:cubicBezTo>
                  <a:pt x="108" y="88"/>
                  <a:pt x="108" y="88"/>
                  <a:pt x="108" y="88"/>
                </a:cubicBezTo>
                <a:cubicBezTo>
                  <a:pt x="108" y="92"/>
                  <a:pt x="104" y="96"/>
                  <a:pt x="100" y="96"/>
                </a:cubicBezTo>
                <a:cubicBezTo>
                  <a:pt x="95" y="96"/>
                  <a:pt x="92" y="92"/>
                  <a:pt x="92" y="88"/>
                </a:cubicBezTo>
                <a:cubicBezTo>
                  <a:pt x="92" y="71"/>
                  <a:pt x="92" y="71"/>
                  <a:pt x="92" y="71"/>
                </a:cubicBezTo>
                <a:cubicBezTo>
                  <a:pt x="92" y="70"/>
                  <a:pt x="91" y="67"/>
                  <a:pt x="90" y="64"/>
                </a:cubicBezTo>
                <a:cubicBezTo>
                  <a:pt x="89" y="65"/>
                  <a:pt x="89" y="65"/>
                  <a:pt x="88" y="65"/>
                </a:cubicBezTo>
                <a:cubicBezTo>
                  <a:pt x="87" y="67"/>
                  <a:pt x="86" y="70"/>
                  <a:pt x="86" y="71"/>
                </a:cubicBezTo>
                <a:cubicBezTo>
                  <a:pt x="86" y="76"/>
                  <a:pt x="86" y="76"/>
                  <a:pt x="86" y="76"/>
                </a:cubicBezTo>
                <a:cubicBezTo>
                  <a:pt x="86" y="81"/>
                  <a:pt x="83" y="84"/>
                  <a:pt x="78" y="84"/>
                </a:cubicBezTo>
                <a:cubicBezTo>
                  <a:pt x="74" y="84"/>
                  <a:pt x="70" y="81"/>
                  <a:pt x="70" y="76"/>
                </a:cubicBezTo>
                <a:cubicBezTo>
                  <a:pt x="70" y="71"/>
                  <a:pt x="70" y="71"/>
                  <a:pt x="70" y="71"/>
                </a:cubicBezTo>
                <a:cubicBezTo>
                  <a:pt x="70" y="68"/>
                  <a:pt x="71" y="64"/>
                  <a:pt x="73" y="60"/>
                </a:cubicBezTo>
                <a:cubicBezTo>
                  <a:pt x="65" y="60"/>
                  <a:pt x="65" y="60"/>
                  <a:pt x="65" y="60"/>
                </a:cubicBezTo>
                <a:cubicBezTo>
                  <a:pt x="45" y="60"/>
                  <a:pt x="45" y="60"/>
                  <a:pt x="45" y="60"/>
                </a:cubicBezTo>
                <a:cubicBezTo>
                  <a:pt x="10" y="105"/>
                  <a:pt x="10" y="105"/>
                  <a:pt x="10" y="105"/>
                </a:cubicBezTo>
                <a:cubicBezTo>
                  <a:pt x="4" y="115"/>
                  <a:pt x="0" y="132"/>
                  <a:pt x="0" y="143"/>
                </a:cubicBezTo>
                <a:cubicBezTo>
                  <a:pt x="0" y="158"/>
                  <a:pt x="0" y="158"/>
                  <a:pt x="0" y="158"/>
                </a:cubicBezTo>
                <a:cubicBezTo>
                  <a:pt x="0" y="169"/>
                  <a:pt x="17" y="186"/>
                  <a:pt x="28" y="186"/>
                </a:cubicBezTo>
                <a:cubicBezTo>
                  <a:pt x="115" y="186"/>
                  <a:pt x="115" y="186"/>
                  <a:pt x="115" y="186"/>
                </a:cubicBezTo>
                <a:cubicBezTo>
                  <a:pt x="126" y="186"/>
                  <a:pt x="143" y="169"/>
                  <a:pt x="143" y="158"/>
                </a:cubicBezTo>
                <a:cubicBezTo>
                  <a:pt x="143" y="143"/>
                  <a:pt x="143" y="143"/>
                  <a:pt x="143" y="143"/>
                </a:cubicBezTo>
                <a:cubicBezTo>
                  <a:pt x="143" y="132"/>
                  <a:pt x="139" y="115"/>
                  <a:pt x="133" y="105"/>
                </a:cubicBezTo>
                <a:close/>
                <a:moveTo>
                  <a:pt x="78" y="161"/>
                </a:moveTo>
                <a:cubicBezTo>
                  <a:pt x="78" y="171"/>
                  <a:pt x="78" y="171"/>
                  <a:pt x="78" y="171"/>
                </a:cubicBezTo>
                <a:cubicBezTo>
                  <a:pt x="65" y="171"/>
                  <a:pt x="65" y="171"/>
                  <a:pt x="65" y="171"/>
                </a:cubicBezTo>
                <a:cubicBezTo>
                  <a:pt x="65" y="162"/>
                  <a:pt x="65" y="162"/>
                  <a:pt x="65" y="162"/>
                </a:cubicBezTo>
                <a:cubicBezTo>
                  <a:pt x="61" y="161"/>
                  <a:pt x="57" y="160"/>
                  <a:pt x="54" y="158"/>
                </a:cubicBezTo>
                <a:cubicBezTo>
                  <a:pt x="52" y="156"/>
                  <a:pt x="52" y="156"/>
                  <a:pt x="52" y="156"/>
                </a:cubicBezTo>
                <a:cubicBezTo>
                  <a:pt x="56" y="144"/>
                  <a:pt x="56" y="144"/>
                  <a:pt x="56" y="144"/>
                </a:cubicBezTo>
                <a:cubicBezTo>
                  <a:pt x="60" y="146"/>
                  <a:pt x="60" y="146"/>
                  <a:pt x="60" y="146"/>
                </a:cubicBezTo>
                <a:cubicBezTo>
                  <a:pt x="63" y="148"/>
                  <a:pt x="67" y="149"/>
                  <a:pt x="70" y="149"/>
                </a:cubicBezTo>
                <a:cubicBezTo>
                  <a:pt x="74" y="149"/>
                  <a:pt x="77" y="147"/>
                  <a:pt x="77" y="145"/>
                </a:cubicBezTo>
                <a:cubicBezTo>
                  <a:pt x="77" y="143"/>
                  <a:pt x="76" y="141"/>
                  <a:pt x="69" y="138"/>
                </a:cubicBezTo>
                <a:cubicBezTo>
                  <a:pt x="61" y="135"/>
                  <a:pt x="53" y="130"/>
                  <a:pt x="53" y="120"/>
                </a:cubicBezTo>
                <a:cubicBezTo>
                  <a:pt x="53" y="112"/>
                  <a:pt x="58" y="106"/>
                  <a:pt x="66" y="103"/>
                </a:cubicBezTo>
                <a:cubicBezTo>
                  <a:pt x="66" y="94"/>
                  <a:pt x="66" y="94"/>
                  <a:pt x="66" y="94"/>
                </a:cubicBezTo>
                <a:cubicBezTo>
                  <a:pt x="78" y="94"/>
                  <a:pt x="78" y="94"/>
                  <a:pt x="78" y="94"/>
                </a:cubicBezTo>
                <a:cubicBezTo>
                  <a:pt x="78" y="103"/>
                  <a:pt x="78" y="103"/>
                  <a:pt x="78" y="103"/>
                </a:cubicBezTo>
                <a:cubicBezTo>
                  <a:pt x="82" y="103"/>
                  <a:pt x="85" y="104"/>
                  <a:pt x="88" y="106"/>
                </a:cubicBezTo>
                <a:cubicBezTo>
                  <a:pt x="90" y="107"/>
                  <a:pt x="90" y="107"/>
                  <a:pt x="90" y="107"/>
                </a:cubicBezTo>
                <a:cubicBezTo>
                  <a:pt x="86" y="120"/>
                  <a:pt x="86" y="120"/>
                  <a:pt x="86" y="120"/>
                </a:cubicBezTo>
                <a:cubicBezTo>
                  <a:pt x="82" y="118"/>
                  <a:pt x="82" y="118"/>
                  <a:pt x="82" y="118"/>
                </a:cubicBezTo>
                <a:cubicBezTo>
                  <a:pt x="81" y="117"/>
                  <a:pt x="78" y="115"/>
                  <a:pt x="73" y="115"/>
                </a:cubicBezTo>
                <a:cubicBezTo>
                  <a:pt x="70" y="115"/>
                  <a:pt x="68" y="117"/>
                  <a:pt x="68" y="119"/>
                </a:cubicBezTo>
                <a:cubicBezTo>
                  <a:pt x="68" y="121"/>
                  <a:pt x="68" y="122"/>
                  <a:pt x="76" y="125"/>
                </a:cubicBezTo>
                <a:cubicBezTo>
                  <a:pt x="83" y="128"/>
                  <a:pt x="91" y="133"/>
                  <a:pt x="91" y="144"/>
                </a:cubicBezTo>
                <a:cubicBezTo>
                  <a:pt x="91" y="152"/>
                  <a:pt x="86" y="159"/>
                  <a:pt x="78" y="161"/>
                </a:cubicBezTo>
                <a:close/>
                <a:moveTo>
                  <a:pt x="45" y="42"/>
                </a:moveTo>
                <a:cubicBezTo>
                  <a:pt x="32" y="0"/>
                  <a:pt x="32" y="0"/>
                  <a:pt x="32" y="0"/>
                </a:cubicBezTo>
                <a:cubicBezTo>
                  <a:pt x="40" y="2"/>
                  <a:pt x="41" y="9"/>
                  <a:pt x="50" y="9"/>
                </a:cubicBezTo>
                <a:cubicBezTo>
                  <a:pt x="61" y="9"/>
                  <a:pt x="61" y="0"/>
                  <a:pt x="72" y="0"/>
                </a:cubicBezTo>
                <a:cubicBezTo>
                  <a:pt x="82" y="0"/>
                  <a:pt x="82" y="9"/>
                  <a:pt x="93" y="9"/>
                </a:cubicBezTo>
                <a:cubicBezTo>
                  <a:pt x="102" y="9"/>
                  <a:pt x="103" y="2"/>
                  <a:pt x="111" y="0"/>
                </a:cubicBezTo>
                <a:cubicBezTo>
                  <a:pt x="98" y="42"/>
                  <a:pt x="98" y="42"/>
                  <a:pt x="98" y="42"/>
                </a:cubicBezTo>
                <a:lnTo>
                  <a:pt x="45" y="42"/>
                </a:lnTo>
                <a:close/>
                <a:moveTo>
                  <a:pt x="100" y="56"/>
                </a:moveTo>
                <a:cubicBezTo>
                  <a:pt x="99" y="56"/>
                  <a:pt x="99" y="56"/>
                  <a:pt x="99" y="56"/>
                </a:cubicBezTo>
                <a:cubicBezTo>
                  <a:pt x="101" y="60"/>
                  <a:pt x="104" y="66"/>
                  <a:pt x="104" y="71"/>
                </a:cubicBezTo>
                <a:cubicBezTo>
                  <a:pt x="104" y="88"/>
                  <a:pt x="104" y="88"/>
                  <a:pt x="104" y="88"/>
                </a:cubicBezTo>
                <a:cubicBezTo>
                  <a:pt x="104" y="90"/>
                  <a:pt x="102" y="92"/>
                  <a:pt x="100" y="92"/>
                </a:cubicBezTo>
                <a:cubicBezTo>
                  <a:pt x="97" y="92"/>
                  <a:pt x="96" y="90"/>
                  <a:pt x="96" y="88"/>
                </a:cubicBezTo>
                <a:cubicBezTo>
                  <a:pt x="96" y="71"/>
                  <a:pt x="96" y="71"/>
                  <a:pt x="96" y="71"/>
                </a:cubicBezTo>
                <a:cubicBezTo>
                  <a:pt x="96" y="68"/>
                  <a:pt x="94" y="63"/>
                  <a:pt x="92" y="60"/>
                </a:cubicBezTo>
                <a:cubicBezTo>
                  <a:pt x="91" y="60"/>
                  <a:pt x="89" y="61"/>
                  <a:pt x="88" y="61"/>
                </a:cubicBezTo>
                <a:cubicBezTo>
                  <a:pt x="87" y="61"/>
                  <a:pt x="86" y="60"/>
                  <a:pt x="86" y="60"/>
                </a:cubicBezTo>
                <a:cubicBezTo>
                  <a:pt x="84" y="64"/>
                  <a:pt x="82" y="68"/>
                  <a:pt x="82" y="71"/>
                </a:cubicBezTo>
                <a:cubicBezTo>
                  <a:pt x="82" y="76"/>
                  <a:pt x="82" y="76"/>
                  <a:pt x="82" y="76"/>
                </a:cubicBezTo>
                <a:cubicBezTo>
                  <a:pt x="82" y="79"/>
                  <a:pt x="80" y="80"/>
                  <a:pt x="78" y="80"/>
                </a:cubicBezTo>
                <a:cubicBezTo>
                  <a:pt x="76" y="80"/>
                  <a:pt x="74" y="79"/>
                  <a:pt x="74" y="76"/>
                </a:cubicBezTo>
                <a:cubicBezTo>
                  <a:pt x="74" y="71"/>
                  <a:pt x="74" y="71"/>
                  <a:pt x="74" y="71"/>
                </a:cubicBezTo>
                <a:cubicBezTo>
                  <a:pt x="74" y="66"/>
                  <a:pt x="77" y="60"/>
                  <a:pt x="79" y="56"/>
                </a:cubicBezTo>
                <a:cubicBezTo>
                  <a:pt x="44" y="56"/>
                  <a:pt x="44" y="56"/>
                  <a:pt x="44" y="56"/>
                </a:cubicBezTo>
                <a:cubicBezTo>
                  <a:pt x="41" y="56"/>
                  <a:pt x="40" y="54"/>
                  <a:pt x="40" y="52"/>
                </a:cubicBezTo>
                <a:cubicBezTo>
                  <a:pt x="40" y="49"/>
                  <a:pt x="41" y="48"/>
                  <a:pt x="44" y="48"/>
                </a:cubicBezTo>
                <a:cubicBezTo>
                  <a:pt x="82" y="48"/>
                  <a:pt x="82" y="48"/>
                  <a:pt x="82" y="48"/>
                </a:cubicBezTo>
                <a:cubicBezTo>
                  <a:pt x="83" y="46"/>
                  <a:pt x="85" y="45"/>
                  <a:pt x="88" y="45"/>
                </a:cubicBezTo>
                <a:cubicBezTo>
                  <a:pt x="90" y="45"/>
                  <a:pt x="92" y="46"/>
                  <a:pt x="94" y="48"/>
                </a:cubicBezTo>
                <a:cubicBezTo>
                  <a:pt x="100" y="48"/>
                  <a:pt x="100" y="48"/>
                  <a:pt x="100" y="48"/>
                </a:cubicBezTo>
                <a:cubicBezTo>
                  <a:pt x="102" y="48"/>
                  <a:pt x="104" y="49"/>
                  <a:pt x="104" y="52"/>
                </a:cubicBezTo>
                <a:cubicBezTo>
                  <a:pt x="104" y="54"/>
                  <a:pt x="102" y="56"/>
                  <a:pt x="100" y="56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4" name="Freeform 82">
            <a:extLst>
              <a:ext uri="{FF2B5EF4-FFF2-40B4-BE49-F238E27FC236}">
                <a16:creationId xmlns:a16="http://schemas.microsoft.com/office/drawing/2014/main" id="{3D1EFB8E-9025-42B9-B5FD-0B8968AD156F}"/>
              </a:ext>
            </a:extLst>
          </p:cNvPr>
          <p:cNvSpPr>
            <a:spLocks noEditPoints="1"/>
          </p:cNvSpPr>
          <p:nvPr/>
        </p:nvSpPr>
        <p:spPr bwMode="auto">
          <a:xfrm>
            <a:off x="2999262" y="3506720"/>
            <a:ext cx="392784" cy="516415"/>
          </a:xfrm>
          <a:custGeom>
            <a:avLst/>
            <a:gdLst>
              <a:gd name="T0" fmla="*/ 120 w 129"/>
              <a:gd name="T1" fmla="*/ 56 h 169"/>
              <a:gd name="T2" fmla="*/ 116 w 129"/>
              <a:gd name="T3" fmla="*/ 34 h 169"/>
              <a:gd name="T4" fmla="*/ 64 w 129"/>
              <a:gd name="T5" fmla="*/ 0 h 169"/>
              <a:gd name="T6" fmla="*/ 64 w 129"/>
              <a:gd name="T7" fmla="*/ 0 h 169"/>
              <a:gd name="T8" fmla="*/ 13 w 129"/>
              <a:gd name="T9" fmla="*/ 34 h 169"/>
              <a:gd name="T10" fmla="*/ 8 w 129"/>
              <a:gd name="T11" fmla="*/ 56 h 169"/>
              <a:gd name="T12" fmla="*/ 8 w 129"/>
              <a:gd name="T13" fmla="*/ 84 h 169"/>
              <a:gd name="T14" fmla="*/ 0 w 129"/>
              <a:gd name="T15" fmla="*/ 84 h 169"/>
              <a:gd name="T16" fmla="*/ 0 w 129"/>
              <a:gd name="T17" fmla="*/ 169 h 169"/>
              <a:gd name="T18" fmla="*/ 129 w 129"/>
              <a:gd name="T19" fmla="*/ 169 h 169"/>
              <a:gd name="T20" fmla="*/ 129 w 129"/>
              <a:gd name="T21" fmla="*/ 84 h 169"/>
              <a:gd name="T22" fmla="*/ 120 w 129"/>
              <a:gd name="T23" fmla="*/ 84 h 169"/>
              <a:gd name="T24" fmla="*/ 120 w 129"/>
              <a:gd name="T25" fmla="*/ 56 h 169"/>
              <a:gd name="T26" fmla="*/ 72 w 129"/>
              <a:gd name="T27" fmla="*/ 142 h 169"/>
              <a:gd name="T28" fmla="*/ 57 w 129"/>
              <a:gd name="T29" fmla="*/ 142 h 169"/>
              <a:gd name="T30" fmla="*/ 57 w 129"/>
              <a:gd name="T31" fmla="*/ 121 h 169"/>
              <a:gd name="T32" fmla="*/ 72 w 129"/>
              <a:gd name="T33" fmla="*/ 121 h 169"/>
              <a:gd name="T34" fmla="*/ 72 w 129"/>
              <a:gd name="T35" fmla="*/ 142 h 169"/>
              <a:gd name="T36" fmla="*/ 105 w 129"/>
              <a:gd name="T37" fmla="*/ 84 h 169"/>
              <a:gd name="T38" fmla="*/ 24 w 129"/>
              <a:gd name="T39" fmla="*/ 84 h 169"/>
              <a:gd name="T40" fmla="*/ 24 w 129"/>
              <a:gd name="T41" fmla="*/ 56 h 169"/>
              <a:gd name="T42" fmla="*/ 64 w 129"/>
              <a:gd name="T43" fmla="*/ 16 h 169"/>
              <a:gd name="T44" fmla="*/ 105 w 129"/>
              <a:gd name="T45" fmla="*/ 56 h 169"/>
              <a:gd name="T46" fmla="*/ 105 w 129"/>
              <a:gd name="T47" fmla="*/ 84 h 1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129" h="169">
                <a:moveTo>
                  <a:pt x="120" y="56"/>
                </a:moveTo>
                <a:cubicBezTo>
                  <a:pt x="120" y="49"/>
                  <a:pt x="119" y="41"/>
                  <a:pt x="116" y="34"/>
                </a:cubicBezTo>
                <a:cubicBezTo>
                  <a:pt x="107" y="14"/>
                  <a:pt x="87" y="0"/>
                  <a:pt x="64" y="0"/>
                </a:cubicBezTo>
                <a:cubicBezTo>
                  <a:pt x="64" y="0"/>
                  <a:pt x="64" y="0"/>
                  <a:pt x="64" y="0"/>
                </a:cubicBezTo>
                <a:cubicBezTo>
                  <a:pt x="41" y="0"/>
                  <a:pt x="21" y="14"/>
                  <a:pt x="13" y="34"/>
                </a:cubicBezTo>
                <a:cubicBezTo>
                  <a:pt x="10" y="41"/>
                  <a:pt x="8" y="49"/>
                  <a:pt x="8" y="56"/>
                </a:cubicBezTo>
                <a:cubicBezTo>
                  <a:pt x="8" y="84"/>
                  <a:pt x="8" y="84"/>
                  <a:pt x="8" y="84"/>
                </a:cubicBezTo>
                <a:cubicBezTo>
                  <a:pt x="0" y="84"/>
                  <a:pt x="0" y="84"/>
                  <a:pt x="0" y="84"/>
                </a:cubicBezTo>
                <a:cubicBezTo>
                  <a:pt x="0" y="169"/>
                  <a:pt x="0" y="169"/>
                  <a:pt x="0" y="169"/>
                </a:cubicBezTo>
                <a:cubicBezTo>
                  <a:pt x="129" y="169"/>
                  <a:pt x="129" y="169"/>
                  <a:pt x="129" y="169"/>
                </a:cubicBezTo>
                <a:cubicBezTo>
                  <a:pt x="129" y="84"/>
                  <a:pt x="129" y="84"/>
                  <a:pt x="129" y="84"/>
                </a:cubicBezTo>
                <a:cubicBezTo>
                  <a:pt x="120" y="84"/>
                  <a:pt x="120" y="84"/>
                  <a:pt x="120" y="84"/>
                </a:cubicBezTo>
                <a:lnTo>
                  <a:pt x="120" y="56"/>
                </a:lnTo>
                <a:close/>
                <a:moveTo>
                  <a:pt x="72" y="142"/>
                </a:moveTo>
                <a:cubicBezTo>
                  <a:pt x="57" y="142"/>
                  <a:pt x="57" y="142"/>
                  <a:pt x="57" y="142"/>
                </a:cubicBezTo>
                <a:cubicBezTo>
                  <a:pt x="57" y="121"/>
                  <a:pt x="57" y="121"/>
                  <a:pt x="57" y="121"/>
                </a:cubicBezTo>
                <a:cubicBezTo>
                  <a:pt x="72" y="121"/>
                  <a:pt x="72" y="121"/>
                  <a:pt x="72" y="121"/>
                </a:cubicBezTo>
                <a:lnTo>
                  <a:pt x="72" y="142"/>
                </a:lnTo>
                <a:close/>
                <a:moveTo>
                  <a:pt x="105" y="84"/>
                </a:moveTo>
                <a:cubicBezTo>
                  <a:pt x="24" y="84"/>
                  <a:pt x="24" y="84"/>
                  <a:pt x="24" y="84"/>
                </a:cubicBezTo>
                <a:cubicBezTo>
                  <a:pt x="24" y="56"/>
                  <a:pt x="24" y="56"/>
                  <a:pt x="24" y="56"/>
                </a:cubicBezTo>
                <a:cubicBezTo>
                  <a:pt x="24" y="34"/>
                  <a:pt x="42" y="16"/>
                  <a:pt x="64" y="16"/>
                </a:cubicBezTo>
                <a:cubicBezTo>
                  <a:pt x="86" y="16"/>
                  <a:pt x="105" y="34"/>
                  <a:pt x="105" y="56"/>
                </a:cubicBezTo>
                <a:lnTo>
                  <a:pt x="105" y="84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777014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1000"/>
                            </p:stCondLst>
                            <p:childTnLst>
                              <p:par>
                                <p:cTn id="1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500"/>
                            </p:stCondLst>
                            <p:childTnLst>
                              <p:par>
                                <p:cTn id="2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2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3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500"/>
                            </p:stCondLst>
                            <p:childTnLst>
                              <p:par>
                                <p:cTn id="30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7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0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3500"/>
                            </p:stCondLst>
                            <p:childTnLst>
                              <p:par>
                                <p:cTn id="4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500"/>
                                        <p:tgtEl>
                                          <p:spTgt spid="7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4000"/>
                            </p:stCondLst>
                            <p:childTnLst>
                              <p:par>
                                <p:cTn id="4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6" dur="50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7" fill="hold">
                            <p:stCondLst>
                              <p:cond delay="4500"/>
                            </p:stCondLst>
                            <p:childTnLst>
                              <p:par>
                                <p:cTn id="48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50" dur="500"/>
                                        <p:tgtEl>
                                          <p:spTgt spid="4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1" fill="hold">
                            <p:stCondLst>
                              <p:cond delay="5000"/>
                            </p:stCondLst>
                            <p:childTnLst>
                              <p:par>
                                <p:cTn id="5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5500"/>
                            </p:stCondLst>
                            <p:childTnLst>
                              <p:par>
                                <p:cTn id="5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8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6000"/>
                            </p:stCondLst>
                            <p:childTnLst>
                              <p:par>
                                <p:cTn id="6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2" dur="50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3" fill="hold">
                            <p:stCondLst>
                              <p:cond delay="6500"/>
                            </p:stCondLst>
                            <p:childTnLst>
                              <p:par>
                                <p:cTn id="64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6" dur="500"/>
                                        <p:tgtEl>
                                          <p:spTgt spid="6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67" fill="hold">
                            <p:stCondLst>
                              <p:cond delay="7000"/>
                            </p:stCondLst>
                            <p:childTnLst>
                              <p:par>
                                <p:cTn id="6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0" dur="50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1" fill="hold">
                            <p:stCondLst>
                              <p:cond delay="7500"/>
                            </p:stCondLst>
                            <p:childTnLst>
                              <p:par>
                                <p:cTn id="7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4" dur="500"/>
                                        <p:tgtEl>
                                          <p:spTgt spid="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5" fill="hold">
                            <p:stCondLst>
                              <p:cond delay="8000"/>
                            </p:stCondLst>
                            <p:childTnLst>
                              <p:par>
                                <p:cTn id="7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8" dur="5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9" fill="hold">
                            <p:stCondLst>
                              <p:cond delay="8500"/>
                            </p:stCondLst>
                            <p:childTnLst>
                              <p:par>
                                <p:cTn id="80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82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3" fill="hold">
                            <p:stCondLst>
                              <p:cond delay="9000"/>
                            </p:stCondLst>
                            <p:childTnLst>
                              <p:par>
                                <p:cTn id="8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6" dur="50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7" fill="hold">
                            <p:stCondLst>
                              <p:cond delay="9500"/>
                            </p:stCondLst>
                            <p:childTnLst>
                              <p:par>
                                <p:cTn id="8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0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1" fill="hold">
                            <p:stCondLst>
                              <p:cond delay="10000"/>
                            </p:stCondLst>
                            <p:childTnLst>
                              <p:par>
                                <p:cTn id="9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5" fill="hold">
                            <p:stCondLst>
                              <p:cond delay="10500"/>
                            </p:stCondLst>
                            <p:childTnLst>
                              <p:par>
                                <p:cTn id="96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98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9" fill="hold">
                            <p:stCondLst>
                              <p:cond delay="11000"/>
                            </p:stCondLst>
                            <p:childTnLst>
                              <p:par>
                                <p:cTn id="10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3" fill="hold">
                            <p:stCondLst>
                              <p:cond delay="11500"/>
                            </p:stCondLst>
                            <p:childTnLst>
                              <p:par>
                                <p:cTn id="10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6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7" fill="hold">
                            <p:stCondLst>
                              <p:cond delay="12000"/>
                            </p:stCondLst>
                            <p:childTnLst>
                              <p:par>
                                <p:cTn id="108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0" dur="5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1" fill="hold">
                            <p:stCondLst>
                              <p:cond delay="12500"/>
                            </p:stCondLst>
                            <p:childTnLst>
                              <p:par>
                                <p:cTn id="112" presetID="22" presetClass="entr" presetSubtype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4" dur="500"/>
                                        <p:tgtEl>
                                          <p:spTgt spid="6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5" fill="hold">
                            <p:stCondLst>
                              <p:cond delay="13000"/>
                            </p:stCondLst>
                            <p:childTnLst>
                              <p:par>
                                <p:cTn id="11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8" dur="50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9" fill="hold">
                            <p:stCondLst>
                              <p:cond delay="13500"/>
                            </p:stCondLst>
                            <p:childTnLst>
                              <p:par>
                                <p:cTn id="1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2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3" fill="hold">
                            <p:stCondLst>
                              <p:cond delay="14000"/>
                            </p:stCondLst>
                            <p:childTnLst>
                              <p:par>
                                <p:cTn id="124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6" dur="5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7" fill="hold">
                            <p:stCondLst>
                              <p:cond delay="14500"/>
                            </p:stCondLst>
                            <p:childTnLst>
                              <p:par>
                                <p:cTn id="128" presetID="2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0" dur="500"/>
                                        <p:tgtEl>
                                          <p:spTgt spid="6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1" fill="hold">
                            <p:stCondLst>
                              <p:cond delay="15000"/>
                            </p:stCondLst>
                            <p:childTnLst>
                              <p:par>
                                <p:cTn id="13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4" dur="50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4" grpId="0"/>
      <p:bldP spid="45" grpId="0"/>
      <p:bldP spid="50" grpId="0"/>
      <p:bldP spid="51" grpId="0"/>
      <p:bldP spid="52" grpId="0"/>
      <p:bldP spid="53" grpId="0"/>
      <p:bldP spid="54" grpId="0"/>
      <p:bldP spid="55" grpId="0"/>
      <p:bldP spid="56" grpId="0"/>
      <p:bldP spid="57" grpId="0"/>
      <p:bldP spid="58" grpId="0"/>
      <p:bldP spid="46" grpId="0"/>
      <p:bldP spid="68" grpId="0" animBg="1"/>
      <p:bldP spid="69" grpId="0" animBg="1"/>
      <p:bldP spid="70" grpId="0" animBg="1"/>
      <p:bldP spid="71" grpId="0" animBg="1"/>
      <p:bldP spid="72" grpId="0" animBg="1"/>
      <p:bldP spid="74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D8737A0-2AC4-4083-BA2E-74051B41C4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Puzzle Ball</a:t>
            </a:r>
          </a:p>
        </p:txBody>
      </p:sp>
      <p:sp>
        <p:nvSpPr>
          <p:cNvPr id="43" name="Freeform 5">
            <a:extLst>
              <a:ext uri="{FF2B5EF4-FFF2-40B4-BE49-F238E27FC236}">
                <a16:creationId xmlns:a16="http://schemas.microsoft.com/office/drawing/2014/main" id="{C06F84DE-A3D2-48A8-929C-EC15A9F14A14}"/>
              </a:ext>
            </a:extLst>
          </p:cNvPr>
          <p:cNvSpPr>
            <a:spLocks/>
          </p:cNvSpPr>
          <p:nvPr/>
        </p:nvSpPr>
        <p:spPr bwMode="auto">
          <a:xfrm>
            <a:off x="5184775" y="2916238"/>
            <a:ext cx="1854200" cy="1697038"/>
          </a:xfrm>
          <a:custGeom>
            <a:avLst/>
            <a:gdLst>
              <a:gd name="T0" fmla="*/ 351 w 351"/>
              <a:gd name="T1" fmla="*/ 219 h 321"/>
              <a:gd name="T2" fmla="*/ 341 w 351"/>
              <a:gd name="T3" fmla="*/ 238 h 321"/>
              <a:gd name="T4" fmla="*/ 323 w 351"/>
              <a:gd name="T5" fmla="*/ 231 h 321"/>
              <a:gd name="T6" fmla="*/ 309 w 351"/>
              <a:gd name="T7" fmla="*/ 218 h 321"/>
              <a:gd name="T8" fmla="*/ 305 w 351"/>
              <a:gd name="T9" fmla="*/ 221 h 321"/>
              <a:gd name="T10" fmla="*/ 289 w 351"/>
              <a:gd name="T11" fmla="*/ 275 h 321"/>
              <a:gd name="T12" fmla="*/ 283 w 351"/>
              <a:gd name="T13" fmla="*/ 296 h 321"/>
              <a:gd name="T14" fmla="*/ 257 w 351"/>
              <a:gd name="T15" fmla="*/ 316 h 321"/>
              <a:gd name="T16" fmla="*/ 198 w 351"/>
              <a:gd name="T17" fmla="*/ 318 h 321"/>
              <a:gd name="T18" fmla="*/ 118 w 351"/>
              <a:gd name="T19" fmla="*/ 321 h 321"/>
              <a:gd name="T20" fmla="*/ 90 w 351"/>
              <a:gd name="T21" fmla="*/ 321 h 321"/>
              <a:gd name="T22" fmla="*/ 59 w 351"/>
              <a:gd name="T23" fmla="*/ 299 h 321"/>
              <a:gd name="T24" fmla="*/ 5 w 351"/>
              <a:gd name="T25" fmla="*/ 145 h 321"/>
              <a:gd name="T26" fmla="*/ 15 w 351"/>
              <a:gd name="T27" fmla="*/ 110 h 321"/>
              <a:gd name="T28" fmla="*/ 143 w 351"/>
              <a:gd name="T29" fmla="*/ 11 h 321"/>
              <a:gd name="T30" fmla="*/ 182 w 351"/>
              <a:gd name="T31" fmla="*/ 9 h 321"/>
              <a:gd name="T32" fmla="*/ 316 w 351"/>
              <a:gd name="T33" fmla="*/ 99 h 321"/>
              <a:gd name="T34" fmla="*/ 332 w 351"/>
              <a:gd name="T35" fmla="*/ 123 h 321"/>
              <a:gd name="T36" fmla="*/ 331 w 351"/>
              <a:gd name="T37" fmla="*/ 134 h 321"/>
              <a:gd name="T38" fmla="*/ 311 w 351"/>
              <a:gd name="T39" fmla="*/ 203 h 321"/>
              <a:gd name="T40" fmla="*/ 314 w 351"/>
              <a:gd name="T41" fmla="*/ 210 h 321"/>
              <a:gd name="T42" fmla="*/ 331 w 351"/>
              <a:gd name="T43" fmla="*/ 207 h 321"/>
              <a:gd name="T44" fmla="*/ 344 w 351"/>
              <a:gd name="T45" fmla="*/ 206 h 321"/>
              <a:gd name="T46" fmla="*/ 351 w 351"/>
              <a:gd name="T47" fmla="*/ 219 h 32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351" h="321">
                <a:moveTo>
                  <a:pt x="351" y="219"/>
                </a:moveTo>
                <a:cubicBezTo>
                  <a:pt x="350" y="226"/>
                  <a:pt x="349" y="233"/>
                  <a:pt x="341" y="238"/>
                </a:cubicBezTo>
                <a:cubicBezTo>
                  <a:pt x="334" y="242"/>
                  <a:pt x="326" y="239"/>
                  <a:pt x="323" y="231"/>
                </a:cubicBezTo>
                <a:cubicBezTo>
                  <a:pt x="321" y="224"/>
                  <a:pt x="316" y="220"/>
                  <a:pt x="309" y="218"/>
                </a:cubicBezTo>
                <a:cubicBezTo>
                  <a:pt x="306" y="217"/>
                  <a:pt x="306" y="219"/>
                  <a:pt x="305" y="221"/>
                </a:cubicBezTo>
                <a:cubicBezTo>
                  <a:pt x="300" y="239"/>
                  <a:pt x="295" y="257"/>
                  <a:pt x="289" y="275"/>
                </a:cubicBezTo>
                <a:cubicBezTo>
                  <a:pt x="288" y="282"/>
                  <a:pt x="286" y="289"/>
                  <a:pt x="283" y="296"/>
                </a:cubicBezTo>
                <a:cubicBezTo>
                  <a:pt x="279" y="308"/>
                  <a:pt x="269" y="315"/>
                  <a:pt x="257" y="316"/>
                </a:cubicBezTo>
                <a:cubicBezTo>
                  <a:pt x="237" y="317"/>
                  <a:pt x="218" y="317"/>
                  <a:pt x="198" y="318"/>
                </a:cubicBezTo>
                <a:cubicBezTo>
                  <a:pt x="172" y="319"/>
                  <a:pt x="145" y="319"/>
                  <a:pt x="118" y="321"/>
                </a:cubicBezTo>
                <a:cubicBezTo>
                  <a:pt x="109" y="321"/>
                  <a:pt x="99" y="321"/>
                  <a:pt x="90" y="321"/>
                </a:cubicBezTo>
                <a:cubicBezTo>
                  <a:pt x="76" y="321"/>
                  <a:pt x="64" y="312"/>
                  <a:pt x="59" y="299"/>
                </a:cubicBezTo>
                <a:cubicBezTo>
                  <a:pt x="41" y="248"/>
                  <a:pt x="23" y="196"/>
                  <a:pt x="5" y="145"/>
                </a:cubicBezTo>
                <a:cubicBezTo>
                  <a:pt x="0" y="132"/>
                  <a:pt x="4" y="119"/>
                  <a:pt x="15" y="110"/>
                </a:cubicBezTo>
                <a:cubicBezTo>
                  <a:pt x="58" y="77"/>
                  <a:pt x="100" y="44"/>
                  <a:pt x="143" y="11"/>
                </a:cubicBezTo>
                <a:cubicBezTo>
                  <a:pt x="157" y="0"/>
                  <a:pt x="168" y="0"/>
                  <a:pt x="182" y="9"/>
                </a:cubicBezTo>
                <a:cubicBezTo>
                  <a:pt x="227" y="39"/>
                  <a:pt x="272" y="70"/>
                  <a:pt x="316" y="99"/>
                </a:cubicBezTo>
                <a:cubicBezTo>
                  <a:pt x="325" y="105"/>
                  <a:pt x="330" y="113"/>
                  <a:pt x="332" y="123"/>
                </a:cubicBezTo>
                <a:cubicBezTo>
                  <a:pt x="332" y="127"/>
                  <a:pt x="332" y="130"/>
                  <a:pt x="331" y="134"/>
                </a:cubicBezTo>
                <a:cubicBezTo>
                  <a:pt x="324" y="157"/>
                  <a:pt x="318" y="180"/>
                  <a:pt x="311" y="203"/>
                </a:cubicBezTo>
                <a:cubicBezTo>
                  <a:pt x="309" y="207"/>
                  <a:pt x="310" y="209"/>
                  <a:pt x="314" y="210"/>
                </a:cubicBezTo>
                <a:cubicBezTo>
                  <a:pt x="321" y="211"/>
                  <a:pt x="326" y="212"/>
                  <a:pt x="331" y="207"/>
                </a:cubicBezTo>
                <a:cubicBezTo>
                  <a:pt x="335" y="203"/>
                  <a:pt x="340" y="204"/>
                  <a:pt x="344" y="206"/>
                </a:cubicBezTo>
                <a:cubicBezTo>
                  <a:pt x="349" y="209"/>
                  <a:pt x="351" y="213"/>
                  <a:pt x="351" y="219"/>
                </a:cubicBezTo>
                <a:close/>
              </a:path>
            </a:pathLst>
          </a:custGeom>
          <a:solidFill>
            <a:schemeClr val="accent1">
              <a:lumMod val="75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4" name="Freeform 6">
            <a:extLst>
              <a:ext uri="{FF2B5EF4-FFF2-40B4-BE49-F238E27FC236}">
                <a16:creationId xmlns:a16="http://schemas.microsoft.com/office/drawing/2014/main" id="{CD87B888-8C5E-4D94-809F-54C3320D4CC8}"/>
              </a:ext>
            </a:extLst>
          </p:cNvPr>
          <p:cNvSpPr>
            <a:spLocks/>
          </p:cNvSpPr>
          <p:nvPr/>
        </p:nvSpPr>
        <p:spPr bwMode="auto">
          <a:xfrm>
            <a:off x="5121275" y="4602163"/>
            <a:ext cx="1971675" cy="1200150"/>
          </a:xfrm>
          <a:custGeom>
            <a:avLst/>
            <a:gdLst>
              <a:gd name="T0" fmla="*/ 123 w 373"/>
              <a:gd name="T1" fmla="*/ 227 h 227"/>
              <a:gd name="T2" fmla="*/ 118 w 373"/>
              <a:gd name="T3" fmla="*/ 227 h 227"/>
              <a:gd name="T4" fmla="*/ 110 w 373"/>
              <a:gd name="T5" fmla="*/ 222 h 227"/>
              <a:gd name="T6" fmla="*/ 105 w 373"/>
              <a:gd name="T7" fmla="*/ 216 h 227"/>
              <a:gd name="T8" fmla="*/ 66 w 373"/>
              <a:gd name="T9" fmla="*/ 178 h 227"/>
              <a:gd name="T10" fmla="*/ 64 w 373"/>
              <a:gd name="T11" fmla="*/ 176 h 227"/>
              <a:gd name="T12" fmla="*/ 58 w 373"/>
              <a:gd name="T13" fmla="*/ 172 h 227"/>
              <a:gd name="T14" fmla="*/ 53 w 373"/>
              <a:gd name="T15" fmla="*/ 181 h 227"/>
              <a:gd name="T16" fmla="*/ 54 w 373"/>
              <a:gd name="T17" fmla="*/ 186 h 227"/>
              <a:gd name="T18" fmla="*/ 51 w 373"/>
              <a:gd name="T19" fmla="*/ 196 h 227"/>
              <a:gd name="T20" fmla="*/ 40 w 373"/>
              <a:gd name="T21" fmla="*/ 197 h 227"/>
              <a:gd name="T22" fmla="*/ 30 w 373"/>
              <a:gd name="T23" fmla="*/ 188 h 227"/>
              <a:gd name="T24" fmla="*/ 29 w 373"/>
              <a:gd name="T25" fmla="*/ 179 h 227"/>
              <a:gd name="T26" fmla="*/ 38 w 373"/>
              <a:gd name="T27" fmla="*/ 173 h 227"/>
              <a:gd name="T28" fmla="*/ 51 w 373"/>
              <a:gd name="T29" fmla="*/ 167 h 227"/>
              <a:gd name="T30" fmla="*/ 51 w 373"/>
              <a:gd name="T31" fmla="*/ 163 h 227"/>
              <a:gd name="T32" fmla="*/ 10 w 373"/>
              <a:gd name="T33" fmla="*/ 124 h 227"/>
              <a:gd name="T34" fmla="*/ 8 w 373"/>
              <a:gd name="T35" fmla="*/ 104 h 227"/>
              <a:gd name="T36" fmla="*/ 39 w 373"/>
              <a:gd name="T37" fmla="*/ 65 h 227"/>
              <a:gd name="T38" fmla="*/ 38 w 373"/>
              <a:gd name="T39" fmla="*/ 58 h 227"/>
              <a:gd name="T40" fmla="*/ 25 w 373"/>
              <a:gd name="T41" fmla="*/ 55 h 227"/>
              <a:gd name="T42" fmla="*/ 16 w 373"/>
              <a:gd name="T43" fmla="*/ 55 h 227"/>
              <a:gd name="T44" fmla="*/ 10 w 373"/>
              <a:gd name="T45" fmla="*/ 43 h 227"/>
              <a:gd name="T46" fmla="*/ 19 w 373"/>
              <a:gd name="T47" fmla="*/ 31 h 227"/>
              <a:gd name="T48" fmla="*/ 36 w 373"/>
              <a:gd name="T49" fmla="*/ 39 h 227"/>
              <a:gd name="T50" fmla="*/ 41 w 373"/>
              <a:gd name="T51" fmla="*/ 50 h 227"/>
              <a:gd name="T52" fmla="*/ 50 w 373"/>
              <a:gd name="T53" fmla="*/ 49 h 227"/>
              <a:gd name="T54" fmla="*/ 78 w 373"/>
              <a:gd name="T55" fmla="*/ 13 h 227"/>
              <a:gd name="T56" fmla="*/ 89 w 373"/>
              <a:gd name="T57" fmla="*/ 9 h 227"/>
              <a:gd name="T58" fmla="*/ 119 w 373"/>
              <a:gd name="T59" fmla="*/ 10 h 227"/>
              <a:gd name="T60" fmla="*/ 151 w 373"/>
              <a:gd name="T61" fmla="*/ 9 h 227"/>
              <a:gd name="T62" fmla="*/ 193 w 373"/>
              <a:gd name="T63" fmla="*/ 8 h 227"/>
              <a:gd name="T64" fmla="*/ 269 w 373"/>
              <a:gd name="T65" fmla="*/ 5 h 227"/>
              <a:gd name="T66" fmla="*/ 285 w 373"/>
              <a:gd name="T67" fmla="*/ 1 h 227"/>
              <a:gd name="T68" fmla="*/ 290 w 373"/>
              <a:gd name="T69" fmla="*/ 3 h 227"/>
              <a:gd name="T70" fmla="*/ 333 w 373"/>
              <a:gd name="T71" fmla="*/ 54 h 227"/>
              <a:gd name="T72" fmla="*/ 335 w 373"/>
              <a:gd name="T73" fmla="*/ 58 h 227"/>
              <a:gd name="T74" fmla="*/ 331 w 373"/>
              <a:gd name="T75" fmla="*/ 58 h 227"/>
              <a:gd name="T76" fmla="*/ 311 w 373"/>
              <a:gd name="T77" fmla="*/ 75 h 227"/>
              <a:gd name="T78" fmla="*/ 326 w 373"/>
              <a:gd name="T79" fmla="*/ 96 h 227"/>
              <a:gd name="T80" fmla="*/ 346 w 373"/>
              <a:gd name="T81" fmla="*/ 84 h 227"/>
              <a:gd name="T82" fmla="*/ 346 w 373"/>
              <a:gd name="T83" fmla="*/ 76 h 227"/>
              <a:gd name="T84" fmla="*/ 348 w 373"/>
              <a:gd name="T85" fmla="*/ 73 h 227"/>
              <a:gd name="T86" fmla="*/ 350 w 373"/>
              <a:gd name="T87" fmla="*/ 74 h 227"/>
              <a:gd name="T88" fmla="*/ 371 w 373"/>
              <a:gd name="T89" fmla="*/ 100 h 227"/>
              <a:gd name="T90" fmla="*/ 370 w 373"/>
              <a:gd name="T91" fmla="*/ 105 h 227"/>
              <a:gd name="T92" fmla="*/ 339 w 373"/>
              <a:gd name="T93" fmla="*/ 139 h 227"/>
              <a:gd name="T94" fmla="*/ 278 w 373"/>
              <a:gd name="T95" fmla="*/ 207 h 227"/>
              <a:gd name="T96" fmla="*/ 269 w 373"/>
              <a:gd name="T97" fmla="*/ 219 h 227"/>
              <a:gd name="T98" fmla="*/ 266 w 373"/>
              <a:gd name="T99" fmla="*/ 221 h 227"/>
              <a:gd name="T100" fmla="*/ 226 w 373"/>
              <a:gd name="T101" fmla="*/ 222 h 227"/>
              <a:gd name="T102" fmla="*/ 153 w 373"/>
              <a:gd name="T103" fmla="*/ 225 h 227"/>
              <a:gd name="T104" fmla="*/ 123 w 373"/>
              <a:gd name="T105" fmla="*/ 227 h 22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373" h="227">
                <a:moveTo>
                  <a:pt x="123" y="227"/>
                </a:moveTo>
                <a:cubicBezTo>
                  <a:pt x="121" y="227"/>
                  <a:pt x="119" y="227"/>
                  <a:pt x="118" y="227"/>
                </a:cubicBezTo>
                <a:cubicBezTo>
                  <a:pt x="114" y="227"/>
                  <a:pt x="111" y="226"/>
                  <a:pt x="110" y="222"/>
                </a:cubicBezTo>
                <a:cubicBezTo>
                  <a:pt x="109" y="220"/>
                  <a:pt x="107" y="218"/>
                  <a:pt x="105" y="216"/>
                </a:cubicBezTo>
                <a:cubicBezTo>
                  <a:pt x="92" y="203"/>
                  <a:pt x="79" y="190"/>
                  <a:pt x="66" y="178"/>
                </a:cubicBezTo>
                <a:cubicBezTo>
                  <a:pt x="65" y="177"/>
                  <a:pt x="65" y="176"/>
                  <a:pt x="64" y="176"/>
                </a:cubicBezTo>
                <a:cubicBezTo>
                  <a:pt x="62" y="175"/>
                  <a:pt x="61" y="171"/>
                  <a:pt x="58" y="172"/>
                </a:cubicBezTo>
                <a:cubicBezTo>
                  <a:pt x="55" y="174"/>
                  <a:pt x="53" y="178"/>
                  <a:pt x="53" y="181"/>
                </a:cubicBezTo>
                <a:cubicBezTo>
                  <a:pt x="53" y="183"/>
                  <a:pt x="54" y="185"/>
                  <a:pt x="54" y="186"/>
                </a:cubicBezTo>
                <a:cubicBezTo>
                  <a:pt x="55" y="190"/>
                  <a:pt x="54" y="193"/>
                  <a:pt x="51" y="196"/>
                </a:cubicBezTo>
                <a:cubicBezTo>
                  <a:pt x="48" y="199"/>
                  <a:pt x="44" y="199"/>
                  <a:pt x="40" y="197"/>
                </a:cubicBezTo>
                <a:cubicBezTo>
                  <a:pt x="36" y="195"/>
                  <a:pt x="33" y="192"/>
                  <a:pt x="30" y="188"/>
                </a:cubicBezTo>
                <a:cubicBezTo>
                  <a:pt x="28" y="186"/>
                  <a:pt x="27" y="183"/>
                  <a:pt x="29" y="179"/>
                </a:cubicBezTo>
                <a:cubicBezTo>
                  <a:pt x="31" y="175"/>
                  <a:pt x="34" y="173"/>
                  <a:pt x="38" y="173"/>
                </a:cubicBezTo>
                <a:cubicBezTo>
                  <a:pt x="44" y="173"/>
                  <a:pt x="47" y="171"/>
                  <a:pt x="51" y="167"/>
                </a:cubicBezTo>
                <a:cubicBezTo>
                  <a:pt x="52" y="166"/>
                  <a:pt x="52" y="165"/>
                  <a:pt x="51" y="163"/>
                </a:cubicBezTo>
                <a:cubicBezTo>
                  <a:pt x="37" y="150"/>
                  <a:pt x="24" y="137"/>
                  <a:pt x="10" y="124"/>
                </a:cubicBezTo>
                <a:cubicBezTo>
                  <a:pt x="0" y="115"/>
                  <a:pt x="0" y="115"/>
                  <a:pt x="8" y="104"/>
                </a:cubicBezTo>
                <a:cubicBezTo>
                  <a:pt x="19" y="91"/>
                  <a:pt x="29" y="78"/>
                  <a:pt x="39" y="65"/>
                </a:cubicBezTo>
                <a:cubicBezTo>
                  <a:pt x="42" y="62"/>
                  <a:pt x="42" y="60"/>
                  <a:pt x="38" y="58"/>
                </a:cubicBezTo>
                <a:cubicBezTo>
                  <a:pt x="34" y="55"/>
                  <a:pt x="30" y="54"/>
                  <a:pt x="25" y="55"/>
                </a:cubicBezTo>
                <a:cubicBezTo>
                  <a:pt x="22" y="56"/>
                  <a:pt x="19" y="56"/>
                  <a:pt x="16" y="55"/>
                </a:cubicBezTo>
                <a:cubicBezTo>
                  <a:pt x="11" y="53"/>
                  <a:pt x="9" y="48"/>
                  <a:pt x="10" y="43"/>
                </a:cubicBezTo>
                <a:cubicBezTo>
                  <a:pt x="12" y="38"/>
                  <a:pt x="16" y="34"/>
                  <a:pt x="19" y="31"/>
                </a:cubicBezTo>
                <a:cubicBezTo>
                  <a:pt x="26" y="26"/>
                  <a:pt x="35" y="30"/>
                  <a:pt x="36" y="39"/>
                </a:cubicBezTo>
                <a:cubicBezTo>
                  <a:pt x="36" y="43"/>
                  <a:pt x="38" y="47"/>
                  <a:pt x="41" y="50"/>
                </a:cubicBezTo>
                <a:cubicBezTo>
                  <a:pt x="45" y="54"/>
                  <a:pt x="47" y="53"/>
                  <a:pt x="50" y="49"/>
                </a:cubicBezTo>
                <a:cubicBezTo>
                  <a:pt x="59" y="37"/>
                  <a:pt x="69" y="25"/>
                  <a:pt x="78" y="13"/>
                </a:cubicBezTo>
                <a:cubicBezTo>
                  <a:pt x="82" y="7"/>
                  <a:pt x="82" y="7"/>
                  <a:pt x="89" y="9"/>
                </a:cubicBezTo>
                <a:cubicBezTo>
                  <a:pt x="99" y="11"/>
                  <a:pt x="109" y="11"/>
                  <a:pt x="119" y="10"/>
                </a:cubicBezTo>
                <a:cubicBezTo>
                  <a:pt x="129" y="10"/>
                  <a:pt x="140" y="10"/>
                  <a:pt x="151" y="9"/>
                </a:cubicBezTo>
                <a:cubicBezTo>
                  <a:pt x="165" y="8"/>
                  <a:pt x="179" y="8"/>
                  <a:pt x="193" y="8"/>
                </a:cubicBezTo>
                <a:cubicBezTo>
                  <a:pt x="219" y="7"/>
                  <a:pt x="244" y="6"/>
                  <a:pt x="269" y="5"/>
                </a:cubicBezTo>
                <a:cubicBezTo>
                  <a:pt x="274" y="5"/>
                  <a:pt x="280" y="4"/>
                  <a:pt x="285" y="1"/>
                </a:cubicBezTo>
                <a:cubicBezTo>
                  <a:pt x="287" y="0"/>
                  <a:pt x="289" y="1"/>
                  <a:pt x="290" y="3"/>
                </a:cubicBezTo>
                <a:cubicBezTo>
                  <a:pt x="304" y="20"/>
                  <a:pt x="319" y="37"/>
                  <a:pt x="333" y="54"/>
                </a:cubicBezTo>
                <a:cubicBezTo>
                  <a:pt x="334" y="55"/>
                  <a:pt x="336" y="56"/>
                  <a:pt x="335" y="58"/>
                </a:cubicBezTo>
                <a:cubicBezTo>
                  <a:pt x="334" y="59"/>
                  <a:pt x="332" y="59"/>
                  <a:pt x="331" y="58"/>
                </a:cubicBezTo>
                <a:cubicBezTo>
                  <a:pt x="319" y="56"/>
                  <a:pt x="310" y="66"/>
                  <a:pt x="311" y="75"/>
                </a:cubicBezTo>
                <a:cubicBezTo>
                  <a:pt x="311" y="82"/>
                  <a:pt x="320" y="94"/>
                  <a:pt x="326" y="96"/>
                </a:cubicBezTo>
                <a:cubicBezTo>
                  <a:pt x="334" y="99"/>
                  <a:pt x="344" y="94"/>
                  <a:pt x="346" y="84"/>
                </a:cubicBezTo>
                <a:cubicBezTo>
                  <a:pt x="346" y="81"/>
                  <a:pt x="346" y="78"/>
                  <a:pt x="346" y="76"/>
                </a:cubicBezTo>
                <a:cubicBezTo>
                  <a:pt x="347" y="75"/>
                  <a:pt x="346" y="73"/>
                  <a:pt x="348" y="73"/>
                </a:cubicBezTo>
                <a:cubicBezTo>
                  <a:pt x="349" y="73"/>
                  <a:pt x="349" y="74"/>
                  <a:pt x="350" y="74"/>
                </a:cubicBezTo>
                <a:cubicBezTo>
                  <a:pt x="357" y="83"/>
                  <a:pt x="364" y="92"/>
                  <a:pt x="371" y="100"/>
                </a:cubicBezTo>
                <a:cubicBezTo>
                  <a:pt x="373" y="102"/>
                  <a:pt x="372" y="103"/>
                  <a:pt x="370" y="105"/>
                </a:cubicBezTo>
                <a:cubicBezTo>
                  <a:pt x="360" y="116"/>
                  <a:pt x="350" y="128"/>
                  <a:pt x="339" y="139"/>
                </a:cubicBezTo>
                <a:cubicBezTo>
                  <a:pt x="319" y="162"/>
                  <a:pt x="298" y="185"/>
                  <a:pt x="278" y="207"/>
                </a:cubicBezTo>
                <a:cubicBezTo>
                  <a:pt x="274" y="211"/>
                  <a:pt x="271" y="214"/>
                  <a:pt x="269" y="219"/>
                </a:cubicBezTo>
                <a:cubicBezTo>
                  <a:pt x="269" y="220"/>
                  <a:pt x="267" y="221"/>
                  <a:pt x="266" y="221"/>
                </a:cubicBezTo>
                <a:cubicBezTo>
                  <a:pt x="253" y="221"/>
                  <a:pt x="240" y="222"/>
                  <a:pt x="226" y="222"/>
                </a:cubicBezTo>
                <a:cubicBezTo>
                  <a:pt x="202" y="223"/>
                  <a:pt x="178" y="224"/>
                  <a:pt x="153" y="225"/>
                </a:cubicBezTo>
                <a:cubicBezTo>
                  <a:pt x="143" y="226"/>
                  <a:pt x="133" y="226"/>
                  <a:pt x="123" y="227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5" name="Freeform 7">
            <a:extLst>
              <a:ext uri="{FF2B5EF4-FFF2-40B4-BE49-F238E27FC236}">
                <a16:creationId xmlns:a16="http://schemas.microsoft.com/office/drawing/2014/main" id="{A878E290-2990-491B-B969-B63B88BF1EB7}"/>
              </a:ext>
            </a:extLst>
          </p:cNvPr>
          <p:cNvSpPr>
            <a:spLocks/>
          </p:cNvSpPr>
          <p:nvPr/>
        </p:nvSpPr>
        <p:spPr bwMode="auto">
          <a:xfrm>
            <a:off x="4175125" y="3302000"/>
            <a:ext cx="1343025" cy="1876425"/>
          </a:xfrm>
          <a:custGeom>
            <a:avLst/>
            <a:gdLst>
              <a:gd name="T0" fmla="*/ 222 w 254"/>
              <a:gd name="T1" fmla="*/ 289 h 355"/>
              <a:gd name="T2" fmla="*/ 221 w 254"/>
              <a:gd name="T3" fmla="*/ 282 h 355"/>
              <a:gd name="T4" fmla="*/ 208 w 254"/>
              <a:gd name="T5" fmla="*/ 270 h 355"/>
              <a:gd name="T6" fmla="*/ 191 w 254"/>
              <a:gd name="T7" fmla="*/ 277 h 355"/>
              <a:gd name="T8" fmla="*/ 187 w 254"/>
              <a:gd name="T9" fmla="*/ 283 h 355"/>
              <a:gd name="T10" fmla="*/ 198 w 254"/>
              <a:gd name="T11" fmla="*/ 306 h 355"/>
              <a:gd name="T12" fmla="*/ 207 w 254"/>
              <a:gd name="T13" fmla="*/ 305 h 355"/>
              <a:gd name="T14" fmla="*/ 209 w 254"/>
              <a:gd name="T15" fmla="*/ 306 h 355"/>
              <a:gd name="T16" fmla="*/ 209 w 254"/>
              <a:gd name="T17" fmla="*/ 308 h 355"/>
              <a:gd name="T18" fmla="*/ 176 w 254"/>
              <a:gd name="T19" fmla="*/ 352 h 355"/>
              <a:gd name="T20" fmla="*/ 170 w 254"/>
              <a:gd name="T21" fmla="*/ 352 h 355"/>
              <a:gd name="T22" fmla="*/ 92 w 254"/>
              <a:gd name="T23" fmla="*/ 313 h 355"/>
              <a:gd name="T24" fmla="*/ 53 w 254"/>
              <a:gd name="T25" fmla="*/ 293 h 355"/>
              <a:gd name="T26" fmla="*/ 45 w 254"/>
              <a:gd name="T27" fmla="*/ 291 h 355"/>
              <a:gd name="T28" fmla="*/ 39 w 254"/>
              <a:gd name="T29" fmla="*/ 287 h 355"/>
              <a:gd name="T30" fmla="*/ 22 w 254"/>
              <a:gd name="T31" fmla="*/ 229 h 355"/>
              <a:gd name="T32" fmla="*/ 2 w 254"/>
              <a:gd name="T33" fmla="*/ 159 h 355"/>
              <a:gd name="T34" fmla="*/ 3 w 254"/>
              <a:gd name="T35" fmla="*/ 150 h 355"/>
              <a:gd name="T36" fmla="*/ 5 w 254"/>
              <a:gd name="T37" fmla="*/ 147 h 355"/>
              <a:gd name="T38" fmla="*/ 34 w 254"/>
              <a:gd name="T39" fmla="*/ 89 h 355"/>
              <a:gd name="T40" fmla="*/ 32 w 254"/>
              <a:gd name="T41" fmla="*/ 83 h 355"/>
              <a:gd name="T42" fmla="*/ 17 w 254"/>
              <a:gd name="T43" fmla="*/ 84 h 355"/>
              <a:gd name="T44" fmla="*/ 5 w 254"/>
              <a:gd name="T45" fmla="*/ 83 h 355"/>
              <a:gd name="T46" fmla="*/ 4 w 254"/>
              <a:gd name="T47" fmla="*/ 72 h 355"/>
              <a:gd name="T48" fmla="*/ 9 w 254"/>
              <a:gd name="T49" fmla="*/ 62 h 355"/>
              <a:gd name="T50" fmla="*/ 18 w 254"/>
              <a:gd name="T51" fmla="*/ 59 h 355"/>
              <a:gd name="T52" fmla="*/ 25 w 254"/>
              <a:gd name="T53" fmla="*/ 66 h 355"/>
              <a:gd name="T54" fmla="*/ 38 w 254"/>
              <a:gd name="T55" fmla="*/ 77 h 355"/>
              <a:gd name="T56" fmla="*/ 41 w 254"/>
              <a:gd name="T57" fmla="*/ 73 h 355"/>
              <a:gd name="T58" fmla="*/ 63 w 254"/>
              <a:gd name="T59" fmla="*/ 27 h 355"/>
              <a:gd name="T60" fmla="*/ 72 w 254"/>
              <a:gd name="T61" fmla="*/ 23 h 355"/>
              <a:gd name="T62" fmla="*/ 118 w 254"/>
              <a:gd name="T63" fmla="*/ 35 h 355"/>
              <a:gd name="T64" fmla="*/ 124 w 254"/>
              <a:gd name="T65" fmla="*/ 35 h 355"/>
              <a:gd name="T66" fmla="*/ 126 w 254"/>
              <a:gd name="T67" fmla="*/ 25 h 355"/>
              <a:gd name="T68" fmla="*/ 123 w 254"/>
              <a:gd name="T69" fmla="*/ 20 h 355"/>
              <a:gd name="T70" fmla="*/ 123 w 254"/>
              <a:gd name="T71" fmla="*/ 6 h 355"/>
              <a:gd name="T72" fmla="*/ 126 w 254"/>
              <a:gd name="T73" fmla="*/ 3 h 355"/>
              <a:gd name="T74" fmla="*/ 147 w 254"/>
              <a:gd name="T75" fmla="*/ 10 h 355"/>
              <a:gd name="T76" fmla="*/ 142 w 254"/>
              <a:gd name="T77" fmla="*/ 25 h 355"/>
              <a:gd name="T78" fmla="*/ 133 w 254"/>
              <a:gd name="T79" fmla="*/ 35 h 355"/>
              <a:gd name="T80" fmla="*/ 137 w 254"/>
              <a:gd name="T81" fmla="*/ 40 h 355"/>
              <a:gd name="T82" fmla="*/ 175 w 254"/>
              <a:gd name="T83" fmla="*/ 50 h 355"/>
              <a:gd name="T84" fmla="*/ 185 w 254"/>
              <a:gd name="T85" fmla="*/ 53 h 355"/>
              <a:gd name="T86" fmla="*/ 185 w 254"/>
              <a:gd name="T87" fmla="*/ 63 h 355"/>
              <a:gd name="T88" fmla="*/ 192 w 254"/>
              <a:gd name="T89" fmla="*/ 87 h 355"/>
              <a:gd name="T90" fmla="*/ 242 w 254"/>
              <a:gd name="T91" fmla="*/ 225 h 355"/>
              <a:gd name="T92" fmla="*/ 253 w 254"/>
              <a:gd name="T93" fmla="*/ 244 h 355"/>
              <a:gd name="T94" fmla="*/ 253 w 254"/>
              <a:gd name="T95" fmla="*/ 249 h 355"/>
              <a:gd name="T96" fmla="*/ 224 w 254"/>
              <a:gd name="T97" fmla="*/ 288 h 355"/>
              <a:gd name="T98" fmla="*/ 222 w 254"/>
              <a:gd name="T99" fmla="*/ 289 h 35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</a:cxnLst>
            <a:rect l="0" t="0" r="r" b="b"/>
            <a:pathLst>
              <a:path w="254" h="355">
                <a:moveTo>
                  <a:pt x="222" y="289"/>
                </a:moveTo>
                <a:cubicBezTo>
                  <a:pt x="222" y="287"/>
                  <a:pt x="221" y="284"/>
                  <a:pt x="221" y="282"/>
                </a:cubicBezTo>
                <a:cubicBezTo>
                  <a:pt x="219" y="275"/>
                  <a:pt x="215" y="271"/>
                  <a:pt x="208" y="270"/>
                </a:cubicBezTo>
                <a:cubicBezTo>
                  <a:pt x="201" y="269"/>
                  <a:pt x="195" y="270"/>
                  <a:pt x="191" y="277"/>
                </a:cubicBezTo>
                <a:cubicBezTo>
                  <a:pt x="189" y="279"/>
                  <a:pt x="188" y="281"/>
                  <a:pt x="187" y="283"/>
                </a:cubicBezTo>
                <a:cubicBezTo>
                  <a:pt x="178" y="293"/>
                  <a:pt x="188" y="306"/>
                  <a:pt x="198" y="306"/>
                </a:cubicBezTo>
                <a:cubicBezTo>
                  <a:pt x="201" y="306"/>
                  <a:pt x="204" y="306"/>
                  <a:pt x="207" y="305"/>
                </a:cubicBezTo>
                <a:cubicBezTo>
                  <a:pt x="207" y="305"/>
                  <a:pt x="208" y="305"/>
                  <a:pt x="209" y="306"/>
                </a:cubicBezTo>
                <a:cubicBezTo>
                  <a:pt x="210" y="307"/>
                  <a:pt x="209" y="307"/>
                  <a:pt x="209" y="308"/>
                </a:cubicBezTo>
                <a:cubicBezTo>
                  <a:pt x="198" y="323"/>
                  <a:pt x="187" y="337"/>
                  <a:pt x="176" y="352"/>
                </a:cubicBezTo>
                <a:cubicBezTo>
                  <a:pt x="174" y="355"/>
                  <a:pt x="172" y="353"/>
                  <a:pt x="170" y="352"/>
                </a:cubicBezTo>
                <a:cubicBezTo>
                  <a:pt x="144" y="339"/>
                  <a:pt x="118" y="326"/>
                  <a:pt x="92" y="313"/>
                </a:cubicBezTo>
                <a:cubicBezTo>
                  <a:pt x="79" y="307"/>
                  <a:pt x="66" y="300"/>
                  <a:pt x="53" y="293"/>
                </a:cubicBezTo>
                <a:cubicBezTo>
                  <a:pt x="50" y="292"/>
                  <a:pt x="47" y="291"/>
                  <a:pt x="45" y="291"/>
                </a:cubicBezTo>
                <a:cubicBezTo>
                  <a:pt x="41" y="292"/>
                  <a:pt x="40" y="290"/>
                  <a:pt x="39" y="287"/>
                </a:cubicBezTo>
                <a:cubicBezTo>
                  <a:pt x="34" y="268"/>
                  <a:pt x="28" y="248"/>
                  <a:pt x="22" y="229"/>
                </a:cubicBezTo>
                <a:cubicBezTo>
                  <a:pt x="15" y="205"/>
                  <a:pt x="9" y="182"/>
                  <a:pt x="2" y="159"/>
                </a:cubicBezTo>
                <a:cubicBezTo>
                  <a:pt x="1" y="156"/>
                  <a:pt x="0" y="153"/>
                  <a:pt x="3" y="150"/>
                </a:cubicBezTo>
                <a:cubicBezTo>
                  <a:pt x="4" y="149"/>
                  <a:pt x="5" y="148"/>
                  <a:pt x="5" y="147"/>
                </a:cubicBezTo>
                <a:cubicBezTo>
                  <a:pt x="15" y="127"/>
                  <a:pt x="25" y="108"/>
                  <a:pt x="34" y="89"/>
                </a:cubicBezTo>
                <a:cubicBezTo>
                  <a:pt x="36" y="86"/>
                  <a:pt x="35" y="85"/>
                  <a:pt x="32" y="83"/>
                </a:cubicBezTo>
                <a:cubicBezTo>
                  <a:pt x="27" y="81"/>
                  <a:pt x="22" y="81"/>
                  <a:pt x="17" y="84"/>
                </a:cubicBezTo>
                <a:cubicBezTo>
                  <a:pt x="13" y="86"/>
                  <a:pt x="9" y="87"/>
                  <a:pt x="5" y="83"/>
                </a:cubicBezTo>
                <a:cubicBezTo>
                  <a:pt x="3" y="81"/>
                  <a:pt x="2" y="76"/>
                  <a:pt x="4" y="72"/>
                </a:cubicBezTo>
                <a:cubicBezTo>
                  <a:pt x="5" y="69"/>
                  <a:pt x="6" y="65"/>
                  <a:pt x="9" y="62"/>
                </a:cubicBezTo>
                <a:cubicBezTo>
                  <a:pt x="11" y="59"/>
                  <a:pt x="14" y="58"/>
                  <a:pt x="18" y="59"/>
                </a:cubicBezTo>
                <a:cubicBezTo>
                  <a:pt x="22" y="59"/>
                  <a:pt x="25" y="61"/>
                  <a:pt x="25" y="66"/>
                </a:cubicBezTo>
                <a:cubicBezTo>
                  <a:pt x="26" y="72"/>
                  <a:pt x="32" y="76"/>
                  <a:pt x="38" y="77"/>
                </a:cubicBezTo>
                <a:cubicBezTo>
                  <a:pt x="40" y="77"/>
                  <a:pt x="40" y="75"/>
                  <a:pt x="41" y="73"/>
                </a:cubicBezTo>
                <a:cubicBezTo>
                  <a:pt x="49" y="58"/>
                  <a:pt x="56" y="43"/>
                  <a:pt x="63" y="27"/>
                </a:cubicBezTo>
                <a:cubicBezTo>
                  <a:pt x="66" y="22"/>
                  <a:pt x="66" y="22"/>
                  <a:pt x="72" y="23"/>
                </a:cubicBezTo>
                <a:cubicBezTo>
                  <a:pt x="87" y="27"/>
                  <a:pt x="102" y="31"/>
                  <a:pt x="118" y="35"/>
                </a:cubicBezTo>
                <a:cubicBezTo>
                  <a:pt x="120" y="35"/>
                  <a:pt x="122" y="37"/>
                  <a:pt x="124" y="35"/>
                </a:cubicBezTo>
                <a:cubicBezTo>
                  <a:pt x="126" y="32"/>
                  <a:pt x="127" y="29"/>
                  <a:pt x="126" y="25"/>
                </a:cubicBezTo>
                <a:cubicBezTo>
                  <a:pt x="125" y="23"/>
                  <a:pt x="124" y="22"/>
                  <a:pt x="123" y="20"/>
                </a:cubicBezTo>
                <a:cubicBezTo>
                  <a:pt x="120" y="16"/>
                  <a:pt x="120" y="10"/>
                  <a:pt x="123" y="6"/>
                </a:cubicBezTo>
                <a:cubicBezTo>
                  <a:pt x="124" y="5"/>
                  <a:pt x="125" y="4"/>
                  <a:pt x="126" y="3"/>
                </a:cubicBezTo>
                <a:cubicBezTo>
                  <a:pt x="132" y="0"/>
                  <a:pt x="144" y="5"/>
                  <a:pt x="147" y="10"/>
                </a:cubicBezTo>
                <a:cubicBezTo>
                  <a:pt x="151" y="16"/>
                  <a:pt x="148" y="22"/>
                  <a:pt x="142" y="25"/>
                </a:cubicBezTo>
                <a:cubicBezTo>
                  <a:pt x="138" y="27"/>
                  <a:pt x="134" y="29"/>
                  <a:pt x="133" y="35"/>
                </a:cubicBezTo>
                <a:cubicBezTo>
                  <a:pt x="133" y="38"/>
                  <a:pt x="133" y="39"/>
                  <a:pt x="137" y="40"/>
                </a:cubicBezTo>
                <a:cubicBezTo>
                  <a:pt x="149" y="43"/>
                  <a:pt x="162" y="46"/>
                  <a:pt x="175" y="50"/>
                </a:cubicBezTo>
                <a:cubicBezTo>
                  <a:pt x="178" y="51"/>
                  <a:pt x="182" y="50"/>
                  <a:pt x="185" y="53"/>
                </a:cubicBezTo>
                <a:cubicBezTo>
                  <a:pt x="187" y="55"/>
                  <a:pt x="185" y="59"/>
                  <a:pt x="185" y="63"/>
                </a:cubicBezTo>
                <a:cubicBezTo>
                  <a:pt x="186" y="72"/>
                  <a:pt x="189" y="79"/>
                  <a:pt x="192" y="87"/>
                </a:cubicBezTo>
                <a:cubicBezTo>
                  <a:pt x="209" y="134"/>
                  <a:pt x="226" y="179"/>
                  <a:pt x="242" y="225"/>
                </a:cubicBezTo>
                <a:cubicBezTo>
                  <a:pt x="245" y="232"/>
                  <a:pt x="248" y="239"/>
                  <a:pt x="253" y="244"/>
                </a:cubicBezTo>
                <a:cubicBezTo>
                  <a:pt x="254" y="246"/>
                  <a:pt x="254" y="247"/>
                  <a:pt x="253" y="249"/>
                </a:cubicBezTo>
                <a:cubicBezTo>
                  <a:pt x="243" y="262"/>
                  <a:pt x="234" y="275"/>
                  <a:pt x="224" y="288"/>
                </a:cubicBezTo>
                <a:cubicBezTo>
                  <a:pt x="223" y="288"/>
                  <a:pt x="223" y="289"/>
                  <a:pt x="222" y="28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6" name="Freeform 8">
            <a:extLst>
              <a:ext uri="{FF2B5EF4-FFF2-40B4-BE49-F238E27FC236}">
                <a16:creationId xmlns:a16="http://schemas.microsoft.com/office/drawing/2014/main" id="{C9E8B522-AA53-4007-985A-C3EB1E266707}"/>
              </a:ext>
            </a:extLst>
          </p:cNvPr>
          <p:cNvSpPr>
            <a:spLocks/>
          </p:cNvSpPr>
          <p:nvPr/>
        </p:nvSpPr>
        <p:spPr bwMode="auto">
          <a:xfrm>
            <a:off x="6680200" y="3313113"/>
            <a:ext cx="1273175" cy="1812925"/>
          </a:xfrm>
          <a:custGeom>
            <a:avLst/>
            <a:gdLst>
              <a:gd name="T0" fmla="*/ 219 w 241"/>
              <a:gd name="T1" fmla="*/ 227 h 343"/>
              <a:gd name="T2" fmla="*/ 208 w 241"/>
              <a:gd name="T3" fmla="*/ 269 h 343"/>
              <a:gd name="T4" fmla="*/ 151 w 241"/>
              <a:gd name="T5" fmla="*/ 301 h 343"/>
              <a:gd name="T6" fmla="*/ 159 w 241"/>
              <a:gd name="T7" fmla="*/ 316 h 343"/>
              <a:gd name="T8" fmla="*/ 168 w 241"/>
              <a:gd name="T9" fmla="*/ 332 h 343"/>
              <a:gd name="T10" fmla="*/ 142 w 241"/>
              <a:gd name="T11" fmla="*/ 325 h 343"/>
              <a:gd name="T12" fmla="*/ 135 w 241"/>
              <a:gd name="T13" fmla="*/ 310 h 343"/>
              <a:gd name="T14" fmla="*/ 80 w 241"/>
              <a:gd name="T15" fmla="*/ 338 h 343"/>
              <a:gd name="T16" fmla="*/ 52 w 241"/>
              <a:gd name="T17" fmla="*/ 309 h 343"/>
              <a:gd name="T18" fmla="*/ 32 w 241"/>
              <a:gd name="T19" fmla="*/ 334 h 343"/>
              <a:gd name="T20" fmla="*/ 33 w 241"/>
              <a:gd name="T21" fmla="*/ 308 h 343"/>
              <a:gd name="T22" fmla="*/ 48 w 241"/>
              <a:gd name="T23" fmla="*/ 297 h 343"/>
              <a:gd name="T24" fmla="*/ 2 w 241"/>
              <a:gd name="T25" fmla="*/ 240 h 343"/>
              <a:gd name="T26" fmla="*/ 11 w 241"/>
              <a:gd name="T27" fmla="*/ 215 h 343"/>
              <a:gd name="T28" fmla="*/ 31 w 241"/>
              <a:gd name="T29" fmla="*/ 152 h 343"/>
              <a:gd name="T30" fmla="*/ 36 w 241"/>
              <a:gd name="T31" fmla="*/ 161 h 343"/>
              <a:gd name="T32" fmla="*/ 70 w 241"/>
              <a:gd name="T33" fmla="*/ 158 h 343"/>
              <a:gd name="T34" fmla="*/ 66 w 241"/>
              <a:gd name="T35" fmla="*/ 126 h 343"/>
              <a:gd name="T36" fmla="*/ 38 w 241"/>
              <a:gd name="T37" fmla="*/ 128 h 343"/>
              <a:gd name="T38" fmla="*/ 55 w 241"/>
              <a:gd name="T39" fmla="*/ 68 h 343"/>
              <a:gd name="T40" fmla="*/ 60 w 241"/>
              <a:gd name="T41" fmla="*/ 39 h 343"/>
              <a:gd name="T42" fmla="*/ 158 w 241"/>
              <a:gd name="T43" fmla="*/ 2 h 343"/>
              <a:gd name="T44" fmla="*/ 192 w 241"/>
              <a:gd name="T45" fmla="*/ 49 h 343"/>
              <a:gd name="T46" fmla="*/ 207 w 241"/>
              <a:gd name="T47" fmla="*/ 43 h 343"/>
              <a:gd name="T48" fmla="*/ 228 w 241"/>
              <a:gd name="T49" fmla="*/ 38 h 343"/>
              <a:gd name="T50" fmla="*/ 230 w 241"/>
              <a:gd name="T51" fmla="*/ 57 h 343"/>
              <a:gd name="T52" fmla="*/ 202 w 241"/>
              <a:gd name="T53" fmla="*/ 63 h 343"/>
              <a:gd name="T54" fmla="*/ 234 w 241"/>
              <a:gd name="T55" fmla="*/ 123 h 343"/>
              <a:gd name="T56" fmla="*/ 238 w 241"/>
              <a:gd name="T57" fmla="*/ 138 h 343"/>
              <a:gd name="T58" fmla="*/ 228 w 241"/>
              <a:gd name="T59" fmla="*/ 183 h 343"/>
              <a:gd name="T60" fmla="*/ 213 w 241"/>
              <a:gd name="T61" fmla="*/ 169 h 343"/>
              <a:gd name="T62" fmla="*/ 185 w 241"/>
              <a:gd name="T63" fmla="*/ 197 h 343"/>
              <a:gd name="T64" fmla="*/ 218 w 241"/>
              <a:gd name="T65" fmla="*/ 212 h 34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1" h="343">
                <a:moveTo>
                  <a:pt x="222" y="209"/>
                </a:moveTo>
                <a:cubicBezTo>
                  <a:pt x="221" y="215"/>
                  <a:pt x="220" y="221"/>
                  <a:pt x="219" y="227"/>
                </a:cubicBezTo>
                <a:cubicBezTo>
                  <a:pt x="216" y="239"/>
                  <a:pt x="213" y="252"/>
                  <a:pt x="210" y="265"/>
                </a:cubicBezTo>
                <a:cubicBezTo>
                  <a:pt x="210" y="267"/>
                  <a:pt x="209" y="268"/>
                  <a:pt x="208" y="269"/>
                </a:cubicBezTo>
                <a:cubicBezTo>
                  <a:pt x="197" y="273"/>
                  <a:pt x="188" y="279"/>
                  <a:pt x="179" y="284"/>
                </a:cubicBezTo>
                <a:cubicBezTo>
                  <a:pt x="169" y="290"/>
                  <a:pt x="160" y="296"/>
                  <a:pt x="151" y="301"/>
                </a:cubicBezTo>
                <a:cubicBezTo>
                  <a:pt x="147" y="303"/>
                  <a:pt x="147" y="304"/>
                  <a:pt x="148" y="307"/>
                </a:cubicBezTo>
                <a:cubicBezTo>
                  <a:pt x="150" y="312"/>
                  <a:pt x="154" y="315"/>
                  <a:pt x="159" y="316"/>
                </a:cubicBezTo>
                <a:cubicBezTo>
                  <a:pt x="164" y="317"/>
                  <a:pt x="167" y="320"/>
                  <a:pt x="169" y="325"/>
                </a:cubicBezTo>
                <a:cubicBezTo>
                  <a:pt x="170" y="327"/>
                  <a:pt x="169" y="330"/>
                  <a:pt x="168" y="332"/>
                </a:cubicBezTo>
                <a:cubicBezTo>
                  <a:pt x="165" y="339"/>
                  <a:pt x="151" y="343"/>
                  <a:pt x="145" y="339"/>
                </a:cubicBezTo>
                <a:cubicBezTo>
                  <a:pt x="141" y="336"/>
                  <a:pt x="140" y="331"/>
                  <a:pt x="142" y="325"/>
                </a:cubicBezTo>
                <a:cubicBezTo>
                  <a:pt x="144" y="320"/>
                  <a:pt x="144" y="316"/>
                  <a:pt x="142" y="312"/>
                </a:cubicBezTo>
                <a:cubicBezTo>
                  <a:pt x="140" y="309"/>
                  <a:pt x="138" y="308"/>
                  <a:pt x="135" y="310"/>
                </a:cubicBezTo>
                <a:cubicBezTo>
                  <a:pt x="120" y="320"/>
                  <a:pt x="103" y="329"/>
                  <a:pt x="87" y="339"/>
                </a:cubicBezTo>
                <a:cubicBezTo>
                  <a:pt x="84" y="341"/>
                  <a:pt x="83" y="340"/>
                  <a:pt x="80" y="338"/>
                </a:cubicBezTo>
                <a:cubicBezTo>
                  <a:pt x="73" y="328"/>
                  <a:pt x="66" y="319"/>
                  <a:pt x="58" y="310"/>
                </a:cubicBezTo>
                <a:cubicBezTo>
                  <a:pt x="56" y="307"/>
                  <a:pt x="54" y="307"/>
                  <a:pt x="52" y="309"/>
                </a:cubicBezTo>
                <a:cubicBezTo>
                  <a:pt x="48" y="313"/>
                  <a:pt x="45" y="316"/>
                  <a:pt x="46" y="322"/>
                </a:cubicBezTo>
                <a:cubicBezTo>
                  <a:pt x="47" y="331"/>
                  <a:pt x="39" y="338"/>
                  <a:pt x="32" y="334"/>
                </a:cubicBezTo>
                <a:cubicBezTo>
                  <a:pt x="27" y="331"/>
                  <a:pt x="23" y="326"/>
                  <a:pt x="21" y="321"/>
                </a:cubicBezTo>
                <a:cubicBezTo>
                  <a:pt x="19" y="315"/>
                  <a:pt x="25" y="305"/>
                  <a:pt x="33" y="308"/>
                </a:cubicBezTo>
                <a:cubicBezTo>
                  <a:pt x="39" y="310"/>
                  <a:pt x="47" y="306"/>
                  <a:pt x="50" y="301"/>
                </a:cubicBezTo>
                <a:cubicBezTo>
                  <a:pt x="51" y="299"/>
                  <a:pt x="49" y="299"/>
                  <a:pt x="48" y="297"/>
                </a:cubicBezTo>
                <a:cubicBezTo>
                  <a:pt x="37" y="283"/>
                  <a:pt x="25" y="268"/>
                  <a:pt x="13" y="254"/>
                </a:cubicBezTo>
                <a:cubicBezTo>
                  <a:pt x="10" y="249"/>
                  <a:pt x="6" y="245"/>
                  <a:pt x="2" y="240"/>
                </a:cubicBezTo>
                <a:cubicBezTo>
                  <a:pt x="1" y="238"/>
                  <a:pt x="0" y="237"/>
                  <a:pt x="2" y="235"/>
                </a:cubicBezTo>
                <a:cubicBezTo>
                  <a:pt x="7" y="230"/>
                  <a:pt x="9" y="223"/>
                  <a:pt x="11" y="215"/>
                </a:cubicBezTo>
                <a:cubicBezTo>
                  <a:pt x="17" y="196"/>
                  <a:pt x="23" y="176"/>
                  <a:pt x="29" y="156"/>
                </a:cubicBezTo>
                <a:cubicBezTo>
                  <a:pt x="29" y="155"/>
                  <a:pt x="29" y="153"/>
                  <a:pt x="31" y="152"/>
                </a:cubicBezTo>
                <a:cubicBezTo>
                  <a:pt x="33" y="152"/>
                  <a:pt x="33" y="154"/>
                  <a:pt x="33" y="156"/>
                </a:cubicBezTo>
                <a:cubicBezTo>
                  <a:pt x="34" y="157"/>
                  <a:pt x="35" y="159"/>
                  <a:pt x="36" y="161"/>
                </a:cubicBezTo>
                <a:cubicBezTo>
                  <a:pt x="40" y="167"/>
                  <a:pt x="45" y="171"/>
                  <a:pt x="53" y="171"/>
                </a:cubicBezTo>
                <a:cubicBezTo>
                  <a:pt x="61" y="170"/>
                  <a:pt x="67" y="166"/>
                  <a:pt x="70" y="158"/>
                </a:cubicBezTo>
                <a:cubicBezTo>
                  <a:pt x="72" y="154"/>
                  <a:pt x="74" y="149"/>
                  <a:pt x="74" y="145"/>
                </a:cubicBezTo>
                <a:cubicBezTo>
                  <a:pt x="76" y="137"/>
                  <a:pt x="73" y="130"/>
                  <a:pt x="66" y="126"/>
                </a:cubicBezTo>
                <a:cubicBezTo>
                  <a:pt x="60" y="122"/>
                  <a:pt x="53" y="122"/>
                  <a:pt x="46" y="125"/>
                </a:cubicBezTo>
                <a:cubicBezTo>
                  <a:pt x="43" y="126"/>
                  <a:pt x="40" y="130"/>
                  <a:pt x="38" y="128"/>
                </a:cubicBezTo>
                <a:cubicBezTo>
                  <a:pt x="35" y="126"/>
                  <a:pt x="38" y="122"/>
                  <a:pt x="39" y="120"/>
                </a:cubicBezTo>
                <a:cubicBezTo>
                  <a:pt x="44" y="102"/>
                  <a:pt x="49" y="85"/>
                  <a:pt x="55" y="68"/>
                </a:cubicBezTo>
                <a:cubicBezTo>
                  <a:pt x="57" y="60"/>
                  <a:pt x="58" y="52"/>
                  <a:pt x="57" y="44"/>
                </a:cubicBezTo>
                <a:cubicBezTo>
                  <a:pt x="56" y="41"/>
                  <a:pt x="58" y="40"/>
                  <a:pt x="60" y="39"/>
                </a:cubicBezTo>
                <a:cubicBezTo>
                  <a:pt x="90" y="27"/>
                  <a:pt x="120" y="16"/>
                  <a:pt x="150" y="5"/>
                </a:cubicBezTo>
                <a:cubicBezTo>
                  <a:pt x="153" y="4"/>
                  <a:pt x="156" y="3"/>
                  <a:pt x="158" y="2"/>
                </a:cubicBezTo>
                <a:cubicBezTo>
                  <a:pt x="162" y="0"/>
                  <a:pt x="164" y="1"/>
                  <a:pt x="167" y="4"/>
                </a:cubicBezTo>
                <a:cubicBezTo>
                  <a:pt x="175" y="19"/>
                  <a:pt x="184" y="34"/>
                  <a:pt x="192" y="49"/>
                </a:cubicBezTo>
                <a:cubicBezTo>
                  <a:pt x="196" y="56"/>
                  <a:pt x="196" y="57"/>
                  <a:pt x="203" y="51"/>
                </a:cubicBezTo>
                <a:cubicBezTo>
                  <a:pt x="205" y="49"/>
                  <a:pt x="207" y="47"/>
                  <a:pt x="207" y="43"/>
                </a:cubicBezTo>
                <a:cubicBezTo>
                  <a:pt x="208" y="38"/>
                  <a:pt x="212" y="33"/>
                  <a:pt x="216" y="32"/>
                </a:cubicBezTo>
                <a:cubicBezTo>
                  <a:pt x="221" y="31"/>
                  <a:pt x="225" y="33"/>
                  <a:pt x="228" y="38"/>
                </a:cubicBezTo>
                <a:cubicBezTo>
                  <a:pt x="230" y="41"/>
                  <a:pt x="231" y="43"/>
                  <a:pt x="233" y="46"/>
                </a:cubicBezTo>
                <a:cubicBezTo>
                  <a:pt x="235" y="50"/>
                  <a:pt x="233" y="54"/>
                  <a:pt x="230" y="57"/>
                </a:cubicBezTo>
                <a:cubicBezTo>
                  <a:pt x="227" y="60"/>
                  <a:pt x="224" y="61"/>
                  <a:pt x="220" y="59"/>
                </a:cubicBezTo>
                <a:cubicBezTo>
                  <a:pt x="213" y="55"/>
                  <a:pt x="207" y="59"/>
                  <a:pt x="202" y="63"/>
                </a:cubicBezTo>
                <a:cubicBezTo>
                  <a:pt x="200" y="64"/>
                  <a:pt x="201" y="65"/>
                  <a:pt x="202" y="66"/>
                </a:cubicBezTo>
                <a:cubicBezTo>
                  <a:pt x="212" y="85"/>
                  <a:pt x="223" y="104"/>
                  <a:pt x="234" y="123"/>
                </a:cubicBezTo>
                <a:cubicBezTo>
                  <a:pt x="234" y="123"/>
                  <a:pt x="235" y="124"/>
                  <a:pt x="235" y="125"/>
                </a:cubicBezTo>
                <a:cubicBezTo>
                  <a:pt x="241" y="128"/>
                  <a:pt x="239" y="133"/>
                  <a:pt x="238" y="138"/>
                </a:cubicBezTo>
                <a:cubicBezTo>
                  <a:pt x="235" y="152"/>
                  <a:pt x="232" y="166"/>
                  <a:pt x="229" y="180"/>
                </a:cubicBezTo>
                <a:cubicBezTo>
                  <a:pt x="229" y="181"/>
                  <a:pt x="229" y="183"/>
                  <a:pt x="228" y="183"/>
                </a:cubicBezTo>
                <a:cubicBezTo>
                  <a:pt x="226" y="184"/>
                  <a:pt x="226" y="182"/>
                  <a:pt x="225" y="181"/>
                </a:cubicBezTo>
                <a:cubicBezTo>
                  <a:pt x="222" y="176"/>
                  <a:pt x="218" y="172"/>
                  <a:pt x="213" y="169"/>
                </a:cubicBezTo>
                <a:cubicBezTo>
                  <a:pt x="203" y="165"/>
                  <a:pt x="191" y="171"/>
                  <a:pt x="188" y="182"/>
                </a:cubicBezTo>
                <a:cubicBezTo>
                  <a:pt x="186" y="187"/>
                  <a:pt x="185" y="192"/>
                  <a:pt x="185" y="197"/>
                </a:cubicBezTo>
                <a:cubicBezTo>
                  <a:pt x="185" y="206"/>
                  <a:pt x="190" y="212"/>
                  <a:pt x="197" y="215"/>
                </a:cubicBezTo>
                <a:cubicBezTo>
                  <a:pt x="205" y="219"/>
                  <a:pt x="212" y="217"/>
                  <a:pt x="218" y="212"/>
                </a:cubicBezTo>
                <a:cubicBezTo>
                  <a:pt x="219" y="211"/>
                  <a:pt x="220" y="209"/>
                  <a:pt x="222" y="209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7" name="Freeform 9">
            <a:extLst>
              <a:ext uri="{FF2B5EF4-FFF2-40B4-BE49-F238E27FC236}">
                <a16:creationId xmlns:a16="http://schemas.microsoft.com/office/drawing/2014/main" id="{0538860B-4867-42F6-8EB3-25D178C5F228}"/>
              </a:ext>
            </a:extLst>
          </p:cNvPr>
          <p:cNvSpPr>
            <a:spLocks/>
          </p:cNvSpPr>
          <p:nvPr/>
        </p:nvSpPr>
        <p:spPr bwMode="auto">
          <a:xfrm>
            <a:off x="4545013" y="2239963"/>
            <a:ext cx="1643063" cy="1306513"/>
          </a:xfrm>
          <a:custGeom>
            <a:avLst/>
            <a:gdLst>
              <a:gd name="T0" fmla="*/ 72 w 311"/>
              <a:gd name="T1" fmla="*/ 233 h 247"/>
              <a:gd name="T2" fmla="*/ 83 w 311"/>
              <a:gd name="T3" fmla="*/ 222 h 247"/>
              <a:gd name="T4" fmla="*/ 74 w 311"/>
              <a:gd name="T5" fmla="*/ 202 h 247"/>
              <a:gd name="T6" fmla="*/ 56 w 311"/>
              <a:gd name="T7" fmla="*/ 199 h 247"/>
              <a:gd name="T8" fmla="*/ 47 w 311"/>
              <a:gd name="T9" fmla="*/ 222 h 247"/>
              <a:gd name="T10" fmla="*/ 49 w 311"/>
              <a:gd name="T11" fmla="*/ 224 h 247"/>
              <a:gd name="T12" fmla="*/ 49 w 311"/>
              <a:gd name="T13" fmla="*/ 227 h 247"/>
              <a:gd name="T14" fmla="*/ 47 w 311"/>
              <a:gd name="T15" fmla="*/ 227 h 247"/>
              <a:gd name="T16" fmla="*/ 40 w 311"/>
              <a:gd name="T17" fmla="*/ 226 h 247"/>
              <a:gd name="T18" fmla="*/ 5 w 311"/>
              <a:gd name="T19" fmla="*/ 217 h 247"/>
              <a:gd name="T20" fmla="*/ 1 w 311"/>
              <a:gd name="T21" fmla="*/ 211 h 247"/>
              <a:gd name="T22" fmla="*/ 26 w 311"/>
              <a:gd name="T23" fmla="*/ 101 h 247"/>
              <a:gd name="T24" fmla="*/ 26 w 311"/>
              <a:gd name="T25" fmla="*/ 90 h 247"/>
              <a:gd name="T26" fmla="*/ 29 w 311"/>
              <a:gd name="T27" fmla="*/ 84 h 247"/>
              <a:gd name="T28" fmla="*/ 103 w 311"/>
              <a:gd name="T29" fmla="*/ 28 h 247"/>
              <a:gd name="T30" fmla="*/ 135 w 311"/>
              <a:gd name="T31" fmla="*/ 3 h 247"/>
              <a:gd name="T32" fmla="*/ 143 w 311"/>
              <a:gd name="T33" fmla="*/ 2 h 247"/>
              <a:gd name="T34" fmla="*/ 156 w 311"/>
              <a:gd name="T35" fmla="*/ 5 h 247"/>
              <a:gd name="T36" fmla="*/ 270 w 311"/>
              <a:gd name="T37" fmla="*/ 21 h 247"/>
              <a:gd name="T38" fmla="*/ 275 w 311"/>
              <a:gd name="T39" fmla="*/ 27 h 247"/>
              <a:gd name="T40" fmla="*/ 276 w 311"/>
              <a:gd name="T41" fmla="*/ 73 h 247"/>
              <a:gd name="T42" fmla="*/ 283 w 311"/>
              <a:gd name="T43" fmla="*/ 78 h 247"/>
              <a:gd name="T44" fmla="*/ 291 w 311"/>
              <a:gd name="T45" fmla="*/ 73 h 247"/>
              <a:gd name="T46" fmla="*/ 306 w 311"/>
              <a:gd name="T47" fmla="*/ 69 h 247"/>
              <a:gd name="T48" fmla="*/ 310 w 311"/>
              <a:gd name="T49" fmla="*/ 76 h 247"/>
              <a:gd name="T50" fmla="*/ 310 w 311"/>
              <a:gd name="T51" fmla="*/ 84 h 247"/>
              <a:gd name="T52" fmla="*/ 303 w 311"/>
              <a:gd name="T53" fmla="*/ 96 h 247"/>
              <a:gd name="T54" fmla="*/ 290 w 311"/>
              <a:gd name="T55" fmla="*/ 92 h 247"/>
              <a:gd name="T56" fmla="*/ 281 w 311"/>
              <a:gd name="T57" fmla="*/ 88 h 247"/>
              <a:gd name="T58" fmla="*/ 276 w 311"/>
              <a:gd name="T59" fmla="*/ 92 h 247"/>
              <a:gd name="T60" fmla="*/ 276 w 311"/>
              <a:gd name="T61" fmla="*/ 117 h 247"/>
              <a:gd name="T62" fmla="*/ 272 w 311"/>
              <a:gd name="T63" fmla="*/ 124 h 247"/>
              <a:gd name="T64" fmla="*/ 249 w 311"/>
              <a:gd name="T65" fmla="*/ 139 h 247"/>
              <a:gd name="T66" fmla="*/ 132 w 311"/>
              <a:gd name="T67" fmla="*/ 231 h 247"/>
              <a:gd name="T68" fmla="*/ 119 w 311"/>
              <a:gd name="T69" fmla="*/ 244 h 247"/>
              <a:gd name="T70" fmla="*/ 116 w 311"/>
              <a:gd name="T71" fmla="*/ 246 h 247"/>
              <a:gd name="T72" fmla="*/ 72 w 311"/>
              <a:gd name="T73" fmla="*/ 233 h 24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311" h="247">
                <a:moveTo>
                  <a:pt x="72" y="233"/>
                </a:moveTo>
                <a:cubicBezTo>
                  <a:pt x="77" y="230"/>
                  <a:pt x="81" y="227"/>
                  <a:pt x="83" y="222"/>
                </a:cubicBezTo>
                <a:cubicBezTo>
                  <a:pt x="85" y="214"/>
                  <a:pt x="82" y="205"/>
                  <a:pt x="74" y="202"/>
                </a:cubicBezTo>
                <a:cubicBezTo>
                  <a:pt x="68" y="200"/>
                  <a:pt x="63" y="197"/>
                  <a:pt x="56" y="199"/>
                </a:cubicBezTo>
                <a:cubicBezTo>
                  <a:pt x="46" y="202"/>
                  <a:pt x="42" y="213"/>
                  <a:pt x="47" y="222"/>
                </a:cubicBezTo>
                <a:cubicBezTo>
                  <a:pt x="48" y="223"/>
                  <a:pt x="48" y="223"/>
                  <a:pt x="49" y="224"/>
                </a:cubicBezTo>
                <a:cubicBezTo>
                  <a:pt x="49" y="225"/>
                  <a:pt x="50" y="226"/>
                  <a:pt x="49" y="227"/>
                </a:cubicBezTo>
                <a:cubicBezTo>
                  <a:pt x="49" y="228"/>
                  <a:pt x="48" y="227"/>
                  <a:pt x="47" y="227"/>
                </a:cubicBezTo>
                <a:cubicBezTo>
                  <a:pt x="44" y="227"/>
                  <a:pt x="42" y="226"/>
                  <a:pt x="40" y="226"/>
                </a:cubicBezTo>
                <a:cubicBezTo>
                  <a:pt x="28" y="223"/>
                  <a:pt x="17" y="220"/>
                  <a:pt x="5" y="217"/>
                </a:cubicBezTo>
                <a:cubicBezTo>
                  <a:pt x="1" y="216"/>
                  <a:pt x="0" y="215"/>
                  <a:pt x="1" y="211"/>
                </a:cubicBezTo>
                <a:cubicBezTo>
                  <a:pt x="10" y="174"/>
                  <a:pt x="18" y="137"/>
                  <a:pt x="26" y="101"/>
                </a:cubicBezTo>
                <a:cubicBezTo>
                  <a:pt x="27" y="97"/>
                  <a:pt x="28" y="94"/>
                  <a:pt x="26" y="90"/>
                </a:cubicBezTo>
                <a:cubicBezTo>
                  <a:pt x="25" y="87"/>
                  <a:pt x="27" y="86"/>
                  <a:pt x="29" y="84"/>
                </a:cubicBezTo>
                <a:cubicBezTo>
                  <a:pt x="54" y="65"/>
                  <a:pt x="78" y="46"/>
                  <a:pt x="103" y="28"/>
                </a:cubicBezTo>
                <a:cubicBezTo>
                  <a:pt x="114" y="19"/>
                  <a:pt x="125" y="11"/>
                  <a:pt x="135" y="3"/>
                </a:cubicBezTo>
                <a:cubicBezTo>
                  <a:pt x="138" y="1"/>
                  <a:pt x="140" y="0"/>
                  <a:pt x="143" y="2"/>
                </a:cubicBezTo>
                <a:cubicBezTo>
                  <a:pt x="147" y="5"/>
                  <a:pt x="152" y="5"/>
                  <a:pt x="156" y="5"/>
                </a:cubicBezTo>
                <a:cubicBezTo>
                  <a:pt x="194" y="10"/>
                  <a:pt x="232" y="15"/>
                  <a:pt x="270" y="21"/>
                </a:cubicBezTo>
                <a:cubicBezTo>
                  <a:pt x="274" y="21"/>
                  <a:pt x="275" y="23"/>
                  <a:pt x="275" y="27"/>
                </a:cubicBezTo>
                <a:cubicBezTo>
                  <a:pt x="276" y="42"/>
                  <a:pt x="276" y="57"/>
                  <a:pt x="276" y="73"/>
                </a:cubicBezTo>
                <a:cubicBezTo>
                  <a:pt x="276" y="78"/>
                  <a:pt x="278" y="79"/>
                  <a:pt x="283" y="78"/>
                </a:cubicBezTo>
                <a:cubicBezTo>
                  <a:pt x="287" y="78"/>
                  <a:pt x="289" y="75"/>
                  <a:pt x="291" y="73"/>
                </a:cubicBezTo>
                <a:cubicBezTo>
                  <a:pt x="294" y="68"/>
                  <a:pt x="301" y="66"/>
                  <a:pt x="306" y="69"/>
                </a:cubicBezTo>
                <a:cubicBezTo>
                  <a:pt x="309" y="71"/>
                  <a:pt x="311" y="73"/>
                  <a:pt x="310" y="76"/>
                </a:cubicBezTo>
                <a:cubicBezTo>
                  <a:pt x="310" y="79"/>
                  <a:pt x="310" y="82"/>
                  <a:pt x="310" y="84"/>
                </a:cubicBezTo>
                <a:cubicBezTo>
                  <a:pt x="310" y="89"/>
                  <a:pt x="307" y="94"/>
                  <a:pt x="303" y="96"/>
                </a:cubicBezTo>
                <a:cubicBezTo>
                  <a:pt x="298" y="98"/>
                  <a:pt x="293" y="96"/>
                  <a:pt x="290" y="92"/>
                </a:cubicBezTo>
                <a:cubicBezTo>
                  <a:pt x="287" y="90"/>
                  <a:pt x="285" y="88"/>
                  <a:pt x="281" y="88"/>
                </a:cubicBezTo>
                <a:cubicBezTo>
                  <a:pt x="277" y="88"/>
                  <a:pt x="276" y="89"/>
                  <a:pt x="276" y="92"/>
                </a:cubicBezTo>
                <a:cubicBezTo>
                  <a:pt x="276" y="101"/>
                  <a:pt x="276" y="109"/>
                  <a:pt x="276" y="117"/>
                </a:cubicBezTo>
                <a:cubicBezTo>
                  <a:pt x="276" y="121"/>
                  <a:pt x="275" y="123"/>
                  <a:pt x="272" y="124"/>
                </a:cubicBezTo>
                <a:cubicBezTo>
                  <a:pt x="263" y="127"/>
                  <a:pt x="256" y="133"/>
                  <a:pt x="249" y="139"/>
                </a:cubicBezTo>
                <a:cubicBezTo>
                  <a:pt x="210" y="170"/>
                  <a:pt x="171" y="200"/>
                  <a:pt x="132" y="231"/>
                </a:cubicBezTo>
                <a:cubicBezTo>
                  <a:pt x="127" y="235"/>
                  <a:pt x="122" y="239"/>
                  <a:pt x="119" y="244"/>
                </a:cubicBezTo>
                <a:cubicBezTo>
                  <a:pt x="119" y="246"/>
                  <a:pt x="118" y="247"/>
                  <a:pt x="116" y="246"/>
                </a:cubicBezTo>
                <a:cubicBezTo>
                  <a:pt x="102" y="242"/>
                  <a:pt x="87" y="238"/>
                  <a:pt x="72" y="23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8" name="Freeform 10">
            <a:extLst>
              <a:ext uri="{FF2B5EF4-FFF2-40B4-BE49-F238E27FC236}">
                <a16:creationId xmlns:a16="http://schemas.microsoft.com/office/drawing/2014/main" id="{95819C9F-C2A2-4B20-8383-BBFFE83D2310}"/>
              </a:ext>
            </a:extLst>
          </p:cNvPr>
          <p:cNvSpPr>
            <a:spLocks/>
          </p:cNvSpPr>
          <p:nvPr/>
        </p:nvSpPr>
        <p:spPr bwMode="auto">
          <a:xfrm>
            <a:off x="6046788" y="2135188"/>
            <a:ext cx="1489075" cy="1352550"/>
          </a:xfrm>
          <a:custGeom>
            <a:avLst/>
            <a:gdLst>
              <a:gd name="T0" fmla="*/ 0 w 282"/>
              <a:gd name="T1" fmla="*/ 56 h 256"/>
              <a:gd name="T2" fmla="*/ 0 w 282"/>
              <a:gd name="T3" fmla="*/ 45 h 256"/>
              <a:gd name="T4" fmla="*/ 4 w 282"/>
              <a:gd name="T5" fmla="*/ 41 h 256"/>
              <a:gd name="T6" fmla="*/ 46 w 282"/>
              <a:gd name="T7" fmla="*/ 33 h 256"/>
              <a:gd name="T8" fmla="*/ 50 w 282"/>
              <a:gd name="T9" fmla="*/ 25 h 256"/>
              <a:gd name="T10" fmla="*/ 45 w 282"/>
              <a:gd name="T11" fmla="*/ 21 h 256"/>
              <a:gd name="T12" fmla="*/ 39 w 282"/>
              <a:gd name="T13" fmla="*/ 12 h 256"/>
              <a:gd name="T14" fmla="*/ 47 w 282"/>
              <a:gd name="T15" fmla="*/ 2 h 256"/>
              <a:gd name="T16" fmla="*/ 53 w 282"/>
              <a:gd name="T17" fmla="*/ 1 h 256"/>
              <a:gd name="T18" fmla="*/ 63 w 282"/>
              <a:gd name="T19" fmla="*/ 4 h 256"/>
              <a:gd name="T20" fmla="*/ 62 w 282"/>
              <a:gd name="T21" fmla="*/ 16 h 256"/>
              <a:gd name="T22" fmla="*/ 59 w 282"/>
              <a:gd name="T23" fmla="*/ 25 h 256"/>
              <a:gd name="T24" fmla="*/ 65 w 282"/>
              <a:gd name="T25" fmla="*/ 29 h 256"/>
              <a:gd name="T26" fmla="*/ 108 w 282"/>
              <a:gd name="T27" fmla="*/ 20 h 256"/>
              <a:gd name="T28" fmla="*/ 132 w 282"/>
              <a:gd name="T29" fmla="*/ 14 h 256"/>
              <a:gd name="T30" fmla="*/ 138 w 282"/>
              <a:gd name="T31" fmla="*/ 15 h 256"/>
              <a:gd name="T32" fmla="*/ 238 w 282"/>
              <a:gd name="T33" fmla="*/ 83 h 256"/>
              <a:gd name="T34" fmla="*/ 240 w 282"/>
              <a:gd name="T35" fmla="*/ 84 h 256"/>
              <a:gd name="T36" fmla="*/ 248 w 282"/>
              <a:gd name="T37" fmla="*/ 97 h 256"/>
              <a:gd name="T38" fmla="*/ 255 w 282"/>
              <a:gd name="T39" fmla="*/ 125 h 256"/>
              <a:gd name="T40" fmla="*/ 262 w 282"/>
              <a:gd name="T41" fmla="*/ 150 h 256"/>
              <a:gd name="T42" fmla="*/ 262 w 282"/>
              <a:gd name="T43" fmla="*/ 154 h 256"/>
              <a:gd name="T44" fmla="*/ 258 w 282"/>
              <a:gd name="T45" fmla="*/ 153 h 256"/>
              <a:gd name="T46" fmla="*/ 247 w 282"/>
              <a:gd name="T47" fmla="*/ 149 h 256"/>
              <a:gd name="T48" fmla="*/ 232 w 282"/>
              <a:gd name="T49" fmla="*/ 166 h 256"/>
              <a:gd name="T50" fmla="*/ 235 w 282"/>
              <a:gd name="T51" fmla="*/ 177 h 256"/>
              <a:gd name="T52" fmla="*/ 251 w 282"/>
              <a:gd name="T53" fmla="*/ 188 h 256"/>
              <a:gd name="T54" fmla="*/ 266 w 282"/>
              <a:gd name="T55" fmla="*/ 176 h 256"/>
              <a:gd name="T56" fmla="*/ 268 w 282"/>
              <a:gd name="T57" fmla="*/ 173 h 256"/>
              <a:gd name="T58" fmla="*/ 271 w 282"/>
              <a:gd name="T59" fmla="*/ 176 h 256"/>
              <a:gd name="T60" fmla="*/ 280 w 282"/>
              <a:gd name="T61" fmla="*/ 211 h 256"/>
              <a:gd name="T62" fmla="*/ 278 w 282"/>
              <a:gd name="T63" fmla="*/ 216 h 256"/>
              <a:gd name="T64" fmla="*/ 177 w 282"/>
              <a:gd name="T65" fmla="*/ 255 h 256"/>
              <a:gd name="T66" fmla="*/ 171 w 282"/>
              <a:gd name="T67" fmla="*/ 253 h 256"/>
              <a:gd name="T68" fmla="*/ 158 w 282"/>
              <a:gd name="T69" fmla="*/ 239 h 256"/>
              <a:gd name="T70" fmla="*/ 27 w 282"/>
              <a:gd name="T71" fmla="*/ 152 h 256"/>
              <a:gd name="T72" fmla="*/ 5 w 282"/>
              <a:gd name="T73" fmla="*/ 143 h 256"/>
              <a:gd name="T74" fmla="*/ 2 w 282"/>
              <a:gd name="T75" fmla="*/ 139 h 256"/>
              <a:gd name="T76" fmla="*/ 2 w 282"/>
              <a:gd name="T77" fmla="*/ 119 h 256"/>
              <a:gd name="T78" fmla="*/ 4 w 282"/>
              <a:gd name="T79" fmla="*/ 118 h 256"/>
              <a:gd name="T80" fmla="*/ 22 w 282"/>
              <a:gd name="T81" fmla="*/ 121 h 256"/>
              <a:gd name="T82" fmla="*/ 31 w 282"/>
              <a:gd name="T83" fmla="*/ 105 h 256"/>
              <a:gd name="T84" fmla="*/ 31 w 282"/>
              <a:gd name="T85" fmla="*/ 95 h 256"/>
              <a:gd name="T86" fmla="*/ 21 w 282"/>
              <a:gd name="T87" fmla="*/ 83 h 256"/>
              <a:gd name="T88" fmla="*/ 5 w 282"/>
              <a:gd name="T89" fmla="*/ 87 h 256"/>
              <a:gd name="T90" fmla="*/ 2 w 282"/>
              <a:gd name="T91" fmla="*/ 89 h 256"/>
              <a:gd name="T92" fmla="*/ 1 w 282"/>
              <a:gd name="T93" fmla="*/ 85 h 256"/>
              <a:gd name="T94" fmla="*/ 1 w 282"/>
              <a:gd name="T95" fmla="*/ 56 h 256"/>
              <a:gd name="T96" fmla="*/ 0 w 282"/>
              <a:gd name="T97" fmla="*/ 56 h 2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</a:cxnLst>
            <a:rect l="0" t="0" r="r" b="b"/>
            <a:pathLst>
              <a:path w="282" h="256">
                <a:moveTo>
                  <a:pt x="0" y="56"/>
                </a:moveTo>
                <a:cubicBezTo>
                  <a:pt x="0" y="52"/>
                  <a:pt x="0" y="48"/>
                  <a:pt x="0" y="45"/>
                </a:cubicBezTo>
                <a:cubicBezTo>
                  <a:pt x="0" y="42"/>
                  <a:pt x="1" y="41"/>
                  <a:pt x="4" y="41"/>
                </a:cubicBezTo>
                <a:cubicBezTo>
                  <a:pt x="18" y="38"/>
                  <a:pt x="32" y="35"/>
                  <a:pt x="46" y="33"/>
                </a:cubicBezTo>
                <a:cubicBezTo>
                  <a:pt x="52" y="32"/>
                  <a:pt x="53" y="30"/>
                  <a:pt x="50" y="25"/>
                </a:cubicBezTo>
                <a:cubicBezTo>
                  <a:pt x="49" y="23"/>
                  <a:pt x="47" y="21"/>
                  <a:pt x="45" y="21"/>
                </a:cubicBezTo>
                <a:cubicBezTo>
                  <a:pt x="41" y="19"/>
                  <a:pt x="39" y="16"/>
                  <a:pt x="39" y="12"/>
                </a:cubicBezTo>
                <a:cubicBezTo>
                  <a:pt x="40" y="7"/>
                  <a:pt x="43" y="3"/>
                  <a:pt x="47" y="2"/>
                </a:cubicBezTo>
                <a:cubicBezTo>
                  <a:pt x="49" y="2"/>
                  <a:pt x="51" y="1"/>
                  <a:pt x="53" y="1"/>
                </a:cubicBezTo>
                <a:cubicBezTo>
                  <a:pt x="57" y="0"/>
                  <a:pt x="60" y="0"/>
                  <a:pt x="63" y="4"/>
                </a:cubicBezTo>
                <a:cubicBezTo>
                  <a:pt x="65" y="8"/>
                  <a:pt x="65" y="12"/>
                  <a:pt x="62" y="16"/>
                </a:cubicBezTo>
                <a:cubicBezTo>
                  <a:pt x="60" y="18"/>
                  <a:pt x="58" y="21"/>
                  <a:pt x="59" y="25"/>
                </a:cubicBezTo>
                <a:cubicBezTo>
                  <a:pt x="59" y="30"/>
                  <a:pt x="60" y="30"/>
                  <a:pt x="65" y="29"/>
                </a:cubicBezTo>
                <a:cubicBezTo>
                  <a:pt x="79" y="26"/>
                  <a:pt x="94" y="24"/>
                  <a:pt x="108" y="20"/>
                </a:cubicBezTo>
                <a:cubicBezTo>
                  <a:pt x="116" y="19"/>
                  <a:pt x="125" y="18"/>
                  <a:pt x="132" y="14"/>
                </a:cubicBezTo>
                <a:cubicBezTo>
                  <a:pt x="134" y="13"/>
                  <a:pt x="136" y="14"/>
                  <a:pt x="138" y="15"/>
                </a:cubicBezTo>
                <a:cubicBezTo>
                  <a:pt x="171" y="38"/>
                  <a:pt x="204" y="60"/>
                  <a:pt x="238" y="83"/>
                </a:cubicBezTo>
                <a:cubicBezTo>
                  <a:pt x="238" y="83"/>
                  <a:pt x="239" y="83"/>
                  <a:pt x="240" y="84"/>
                </a:cubicBezTo>
                <a:cubicBezTo>
                  <a:pt x="245" y="87"/>
                  <a:pt x="248" y="90"/>
                  <a:pt x="248" y="97"/>
                </a:cubicBezTo>
                <a:cubicBezTo>
                  <a:pt x="248" y="106"/>
                  <a:pt x="252" y="116"/>
                  <a:pt x="255" y="125"/>
                </a:cubicBezTo>
                <a:cubicBezTo>
                  <a:pt x="257" y="133"/>
                  <a:pt x="259" y="142"/>
                  <a:pt x="262" y="150"/>
                </a:cubicBezTo>
                <a:cubicBezTo>
                  <a:pt x="262" y="151"/>
                  <a:pt x="263" y="153"/>
                  <a:pt x="262" y="154"/>
                </a:cubicBezTo>
                <a:cubicBezTo>
                  <a:pt x="261" y="155"/>
                  <a:pt x="259" y="154"/>
                  <a:pt x="258" y="153"/>
                </a:cubicBezTo>
                <a:cubicBezTo>
                  <a:pt x="254" y="151"/>
                  <a:pt x="251" y="149"/>
                  <a:pt x="247" y="149"/>
                </a:cubicBezTo>
                <a:cubicBezTo>
                  <a:pt x="237" y="149"/>
                  <a:pt x="230" y="157"/>
                  <a:pt x="232" y="166"/>
                </a:cubicBezTo>
                <a:cubicBezTo>
                  <a:pt x="233" y="170"/>
                  <a:pt x="234" y="174"/>
                  <a:pt x="235" y="177"/>
                </a:cubicBezTo>
                <a:cubicBezTo>
                  <a:pt x="238" y="184"/>
                  <a:pt x="244" y="188"/>
                  <a:pt x="251" y="188"/>
                </a:cubicBezTo>
                <a:cubicBezTo>
                  <a:pt x="259" y="187"/>
                  <a:pt x="263" y="184"/>
                  <a:pt x="266" y="176"/>
                </a:cubicBezTo>
                <a:cubicBezTo>
                  <a:pt x="266" y="175"/>
                  <a:pt x="267" y="173"/>
                  <a:pt x="268" y="173"/>
                </a:cubicBezTo>
                <a:cubicBezTo>
                  <a:pt x="270" y="173"/>
                  <a:pt x="270" y="175"/>
                  <a:pt x="271" y="176"/>
                </a:cubicBezTo>
                <a:cubicBezTo>
                  <a:pt x="274" y="188"/>
                  <a:pt x="277" y="199"/>
                  <a:pt x="280" y="211"/>
                </a:cubicBezTo>
                <a:cubicBezTo>
                  <a:pt x="282" y="214"/>
                  <a:pt x="281" y="215"/>
                  <a:pt x="278" y="216"/>
                </a:cubicBezTo>
                <a:cubicBezTo>
                  <a:pt x="244" y="229"/>
                  <a:pt x="210" y="242"/>
                  <a:pt x="177" y="255"/>
                </a:cubicBezTo>
                <a:cubicBezTo>
                  <a:pt x="174" y="256"/>
                  <a:pt x="172" y="256"/>
                  <a:pt x="171" y="253"/>
                </a:cubicBezTo>
                <a:cubicBezTo>
                  <a:pt x="168" y="247"/>
                  <a:pt x="163" y="243"/>
                  <a:pt x="158" y="239"/>
                </a:cubicBezTo>
                <a:cubicBezTo>
                  <a:pt x="114" y="210"/>
                  <a:pt x="71" y="181"/>
                  <a:pt x="27" y="152"/>
                </a:cubicBezTo>
                <a:cubicBezTo>
                  <a:pt x="20" y="147"/>
                  <a:pt x="14" y="142"/>
                  <a:pt x="5" y="143"/>
                </a:cubicBezTo>
                <a:cubicBezTo>
                  <a:pt x="3" y="143"/>
                  <a:pt x="2" y="141"/>
                  <a:pt x="2" y="139"/>
                </a:cubicBezTo>
                <a:cubicBezTo>
                  <a:pt x="2" y="133"/>
                  <a:pt x="2" y="126"/>
                  <a:pt x="2" y="119"/>
                </a:cubicBezTo>
                <a:cubicBezTo>
                  <a:pt x="2" y="117"/>
                  <a:pt x="2" y="116"/>
                  <a:pt x="4" y="118"/>
                </a:cubicBezTo>
                <a:cubicBezTo>
                  <a:pt x="9" y="123"/>
                  <a:pt x="15" y="124"/>
                  <a:pt x="22" y="121"/>
                </a:cubicBezTo>
                <a:cubicBezTo>
                  <a:pt x="28" y="118"/>
                  <a:pt x="31" y="112"/>
                  <a:pt x="31" y="105"/>
                </a:cubicBezTo>
                <a:cubicBezTo>
                  <a:pt x="31" y="102"/>
                  <a:pt x="31" y="98"/>
                  <a:pt x="31" y="95"/>
                </a:cubicBezTo>
                <a:cubicBezTo>
                  <a:pt x="30" y="89"/>
                  <a:pt x="26" y="85"/>
                  <a:pt x="21" y="83"/>
                </a:cubicBezTo>
                <a:cubicBezTo>
                  <a:pt x="15" y="82"/>
                  <a:pt x="10" y="82"/>
                  <a:pt x="5" y="87"/>
                </a:cubicBezTo>
                <a:cubicBezTo>
                  <a:pt x="5" y="88"/>
                  <a:pt x="4" y="90"/>
                  <a:pt x="2" y="89"/>
                </a:cubicBezTo>
                <a:cubicBezTo>
                  <a:pt x="1" y="88"/>
                  <a:pt x="1" y="86"/>
                  <a:pt x="1" y="85"/>
                </a:cubicBezTo>
                <a:cubicBezTo>
                  <a:pt x="1" y="75"/>
                  <a:pt x="1" y="66"/>
                  <a:pt x="1" y="56"/>
                </a:cubicBezTo>
                <a:cubicBezTo>
                  <a:pt x="1" y="56"/>
                  <a:pt x="1" y="56"/>
                  <a:pt x="0" y="56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49" name="Freeform 11">
            <a:extLst>
              <a:ext uri="{FF2B5EF4-FFF2-40B4-BE49-F238E27FC236}">
                <a16:creationId xmlns:a16="http://schemas.microsoft.com/office/drawing/2014/main" id="{D0732FD1-E6EF-42A5-8522-A35EAFE99B1D}"/>
              </a:ext>
            </a:extLst>
          </p:cNvPr>
          <p:cNvSpPr>
            <a:spLocks/>
          </p:cNvSpPr>
          <p:nvPr/>
        </p:nvSpPr>
        <p:spPr bwMode="auto">
          <a:xfrm>
            <a:off x="6573838" y="4772025"/>
            <a:ext cx="1295400" cy="1141413"/>
          </a:xfrm>
          <a:custGeom>
            <a:avLst/>
            <a:gdLst>
              <a:gd name="T0" fmla="*/ 157 w 245"/>
              <a:gd name="T1" fmla="*/ 43 h 216"/>
              <a:gd name="T2" fmla="*/ 156 w 245"/>
              <a:gd name="T3" fmla="*/ 58 h 216"/>
              <a:gd name="T4" fmla="*/ 177 w 245"/>
              <a:gd name="T5" fmla="*/ 68 h 216"/>
              <a:gd name="T6" fmla="*/ 184 w 245"/>
              <a:gd name="T7" fmla="*/ 66 h 216"/>
              <a:gd name="T8" fmla="*/ 194 w 245"/>
              <a:gd name="T9" fmla="*/ 52 h 216"/>
              <a:gd name="T10" fmla="*/ 184 w 245"/>
              <a:gd name="T11" fmla="*/ 37 h 216"/>
              <a:gd name="T12" fmla="*/ 179 w 245"/>
              <a:gd name="T13" fmla="*/ 35 h 216"/>
              <a:gd name="T14" fmla="*/ 176 w 245"/>
              <a:gd name="T15" fmla="*/ 33 h 216"/>
              <a:gd name="T16" fmla="*/ 178 w 245"/>
              <a:gd name="T17" fmla="*/ 30 h 216"/>
              <a:gd name="T18" fmla="*/ 222 w 245"/>
              <a:gd name="T19" fmla="*/ 4 h 216"/>
              <a:gd name="T20" fmla="*/ 225 w 245"/>
              <a:gd name="T21" fmla="*/ 2 h 216"/>
              <a:gd name="T22" fmla="*/ 239 w 245"/>
              <a:gd name="T23" fmla="*/ 9 h 216"/>
              <a:gd name="T24" fmla="*/ 245 w 245"/>
              <a:gd name="T25" fmla="*/ 28 h 216"/>
              <a:gd name="T26" fmla="*/ 243 w 245"/>
              <a:gd name="T27" fmla="*/ 35 h 216"/>
              <a:gd name="T28" fmla="*/ 161 w 245"/>
              <a:gd name="T29" fmla="*/ 139 h 216"/>
              <a:gd name="T30" fmla="*/ 47 w 245"/>
              <a:gd name="T31" fmla="*/ 210 h 216"/>
              <a:gd name="T32" fmla="*/ 34 w 245"/>
              <a:gd name="T33" fmla="*/ 215 h 216"/>
              <a:gd name="T34" fmla="*/ 26 w 245"/>
              <a:gd name="T35" fmla="*/ 214 h 216"/>
              <a:gd name="T36" fmla="*/ 9 w 245"/>
              <a:gd name="T37" fmla="*/ 203 h 216"/>
              <a:gd name="T38" fmla="*/ 6 w 245"/>
              <a:gd name="T39" fmla="*/ 184 h 216"/>
              <a:gd name="T40" fmla="*/ 67 w 245"/>
              <a:gd name="T41" fmla="*/ 116 h 216"/>
              <a:gd name="T42" fmla="*/ 103 w 245"/>
              <a:gd name="T43" fmla="*/ 76 h 216"/>
              <a:gd name="T44" fmla="*/ 122 w 245"/>
              <a:gd name="T45" fmla="*/ 64 h 216"/>
              <a:gd name="T46" fmla="*/ 152 w 245"/>
              <a:gd name="T47" fmla="*/ 46 h 216"/>
              <a:gd name="T48" fmla="*/ 157 w 245"/>
              <a:gd name="T49" fmla="*/ 43 h 2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245" h="216">
                <a:moveTo>
                  <a:pt x="157" y="43"/>
                </a:moveTo>
                <a:cubicBezTo>
                  <a:pt x="156" y="48"/>
                  <a:pt x="154" y="53"/>
                  <a:pt x="156" y="58"/>
                </a:cubicBezTo>
                <a:cubicBezTo>
                  <a:pt x="160" y="67"/>
                  <a:pt x="168" y="71"/>
                  <a:pt x="177" y="68"/>
                </a:cubicBezTo>
                <a:cubicBezTo>
                  <a:pt x="179" y="68"/>
                  <a:pt x="182" y="67"/>
                  <a:pt x="184" y="66"/>
                </a:cubicBezTo>
                <a:cubicBezTo>
                  <a:pt x="191" y="64"/>
                  <a:pt x="194" y="59"/>
                  <a:pt x="194" y="52"/>
                </a:cubicBezTo>
                <a:cubicBezTo>
                  <a:pt x="194" y="45"/>
                  <a:pt x="190" y="39"/>
                  <a:pt x="184" y="37"/>
                </a:cubicBezTo>
                <a:cubicBezTo>
                  <a:pt x="183" y="36"/>
                  <a:pt x="181" y="36"/>
                  <a:pt x="179" y="35"/>
                </a:cubicBezTo>
                <a:cubicBezTo>
                  <a:pt x="178" y="35"/>
                  <a:pt x="176" y="35"/>
                  <a:pt x="176" y="33"/>
                </a:cubicBezTo>
                <a:cubicBezTo>
                  <a:pt x="175" y="31"/>
                  <a:pt x="177" y="31"/>
                  <a:pt x="178" y="30"/>
                </a:cubicBezTo>
                <a:cubicBezTo>
                  <a:pt x="193" y="21"/>
                  <a:pt x="207" y="13"/>
                  <a:pt x="222" y="4"/>
                </a:cubicBezTo>
                <a:cubicBezTo>
                  <a:pt x="223" y="4"/>
                  <a:pt x="224" y="3"/>
                  <a:pt x="225" y="2"/>
                </a:cubicBezTo>
                <a:cubicBezTo>
                  <a:pt x="231" y="0"/>
                  <a:pt x="237" y="3"/>
                  <a:pt x="239" y="9"/>
                </a:cubicBezTo>
                <a:cubicBezTo>
                  <a:pt x="241" y="15"/>
                  <a:pt x="243" y="22"/>
                  <a:pt x="245" y="28"/>
                </a:cubicBezTo>
                <a:cubicBezTo>
                  <a:pt x="245" y="31"/>
                  <a:pt x="245" y="33"/>
                  <a:pt x="243" y="35"/>
                </a:cubicBezTo>
                <a:cubicBezTo>
                  <a:pt x="221" y="74"/>
                  <a:pt x="194" y="109"/>
                  <a:pt x="161" y="139"/>
                </a:cubicBezTo>
                <a:cubicBezTo>
                  <a:pt x="127" y="169"/>
                  <a:pt x="89" y="193"/>
                  <a:pt x="47" y="210"/>
                </a:cubicBezTo>
                <a:cubicBezTo>
                  <a:pt x="43" y="211"/>
                  <a:pt x="38" y="213"/>
                  <a:pt x="34" y="215"/>
                </a:cubicBezTo>
                <a:cubicBezTo>
                  <a:pt x="31" y="216"/>
                  <a:pt x="29" y="215"/>
                  <a:pt x="26" y="214"/>
                </a:cubicBezTo>
                <a:cubicBezTo>
                  <a:pt x="21" y="211"/>
                  <a:pt x="15" y="207"/>
                  <a:pt x="9" y="203"/>
                </a:cubicBezTo>
                <a:cubicBezTo>
                  <a:pt x="1" y="198"/>
                  <a:pt x="0" y="191"/>
                  <a:pt x="6" y="184"/>
                </a:cubicBezTo>
                <a:cubicBezTo>
                  <a:pt x="26" y="161"/>
                  <a:pt x="47" y="138"/>
                  <a:pt x="67" y="116"/>
                </a:cubicBezTo>
                <a:cubicBezTo>
                  <a:pt x="79" y="102"/>
                  <a:pt x="91" y="89"/>
                  <a:pt x="103" y="76"/>
                </a:cubicBezTo>
                <a:cubicBezTo>
                  <a:pt x="108" y="70"/>
                  <a:pt x="116" y="67"/>
                  <a:pt x="122" y="64"/>
                </a:cubicBezTo>
                <a:cubicBezTo>
                  <a:pt x="132" y="57"/>
                  <a:pt x="142" y="52"/>
                  <a:pt x="152" y="46"/>
                </a:cubicBezTo>
                <a:cubicBezTo>
                  <a:pt x="154" y="45"/>
                  <a:pt x="156" y="44"/>
                  <a:pt x="157" y="43"/>
                </a:cubicBezTo>
                <a:close/>
              </a:path>
            </a:pathLst>
          </a:custGeom>
          <a:solidFill>
            <a:schemeClr val="accent2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0" name="Freeform 12">
            <a:extLst>
              <a:ext uri="{FF2B5EF4-FFF2-40B4-BE49-F238E27FC236}">
                <a16:creationId xmlns:a16="http://schemas.microsoft.com/office/drawing/2014/main" id="{39D5E06A-610F-4299-ADCA-9313DE51CAF7}"/>
              </a:ext>
            </a:extLst>
          </p:cNvPr>
          <p:cNvSpPr>
            <a:spLocks/>
          </p:cNvSpPr>
          <p:nvPr/>
        </p:nvSpPr>
        <p:spPr bwMode="auto">
          <a:xfrm>
            <a:off x="4333875" y="4878388"/>
            <a:ext cx="1341438" cy="1071563"/>
          </a:xfrm>
          <a:custGeom>
            <a:avLst/>
            <a:gdLst>
              <a:gd name="T0" fmla="*/ 208 w 254"/>
              <a:gd name="T1" fmla="*/ 132 h 203"/>
              <a:gd name="T2" fmla="*/ 219 w 254"/>
              <a:gd name="T3" fmla="*/ 142 h 203"/>
              <a:gd name="T4" fmla="*/ 246 w 254"/>
              <a:gd name="T5" fmla="*/ 168 h 203"/>
              <a:gd name="T6" fmla="*/ 250 w 254"/>
              <a:gd name="T7" fmla="*/ 173 h 203"/>
              <a:gd name="T8" fmla="*/ 248 w 254"/>
              <a:gd name="T9" fmla="*/ 187 h 203"/>
              <a:gd name="T10" fmla="*/ 229 w 254"/>
              <a:gd name="T11" fmla="*/ 201 h 203"/>
              <a:gd name="T12" fmla="*/ 223 w 254"/>
              <a:gd name="T13" fmla="*/ 202 h 203"/>
              <a:gd name="T14" fmla="*/ 81 w 254"/>
              <a:gd name="T15" fmla="*/ 126 h 203"/>
              <a:gd name="T16" fmla="*/ 3 w 254"/>
              <a:gd name="T17" fmla="*/ 36 h 203"/>
              <a:gd name="T18" fmla="*/ 0 w 254"/>
              <a:gd name="T19" fmla="*/ 27 h 203"/>
              <a:gd name="T20" fmla="*/ 5 w 254"/>
              <a:gd name="T21" fmla="*/ 8 h 203"/>
              <a:gd name="T22" fmla="*/ 20 w 254"/>
              <a:gd name="T23" fmla="*/ 3 h 203"/>
              <a:gd name="T24" fmla="*/ 80 w 254"/>
              <a:gd name="T25" fmla="*/ 33 h 203"/>
              <a:gd name="T26" fmla="*/ 137 w 254"/>
              <a:gd name="T27" fmla="*/ 63 h 203"/>
              <a:gd name="T28" fmla="*/ 145 w 254"/>
              <a:gd name="T29" fmla="*/ 69 h 203"/>
              <a:gd name="T30" fmla="*/ 185 w 254"/>
              <a:gd name="T31" fmla="*/ 109 h 203"/>
              <a:gd name="T32" fmla="*/ 188 w 254"/>
              <a:gd name="T33" fmla="*/ 112 h 203"/>
              <a:gd name="T34" fmla="*/ 191 w 254"/>
              <a:gd name="T35" fmla="*/ 115 h 203"/>
              <a:gd name="T36" fmla="*/ 187 w 254"/>
              <a:gd name="T37" fmla="*/ 116 h 203"/>
              <a:gd name="T38" fmla="*/ 178 w 254"/>
              <a:gd name="T39" fmla="*/ 118 h 203"/>
              <a:gd name="T40" fmla="*/ 177 w 254"/>
              <a:gd name="T41" fmla="*/ 140 h 203"/>
              <a:gd name="T42" fmla="*/ 181 w 254"/>
              <a:gd name="T43" fmla="*/ 145 h 203"/>
              <a:gd name="T44" fmla="*/ 201 w 254"/>
              <a:gd name="T45" fmla="*/ 150 h 203"/>
              <a:gd name="T46" fmla="*/ 208 w 254"/>
              <a:gd name="T47" fmla="*/ 132 h 20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</a:cxnLst>
            <a:rect l="0" t="0" r="r" b="b"/>
            <a:pathLst>
              <a:path w="254" h="203">
                <a:moveTo>
                  <a:pt x="208" y="132"/>
                </a:moveTo>
                <a:cubicBezTo>
                  <a:pt x="212" y="136"/>
                  <a:pt x="216" y="139"/>
                  <a:pt x="219" y="142"/>
                </a:cubicBezTo>
                <a:cubicBezTo>
                  <a:pt x="228" y="150"/>
                  <a:pt x="237" y="160"/>
                  <a:pt x="246" y="168"/>
                </a:cubicBezTo>
                <a:cubicBezTo>
                  <a:pt x="248" y="169"/>
                  <a:pt x="249" y="171"/>
                  <a:pt x="250" y="173"/>
                </a:cubicBezTo>
                <a:cubicBezTo>
                  <a:pt x="254" y="178"/>
                  <a:pt x="253" y="183"/>
                  <a:pt x="248" y="187"/>
                </a:cubicBezTo>
                <a:cubicBezTo>
                  <a:pt x="242" y="192"/>
                  <a:pt x="236" y="197"/>
                  <a:pt x="229" y="201"/>
                </a:cubicBezTo>
                <a:cubicBezTo>
                  <a:pt x="227" y="203"/>
                  <a:pt x="225" y="203"/>
                  <a:pt x="223" y="202"/>
                </a:cubicBezTo>
                <a:cubicBezTo>
                  <a:pt x="170" y="186"/>
                  <a:pt x="123" y="161"/>
                  <a:pt x="81" y="126"/>
                </a:cubicBezTo>
                <a:cubicBezTo>
                  <a:pt x="50" y="100"/>
                  <a:pt x="24" y="70"/>
                  <a:pt x="3" y="36"/>
                </a:cubicBezTo>
                <a:cubicBezTo>
                  <a:pt x="1" y="33"/>
                  <a:pt x="0" y="30"/>
                  <a:pt x="0" y="27"/>
                </a:cubicBezTo>
                <a:cubicBezTo>
                  <a:pt x="1" y="20"/>
                  <a:pt x="3" y="14"/>
                  <a:pt x="5" y="8"/>
                </a:cubicBezTo>
                <a:cubicBezTo>
                  <a:pt x="7" y="2"/>
                  <a:pt x="14" y="0"/>
                  <a:pt x="20" y="3"/>
                </a:cubicBezTo>
                <a:cubicBezTo>
                  <a:pt x="40" y="13"/>
                  <a:pt x="60" y="23"/>
                  <a:pt x="80" y="33"/>
                </a:cubicBezTo>
                <a:cubicBezTo>
                  <a:pt x="99" y="43"/>
                  <a:pt x="118" y="53"/>
                  <a:pt x="137" y="63"/>
                </a:cubicBezTo>
                <a:cubicBezTo>
                  <a:pt x="140" y="64"/>
                  <a:pt x="143" y="67"/>
                  <a:pt x="145" y="69"/>
                </a:cubicBezTo>
                <a:cubicBezTo>
                  <a:pt x="159" y="83"/>
                  <a:pt x="172" y="96"/>
                  <a:pt x="185" y="109"/>
                </a:cubicBezTo>
                <a:cubicBezTo>
                  <a:pt x="186" y="110"/>
                  <a:pt x="187" y="111"/>
                  <a:pt x="188" y="112"/>
                </a:cubicBezTo>
                <a:cubicBezTo>
                  <a:pt x="189" y="113"/>
                  <a:pt x="191" y="113"/>
                  <a:pt x="191" y="115"/>
                </a:cubicBezTo>
                <a:cubicBezTo>
                  <a:pt x="190" y="117"/>
                  <a:pt x="188" y="116"/>
                  <a:pt x="187" y="116"/>
                </a:cubicBezTo>
                <a:cubicBezTo>
                  <a:pt x="184" y="116"/>
                  <a:pt x="181" y="116"/>
                  <a:pt x="178" y="118"/>
                </a:cubicBezTo>
                <a:cubicBezTo>
                  <a:pt x="170" y="124"/>
                  <a:pt x="169" y="134"/>
                  <a:pt x="177" y="140"/>
                </a:cubicBezTo>
                <a:cubicBezTo>
                  <a:pt x="178" y="142"/>
                  <a:pt x="180" y="143"/>
                  <a:pt x="181" y="145"/>
                </a:cubicBezTo>
                <a:cubicBezTo>
                  <a:pt x="187" y="150"/>
                  <a:pt x="195" y="152"/>
                  <a:pt x="201" y="150"/>
                </a:cubicBezTo>
                <a:cubicBezTo>
                  <a:pt x="208" y="146"/>
                  <a:pt x="209" y="140"/>
                  <a:pt x="208" y="132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1" name="Freeform 13">
            <a:extLst>
              <a:ext uri="{FF2B5EF4-FFF2-40B4-BE49-F238E27FC236}">
                <a16:creationId xmlns:a16="http://schemas.microsoft.com/office/drawing/2014/main" id="{3168936C-C870-4267-8324-B0ED7E7ECB0E}"/>
              </a:ext>
            </a:extLst>
          </p:cNvPr>
          <p:cNvSpPr>
            <a:spLocks/>
          </p:cNvSpPr>
          <p:nvPr/>
        </p:nvSpPr>
        <p:spPr bwMode="auto">
          <a:xfrm>
            <a:off x="7292975" y="2578100"/>
            <a:ext cx="803275" cy="1395413"/>
          </a:xfrm>
          <a:custGeom>
            <a:avLst/>
            <a:gdLst>
              <a:gd name="T0" fmla="*/ 37 w 152"/>
              <a:gd name="T1" fmla="*/ 3 h 264"/>
              <a:gd name="T2" fmla="*/ 57 w 152"/>
              <a:gd name="T3" fmla="*/ 13 h 264"/>
              <a:gd name="T4" fmla="*/ 115 w 152"/>
              <a:gd name="T5" fmla="*/ 100 h 264"/>
              <a:gd name="T6" fmla="*/ 149 w 152"/>
              <a:gd name="T7" fmla="*/ 218 h 264"/>
              <a:gd name="T8" fmla="*/ 152 w 152"/>
              <a:gd name="T9" fmla="*/ 245 h 264"/>
              <a:gd name="T10" fmla="*/ 147 w 152"/>
              <a:gd name="T11" fmla="*/ 255 h 264"/>
              <a:gd name="T12" fmla="*/ 140 w 152"/>
              <a:gd name="T13" fmla="*/ 260 h 264"/>
              <a:gd name="T14" fmla="*/ 124 w 152"/>
              <a:gd name="T15" fmla="*/ 256 h 264"/>
              <a:gd name="T16" fmla="*/ 95 w 152"/>
              <a:gd name="T17" fmla="*/ 206 h 264"/>
              <a:gd name="T18" fmla="*/ 97 w 152"/>
              <a:gd name="T19" fmla="*/ 202 h 264"/>
              <a:gd name="T20" fmla="*/ 103 w 152"/>
              <a:gd name="T21" fmla="*/ 203 h 264"/>
              <a:gd name="T22" fmla="*/ 120 w 152"/>
              <a:gd name="T23" fmla="*/ 198 h 264"/>
              <a:gd name="T24" fmla="*/ 120 w 152"/>
              <a:gd name="T25" fmla="*/ 180 h 264"/>
              <a:gd name="T26" fmla="*/ 115 w 152"/>
              <a:gd name="T27" fmla="*/ 173 h 264"/>
              <a:gd name="T28" fmla="*/ 99 w 152"/>
              <a:gd name="T29" fmla="*/ 167 h 264"/>
              <a:gd name="T30" fmla="*/ 87 w 152"/>
              <a:gd name="T31" fmla="*/ 180 h 264"/>
              <a:gd name="T32" fmla="*/ 86 w 152"/>
              <a:gd name="T33" fmla="*/ 182 h 264"/>
              <a:gd name="T34" fmla="*/ 85 w 152"/>
              <a:gd name="T35" fmla="*/ 185 h 264"/>
              <a:gd name="T36" fmla="*/ 83 w 152"/>
              <a:gd name="T37" fmla="*/ 183 h 264"/>
              <a:gd name="T38" fmla="*/ 63 w 152"/>
              <a:gd name="T39" fmla="*/ 149 h 264"/>
              <a:gd name="T40" fmla="*/ 44 w 152"/>
              <a:gd name="T41" fmla="*/ 98 h 264"/>
              <a:gd name="T42" fmla="*/ 40 w 152"/>
              <a:gd name="T43" fmla="*/ 84 h 264"/>
              <a:gd name="T44" fmla="*/ 36 w 152"/>
              <a:gd name="T45" fmla="*/ 82 h 264"/>
              <a:gd name="T46" fmla="*/ 23 w 152"/>
              <a:gd name="T47" fmla="*/ 93 h 264"/>
              <a:gd name="T48" fmla="*/ 8 w 152"/>
              <a:gd name="T49" fmla="*/ 97 h 264"/>
              <a:gd name="T50" fmla="*/ 0 w 152"/>
              <a:gd name="T51" fmla="*/ 79 h 264"/>
              <a:gd name="T52" fmla="*/ 10 w 152"/>
              <a:gd name="T53" fmla="*/ 71 h 264"/>
              <a:gd name="T54" fmla="*/ 18 w 152"/>
              <a:gd name="T55" fmla="*/ 73 h 264"/>
              <a:gd name="T56" fmla="*/ 34 w 152"/>
              <a:gd name="T57" fmla="*/ 73 h 264"/>
              <a:gd name="T58" fmla="*/ 35 w 152"/>
              <a:gd name="T59" fmla="*/ 68 h 264"/>
              <a:gd name="T60" fmla="*/ 20 w 152"/>
              <a:gd name="T61" fmla="*/ 15 h 264"/>
              <a:gd name="T62" fmla="*/ 30 w 152"/>
              <a:gd name="T63" fmla="*/ 3 h 264"/>
              <a:gd name="T64" fmla="*/ 37 w 152"/>
              <a:gd name="T65" fmla="*/ 3 h 26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152" h="264">
                <a:moveTo>
                  <a:pt x="37" y="3"/>
                </a:moveTo>
                <a:cubicBezTo>
                  <a:pt x="47" y="0"/>
                  <a:pt x="52" y="7"/>
                  <a:pt x="57" y="13"/>
                </a:cubicBezTo>
                <a:cubicBezTo>
                  <a:pt x="80" y="40"/>
                  <a:pt x="99" y="69"/>
                  <a:pt x="115" y="100"/>
                </a:cubicBezTo>
                <a:cubicBezTo>
                  <a:pt x="133" y="138"/>
                  <a:pt x="144" y="177"/>
                  <a:pt x="149" y="218"/>
                </a:cubicBezTo>
                <a:cubicBezTo>
                  <a:pt x="150" y="227"/>
                  <a:pt x="151" y="236"/>
                  <a:pt x="152" y="245"/>
                </a:cubicBezTo>
                <a:cubicBezTo>
                  <a:pt x="152" y="249"/>
                  <a:pt x="150" y="253"/>
                  <a:pt x="147" y="255"/>
                </a:cubicBezTo>
                <a:cubicBezTo>
                  <a:pt x="144" y="256"/>
                  <a:pt x="142" y="258"/>
                  <a:pt x="140" y="260"/>
                </a:cubicBezTo>
                <a:cubicBezTo>
                  <a:pt x="134" y="264"/>
                  <a:pt x="127" y="262"/>
                  <a:pt x="124" y="256"/>
                </a:cubicBezTo>
                <a:cubicBezTo>
                  <a:pt x="114" y="239"/>
                  <a:pt x="105" y="222"/>
                  <a:pt x="95" y="206"/>
                </a:cubicBezTo>
                <a:cubicBezTo>
                  <a:pt x="94" y="203"/>
                  <a:pt x="95" y="202"/>
                  <a:pt x="97" y="202"/>
                </a:cubicBezTo>
                <a:cubicBezTo>
                  <a:pt x="99" y="202"/>
                  <a:pt x="101" y="203"/>
                  <a:pt x="103" y="203"/>
                </a:cubicBezTo>
                <a:cubicBezTo>
                  <a:pt x="110" y="205"/>
                  <a:pt x="117" y="203"/>
                  <a:pt x="120" y="198"/>
                </a:cubicBezTo>
                <a:cubicBezTo>
                  <a:pt x="124" y="193"/>
                  <a:pt x="124" y="187"/>
                  <a:pt x="120" y="180"/>
                </a:cubicBezTo>
                <a:cubicBezTo>
                  <a:pt x="118" y="178"/>
                  <a:pt x="117" y="176"/>
                  <a:pt x="115" y="173"/>
                </a:cubicBezTo>
                <a:cubicBezTo>
                  <a:pt x="111" y="168"/>
                  <a:pt x="106" y="166"/>
                  <a:pt x="99" y="167"/>
                </a:cubicBezTo>
                <a:cubicBezTo>
                  <a:pt x="93" y="169"/>
                  <a:pt x="88" y="173"/>
                  <a:pt x="87" y="180"/>
                </a:cubicBezTo>
                <a:cubicBezTo>
                  <a:pt x="87" y="181"/>
                  <a:pt x="87" y="181"/>
                  <a:pt x="86" y="182"/>
                </a:cubicBezTo>
                <a:cubicBezTo>
                  <a:pt x="86" y="183"/>
                  <a:pt x="86" y="185"/>
                  <a:pt x="85" y="185"/>
                </a:cubicBezTo>
                <a:cubicBezTo>
                  <a:pt x="84" y="185"/>
                  <a:pt x="83" y="184"/>
                  <a:pt x="83" y="183"/>
                </a:cubicBezTo>
                <a:cubicBezTo>
                  <a:pt x="76" y="171"/>
                  <a:pt x="70" y="160"/>
                  <a:pt x="63" y="149"/>
                </a:cubicBezTo>
                <a:cubicBezTo>
                  <a:pt x="53" y="133"/>
                  <a:pt x="50" y="115"/>
                  <a:pt x="44" y="98"/>
                </a:cubicBezTo>
                <a:cubicBezTo>
                  <a:pt x="43" y="94"/>
                  <a:pt x="41" y="89"/>
                  <a:pt x="40" y="84"/>
                </a:cubicBezTo>
                <a:cubicBezTo>
                  <a:pt x="40" y="82"/>
                  <a:pt x="38" y="82"/>
                  <a:pt x="36" y="82"/>
                </a:cubicBezTo>
                <a:cubicBezTo>
                  <a:pt x="30" y="83"/>
                  <a:pt x="25" y="86"/>
                  <a:pt x="23" y="93"/>
                </a:cubicBezTo>
                <a:cubicBezTo>
                  <a:pt x="22" y="99"/>
                  <a:pt x="13" y="101"/>
                  <a:pt x="8" y="97"/>
                </a:cubicBezTo>
                <a:cubicBezTo>
                  <a:pt x="2" y="92"/>
                  <a:pt x="0" y="86"/>
                  <a:pt x="0" y="79"/>
                </a:cubicBezTo>
                <a:cubicBezTo>
                  <a:pt x="1" y="74"/>
                  <a:pt x="5" y="71"/>
                  <a:pt x="10" y="71"/>
                </a:cubicBezTo>
                <a:cubicBezTo>
                  <a:pt x="13" y="71"/>
                  <a:pt x="16" y="71"/>
                  <a:pt x="18" y="73"/>
                </a:cubicBezTo>
                <a:cubicBezTo>
                  <a:pt x="24" y="78"/>
                  <a:pt x="29" y="75"/>
                  <a:pt x="34" y="73"/>
                </a:cubicBezTo>
                <a:cubicBezTo>
                  <a:pt x="37" y="72"/>
                  <a:pt x="35" y="70"/>
                  <a:pt x="35" y="68"/>
                </a:cubicBezTo>
                <a:cubicBezTo>
                  <a:pt x="30" y="50"/>
                  <a:pt x="25" y="33"/>
                  <a:pt x="20" y="15"/>
                </a:cubicBezTo>
                <a:cubicBezTo>
                  <a:pt x="18" y="8"/>
                  <a:pt x="22" y="3"/>
                  <a:pt x="30" y="3"/>
                </a:cubicBezTo>
                <a:cubicBezTo>
                  <a:pt x="32" y="3"/>
                  <a:pt x="34" y="3"/>
                  <a:pt x="37" y="3"/>
                </a:cubicBezTo>
                <a:close/>
              </a:path>
            </a:pathLst>
          </a:custGeom>
          <a:solidFill>
            <a:schemeClr val="accent1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2" name="Freeform 14">
            <a:extLst>
              <a:ext uri="{FF2B5EF4-FFF2-40B4-BE49-F238E27FC236}">
                <a16:creationId xmlns:a16="http://schemas.microsoft.com/office/drawing/2014/main" id="{D80C152E-DF23-418E-8739-A5E04A154079}"/>
              </a:ext>
            </a:extLst>
          </p:cNvPr>
          <p:cNvSpPr>
            <a:spLocks/>
          </p:cNvSpPr>
          <p:nvPr/>
        </p:nvSpPr>
        <p:spPr bwMode="auto">
          <a:xfrm>
            <a:off x="4037012" y="2668588"/>
            <a:ext cx="608013" cy="1427163"/>
          </a:xfrm>
          <a:custGeom>
            <a:avLst/>
            <a:gdLst>
              <a:gd name="T0" fmla="*/ 1 w 115"/>
              <a:gd name="T1" fmla="*/ 246 h 270"/>
              <a:gd name="T2" fmla="*/ 68 w 115"/>
              <a:gd name="T3" fmla="*/ 33 h 270"/>
              <a:gd name="T4" fmla="*/ 87 w 115"/>
              <a:gd name="T5" fmla="*/ 7 h 270"/>
              <a:gd name="T6" fmla="*/ 110 w 115"/>
              <a:gd name="T7" fmla="*/ 4 h 270"/>
              <a:gd name="T8" fmla="*/ 114 w 115"/>
              <a:gd name="T9" fmla="*/ 15 h 270"/>
              <a:gd name="T10" fmla="*/ 100 w 115"/>
              <a:gd name="T11" fmla="*/ 75 h 270"/>
              <a:gd name="T12" fmla="*/ 88 w 115"/>
              <a:gd name="T13" fmla="*/ 128 h 270"/>
              <a:gd name="T14" fmla="*/ 77 w 115"/>
              <a:gd name="T15" fmla="*/ 156 h 270"/>
              <a:gd name="T16" fmla="*/ 62 w 115"/>
              <a:gd name="T17" fmla="*/ 186 h 270"/>
              <a:gd name="T18" fmla="*/ 59 w 115"/>
              <a:gd name="T19" fmla="*/ 190 h 270"/>
              <a:gd name="T20" fmla="*/ 56 w 115"/>
              <a:gd name="T21" fmla="*/ 185 h 270"/>
              <a:gd name="T22" fmla="*/ 53 w 115"/>
              <a:gd name="T23" fmla="*/ 178 h 270"/>
              <a:gd name="T24" fmla="*/ 30 w 115"/>
              <a:gd name="T25" fmla="*/ 182 h 270"/>
              <a:gd name="T26" fmla="*/ 24 w 115"/>
              <a:gd name="T27" fmla="*/ 196 h 270"/>
              <a:gd name="T28" fmla="*/ 29 w 115"/>
              <a:gd name="T29" fmla="*/ 209 h 270"/>
              <a:gd name="T30" fmla="*/ 44 w 115"/>
              <a:gd name="T31" fmla="*/ 209 h 270"/>
              <a:gd name="T32" fmla="*/ 50 w 115"/>
              <a:gd name="T33" fmla="*/ 208 h 270"/>
              <a:gd name="T34" fmla="*/ 49 w 115"/>
              <a:gd name="T35" fmla="*/ 214 h 270"/>
              <a:gd name="T36" fmla="*/ 26 w 115"/>
              <a:gd name="T37" fmla="*/ 260 h 270"/>
              <a:gd name="T38" fmla="*/ 22 w 115"/>
              <a:gd name="T39" fmla="*/ 267 h 270"/>
              <a:gd name="T40" fmla="*/ 13 w 115"/>
              <a:gd name="T41" fmla="*/ 269 h 270"/>
              <a:gd name="T42" fmla="*/ 1 w 115"/>
              <a:gd name="T43" fmla="*/ 253 h 270"/>
              <a:gd name="T44" fmla="*/ 1 w 115"/>
              <a:gd name="T45" fmla="*/ 246 h 2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</a:cxnLst>
            <a:rect l="0" t="0" r="r" b="b"/>
            <a:pathLst>
              <a:path w="115" h="270">
                <a:moveTo>
                  <a:pt x="1" y="246"/>
                </a:moveTo>
                <a:cubicBezTo>
                  <a:pt x="2" y="169"/>
                  <a:pt x="24" y="97"/>
                  <a:pt x="68" y="33"/>
                </a:cubicBezTo>
                <a:cubicBezTo>
                  <a:pt x="74" y="24"/>
                  <a:pt x="81" y="16"/>
                  <a:pt x="87" y="7"/>
                </a:cubicBezTo>
                <a:cubicBezTo>
                  <a:pt x="91" y="3"/>
                  <a:pt x="104" y="0"/>
                  <a:pt x="110" y="4"/>
                </a:cubicBezTo>
                <a:cubicBezTo>
                  <a:pt x="113" y="6"/>
                  <a:pt x="115" y="10"/>
                  <a:pt x="114" y="15"/>
                </a:cubicBezTo>
                <a:cubicBezTo>
                  <a:pt x="109" y="35"/>
                  <a:pt x="105" y="55"/>
                  <a:pt x="100" y="75"/>
                </a:cubicBezTo>
                <a:cubicBezTo>
                  <a:pt x="96" y="93"/>
                  <a:pt x="93" y="110"/>
                  <a:pt x="88" y="128"/>
                </a:cubicBezTo>
                <a:cubicBezTo>
                  <a:pt x="86" y="138"/>
                  <a:pt x="81" y="147"/>
                  <a:pt x="77" y="156"/>
                </a:cubicBezTo>
                <a:cubicBezTo>
                  <a:pt x="72" y="166"/>
                  <a:pt x="67" y="176"/>
                  <a:pt x="62" y="186"/>
                </a:cubicBezTo>
                <a:cubicBezTo>
                  <a:pt x="62" y="188"/>
                  <a:pt x="61" y="190"/>
                  <a:pt x="59" y="190"/>
                </a:cubicBezTo>
                <a:cubicBezTo>
                  <a:pt x="57" y="189"/>
                  <a:pt x="56" y="187"/>
                  <a:pt x="56" y="185"/>
                </a:cubicBezTo>
                <a:cubicBezTo>
                  <a:pt x="55" y="183"/>
                  <a:pt x="55" y="180"/>
                  <a:pt x="53" y="178"/>
                </a:cubicBezTo>
                <a:cubicBezTo>
                  <a:pt x="47" y="171"/>
                  <a:pt x="35" y="172"/>
                  <a:pt x="30" y="182"/>
                </a:cubicBezTo>
                <a:cubicBezTo>
                  <a:pt x="27" y="186"/>
                  <a:pt x="25" y="191"/>
                  <a:pt x="24" y="196"/>
                </a:cubicBezTo>
                <a:cubicBezTo>
                  <a:pt x="23" y="201"/>
                  <a:pt x="25" y="206"/>
                  <a:pt x="29" y="209"/>
                </a:cubicBezTo>
                <a:cubicBezTo>
                  <a:pt x="34" y="212"/>
                  <a:pt x="39" y="212"/>
                  <a:pt x="44" y="209"/>
                </a:cubicBezTo>
                <a:cubicBezTo>
                  <a:pt x="46" y="208"/>
                  <a:pt x="48" y="206"/>
                  <a:pt x="50" y="208"/>
                </a:cubicBezTo>
                <a:cubicBezTo>
                  <a:pt x="52" y="210"/>
                  <a:pt x="49" y="212"/>
                  <a:pt x="49" y="214"/>
                </a:cubicBezTo>
                <a:cubicBezTo>
                  <a:pt x="41" y="230"/>
                  <a:pt x="34" y="245"/>
                  <a:pt x="26" y="260"/>
                </a:cubicBezTo>
                <a:cubicBezTo>
                  <a:pt x="25" y="263"/>
                  <a:pt x="24" y="265"/>
                  <a:pt x="22" y="267"/>
                </a:cubicBezTo>
                <a:cubicBezTo>
                  <a:pt x="20" y="269"/>
                  <a:pt x="17" y="270"/>
                  <a:pt x="13" y="269"/>
                </a:cubicBezTo>
                <a:cubicBezTo>
                  <a:pt x="5" y="265"/>
                  <a:pt x="0" y="261"/>
                  <a:pt x="1" y="253"/>
                </a:cubicBezTo>
                <a:cubicBezTo>
                  <a:pt x="1" y="251"/>
                  <a:pt x="1" y="248"/>
                  <a:pt x="1" y="246"/>
                </a:cubicBezTo>
                <a:close/>
              </a:path>
            </a:pathLst>
          </a:custGeom>
          <a:solidFill>
            <a:schemeClr val="accent3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3" name="Freeform 15">
            <a:extLst>
              <a:ext uri="{FF2B5EF4-FFF2-40B4-BE49-F238E27FC236}">
                <a16:creationId xmlns:a16="http://schemas.microsoft.com/office/drawing/2014/main" id="{5258BB47-1A5C-420C-A60B-C6901724695F}"/>
              </a:ext>
            </a:extLst>
          </p:cNvPr>
          <p:cNvSpPr>
            <a:spLocks/>
          </p:cNvSpPr>
          <p:nvPr/>
        </p:nvSpPr>
        <p:spPr bwMode="auto">
          <a:xfrm>
            <a:off x="5295900" y="1965325"/>
            <a:ext cx="1447800" cy="344488"/>
          </a:xfrm>
          <a:custGeom>
            <a:avLst/>
            <a:gdLst>
              <a:gd name="T0" fmla="*/ 150 w 274"/>
              <a:gd name="T1" fmla="*/ 0 h 65"/>
              <a:gd name="T2" fmla="*/ 261 w 274"/>
              <a:gd name="T3" fmla="*/ 16 h 65"/>
              <a:gd name="T4" fmla="*/ 273 w 274"/>
              <a:gd name="T5" fmla="*/ 31 h 65"/>
              <a:gd name="T6" fmla="*/ 264 w 274"/>
              <a:gd name="T7" fmla="*/ 41 h 65"/>
              <a:gd name="T8" fmla="*/ 216 w 274"/>
              <a:gd name="T9" fmla="*/ 50 h 65"/>
              <a:gd name="T10" fmla="*/ 215 w 274"/>
              <a:gd name="T11" fmla="*/ 51 h 65"/>
              <a:gd name="T12" fmla="*/ 208 w 274"/>
              <a:gd name="T13" fmla="*/ 52 h 65"/>
              <a:gd name="T14" fmla="*/ 210 w 274"/>
              <a:gd name="T15" fmla="*/ 46 h 65"/>
              <a:gd name="T16" fmla="*/ 197 w 274"/>
              <a:gd name="T17" fmla="*/ 28 h 65"/>
              <a:gd name="T18" fmla="*/ 177 w 274"/>
              <a:gd name="T19" fmla="*/ 40 h 65"/>
              <a:gd name="T20" fmla="*/ 180 w 274"/>
              <a:gd name="T21" fmla="*/ 53 h 65"/>
              <a:gd name="T22" fmla="*/ 179 w 274"/>
              <a:gd name="T23" fmla="*/ 57 h 65"/>
              <a:gd name="T24" fmla="*/ 143 w 274"/>
              <a:gd name="T25" fmla="*/ 64 h 65"/>
              <a:gd name="T26" fmla="*/ 122 w 274"/>
              <a:gd name="T27" fmla="*/ 62 h 65"/>
              <a:gd name="T28" fmla="*/ 12 w 274"/>
              <a:gd name="T29" fmla="*/ 48 h 65"/>
              <a:gd name="T30" fmla="*/ 8 w 274"/>
              <a:gd name="T31" fmla="*/ 47 h 65"/>
              <a:gd name="T32" fmla="*/ 2 w 274"/>
              <a:gd name="T33" fmla="*/ 36 h 65"/>
              <a:gd name="T34" fmla="*/ 7 w 274"/>
              <a:gd name="T35" fmla="*/ 27 h 65"/>
              <a:gd name="T36" fmla="*/ 9 w 274"/>
              <a:gd name="T37" fmla="*/ 25 h 65"/>
              <a:gd name="T38" fmla="*/ 105 w 274"/>
              <a:gd name="T39" fmla="*/ 2 h 65"/>
              <a:gd name="T40" fmla="*/ 150 w 274"/>
              <a:gd name="T41" fmla="*/ 0 h 6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74" h="65">
                <a:moveTo>
                  <a:pt x="150" y="0"/>
                </a:moveTo>
                <a:cubicBezTo>
                  <a:pt x="188" y="0"/>
                  <a:pt x="225" y="5"/>
                  <a:pt x="261" y="16"/>
                </a:cubicBezTo>
                <a:cubicBezTo>
                  <a:pt x="268" y="19"/>
                  <a:pt x="271" y="25"/>
                  <a:pt x="273" y="31"/>
                </a:cubicBezTo>
                <a:cubicBezTo>
                  <a:pt x="274" y="35"/>
                  <a:pt x="270" y="40"/>
                  <a:pt x="264" y="41"/>
                </a:cubicBezTo>
                <a:cubicBezTo>
                  <a:pt x="248" y="44"/>
                  <a:pt x="232" y="47"/>
                  <a:pt x="216" y="50"/>
                </a:cubicBezTo>
                <a:cubicBezTo>
                  <a:pt x="216" y="51"/>
                  <a:pt x="216" y="51"/>
                  <a:pt x="215" y="51"/>
                </a:cubicBezTo>
                <a:cubicBezTo>
                  <a:pt x="213" y="51"/>
                  <a:pt x="209" y="53"/>
                  <a:pt x="208" y="52"/>
                </a:cubicBezTo>
                <a:cubicBezTo>
                  <a:pt x="206" y="50"/>
                  <a:pt x="210" y="48"/>
                  <a:pt x="210" y="46"/>
                </a:cubicBezTo>
                <a:cubicBezTo>
                  <a:pt x="213" y="36"/>
                  <a:pt x="207" y="28"/>
                  <a:pt x="197" y="28"/>
                </a:cubicBezTo>
                <a:cubicBezTo>
                  <a:pt x="187" y="29"/>
                  <a:pt x="180" y="33"/>
                  <a:pt x="177" y="40"/>
                </a:cubicBezTo>
                <a:cubicBezTo>
                  <a:pt x="175" y="45"/>
                  <a:pt x="177" y="50"/>
                  <a:pt x="180" y="53"/>
                </a:cubicBezTo>
                <a:cubicBezTo>
                  <a:pt x="182" y="56"/>
                  <a:pt x="182" y="57"/>
                  <a:pt x="179" y="57"/>
                </a:cubicBezTo>
                <a:cubicBezTo>
                  <a:pt x="167" y="59"/>
                  <a:pt x="155" y="62"/>
                  <a:pt x="143" y="64"/>
                </a:cubicBezTo>
                <a:cubicBezTo>
                  <a:pt x="136" y="65"/>
                  <a:pt x="129" y="63"/>
                  <a:pt x="122" y="62"/>
                </a:cubicBezTo>
                <a:cubicBezTo>
                  <a:pt x="85" y="57"/>
                  <a:pt x="49" y="53"/>
                  <a:pt x="12" y="48"/>
                </a:cubicBezTo>
                <a:cubicBezTo>
                  <a:pt x="11" y="48"/>
                  <a:pt x="9" y="47"/>
                  <a:pt x="8" y="47"/>
                </a:cubicBezTo>
                <a:cubicBezTo>
                  <a:pt x="2" y="46"/>
                  <a:pt x="0" y="41"/>
                  <a:pt x="2" y="36"/>
                </a:cubicBezTo>
                <a:cubicBezTo>
                  <a:pt x="3" y="33"/>
                  <a:pt x="5" y="30"/>
                  <a:pt x="7" y="27"/>
                </a:cubicBezTo>
                <a:cubicBezTo>
                  <a:pt x="8" y="26"/>
                  <a:pt x="8" y="26"/>
                  <a:pt x="9" y="25"/>
                </a:cubicBezTo>
                <a:cubicBezTo>
                  <a:pt x="40" y="13"/>
                  <a:pt x="72" y="5"/>
                  <a:pt x="105" y="2"/>
                </a:cubicBezTo>
                <a:cubicBezTo>
                  <a:pt x="120" y="1"/>
                  <a:pt x="135" y="0"/>
                  <a:pt x="150" y="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4" name="Freeform 16">
            <a:extLst>
              <a:ext uri="{FF2B5EF4-FFF2-40B4-BE49-F238E27FC236}">
                <a16:creationId xmlns:a16="http://schemas.microsoft.com/office/drawing/2014/main" id="{AEBEF254-886E-4CAB-9F41-51B60C09D200}"/>
              </a:ext>
            </a:extLst>
          </p:cNvPr>
          <p:cNvSpPr>
            <a:spLocks/>
          </p:cNvSpPr>
          <p:nvPr/>
        </p:nvSpPr>
        <p:spPr bwMode="auto">
          <a:xfrm>
            <a:off x="5591175" y="5813425"/>
            <a:ext cx="1073150" cy="215900"/>
          </a:xfrm>
          <a:custGeom>
            <a:avLst/>
            <a:gdLst>
              <a:gd name="T0" fmla="*/ 97 w 203"/>
              <a:gd name="T1" fmla="*/ 40 h 41"/>
              <a:gd name="T2" fmla="*/ 5 w 203"/>
              <a:gd name="T3" fmla="*/ 31 h 41"/>
              <a:gd name="T4" fmla="*/ 3 w 203"/>
              <a:gd name="T5" fmla="*/ 30 h 41"/>
              <a:gd name="T6" fmla="*/ 2 w 203"/>
              <a:gd name="T7" fmla="*/ 27 h 41"/>
              <a:gd name="T8" fmla="*/ 15 w 203"/>
              <a:gd name="T9" fmla="*/ 16 h 41"/>
              <a:gd name="T10" fmla="*/ 21 w 203"/>
              <a:gd name="T11" fmla="*/ 9 h 41"/>
              <a:gd name="T12" fmla="*/ 27 w 203"/>
              <a:gd name="T13" fmla="*/ 6 h 41"/>
              <a:gd name="T14" fmla="*/ 75 w 203"/>
              <a:gd name="T15" fmla="*/ 4 h 41"/>
              <a:gd name="T16" fmla="*/ 163 w 203"/>
              <a:gd name="T17" fmla="*/ 0 h 41"/>
              <a:gd name="T18" fmla="*/ 177 w 203"/>
              <a:gd name="T19" fmla="*/ 0 h 41"/>
              <a:gd name="T20" fmla="*/ 181 w 203"/>
              <a:gd name="T21" fmla="*/ 2 h 41"/>
              <a:gd name="T22" fmla="*/ 191 w 203"/>
              <a:gd name="T23" fmla="*/ 13 h 41"/>
              <a:gd name="T24" fmla="*/ 201 w 203"/>
              <a:gd name="T25" fmla="*/ 20 h 41"/>
              <a:gd name="T26" fmla="*/ 203 w 203"/>
              <a:gd name="T27" fmla="*/ 22 h 41"/>
              <a:gd name="T28" fmla="*/ 201 w 203"/>
              <a:gd name="T29" fmla="*/ 24 h 41"/>
              <a:gd name="T30" fmla="*/ 143 w 203"/>
              <a:gd name="T31" fmla="*/ 36 h 41"/>
              <a:gd name="T32" fmla="*/ 97 w 203"/>
              <a:gd name="T33" fmla="*/ 40 h 4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203" h="41">
                <a:moveTo>
                  <a:pt x="97" y="40"/>
                </a:moveTo>
                <a:cubicBezTo>
                  <a:pt x="64" y="40"/>
                  <a:pt x="35" y="37"/>
                  <a:pt x="5" y="31"/>
                </a:cubicBezTo>
                <a:cubicBezTo>
                  <a:pt x="5" y="31"/>
                  <a:pt x="4" y="30"/>
                  <a:pt x="3" y="30"/>
                </a:cubicBezTo>
                <a:cubicBezTo>
                  <a:pt x="0" y="30"/>
                  <a:pt x="0" y="28"/>
                  <a:pt x="2" y="27"/>
                </a:cubicBezTo>
                <a:cubicBezTo>
                  <a:pt x="7" y="23"/>
                  <a:pt x="11" y="20"/>
                  <a:pt x="15" y="16"/>
                </a:cubicBezTo>
                <a:cubicBezTo>
                  <a:pt x="18" y="14"/>
                  <a:pt x="20" y="12"/>
                  <a:pt x="21" y="9"/>
                </a:cubicBezTo>
                <a:cubicBezTo>
                  <a:pt x="22" y="6"/>
                  <a:pt x="24" y="6"/>
                  <a:pt x="27" y="6"/>
                </a:cubicBezTo>
                <a:cubicBezTo>
                  <a:pt x="43" y="5"/>
                  <a:pt x="59" y="5"/>
                  <a:pt x="75" y="4"/>
                </a:cubicBezTo>
                <a:cubicBezTo>
                  <a:pt x="105" y="3"/>
                  <a:pt x="134" y="1"/>
                  <a:pt x="163" y="0"/>
                </a:cubicBezTo>
                <a:cubicBezTo>
                  <a:pt x="168" y="0"/>
                  <a:pt x="172" y="0"/>
                  <a:pt x="177" y="0"/>
                </a:cubicBezTo>
                <a:cubicBezTo>
                  <a:pt x="179" y="0"/>
                  <a:pt x="180" y="0"/>
                  <a:pt x="181" y="2"/>
                </a:cubicBezTo>
                <a:cubicBezTo>
                  <a:pt x="182" y="7"/>
                  <a:pt x="187" y="10"/>
                  <a:pt x="191" y="13"/>
                </a:cubicBezTo>
                <a:cubicBezTo>
                  <a:pt x="194" y="15"/>
                  <a:pt x="198" y="18"/>
                  <a:pt x="201" y="20"/>
                </a:cubicBezTo>
                <a:cubicBezTo>
                  <a:pt x="202" y="21"/>
                  <a:pt x="203" y="21"/>
                  <a:pt x="203" y="22"/>
                </a:cubicBezTo>
                <a:cubicBezTo>
                  <a:pt x="203" y="23"/>
                  <a:pt x="202" y="24"/>
                  <a:pt x="201" y="24"/>
                </a:cubicBezTo>
                <a:cubicBezTo>
                  <a:pt x="182" y="29"/>
                  <a:pt x="162" y="34"/>
                  <a:pt x="143" y="36"/>
                </a:cubicBezTo>
                <a:cubicBezTo>
                  <a:pt x="127" y="39"/>
                  <a:pt x="110" y="41"/>
                  <a:pt x="97" y="4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5" name="Freeform 17">
            <a:extLst>
              <a:ext uri="{FF2B5EF4-FFF2-40B4-BE49-F238E27FC236}">
                <a16:creationId xmlns:a16="http://schemas.microsoft.com/office/drawing/2014/main" id="{4C083573-FAB5-4D87-A584-4BE0B8D6D4C0}"/>
              </a:ext>
            </a:extLst>
          </p:cNvPr>
          <p:cNvSpPr>
            <a:spLocks/>
          </p:cNvSpPr>
          <p:nvPr/>
        </p:nvSpPr>
        <p:spPr bwMode="auto">
          <a:xfrm>
            <a:off x="7700963" y="3957638"/>
            <a:ext cx="406400" cy="904875"/>
          </a:xfrm>
          <a:custGeom>
            <a:avLst/>
            <a:gdLst>
              <a:gd name="T0" fmla="*/ 77 w 77"/>
              <a:gd name="T1" fmla="*/ 14 h 171"/>
              <a:gd name="T2" fmla="*/ 53 w 77"/>
              <a:gd name="T3" fmla="*/ 140 h 171"/>
              <a:gd name="T4" fmla="*/ 42 w 77"/>
              <a:gd name="T5" fmla="*/ 166 h 171"/>
              <a:gd name="T6" fmla="*/ 39 w 77"/>
              <a:gd name="T7" fmla="*/ 171 h 171"/>
              <a:gd name="T8" fmla="*/ 37 w 77"/>
              <a:gd name="T9" fmla="*/ 166 h 171"/>
              <a:gd name="T10" fmla="*/ 30 w 77"/>
              <a:gd name="T11" fmla="*/ 153 h 171"/>
              <a:gd name="T12" fmla="*/ 27 w 77"/>
              <a:gd name="T13" fmla="*/ 142 h 171"/>
              <a:gd name="T14" fmla="*/ 39 w 77"/>
              <a:gd name="T15" fmla="*/ 84 h 171"/>
              <a:gd name="T16" fmla="*/ 35 w 77"/>
              <a:gd name="T17" fmla="*/ 79 h 171"/>
              <a:gd name="T18" fmla="*/ 21 w 77"/>
              <a:gd name="T19" fmla="*/ 85 h 171"/>
              <a:gd name="T20" fmla="*/ 5 w 77"/>
              <a:gd name="T21" fmla="*/ 87 h 171"/>
              <a:gd name="T22" fmla="*/ 0 w 77"/>
              <a:gd name="T23" fmla="*/ 76 h 171"/>
              <a:gd name="T24" fmla="*/ 2 w 77"/>
              <a:gd name="T25" fmla="*/ 64 h 171"/>
              <a:gd name="T26" fmla="*/ 10 w 77"/>
              <a:gd name="T27" fmla="*/ 53 h 171"/>
              <a:gd name="T28" fmla="*/ 24 w 77"/>
              <a:gd name="T29" fmla="*/ 58 h 171"/>
              <a:gd name="T30" fmla="*/ 27 w 77"/>
              <a:gd name="T31" fmla="*/ 62 h 171"/>
              <a:gd name="T32" fmla="*/ 41 w 77"/>
              <a:gd name="T33" fmla="*/ 70 h 171"/>
              <a:gd name="T34" fmla="*/ 44 w 77"/>
              <a:gd name="T35" fmla="*/ 67 h 171"/>
              <a:gd name="T36" fmla="*/ 54 w 77"/>
              <a:gd name="T37" fmla="*/ 18 h 171"/>
              <a:gd name="T38" fmla="*/ 55 w 77"/>
              <a:gd name="T39" fmla="*/ 14 h 171"/>
              <a:gd name="T40" fmla="*/ 60 w 77"/>
              <a:gd name="T41" fmla="*/ 9 h 171"/>
              <a:gd name="T42" fmla="*/ 73 w 77"/>
              <a:gd name="T43" fmla="*/ 2 h 171"/>
              <a:gd name="T44" fmla="*/ 76 w 77"/>
              <a:gd name="T45" fmla="*/ 1 h 171"/>
              <a:gd name="T46" fmla="*/ 77 w 77"/>
              <a:gd name="T47" fmla="*/ 4 h 171"/>
              <a:gd name="T48" fmla="*/ 77 w 77"/>
              <a:gd name="T49" fmla="*/ 14 h 17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7" h="171">
                <a:moveTo>
                  <a:pt x="77" y="14"/>
                </a:moveTo>
                <a:cubicBezTo>
                  <a:pt x="75" y="56"/>
                  <a:pt x="67" y="99"/>
                  <a:pt x="53" y="140"/>
                </a:cubicBezTo>
                <a:cubicBezTo>
                  <a:pt x="49" y="149"/>
                  <a:pt x="46" y="158"/>
                  <a:pt x="42" y="166"/>
                </a:cubicBezTo>
                <a:cubicBezTo>
                  <a:pt x="41" y="168"/>
                  <a:pt x="41" y="171"/>
                  <a:pt x="39" y="171"/>
                </a:cubicBezTo>
                <a:cubicBezTo>
                  <a:pt x="37" y="170"/>
                  <a:pt x="37" y="168"/>
                  <a:pt x="37" y="166"/>
                </a:cubicBezTo>
                <a:cubicBezTo>
                  <a:pt x="35" y="161"/>
                  <a:pt x="34" y="156"/>
                  <a:pt x="30" y="153"/>
                </a:cubicBezTo>
                <a:cubicBezTo>
                  <a:pt x="26" y="150"/>
                  <a:pt x="26" y="146"/>
                  <a:pt x="27" y="142"/>
                </a:cubicBezTo>
                <a:cubicBezTo>
                  <a:pt x="31" y="123"/>
                  <a:pt x="35" y="103"/>
                  <a:pt x="39" y="84"/>
                </a:cubicBezTo>
                <a:cubicBezTo>
                  <a:pt x="40" y="80"/>
                  <a:pt x="38" y="79"/>
                  <a:pt x="35" y="79"/>
                </a:cubicBezTo>
                <a:cubicBezTo>
                  <a:pt x="29" y="78"/>
                  <a:pt x="25" y="81"/>
                  <a:pt x="21" y="85"/>
                </a:cubicBezTo>
                <a:cubicBezTo>
                  <a:pt x="17" y="89"/>
                  <a:pt x="11" y="89"/>
                  <a:pt x="5" y="87"/>
                </a:cubicBezTo>
                <a:cubicBezTo>
                  <a:pt x="1" y="84"/>
                  <a:pt x="0" y="80"/>
                  <a:pt x="0" y="76"/>
                </a:cubicBezTo>
                <a:cubicBezTo>
                  <a:pt x="0" y="72"/>
                  <a:pt x="1" y="68"/>
                  <a:pt x="2" y="64"/>
                </a:cubicBezTo>
                <a:cubicBezTo>
                  <a:pt x="2" y="58"/>
                  <a:pt x="5" y="55"/>
                  <a:pt x="10" y="53"/>
                </a:cubicBezTo>
                <a:cubicBezTo>
                  <a:pt x="16" y="52"/>
                  <a:pt x="20" y="53"/>
                  <a:pt x="24" y="58"/>
                </a:cubicBezTo>
                <a:cubicBezTo>
                  <a:pt x="26" y="59"/>
                  <a:pt x="27" y="60"/>
                  <a:pt x="27" y="62"/>
                </a:cubicBezTo>
                <a:cubicBezTo>
                  <a:pt x="30" y="68"/>
                  <a:pt x="36" y="69"/>
                  <a:pt x="41" y="70"/>
                </a:cubicBezTo>
                <a:cubicBezTo>
                  <a:pt x="44" y="71"/>
                  <a:pt x="43" y="68"/>
                  <a:pt x="44" y="67"/>
                </a:cubicBezTo>
                <a:cubicBezTo>
                  <a:pt x="47" y="50"/>
                  <a:pt x="51" y="34"/>
                  <a:pt x="54" y="18"/>
                </a:cubicBezTo>
                <a:cubicBezTo>
                  <a:pt x="54" y="17"/>
                  <a:pt x="55" y="15"/>
                  <a:pt x="55" y="14"/>
                </a:cubicBezTo>
                <a:cubicBezTo>
                  <a:pt x="55" y="11"/>
                  <a:pt x="57" y="9"/>
                  <a:pt x="60" y="9"/>
                </a:cubicBezTo>
                <a:cubicBezTo>
                  <a:pt x="65" y="8"/>
                  <a:pt x="69" y="5"/>
                  <a:pt x="73" y="2"/>
                </a:cubicBezTo>
                <a:cubicBezTo>
                  <a:pt x="74" y="1"/>
                  <a:pt x="75" y="0"/>
                  <a:pt x="76" y="1"/>
                </a:cubicBezTo>
                <a:cubicBezTo>
                  <a:pt x="77" y="2"/>
                  <a:pt x="77" y="3"/>
                  <a:pt x="77" y="4"/>
                </a:cubicBezTo>
                <a:cubicBezTo>
                  <a:pt x="77" y="7"/>
                  <a:pt x="77" y="10"/>
                  <a:pt x="77" y="14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6" name="Freeform 18">
            <a:extLst>
              <a:ext uri="{FF2B5EF4-FFF2-40B4-BE49-F238E27FC236}">
                <a16:creationId xmlns:a16="http://schemas.microsoft.com/office/drawing/2014/main" id="{C98D52CE-35CB-4742-8B40-47891B1C3D32}"/>
              </a:ext>
            </a:extLst>
          </p:cNvPr>
          <p:cNvSpPr>
            <a:spLocks/>
          </p:cNvSpPr>
          <p:nvPr/>
        </p:nvSpPr>
        <p:spPr bwMode="auto">
          <a:xfrm>
            <a:off x="4043362" y="4111625"/>
            <a:ext cx="306388" cy="855663"/>
          </a:xfrm>
          <a:custGeom>
            <a:avLst/>
            <a:gdLst>
              <a:gd name="T0" fmla="*/ 58 w 58"/>
              <a:gd name="T1" fmla="*/ 140 h 162"/>
              <a:gd name="T2" fmla="*/ 57 w 58"/>
              <a:gd name="T3" fmla="*/ 143 h 162"/>
              <a:gd name="T4" fmla="*/ 49 w 58"/>
              <a:gd name="T5" fmla="*/ 159 h 162"/>
              <a:gd name="T6" fmla="*/ 47 w 58"/>
              <a:gd name="T7" fmla="*/ 162 h 162"/>
              <a:gd name="T8" fmla="*/ 45 w 58"/>
              <a:gd name="T9" fmla="*/ 159 h 162"/>
              <a:gd name="T10" fmla="*/ 4 w 58"/>
              <a:gd name="T11" fmla="*/ 32 h 162"/>
              <a:gd name="T12" fmla="*/ 1 w 58"/>
              <a:gd name="T13" fmla="*/ 5 h 162"/>
              <a:gd name="T14" fmla="*/ 5 w 58"/>
              <a:gd name="T15" fmla="*/ 2 h 162"/>
              <a:gd name="T16" fmla="*/ 14 w 58"/>
              <a:gd name="T17" fmla="*/ 5 h 162"/>
              <a:gd name="T18" fmla="*/ 20 w 58"/>
              <a:gd name="T19" fmla="*/ 9 h 162"/>
              <a:gd name="T20" fmla="*/ 47 w 58"/>
              <a:gd name="T21" fmla="*/ 103 h 162"/>
              <a:gd name="T22" fmla="*/ 57 w 58"/>
              <a:gd name="T23" fmla="*/ 137 h 162"/>
              <a:gd name="T24" fmla="*/ 58 w 58"/>
              <a:gd name="T25" fmla="*/ 140 h 16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58" h="162">
                <a:moveTo>
                  <a:pt x="58" y="140"/>
                </a:moveTo>
                <a:cubicBezTo>
                  <a:pt x="58" y="141"/>
                  <a:pt x="58" y="142"/>
                  <a:pt x="57" y="143"/>
                </a:cubicBezTo>
                <a:cubicBezTo>
                  <a:pt x="52" y="147"/>
                  <a:pt x="50" y="153"/>
                  <a:pt x="49" y="159"/>
                </a:cubicBezTo>
                <a:cubicBezTo>
                  <a:pt x="49" y="160"/>
                  <a:pt x="49" y="161"/>
                  <a:pt x="47" y="162"/>
                </a:cubicBezTo>
                <a:cubicBezTo>
                  <a:pt x="46" y="162"/>
                  <a:pt x="46" y="160"/>
                  <a:pt x="45" y="159"/>
                </a:cubicBezTo>
                <a:cubicBezTo>
                  <a:pt x="24" y="119"/>
                  <a:pt x="10" y="77"/>
                  <a:pt x="4" y="32"/>
                </a:cubicBezTo>
                <a:cubicBezTo>
                  <a:pt x="3" y="23"/>
                  <a:pt x="2" y="14"/>
                  <a:pt x="1" y="5"/>
                </a:cubicBezTo>
                <a:cubicBezTo>
                  <a:pt x="0" y="0"/>
                  <a:pt x="0" y="0"/>
                  <a:pt x="5" y="2"/>
                </a:cubicBezTo>
                <a:cubicBezTo>
                  <a:pt x="8" y="3"/>
                  <a:pt x="11" y="5"/>
                  <a:pt x="14" y="5"/>
                </a:cubicBezTo>
                <a:cubicBezTo>
                  <a:pt x="18" y="4"/>
                  <a:pt x="19" y="6"/>
                  <a:pt x="20" y="9"/>
                </a:cubicBezTo>
                <a:cubicBezTo>
                  <a:pt x="29" y="40"/>
                  <a:pt x="38" y="71"/>
                  <a:pt x="47" y="103"/>
                </a:cubicBezTo>
                <a:cubicBezTo>
                  <a:pt x="50" y="114"/>
                  <a:pt x="54" y="126"/>
                  <a:pt x="57" y="137"/>
                </a:cubicBezTo>
                <a:cubicBezTo>
                  <a:pt x="58" y="138"/>
                  <a:pt x="58" y="139"/>
                  <a:pt x="58" y="140"/>
                </a:cubicBezTo>
                <a:close/>
              </a:path>
            </a:pathLst>
          </a:custGeom>
          <a:solidFill>
            <a:schemeClr val="accent6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7" name="Freeform 19">
            <a:extLst>
              <a:ext uri="{FF2B5EF4-FFF2-40B4-BE49-F238E27FC236}">
                <a16:creationId xmlns:a16="http://schemas.microsoft.com/office/drawing/2014/main" id="{F37DB249-0563-42F4-A50C-B27C2C600AFC}"/>
              </a:ext>
            </a:extLst>
          </p:cNvPr>
          <p:cNvSpPr>
            <a:spLocks/>
          </p:cNvSpPr>
          <p:nvPr/>
        </p:nvSpPr>
        <p:spPr bwMode="auto">
          <a:xfrm>
            <a:off x="6759575" y="2087563"/>
            <a:ext cx="735013" cy="481013"/>
          </a:xfrm>
          <a:custGeom>
            <a:avLst/>
            <a:gdLst>
              <a:gd name="T0" fmla="*/ 0 w 139"/>
              <a:gd name="T1" fmla="*/ 0 h 91"/>
              <a:gd name="T2" fmla="*/ 26 w 139"/>
              <a:gd name="T3" fmla="*/ 10 h 91"/>
              <a:gd name="T4" fmla="*/ 107 w 139"/>
              <a:gd name="T5" fmla="*/ 58 h 91"/>
              <a:gd name="T6" fmla="*/ 137 w 139"/>
              <a:gd name="T7" fmla="*/ 84 h 91"/>
              <a:gd name="T8" fmla="*/ 138 w 139"/>
              <a:gd name="T9" fmla="*/ 87 h 91"/>
              <a:gd name="T10" fmla="*/ 136 w 139"/>
              <a:gd name="T11" fmla="*/ 87 h 91"/>
              <a:gd name="T12" fmla="*/ 119 w 139"/>
              <a:gd name="T13" fmla="*/ 90 h 91"/>
              <a:gd name="T14" fmla="*/ 115 w 139"/>
              <a:gd name="T15" fmla="*/ 89 h 91"/>
              <a:gd name="T16" fmla="*/ 6 w 139"/>
              <a:gd name="T17" fmla="*/ 16 h 91"/>
              <a:gd name="T18" fmla="*/ 3 w 139"/>
              <a:gd name="T19" fmla="*/ 11 h 91"/>
              <a:gd name="T20" fmla="*/ 0 w 139"/>
              <a:gd name="T21" fmla="*/ 0 h 9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39" h="91">
                <a:moveTo>
                  <a:pt x="0" y="0"/>
                </a:moveTo>
                <a:cubicBezTo>
                  <a:pt x="10" y="3"/>
                  <a:pt x="18" y="6"/>
                  <a:pt x="26" y="10"/>
                </a:cubicBezTo>
                <a:cubicBezTo>
                  <a:pt x="55" y="23"/>
                  <a:pt x="82" y="38"/>
                  <a:pt x="107" y="58"/>
                </a:cubicBezTo>
                <a:cubicBezTo>
                  <a:pt x="118" y="66"/>
                  <a:pt x="128" y="75"/>
                  <a:pt x="137" y="84"/>
                </a:cubicBezTo>
                <a:cubicBezTo>
                  <a:pt x="138" y="85"/>
                  <a:pt x="139" y="85"/>
                  <a:pt x="138" y="87"/>
                </a:cubicBezTo>
                <a:cubicBezTo>
                  <a:pt x="138" y="87"/>
                  <a:pt x="137" y="87"/>
                  <a:pt x="136" y="87"/>
                </a:cubicBezTo>
                <a:cubicBezTo>
                  <a:pt x="130" y="87"/>
                  <a:pt x="124" y="87"/>
                  <a:pt x="119" y="90"/>
                </a:cubicBezTo>
                <a:cubicBezTo>
                  <a:pt x="117" y="91"/>
                  <a:pt x="116" y="90"/>
                  <a:pt x="115" y="89"/>
                </a:cubicBezTo>
                <a:cubicBezTo>
                  <a:pt x="79" y="65"/>
                  <a:pt x="42" y="41"/>
                  <a:pt x="6" y="16"/>
                </a:cubicBezTo>
                <a:cubicBezTo>
                  <a:pt x="4" y="15"/>
                  <a:pt x="3" y="14"/>
                  <a:pt x="3" y="11"/>
                </a:cubicBezTo>
                <a:cubicBezTo>
                  <a:pt x="3" y="7"/>
                  <a:pt x="3" y="4"/>
                  <a:pt x="0" y="0"/>
                </a:cubicBezTo>
                <a:close/>
              </a:path>
            </a:pathLst>
          </a:custGeom>
          <a:solidFill>
            <a:schemeClr val="accent5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8" name="Freeform 20">
            <a:extLst>
              <a:ext uri="{FF2B5EF4-FFF2-40B4-BE49-F238E27FC236}">
                <a16:creationId xmlns:a16="http://schemas.microsoft.com/office/drawing/2014/main" id="{0B6283CC-BC43-4B44-8955-1EBC9060AA02}"/>
              </a:ext>
            </a:extLst>
          </p:cNvPr>
          <p:cNvSpPr>
            <a:spLocks/>
          </p:cNvSpPr>
          <p:nvPr/>
        </p:nvSpPr>
        <p:spPr bwMode="auto">
          <a:xfrm>
            <a:off x="4572000" y="2128838"/>
            <a:ext cx="696913" cy="534988"/>
          </a:xfrm>
          <a:custGeom>
            <a:avLst/>
            <a:gdLst>
              <a:gd name="T0" fmla="*/ 132 w 132"/>
              <a:gd name="T1" fmla="*/ 0 h 101"/>
              <a:gd name="T2" fmla="*/ 130 w 132"/>
              <a:gd name="T3" fmla="*/ 12 h 101"/>
              <a:gd name="T4" fmla="*/ 126 w 132"/>
              <a:gd name="T5" fmla="*/ 16 h 101"/>
              <a:gd name="T6" fmla="*/ 36 w 132"/>
              <a:gd name="T7" fmla="*/ 85 h 101"/>
              <a:gd name="T8" fmla="*/ 19 w 132"/>
              <a:gd name="T9" fmla="*/ 98 h 101"/>
              <a:gd name="T10" fmla="*/ 13 w 132"/>
              <a:gd name="T11" fmla="*/ 99 h 101"/>
              <a:gd name="T12" fmla="*/ 3 w 132"/>
              <a:gd name="T13" fmla="*/ 97 h 101"/>
              <a:gd name="T14" fmla="*/ 0 w 132"/>
              <a:gd name="T15" fmla="*/ 96 h 101"/>
              <a:gd name="T16" fmla="*/ 2 w 132"/>
              <a:gd name="T17" fmla="*/ 93 h 101"/>
              <a:gd name="T18" fmla="*/ 55 w 132"/>
              <a:gd name="T19" fmla="*/ 45 h 101"/>
              <a:gd name="T20" fmla="*/ 129 w 132"/>
              <a:gd name="T21" fmla="*/ 1 h 101"/>
              <a:gd name="T22" fmla="*/ 132 w 132"/>
              <a:gd name="T23" fmla="*/ 0 h 1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32" h="101">
                <a:moveTo>
                  <a:pt x="132" y="0"/>
                </a:moveTo>
                <a:cubicBezTo>
                  <a:pt x="130" y="5"/>
                  <a:pt x="129" y="8"/>
                  <a:pt x="130" y="12"/>
                </a:cubicBezTo>
                <a:cubicBezTo>
                  <a:pt x="130" y="14"/>
                  <a:pt x="128" y="15"/>
                  <a:pt x="126" y="16"/>
                </a:cubicBezTo>
                <a:cubicBezTo>
                  <a:pt x="96" y="39"/>
                  <a:pt x="66" y="62"/>
                  <a:pt x="36" y="85"/>
                </a:cubicBezTo>
                <a:cubicBezTo>
                  <a:pt x="31" y="89"/>
                  <a:pt x="25" y="94"/>
                  <a:pt x="19" y="98"/>
                </a:cubicBezTo>
                <a:cubicBezTo>
                  <a:pt x="17" y="100"/>
                  <a:pt x="15" y="101"/>
                  <a:pt x="13" y="99"/>
                </a:cubicBezTo>
                <a:cubicBezTo>
                  <a:pt x="10" y="97"/>
                  <a:pt x="7" y="96"/>
                  <a:pt x="3" y="97"/>
                </a:cubicBezTo>
                <a:cubicBezTo>
                  <a:pt x="2" y="97"/>
                  <a:pt x="1" y="97"/>
                  <a:pt x="0" y="96"/>
                </a:cubicBezTo>
                <a:cubicBezTo>
                  <a:pt x="0" y="95"/>
                  <a:pt x="1" y="94"/>
                  <a:pt x="2" y="93"/>
                </a:cubicBezTo>
                <a:cubicBezTo>
                  <a:pt x="18" y="75"/>
                  <a:pt x="36" y="59"/>
                  <a:pt x="55" y="45"/>
                </a:cubicBezTo>
                <a:cubicBezTo>
                  <a:pt x="78" y="28"/>
                  <a:pt x="103" y="13"/>
                  <a:pt x="129" y="1"/>
                </a:cubicBezTo>
                <a:cubicBezTo>
                  <a:pt x="130" y="1"/>
                  <a:pt x="130" y="1"/>
                  <a:pt x="132" y="0"/>
                </a:cubicBezTo>
                <a:close/>
              </a:path>
            </a:pathLst>
          </a:custGeom>
          <a:solidFill>
            <a:schemeClr val="accent4">
              <a:lumMod val="60000"/>
              <a:lumOff val="40000"/>
            </a:schemeClr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9" name="TextBox 58">
            <a:extLst>
              <a:ext uri="{FF2B5EF4-FFF2-40B4-BE49-F238E27FC236}">
                <a16:creationId xmlns:a16="http://schemas.microsoft.com/office/drawing/2014/main" id="{BCECCAB1-D1B9-4B77-BF2D-6D9FAB152F56}"/>
              </a:ext>
            </a:extLst>
          </p:cNvPr>
          <p:cNvSpPr txBox="1"/>
          <p:nvPr/>
        </p:nvSpPr>
        <p:spPr>
          <a:xfrm>
            <a:off x="5505542" y="3499250"/>
            <a:ext cx="1154483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2000" b="1" dirty="0">
                <a:solidFill>
                  <a:schemeClr val="bg2"/>
                </a:solidFill>
                <a:latin typeface="Raleway" panose="020B0003030101060003" pitchFamily="34" charset="0"/>
              </a:rPr>
              <a:t>Core</a:t>
            </a:r>
          </a:p>
          <a:p>
            <a:pPr algn="ctr"/>
            <a:r>
              <a:rPr lang="en-US" sz="2000" b="1" dirty="0">
                <a:solidFill>
                  <a:schemeClr val="bg2"/>
                </a:solidFill>
                <a:latin typeface="Raleway" panose="020B0003030101060003" pitchFamily="34" charset="0"/>
              </a:rPr>
              <a:t>Process</a:t>
            </a:r>
            <a:endParaRPr lang="id-ID" sz="2000" b="1" dirty="0">
              <a:solidFill>
                <a:schemeClr val="bg2"/>
              </a:solidFill>
              <a:latin typeface="Raleway" panose="020B0003030101060003" pitchFamily="34" charset="0"/>
            </a:endParaRPr>
          </a:p>
        </p:txBody>
      </p:sp>
      <p:grpSp>
        <p:nvGrpSpPr>
          <p:cNvPr id="60" name="Group 59">
            <a:extLst>
              <a:ext uri="{FF2B5EF4-FFF2-40B4-BE49-F238E27FC236}">
                <a16:creationId xmlns:a16="http://schemas.microsoft.com/office/drawing/2014/main" id="{2417D12B-F994-4B24-BEEE-EB9E4C6D900A}"/>
              </a:ext>
            </a:extLst>
          </p:cNvPr>
          <p:cNvGrpSpPr/>
          <p:nvPr/>
        </p:nvGrpSpPr>
        <p:grpSpPr>
          <a:xfrm rot="810469">
            <a:off x="7247314" y="3968228"/>
            <a:ext cx="292968" cy="421057"/>
            <a:chOff x="9132888" y="2062163"/>
            <a:chExt cx="341312" cy="490537"/>
          </a:xfrm>
          <a:solidFill>
            <a:schemeClr val="bg2"/>
          </a:solidFill>
        </p:grpSpPr>
        <p:sp>
          <p:nvSpPr>
            <p:cNvPr id="61" name="Freeform 326">
              <a:extLst>
                <a:ext uri="{FF2B5EF4-FFF2-40B4-BE49-F238E27FC236}">
                  <a16:creationId xmlns:a16="http://schemas.microsoft.com/office/drawing/2014/main" id="{30125C29-14F7-41BF-BB8E-D47E4CA8055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9132888" y="2062163"/>
              <a:ext cx="341312" cy="490537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Freeform 327">
              <a:extLst>
                <a:ext uri="{FF2B5EF4-FFF2-40B4-BE49-F238E27FC236}">
                  <a16:creationId xmlns:a16="http://schemas.microsoft.com/office/drawing/2014/main" id="{007850F5-B496-445C-BD53-BF79C200105C}"/>
                </a:ext>
              </a:extLst>
            </p:cNvPr>
            <p:cNvSpPr>
              <a:spLocks/>
            </p:cNvSpPr>
            <p:nvPr/>
          </p:nvSpPr>
          <p:spPr bwMode="auto">
            <a:xfrm>
              <a:off x="9209088" y="2138363"/>
              <a:ext cx="101600" cy="100012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63" name="Group 62">
            <a:extLst>
              <a:ext uri="{FF2B5EF4-FFF2-40B4-BE49-F238E27FC236}">
                <a16:creationId xmlns:a16="http://schemas.microsoft.com/office/drawing/2014/main" id="{CC3F1E12-2CD3-4D78-8519-806391FBA472}"/>
              </a:ext>
            </a:extLst>
          </p:cNvPr>
          <p:cNvGrpSpPr/>
          <p:nvPr/>
        </p:nvGrpSpPr>
        <p:grpSpPr>
          <a:xfrm>
            <a:off x="5023797" y="2566987"/>
            <a:ext cx="484188" cy="482601"/>
            <a:chOff x="3959225" y="5064125"/>
            <a:chExt cx="484188" cy="482601"/>
          </a:xfrm>
          <a:solidFill>
            <a:schemeClr val="bg2"/>
          </a:solidFill>
        </p:grpSpPr>
        <p:sp>
          <p:nvSpPr>
            <p:cNvPr id="64" name="Freeform 333">
              <a:extLst>
                <a:ext uri="{FF2B5EF4-FFF2-40B4-BE49-F238E27FC236}">
                  <a16:creationId xmlns:a16="http://schemas.microsoft.com/office/drawing/2014/main" id="{69A3BB94-3EDC-46B6-9122-5F32695CFA7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959225" y="5110163"/>
              <a:ext cx="442913" cy="436563"/>
            </a:xfrm>
            <a:custGeom>
              <a:avLst/>
              <a:gdLst>
                <a:gd name="T0" fmla="*/ 84 w 118"/>
                <a:gd name="T1" fmla="*/ 3 h 116"/>
                <a:gd name="T2" fmla="*/ 77 w 118"/>
                <a:gd name="T3" fmla="*/ 0 h 116"/>
                <a:gd name="T4" fmla="*/ 70 w 118"/>
                <a:gd name="T5" fmla="*/ 3 h 116"/>
                <a:gd name="T6" fmla="*/ 64 w 118"/>
                <a:gd name="T7" fmla="*/ 9 h 116"/>
                <a:gd name="T8" fmla="*/ 61 w 118"/>
                <a:gd name="T9" fmla="*/ 16 h 116"/>
                <a:gd name="T10" fmla="*/ 62 w 118"/>
                <a:gd name="T11" fmla="*/ 21 h 116"/>
                <a:gd name="T12" fmla="*/ 8 w 118"/>
                <a:gd name="T13" fmla="*/ 43 h 116"/>
                <a:gd name="T14" fmla="*/ 1 w 118"/>
                <a:gd name="T15" fmla="*/ 51 h 116"/>
                <a:gd name="T16" fmla="*/ 5 w 118"/>
                <a:gd name="T17" fmla="*/ 62 h 116"/>
                <a:gd name="T18" fmla="*/ 55 w 118"/>
                <a:gd name="T19" fmla="*/ 112 h 116"/>
                <a:gd name="T20" fmla="*/ 64 w 118"/>
                <a:gd name="T21" fmla="*/ 116 h 116"/>
                <a:gd name="T22" fmla="*/ 64 w 118"/>
                <a:gd name="T23" fmla="*/ 116 h 116"/>
                <a:gd name="T24" fmla="*/ 66 w 118"/>
                <a:gd name="T25" fmla="*/ 116 h 116"/>
                <a:gd name="T26" fmla="*/ 75 w 118"/>
                <a:gd name="T27" fmla="*/ 108 h 116"/>
                <a:gd name="T28" fmla="*/ 96 w 118"/>
                <a:gd name="T29" fmla="*/ 55 h 116"/>
                <a:gd name="T30" fmla="*/ 102 w 118"/>
                <a:gd name="T31" fmla="*/ 57 h 116"/>
                <a:gd name="T32" fmla="*/ 109 w 118"/>
                <a:gd name="T33" fmla="*/ 54 h 116"/>
                <a:gd name="T34" fmla="*/ 115 w 118"/>
                <a:gd name="T35" fmla="*/ 48 h 116"/>
                <a:gd name="T36" fmla="*/ 118 w 118"/>
                <a:gd name="T37" fmla="*/ 41 h 116"/>
                <a:gd name="T38" fmla="*/ 115 w 118"/>
                <a:gd name="T39" fmla="*/ 34 h 116"/>
                <a:gd name="T40" fmla="*/ 84 w 118"/>
                <a:gd name="T41" fmla="*/ 3 h 116"/>
                <a:gd name="T42" fmla="*/ 68 w 118"/>
                <a:gd name="T43" fmla="*/ 105 h 116"/>
                <a:gd name="T44" fmla="*/ 65 w 118"/>
                <a:gd name="T45" fmla="*/ 108 h 116"/>
                <a:gd name="T46" fmla="*/ 64 w 118"/>
                <a:gd name="T47" fmla="*/ 108 h 116"/>
                <a:gd name="T48" fmla="*/ 61 w 118"/>
                <a:gd name="T49" fmla="*/ 107 h 116"/>
                <a:gd name="T50" fmla="*/ 10 w 118"/>
                <a:gd name="T51" fmla="*/ 56 h 116"/>
                <a:gd name="T52" fmla="*/ 9 w 118"/>
                <a:gd name="T53" fmla="*/ 53 h 116"/>
                <a:gd name="T54" fmla="*/ 11 w 118"/>
                <a:gd name="T55" fmla="*/ 50 h 116"/>
                <a:gd name="T56" fmla="*/ 36 w 118"/>
                <a:gd name="T57" fmla="*/ 40 h 116"/>
                <a:gd name="T58" fmla="*/ 87 w 118"/>
                <a:gd name="T59" fmla="*/ 58 h 116"/>
                <a:gd name="T60" fmla="*/ 68 w 118"/>
                <a:gd name="T61" fmla="*/ 105 h 116"/>
                <a:gd name="T62" fmla="*/ 109 w 118"/>
                <a:gd name="T63" fmla="*/ 42 h 116"/>
                <a:gd name="T64" fmla="*/ 103 w 118"/>
                <a:gd name="T65" fmla="*/ 48 h 116"/>
                <a:gd name="T66" fmla="*/ 100 w 118"/>
                <a:gd name="T67" fmla="*/ 48 h 116"/>
                <a:gd name="T68" fmla="*/ 93 w 118"/>
                <a:gd name="T69" fmla="*/ 41 h 116"/>
                <a:gd name="T70" fmla="*/ 88 w 118"/>
                <a:gd name="T71" fmla="*/ 55 h 116"/>
                <a:gd name="T72" fmla="*/ 88 w 118"/>
                <a:gd name="T73" fmla="*/ 54 h 116"/>
                <a:gd name="T74" fmla="*/ 53 w 118"/>
                <a:gd name="T75" fmla="*/ 39 h 116"/>
                <a:gd name="T76" fmla="*/ 42 w 118"/>
                <a:gd name="T77" fmla="*/ 38 h 116"/>
                <a:gd name="T78" fmla="*/ 76 w 118"/>
                <a:gd name="T79" fmla="*/ 24 h 116"/>
                <a:gd name="T80" fmla="*/ 70 w 118"/>
                <a:gd name="T81" fmla="*/ 17 h 116"/>
                <a:gd name="T82" fmla="*/ 70 w 118"/>
                <a:gd name="T83" fmla="*/ 14 h 116"/>
                <a:gd name="T84" fmla="*/ 75 w 118"/>
                <a:gd name="T85" fmla="*/ 9 h 116"/>
                <a:gd name="T86" fmla="*/ 78 w 118"/>
                <a:gd name="T87" fmla="*/ 9 h 116"/>
                <a:gd name="T88" fmla="*/ 109 w 118"/>
                <a:gd name="T89" fmla="*/ 39 h 116"/>
                <a:gd name="T90" fmla="*/ 109 w 118"/>
                <a:gd name="T91" fmla="*/ 42 h 1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</a:cxnLst>
              <a:rect l="0" t="0" r="r" b="b"/>
              <a:pathLst>
                <a:path w="118" h="116">
                  <a:moveTo>
                    <a:pt x="84" y="3"/>
                  </a:moveTo>
                  <a:cubicBezTo>
                    <a:pt x="82" y="1"/>
                    <a:pt x="79" y="0"/>
                    <a:pt x="77" y="0"/>
                  </a:cubicBezTo>
                  <a:cubicBezTo>
                    <a:pt x="74" y="0"/>
                    <a:pt x="71" y="1"/>
                    <a:pt x="70" y="3"/>
                  </a:cubicBezTo>
                  <a:cubicBezTo>
                    <a:pt x="64" y="9"/>
                    <a:pt x="64" y="9"/>
                    <a:pt x="64" y="9"/>
                  </a:cubicBezTo>
                  <a:cubicBezTo>
                    <a:pt x="62" y="10"/>
                    <a:pt x="61" y="13"/>
                    <a:pt x="61" y="16"/>
                  </a:cubicBezTo>
                  <a:cubicBezTo>
                    <a:pt x="61" y="18"/>
                    <a:pt x="62" y="19"/>
                    <a:pt x="62" y="21"/>
                  </a:cubicBezTo>
                  <a:cubicBezTo>
                    <a:pt x="8" y="43"/>
                    <a:pt x="8" y="43"/>
                    <a:pt x="8" y="43"/>
                  </a:cubicBezTo>
                  <a:cubicBezTo>
                    <a:pt x="5" y="44"/>
                    <a:pt x="2" y="48"/>
                    <a:pt x="1" y="51"/>
                  </a:cubicBezTo>
                  <a:cubicBezTo>
                    <a:pt x="0" y="55"/>
                    <a:pt x="2" y="59"/>
                    <a:pt x="5" y="62"/>
                  </a:cubicBezTo>
                  <a:cubicBezTo>
                    <a:pt x="55" y="112"/>
                    <a:pt x="55" y="112"/>
                    <a:pt x="55" y="112"/>
                  </a:cubicBezTo>
                  <a:cubicBezTo>
                    <a:pt x="58" y="115"/>
                    <a:pt x="61" y="116"/>
                    <a:pt x="64" y="116"/>
                  </a:cubicBezTo>
                  <a:cubicBezTo>
                    <a:pt x="64" y="116"/>
                    <a:pt x="64" y="116"/>
                    <a:pt x="64" y="116"/>
                  </a:cubicBezTo>
                  <a:cubicBezTo>
                    <a:pt x="65" y="116"/>
                    <a:pt x="66" y="116"/>
                    <a:pt x="66" y="116"/>
                  </a:cubicBezTo>
                  <a:cubicBezTo>
                    <a:pt x="70" y="115"/>
                    <a:pt x="74" y="112"/>
                    <a:pt x="75" y="108"/>
                  </a:cubicBezTo>
                  <a:cubicBezTo>
                    <a:pt x="96" y="55"/>
                    <a:pt x="96" y="55"/>
                    <a:pt x="96" y="55"/>
                  </a:cubicBezTo>
                  <a:cubicBezTo>
                    <a:pt x="98" y="56"/>
                    <a:pt x="100" y="57"/>
                    <a:pt x="102" y="57"/>
                  </a:cubicBezTo>
                  <a:cubicBezTo>
                    <a:pt x="105" y="57"/>
                    <a:pt x="107" y="56"/>
                    <a:pt x="109" y="54"/>
                  </a:cubicBezTo>
                  <a:cubicBezTo>
                    <a:pt x="115" y="48"/>
                    <a:pt x="115" y="48"/>
                    <a:pt x="115" y="48"/>
                  </a:cubicBezTo>
                  <a:cubicBezTo>
                    <a:pt x="117" y="46"/>
                    <a:pt x="118" y="44"/>
                    <a:pt x="118" y="41"/>
                  </a:cubicBezTo>
                  <a:cubicBezTo>
                    <a:pt x="118" y="38"/>
                    <a:pt x="117" y="36"/>
                    <a:pt x="115" y="34"/>
                  </a:cubicBezTo>
                  <a:lnTo>
                    <a:pt x="84" y="3"/>
                  </a:lnTo>
                  <a:close/>
                  <a:moveTo>
                    <a:pt x="68" y="105"/>
                  </a:moveTo>
                  <a:cubicBezTo>
                    <a:pt x="67" y="107"/>
                    <a:pt x="66" y="108"/>
                    <a:pt x="65" y="108"/>
                  </a:cubicBezTo>
                  <a:cubicBezTo>
                    <a:pt x="64" y="108"/>
                    <a:pt x="64" y="108"/>
                    <a:pt x="64" y="108"/>
                  </a:cubicBezTo>
                  <a:cubicBezTo>
                    <a:pt x="63" y="108"/>
                    <a:pt x="62" y="108"/>
                    <a:pt x="61" y="107"/>
                  </a:cubicBezTo>
                  <a:cubicBezTo>
                    <a:pt x="10" y="56"/>
                    <a:pt x="10" y="56"/>
                    <a:pt x="10" y="56"/>
                  </a:cubicBezTo>
                  <a:cubicBezTo>
                    <a:pt x="9" y="56"/>
                    <a:pt x="9" y="54"/>
                    <a:pt x="9" y="53"/>
                  </a:cubicBezTo>
                  <a:cubicBezTo>
                    <a:pt x="9" y="52"/>
                    <a:pt x="10" y="51"/>
                    <a:pt x="11" y="50"/>
                  </a:cubicBezTo>
                  <a:cubicBezTo>
                    <a:pt x="36" y="40"/>
                    <a:pt x="36" y="40"/>
                    <a:pt x="36" y="40"/>
                  </a:cubicBezTo>
                  <a:cubicBezTo>
                    <a:pt x="53" y="46"/>
                    <a:pt x="70" y="40"/>
                    <a:pt x="87" y="58"/>
                  </a:cubicBezTo>
                  <a:lnTo>
                    <a:pt x="68" y="105"/>
                  </a:lnTo>
                  <a:close/>
                  <a:moveTo>
                    <a:pt x="109" y="42"/>
                  </a:moveTo>
                  <a:cubicBezTo>
                    <a:pt x="103" y="48"/>
                    <a:pt x="103" y="48"/>
                    <a:pt x="103" y="48"/>
                  </a:cubicBezTo>
                  <a:cubicBezTo>
                    <a:pt x="103" y="49"/>
                    <a:pt x="101" y="49"/>
                    <a:pt x="100" y="48"/>
                  </a:cubicBezTo>
                  <a:cubicBezTo>
                    <a:pt x="93" y="41"/>
                    <a:pt x="93" y="41"/>
                    <a:pt x="93" y="41"/>
                  </a:cubicBezTo>
                  <a:cubicBezTo>
                    <a:pt x="88" y="55"/>
                    <a:pt x="88" y="55"/>
                    <a:pt x="88" y="55"/>
                  </a:cubicBezTo>
                  <a:cubicBezTo>
                    <a:pt x="88" y="54"/>
                    <a:pt x="88" y="54"/>
                    <a:pt x="88" y="54"/>
                  </a:cubicBezTo>
                  <a:cubicBezTo>
                    <a:pt x="76" y="42"/>
                    <a:pt x="64" y="41"/>
                    <a:pt x="53" y="39"/>
                  </a:cubicBezTo>
                  <a:cubicBezTo>
                    <a:pt x="49" y="39"/>
                    <a:pt x="46" y="38"/>
                    <a:pt x="42" y="38"/>
                  </a:cubicBezTo>
                  <a:cubicBezTo>
                    <a:pt x="76" y="24"/>
                    <a:pt x="76" y="24"/>
                    <a:pt x="76" y="24"/>
                  </a:cubicBezTo>
                  <a:cubicBezTo>
                    <a:pt x="70" y="17"/>
                    <a:pt x="70" y="17"/>
                    <a:pt x="70" y="17"/>
                  </a:cubicBezTo>
                  <a:cubicBezTo>
                    <a:pt x="69" y="16"/>
                    <a:pt x="69" y="15"/>
                    <a:pt x="70" y="14"/>
                  </a:cubicBezTo>
                  <a:cubicBezTo>
                    <a:pt x="75" y="9"/>
                    <a:pt x="75" y="9"/>
                    <a:pt x="75" y="9"/>
                  </a:cubicBezTo>
                  <a:cubicBezTo>
                    <a:pt x="76" y="8"/>
                    <a:pt x="77" y="8"/>
                    <a:pt x="78" y="9"/>
                  </a:cubicBezTo>
                  <a:cubicBezTo>
                    <a:pt x="109" y="39"/>
                    <a:pt x="109" y="39"/>
                    <a:pt x="109" y="39"/>
                  </a:cubicBezTo>
                  <a:cubicBezTo>
                    <a:pt x="110" y="40"/>
                    <a:pt x="110" y="42"/>
                    <a:pt x="109" y="42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334">
              <a:extLst>
                <a:ext uri="{FF2B5EF4-FFF2-40B4-BE49-F238E27FC236}">
                  <a16:creationId xmlns:a16="http://schemas.microsoft.com/office/drawing/2014/main" id="{9F0C847E-7D39-473B-A0D8-81BBB8AB36E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73538" y="5305425"/>
              <a:ext cx="74613" cy="74613"/>
            </a:xfrm>
            <a:custGeom>
              <a:avLst/>
              <a:gdLst>
                <a:gd name="T0" fmla="*/ 10 w 20"/>
                <a:gd name="T1" fmla="*/ 20 h 20"/>
                <a:gd name="T2" fmla="*/ 20 w 20"/>
                <a:gd name="T3" fmla="*/ 10 h 20"/>
                <a:gd name="T4" fmla="*/ 10 w 20"/>
                <a:gd name="T5" fmla="*/ 0 h 20"/>
                <a:gd name="T6" fmla="*/ 0 w 20"/>
                <a:gd name="T7" fmla="*/ 10 h 20"/>
                <a:gd name="T8" fmla="*/ 10 w 20"/>
                <a:gd name="T9" fmla="*/ 20 h 20"/>
                <a:gd name="T10" fmla="*/ 10 w 20"/>
                <a:gd name="T11" fmla="*/ 4 h 20"/>
                <a:gd name="T12" fmla="*/ 16 w 20"/>
                <a:gd name="T13" fmla="*/ 10 h 20"/>
                <a:gd name="T14" fmla="*/ 10 w 20"/>
                <a:gd name="T15" fmla="*/ 16 h 20"/>
                <a:gd name="T16" fmla="*/ 4 w 20"/>
                <a:gd name="T17" fmla="*/ 10 h 20"/>
                <a:gd name="T18" fmla="*/ 10 w 20"/>
                <a:gd name="T19" fmla="*/ 4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20"/>
                  </a:move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lose/>
                  <a:moveTo>
                    <a:pt x="10" y="4"/>
                  </a:move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Freeform 335">
              <a:extLst>
                <a:ext uri="{FF2B5EF4-FFF2-40B4-BE49-F238E27FC236}">
                  <a16:creationId xmlns:a16="http://schemas.microsoft.com/office/drawing/2014/main" id="{D6D65D61-487B-4C07-A3EE-A48259D58F9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368800" y="5064125"/>
              <a:ext cx="74613" cy="76200"/>
            </a:xfrm>
            <a:custGeom>
              <a:avLst/>
              <a:gdLst>
                <a:gd name="T0" fmla="*/ 10 w 20"/>
                <a:gd name="T1" fmla="*/ 0 h 20"/>
                <a:gd name="T2" fmla="*/ 0 w 20"/>
                <a:gd name="T3" fmla="*/ 10 h 20"/>
                <a:gd name="T4" fmla="*/ 10 w 20"/>
                <a:gd name="T5" fmla="*/ 20 h 20"/>
                <a:gd name="T6" fmla="*/ 20 w 20"/>
                <a:gd name="T7" fmla="*/ 10 h 20"/>
                <a:gd name="T8" fmla="*/ 10 w 20"/>
                <a:gd name="T9" fmla="*/ 0 h 20"/>
                <a:gd name="T10" fmla="*/ 10 w 20"/>
                <a:gd name="T11" fmla="*/ 16 h 20"/>
                <a:gd name="T12" fmla="*/ 4 w 20"/>
                <a:gd name="T13" fmla="*/ 10 h 20"/>
                <a:gd name="T14" fmla="*/ 10 w 20"/>
                <a:gd name="T15" fmla="*/ 4 h 20"/>
                <a:gd name="T16" fmla="*/ 16 w 20"/>
                <a:gd name="T17" fmla="*/ 10 h 20"/>
                <a:gd name="T18" fmla="*/ 10 w 20"/>
                <a:gd name="T19" fmla="*/ 16 h 2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0" h="20">
                  <a:moveTo>
                    <a:pt x="10" y="0"/>
                  </a:moveTo>
                  <a:cubicBezTo>
                    <a:pt x="4" y="0"/>
                    <a:pt x="0" y="4"/>
                    <a:pt x="0" y="10"/>
                  </a:cubicBezTo>
                  <a:cubicBezTo>
                    <a:pt x="0" y="16"/>
                    <a:pt x="4" y="20"/>
                    <a:pt x="10" y="20"/>
                  </a:cubicBezTo>
                  <a:cubicBezTo>
                    <a:pt x="16" y="20"/>
                    <a:pt x="20" y="16"/>
                    <a:pt x="20" y="10"/>
                  </a:cubicBezTo>
                  <a:cubicBezTo>
                    <a:pt x="20" y="4"/>
                    <a:pt x="16" y="0"/>
                    <a:pt x="10" y="0"/>
                  </a:cubicBezTo>
                  <a:close/>
                  <a:moveTo>
                    <a:pt x="10" y="16"/>
                  </a:moveTo>
                  <a:cubicBezTo>
                    <a:pt x="7" y="16"/>
                    <a:pt x="4" y="13"/>
                    <a:pt x="4" y="10"/>
                  </a:cubicBezTo>
                  <a:cubicBezTo>
                    <a:pt x="4" y="7"/>
                    <a:pt x="7" y="4"/>
                    <a:pt x="10" y="4"/>
                  </a:cubicBezTo>
                  <a:cubicBezTo>
                    <a:pt x="13" y="4"/>
                    <a:pt x="16" y="7"/>
                    <a:pt x="16" y="10"/>
                  </a:cubicBezTo>
                  <a:cubicBezTo>
                    <a:pt x="16" y="13"/>
                    <a:pt x="13" y="16"/>
                    <a:pt x="10" y="16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336">
              <a:extLst>
                <a:ext uri="{FF2B5EF4-FFF2-40B4-BE49-F238E27FC236}">
                  <a16:creationId xmlns:a16="http://schemas.microsoft.com/office/drawing/2014/main" id="{4C8BB080-0629-4522-811C-B2E5D3AFA7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83050" y="5289550"/>
              <a:ext cx="60325" cy="60325"/>
            </a:xfrm>
            <a:custGeom>
              <a:avLst/>
              <a:gdLst>
                <a:gd name="T0" fmla="*/ 0 w 16"/>
                <a:gd name="T1" fmla="*/ 8 h 16"/>
                <a:gd name="T2" fmla="*/ 8 w 16"/>
                <a:gd name="T3" fmla="*/ 16 h 16"/>
                <a:gd name="T4" fmla="*/ 16 w 16"/>
                <a:gd name="T5" fmla="*/ 8 h 16"/>
                <a:gd name="T6" fmla="*/ 8 w 16"/>
                <a:gd name="T7" fmla="*/ 0 h 16"/>
                <a:gd name="T8" fmla="*/ 0 w 16"/>
                <a:gd name="T9" fmla="*/ 8 h 16"/>
                <a:gd name="T10" fmla="*/ 8 w 16"/>
                <a:gd name="T11" fmla="*/ 4 h 16"/>
                <a:gd name="T12" fmla="*/ 12 w 16"/>
                <a:gd name="T13" fmla="*/ 8 h 16"/>
                <a:gd name="T14" fmla="*/ 8 w 16"/>
                <a:gd name="T15" fmla="*/ 12 h 16"/>
                <a:gd name="T16" fmla="*/ 4 w 16"/>
                <a:gd name="T17" fmla="*/ 8 h 16"/>
                <a:gd name="T18" fmla="*/ 8 w 16"/>
                <a:gd name="T19" fmla="*/ 4 h 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16" h="16">
                  <a:moveTo>
                    <a:pt x="0" y="8"/>
                  </a:moveTo>
                  <a:cubicBezTo>
                    <a:pt x="0" y="12"/>
                    <a:pt x="4" y="16"/>
                    <a:pt x="8" y="16"/>
                  </a:cubicBezTo>
                  <a:cubicBezTo>
                    <a:pt x="12" y="16"/>
                    <a:pt x="16" y="12"/>
                    <a:pt x="16" y="8"/>
                  </a:cubicBezTo>
                  <a:cubicBezTo>
                    <a:pt x="16" y="4"/>
                    <a:pt x="12" y="0"/>
                    <a:pt x="8" y="0"/>
                  </a:cubicBezTo>
                  <a:cubicBezTo>
                    <a:pt x="4" y="0"/>
                    <a:pt x="0" y="4"/>
                    <a:pt x="0" y="8"/>
                  </a:cubicBezTo>
                  <a:close/>
                  <a:moveTo>
                    <a:pt x="8" y="4"/>
                  </a:moveTo>
                  <a:cubicBezTo>
                    <a:pt x="10" y="4"/>
                    <a:pt x="12" y="6"/>
                    <a:pt x="12" y="8"/>
                  </a:cubicBezTo>
                  <a:cubicBezTo>
                    <a:pt x="12" y="10"/>
                    <a:pt x="10" y="12"/>
                    <a:pt x="8" y="12"/>
                  </a:cubicBezTo>
                  <a:cubicBezTo>
                    <a:pt x="6" y="12"/>
                    <a:pt x="4" y="10"/>
                    <a:pt x="4" y="8"/>
                  </a:cubicBezTo>
                  <a:cubicBezTo>
                    <a:pt x="4" y="6"/>
                    <a:pt x="6" y="4"/>
                    <a:pt x="8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Oval 337">
              <a:extLst>
                <a:ext uri="{FF2B5EF4-FFF2-40B4-BE49-F238E27FC236}">
                  <a16:creationId xmlns:a16="http://schemas.microsoft.com/office/drawing/2014/main" id="{6689B606-1B08-4A76-9071-6EE53941A4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143375" y="5395913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Oval 338">
              <a:extLst>
                <a:ext uri="{FF2B5EF4-FFF2-40B4-BE49-F238E27FC236}">
                  <a16:creationId xmlns:a16="http://schemas.microsoft.com/office/drawing/2014/main" id="{54586DD1-9C07-4228-BB76-8906E7378B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4384675" y="5170488"/>
              <a:ext cx="30163" cy="30163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0" name="Group 69">
            <a:extLst>
              <a:ext uri="{FF2B5EF4-FFF2-40B4-BE49-F238E27FC236}">
                <a16:creationId xmlns:a16="http://schemas.microsoft.com/office/drawing/2014/main" id="{3F09437D-C52A-47B1-9591-D930AA796073}"/>
              </a:ext>
            </a:extLst>
          </p:cNvPr>
          <p:cNvGrpSpPr/>
          <p:nvPr/>
        </p:nvGrpSpPr>
        <p:grpSpPr>
          <a:xfrm>
            <a:off x="5869781" y="5079207"/>
            <a:ext cx="484188" cy="420688"/>
            <a:chOff x="2303444" y="6030256"/>
            <a:chExt cx="484188" cy="420688"/>
          </a:xfrm>
          <a:solidFill>
            <a:schemeClr val="bg2"/>
          </a:solidFill>
        </p:grpSpPr>
        <p:sp>
          <p:nvSpPr>
            <p:cNvPr id="71" name="Freeform 354">
              <a:extLst>
                <a:ext uri="{FF2B5EF4-FFF2-40B4-BE49-F238E27FC236}">
                  <a16:creationId xmlns:a16="http://schemas.microsoft.com/office/drawing/2014/main" id="{CBF2C31E-2F77-40E4-B617-C8402F0D714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03444" y="6030256"/>
              <a:ext cx="484188" cy="346075"/>
            </a:xfrm>
            <a:custGeom>
              <a:avLst/>
              <a:gdLst>
                <a:gd name="T0" fmla="*/ 128 w 128"/>
                <a:gd name="T1" fmla="*/ 24 h 92"/>
                <a:gd name="T2" fmla="*/ 119 w 128"/>
                <a:gd name="T3" fmla="*/ 12 h 92"/>
                <a:gd name="T4" fmla="*/ 67 w 128"/>
                <a:gd name="T5" fmla="*/ 0 h 92"/>
                <a:gd name="T6" fmla="*/ 64 w 128"/>
                <a:gd name="T7" fmla="*/ 0 h 92"/>
                <a:gd name="T8" fmla="*/ 61 w 128"/>
                <a:gd name="T9" fmla="*/ 0 h 92"/>
                <a:gd name="T10" fmla="*/ 9 w 128"/>
                <a:gd name="T11" fmla="*/ 12 h 92"/>
                <a:gd name="T12" fmla="*/ 0 w 128"/>
                <a:gd name="T13" fmla="*/ 24 h 92"/>
                <a:gd name="T14" fmla="*/ 9 w 128"/>
                <a:gd name="T15" fmla="*/ 36 h 92"/>
                <a:gd name="T16" fmla="*/ 20 w 128"/>
                <a:gd name="T17" fmla="*/ 38 h 92"/>
                <a:gd name="T18" fmla="*/ 20 w 128"/>
                <a:gd name="T19" fmla="*/ 72 h 92"/>
                <a:gd name="T20" fmla="*/ 64 w 128"/>
                <a:gd name="T21" fmla="*/ 92 h 92"/>
                <a:gd name="T22" fmla="*/ 108 w 128"/>
                <a:gd name="T23" fmla="*/ 72 h 92"/>
                <a:gd name="T24" fmla="*/ 108 w 128"/>
                <a:gd name="T25" fmla="*/ 38 h 92"/>
                <a:gd name="T26" fmla="*/ 119 w 128"/>
                <a:gd name="T27" fmla="*/ 36 h 92"/>
                <a:gd name="T28" fmla="*/ 128 w 128"/>
                <a:gd name="T29" fmla="*/ 24 h 92"/>
                <a:gd name="T30" fmla="*/ 100 w 128"/>
                <a:gd name="T31" fmla="*/ 72 h 92"/>
                <a:gd name="T32" fmla="*/ 64 w 128"/>
                <a:gd name="T33" fmla="*/ 84 h 92"/>
                <a:gd name="T34" fmla="*/ 28 w 128"/>
                <a:gd name="T35" fmla="*/ 72 h 92"/>
                <a:gd name="T36" fmla="*/ 28 w 128"/>
                <a:gd name="T37" fmla="*/ 40 h 92"/>
                <a:gd name="T38" fmla="*/ 61 w 128"/>
                <a:gd name="T39" fmla="*/ 48 h 92"/>
                <a:gd name="T40" fmla="*/ 64 w 128"/>
                <a:gd name="T41" fmla="*/ 48 h 92"/>
                <a:gd name="T42" fmla="*/ 67 w 128"/>
                <a:gd name="T43" fmla="*/ 48 h 92"/>
                <a:gd name="T44" fmla="*/ 100 w 128"/>
                <a:gd name="T45" fmla="*/ 40 h 92"/>
                <a:gd name="T46" fmla="*/ 100 w 128"/>
                <a:gd name="T47" fmla="*/ 72 h 92"/>
                <a:gd name="T48" fmla="*/ 65 w 128"/>
                <a:gd name="T49" fmla="*/ 40 h 92"/>
                <a:gd name="T50" fmla="*/ 64 w 128"/>
                <a:gd name="T51" fmla="*/ 40 h 92"/>
                <a:gd name="T52" fmla="*/ 63 w 128"/>
                <a:gd name="T53" fmla="*/ 40 h 92"/>
                <a:gd name="T54" fmla="*/ 11 w 128"/>
                <a:gd name="T55" fmla="*/ 28 h 92"/>
                <a:gd name="T56" fmla="*/ 8 w 128"/>
                <a:gd name="T57" fmla="*/ 24 h 92"/>
                <a:gd name="T58" fmla="*/ 11 w 128"/>
                <a:gd name="T59" fmla="*/ 20 h 92"/>
                <a:gd name="T60" fmla="*/ 63 w 128"/>
                <a:gd name="T61" fmla="*/ 8 h 92"/>
                <a:gd name="T62" fmla="*/ 64 w 128"/>
                <a:gd name="T63" fmla="*/ 8 h 92"/>
                <a:gd name="T64" fmla="*/ 65 w 128"/>
                <a:gd name="T65" fmla="*/ 8 h 92"/>
                <a:gd name="T66" fmla="*/ 117 w 128"/>
                <a:gd name="T67" fmla="*/ 20 h 92"/>
                <a:gd name="T68" fmla="*/ 120 w 128"/>
                <a:gd name="T69" fmla="*/ 24 h 92"/>
                <a:gd name="T70" fmla="*/ 117 w 128"/>
                <a:gd name="T71" fmla="*/ 28 h 92"/>
                <a:gd name="T72" fmla="*/ 65 w 128"/>
                <a:gd name="T73" fmla="*/ 40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</a:cxnLst>
              <a:rect l="0" t="0" r="r" b="b"/>
              <a:pathLst>
                <a:path w="128" h="92">
                  <a:moveTo>
                    <a:pt x="128" y="24"/>
                  </a:moveTo>
                  <a:cubicBezTo>
                    <a:pt x="128" y="18"/>
                    <a:pt x="124" y="14"/>
                    <a:pt x="119" y="12"/>
                  </a:cubicBezTo>
                  <a:cubicBezTo>
                    <a:pt x="67" y="0"/>
                    <a:pt x="67" y="0"/>
                    <a:pt x="67" y="0"/>
                  </a:cubicBezTo>
                  <a:cubicBezTo>
                    <a:pt x="66" y="0"/>
                    <a:pt x="65" y="0"/>
                    <a:pt x="64" y="0"/>
                  </a:cubicBezTo>
                  <a:cubicBezTo>
                    <a:pt x="63" y="0"/>
                    <a:pt x="62" y="0"/>
                    <a:pt x="61" y="0"/>
                  </a:cubicBezTo>
                  <a:cubicBezTo>
                    <a:pt x="9" y="12"/>
                    <a:pt x="9" y="12"/>
                    <a:pt x="9" y="12"/>
                  </a:cubicBezTo>
                  <a:cubicBezTo>
                    <a:pt x="4" y="14"/>
                    <a:pt x="0" y="18"/>
                    <a:pt x="0" y="24"/>
                  </a:cubicBezTo>
                  <a:cubicBezTo>
                    <a:pt x="0" y="30"/>
                    <a:pt x="4" y="34"/>
                    <a:pt x="9" y="36"/>
                  </a:cubicBezTo>
                  <a:cubicBezTo>
                    <a:pt x="20" y="38"/>
                    <a:pt x="20" y="38"/>
                    <a:pt x="20" y="38"/>
                  </a:cubicBezTo>
                  <a:cubicBezTo>
                    <a:pt x="20" y="72"/>
                    <a:pt x="20" y="72"/>
                    <a:pt x="20" y="72"/>
                  </a:cubicBezTo>
                  <a:cubicBezTo>
                    <a:pt x="20" y="83"/>
                    <a:pt x="32" y="92"/>
                    <a:pt x="64" y="92"/>
                  </a:cubicBezTo>
                  <a:cubicBezTo>
                    <a:pt x="96" y="92"/>
                    <a:pt x="108" y="83"/>
                    <a:pt x="108" y="72"/>
                  </a:cubicBezTo>
                  <a:cubicBezTo>
                    <a:pt x="108" y="38"/>
                    <a:pt x="108" y="38"/>
                    <a:pt x="108" y="38"/>
                  </a:cubicBezTo>
                  <a:cubicBezTo>
                    <a:pt x="119" y="36"/>
                    <a:pt x="119" y="36"/>
                    <a:pt x="119" y="36"/>
                  </a:cubicBezTo>
                  <a:cubicBezTo>
                    <a:pt x="124" y="34"/>
                    <a:pt x="128" y="30"/>
                    <a:pt x="128" y="24"/>
                  </a:cubicBezTo>
                  <a:close/>
                  <a:moveTo>
                    <a:pt x="100" y="72"/>
                  </a:moveTo>
                  <a:cubicBezTo>
                    <a:pt x="100" y="76"/>
                    <a:pt x="88" y="84"/>
                    <a:pt x="64" y="84"/>
                  </a:cubicBezTo>
                  <a:cubicBezTo>
                    <a:pt x="40" y="84"/>
                    <a:pt x="28" y="76"/>
                    <a:pt x="28" y="72"/>
                  </a:cubicBezTo>
                  <a:cubicBezTo>
                    <a:pt x="28" y="40"/>
                    <a:pt x="28" y="40"/>
                    <a:pt x="28" y="40"/>
                  </a:cubicBezTo>
                  <a:cubicBezTo>
                    <a:pt x="61" y="48"/>
                    <a:pt x="61" y="48"/>
                    <a:pt x="61" y="48"/>
                  </a:cubicBezTo>
                  <a:cubicBezTo>
                    <a:pt x="62" y="48"/>
                    <a:pt x="63" y="48"/>
                    <a:pt x="64" y="48"/>
                  </a:cubicBezTo>
                  <a:cubicBezTo>
                    <a:pt x="65" y="48"/>
                    <a:pt x="66" y="48"/>
                    <a:pt x="67" y="48"/>
                  </a:cubicBezTo>
                  <a:cubicBezTo>
                    <a:pt x="100" y="40"/>
                    <a:pt x="100" y="40"/>
                    <a:pt x="100" y="40"/>
                  </a:cubicBezTo>
                  <a:lnTo>
                    <a:pt x="100" y="72"/>
                  </a:lnTo>
                  <a:close/>
                  <a:moveTo>
                    <a:pt x="65" y="40"/>
                  </a:moveTo>
                  <a:cubicBezTo>
                    <a:pt x="65" y="40"/>
                    <a:pt x="64" y="40"/>
                    <a:pt x="64" y="40"/>
                  </a:cubicBezTo>
                  <a:cubicBezTo>
                    <a:pt x="64" y="40"/>
                    <a:pt x="63" y="40"/>
                    <a:pt x="63" y="40"/>
                  </a:cubicBezTo>
                  <a:cubicBezTo>
                    <a:pt x="11" y="28"/>
                    <a:pt x="11" y="28"/>
                    <a:pt x="11" y="28"/>
                  </a:cubicBezTo>
                  <a:cubicBezTo>
                    <a:pt x="9" y="27"/>
                    <a:pt x="8" y="26"/>
                    <a:pt x="8" y="24"/>
                  </a:cubicBezTo>
                  <a:cubicBezTo>
                    <a:pt x="8" y="22"/>
                    <a:pt x="9" y="21"/>
                    <a:pt x="11" y="20"/>
                  </a:cubicBezTo>
                  <a:cubicBezTo>
                    <a:pt x="63" y="8"/>
                    <a:pt x="63" y="8"/>
                    <a:pt x="63" y="8"/>
                  </a:cubicBezTo>
                  <a:cubicBezTo>
                    <a:pt x="63" y="8"/>
                    <a:pt x="64" y="8"/>
                    <a:pt x="64" y="8"/>
                  </a:cubicBezTo>
                  <a:cubicBezTo>
                    <a:pt x="64" y="8"/>
                    <a:pt x="65" y="8"/>
                    <a:pt x="65" y="8"/>
                  </a:cubicBezTo>
                  <a:cubicBezTo>
                    <a:pt x="117" y="20"/>
                    <a:pt x="117" y="20"/>
                    <a:pt x="117" y="20"/>
                  </a:cubicBezTo>
                  <a:cubicBezTo>
                    <a:pt x="119" y="21"/>
                    <a:pt x="120" y="22"/>
                    <a:pt x="120" y="24"/>
                  </a:cubicBezTo>
                  <a:cubicBezTo>
                    <a:pt x="120" y="26"/>
                    <a:pt x="119" y="27"/>
                    <a:pt x="117" y="28"/>
                  </a:cubicBezTo>
                  <a:lnTo>
                    <a:pt x="65" y="40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Freeform 355">
              <a:extLst>
                <a:ext uri="{FF2B5EF4-FFF2-40B4-BE49-F238E27FC236}">
                  <a16:creationId xmlns:a16="http://schemas.microsoft.com/office/drawing/2014/main" id="{75846FE6-1739-42D7-8D43-B673FAE31ACE}"/>
                </a:ext>
              </a:extLst>
            </p:cNvPr>
            <p:cNvSpPr>
              <a:spLocks/>
            </p:cNvSpPr>
            <p:nvPr/>
          </p:nvSpPr>
          <p:spPr bwMode="auto">
            <a:xfrm>
              <a:off x="2741594" y="6181068"/>
              <a:ext cx="30163" cy="165100"/>
            </a:xfrm>
            <a:custGeom>
              <a:avLst/>
              <a:gdLst>
                <a:gd name="T0" fmla="*/ 0 w 8"/>
                <a:gd name="T1" fmla="*/ 4 h 44"/>
                <a:gd name="T2" fmla="*/ 0 w 8"/>
                <a:gd name="T3" fmla="*/ 40 h 44"/>
                <a:gd name="T4" fmla="*/ 4 w 8"/>
                <a:gd name="T5" fmla="*/ 44 h 44"/>
                <a:gd name="T6" fmla="*/ 8 w 8"/>
                <a:gd name="T7" fmla="*/ 40 h 44"/>
                <a:gd name="T8" fmla="*/ 8 w 8"/>
                <a:gd name="T9" fmla="*/ 4 h 44"/>
                <a:gd name="T10" fmla="*/ 4 w 8"/>
                <a:gd name="T11" fmla="*/ 0 h 44"/>
                <a:gd name="T12" fmla="*/ 0 w 8"/>
                <a:gd name="T13" fmla="*/ 4 h 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8" h="44">
                  <a:moveTo>
                    <a:pt x="0" y="4"/>
                  </a:moveTo>
                  <a:cubicBezTo>
                    <a:pt x="0" y="40"/>
                    <a:pt x="0" y="40"/>
                    <a:pt x="0" y="40"/>
                  </a:cubicBezTo>
                  <a:cubicBezTo>
                    <a:pt x="0" y="42"/>
                    <a:pt x="2" y="44"/>
                    <a:pt x="4" y="44"/>
                  </a:cubicBezTo>
                  <a:cubicBezTo>
                    <a:pt x="6" y="44"/>
                    <a:pt x="8" y="42"/>
                    <a:pt x="8" y="40"/>
                  </a:cubicBezTo>
                  <a:cubicBezTo>
                    <a:pt x="8" y="4"/>
                    <a:pt x="8" y="4"/>
                    <a:pt x="8" y="4"/>
                  </a:cubicBezTo>
                  <a:cubicBezTo>
                    <a:pt x="8" y="2"/>
                    <a:pt x="6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Oval 356">
              <a:extLst>
                <a:ext uri="{FF2B5EF4-FFF2-40B4-BE49-F238E27FC236}">
                  <a16:creationId xmlns:a16="http://schemas.microsoft.com/office/drawing/2014/main" id="{F4D9B1F2-5264-445F-BF5D-57BF5E42687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727307" y="6360456"/>
              <a:ext cx="60325" cy="90488"/>
            </a:xfrm>
            <a:prstGeom prst="ellipse">
              <a:avLst/>
            </a:pr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74" name="Freeform 30">
            <a:extLst>
              <a:ext uri="{FF2B5EF4-FFF2-40B4-BE49-F238E27FC236}">
                <a16:creationId xmlns:a16="http://schemas.microsoft.com/office/drawing/2014/main" id="{E4495D27-F341-4B46-895D-0B1831328DC3}"/>
              </a:ext>
            </a:extLst>
          </p:cNvPr>
          <p:cNvSpPr>
            <a:spLocks noEditPoints="1"/>
          </p:cNvSpPr>
          <p:nvPr/>
        </p:nvSpPr>
        <p:spPr bwMode="auto">
          <a:xfrm>
            <a:off x="6545352" y="2592369"/>
            <a:ext cx="405282" cy="431835"/>
          </a:xfrm>
          <a:custGeom>
            <a:avLst/>
            <a:gdLst>
              <a:gd name="T0" fmla="*/ 60 w 120"/>
              <a:gd name="T1" fmla="*/ 0 h 128"/>
              <a:gd name="T2" fmla="*/ 0 w 120"/>
              <a:gd name="T3" fmla="*/ 60 h 128"/>
              <a:gd name="T4" fmla="*/ 4 w 120"/>
              <a:gd name="T5" fmla="*/ 64 h 128"/>
              <a:gd name="T6" fmla="*/ 56 w 120"/>
              <a:gd name="T7" fmla="*/ 64 h 128"/>
              <a:gd name="T8" fmla="*/ 56 w 120"/>
              <a:gd name="T9" fmla="*/ 111 h 128"/>
              <a:gd name="T10" fmla="*/ 46 w 120"/>
              <a:gd name="T11" fmla="*/ 120 h 128"/>
              <a:gd name="T12" fmla="*/ 36 w 120"/>
              <a:gd name="T13" fmla="*/ 111 h 128"/>
              <a:gd name="T14" fmla="*/ 32 w 120"/>
              <a:gd name="T15" fmla="*/ 107 h 128"/>
              <a:gd name="T16" fmla="*/ 28 w 120"/>
              <a:gd name="T17" fmla="*/ 111 h 128"/>
              <a:gd name="T18" fmla="*/ 46 w 120"/>
              <a:gd name="T19" fmla="*/ 128 h 128"/>
              <a:gd name="T20" fmla="*/ 64 w 120"/>
              <a:gd name="T21" fmla="*/ 111 h 128"/>
              <a:gd name="T22" fmla="*/ 64 w 120"/>
              <a:gd name="T23" fmla="*/ 64 h 128"/>
              <a:gd name="T24" fmla="*/ 116 w 120"/>
              <a:gd name="T25" fmla="*/ 64 h 128"/>
              <a:gd name="T26" fmla="*/ 120 w 120"/>
              <a:gd name="T27" fmla="*/ 60 h 128"/>
              <a:gd name="T28" fmla="*/ 60 w 120"/>
              <a:gd name="T29" fmla="*/ 0 h 128"/>
              <a:gd name="T30" fmla="*/ 8 w 120"/>
              <a:gd name="T31" fmla="*/ 56 h 128"/>
              <a:gd name="T32" fmla="*/ 51 w 120"/>
              <a:gd name="T33" fmla="*/ 9 h 128"/>
              <a:gd name="T34" fmla="*/ 30 w 120"/>
              <a:gd name="T35" fmla="*/ 56 h 128"/>
              <a:gd name="T36" fmla="*/ 8 w 120"/>
              <a:gd name="T37" fmla="*/ 56 h 128"/>
              <a:gd name="T38" fmla="*/ 34 w 120"/>
              <a:gd name="T39" fmla="*/ 56 h 128"/>
              <a:gd name="T40" fmla="*/ 60 w 120"/>
              <a:gd name="T41" fmla="*/ 9 h 128"/>
              <a:gd name="T42" fmla="*/ 86 w 120"/>
              <a:gd name="T43" fmla="*/ 56 h 128"/>
              <a:gd name="T44" fmla="*/ 34 w 120"/>
              <a:gd name="T45" fmla="*/ 56 h 128"/>
              <a:gd name="T46" fmla="*/ 90 w 120"/>
              <a:gd name="T47" fmla="*/ 56 h 128"/>
              <a:gd name="T48" fmla="*/ 69 w 120"/>
              <a:gd name="T49" fmla="*/ 9 h 128"/>
              <a:gd name="T50" fmla="*/ 112 w 120"/>
              <a:gd name="T51" fmla="*/ 56 h 128"/>
              <a:gd name="T52" fmla="*/ 90 w 120"/>
              <a:gd name="T53" fmla="*/ 56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120" h="128">
                <a:moveTo>
                  <a:pt x="60" y="0"/>
                </a:moveTo>
                <a:cubicBezTo>
                  <a:pt x="27" y="0"/>
                  <a:pt x="0" y="27"/>
                  <a:pt x="0" y="60"/>
                </a:cubicBezTo>
                <a:cubicBezTo>
                  <a:pt x="0" y="62"/>
                  <a:pt x="2" y="64"/>
                  <a:pt x="4" y="64"/>
                </a:cubicBezTo>
                <a:cubicBezTo>
                  <a:pt x="56" y="64"/>
                  <a:pt x="56" y="64"/>
                  <a:pt x="56" y="64"/>
                </a:cubicBezTo>
                <a:cubicBezTo>
                  <a:pt x="56" y="111"/>
                  <a:pt x="56" y="111"/>
                  <a:pt x="56" y="111"/>
                </a:cubicBezTo>
                <a:cubicBezTo>
                  <a:pt x="56" y="116"/>
                  <a:pt x="51" y="120"/>
                  <a:pt x="46" y="120"/>
                </a:cubicBezTo>
                <a:cubicBezTo>
                  <a:pt x="40" y="120"/>
                  <a:pt x="36" y="116"/>
                  <a:pt x="36" y="111"/>
                </a:cubicBezTo>
                <a:cubicBezTo>
                  <a:pt x="36" y="108"/>
                  <a:pt x="34" y="107"/>
                  <a:pt x="32" y="107"/>
                </a:cubicBezTo>
                <a:cubicBezTo>
                  <a:pt x="30" y="107"/>
                  <a:pt x="28" y="108"/>
                  <a:pt x="28" y="111"/>
                </a:cubicBezTo>
                <a:cubicBezTo>
                  <a:pt x="28" y="120"/>
                  <a:pt x="36" y="128"/>
                  <a:pt x="46" y="128"/>
                </a:cubicBezTo>
                <a:cubicBezTo>
                  <a:pt x="56" y="128"/>
                  <a:pt x="64" y="120"/>
                  <a:pt x="64" y="111"/>
                </a:cubicBezTo>
                <a:cubicBezTo>
                  <a:pt x="64" y="64"/>
                  <a:pt x="64" y="64"/>
                  <a:pt x="64" y="64"/>
                </a:cubicBezTo>
                <a:cubicBezTo>
                  <a:pt x="116" y="64"/>
                  <a:pt x="116" y="64"/>
                  <a:pt x="116" y="64"/>
                </a:cubicBezTo>
                <a:cubicBezTo>
                  <a:pt x="118" y="64"/>
                  <a:pt x="120" y="62"/>
                  <a:pt x="120" y="60"/>
                </a:cubicBezTo>
                <a:cubicBezTo>
                  <a:pt x="120" y="27"/>
                  <a:pt x="93" y="0"/>
                  <a:pt x="60" y="0"/>
                </a:cubicBezTo>
                <a:close/>
                <a:moveTo>
                  <a:pt x="8" y="56"/>
                </a:moveTo>
                <a:cubicBezTo>
                  <a:pt x="10" y="32"/>
                  <a:pt x="28" y="13"/>
                  <a:pt x="51" y="9"/>
                </a:cubicBezTo>
                <a:cubicBezTo>
                  <a:pt x="38" y="17"/>
                  <a:pt x="30" y="35"/>
                  <a:pt x="30" y="56"/>
                </a:cubicBezTo>
                <a:lnTo>
                  <a:pt x="8" y="56"/>
                </a:lnTo>
                <a:close/>
                <a:moveTo>
                  <a:pt x="34" y="56"/>
                </a:moveTo>
                <a:cubicBezTo>
                  <a:pt x="34" y="32"/>
                  <a:pt x="44" y="14"/>
                  <a:pt x="60" y="9"/>
                </a:cubicBezTo>
                <a:cubicBezTo>
                  <a:pt x="76" y="14"/>
                  <a:pt x="86" y="32"/>
                  <a:pt x="86" y="56"/>
                </a:cubicBezTo>
                <a:lnTo>
                  <a:pt x="34" y="56"/>
                </a:lnTo>
                <a:close/>
                <a:moveTo>
                  <a:pt x="90" y="56"/>
                </a:moveTo>
                <a:cubicBezTo>
                  <a:pt x="90" y="35"/>
                  <a:pt x="82" y="17"/>
                  <a:pt x="69" y="9"/>
                </a:cubicBezTo>
                <a:cubicBezTo>
                  <a:pt x="92" y="13"/>
                  <a:pt x="110" y="32"/>
                  <a:pt x="112" y="56"/>
                </a:cubicBezTo>
                <a:lnTo>
                  <a:pt x="90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75" name="Group 74">
            <a:extLst>
              <a:ext uri="{FF2B5EF4-FFF2-40B4-BE49-F238E27FC236}">
                <a16:creationId xmlns:a16="http://schemas.microsoft.com/office/drawing/2014/main" id="{13EB718C-145B-4A14-B1B1-0FE3C662F4D4}"/>
              </a:ext>
            </a:extLst>
          </p:cNvPr>
          <p:cNvGrpSpPr/>
          <p:nvPr/>
        </p:nvGrpSpPr>
        <p:grpSpPr>
          <a:xfrm>
            <a:off x="4580862" y="4077781"/>
            <a:ext cx="394671" cy="394671"/>
            <a:chOff x="128589" y="4298950"/>
            <a:chExt cx="298450" cy="298450"/>
          </a:xfrm>
          <a:solidFill>
            <a:schemeClr val="bg2"/>
          </a:solidFill>
        </p:grpSpPr>
        <p:sp>
          <p:nvSpPr>
            <p:cNvPr id="76" name="Freeform 178">
              <a:extLst>
                <a:ext uri="{FF2B5EF4-FFF2-40B4-BE49-F238E27FC236}">
                  <a16:creationId xmlns:a16="http://schemas.microsoft.com/office/drawing/2014/main" id="{9ED7FB9D-89C4-4A92-8D67-42503C154742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28589" y="4298950"/>
              <a:ext cx="298450" cy="298450"/>
            </a:xfrm>
            <a:custGeom>
              <a:avLst/>
              <a:gdLst>
                <a:gd name="T0" fmla="*/ 86 w 112"/>
                <a:gd name="T1" fmla="*/ 0 h 112"/>
                <a:gd name="T2" fmla="*/ 26 w 112"/>
                <a:gd name="T3" fmla="*/ 0 h 112"/>
                <a:gd name="T4" fmla="*/ 0 w 112"/>
                <a:gd name="T5" fmla="*/ 26 h 112"/>
                <a:gd name="T6" fmla="*/ 0 w 112"/>
                <a:gd name="T7" fmla="*/ 86 h 112"/>
                <a:gd name="T8" fmla="*/ 26 w 112"/>
                <a:gd name="T9" fmla="*/ 112 h 112"/>
                <a:gd name="T10" fmla="*/ 86 w 112"/>
                <a:gd name="T11" fmla="*/ 112 h 112"/>
                <a:gd name="T12" fmla="*/ 112 w 112"/>
                <a:gd name="T13" fmla="*/ 86 h 112"/>
                <a:gd name="T14" fmla="*/ 112 w 112"/>
                <a:gd name="T15" fmla="*/ 26 h 112"/>
                <a:gd name="T16" fmla="*/ 86 w 112"/>
                <a:gd name="T17" fmla="*/ 0 h 112"/>
                <a:gd name="T18" fmla="*/ 104 w 112"/>
                <a:gd name="T19" fmla="*/ 86 h 112"/>
                <a:gd name="T20" fmla="*/ 86 w 112"/>
                <a:gd name="T21" fmla="*/ 104 h 112"/>
                <a:gd name="T22" fmla="*/ 26 w 112"/>
                <a:gd name="T23" fmla="*/ 104 h 112"/>
                <a:gd name="T24" fmla="*/ 8 w 112"/>
                <a:gd name="T25" fmla="*/ 86 h 112"/>
                <a:gd name="T26" fmla="*/ 8 w 112"/>
                <a:gd name="T27" fmla="*/ 26 h 112"/>
                <a:gd name="T28" fmla="*/ 26 w 112"/>
                <a:gd name="T29" fmla="*/ 8 h 112"/>
                <a:gd name="T30" fmla="*/ 86 w 112"/>
                <a:gd name="T31" fmla="*/ 8 h 112"/>
                <a:gd name="T32" fmla="*/ 104 w 112"/>
                <a:gd name="T33" fmla="*/ 26 h 112"/>
                <a:gd name="T34" fmla="*/ 104 w 112"/>
                <a:gd name="T35" fmla="*/ 86 h 11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12" h="112">
                  <a:moveTo>
                    <a:pt x="86" y="0"/>
                  </a:moveTo>
                  <a:cubicBezTo>
                    <a:pt x="26" y="0"/>
                    <a:pt x="26" y="0"/>
                    <a:pt x="26" y="0"/>
                  </a:cubicBezTo>
                  <a:cubicBezTo>
                    <a:pt x="12" y="0"/>
                    <a:pt x="0" y="12"/>
                    <a:pt x="0" y="26"/>
                  </a:cubicBezTo>
                  <a:cubicBezTo>
                    <a:pt x="0" y="86"/>
                    <a:pt x="0" y="86"/>
                    <a:pt x="0" y="86"/>
                  </a:cubicBezTo>
                  <a:cubicBezTo>
                    <a:pt x="0" y="100"/>
                    <a:pt x="12" y="112"/>
                    <a:pt x="26" y="112"/>
                  </a:cubicBezTo>
                  <a:cubicBezTo>
                    <a:pt x="86" y="112"/>
                    <a:pt x="86" y="112"/>
                    <a:pt x="86" y="112"/>
                  </a:cubicBezTo>
                  <a:cubicBezTo>
                    <a:pt x="100" y="112"/>
                    <a:pt x="112" y="100"/>
                    <a:pt x="112" y="86"/>
                  </a:cubicBezTo>
                  <a:cubicBezTo>
                    <a:pt x="112" y="26"/>
                    <a:pt x="112" y="26"/>
                    <a:pt x="112" y="26"/>
                  </a:cubicBezTo>
                  <a:cubicBezTo>
                    <a:pt x="112" y="12"/>
                    <a:pt x="100" y="0"/>
                    <a:pt x="86" y="0"/>
                  </a:cubicBezTo>
                  <a:close/>
                  <a:moveTo>
                    <a:pt x="104" y="86"/>
                  </a:moveTo>
                  <a:cubicBezTo>
                    <a:pt x="104" y="96"/>
                    <a:pt x="96" y="104"/>
                    <a:pt x="86" y="104"/>
                  </a:cubicBezTo>
                  <a:cubicBezTo>
                    <a:pt x="26" y="104"/>
                    <a:pt x="26" y="104"/>
                    <a:pt x="26" y="104"/>
                  </a:cubicBezTo>
                  <a:cubicBezTo>
                    <a:pt x="16" y="104"/>
                    <a:pt x="8" y="96"/>
                    <a:pt x="8" y="86"/>
                  </a:cubicBezTo>
                  <a:cubicBezTo>
                    <a:pt x="8" y="26"/>
                    <a:pt x="8" y="26"/>
                    <a:pt x="8" y="26"/>
                  </a:cubicBezTo>
                  <a:cubicBezTo>
                    <a:pt x="8" y="16"/>
                    <a:pt x="16" y="8"/>
                    <a:pt x="26" y="8"/>
                  </a:cubicBezTo>
                  <a:cubicBezTo>
                    <a:pt x="86" y="8"/>
                    <a:pt x="86" y="8"/>
                    <a:pt x="86" y="8"/>
                  </a:cubicBezTo>
                  <a:cubicBezTo>
                    <a:pt x="96" y="8"/>
                    <a:pt x="104" y="16"/>
                    <a:pt x="104" y="26"/>
                  </a:cubicBezTo>
                  <a:lnTo>
                    <a:pt x="104" y="86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7" name="Freeform 179">
              <a:extLst>
                <a:ext uri="{FF2B5EF4-FFF2-40B4-BE49-F238E27FC236}">
                  <a16:creationId xmlns:a16="http://schemas.microsoft.com/office/drawing/2014/main" id="{6C440207-6C54-4D83-9668-A7EE09DE6C8C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351338"/>
              <a:ext cx="65088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180">
              <a:extLst>
                <a:ext uri="{FF2B5EF4-FFF2-40B4-BE49-F238E27FC236}">
                  <a16:creationId xmlns:a16="http://schemas.microsoft.com/office/drawing/2014/main" id="{9C0CA2CE-E6A3-457E-AAA0-100FBA2ACC60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46064" y="44164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Freeform 181">
              <a:extLst>
                <a:ext uri="{FF2B5EF4-FFF2-40B4-BE49-F238E27FC236}">
                  <a16:creationId xmlns:a16="http://schemas.microsoft.com/office/drawing/2014/main" id="{6C182A9D-4425-49C3-B587-19ADC17B108F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351338"/>
              <a:ext cx="63500" cy="65088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182">
              <a:extLst>
                <a:ext uri="{FF2B5EF4-FFF2-40B4-BE49-F238E27FC236}">
                  <a16:creationId xmlns:a16="http://schemas.microsoft.com/office/drawing/2014/main" id="{D65CD87C-79DF-4179-93AD-9CE157445E54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80976" y="4479925"/>
              <a:ext cx="65088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Freeform 183">
              <a:extLst>
                <a:ext uri="{FF2B5EF4-FFF2-40B4-BE49-F238E27FC236}">
                  <a16:creationId xmlns:a16="http://schemas.microsoft.com/office/drawing/2014/main" id="{221FB991-1875-474A-B689-1DD95889915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09564" y="4479925"/>
              <a:ext cx="63500" cy="63500"/>
            </a:xfrm>
            <a:custGeom>
              <a:avLst/>
              <a:gdLst>
                <a:gd name="T0" fmla="*/ 12 w 24"/>
                <a:gd name="T1" fmla="*/ 4 h 24"/>
                <a:gd name="T2" fmla="*/ 20 w 24"/>
                <a:gd name="T3" fmla="*/ 12 h 24"/>
                <a:gd name="T4" fmla="*/ 12 w 24"/>
                <a:gd name="T5" fmla="*/ 20 h 24"/>
                <a:gd name="T6" fmla="*/ 4 w 24"/>
                <a:gd name="T7" fmla="*/ 12 h 24"/>
                <a:gd name="T8" fmla="*/ 12 w 24"/>
                <a:gd name="T9" fmla="*/ 4 h 24"/>
                <a:gd name="T10" fmla="*/ 12 w 24"/>
                <a:gd name="T11" fmla="*/ 0 h 24"/>
                <a:gd name="T12" fmla="*/ 0 w 24"/>
                <a:gd name="T13" fmla="*/ 12 h 24"/>
                <a:gd name="T14" fmla="*/ 12 w 24"/>
                <a:gd name="T15" fmla="*/ 24 h 24"/>
                <a:gd name="T16" fmla="*/ 24 w 24"/>
                <a:gd name="T17" fmla="*/ 12 h 24"/>
                <a:gd name="T18" fmla="*/ 12 w 24"/>
                <a:gd name="T19" fmla="*/ 0 h 2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24" h="24">
                  <a:moveTo>
                    <a:pt x="12" y="4"/>
                  </a:moveTo>
                  <a:cubicBezTo>
                    <a:pt x="16" y="4"/>
                    <a:pt x="20" y="8"/>
                    <a:pt x="20" y="12"/>
                  </a:cubicBezTo>
                  <a:cubicBezTo>
                    <a:pt x="20" y="16"/>
                    <a:pt x="16" y="20"/>
                    <a:pt x="12" y="20"/>
                  </a:cubicBezTo>
                  <a:cubicBezTo>
                    <a:pt x="8" y="20"/>
                    <a:pt x="4" y="16"/>
                    <a:pt x="4" y="12"/>
                  </a:cubicBezTo>
                  <a:cubicBezTo>
                    <a:pt x="4" y="8"/>
                    <a:pt x="8" y="4"/>
                    <a:pt x="12" y="4"/>
                  </a:cubicBezTo>
                  <a:moveTo>
                    <a:pt x="12" y="0"/>
                  </a:moveTo>
                  <a:cubicBezTo>
                    <a:pt x="5" y="0"/>
                    <a:pt x="0" y="5"/>
                    <a:pt x="0" y="12"/>
                  </a:cubicBezTo>
                  <a:cubicBezTo>
                    <a:pt x="0" y="19"/>
                    <a:pt x="5" y="24"/>
                    <a:pt x="12" y="24"/>
                  </a:cubicBezTo>
                  <a:cubicBezTo>
                    <a:pt x="19" y="24"/>
                    <a:pt x="24" y="19"/>
                    <a:pt x="24" y="12"/>
                  </a:cubicBezTo>
                  <a:cubicBezTo>
                    <a:pt x="24" y="5"/>
                    <a:pt x="19" y="0"/>
                    <a:pt x="12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82" name="Group 81">
            <a:extLst>
              <a:ext uri="{FF2B5EF4-FFF2-40B4-BE49-F238E27FC236}">
                <a16:creationId xmlns:a16="http://schemas.microsoft.com/office/drawing/2014/main" id="{A5FDBED0-4B23-4371-BF88-AF0A8BD1C1EF}"/>
              </a:ext>
            </a:extLst>
          </p:cNvPr>
          <p:cNvGrpSpPr/>
          <p:nvPr/>
        </p:nvGrpSpPr>
        <p:grpSpPr>
          <a:xfrm>
            <a:off x="7035026" y="1789114"/>
            <a:ext cx="1346892" cy="765892"/>
            <a:chOff x="7173735" y="1940710"/>
            <a:chExt cx="1646510" cy="823272"/>
          </a:xfrm>
        </p:grpSpPr>
        <p:cxnSp>
          <p:nvCxnSpPr>
            <p:cNvPr id="83" name="Straight Connector 82">
              <a:extLst>
                <a:ext uri="{FF2B5EF4-FFF2-40B4-BE49-F238E27FC236}">
                  <a16:creationId xmlns:a16="http://schemas.microsoft.com/office/drawing/2014/main" id="{7CB3F7C0-8CB2-4D13-BFD4-CB8075212703}"/>
                </a:ext>
              </a:extLst>
            </p:cNvPr>
            <p:cNvCxnSpPr/>
            <p:nvPr/>
          </p:nvCxnSpPr>
          <p:spPr>
            <a:xfrm flipV="1">
              <a:off x="7173735" y="1940710"/>
              <a:ext cx="823273" cy="823272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84" name="Straight Arrow Connector 83">
              <a:extLst>
                <a:ext uri="{FF2B5EF4-FFF2-40B4-BE49-F238E27FC236}">
                  <a16:creationId xmlns:a16="http://schemas.microsoft.com/office/drawing/2014/main" id="{CF9CF045-0EE2-4D2A-9B37-9666669A2885}"/>
                </a:ext>
              </a:extLst>
            </p:cNvPr>
            <p:cNvCxnSpPr/>
            <p:nvPr/>
          </p:nvCxnSpPr>
          <p:spPr>
            <a:xfrm>
              <a:off x="7992245" y="1941971"/>
              <a:ext cx="828000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cxnSp>
        <p:nvCxnSpPr>
          <p:cNvPr id="85" name="Straight Arrow Connector 84">
            <a:extLst>
              <a:ext uri="{FF2B5EF4-FFF2-40B4-BE49-F238E27FC236}">
                <a16:creationId xmlns:a16="http://schemas.microsoft.com/office/drawing/2014/main" id="{2E0770C3-BC8F-447B-9E88-F79EEC20DC1A}"/>
              </a:ext>
            </a:extLst>
          </p:cNvPr>
          <p:cNvCxnSpPr>
            <a:cxnSpLocks/>
          </p:cNvCxnSpPr>
          <p:nvPr/>
        </p:nvCxnSpPr>
        <p:spPr>
          <a:xfrm>
            <a:off x="7693363" y="4613276"/>
            <a:ext cx="848753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oval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6" name="Straight Arrow Connector 85">
            <a:extLst>
              <a:ext uri="{FF2B5EF4-FFF2-40B4-BE49-F238E27FC236}">
                <a16:creationId xmlns:a16="http://schemas.microsoft.com/office/drawing/2014/main" id="{493D354F-613A-417A-B0AD-DB5DEF000007}"/>
              </a:ext>
            </a:extLst>
          </p:cNvPr>
          <p:cNvCxnSpPr>
            <a:cxnSpLocks/>
          </p:cNvCxnSpPr>
          <p:nvPr/>
        </p:nvCxnSpPr>
        <p:spPr>
          <a:xfrm flipH="1">
            <a:off x="3695714" y="5312569"/>
            <a:ext cx="190800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oval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87" name="Straight Arrow Connector 86">
            <a:extLst>
              <a:ext uri="{FF2B5EF4-FFF2-40B4-BE49-F238E27FC236}">
                <a16:creationId xmlns:a16="http://schemas.microsoft.com/office/drawing/2014/main" id="{67BC9E95-F5BE-41B7-9F55-4DA12840E6D2}"/>
              </a:ext>
            </a:extLst>
          </p:cNvPr>
          <p:cNvCxnSpPr/>
          <p:nvPr/>
        </p:nvCxnSpPr>
        <p:spPr>
          <a:xfrm flipH="1">
            <a:off x="3552009" y="3854674"/>
            <a:ext cx="1080000" cy="0"/>
          </a:xfrm>
          <a:prstGeom prst="straightConnector1">
            <a:avLst/>
          </a:prstGeom>
          <a:ln w="19050">
            <a:solidFill>
              <a:schemeClr val="tx1">
                <a:lumMod val="50000"/>
                <a:lumOff val="50000"/>
              </a:schemeClr>
            </a:solidFill>
            <a:headEnd type="oval"/>
            <a:tailEnd type="diamond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grpSp>
        <p:nvGrpSpPr>
          <p:cNvPr id="88" name="Group 87">
            <a:extLst>
              <a:ext uri="{FF2B5EF4-FFF2-40B4-BE49-F238E27FC236}">
                <a16:creationId xmlns:a16="http://schemas.microsoft.com/office/drawing/2014/main" id="{B5A656B2-575D-4464-B2EA-7C5357FF9743}"/>
              </a:ext>
            </a:extLst>
          </p:cNvPr>
          <p:cNvGrpSpPr/>
          <p:nvPr/>
        </p:nvGrpSpPr>
        <p:grpSpPr>
          <a:xfrm flipH="1">
            <a:off x="3566217" y="2132678"/>
            <a:ext cx="1364104" cy="682066"/>
            <a:chOff x="7326135" y="2093110"/>
            <a:chExt cx="1646510" cy="823272"/>
          </a:xfrm>
        </p:grpSpPr>
        <p:cxnSp>
          <p:nvCxnSpPr>
            <p:cNvPr id="89" name="Straight Connector 88">
              <a:extLst>
                <a:ext uri="{FF2B5EF4-FFF2-40B4-BE49-F238E27FC236}">
                  <a16:creationId xmlns:a16="http://schemas.microsoft.com/office/drawing/2014/main" id="{E949712F-6877-40ED-9F1C-49FFBC95A1C6}"/>
                </a:ext>
              </a:extLst>
            </p:cNvPr>
            <p:cNvCxnSpPr/>
            <p:nvPr/>
          </p:nvCxnSpPr>
          <p:spPr>
            <a:xfrm flipV="1">
              <a:off x="7326135" y="2093110"/>
              <a:ext cx="823273" cy="823272"/>
            </a:xfrm>
            <a:prstGeom prst="line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head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90" name="Straight Arrow Connector 89">
              <a:extLst>
                <a:ext uri="{FF2B5EF4-FFF2-40B4-BE49-F238E27FC236}">
                  <a16:creationId xmlns:a16="http://schemas.microsoft.com/office/drawing/2014/main" id="{734D6AAB-AE11-42D2-9C5B-BFA416445D51}"/>
                </a:ext>
              </a:extLst>
            </p:cNvPr>
            <p:cNvCxnSpPr/>
            <p:nvPr/>
          </p:nvCxnSpPr>
          <p:spPr>
            <a:xfrm>
              <a:off x="8144645" y="2094371"/>
              <a:ext cx="828000" cy="0"/>
            </a:xfrm>
            <a:prstGeom prst="straightConnector1">
              <a:avLst/>
            </a:prstGeom>
            <a:ln w="19050">
              <a:solidFill>
                <a:schemeClr val="tx1">
                  <a:lumMod val="50000"/>
                  <a:lumOff val="50000"/>
                </a:schemeClr>
              </a:solidFill>
              <a:tailEnd type="diamond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91" name="TextBox 90">
            <a:extLst>
              <a:ext uri="{FF2B5EF4-FFF2-40B4-BE49-F238E27FC236}">
                <a16:creationId xmlns:a16="http://schemas.microsoft.com/office/drawing/2014/main" id="{7B712F0F-EF7D-4992-B511-D82F0819D0F1}"/>
              </a:ext>
            </a:extLst>
          </p:cNvPr>
          <p:cNvSpPr txBox="1"/>
          <p:nvPr/>
        </p:nvSpPr>
        <p:spPr>
          <a:xfrm>
            <a:off x="9293410" y="1464555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92" name="Rectangle 91">
            <a:extLst>
              <a:ext uri="{FF2B5EF4-FFF2-40B4-BE49-F238E27FC236}">
                <a16:creationId xmlns:a16="http://schemas.microsoft.com/office/drawing/2014/main" id="{17DD135E-72FD-48EF-9305-5CFA4DE95369}"/>
              </a:ext>
            </a:extLst>
          </p:cNvPr>
          <p:cNvSpPr/>
          <p:nvPr/>
        </p:nvSpPr>
        <p:spPr>
          <a:xfrm>
            <a:off x="9303570" y="1684038"/>
            <a:ext cx="225888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93" name="TextBox 92">
            <a:extLst>
              <a:ext uri="{FF2B5EF4-FFF2-40B4-BE49-F238E27FC236}">
                <a16:creationId xmlns:a16="http://schemas.microsoft.com/office/drawing/2014/main" id="{A581F17B-0979-49DB-A1AC-457AC707845C}"/>
              </a:ext>
            </a:extLst>
          </p:cNvPr>
          <p:cNvSpPr txBox="1"/>
          <p:nvPr/>
        </p:nvSpPr>
        <p:spPr>
          <a:xfrm>
            <a:off x="1573787" y="1874068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94" name="Rectangle 93">
            <a:extLst>
              <a:ext uri="{FF2B5EF4-FFF2-40B4-BE49-F238E27FC236}">
                <a16:creationId xmlns:a16="http://schemas.microsoft.com/office/drawing/2014/main" id="{1F58B4C8-420C-47A4-96F5-0FC6CB6DE351}"/>
              </a:ext>
            </a:extLst>
          </p:cNvPr>
          <p:cNvSpPr/>
          <p:nvPr/>
        </p:nvSpPr>
        <p:spPr>
          <a:xfrm>
            <a:off x="299898" y="2073231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95" name="TextBox 94">
            <a:extLst>
              <a:ext uri="{FF2B5EF4-FFF2-40B4-BE49-F238E27FC236}">
                <a16:creationId xmlns:a16="http://schemas.microsoft.com/office/drawing/2014/main" id="{1EA58641-866B-4D9F-BFA9-676E9E82EF23}"/>
              </a:ext>
            </a:extLst>
          </p:cNvPr>
          <p:cNvSpPr txBox="1"/>
          <p:nvPr/>
        </p:nvSpPr>
        <p:spPr>
          <a:xfrm>
            <a:off x="1627506" y="5024910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96" name="Rectangle 95">
            <a:extLst>
              <a:ext uri="{FF2B5EF4-FFF2-40B4-BE49-F238E27FC236}">
                <a16:creationId xmlns:a16="http://schemas.microsoft.com/office/drawing/2014/main" id="{11AB1C48-BFF3-4064-AE06-6990E94CC82F}"/>
              </a:ext>
            </a:extLst>
          </p:cNvPr>
          <p:cNvSpPr/>
          <p:nvPr/>
        </p:nvSpPr>
        <p:spPr>
          <a:xfrm>
            <a:off x="353617" y="5224073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97" name="TextBox 96">
            <a:extLst>
              <a:ext uri="{FF2B5EF4-FFF2-40B4-BE49-F238E27FC236}">
                <a16:creationId xmlns:a16="http://schemas.microsoft.com/office/drawing/2014/main" id="{DF4739E9-B73D-4E2D-8498-1B081103EA42}"/>
              </a:ext>
            </a:extLst>
          </p:cNvPr>
          <p:cNvSpPr txBox="1"/>
          <p:nvPr/>
        </p:nvSpPr>
        <p:spPr>
          <a:xfrm>
            <a:off x="9432013" y="4290287"/>
            <a:ext cx="1173719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98" name="Rectangle 97">
            <a:extLst>
              <a:ext uri="{FF2B5EF4-FFF2-40B4-BE49-F238E27FC236}">
                <a16:creationId xmlns:a16="http://schemas.microsoft.com/office/drawing/2014/main" id="{9D26EA06-E1B0-434A-B54C-009D43B68A9F}"/>
              </a:ext>
            </a:extLst>
          </p:cNvPr>
          <p:cNvSpPr/>
          <p:nvPr/>
        </p:nvSpPr>
        <p:spPr>
          <a:xfrm>
            <a:off x="9442173" y="4509770"/>
            <a:ext cx="2175192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99" name="TextBox 98">
            <a:extLst>
              <a:ext uri="{FF2B5EF4-FFF2-40B4-BE49-F238E27FC236}">
                <a16:creationId xmlns:a16="http://schemas.microsoft.com/office/drawing/2014/main" id="{6CAEF9A1-5BAD-4B20-8A76-39BB47DCAA5C}"/>
              </a:ext>
            </a:extLst>
          </p:cNvPr>
          <p:cNvSpPr txBox="1"/>
          <p:nvPr/>
        </p:nvSpPr>
        <p:spPr>
          <a:xfrm>
            <a:off x="1510666" y="3542378"/>
            <a:ext cx="1173718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id-ID" sz="1400" b="1" dirty="0">
                <a:latin typeface="+mj-lt"/>
              </a:rPr>
              <a:t>Description</a:t>
            </a:r>
          </a:p>
        </p:txBody>
      </p:sp>
      <p:sp>
        <p:nvSpPr>
          <p:cNvPr id="100" name="Rectangle 99">
            <a:extLst>
              <a:ext uri="{FF2B5EF4-FFF2-40B4-BE49-F238E27FC236}">
                <a16:creationId xmlns:a16="http://schemas.microsoft.com/office/drawing/2014/main" id="{B4174DC0-6898-4A65-B742-55378EC670AD}"/>
              </a:ext>
            </a:extLst>
          </p:cNvPr>
          <p:cNvSpPr/>
          <p:nvPr/>
        </p:nvSpPr>
        <p:spPr>
          <a:xfrm>
            <a:off x="236777" y="3741541"/>
            <a:ext cx="2447607" cy="92333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r">
              <a:lnSpc>
                <a:spcPct val="150000"/>
              </a:lnSpc>
            </a:pP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101" name="TextBox 100">
            <a:extLst>
              <a:ext uri="{FF2B5EF4-FFF2-40B4-BE49-F238E27FC236}">
                <a16:creationId xmlns:a16="http://schemas.microsoft.com/office/drawing/2014/main" id="{2EC35C35-4390-4F74-A16E-E6DCE4F3A9E2}"/>
              </a:ext>
            </a:extLst>
          </p:cNvPr>
          <p:cNvSpPr txBox="1"/>
          <p:nvPr/>
        </p:nvSpPr>
        <p:spPr>
          <a:xfrm>
            <a:off x="8630744" y="4324364"/>
            <a:ext cx="1146720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3200" dirty="0">
                <a:solidFill>
                  <a:schemeClr val="accent1"/>
                </a:solidFill>
                <a:latin typeface="Bebas" pitchFamily="2" charset="0"/>
              </a:rPr>
              <a:t>15%</a:t>
            </a:r>
            <a:endParaRPr lang="id-ID" sz="3200" dirty="0">
              <a:solidFill>
                <a:schemeClr val="accent1"/>
              </a:solidFill>
              <a:latin typeface="Bebas" pitchFamily="2" charset="0"/>
            </a:endParaRPr>
          </a:p>
        </p:txBody>
      </p:sp>
      <p:sp>
        <p:nvSpPr>
          <p:cNvPr id="102" name="TextBox 101">
            <a:extLst>
              <a:ext uri="{FF2B5EF4-FFF2-40B4-BE49-F238E27FC236}">
                <a16:creationId xmlns:a16="http://schemas.microsoft.com/office/drawing/2014/main" id="{E50F258A-DBF4-4BBE-8A2B-BC5A5B73C12C}"/>
              </a:ext>
            </a:extLst>
          </p:cNvPr>
          <p:cNvSpPr txBox="1"/>
          <p:nvPr/>
        </p:nvSpPr>
        <p:spPr>
          <a:xfrm>
            <a:off x="2649763" y="3554491"/>
            <a:ext cx="83958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3"/>
                </a:solidFill>
                <a:latin typeface="Bebas" pitchFamily="2" charset="0"/>
              </a:rPr>
              <a:t>10%</a:t>
            </a:r>
            <a:endParaRPr lang="id-ID" sz="3200" dirty="0">
              <a:solidFill>
                <a:schemeClr val="accent3"/>
              </a:solidFill>
              <a:latin typeface="Bebas" pitchFamily="2" charset="0"/>
            </a:endParaRPr>
          </a:p>
        </p:txBody>
      </p:sp>
      <p:sp>
        <p:nvSpPr>
          <p:cNvPr id="103" name="TextBox 102">
            <a:extLst>
              <a:ext uri="{FF2B5EF4-FFF2-40B4-BE49-F238E27FC236}">
                <a16:creationId xmlns:a16="http://schemas.microsoft.com/office/drawing/2014/main" id="{F730F155-90A9-4124-BC61-1DD09E8A4514}"/>
              </a:ext>
            </a:extLst>
          </p:cNvPr>
          <p:cNvSpPr txBox="1"/>
          <p:nvPr/>
        </p:nvSpPr>
        <p:spPr>
          <a:xfrm>
            <a:off x="8419906" y="1515627"/>
            <a:ext cx="91518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3200" dirty="0">
                <a:solidFill>
                  <a:schemeClr val="accent5"/>
                </a:solidFill>
                <a:latin typeface="Bebas" pitchFamily="2" charset="0"/>
              </a:rPr>
              <a:t>20%</a:t>
            </a:r>
            <a:endParaRPr lang="id-ID" sz="3200" dirty="0">
              <a:solidFill>
                <a:schemeClr val="accent5"/>
              </a:solidFill>
              <a:latin typeface="Bebas" pitchFamily="2" charset="0"/>
            </a:endParaRPr>
          </a:p>
        </p:txBody>
      </p:sp>
      <p:sp>
        <p:nvSpPr>
          <p:cNvPr id="104" name="TextBox 103">
            <a:extLst>
              <a:ext uri="{FF2B5EF4-FFF2-40B4-BE49-F238E27FC236}">
                <a16:creationId xmlns:a16="http://schemas.microsoft.com/office/drawing/2014/main" id="{555F8C65-69EB-4430-9771-BFB86201081C}"/>
              </a:ext>
            </a:extLst>
          </p:cNvPr>
          <p:cNvSpPr txBox="1"/>
          <p:nvPr/>
        </p:nvSpPr>
        <p:spPr>
          <a:xfrm>
            <a:off x="2735240" y="5017731"/>
            <a:ext cx="915059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chemeClr val="accent2"/>
                </a:solidFill>
                <a:latin typeface="Bebas" pitchFamily="2" charset="0"/>
              </a:rPr>
              <a:t>30%</a:t>
            </a:r>
            <a:endParaRPr lang="id-ID" sz="3200" dirty="0">
              <a:solidFill>
                <a:schemeClr val="accent2"/>
              </a:solidFill>
              <a:latin typeface="Bebas" pitchFamily="2" charset="0"/>
            </a:endParaRPr>
          </a:p>
        </p:txBody>
      </p:sp>
      <p:sp>
        <p:nvSpPr>
          <p:cNvPr id="105" name="TextBox 104">
            <a:extLst>
              <a:ext uri="{FF2B5EF4-FFF2-40B4-BE49-F238E27FC236}">
                <a16:creationId xmlns:a16="http://schemas.microsoft.com/office/drawing/2014/main" id="{84F687F0-6C1F-4205-B0B5-4C5E9C22D547}"/>
              </a:ext>
            </a:extLst>
          </p:cNvPr>
          <p:cNvSpPr txBox="1"/>
          <p:nvPr/>
        </p:nvSpPr>
        <p:spPr>
          <a:xfrm>
            <a:off x="2728788" y="1886084"/>
            <a:ext cx="83298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r"/>
            <a:r>
              <a:rPr lang="en-US" sz="3200" dirty="0">
                <a:solidFill>
                  <a:schemeClr val="accent4"/>
                </a:solidFill>
                <a:latin typeface="Bebas" pitchFamily="2" charset="0"/>
              </a:rPr>
              <a:t>15%</a:t>
            </a:r>
            <a:endParaRPr lang="id-ID" sz="3200" dirty="0">
              <a:solidFill>
                <a:schemeClr val="accent4"/>
              </a:solidFill>
              <a:latin typeface="Bebas" pitchFamily="2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251635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750" fill="hold"/>
                                        <p:tgtEl>
                                          <p:spTgt spid="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750"/>
                                        <p:tgtEl>
                                          <p:spTgt spid="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750" fill="hold"/>
                                        <p:tgtEl>
                                          <p:spTgt spid="4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75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750" fill="hold"/>
                                        <p:tgtEl>
                                          <p:spTgt spid="4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750"/>
                                        <p:tgtEl>
                                          <p:spTgt spid="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750" fill="hold"/>
                                        <p:tgtEl>
                                          <p:spTgt spid="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750"/>
                                        <p:tgtEl>
                                          <p:spTgt spid="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7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750" fill="hold"/>
                                        <p:tgtEl>
                                          <p:spTgt spid="4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9" dur="75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750" fill="hold"/>
                                        <p:tgtEl>
                                          <p:spTgt spid="4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4" dur="75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750" fill="hold"/>
                                        <p:tgtEl>
                                          <p:spTgt spid="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9" dur="750"/>
                                        <p:tgtEl>
                                          <p:spTgt spid="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2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750" fill="hold"/>
                                        <p:tgtEl>
                                          <p:spTgt spid="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4" dur="75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750" fill="hold"/>
                                        <p:tgtEl>
                                          <p:spTgt spid="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75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750" fill="hold"/>
                                        <p:tgtEl>
                                          <p:spTgt spid="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75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750" fill="hold"/>
                                        <p:tgtEl>
                                          <p:spTgt spid="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750"/>
                                        <p:tgtEl>
                                          <p:spTgt spid="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750" fill="hold"/>
                                        <p:tgtEl>
                                          <p:spTgt spid="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750"/>
                                        <p:tgtEl>
                                          <p:spTgt spid="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7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8" dur="750" fill="hold"/>
                                        <p:tgtEl>
                                          <p:spTgt spid="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9" dur="750"/>
                                        <p:tgtEl>
                                          <p:spTgt spid="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2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3" dur="750" fill="hold"/>
                                        <p:tgtEl>
                                          <p:spTgt spid="5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4" dur="75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5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7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8" dur="750" fill="hold"/>
                                        <p:tgtEl>
                                          <p:spTgt spid="5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9" dur="750"/>
                                        <p:tgtEl>
                                          <p:spTgt spid="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2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3" dur="750" fill="hold"/>
                                        <p:tgtEl>
                                          <p:spTgt spid="5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4" dur="750"/>
                                        <p:tgtEl>
                                          <p:spTgt spid="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5" fill="hold">
                            <p:stCondLst>
                              <p:cond delay="750"/>
                            </p:stCondLst>
                            <p:childTnLst>
                              <p:par>
                                <p:cTn id="86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88" dur="500"/>
                                        <p:tgtEl>
                                          <p:spTgt spid="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1" dur="500"/>
                                        <p:tgtEl>
                                          <p:spTgt spid="6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4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97" dur="500"/>
                                        <p:tgtEl>
                                          <p:spTgt spid="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9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0" dur="500"/>
                                        <p:tgtEl>
                                          <p:spTgt spid="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3" dur="500"/>
                                        <p:tgtEl>
                                          <p:spTgt spid="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4" fill="hold">
                            <p:stCondLst>
                              <p:cond delay="1250"/>
                            </p:stCondLst>
                            <p:childTnLst>
                              <p:par>
                                <p:cTn id="10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07" dur="500"/>
                                        <p:tgtEl>
                                          <p:spTgt spid="8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8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0" dur="500"/>
                                        <p:tgtEl>
                                          <p:spTgt spid="8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1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3" dur="500"/>
                                        <p:tgtEl>
                                          <p:spTgt spid="8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4" presetID="22" presetClass="entr" presetSubtype="2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116" dur="500"/>
                                        <p:tgtEl>
                                          <p:spTgt spid="8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7" presetID="22" presetClass="entr" presetSubtype="8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9" dur="500"/>
                                        <p:tgtEl>
                                          <p:spTgt spid="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0" fill="hold">
                            <p:stCondLst>
                              <p:cond delay="1750"/>
                            </p:stCondLst>
                            <p:childTnLst>
                              <p:par>
                                <p:cTn id="121" presetID="5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3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4" dur="500" fill="hold"/>
                                        <p:tgtEl>
                                          <p:spTgt spid="10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5" dur="500"/>
                                        <p:tgtEl>
                                          <p:spTgt spid="10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8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9" dur="500" fill="hold"/>
                                        <p:tgtEl>
                                          <p:spTgt spid="10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0" dur="500"/>
                                        <p:tgtEl>
                                          <p:spTgt spid="10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3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4" dur="500" fill="hold"/>
                                        <p:tgtEl>
                                          <p:spTgt spid="10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5" dur="500"/>
                                        <p:tgtEl>
                                          <p:spTgt spid="10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6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8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9" dur="500" fill="hold"/>
                                        <p:tgtEl>
                                          <p:spTgt spid="10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0" dur="500"/>
                                        <p:tgtEl>
                                          <p:spTgt spid="10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1" presetID="53" presetClass="entr" presetSubtype="16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3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4" dur="500" fill="hold"/>
                                        <p:tgtEl>
                                          <p:spTgt spid="10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5" dur="500"/>
                                        <p:tgtEl>
                                          <p:spTgt spid="10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6" fill="hold">
                            <p:stCondLst>
                              <p:cond delay="2250"/>
                            </p:stCondLst>
                            <p:childTnLst>
                              <p:par>
                                <p:cTn id="14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49" dur="500"/>
                                        <p:tgtEl>
                                          <p:spTgt spid="9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2" dur="500"/>
                                        <p:tgtEl>
                                          <p:spTgt spid="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5" dur="500"/>
                                        <p:tgtEl>
                                          <p:spTgt spid="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8" dur="500"/>
                                        <p:tgtEl>
                                          <p:spTgt spid="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5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1" dur="5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2" fill="hold">
                            <p:stCondLst>
                              <p:cond delay="2750"/>
                            </p:stCondLst>
                            <p:childTnLst>
                              <p:par>
                                <p:cTn id="16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5" dur="500"/>
                                        <p:tgtEl>
                                          <p:spTgt spid="9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8" dur="500"/>
                                        <p:tgtEl>
                                          <p:spTgt spid="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69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1" dur="500"/>
                                        <p:tgtEl>
                                          <p:spTgt spid="9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4" dur="500"/>
                                        <p:tgtEl>
                                          <p:spTgt spid="10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7" dur="500"/>
                                        <p:tgtEl>
                                          <p:spTgt spid="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3" grpId="0" animBg="1"/>
      <p:bldP spid="44" grpId="0" animBg="1"/>
      <p:bldP spid="45" grpId="0" animBg="1"/>
      <p:bldP spid="46" grpId="0" animBg="1"/>
      <p:bldP spid="47" grpId="0" animBg="1"/>
      <p:bldP spid="48" grpId="0" animBg="1"/>
      <p:bldP spid="49" grpId="0" animBg="1"/>
      <p:bldP spid="50" grpId="0" animBg="1"/>
      <p:bldP spid="51" grpId="0" animBg="1"/>
      <p:bldP spid="52" grpId="0" animBg="1"/>
      <p:bldP spid="53" grpId="0" animBg="1"/>
      <p:bldP spid="54" grpId="0" animBg="1"/>
      <p:bldP spid="55" grpId="0" animBg="1"/>
      <p:bldP spid="56" grpId="0" animBg="1"/>
      <p:bldP spid="57" grpId="0" animBg="1"/>
      <p:bldP spid="58" grpId="0" animBg="1"/>
      <p:bldP spid="59" grpId="0"/>
      <p:bldP spid="74" grpId="0" animBg="1"/>
      <p:bldP spid="91" grpId="0"/>
      <p:bldP spid="92" grpId="0"/>
      <p:bldP spid="93" grpId="0"/>
      <p:bldP spid="94" grpId="0"/>
      <p:bldP spid="95" grpId="0"/>
      <p:bldP spid="96" grpId="0"/>
      <p:bldP spid="97" grpId="0"/>
      <p:bldP spid="98" grpId="0"/>
      <p:bldP spid="99" grpId="0"/>
      <p:bldP spid="100" grpId="0"/>
      <p:bldP spid="101" grpId="0"/>
      <p:bldP spid="102" grpId="0"/>
      <p:bldP spid="103" grpId="0"/>
      <p:bldP spid="104" grpId="0"/>
      <p:bldP spid="105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BBD31A46-0A8A-4D0F-9327-721C6998837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PUZZLE CHAT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FE6908F7-4214-45D6-A38F-D4C99ABD3120}"/>
              </a:ext>
            </a:extLst>
          </p:cNvPr>
          <p:cNvSpPr>
            <a:spLocks/>
          </p:cNvSpPr>
          <p:nvPr/>
        </p:nvSpPr>
        <p:spPr bwMode="auto">
          <a:xfrm>
            <a:off x="4970688" y="2190116"/>
            <a:ext cx="2269130" cy="1417917"/>
          </a:xfrm>
          <a:custGeom>
            <a:avLst/>
            <a:gdLst>
              <a:gd name="T0" fmla="*/ 349 w 704"/>
              <a:gd name="T1" fmla="*/ 0 h 440"/>
              <a:gd name="T2" fmla="*/ 0 w 704"/>
              <a:gd name="T3" fmla="*/ 87 h 440"/>
              <a:gd name="T4" fmla="*/ 101 w 704"/>
              <a:gd name="T5" fmla="*/ 187 h 440"/>
              <a:gd name="T6" fmla="*/ 111 w 704"/>
              <a:gd name="T7" fmla="*/ 215 h 440"/>
              <a:gd name="T8" fmla="*/ 85 w 704"/>
              <a:gd name="T9" fmla="*/ 227 h 440"/>
              <a:gd name="T10" fmla="*/ 47 w 704"/>
              <a:gd name="T11" fmla="*/ 250 h 440"/>
              <a:gd name="T12" fmla="*/ 47 w 704"/>
              <a:gd name="T13" fmla="*/ 375 h 440"/>
              <a:gd name="T14" fmla="*/ 172 w 704"/>
              <a:gd name="T15" fmla="*/ 375 h 440"/>
              <a:gd name="T16" fmla="*/ 195 w 704"/>
              <a:gd name="T17" fmla="*/ 338 h 440"/>
              <a:gd name="T18" fmla="*/ 207 w 704"/>
              <a:gd name="T19" fmla="*/ 311 h 440"/>
              <a:gd name="T20" fmla="*/ 235 w 704"/>
              <a:gd name="T21" fmla="*/ 321 h 440"/>
              <a:gd name="T22" fmla="*/ 353 w 704"/>
              <a:gd name="T23" fmla="*/ 440 h 440"/>
              <a:gd name="T24" fmla="*/ 472 w 704"/>
              <a:gd name="T25" fmla="*/ 322 h 440"/>
              <a:gd name="T26" fmla="*/ 474 w 704"/>
              <a:gd name="T27" fmla="*/ 296 h 440"/>
              <a:gd name="T28" fmla="*/ 462 w 704"/>
              <a:gd name="T29" fmla="*/ 294 h 440"/>
              <a:gd name="T30" fmla="*/ 461 w 704"/>
              <a:gd name="T31" fmla="*/ 294 h 440"/>
              <a:gd name="T32" fmla="*/ 418 w 704"/>
              <a:gd name="T33" fmla="*/ 269 h 440"/>
              <a:gd name="T34" fmla="*/ 418 w 704"/>
              <a:gd name="T35" fmla="*/ 134 h 440"/>
              <a:gd name="T36" fmla="*/ 554 w 704"/>
              <a:gd name="T37" fmla="*/ 134 h 440"/>
              <a:gd name="T38" fmla="*/ 578 w 704"/>
              <a:gd name="T39" fmla="*/ 177 h 440"/>
              <a:gd name="T40" fmla="*/ 581 w 704"/>
              <a:gd name="T41" fmla="*/ 190 h 440"/>
              <a:gd name="T42" fmla="*/ 592 w 704"/>
              <a:gd name="T43" fmla="*/ 196 h 440"/>
              <a:gd name="T44" fmla="*/ 606 w 704"/>
              <a:gd name="T45" fmla="*/ 187 h 440"/>
              <a:gd name="T46" fmla="*/ 704 w 704"/>
              <a:gd name="T47" fmla="*/ 90 h 440"/>
              <a:gd name="T48" fmla="*/ 349 w 704"/>
              <a:gd name="T49" fmla="*/ 0 h 44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</a:cxnLst>
            <a:rect l="0" t="0" r="r" b="b"/>
            <a:pathLst>
              <a:path w="704" h="440">
                <a:moveTo>
                  <a:pt x="349" y="0"/>
                </a:moveTo>
                <a:cubicBezTo>
                  <a:pt x="218" y="0"/>
                  <a:pt x="97" y="32"/>
                  <a:pt x="0" y="87"/>
                </a:cubicBezTo>
                <a:cubicBezTo>
                  <a:pt x="101" y="187"/>
                  <a:pt x="101" y="187"/>
                  <a:pt x="101" y="187"/>
                </a:cubicBezTo>
                <a:cubicBezTo>
                  <a:pt x="111" y="197"/>
                  <a:pt x="114" y="207"/>
                  <a:pt x="111" y="215"/>
                </a:cubicBezTo>
                <a:cubicBezTo>
                  <a:pt x="108" y="223"/>
                  <a:pt x="99" y="227"/>
                  <a:pt x="85" y="227"/>
                </a:cubicBezTo>
                <a:cubicBezTo>
                  <a:pt x="84" y="227"/>
                  <a:pt x="69" y="228"/>
                  <a:pt x="47" y="250"/>
                </a:cubicBezTo>
                <a:cubicBezTo>
                  <a:pt x="12" y="284"/>
                  <a:pt x="12" y="341"/>
                  <a:pt x="47" y="375"/>
                </a:cubicBezTo>
                <a:cubicBezTo>
                  <a:pt x="82" y="410"/>
                  <a:pt x="138" y="410"/>
                  <a:pt x="172" y="375"/>
                </a:cubicBezTo>
                <a:cubicBezTo>
                  <a:pt x="195" y="353"/>
                  <a:pt x="195" y="338"/>
                  <a:pt x="195" y="338"/>
                </a:cubicBezTo>
                <a:cubicBezTo>
                  <a:pt x="195" y="324"/>
                  <a:pt x="200" y="314"/>
                  <a:pt x="207" y="311"/>
                </a:cubicBezTo>
                <a:cubicBezTo>
                  <a:pt x="215" y="308"/>
                  <a:pt x="225" y="312"/>
                  <a:pt x="235" y="321"/>
                </a:cubicBezTo>
                <a:cubicBezTo>
                  <a:pt x="353" y="440"/>
                  <a:pt x="353" y="440"/>
                  <a:pt x="353" y="440"/>
                </a:cubicBezTo>
                <a:cubicBezTo>
                  <a:pt x="472" y="322"/>
                  <a:pt x="472" y="322"/>
                  <a:pt x="472" y="322"/>
                </a:cubicBezTo>
                <a:cubicBezTo>
                  <a:pt x="483" y="310"/>
                  <a:pt x="484" y="300"/>
                  <a:pt x="474" y="296"/>
                </a:cubicBezTo>
                <a:cubicBezTo>
                  <a:pt x="470" y="296"/>
                  <a:pt x="466" y="295"/>
                  <a:pt x="462" y="294"/>
                </a:cubicBezTo>
                <a:cubicBezTo>
                  <a:pt x="461" y="294"/>
                  <a:pt x="461" y="294"/>
                  <a:pt x="461" y="294"/>
                </a:cubicBezTo>
                <a:cubicBezTo>
                  <a:pt x="460" y="294"/>
                  <a:pt x="442" y="294"/>
                  <a:pt x="418" y="269"/>
                </a:cubicBezTo>
                <a:cubicBezTo>
                  <a:pt x="381" y="232"/>
                  <a:pt x="381" y="171"/>
                  <a:pt x="418" y="134"/>
                </a:cubicBezTo>
                <a:cubicBezTo>
                  <a:pt x="456" y="96"/>
                  <a:pt x="516" y="96"/>
                  <a:pt x="554" y="134"/>
                </a:cubicBezTo>
                <a:cubicBezTo>
                  <a:pt x="578" y="158"/>
                  <a:pt x="579" y="175"/>
                  <a:pt x="578" y="177"/>
                </a:cubicBezTo>
                <a:cubicBezTo>
                  <a:pt x="580" y="181"/>
                  <a:pt x="580" y="185"/>
                  <a:pt x="581" y="190"/>
                </a:cubicBezTo>
                <a:cubicBezTo>
                  <a:pt x="583" y="195"/>
                  <a:pt x="587" y="198"/>
                  <a:pt x="592" y="196"/>
                </a:cubicBezTo>
                <a:cubicBezTo>
                  <a:pt x="596" y="195"/>
                  <a:pt x="601" y="192"/>
                  <a:pt x="606" y="187"/>
                </a:cubicBezTo>
                <a:cubicBezTo>
                  <a:pt x="704" y="90"/>
                  <a:pt x="704" y="90"/>
                  <a:pt x="704" y="90"/>
                </a:cubicBezTo>
                <a:cubicBezTo>
                  <a:pt x="606" y="33"/>
                  <a:pt x="483" y="0"/>
                  <a:pt x="349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47FF9377-B4BF-4485-8A09-16B198326C21}"/>
              </a:ext>
            </a:extLst>
          </p:cNvPr>
          <p:cNvSpPr>
            <a:spLocks/>
          </p:cNvSpPr>
          <p:nvPr/>
        </p:nvSpPr>
        <p:spPr bwMode="auto">
          <a:xfrm>
            <a:off x="6124914" y="2489660"/>
            <a:ext cx="1850463" cy="2294574"/>
          </a:xfrm>
          <a:custGeom>
            <a:avLst/>
            <a:gdLst>
              <a:gd name="T0" fmla="*/ 549 w 574"/>
              <a:gd name="T1" fmla="*/ 469 h 712"/>
              <a:gd name="T2" fmla="*/ 574 w 574"/>
              <a:gd name="T3" fmla="*/ 341 h 712"/>
              <a:gd name="T4" fmla="*/ 352 w 574"/>
              <a:gd name="T5" fmla="*/ 0 h 712"/>
              <a:gd name="T6" fmla="*/ 253 w 574"/>
              <a:gd name="T7" fmla="*/ 99 h 712"/>
              <a:gd name="T8" fmla="*/ 221 w 574"/>
              <a:gd name="T9" fmla="*/ 106 h 712"/>
              <a:gd name="T10" fmla="*/ 213 w 574"/>
              <a:gd name="T11" fmla="*/ 83 h 712"/>
              <a:gd name="T12" fmla="*/ 191 w 574"/>
              <a:gd name="T13" fmla="*/ 46 h 712"/>
              <a:gd name="T14" fmla="*/ 65 w 574"/>
              <a:gd name="T15" fmla="*/ 46 h 712"/>
              <a:gd name="T16" fmla="*/ 65 w 574"/>
              <a:gd name="T17" fmla="*/ 171 h 712"/>
              <a:gd name="T18" fmla="*/ 103 w 574"/>
              <a:gd name="T19" fmla="*/ 194 h 712"/>
              <a:gd name="T20" fmla="*/ 126 w 574"/>
              <a:gd name="T21" fmla="*/ 201 h 712"/>
              <a:gd name="T22" fmla="*/ 119 w 574"/>
              <a:gd name="T23" fmla="*/ 233 h 712"/>
              <a:gd name="T24" fmla="*/ 0 w 574"/>
              <a:gd name="T25" fmla="*/ 352 h 712"/>
              <a:gd name="T26" fmla="*/ 119 w 574"/>
              <a:gd name="T27" fmla="*/ 471 h 712"/>
              <a:gd name="T28" fmla="*/ 137 w 574"/>
              <a:gd name="T29" fmla="*/ 480 h 712"/>
              <a:gd name="T30" fmla="*/ 144 w 574"/>
              <a:gd name="T31" fmla="*/ 473 h 712"/>
              <a:gd name="T32" fmla="*/ 146 w 574"/>
              <a:gd name="T33" fmla="*/ 460 h 712"/>
              <a:gd name="T34" fmla="*/ 146 w 574"/>
              <a:gd name="T35" fmla="*/ 459 h 712"/>
              <a:gd name="T36" fmla="*/ 171 w 574"/>
              <a:gd name="T37" fmla="*/ 417 h 712"/>
              <a:gd name="T38" fmla="*/ 307 w 574"/>
              <a:gd name="T39" fmla="*/ 417 h 712"/>
              <a:gd name="T40" fmla="*/ 307 w 574"/>
              <a:gd name="T41" fmla="*/ 552 h 712"/>
              <a:gd name="T42" fmla="*/ 264 w 574"/>
              <a:gd name="T43" fmla="*/ 577 h 712"/>
              <a:gd name="T44" fmla="*/ 251 w 574"/>
              <a:gd name="T45" fmla="*/ 580 h 712"/>
              <a:gd name="T46" fmla="*/ 244 w 574"/>
              <a:gd name="T47" fmla="*/ 586 h 712"/>
              <a:gd name="T48" fmla="*/ 253 w 574"/>
              <a:gd name="T49" fmla="*/ 605 h 712"/>
              <a:gd name="T50" fmla="*/ 361 w 574"/>
              <a:gd name="T51" fmla="*/ 712 h 712"/>
              <a:gd name="T52" fmla="*/ 549 w 574"/>
              <a:gd name="T53" fmla="*/ 469 h 7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74" h="712">
                <a:moveTo>
                  <a:pt x="549" y="469"/>
                </a:moveTo>
                <a:cubicBezTo>
                  <a:pt x="565" y="428"/>
                  <a:pt x="574" y="386"/>
                  <a:pt x="574" y="341"/>
                </a:cubicBezTo>
                <a:cubicBezTo>
                  <a:pt x="574" y="203"/>
                  <a:pt x="487" y="80"/>
                  <a:pt x="352" y="0"/>
                </a:cubicBezTo>
                <a:cubicBezTo>
                  <a:pt x="253" y="99"/>
                  <a:pt x="253" y="99"/>
                  <a:pt x="253" y="99"/>
                </a:cubicBezTo>
                <a:cubicBezTo>
                  <a:pt x="241" y="112"/>
                  <a:pt x="229" y="114"/>
                  <a:pt x="221" y="106"/>
                </a:cubicBezTo>
                <a:cubicBezTo>
                  <a:pt x="216" y="102"/>
                  <a:pt x="214" y="94"/>
                  <a:pt x="213" y="83"/>
                </a:cubicBezTo>
                <a:cubicBezTo>
                  <a:pt x="213" y="83"/>
                  <a:pt x="213" y="68"/>
                  <a:pt x="191" y="46"/>
                </a:cubicBezTo>
                <a:cubicBezTo>
                  <a:pt x="156" y="11"/>
                  <a:pt x="100" y="11"/>
                  <a:pt x="65" y="46"/>
                </a:cubicBezTo>
                <a:cubicBezTo>
                  <a:pt x="31" y="80"/>
                  <a:pt x="31" y="137"/>
                  <a:pt x="65" y="171"/>
                </a:cubicBezTo>
                <a:cubicBezTo>
                  <a:pt x="87" y="193"/>
                  <a:pt x="103" y="194"/>
                  <a:pt x="103" y="194"/>
                </a:cubicBezTo>
                <a:cubicBezTo>
                  <a:pt x="113" y="194"/>
                  <a:pt x="121" y="196"/>
                  <a:pt x="126" y="201"/>
                </a:cubicBezTo>
                <a:cubicBezTo>
                  <a:pt x="134" y="209"/>
                  <a:pt x="131" y="221"/>
                  <a:pt x="119" y="233"/>
                </a:cubicBezTo>
                <a:cubicBezTo>
                  <a:pt x="0" y="352"/>
                  <a:pt x="0" y="352"/>
                  <a:pt x="0" y="352"/>
                </a:cubicBezTo>
                <a:cubicBezTo>
                  <a:pt x="119" y="471"/>
                  <a:pt x="119" y="471"/>
                  <a:pt x="119" y="471"/>
                </a:cubicBezTo>
                <a:cubicBezTo>
                  <a:pt x="126" y="477"/>
                  <a:pt x="132" y="481"/>
                  <a:pt x="137" y="480"/>
                </a:cubicBezTo>
                <a:cubicBezTo>
                  <a:pt x="140" y="479"/>
                  <a:pt x="142" y="477"/>
                  <a:pt x="144" y="473"/>
                </a:cubicBezTo>
                <a:cubicBezTo>
                  <a:pt x="145" y="468"/>
                  <a:pt x="145" y="464"/>
                  <a:pt x="146" y="460"/>
                </a:cubicBezTo>
                <a:cubicBezTo>
                  <a:pt x="146" y="459"/>
                  <a:pt x="146" y="459"/>
                  <a:pt x="146" y="459"/>
                </a:cubicBezTo>
                <a:cubicBezTo>
                  <a:pt x="147" y="459"/>
                  <a:pt x="147" y="441"/>
                  <a:pt x="171" y="417"/>
                </a:cubicBezTo>
                <a:cubicBezTo>
                  <a:pt x="209" y="379"/>
                  <a:pt x="269" y="379"/>
                  <a:pt x="307" y="417"/>
                </a:cubicBezTo>
                <a:cubicBezTo>
                  <a:pt x="344" y="454"/>
                  <a:pt x="344" y="515"/>
                  <a:pt x="307" y="552"/>
                </a:cubicBezTo>
                <a:cubicBezTo>
                  <a:pt x="283" y="577"/>
                  <a:pt x="265" y="577"/>
                  <a:pt x="264" y="577"/>
                </a:cubicBezTo>
                <a:cubicBezTo>
                  <a:pt x="260" y="578"/>
                  <a:pt x="255" y="579"/>
                  <a:pt x="251" y="580"/>
                </a:cubicBezTo>
                <a:cubicBezTo>
                  <a:pt x="247" y="581"/>
                  <a:pt x="244" y="583"/>
                  <a:pt x="244" y="586"/>
                </a:cubicBezTo>
                <a:cubicBezTo>
                  <a:pt x="243" y="591"/>
                  <a:pt x="246" y="598"/>
                  <a:pt x="253" y="605"/>
                </a:cubicBezTo>
                <a:cubicBezTo>
                  <a:pt x="361" y="712"/>
                  <a:pt x="361" y="712"/>
                  <a:pt x="361" y="712"/>
                </a:cubicBezTo>
                <a:cubicBezTo>
                  <a:pt x="431" y="648"/>
                  <a:pt x="503" y="565"/>
                  <a:pt x="549" y="46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BEA0B7C9-8547-40D8-B96C-46CB6855DE3B}"/>
              </a:ext>
            </a:extLst>
          </p:cNvPr>
          <p:cNvSpPr>
            <a:spLocks/>
          </p:cNvSpPr>
          <p:nvPr/>
        </p:nvSpPr>
        <p:spPr bwMode="auto">
          <a:xfrm>
            <a:off x="5015792" y="3640417"/>
            <a:ext cx="2252939" cy="1663103"/>
          </a:xfrm>
          <a:custGeom>
            <a:avLst/>
            <a:gdLst>
              <a:gd name="T0" fmla="*/ 608 w 699"/>
              <a:gd name="T1" fmla="*/ 213 h 516"/>
              <a:gd name="T2" fmla="*/ 646 w 699"/>
              <a:gd name="T3" fmla="*/ 190 h 516"/>
              <a:gd name="T4" fmla="*/ 646 w 699"/>
              <a:gd name="T5" fmla="*/ 65 h 516"/>
              <a:gd name="T6" fmla="*/ 520 w 699"/>
              <a:gd name="T7" fmla="*/ 65 h 516"/>
              <a:gd name="T8" fmla="*/ 498 w 699"/>
              <a:gd name="T9" fmla="*/ 103 h 516"/>
              <a:gd name="T10" fmla="*/ 485 w 699"/>
              <a:gd name="T11" fmla="*/ 129 h 516"/>
              <a:gd name="T12" fmla="*/ 458 w 699"/>
              <a:gd name="T13" fmla="*/ 119 h 516"/>
              <a:gd name="T14" fmla="*/ 339 w 699"/>
              <a:gd name="T15" fmla="*/ 0 h 516"/>
              <a:gd name="T16" fmla="*/ 221 w 699"/>
              <a:gd name="T17" fmla="*/ 119 h 516"/>
              <a:gd name="T18" fmla="*/ 218 w 699"/>
              <a:gd name="T19" fmla="*/ 144 h 516"/>
              <a:gd name="T20" fmla="*/ 231 w 699"/>
              <a:gd name="T21" fmla="*/ 146 h 516"/>
              <a:gd name="T22" fmla="*/ 232 w 699"/>
              <a:gd name="T23" fmla="*/ 146 h 516"/>
              <a:gd name="T24" fmla="*/ 275 w 699"/>
              <a:gd name="T25" fmla="*/ 171 h 516"/>
              <a:gd name="T26" fmla="*/ 275 w 699"/>
              <a:gd name="T27" fmla="*/ 306 h 516"/>
              <a:gd name="T28" fmla="*/ 139 w 699"/>
              <a:gd name="T29" fmla="*/ 306 h 516"/>
              <a:gd name="T30" fmla="*/ 114 w 699"/>
              <a:gd name="T31" fmla="*/ 263 h 516"/>
              <a:gd name="T32" fmla="*/ 112 w 699"/>
              <a:gd name="T33" fmla="*/ 250 h 516"/>
              <a:gd name="T34" fmla="*/ 87 w 699"/>
              <a:gd name="T35" fmla="*/ 253 h 516"/>
              <a:gd name="T36" fmla="*/ 0 w 699"/>
              <a:gd name="T37" fmla="*/ 340 h 516"/>
              <a:gd name="T38" fmla="*/ 335 w 699"/>
              <a:gd name="T39" fmla="*/ 419 h 516"/>
              <a:gd name="T40" fmla="*/ 543 w 699"/>
              <a:gd name="T41" fmla="*/ 390 h 516"/>
              <a:gd name="T42" fmla="*/ 483 w 699"/>
              <a:gd name="T43" fmla="*/ 516 h 516"/>
              <a:gd name="T44" fmla="*/ 699 w 699"/>
              <a:gd name="T45" fmla="*/ 360 h 516"/>
              <a:gd name="T46" fmla="*/ 592 w 699"/>
              <a:gd name="T47" fmla="*/ 253 h 516"/>
              <a:gd name="T48" fmla="*/ 582 w 699"/>
              <a:gd name="T49" fmla="*/ 225 h 516"/>
              <a:gd name="T50" fmla="*/ 608 w 699"/>
              <a:gd name="T51" fmla="*/ 213 h 51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699" h="516">
                <a:moveTo>
                  <a:pt x="608" y="213"/>
                </a:moveTo>
                <a:cubicBezTo>
                  <a:pt x="608" y="213"/>
                  <a:pt x="624" y="212"/>
                  <a:pt x="646" y="190"/>
                </a:cubicBezTo>
                <a:cubicBezTo>
                  <a:pt x="681" y="156"/>
                  <a:pt x="681" y="99"/>
                  <a:pt x="646" y="65"/>
                </a:cubicBezTo>
                <a:cubicBezTo>
                  <a:pt x="611" y="30"/>
                  <a:pt x="555" y="30"/>
                  <a:pt x="520" y="65"/>
                </a:cubicBezTo>
                <a:cubicBezTo>
                  <a:pt x="498" y="87"/>
                  <a:pt x="498" y="102"/>
                  <a:pt x="498" y="103"/>
                </a:cubicBezTo>
                <a:cubicBezTo>
                  <a:pt x="498" y="116"/>
                  <a:pt x="493" y="126"/>
                  <a:pt x="485" y="129"/>
                </a:cubicBezTo>
                <a:cubicBezTo>
                  <a:pt x="478" y="132"/>
                  <a:pt x="468" y="129"/>
                  <a:pt x="458" y="119"/>
                </a:cubicBezTo>
                <a:cubicBezTo>
                  <a:pt x="339" y="0"/>
                  <a:pt x="339" y="0"/>
                  <a:pt x="339" y="0"/>
                </a:cubicBezTo>
                <a:cubicBezTo>
                  <a:pt x="221" y="119"/>
                  <a:pt x="221" y="119"/>
                  <a:pt x="221" y="119"/>
                </a:cubicBezTo>
                <a:cubicBezTo>
                  <a:pt x="210" y="130"/>
                  <a:pt x="209" y="140"/>
                  <a:pt x="218" y="144"/>
                </a:cubicBezTo>
                <a:cubicBezTo>
                  <a:pt x="223" y="144"/>
                  <a:pt x="227" y="145"/>
                  <a:pt x="231" y="146"/>
                </a:cubicBezTo>
                <a:cubicBezTo>
                  <a:pt x="232" y="146"/>
                  <a:pt x="232" y="146"/>
                  <a:pt x="232" y="146"/>
                </a:cubicBezTo>
                <a:cubicBezTo>
                  <a:pt x="233" y="146"/>
                  <a:pt x="250" y="147"/>
                  <a:pt x="275" y="171"/>
                </a:cubicBezTo>
                <a:cubicBezTo>
                  <a:pt x="312" y="208"/>
                  <a:pt x="312" y="269"/>
                  <a:pt x="275" y="306"/>
                </a:cubicBezTo>
                <a:cubicBezTo>
                  <a:pt x="237" y="344"/>
                  <a:pt x="176" y="344"/>
                  <a:pt x="139" y="306"/>
                </a:cubicBezTo>
                <a:cubicBezTo>
                  <a:pt x="115" y="282"/>
                  <a:pt x="114" y="265"/>
                  <a:pt x="114" y="263"/>
                </a:cubicBezTo>
                <a:cubicBezTo>
                  <a:pt x="113" y="259"/>
                  <a:pt x="112" y="255"/>
                  <a:pt x="112" y="250"/>
                </a:cubicBezTo>
                <a:cubicBezTo>
                  <a:pt x="108" y="240"/>
                  <a:pt x="98" y="241"/>
                  <a:pt x="87" y="253"/>
                </a:cubicBezTo>
                <a:cubicBezTo>
                  <a:pt x="0" y="340"/>
                  <a:pt x="0" y="340"/>
                  <a:pt x="0" y="340"/>
                </a:cubicBezTo>
                <a:cubicBezTo>
                  <a:pt x="95" y="390"/>
                  <a:pt x="210" y="419"/>
                  <a:pt x="335" y="419"/>
                </a:cubicBezTo>
                <a:cubicBezTo>
                  <a:pt x="408" y="419"/>
                  <a:pt x="478" y="409"/>
                  <a:pt x="543" y="390"/>
                </a:cubicBezTo>
                <a:cubicBezTo>
                  <a:pt x="483" y="516"/>
                  <a:pt x="483" y="516"/>
                  <a:pt x="483" y="516"/>
                </a:cubicBezTo>
                <a:cubicBezTo>
                  <a:pt x="483" y="516"/>
                  <a:pt x="589" y="460"/>
                  <a:pt x="699" y="360"/>
                </a:cubicBezTo>
                <a:cubicBezTo>
                  <a:pt x="592" y="253"/>
                  <a:pt x="592" y="253"/>
                  <a:pt x="592" y="253"/>
                </a:cubicBezTo>
                <a:cubicBezTo>
                  <a:pt x="582" y="243"/>
                  <a:pt x="578" y="233"/>
                  <a:pt x="582" y="225"/>
                </a:cubicBezTo>
                <a:cubicBezTo>
                  <a:pt x="585" y="218"/>
                  <a:pt x="594" y="213"/>
                  <a:pt x="608" y="213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3E6DD38A-7C86-4BCD-8B87-E0451F59C23B}"/>
              </a:ext>
            </a:extLst>
          </p:cNvPr>
          <p:cNvSpPr>
            <a:spLocks/>
          </p:cNvSpPr>
          <p:nvPr/>
        </p:nvSpPr>
        <p:spPr bwMode="auto">
          <a:xfrm>
            <a:off x="4216624" y="2480407"/>
            <a:ext cx="1875907" cy="2242530"/>
          </a:xfrm>
          <a:custGeom>
            <a:avLst/>
            <a:gdLst>
              <a:gd name="T0" fmla="*/ 0 w 582"/>
              <a:gd name="T1" fmla="*/ 344 h 696"/>
              <a:gd name="T2" fmla="*/ 241 w 582"/>
              <a:gd name="T3" fmla="*/ 696 h 696"/>
              <a:gd name="T4" fmla="*/ 330 w 582"/>
              <a:gd name="T5" fmla="*/ 608 h 696"/>
              <a:gd name="T6" fmla="*/ 362 w 582"/>
              <a:gd name="T7" fmla="*/ 601 h 696"/>
              <a:gd name="T8" fmla="*/ 369 w 582"/>
              <a:gd name="T9" fmla="*/ 624 h 696"/>
              <a:gd name="T10" fmla="*/ 392 w 582"/>
              <a:gd name="T11" fmla="*/ 662 h 696"/>
              <a:gd name="T12" fmla="*/ 518 w 582"/>
              <a:gd name="T13" fmla="*/ 662 h 696"/>
              <a:gd name="T14" fmla="*/ 518 w 582"/>
              <a:gd name="T15" fmla="*/ 536 h 696"/>
              <a:gd name="T16" fmla="*/ 480 w 582"/>
              <a:gd name="T17" fmla="*/ 513 h 696"/>
              <a:gd name="T18" fmla="*/ 457 w 582"/>
              <a:gd name="T19" fmla="*/ 506 h 696"/>
              <a:gd name="T20" fmla="*/ 453 w 582"/>
              <a:gd name="T21" fmla="*/ 491 h 696"/>
              <a:gd name="T22" fmla="*/ 464 w 582"/>
              <a:gd name="T23" fmla="*/ 474 h 696"/>
              <a:gd name="T24" fmla="*/ 582 w 582"/>
              <a:gd name="T25" fmla="*/ 355 h 696"/>
              <a:gd name="T26" fmla="*/ 464 w 582"/>
              <a:gd name="T27" fmla="*/ 237 h 696"/>
              <a:gd name="T28" fmla="*/ 446 w 582"/>
              <a:gd name="T29" fmla="*/ 227 h 696"/>
              <a:gd name="T30" fmla="*/ 439 w 582"/>
              <a:gd name="T31" fmla="*/ 234 h 696"/>
              <a:gd name="T32" fmla="*/ 436 w 582"/>
              <a:gd name="T33" fmla="*/ 247 h 696"/>
              <a:gd name="T34" fmla="*/ 436 w 582"/>
              <a:gd name="T35" fmla="*/ 248 h 696"/>
              <a:gd name="T36" fmla="*/ 412 w 582"/>
              <a:gd name="T37" fmla="*/ 290 h 696"/>
              <a:gd name="T38" fmla="*/ 276 w 582"/>
              <a:gd name="T39" fmla="*/ 290 h 696"/>
              <a:gd name="T40" fmla="*/ 276 w 582"/>
              <a:gd name="T41" fmla="*/ 155 h 696"/>
              <a:gd name="T42" fmla="*/ 319 w 582"/>
              <a:gd name="T43" fmla="*/ 130 h 696"/>
              <a:gd name="T44" fmla="*/ 332 w 582"/>
              <a:gd name="T45" fmla="*/ 128 h 696"/>
              <a:gd name="T46" fmla="*/ 339 w 582"/>
              <a:gd name="T47" fmla="*/ 121 h 696"/>
              <a:gd name="T48" fmla="*/ 330 w 582"/>
              <a:gd name="T49" fmla="*/ 102 h 696"/>
              <a:gd name="T50" fmla="*/ 228 w 582"/>
              <a:gd name="T51" fmla="*/ 0 h 696"/>
              <a:gd name="T52" fmla="*/ 0 w 582"/>
              <a:gd name="T53" fmla="*/ 344 h 6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582" h="696">
                <a:moveTo>
                  <a:pt x="0" y="344"/>
                </a:moveTo>
                <a:cubicBezTo>
                  <a:pt x="0" y="489"/>
                  <a:pt x="95" y="617"/>
                  <a:pt x="241" y="696"/>
                </a:cubicBezTo>
                <a:cubicBezTo>
                  <a:pt x="330" y="608"/>
                  <a:pt x="330" y="608"/>
                  <a:pt x="330" y="608"/>
                </a:cubicBezTo>
                <a:cubicBezTo>
                  <a:pt x="342" y="595"/>
                  <a:pt x="354" y="593"/>
                  <a:pt x="362" y="601"/>
                </a:cubicBezTo>
                <a:cubicBezTo>
                  <a:pt x="367" y="605"/>
                  <a:pt x="369" y="613"/>
                  <a:pt x="369" y="624"/>
                </a:cubicBezTo>
                <a:cubicBezTo>
                  <a:pt x="369" y="624"/>
                  <a:pt x="370" y="639"/>
                  <a:pt x="392" y="662"/>
                </a:cubicBezTo>
                <a:cubicBezTo>
                  <a:pt x="427" y="696"/>
                  <a:pt x="483" y="696"/>
                  <a:pt x="518" y="662"/>
                </a:cubicBezTo>
                <a:cubicBezTo>
                  <a:pt x="552" y="627"/>
                  <a:pt x="552" y="571"/>
                  <a:pt x="518" y="536"/>
                </a:cubicBezTo>
                <a:cubicBezTo>
                  <a:pt x="496" y="514"/>
                  <a:pt x="480" y="513"/>
                  <a:pt x="480" y="513"/>
                </a:cubicBezTo>
                <a:cubicBezTo>
                  <a:pt x="469" y="513"/>
                  <a:pt x="461" y="511"/>
                  <a:pt x="457" y="506"/>
                </a:cubicBezTo>
                <a:cubicBezTo>
                  <a:pt x="453" y="502"/>
                  <a:pt x="451" y="497"/>
                  <a:pt x="453" y="491"/>
                </a:cubicBezTo>
                <a:cubicBezTo>
                  <a:pt x="454" y="485"/>
                  <a:pt x="458" y="480"/>
                  <a:pt x="464" y="474"/>
                </a:cubicBezTo>
                <a:cubicBezTo>
                  <a:pt x="582" y="355"/>
                  <a:pt x="582" y="355"/>
                  <a:pt x="582" y="355"/>
                </a:cubicBezTo>
                <a:cubicBezTo>
                  <a:pt x="464" y="237"/>
                  <a:pt x="464" y="237"/>
                  <a:pt x="464" y="237"/>
                </a:cubicBezTo>
                <a:cubicBezTo>
                  <a:pt x="457" y="230"/>
                  <a:pt x="450" y="226"/>
                  <a:pt x="446" y="227"/>
                </a:cubicBezTo>
                <a:cubicBezTo>
                  <a:pt x="443" y="228"/>
                  <a:pt x="440" y="230"/>
                  <a:pt x="439" y="234"/>
                </a:cubicBezTo>
                <a:cubicBezTo>
                  <a:pt x="438" y="239"/>
                  <a:pt x="437" y="243"/>
                  <a:pt x="436" y="247"/>
                </a:cubicBezTo>
                <a:cubicBezTo>
                  <a:pt x="436" y="248"/>
                  <a:pt x="436" y="248"/>
                  <a:pt x="436" y="248"/>
                </a:cubicBezTo>
                <a:cubicBezTo>
                  <a:pt x="436" y="249"/>
                  <a:pt x="436" y="266"/>
                  <a:pt x="412" y="290"/>
                </a:cubicBezTo>
                <a:cubicBezTo>
                  <a:pt x="374" y="328"/>
                  <a:pt x="313" y="328"/>
                  <a:pt x="276" y="290"/>
                </a:cubicBezTo>
                <a:cubicBezTo>
                  <a:pt x="239" y="253"/>
                  <a:pt x="239" y="192"/>
                  <a:pt x="276" y="155"/>
                </a:cubicBezTo>
                <a:cubicBezTo>
                  <a:pt x="300" y="130"/>
                  <a:pt x="318" y="130"/>
                  <a:pt x="319" y="130"/>
                </a:cubicBezTo>
                <a:cubicBezTo>
                  <a:pt x="323" y="129"/>
                  <a:pt x="328" y="128"/>
                  <a:pt x="332" y="128"/>
                </a:cubicBezTo>
                <a:cubicBezTo>
                  <a:pt x="336" y="126"/>
                  <a:pt x="338" y="124"/>
                  <a:pt x="339" y="121"/>
                </a:cubicBezTo>
                <a:cubicBezTo>
                  <a:pt x="340" y="116"/>
                  <a:pt x="337" y="109"/>
                  <a:pt x="330" y="102"/>
                </a:cubicBezTo>
                <a:cubicBezTo>
                  <a:pt x="228" y="0"/>
                  <a:pt x="228" y="0"/>
                  <a:pt x="228" y="0"/>
                </a:cubicBezTo>
                <a:cubicBezTo>
                  <a:pt x="89" y="80"/>
                  <a:pt x="0" y="204"/>
                  <a:pt x="0" y="344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8" name="Details 1">
            <a:extLst>
              <a:ext uri="{FF2B5EF4-FFF2-40B4-BE49-F238E27FC236}">
                <a16:creationId xmlns:a16="http://schemas.microsoft.com/office/drawing/2014/main" id="{3A5F656A-D70D-4E21-9819-A4DADEE96AA9}"/>
              </a:ext>
            </a:extLst>
          </p:cNvPr>
          <p:cNvSpPr txBox="1"/>
          <p:nvPr/>
        </p:nvSpPr>
        <p:spPr>
          <a:xfrm>
            <a:off x="8253489" y="3429000"/>
            <a:ext cx="3100311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9" name="Details 1">
            <a:extLst>
              <a:ext uri="{FF2B5EF4-FFF2-40B4-BE49-F238E27FC236}">
                <a16:creationId xmlns:a16="http://schemas.microsoft.com/office/drawing/2014/main" id="{7F1F607F-B303-46DA-B732-1CA900511A0E}"/>
              </a:ext>
            </a:extLst>
          </p:cNvPr>
          <p:cNvSpPr txBox="1"/>
          <p:nvPr/>
        </p:nvSpPr>
        <p:spPr>
          <a:xfrm>
            <a:off x="1337006" y="3192313"/>
            <a:ext cx="2614055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10" name="Details 1">
            <a:extLst>
              <a:ext uri="{FF2B5EF4-FFF2-40B4-BE49-F238E27FC236}">
                <a16:creationId xmlns:a16="http://schemas.microsoft.com/office/drawing/2014/main" id="{3F390741-004B-4790-A7CF-2AF67899AA76}"/>
              </a:ext>
            </a:extLst>
          </p:cNvPr>
          <p:cNvSpPr txBox="1"/>
          <p:nvPr/>
        </p:nvSpPr>
        <p:spPr>
          <a:xfrm>
            <a:off x="3107232" y="5407071"/>
            <a:ext cx="3191075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11" name="Details 1">
            <a:extLst>
              <a:ext uri="{FF2B5EF4-FFF2-40B4-BE49-F238E27FC236}">
                <a16:creationId xmlns:a16="http://schemas.microsoft.com/office/drawing/2014/main" id="{CF59A0C7-C8BD-4688-9F77-13BF453BFD90}"/>
              </a:ext>
            </a:extLst>
          </p:cNvPr>
          <p:cNvSpPr txBox="1"/>
          <p:nvPr/>
        </p:nvSpPr>
        <p:spPr>
          <a:xfrm>
            <a:off x="7474450" y="1501752"/>
            <a:ext cx="3190205" cy="893834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12" name="Freeform 62">
            <a:extLst>
              <a:ext uri="{FF2B5EF4-FFF2-40B4-BE49-F238E27FC236}">
                <a16:creationId xmlns:a16="http://schemas.microsoft.com/office/drawing/2014/main" id="{58B1C97C-918C-471F-8EEE-18C0CA051324}"/>
              </a:ext>
            </a:extLst>
          </p:cNvPr>
          <p:cNvSpPr>
            <a:spLocks noEditPoints="1"/>
          </p:cNvSpPr>
          <p:nvPr/>
        </p:nvSpPr>
        <p:spPr bwMode="auto">
          <a:xfrm>
            <a:off x="4736056" y="3560503"/>
            <a:ext cx="469263" cy="463950"/>
          </a:xfrm>
          <a:custGeom>
            <a:avLst/>
            <a:gdLst>
              <a:gd name="T0" fmla="*/ 112 w 112"/>
              <a:gd name="T1" fmla="*/ 105 h 111"/>
              <a:gd name="T2" fmla="*/ 106 w 112"/>
              <a:gd name="T3" fmla="*/ 111 h 111"/>
              <a:gd name="T4" fmla="*/ 46 w 112"/>
              <a:gd name="T5" fmla="*/ 111 h 111"/>
              <a:gd name="T6" fmla="*/ 40 w 112"/>
              <a:gd name="T7" fmla="*/ 105 h 111"/>
              <a:gd name="T8" fmla="*/ 40 w 112"/>
              <a:gd name="T9" fmla="*/ 95 h 111"/>
              <a:gd name="T10" fmla="*/ 6 w 112"/>
              <a:gd name="T11" fmla="*/ 95 h 111"/>
              <a:gd name="T12" fmla="*/ 0 w 112"/>
              <a:gd name="T13" fmla="*/ 89 h 111"/>
              <a:gd name="T14" fmla="*/ 0 w 112"/>
              <a:gd name="T15" fmla="*/ 6 h 111"/>
              <a:gd name="T16" fmla="*/ 6 w 112"/>
              <a:gd name="T17" fmla="*/ 0 h 111"/>
              <a:gd name="T18" fmla="*/ 74 w 112"/>
              <a:gd name="T19" fmla="*/ 0 h 111"/>
              <a:gd name="T20" fmla="*/ 80 w 112"/>
              <a:gd name="T21" fmla="*/ 6 h 111"/>
              <a:gd name="T22" fmla="*/ 80 w 112"/>
              <a:gd name="T23" fmla="*/ 26 h 111"/>
              <a:gd name="T24" fmla="*/ 82 w 112"/>
              <a:gd name="T25" fmla="*/ 28 h 111"/>
              <a:gd name="T26" fmla="*/ 108 w 112"/>
              <a:gd name="T27" fmla="*/ 53 h 111"/>
              <a:gd name="T28" fmla="*/ 112 w 112"/>
              <a:gd name="T29" fmla="*/ 64 h 111"/>
              <a:gd name="T30" fmla="*/ 112 w 112"/>
              <a:gd name="T31" fmla="*/ 105 h 111"/>
              <a:gd name="T32" fmla="*/ 64 w 112"/>
              <a:gd name="T33" fmla="*/ 10 h 111"/>
              <a:gd name="T34" fmla="*/ 62 w 112"/>
              <a:gd name="T35" fmla="*/ 8 h 111"/>
              <a:gd name="T36" fmla="*/ 18 w 112"/>
              <a:gd name="T37" fmla="*/ 8 h 111"/>
              <a:gd name="T38" fmla="*/ 16 w 112"/>
              <a:gd name="T39" fmla="*/ 10 h 111"/>
              <a:gd name="T40" fmla="*/ 16 w 112"/>
              <a:gd name="T41" fmla="*/ 14 h 111"/>
              <a:gd name="T42" fmla="*/ 18 w 112"/>
              <a:gd name="T43" fmla="*/ 16 h 111"/>
              <a:gd name="T44" fmla="*/ 62 w 112"/>
              <a:gd name="T45" fmla="*/ 16 h 111"/>
              <a:gd name="T46" fmla="*/ 64 w 112"/>
              <a:gd name="T47" fmla="*/ 14 h 111"/>
              <a:gd name="T48" fmla="*/ 64 w 112"/>
              <a:gd name="T49" fmla="*/ 10 h 111"/>
              <a:gd name="T50" fmla="*/ 104 w 112"/>
              <a:gd name="T51" fmla="*/ 103 h 111"/>
              <a:gd name="T52" fmla="*/ 104 w 112"/>
              <a:gd name="T53" fmla="*/ 64 h 111"/>
              <a:gd name="T54" fmla="*/ 78 w 112"/>
              <a:gd name="T55" fmla="*/ 64 h 111"/>
              <a:gd name="T56" fmla="*/ 72 w 112"/>
              <a:gd name="T57" fmla="*/ 58 h 111"/>
              <a:gd name="T58" fmla="*/ 72 w 112"/>
              <a:gd name="T59" fmla="*/ 32 h 111"/>
              <a:gd name="T60" fmla="*/ 48 w 112"/>
              <a:gd name="T61" fmla="*/ 32 h 111"/>
              <a:gd name="T62" fmla="*/ 48 w 112"/>
              <a:gd name="T63" fmla="*/ 103 h 111"/>
              <a:gd name="T64" fmla="*/ 104 w 112"/>
              <a:gd name="T65" fmla="*/ 103 h 111"/>
              <a:gd name="T66" fmla="*/ 99 w 112"/>
              <a:gd name="T67" fmla="*/ 56 h 111"/>
              <a:gd name="T68" fmla="*/ 80 w 112"/>
              <a:gd name="T69" fmla="*/ 37 h 111"/>
              <a:gd name="T70" fmla="*/ 80 w 112"/>
              <a:gd name="T71" fmla="*/ 56 h 111"/>
              <a:gd name="T72" fmla="*/ 99 w 112"/>
              <a:gd name="T73" fmla="*/ 56 h 1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12" h="111">
                <a:moveTo>
                  <a:pt x="112" y="105"/>
                </a:moveTo>
                <a:cubicBezTo>
                  <a:pt x="112" y="109"/>
                  <a:pt x="109" y="111"/>
                  <a:pt x="106" y="111"/>
                </a:cubicBezTo>
                <a:cubicBezTo>
                  <a:pt x="46" y="111"/>
                  <a:pt x="46" y="111"/>
                  <a:pt x="46" y="111"/>
                </a:cubicBezTo>
                <a:cubicBezTo>
                  <a:pt x="43" y="111"/>
                  <a:pt x="40" y="109"/>
                  <a:pt x="40" y="105"/>
                </a:cubicBezTo>
                <a:cubicBezTo>
                  <a:pt x="40" y="95"/>
                  <a:pt x="40" y="95"/>
                  <a:pt x="40" y="95"/>
                </a:cubicBezTo>
                <a:cubicBezTo>
                  <a:pt x="6" y="95"/>
                  <a:pt x="6" y="95"/>
                  <a:pt x="6" y="95"/>
                </a:cubicBezTo>
                <a:cubicBezTo>
                  <a:pt x="3" y="95"/>
                  <a:pt x="0" y="93"/>
                  <a:pt x="0" y="89"/>
                </a:cubicBezTo>
                <a:cubicBezTo>
                  <a:pt x="0" y="6"/>
                  <a:pt x="0" y="6"/>
                  <a:pt x="0" y="6"/>
                </a:cubicBezTo>
                <a:cubicBezTo>
                  <a:pt x="0" y="2"/>
                  <a:pt x="3" y="0"/>
                  <a:pt x="6" y="0"/>
                </a:cubicBezTo>
                <a:cubicBezTo>
                  <a:pt x="74" y="0"/>
                  <a:pt x="74" y="0"/>
                  <a:pt x="74" y="0"/>
                </a:cubicBezTo>
                <a:cubicBezTo>
                  <a:pt x="77" y="0"/>
                  <a:pt x="80" y="2"/>
                  <a:pt x="80" y="6"/>
                </a:cubicBezTo>
                <a:cubicBezTo>
                  <a:pt x="80" y="26"/>
                  <a:pt x="80" y="26"/>
                  <a:pt x="80" y="26"/>
                </a:cubicBezTo>
                <a:cubicBezTo>
                  <a:pt x="81" y="27"/>
                  <a:pt x="82" y="27"/>
                  <a:pt x="82" y="28"/>
                </a:cubicBezTo>
                <a:cubicBezTo>
                  <a:pt x="108" y="53"/>
                  <a:pt x="108" y="53"/>
                  <a:pt x="108" y="53"/>
                </a:cubicBezTo>
                <a:cubicBezTo>
                  <a:pt x="110" y="56"/>
                  <a:pt x="112" y="60"/>
                  <a:pt x="112" y="64"/>
                </a:cubicBezTo>
                <a:lnTo>
                  <a:pt x="112" y="105"/>
                </a:lnTo>
                <a:close/>
                <a:moveTo>
                  <a:pt x="64" y="10"/>
                </a:moveTo>
                <a:cubicBezTo>
                  <a:pt x="64" y="8"/>
                  <a:pt x="63" y="8"/>
                  <a:pt x="62" y="8"/>
                </a:cubicBezTo>
                <a:cubicBezTo>
                  <a:pt x="18" y="8"/>
                  <a:pt x="18" y="8"/>
                  <a:pt x="18" y="8"/>
                </a:cubicBezTo>
                <a:cubicBezTo>
                  <a:pt x="17" y="8"/>
                  <a:pt x="16" y="8"/>
                  <a:pt x="16" y="10"/>
                </a:cubicBezTo>
                <a:cubicBezTo>
                  <a:pt x="16" y="14"/>
                  <a:pt x="16" y="14"/>
                  <a:pt x="16" y="14"/>
                </a:cubicBezTo>
                <a:cubicBezTo>
                  <a:pt x="16" y="15"/>
                  <a:pt x="17" y="16"/>
                  <a:pt x="18" y="16"/>
                </a:cubicBezTo>
                <a:cubicBezTo>
                  <a:pt x="62" y="16"/>
                  <a:pt x="62" y="16"/>
                  <a:pt x="62" y="16"/>
                </a:cubicBezTo>
                <a:cubicBezTo>
                  <a:pt x="63" y="16"/>
                  <a:pt x="64" y="15"/>
                  <a:pt x="64" y="14"/>
                </a:cubicBezTo>
                <a:lnTo>
                  <a:pt x="64" y="10"/>
                </a:lnTo>
                <a:close/>
                <a:moveTo>
                  <a:pt x="104" y="103"/>
                </a:moveTo>
                <a:cubicBezTo>
                  <a:pt x="104" y="64"/>
                  <a:pt x="104" y="64"/>
                  <a:pt x="104" y="64"/>
                </a:cubicBezTo>
                <a:cubicBezTo>
                  <a:pt x="78" y="64"/>
                  <a:pt x="78" y="64"/>
                  <a:pt x="78" y="64"/>
                </a:cubicBezTo>
                <a:cubicBezTo>
                  <a:pt x="75" y="64"/>
                  <a:pt x="72" y="61"/>
                  <a:pt x="72" y="58"/>
                </a:cubicBezTo>
                <a:cubicBezTo>
                  <a:pt x="72" y="32"/>
                  <a:pt x="72" y="32"/>
                  <a:pt x="72" y="32"/>
                </a:cubicBezTo>
                <a:cubicBezTo>
                  <a:pt x="48" y="32"/>
                  <a:pt x="48" y="32"/>
                  <a:pt x="48" y="32"/>
                </a:cubicBezTo>
                <a:cubicBezTo>
                  <a:pt x="48" y="103"/>
                  <a:pt x="48" y="103"/>
                  <a:pt x="48" y="103"/>
                </a:cubicBezTo>
                <a:lnTo>
                  <a:pt x="104" y="103"/>
                </a:lnTo>
                <a:close/>
                <a:moveTo>
                  <a:pt x="99" y="56"/>
                </a:moveTo>
                <a:cubicBezTo>
                  <a:pt x="80" y="37"/>
                  <a:pt x="80" y="37"/>
                  <a:pt x="80" y="37"/>
                </a:cubicBezTo>
                <a:cubicBezTo>
                  <a:pt x="80" y="56"/>
                  <a:pt x="80" y="56"/>
                  <a:pt x="80" y="56"/>
                </a:cubicBezTo>
                <a:lnTo>
                  <a:pt x="99" y="5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3" name="Freeform 77">
            <a:extLst>
              <a:ext uri="{FF2B5EF4-FFF2-40B4-BE49-F238E27FC236}">
                <a16:creationId xmlns:a16="http://schemas.microsoft.com/office/drawing/2014/main" id="{6BA62C16-9918-468C-B256-B9BA40AA84E6}"/>
              </a:ext>
            </a:extLst>
          </p:cNvPr>
          <p:cNvSpPr>
            <a:spLocks noEditPoints="1"/>
          </p:cNvSpPr>
          <p:nvPr/>
        </p:nvSpPr>
        <p:spPr bwMode="auto">
          <a:xfrm>
            <a:off x="7047699" y="3200414"/>
            <a:ext cx="476346" cy="336452"/>
          </a:xfrm>
          <a:custGeom>
            <a:avLst/>
            <a:gdLst>
              <a:gd name="T0" fmla="*/ 111 w 114"/>
              <a:gd name="T1" fmla="*/ 80 h 80"/>
              <a:gd name="T2" fmla="*/ 67 w 114"/>
              <a:gd name="T3" fmla="*/ 80 h 80"/>
              <a:gd name="T4" fmla="*/ 69 w 114"/>
              <a:gd name="T5" fmla="*/ 78 h 80"/>
              <a:gd name="T6" fmla="*/ 68 w 114"/>
              <a:gd name="T7" fmla="*/ 62 h 80"/>
              <a:gd name="T8" fmla="*/ 66 w 114"/>
              <a:gd name="T9" fmla="*/ 60 h 80"/>
              <a:gd name="T10" fmla="*/ 49 w 114"/>
              <a:gd name="T11" fmla="*/ 60 h 80"/>
              <a:gd name="T12" fmla="*/ 47 w 114"/>
              <a:gd name="T13" fmla="*/ 62 h 80"/>
              <a:gd name="T14" fmla="*/ 45 w 114"/>
              <a:gd name="T15" fmla="*/ 78 h 80"/>
              <a:gd name="T16" fmla="*/ 47 w 114"/>
              <a:gd name="T17" fmla="*/ 80 h 80"/>
              <a:gd name="T18" fmla="*/ 3 w 114"/>
              <a:gd name="T19" fmla="*/ 80 h 80"/>
              <a:gd name="T20" fmla="*/ 0 w 114"/>
              <a:gd name="T21" fmla="*/ 76 h 80"/>
              <a:gd name="T22" fmla="*/ 2 w 114"/>
              <a:gd name="T23" fmla="*/ 69 h 80"/>
              <a:gd name="T24" fmla="*/ 28 w 114"/>
              <a:gd name="T25" fmla="*/ 3 h 80"/>
              <a:gd name="T26" fmla="*/ 32 w 114"/>
              <a:gd name="T27" fmla="*/ 0 h 80"/>
              <a:gd name="T28" fmla="*/ 53 w 114"/>
              <a:gd name="T29" fmla="*/ 0 h 80"/>
              <a:gd name="T30" fmla="*/ 51 w 114"/>
              <a:gd name="T31" fmla="*/ 2 h 80"/>
              <a:gd name="T32" fmla="*/ 50 w 114"/>
              <a:gd name="T33" fmla="*/ 14 h 80"/>
              <a:gd name="T34" fmla="*/ 52 w 114"/>
              <a:gd name="T35" fmla="*/ 16 h 80"/>
              <a:gd name="T36" fmla="*/ 63 w 114"/>
              <a:gd name="T37" fmla="*/ 16 h 80"/>
              <a:gd name="T38" fmla="*/ 64 w 114"/>
              <a:gd name="T39" fmla="*/ 14 h 80"/>
              <a:gd name="T40" fmla="*/ 63 w 114"/>
              <a:gd name="T41" fmla="*/ 2 h 80"/>
              <a:gd name="T42" fmla="*/ 61 w 114"/>
              <a:gd name="T43" fmla="*/ 0 h 80"/>
              <a:gd name="T44" fmla="*/ 82 w 114"/>
              <a:gd name="T45" fmla="*/ 0 h 80"/>
              <a:gd name="T46" fmla="*/ 86 w 114"/>
              <a:gd name="T47" fmla="*/ 3 h 80"/>
              <a:gd name="T48" fmla="*/ 113 w 114"/>
              <a:gd name="T49" fmla="*/ 69 h 80"/>
              <a:gd name="T50" fmla="*/ 114 w 114"/>
              <a:gd name="T51" fmla="*/ 76 h 80"/>
              <a:gd name="T52" fmla="*/ 111 w 114"/>
              <a:gd name="T53" fmla="*/ 80 h 80"/>
              <a:gd name="T54" fmla="*/ 67 w 114"/>
              <a:gd name="T55" fmla="*/ 46 h 80"/>
              <a:gd name="T56" fmla="*/ 65 w 114"/>
              <a:gd name="T57" fmla="*/ 26 h 80"/>
              <a:gd name="T58" fmla="*/ 63 w 114"/>
              <a:gd name="T59" fmla="*/ 24 h 80"/>
              <a:gd name="T60" fmla="*/ 52 w 114"/>
              <a:gd name="T61" fmla="*/ 24 h 80"/>
              <a:gd name="T62" fmla="*/ 49 w 114"/>
              <a:gd name="T63" fmla="*/ 26 h 80"/>
              <a:gd name="T64" fmla="*/ 48 w 114"/>
              <a:gd name="T65" fmla="*/ 46 h 80"/>
              <a:gd name="T66" fmla="*/ 48 w 114"/>
              <a:gd name="T67" fmla="*/ 47 h 80"/>
              <a:gd name="T68" fmla="*/ 50 w 114"/>
              <a:gd name="T69" fmla="*/ 48 h 80"/>
              <a:gd name="T70" fmla="*/ 65 w 114"/>
              <a:gd name="T71" fmla="*/ 48 h 80"/>
              <a:gd name="T72" fmla="*/ 67 w 114"/>
              <a:gd name="T73" fmla="*/ 47 h 80"/>
              <a:gd name="T74" fmla="*/ 67 w 114"/>
              <a:gd name="T75" fmla="*/ 46 h 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114" h="80">
                <a:moveTo>
                  <a:pt x="111" y="80"/>
                </a:moveTo>
                <a:cubicBezTo>
                  <a:pt x="67" y="80"/>
                  <a:pt x="67" y="80"/>
                  <a:pt x="67" y="80"/>
                </a:cubicBezTo>
                <a:cubicBezTo>
                  <a:pt x="68" y="80"/>
                  <a:pt x="69" y="80"/>
                  <a:pt x="69" y="78"/>
                </a:cubicBezTo>
                <a:cubicBezTo>
                  <a:pt x="68" y="62"/>
                  <a:pt x="68" y="62"/>
                  <a:pt x="68" y="62"/>
                </a:cubicBezTo>
                <a:cubicBezTo>
                  <a:pt x="68" y="61"/>
                  <a:pt x="67" y="60"/>
                  <a:pt x="66" y="60"/>
                </a:cubicBezTo>
                <a:cubicBezTo>
                  <a:pt x="49" y="60"/>
                  <a:pt x="49" y="60"/>
                  <a:pt x="49" y="60"/>
                </a:cubicBezTo>
                <a:cubicBezTo>
                  <a:pt x="48" y="60"/>
                  <a:pt x="47" y="61"/>
                  <a:pt x="47" y="62"/>
                </a:cubicBezTo>
                <a:cubicBezTo>
                  <a:pt x="45" y="78"/>
                  <a:pt x="45" y="78"/>
                  <a:pt x="45" y="78"/>
                </a:cubicBezTo>
                <a:cubicBezTo>
                  <a:pt x="45" y="80"/>
                  <a:pt x="46" y="80"/>
                  <a:pt x="47" y="80"/>
                </a:cubicBezTo>
                <a:cubicBezTo>
                  <a:pt x="3" y="80"/>
                  <a:pt x="3" y="80"/>
                  <a:pt x="3" y="80"/>
                </a:cubicBezTo>
                <a:cubicBezTo>
                  <a:pt x="1" y="80"/>
                  <a:pt x="0" y="78"/>
                  <a:pt x="0" y="76"/>
                </a:cubicBezTo>
                <a:cubicBezTo>
                  <a:pt x="0" y="73"/>
                  <a:pt x="1" y="71"/>
                  <a:pt x="2" y="69"/>
                </a:cubicBezTo>
                <a:cubicBezTo>
                  <a:pt x="28" y="3"/>
                  <a:pt x="28" y="3"/>
                  <a:pt x="28" y="3"/>
                </a:cubicBezTo>
                <a:cubicBezTo>
                  <a:pt x="29" y="2"/>
                  <a:pt x="30" y="0"/>
                  <a:pt x="32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52" y="0"/>
                  <a:pt x="51" y="1"/>
                  <a:pt x="51" y="2"/>
                </a:cubicBezTo>
                <a:cubicBezTo>
                  <a:pt x="50" y="14"/>
                  <a:pt x="50" y="14"/>
                  <a:pt x="50" y="14"/>
                </a:cubicBezTo>
                <a:cubicBezTo>
                  <a:pt x="50" y="16"/>
                  <a:pt x="51" y="16"/>
                  <a:pt x="52" y="16"/>
                </a:cubicBezTo>
                <a:cubicBezTo>
                  <a:pt x="63" y="16"/>
                  <a:pt x="63" y="16"/>
                  <a:pt x="63" y="16"/>
                </a:cubicBezTo>
                <a:cubicBezTo>
                  <a:pt x="64" y="16"/>
                  <a:pt x="64" y="16"/>
                  <a:pt x="64" y="14"/>
                </a:cubicBezTo>
                <a:cubicBezTo>
                  <a:pt x="63" y="2"/>
                  <a:pt x="63" y="2"/>
                  <a:pt x="63" y="2"/>
                </a:cubicBezTo>
                <a:cubicBezTo>
                  <a:pt x="63" y="1"/>
                  <a:pt x="62" y="0"/>
                  <a:pt x="61" y="0"/>
                </a:cubicBezTo>
                <a:cubicBezTo>
                  <a:pt x="82" y="0"/>
                  <a:pt x="82" y="0"/>
                  <a:pt x="82" y="0"/>
                </a:cubicBezTo>
                <a:cubicBezTo>
                  <a:pt x="84" y="0"/>
                  <a:pt x="86" y="2"/>
                  <a:pt x="86" y="3"/>
                </a:cubicBezTo>
                <a:cubicBezTo>
                  <a:pt x="113" y="69"/>
                  <a:pt x="113" y="69"/>
                  <a:pt x="113" y="69"/>
                </a:cubicBezTo>
                <a:cubicBezTo>
                  <a:pt x="113" y="71"/>
                  <a:pt x="114" y="73"/>
                  <a:pt x="114" y="76"/>
                </a:cubicBezTo>
                <a:cubicBezTo>
                  <a:pt x="114" y="78"/>
                  <a:pt x="114" y="80"/>
                  <a:pt x="111" y="80"/>
                </a:cubicBezTo>
                <a:close/>
                <a:moveTo>
                  <a:pt x="67" y="46"/>
                </a:moveTo>
                <a:cubicBezTo>
                  <a:pt x="65" y="26"/>
                  <a:pt x="65" y="26"/>
                  <a:pt x="65" y="26"/>
                </a:cubicBezTo>
                <a:cubicBezTo>
                  <a:pt x="65" y="25"/>
                  <a:pt x="64" y="24"/>
                  <a:pt x="63" y="24"/>
                </a:cubicBezTo>
                <a:cubicBezTo>
                  <a:pt x="52" y="24"/>
                  <a:pt x="52" y="24"/>
                  <a:pt x="52" y="24"/>
                </a:cubicBezTo>
                <a:cubicBezTo>
                  <a:pt x="50" y="24"/>
                  <a:pt x="49" y="25"/>
                  <a:pt x="49" y="26"/>
                </a:cubicBezTo>
                <a:cubicBezTo>
                  <a:pt x="48" y="46"/>
                  <a:pt x="48" y="46"/>
                  <a:pt x="48" y="46"/>
                </a:cubicBezTo>
                <a:cubicBezTo>
                  <a:pt x="48" y="47"/>
                  <a:pt x="48" y="47"/>
                  <a:pt x="48" y="47"/>
                </a:cubicBezTo>
                <a:cubicBezTo>
                  <a:pt x="48" y="48"/>
                  <a:pt x="49" y="48"/>
                  <a:pt x="50" y="48"/>
                </a:cubicBezTo>
                <a:cubicBezTo>
                  <a:pt x="65" y="48"/>
                  <a:pt x="65" y="48"/>
                  <a:pt x="65" y="48"/>
                </a:cubicBezTo>
                <a:cubicBezTo>
                  <a:pt x="66" y="48"/>
                  <a:pt x="67" y="48"/>
                  <a:pt x="67" y="47"/>
                </a:cubicBezTo>
                <a:lnTo>
                  <a:pt x="67" y="4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4" name="Freeform 86">
            <a:extLst>
              <a:ext uri="{FF2B5EF4-FFF2-40B4-BE49-F238E27FC236}">
                <a16:creationId xmlns:a16="http://schemas.microsoft.com/office/drawing/2014/main" id="{728A1434-0E09-4344-A200-7EC2F4976529}"/>
              </a:ext>
            </a:extLst>
          </p:cNvPr>
          <p:cNvSpPr>
            <a:spLocks noEditPoints="1"/>
          </p:cNvSpPr>
          <p:nvPr/>
        </p:nvSpPr>
        <p:spPr bwMode="auto">
          <a:xfrm>
            <a:off x="5676355" y="2505996"/>
            <a:ext cx="401972" cy="403742"/>
          </a:xfrm>
          <a:custGeom>
            <a:avLst/>
            <a:gdLst>
              <a:gd name="T0" fmla="*/ 94 w 96"/>
              <a:gd name="T1" fmla="*/ 59 h 96"/>
              <a:gd name="T2" fmla="*/ 47 w 96"/>
              <a:gd name="T3" fmla="*/ 96 h 96"/>
              <a:gd name="T4" fmla="*/ 15 w 96"/>
              <a:gd name="T5" fmla="*/ 83 h 96"/>
              <a:gd name="T6" fmla="*/ 7 w 96"/>
              <a:gd name="T7" fmla="*/ 91 h 96"/>
              <a:gd name="T8" fmla="*/ 4 w 96"/>
              <a:gd name="T9" fmla="*/ 92 h 96"/>
              <a:gd name="T10" fmla="*/ 0 w 96"/>
              <a:gd name="T11" fmla="*/ 88 h 96"/>
              <a:gd name="T12" fmla="*/ 0 w 96"/>
              <a:gd name="T13" fmla="*/ 60 h 96"/>
              <a:gd name="T14" fmla="*/ 4 w 96"/>
              <a:gd name="T15" fmla="*/ 56 h 96"/>
              <a:gd name="T16" fmla="*/ 32 w 96"/>
              <a:gd name="T17" fmla="*/ 56 h 96"/>
              <a:gd name="T18" fmla="*/ 36 w 96"/>
              <a:gd name="T19" fmla="*/ 60 h 96"/>
              <a:gd name="T20" fmla="*/ 34 w 96"/>
              <a:gd name="T21" fmla="*/ 63 h 96"/>
              <a:gd name="T22" fmla="*/ 26 w 96"/>
              <a:gd name="T23" fmla="*/ 72 h 96"/>
              <a:gd name="T24" fmla="*/ 48 w 96"/>
              <a:gd name="T25" fmla="*/ 80 h 96"/>
              <a:gd name="T26" fmla="*/ 75 w 96"/>
              <a:gd name="T27" fmla="*/ 65 h 96"/>
              <a:gd name="T28" fmla="*/ 78 w 96"/>
              <a:gd name="T29" fmla="*/ 58 h 96"/>
              <a:gd name="T30" fmla="*/ 80 w 96"/>
              <a:gd name="T31" fmla="*/ 56 h 96"/>
              <a:gd name="T32" fmla="*/ 92 w 96"/>
              <a:gd name="T33" fmla="*/ 56 h 96"/>
              <a:gd name="T34" fmla="*/ 94 w 96"/>
              <a:gd name="T35" fmla="*/ 58 h 96"/>
              <a:gd name="T36" fmla="*/ 94 w 96"/>
              <a:gd name="T37" fmla="*/ 59 h 96"/>
              <a:gd name="T38" fmla="*/ 96 w 96"/>
              <a:gd name="T39" fmla="*/ 36 h 96"/>
              <a:gd name="T40" fmla="*/ 92 w 96"/>
              <a:gd name="T41" fmla="*/ 40 h 96"/>
              <a:gd name="T42" fmla="*/ 64 w 96"/>
              <a:gd name="T43" fmla="*/ 40 h 96"/>
              <a:gd name="T44" fmla="*/ 60 w 96"/>
              <a:gd name="T45" fmla="*/ 36 h 96"/>
              <a:gd name="T46" fmla="*/ 61 w 96"/>
              <a:gd name="T47" fmla="*/ 33 h 96"/>
              <a:gd name="T48" fmla="*/ 69 w 96"/>
              <a:gd name="T49" fmla="*/ 25 h 96"/>
              <a:gd name="T50" fmla="*/ 48 w 96"/>
              <a:gd name="T51" fmla="*/ 16 h 96"/>
              <a:gd name="T52" fmla="*/ 20 w 96"/>
              <a:gd name="T53" fmla="*/ 31 h 96"/>
              <a:gd name="T54" fmla="*/ 17 w 96"/>
              <a:gd name="T55" fmla="*/ 39 h 96"/>
              <a:gd name="T56" fmla="*/ 15 w 96"/>
              <a:gd name="T57" fmla="*/ 40 h 96"/>
              <a:gd name="T58" fmla="*/ 3 w 96"/>
              <a:gd name="T59" fmla="*/ 40 h 96"/>
              <a:gd name="T60" fmla="*/ 1 w 96"/>
              <a:gd name="T61" fmla="*/ 38 h 96"/>
              <a:gd name="T62" fmla="*/ 1 w 96"/>
              <a:gd name="T63" fmla="*/ 38 h 96"/>
              <a:gd name="T64" fmla="*/ 48 w 96"/>
              <a:gd name="T65" fmla="*/ 0 h 96"/>
              <a:gd name="T66" fmla="*/ 81 w 96"/>
              <a:gd name="T67" fmla="*/ 14 h 96"/>
              <a:gd name="T68" fmla="*/ 89 w 96"/>
              <a:gd name="T69" fmla="*/ 5 h 96"/>
              <a:gd name="T70" fmla="*/ 92 w 96"/>
              <a:gd name="T71" fmla="*/ 4 h 96"/>
              <a:gd name="T72" fmla="*/ 96 w 96"/>
              <a:gd name="T73" fmla="*/ 8 h 96"/>
              <a:gd name="T74" fmla="*/ 96 w 96"/>
              <a:gd name="T75" fmla="*/ 36 h 9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96" h="96">
                <a:moveTo>
                  <a:pt x="94" y="59"/>
                </a:moveTo>
                <a:cubicBezTo>
                  <a:pt x="89" y="81"/>
                  <a:pt x="70" y="96"/>
                  <a:pt x="47" y="96"/>
                </a:cubicBezTo>
                <a:cubicBezTo>
                  <a:pt x="35" y="96"/>
                  <a:pt x="23" y="91"/>
                  <a:pt x="15" y="83"/>
                </a:cubicBezTo>
                <a:cubicBezTo>
                  <a:pt x="7" y="91"/>
                  <a:pt x="7" y="91"/>
                  <a:pt x="7" y="91"/>
                </a:cubicBezTo>
                <a:cubicBezTo>
                  <a:pt x="6" y="92"/>
                  <a:pt x="5" y="92"/>
                  <a:pt x="4" y="92"/>
                </a:cubicBezTo>
                <a:cubicBezTo>
                  <a:pt x="2" y="92"/>
                  <a:pt x="0" y="90"/>
                  <a:pt x="0" y="88"/>
                </a:cubicBezTo>
                <a:cubicBezTo>
                  <a:pt x="0" y="60"/>
                  <a:pt x="0" y="60"/>
                  <a:pt x="0" y="60"/>
                </a:cubicBezTo>
                <a:cubicBezTo>
                  <a:pt x="0" y="58"/>
                  <a:pt x="2" y="56"/>
                  <a:pt x="4" y="56"/>
                </a:cubicBezTo>
                <a:cubicBezTo>
                  <a:pt x="32" y="56"/>
                  <a:pt x="32" y="56"/>
                  <a:pt x="32" y="56"/>
                </a:cubicBezTo>
                <a:cubicBezTo>
                  <a:pt x="34" y="56"/>
                  <a:pt x="36" y="58"/>
                  <a:pt x="36" y="60"/>
                </a:cubicBezTo>
                <a:cubicBezTo>
                  <a:pt x="36" y="61"/>
                  <a:pt x="35" y="62"/>
                  <a:pt x="34" y="63"/>
                </a:cubicBezTo>
                <a:cubicBezTo>
                  <a:pt x="26" y="72"/>
                  <a:pt x="26" y="72"/>
                  <a:pt x="26" y="72"/>
                </a:cubicBezTo>
                <a:cubicBezTo>
                  <a:pt x="32" y="77"/>
                  <a:pt x="40" y="80"/>
                  <a:pt x="48" y="80"/>
                </a:cubicBezTo>
                <a:cubicBezTo>
                  <a:pt x="59" y="80"/>
                  <a:pt x="69" y="74"/>
                  <a:pt x="75" y="65"/>
                </a:cubicBezTo>
                <a:cubicBezTo>
                  <a:pt x="76" y="63"/>
                  <a:pt x="77" y="60"/>
                  <a:pt x="78" y="58"/>
                </a:cubicBezTo>
                <a:cubicBezTo>
                  <a:pt x="79" y="57"/>
                  <a:pt x="79" y="56"/>
                  <a:pt x="80" y="56"/>
                </a:cubicBezTo>
                <a:cubicBezTo>
                  <a:pt x="92" y="56"/>
                  <a:pt x="92" y="56"/>
                  <a:pt x="92" y="56"/>
                </a:cubicBezTo>
                <a:cubicBezTo>
                  <a:pt x="93" y="56"/>
                  <a:pt x="94" y="57"/>
                  <a:pt x="94" y="58"/>
                </a:cubicBezTo>
                <a:cubicBezTo>
                  <a:pt x="94" y="58"/>
                  <a:pt x="94" y="59"/>
                  <a:pt x="94" y="59"/>
                </a:cubicBezTo>
                <a:close/>
                <a:moveTo>
                  <a:pt x="96" y="36"/>
                </a:moveTo>
                <a:cubicBezTo>
                  <a:pt x="96" y="38"/>
                  <a:pt x="94" y="40"/>
                  <a:pt x="92" y="40"/>
                </a:cubicBezTo>
                <a:cubicBezTo>
                  <a:pt x="64" y="40"/>
                  <a:pt x="64" y="40"/>
                  <a:pt x="64" y="40"/>
                </a:cubicBezTo>
                <a:cubicBezTo>
                  <a:pt x="61" y="40"/>
                  <a:pt x="60" y="38"/>
                  <a:pt x="60" y="36"/>
                </a:cubicBezTo>
                <a:cubicBezTo>
                  <a:pt x="60" y="35"/>
                  <a:pt x="60" y="34"/>
                  <a:pt x="61" y="33"/>
                </a:cubicBezTo>
                <a:cubicBezTo>
                  <a:pt x="69" y="25"/>
                  <a:pt x="69" y="25"/>
                  <a:pt x="69" y="25"/>
                </a:cubicBezTo>
                <a:cubicBezTo>
                  <a:pt x="64" y="19"/>
                  <a:pt x="56" y="16"/>
                  <a:pt x="48" y="16"/>
                </a:cubicBezTo>
                <a:cubicBezTo>
                  <a:pt x="37" y="16"/>
                  <a:pt x="26" y="22"/>
                  <a:pt x="20" y="31"/>
                </a:cubicBezTo>
                <a:cubicBezTo>
                  <a:pt x="19" y="34"/>
                  <a:pt x="18" y="36"/>
                  <a:pt x="17" y="39"/>
                </a:cubicBezTo>
                <a:cubicBezTo>
                  <a:pt x="17" y="40"/>
                  <a:pt x="16" y="40"/>
                  <a:pt x="15" y="40"/>
                </a:cubicBezTo>
                <a:cubicBezTo>
                  <a:pt x="3" y="40"/>
                  <a:pt x="3" y="40"/>
                  <a:pt x="3" y="40"/>
                </a:cubicBezTo>
                <a:cubicBezTo>
                  <a:pt x="2" y="40"/>
                  <a:pt x="1" y="39"/>
                  <a:pt x="1" y="38"/>
                </a:cubicBezTo>
                <a:cubicBezTo>
                  <a:pt x="1" y="38"/>
                  <a:pt x="1" y="38"/>
                  <a:pt x="1" y="38"/>
                </a:cubicBezTo>
                <a:cubicBezTo>
                  <a:pt x="6" y="16"/>
                  <a:pt x="25" y="0"/>
                  <a:pt x="48" y="0"/>
                </a:cubicBezTo>
                <a:cubicBezTo>
                  <a:pt x="60" y="0"/>
                  <a:pt x="72" y="5"/>
                  <a:pt x="81" y="14"/>
                </a:cubicBezTo>
                <a:cubicBezTo>
                  <a:pt x="89" y="5"/>
                  <a:pt x="89" y="5"/>
                  <a:pt x="89" y="5"/>
                </a:cubicBezTo>
                <a:cubicBezTo>
                  <a:pt x="90" y="5"/>
                  <a:pt x="91" y="4"/>
                  <a:pt x="92" y="4"/>
                </a:cubicBezTo>
                <a:cubicBezTo>
                  <a:pt x="94" y="4"/>
                  <a:pt x="96" y="6"/>
                  <a:pt x="96" y="8"/>
                </a:cubicBezTo>
                <a:lnTo>
                  <a:pt x="96" y="36"/>
                </a:ln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5" name="Freeform 90">
            <a:extLst>
              <a:ext uri="{FF2B5EF4-FFF2-40B4-BE49-F238E27FC236}">
                <a16:creationId xmlns:a16="http://schemas.microsoft.com/office/drawing/2014/main" id="{7CA072F7-95B1-489A-A25D-7169225690F6}"/>
              </a:ext>
            </a:extLst>
          </p:cNvPr>
          <p:cNvSpPr>
            <a:spLocks/>
          </p:cNvSpPr>
          <p:nvPr/>
        </p:nvSpPr>
        <p:spPr bwMode="auto">
          <a:xfrm>
            <a:off x="6278169" y="4311378"/>
            <a:ext cx="435617" cy="370098"/>
          </a:xfrm>
          <a:custGeom>
            <a:avLst/>
            <a:gdLst>
              <a:gd name="T0" fmla="*/ 100 w 104"/>
              <a:gd name="T1" fmla="*/ 67 h 88"/>
              <a:gd name="T2" fmla="*/ 99 w 104"/>
              <a:gd name="T3" fmla="*/ 70 h 88"/>
              <a:gd name="T4" fmla="*/ 87 w 104"/>
              <a:gd name="T5" fmla="*/ 72 h 88"/>
              <a:gd name="T6" fmla="*/ 72 w 104"/>
              <a:gd name="T7" fmla="*/ 84 h 88"/>
              <a:gd name="T8" fmla="*/ 72 w 104"/>
              <a:gd name="T9" fmla="*/ 86 h 88"/>
              <a:gd name="T10" fmla="*/ 70 w 104"/>
              <a:gd name="T11" fmla="*/ 88 h 88"/>
              <a:gd name="T12" fmla="*/ 66 w 104"/>
              <a:gd name="T13" fmla="*/ 88 h 88"/>
              <a:gd name="T14" fmla="*/ 64 w 104"/>
              <a:gd name="T15" fmla="*/ 86 h 88"/>
              <a:gd name="T16" fmla="*/ 64 w 104"/>
              <a:gd name="T17" fmla="*/ 50 h 88"/>
              <a:gd name="T18" fmla="*/ 66 w 104"/>
              <a:gd name="T19" fmla="*/ 48 h 88"/>
              <a:gd name="T20" fmla="*/ 70 w 104"/>
              <a:gd name="T21" fmla="*/ 48 h 88"/>
              <a:gd name="T22" fmla="*/ 72 w 104"/>
              <a:gd name="T23" fmla="*/ 50 h 88"/>
              <a:gd name="T24" fmla="*/ 72 w 104"/>
              <a:gd name="T25" fmla="*/ 52 h 88"/>
              <a:gd name="T26" fmla="*/ 85 w 104"/>
              <a:gd name="T27" fmla="*/ 60 h 88"/>
              <a:gd name="T28" fmla="*/ 90 w 104"/>
              <a:gd name="T29" fmla="*/ 60 h 88"/>
              <a:gd name="T30" fmla="*/ 92 w 104"/>
              <a:gd name="T31" fmla="*/ 48 h 88"/>
              <a:gd name="T32" fmla="*/ 52 w 104"/>
              <a:gd name="T33" fmla="*/ 12 h 88"/>
              <a:gd name="T34" fmla="*/ 12 w 104"/>
              <a:gd name="T35" fmla="*/ 48 h 88"/>
              <a:gd name="T36" fmla="*/ 13 w 104"/>
              <a:gd name="T37" fmla="*/ 60 h 88"/>
              <a:gd name="T38" fmla="*/ 18 w 104"/>
              <a:gd name="T39" fmla="*/ 60 h 88"/>
              <a:gd name="T40" fmla="*/ 32 w 104"/>
              <a:gd name="T41" fmla="*/ 52 h 88"/>
              <a:gd name="T42" fmla="*/ 32 w 104"/>
              <a:gd name="T43" fmla="*/ 50 h 88"/>
              <a:gd name="T44" fmla="*/ 34 w 104"/>
              <a:gd name="T45" fmla="*/ 48 h 88"/>
              <a:gd name="T46" fmla="*/ 38 w 104"/>
              <a:gd name="T47" fmla="*/ 48 h 88"/>
              <a:gd name="T48" fmla="*/ 40 w 104"/>
              <a:gd name="T49" fmla="*/ 50 h 88"/>
              <a:gd name="T50" fmla="*/ 40 w 104"/>
              <a:gd name="T51" fmla="*/ 86 h 88"/>
              <a:gd name="T52" fmla="*/ 38 w 104"/>
              <a:gd name="T53" fmla="*/ 88 h 88"/>
              <a:gd name="T54" fmla="*/ 34 w 104"/>
              <a:gd name="T55" fmla="*/ 88 h 88"/>
              <a:gd name="T56" fmla="*/ 32 w 104"/>
              <a:gd name="T57" fmla="*/ 86 h 88"/>
              <a:gd name="T58" fmla="*/ 32 w 104"/>
              <a:gd name="T59" fmla="*/ 84 h 88"/>
              <a:gd name="T60" fmla="*/ 16 w 104"/>
              <a:gd name="T61" fmla="*/ 72 h 88"/>
              <a:gd name="T62" fmla="*/ 5 w 104"/>
              <a:gd name="T63" fmla="*/ 70 h 88"/>
              <a:gd name="T64" fmla="*/ 3 w 104"/>
              <a:gd name="T65" fmla="*/ 67 h 88"/>
              <a:gd name="T66" fmla="*/ 0 w 104"/>
              <a:gd name="T67" fmla="*/ 48 h 88"/>
              <a:gd name="T68" fmla="*/ 52 w 104"/>
              <a:gd name="T69" fmla="*/ 0 h 88"/>
              <a:gd name="T70" fmla="*/ 104 w 104"/>
              <a:gd name="T71" fmla="*/ 48 h 88"/>
              <a:gd name="T72" fmla="*/ 100 w 104"/>
              <a:gd name="T73" fmla="*/ 67 h 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</a:cxnLst>
            <a:rect l="0" t="0" r="r" b="b"/>
            <a:pathLst>
              <a:path w="104" h="88">
                <a:moveTo>
                  <a:pt x="100" y="67"/>
                </a:moveTo>
                <a:cubicBezTo>
                  <a:pt x="99" y="70"/>
                  <a:pt x="99" y="70"/>
                  <a:pt x="99" y="70"/>
                </a:cubicBezTo>
                <a:cubicBezTo>
                  <a:pt x="87" y="72"/>
                  <a:pt x="87" y="72"/>
                  <a:pt x="87" y="72"/>
                </a:cubicBezTo>
                <a:cubicBezTo>
                  <a:pt x="85" y="79"/>
                  <a:pt x="79" y="84"/>
                  <a:pt x="72" y="84"/>
                </a:cubicBezTo>
                <a:cubicBezTo>
                  <a:pt x="72" y="86"/>
                  <a:pt x="72" y="86"/>
                  <a:pt x="72" y="86"/>
                </a:cubicBezTo>
                <a:cubicBezTo>
                  <a:pt x="72" y="87"/>
                  <a:pt x="71" y="88"/>
                  <a:pt x="70" y="88"/>
                </a:cubicBezTo>
                <a:cubicBezTo>
                  <a:pt x="66" y="88"/>
                  <a:pt x="66" y="88"/>
                  <a:pt x="66" y="88"/>
                </a:cubicBezTo>
                <a:cubicBezTo>
                  <a:pt x="64" y="88"/>
                  <a:pt x="64" y="87"/>
                  <a:pt x="64" y="86"/>
                </a:cubicBezTo>
                <a:cubicBezTo>
                  <a:pt x="64" y="50"/>
                  <a:pt x="64" y="50"/>
                  <a:pt x="64" y="50"/>
                </a:cubicBezTo>
                <a:cubicBezTo>
                  <a:pt x="64" y="49"/>
                  <a:pt x="64" y="48"/>
                  <a:pt x="66" y="48"/>
                </a:cubicBezTo>
                <a:cubicBezTo>
                  <a:pt x="70" y="48"/>
                  <a:pt x="70" y="48"/>
                  <a:pt x="70" y="48"/>
                </a:cubicBezTo>
                <a:cubicBezTo>
                  <a:pt x="71" y="48"/>
                  <a:pt x="72" y="49"/>
                  <a:pt x="72" y="50"/>
                </a:cubicBezTo>
                <a:cubicBezTo>
                  <a:pt x="72" y="52"/>
                  <a:pt x="72" y="52"/>
                  <a:pt x="72" y="52"/>
                </a:cubicBezTo>
                <a:cubicBezTo>
                  <a:pt x="78" y="52"/>
                  <a:pt x="83" y="56"/>
                  <a:pt x="85" y="60"/>
                </a:cubicBezTo>
                <a:cubicBezTo>
                  <a:pt x="90" y="60"/>
                  <a:pt x="90" y="60"/>
                  <a:pt x="90" y="60"/>
                </a:cubicBezTo>
                <a:cubicBezTo>
                  <a:pt x="91" y="56"/>
                  <a:pt x="92" y="52"/>
                  <a:pt x="92" y="48"/>
                </a:cubicBezTo>
                <a:cubicBezTo>
                  <a:pt x="92" y="29"/>
                  <a:pt x="73" y="12"/>
                  <a:pt x="52" y="12"/>
                </a:cubicBezTo>
                <a:cubicBezTo>
                  <a:pt x="30" y="12"/>
                  <a:pt x="12" y="29"/>
                  <a:pt x="12" y="48"/>
                </a:cubicBezTo>
                <a:cubicBezTo>
                  <a:pt x="12" y="52"/>
                  <a:pt x="12" y="56"/>
                  <a:pt x="13" y="60"/>
                </a:cubicBezTo>
                <a:cubicBezTo>
                  <a:pt x="18" y="60"/>
                  <a:pt x="18" y="60"/>
                  <a:pt x="18" y="60"/>
                </a:cubicBezTo>
                <a:cubicBezTo>
                  <a:pt x="20" y="56"/>
                  <a:pt x="26" y="52"/>
                  <a:pt x="32" y="52"/>
                </a:cubicBezTo>
                <a:cubicBezTo>
                  <a:pt x="32" y="50"/>
                  <a:pt x="32" y="50"/>
                  <a:pt x="32" y="50"/>
                </a:cubicBezTo>
                <a:cubicBezTo>
                  <a:pt x="32" y="49"/>
                  <a:pt x="32" y="48"/>
                  <a:pt x="34" y="48"/>
                </a:cubicBezTo>
                <a:cubicBezTo>
                  <a:pt x="38" y="48"/>
                  <a:pt x="38" y="48"/>
                  <a:pt x="38" y="48"/>
                </a:cubicBezTo>
                <a:cubicBezTo>
                  <a:pt x="39" y="48"/>
                  <a:pt x="40" y="49"/>
                  <a:pt x="40" y="50"/>
                </a:cubicBezTo>
                <a:cubicBezTo>
                  <a:pt x="40" y="86"/>
                  <a:pt x="40" y="86"/>
                  <a:pt x="40" y="86"/>
                </a:cubicBezTo>
                <a:cubicBezTo>
                  <a:pt x="40" y="87"/>
                  <a:pt x="39" y="88"/>
                  <a:pt x="38" y="88"/>
                </a:cubicBezTo>
                <a:cubicBezTo>
                  <a:pt x="34" y="88"/>
                  <a:pt x="34" y="88"/>
                  <a:pt x="34" y="88"/>
                </a:cubicBezTo>
                <a:cubicBezTo>
                  <a:pt x="32" y="88"/>
                  <a:pt x="32" y="87"/>
                  <a:pt x="32" y="86"/>
                </a:cubicBezTo>
                <a:cubicBezTo>
                  <a:pt x="32" y="84"/>
                  <a:pt x="32" y="84"/>
                  <a:pt x="32" y="84"/>
                </a:cubicBezTo>
                <a:cubicBezTo>
                  <a:pt x="24" y="84"/>
                  <a:pt x="18" y="79"/>
                  <a:pt x="16" y="72"/>
                </a:cubicBezTo>
                <a:cubicBezTo>
                  <a:pt x="5" y="70"/>
                  <a:pt x="5" y="70"/>
                  <a:pt x="5" y="70"/>
                </a:cubicBezTo>
                <a:cubicBezTo>
                  <a:pt x="3" y="67"/>
                  <a:pt x="3" y="67"/>
                  <a:pt x="3" y="67"/>
                </a:cubicBezTo>
                <a:cubicBezTo>
                  <a:pt x="1" y="61"/>
                  <a:pt x="0" y="54"/>
                  <a:pt x="0" y="48"/>
                </a:cubicBezTo>
                <a:cubicBezTo>
                  <a:pt x="0" y="22"/>
                  <a:pt x="23" y="0"/>
                  <a:pt x="52" y="0"/>
                </a:cubicBezTo>
                <a:cubicBezTo>
                  <a:pt x="80" y="0"/>
                  <a:pt x="104" y="22"/>
                  <a:pt x="104" y="48"/>
                </a:cubicBezTo>
                <a:cubicBezTo>
                  <a:pt x="104" y="54"/>
                  <a:pt x="102" y="61"/>
                  <a:pt x="100" y="67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16" name="Title 1">
            <a:extLst>
              <a:ext uri="{FF2B5EF4-FFF2-40B4-BE49-F238E27FC236}">
                <a16:creationId xmlns:a16="http://schemas.microsoft.com/office/drawing/2014/main" id="{0E292F5B-95A6-4CC6-A8FA-01E59AB02BC8}"/>
              </a:ext>
            </a:extLst>
          </p:cNvPr>
          <p:cNvSpPr txBox="1"/>
          <p:nvPr/>
        </p:nvSpPr>
        <p:spPr>
          <a:xfrm>
            <a:off x="7474450" y="1306485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17" name="Title 1">
            <a:extLst>
              <a:ext uri="{FF2B5EF4-FFF2-40B4-BE49-F238E27FC236}">
                <a16:creationId xmlns:a16="http://schemas.microsoft.com/office/drawing/2014/main" id="{CBCCB086-7B00-4A83-B114-22EC53553240}"/>
              </a:ext>
            </a:extLst>
          </p:cNvPr>
          <p:cNvSpPr txBox="1"/>
          <p:nvPr/>
        </p:nvSpPr>
        <p:spPr>
          <a:xfrm>
            <a:off x="1325312" y="2991738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18" name="Title 1">
            <a:extLst>
              <a:ext uri="{FF2B5EF4-FFF2-40B4-BE49-F238E27FC236}">
                <a16:creationId xmlns:a16="http://schemas.microsoft.com/office/drawing/2014/main" id="{5760ECD4-FF35-4CF2-B55E-625D7515790A}"/>
              </a:ext>
            </a:extLst>
          </p:cNvPr>
          <p:cNvSpPr txBox="1"/>
          <p:nvPr/>
        </p:nvSpPr>
        <p:spPr>
          <a:xfrm>
            <a:off x="8253489" y="3239920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19" name="Title 1">
            <a:extLst>
              <a:ext uri="{FF2B5EF4-FFF2-40B4-BE49-F238E27FC236}">
                <a16:creationId xmlns:a16="http://schemas.microsoft.com/office/drawing/2014/main" id="{4D1F15A3-0A20-4B11-AAC0-FC15B85EA9FE}"/>
              </a:ext>
            </a:extLst>
          </p:cNvPr>
          <p:cNvSpPr txBox="1"/>
          <p:nvPr/>
        </p:nvSpPr>
        <p:spPr>
          <a:xfrm>
            <a:off x="3672558" y="5213885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</p:spTree>
    <p:extLst>
      <p:ext uri="{BB962C8B-B14F-4D97-AF65-F5344CB8AC3E}">
        <p14:creationId xmlns:p14="http://schemas.microsoft.com/office/powerpoint/2010/main" val="739442769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4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0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46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4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49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0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5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0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/>
          <p:bldP spid="9" grpId="0"/>
          <p:bldP spid="10" grpId="0"/>
          <p:bldP spid="11" grpId="0"/>
          <p:bldP spid="12" grpId="0" animBg="1"/>
          <p:bldP spid="13" grpId="0" animBg="1"/>
          <p:bldP spid="14" grpId="0" animBg="1"/>
          <p:bldP spid="15" grpId="0" animBg="1"/>
          <p:bldP spid="16" grpId="0"/>
          <p:bldP spid="17" grpId="0"/>
          <p:bldP spid="18" grpId="0"/>
          <p:bldP spid="19" grpId="0"/>
        </p:bldLst>
      </p:timing>
    </mc:Fallback>
  </mc:AlternateContent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302293B-0694-414E-8315-024A2A6F7C5F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BULB IDEA</a:t>
            </a:r>
          </a:p>
        </p:txBody>
      </p:sp>
      <p:sp>
        <p:nvSpPr>
          <p:cNvPr id="4" name="Freeform 5">
            <a:extLst>
              <a:ext uri="{FF2B5EF4-FFF2-40B4-BE49-F238E27FC236}">
                <a16:creationId xmlns:a16="http://schemas.microsoft.com/office/drawing/2014/main" id="{02116FB3-259B-4A59-8270-4B668E907742}"/>
              </a:ext>
            </a:extLst>
          </p:cNvPr>
          <p:cNvSpPr>
            <a:spLocks/>
          </p:cNvSpPr>
          <p:nvPr/>
        </p:nvSpPr>
        <p:spPr bwMode="auto">
          <a:xfrm>
            <a:off x="6143626" y="3157538"/>
            <a:ext cx="1562100" cy="2471738"/>
          </a:xfrm>
          <a:custGeom>
            <a:avLst/>
            <a:gdLst>
              <a:gd name="T0" fmla="*/ 1491 w 1837"/>
              <a:gd name="T1" fmla="*/ 673 h 2908"/>
              <a:gd name="T2" fmla="*/ 1311 w 1837"/>
              <a:gd name="T3" fmla="*/ 512 h 2908"/>
              <a:gd name="T4" fmla="*/ 1330 w 1837"/>
              <a:gd name="T5" fmla="*/ 429 h 2908"/>
              <a:gd name="T6" fmla="*/ 1331 w 1837"/>
              <a:gd name="T7" fmla="*/ 427 h 2908"/>
              <a:gd name="T8" fmla="*/ 1393 w 1837"/>
              <a:gd name="T9" fmla="*/ 217 h 2908"/>
              <a:gd name="T10" fmla="*/ 1362 w 1837"/>
              <a:gd name="T11" fmla="*/ 105 h 2908"/>
              <a:gd name="T12" fmla="*/ 1356 w 1837"/>
              <a:gd name="T13" fmla="*/ 96 h 2908"/>
              <a:gd name="T14" fmla="*/ 1177 w 1837"/>
              <a:gd name="T15" fmla="*/ 0 h 2908"/>
              <a:gd name="T16" fmla="*/ 997 w 1837"/>
              <a:gd name="T17" fmla="*/ 96 h 2908"/>
              <a:gd name="T18" fmla="*/ 993 w 1837"/>
              <a:gd name="T19" fmla="*/ 102 h 2908"/>
              <a:gd name="T20" fmla="*/ 991 w 1837"/>
              <a:gd name="T21" fmla="*/ 105 h 2908"/>
              <a:gd name="T22" fmla="*/ 960 w 1837"/>
              <a:gd name="T23" fmla="*/ 217 h 2908"/>
              <a:gd name="T24" fmla="*/ 1023 w 1837"/>
              <a:gd name="T25" fmla="*/ 427 h 2908"/>
              <a:gd name="T26" fmla="*/ 1024 w 1837"/>
              <a:gd name="T27" fmla="*/ 428 h 2908"/>
              <a:gd name="T28" fmla="*/ 1034 w 1837"/>
              <a:gd name="T29" fmla="*/ 457 h 2908"/>
              <a:gd name="T30" fmla="*/ 1042 w 1837"/>
              <a:gd name="T31" fmla="*/ 512 h 2908"/>
              <a:gd name="T32" fmla="*/ 1032 w 1837"/>
              <a:gd name="T33" fmla="*/ 567 h 2908"/>
              <a:gd name="T34" fmla="*/ 863 w 1837"/>
              <a:gd name="T35" fmla="*/ 673 h 2908"/>
              <a:gd name="T36" fmla="*/ 0 w 1837"/>
              <a:gd name="T37" fmla="*/ 673 h 2908"/>
              <a:gd name="T38" fmla="*/ 0 w 1837"/>
              <a:gd name="T39" fmla="*/ 1540 h 2908"/>
              <a:gd name="T40" fmla="*/ 27 w 1837"/>
              <a:gd name="T41" fmla="*/ 1605 h 2908"/>
              <a:gd name="T42" fmla="*/ 97 w 1837"/>
              <a:gd name="T43" fmla="*/ 1603 h 2908"/>
              <a:gd name="T44" fmla="*/ 350 w 1837"/>
              <a:gd name="T45" fmla="*/ 1531 h 2908"/>
              <a:gd name="T46" fmla="*/ 622 w 1837"/>
              <a:gd name="T47" fmla="*/ 1679 h 2908"/>
              <a:gd name="T48" fmla="*/ 674 w 1837"/>
              <a:gd name="T49" fmla="*/ 1854 h 2908"/>
              <a:gd name="T50" fmla="*/ 350 w 1837"/>
              <a:gd name="T51" fmla="*/ 2177 h 2908"/>
              <a:gd name="T52" fmla="*/ 177 w 1837"/>
              <a:gd name="T53" fmla="*/ 2137 h 2908"/>
              <a:gd name="T54" fmla="*/ 97 w 1837"/>
              <a:gd name="T55" fmla="*/ 2105 h 2908"/>
              <a:gd name="T56" fmla="*/ 27 w 1837"/>
              <a:gd name="T57" fmla="*/ 2103 h 2908"/>
              <a:gd name="T58" fmla="*/ 0 w 1837"/>
              <a:gd name="T59" fmla="*/ 2168 h 2908"/>
              <a:gd name="T60" fmla="*/ 0 w 1837"/>
              <a:gd name="T61" fmla="*/ 2270 h 2908"/>
              <a:gd name="T62" fmla="*/ 0 w 1837"/>
              <a:gd name="T63" fmla="*/ 2908 h 2908"/>
              <a:gd name="T64" fmla="*/ 813 w 1837"/>
              <a:gd name="T65" fmla="*/ 2908 h 2908"/>
              <a:gd name="T66" fmla="*/ 943 w 1837"/>
              <a:gd name="T67" fmla="*/ 2800 h 2908"/>
              <a:gd name="T68" fmla="*/ 943 w 1837"/>
              <a:gd name="T69" fmla="*/ 2729 h 2908"/>
              <a:gd name="T70" fmla="*/ 883 w 1837"/>
              <a:gd name="T71" fmla="*/ 2638 h 2908"/>
              <a:gd name="T72" fmla="*/ 944 w 1837"/>
              <a:gd name="T73" fmla="*/ 2384 h 2908"/>
              <a:gd name="T74" fmla="*/ 1624 w 1837"/>
              <a:gd name="T75" fmla="*/ 1233 h 2908"/>
              <a:gd name="T76" fmla="*/ 1837 w 1837"/>
              <a:gd name="T77" fmla="*/ 673 h 2908"/>
              <a:gd name="T78" fmla="*/ 1491 w 1837"/>
              <a:gd name="T79" fmla="*/ 673 h 29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</a:cxnLst>
            <a:rect l="0" t="0" r="r" b="b"/>
            <a:pathLst>
              <a:path w="1837" h="2908">
                <a:moveTo>
                  <a:pt x="1491" y="673"/>
                </a:moveTo>
                <a:cubicBezTo>
                  <a:pt x="1385" y="673"/>
                  <a:pt x="1311" y="607"/>
                  <a:pt x="1311" y="512"/>
                </a:cubicBezTo>
                <a:cubicBezTo>
                  <a:pt x="1311" y="485"/>
                  <a:pt x="1317" y="457"/>
                  <a:pt x="1330" y="429"/>
                </a:cubicBezTo>
                <a:cubicBezTo>
                  <a:pt x="1331" y="427"/>
                  <a:pt x="1331" y="427"/>
                  <a:pt x="1331" y="427"/>
                </a:cubicBezTo>
                <a:cubicBezTo>
                  <a:pt x="1356" y="369"/>
                  <a:pt x="1393" y="265"/>
                  <a:pt x="1393" y="217"/>
                </a:cubicBezTo>
                <a:cubicBezTo>
                  <a:pt x="1393" y="177"/>
                  <a:pt x="1383" y="139"/>
                  <a:pt x="1362" y="105"/>
                </a:cubicBezTo>
                <a:cubicBezTo>
                  <a:pt x="1360" y="102"/>
                  <a:pt x="1359" y="99"/>
                  <a:pt x="1356" y="96"/>
                </a:cubicBezTo>
                <a:cubicBezTo>
                  <a:pt x="1316" y="36"/>
                  <a:pt x="1249" y="0"/>
                  <a:pt x="1177" y="0"/>
                </a:cubicBezTo>
                <a:cubicBezTo>
                  <a:pt x="1105" y="0"/>
                  <a:pt x="1037" y="36"/>
                  <a:pt x="997" y="96"/>
                </a:cubicBezTo>
                <a:cubicBezTo>
                  <a:pt x="996" y="98"/>
                  <a:pt x="994" y="100"/>
                  <a:pt x="993" y="102"/>
                </a:cubicBezTo>
                <a:cubicBezTo>
                  <a:pt x="992" y="103"/>
                  <a:pt x="992" y="104"/>
                  <a:pt x="991" y="105"/>
                </a:cubicBezTo>
                <a:cubicBezTo>
                  <a:pt x="971" y="139"/>
                  <a:pt x="960" y="177"/>
                  <a:pt x="960" y="217"/>
                </a:cubicBezTo>
                <a:cubicBezTo>
                  <a:pt x="960" y="265"/>
                  <a:pt x="998" y="368"/>
                  <a:pt x="1023" y="427"/>
                </a:cubicBezTo>
                <a:cubicBezTo>
                  <a:pt x="1024" y="428"/>
                  <a:pt x="1024" y="428"/>
                  <a:pt x="1024" y="428"/>
                </a:cubicBezTo>
                <a:cubicBezTo>
                  <a:pt x="1028" y="438"/>
                  <a:pt x="1031" y="448"/>
                  <a:pt x="1034" y="457"/>
                </a:cubicBezTo>
                <a:cubicBezTo>
                  <a:pt x="1039" y="476"/>
                  <a:pt x="1042" y="494"/>
                  <a:pt x="1042" y="512"/>
                </a:cubicBezTo>
                <a:cubicBezTo>
                  <a:pt x="1042" y="532"/>
                  <a:pt x="1038" y="550"/>
                  <a:pt x="1032" y="567"/>
                </a:cubicBezTo>
                <a:cubicBezTo>
                  <a:pt x="1010" y="631"/>
                  <a:pt x="947" y="673"/>
                  <a:pt x="863" y="673"/>
                </a:cubicBezTo>
                <a:cubicBezTo>
                  <a:pt x="0" y="673"/>
                  <a:pt x="0" y="673"/>
                  <a:pt x="0" y="673"/>
                </a:cubicBezTo>
                <a:cubicBezTo>
                  <a:pt x="0" y="1540"/>
                  <a:pt x="0" y="1540"/>
                  <a:pt x="0" y="1540"/>
                </a:cubicBezTo>
                <a:cubicBezTo>
                  <a:pt x="0" y="1571"/>
                  <a:pt x="10" y="1594"/>
                  <a:pt x="27" y="1605"/>
                </a:cubicBezTo>
                <a:cubicBezTo>
                  <a:pt x="43" y="1616"/>
                  <a:pt x="68" y="1615"/>
                  <a:pt x="97" y="1603"/>
                </a:cubicBezTo>
                <a:cubicBezTo>
                  <a:pt x="114" y="1595"/>
                  <a:pt x="264" y="1531"/>
                  <a:pt x="350" y="1531"/>
                </a:cubicBezTo>
                <a:cubicBezTo>
                  <a:pt x="464" y="1531"/>
                  <a:pt x="564" y="1590"/>
                  <a:pt x="622" y="1679"/>
                </a:cubicBezTo>
                <a:cubicBezTo>
                  <a:pt x="654" y="1729"/>
                  <a:pt x="674" y="1789"/>
                  <a:pt x="674" y="1854"/>
                </a:cubicBezTo>
                <a:cubicBezTo>
                  <a:pt x="674" y="2032"/>
                  <a:pt x="528" y="2177"/>
                  <a:pt x="350" y="2177"/>
                </a:cubicBezTo>
                <a:cubicBezTo>
                  <a:pt x="301" y="2177"/>
                  <a:pt x="232" y="2156"/>
                  <a:pt x="177" y="2137"/>
                </a:cubicBezTo>
                <a:cubicBezTo>
                  <a:pt x="136" y="2122"/>
                  <a:pt x="104" y="2108"/>
                  <a:pt x="97" y="2105"/>
                </a:cubicBezTo>
                <a:cubicBezTo>
                  <a:pt x="68" y="2093"/>
                  <a:pt x="43" y="2092"/>
                  <a:pt x="27" y="2103"/>
                </a:cubicBezTo>
                <a:cubicBezTo>
                  <a:pt x="10" y="2114"/>
                  <a:pt x="0" y="2137"/>
                  <a:pt x="0" y="2168"/>
                </a:cubicBezTo>
                <a:cubicBezTo>
                  <a:pt x="0" y="2270"/>
                  <a:pt x="0" y="2270"/>
                  <a:pt x="0" y="2270"/>
                </a:cubicBezTo>
                <a:cubicBezTo>
                  <a:pt x="0" y="2908"/>
                  <a:pt x="0" y="2908"/>
                  <a:pt x="0" y="2908"/>
                </a:cubicBezTo>
                <a:cubicBezTo>
                  <a:pt x="813" y="2908"/>
                  <a:pt x="813" y="2908"/>
                  <a:pt x="813" y="2908"/>
                </a:cubicBezTo>
                <a:cubicBezTo>
                  <a:pt x="885" y="2908"/>
                  <a:pt x="943" y="2860"/>
                  <a:pt x="943" y="2800"/>
                </a:cubicBezTo>
                <a:cubicBezTo>
                  <a:pt x="943" y="2729"/>
                  <a:pt x="943" y="2729"/>
                  <a:pt x="943" y="2729"/>
                </a:cubicBezTo>
                <a:cubicBezTo>
                  <a:pt x="943" y="2690"/>
                  <a:pt x="919" y="2657"/>
                  <a:pt x="883" y="2638"/>
                </a:cubicBezTo>
                <a:cubicBezTo>
                  <a:pt x="907" y="2572"/>
                  <a:pt x="927" y="2489"/>
                  <a:pt x="944" y="2384"/>
                </a:cubicBezTo>
                <a:cubicBezTo>
                  <a:pt x="1022" y="1918"/>
                  <a:pt x="1148" y="2090"/>
                  <a:pt x="1624" y="1233"/>
                </a:cubicBezTo>
                <a:cubicBezTo>
                  <a:pt x="1720" y="1060"/>
                  <a:pt x="1793" y="872"/>
                  <a:pt x="1837" y="673"/>
                </a:cubicBezTo>
                <a:lnTo>
                  <a:pt x="1491" y="67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5" name="Freeform 6">
            <a:extLst>
              <a:ext uri="{FF2B5EF4-FFF2-40B4-BE49-F238E27FC236}">
                <a16:creationId xmlns:a16="http://schemas.microsoft.com/office/drawing/2014/main" id="{09B6568D-B146-45A4-B8B0-44AF85FC7B4B}"/>
              </a:ext>
            </a:extLst>
          </p:cNvPr>
          <p:cNvSpPr>
            <a:spLocks/>
          </p:cNvSpPr>
          <p:nvPr/>
        </p:nvSpPr>
        <p:spPr bwMode="auto">
          <a:xfrm>
            <a:off x="5332413" y="5735638"/>
            <a:ext cx="1525588" cy="246063"/>
          </a:xfrm>
          <a:custGeom>
            <a:avLst/>
            <a:gdLst>
              <a:gd name="T0" fmla="*/ 1676 w 1793"/>
              <a:gd name="T1" fmla="*/ 0 h 288"/>
              <a:gd name="T2" fmla="*/ 117 w 1793"/>
              <a:gd name="T3" fmla="*/ 0 h 288"/>
              <a:gd name="T4" fmla="*/ 0 w 1793"/>
              <a:gd name="T5" fmla="*/ 108 h 288"/>
              <a:gd name="T6" fmla="*/ 0 w 1793"/>
              <a:gd name="T7" fmla="*/ 180 h 288"/>
              <a:gd name="T8" fmla="*/ 117 w 1793"/>
              <a:gd name="T9" fmla="*/ 288 h 288"/>
              <a:gd name="T10" fmla="*/ 1676 w 1793"/>
              <a:gd name="T11" fmla="*/ 288 h 288"/>
              <a:gd name="T12" fmla="*/ 1793 w 1793"/>
              <a:gd name="T13" fmla="*/ 180 h 288"/>
              <a:gd name="T14" fmla="*/ 1793 w 1793"/>
              <a:gd name="T15" fmla="*/ 108 h 288"/>
              <a:gd name="T16" fmla="*/ 1676 w 1793"/>
              <a:gd name="T17" fmla="*/ 0 h 28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793" h="288">
                <a:moveTo>
                  <a:pt x="1676" y="0"/>
                </a:moveTo>
                <a:cubicBezTo>
                  <a:pt x="117" y="0"/>
                  <a:pt x="117" y="0"/>
                  <a:pt x="117" y="0"/>
                </a:cubicBezTo>
                <a:cubicBezTo>
                  <a:pt x="53" y="0"/>
                  <a:pt x="0" y="49"/>
                  <a:pt x="0" y="108"/>
                </a:cubicBezTo>
                <a:cubicBezTo>
                  <a:pt x="0" y="180"/>
                  <a:pt x="0" y="180"/>
                  <a:pt x="0" y="180"/>
                </a:cubicBezTo>
                <a:cubicBezTo>
                  <a:pt x="0" y="240"/>
                  <a:pt x="53" y="288"/>
                  <a:pt x="117" y="288"/>
                </a:cubicBezTo>
                <a:cubicBezTo>
                  <a:pt x="1676" y="288"/>
                  <a:pt x="1676" y="288"/>
                  <a:pt x="1676" y="288"/>
                </a:cubicBezTo>
                <a:cubicBezTo>
                  <a:pt x="1741" y="288"/>
                  <a:pt x="1793" y="240"/>
                  <a:pt x="1793" y="180"/>
                </a:cubicBezTo>
                <a:cubicBezTo>
                  <a:pt x="1793" y="108"/>
                  <a:pt x="1793" y="108"/>
                  <a:pt x="1793" y="108"/>
                </a:cubicBezTo>
                <a:cubicBezTo>
                  <a:pt x="1793" y="49"/>
                  <a:pt x="1741" y="0"/>
                  <a:pt x="1676" y="0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" name="Freeform 7">
            <a:extLst>
              <a:ext uri="{FF2B5EF4-FFF2-40B4-BE49-F238E27FC236}">
                <a16:creationId xmlns:a16="http://schemas.microsoft.com/office/drawing/2014/main" id="{60DD4015-5871-4008-AE50-53E789094FE3}"/>
              </a:ext>
            </a:extLst>
          </p:cNvPr>
          <p:cNvSpPr>
            <a:spLocks/>
          </p:cNvSpPr>
          <p:nvPr/>
        </p:nvSpPr>
        <p:spPr bwMode="auto">
          <a:xfrm>
            <a:off x="5549901" y="6088063"/>
            <a:ext cx="1108075" cy="306388"/>
          </a:xfrm>
          <a:custGeom>
            <a:avLst/>
            <a:gdLst>
              <a:gd name="T0" fmla="*/ 652 w 1303"/>
              <a:gd name="T1" fmla="*/ 359 h 359"/>
              <a:gd name="T2" fmla="*/ 1303 w 1303"/>
              <a:gd name="T3" fmla="*/ 0 h 359"/>
              <a:gd name="T4" fmla="*/ 0 w 1303"/>
              <a:gd name="T5" fmla="*/ 0 h 359"/>
              <a:gd name="T6" fmla="*/ 652 w 1303"/>
              <a:gd name="T7" fmla="*/ 359 h 35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1303" h="359">
                <a:moveTo>
                  <a:pt x="652" y="359"/>
                </a:moveTo>
                <a:cubicBezTo>
                  <a:pt x="956" y="359"/>
                  <a:pt x="1303" y="216"/>
                  <a:pt x="1303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216"/>
                  <a:pt x="348" y="359"/>
                  <a:pt x="652" y="359"/>
                </a:cubicBezTo>
                <a:close/>
              </a:path>
            </a:pathLst>
          </a:custGeom>
          <a:solidFill>
            <a:schemeClr val="tx1">
              <a:lumMod val="60000"/>
              <a:lumOff val="40000"/>
            </a:schemeClr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7" name="Freeform 8">
            <a:extLst>
              <a:ext uri="{FF2B5EF4-FFF2-40B4-BE49-F238E27FC236}">
                <a16:creationId xmlns:a16="http://schemas.microsoft.com/office/drawing/2014/main" id="{9E43778A-20B3-4CD6-BBD3-D5381B62F2F5}"/>
              </a:ext>
            </a:extLst>
          </p:cNvPr>
          <p:cNvSpPr>
            <a:spLocks/>
          </p:cNvSpPr>
          <p:nvPr/>
        </p:nvSpPr>
        <p:spPr bwMode="auto">
          <a:xfrm>
            <a:off x="4484688" y="3729038"/>
            <a:ext cx="2136775" cy="1900238"/>
          </a:xfrm>
          <a:custGeom>
            <a:avLst/>
            <a:gdLst>
              <a:gd name="T0" fmla="*/ 2496 w 2511"/>
              <a:gd name="T1" fmla="*/ 1098 h 2234"/>
              <a:gd name="T2" fmla="*/ 2415 w 2511"/>
              <a:gd name="T3" fmla="*/ 997 h 2234"/>
              <a:gd name="T4" fmla="*/ 2406 w 2511"/>
              <a:gd name="T5" fmla="*/ 991 h 2234"/>
              <a:gd name="T6" fmla="*/ 2294 w 2511"/>
              <a:gd name="T7" fmla="*/ 960 h 2234"/>
              <a:gd name="T8" fmla="*/ 2084 w 2511"/>
              <a:gd name="T9" fmla="*/ 1023 h 2234"/>
              <a:gd name="T10" fmla="*/ 2083 w 2511"/>
              <a:gd name="T11" fmla="*/ 1023 h 2234"/>
              <a:gd name="T12" fmla="*/ 1999 w 2511"/>
              <a:gd name="T13" fmla="*/ 1042 h 2234"/>
              <a:gd name="T14" fmla="*/ 1838 w 2511"/>
              <a:gd name="T15" fmla="*/ 862 h 2234"/>
              <a:gd name="T16" fmla="*/ 1838 w 2511"/>
              <a:gd name="T17" fmla="*/ 0 h 2234"/>
              <a:gd name="T18" fmla="*/ 971 w 2511"/>
              <a:gd name="T19" fmla="*/ 0 h 2234"/>
              <a:gd name="T20" fmla="*/ 906 w 2511"/>
              <a:gd name="T21" fmla="*/ 26 h 2234"/>
              <a:gd name="T22" fmla="*/ 908 w 2511"/>
              <a:gd name="T23" fmla="*/ 96 h 2234"/>
              <a:gd name="T24" fmla="*/ 980 w 2511"/>
              <a:gd name="T25" fmla="*/ 350 h 2234"/>
              <a:gd name="T26" fmla="*/ 657 w 2511"/>
              <a:gd name="T27" fmla="*/ 673 h 2234"/>
              <a:gd name="T28" fmla="*/ 334 w 2511"/>
              <a:gd name="T29" fmla="*/ 350 h 2234"/>
              <a:gd name="T30" fmla="*/ 406 w 2511"/>
              <a:gd name="T31" fmla="*/ 96 h 2234"/>
              <a:gd name="T32" fmla="*/ 408 w 2511"/>
              <a:gd name="T33" fmla="*/ 26 h 2234"/>
              <a:gd name="T34" fmla="*/ 343 w 2511"/>
              <a:gd name="T35" fmla="*/ 0 h 2234"/>
              <a:gd name="T36" fmla="*/ 0 w 2511"/>
              <a:gd name="T37" fmla="*/ 0 h 2234"/>
              <a:gd name="T38" fmla="*/ 213 w 2511"/>
              <a:gd name="T39" fmla="*/ 559 h 2234"/>
              <a:gd name="T40" fmla="*/ 893 w 2511"/>
              <a:gd name="T41" fmla="*/ 1710 h 2234"/>
              <a:gd name="T42" fmla="*/ 955 w 2511"/>
              <a:gd name="T43" fmla="*/ 1964 h 2234"/>
              <a:gd name="T44" fmla="*/ 894 w 2511"/>
              <a:gd name="T45" fmla="*/ 2055 h 2234"/>
              <a:gd name="T46" fmla="*/ 894 w 2511"/>
              <a:gd name="T47" fmla="*/ 2084 h 2234"/>
              <a:gd name="T48" fmla="*/ 894 w 2511"/>
              <a:gd name="T49" fmla="*/ 2126 h 2234"/>
              <a:gd name="T50" fmla="*/ 1024 w 2511"/>
              <a:gd name="T51" fmla="*/ 2234 h 2234"/>
              <a:gd name="T52" fmla="*/ 1838 w 2511"/>
              <a:gd name="T53" fmla="*/ 2234 h 2234"/>
              <a:gd name="T54" fmla="*/ 1838 w 2511"/>
              <a:gd name="T55" fmla="*/ 1670 h 2234"/>
              <a:gd name="T56" fmla="*/ 1838 w 2511"/>
              <a:gd name="T57" fmla="*/ 1490 h 2234"/>
              <a:gd name="T58" fmla="*/ 1999 w 2511"/>
              <a:gd name="T59" fmla="*/ 1311 h 2234"/>
              <a:gd name="T60" fmla="*/ 2082 w 2511"/>
              <a:gd name="T61" fmla="*/ 1329 h 2234"/>
              <a:gd name="T62" fmla="*/ 2084 w 2511"/>
              <a:gd name="T63" fmla="*/ 1330 h 2234"/>
              <a:gd name="T64" fmla="*/ 2223 w 2511"/>
              <a:gd name="T65" fmla="*/ 1380 h 2234"/>
              <a:gd name="T66" fmla="*/ 2294 w 2511"/>
              <a:gd name="T67" fmla="*/ 1393 h 2234"/>
              <a:gd name="T68" fmla="*/ 2406 w 2511"/>
              <a:gd name="T69" fmla="*/ 1362 h 2234"/>
              <a:gd name="T70" fmla="*/ 2415 w 2511"/>
              <a:gd name="T71" fmla="*/ 1356 h 2234"/>
              <a:gd name="T72" fmla="*/ 2511 w 2511"/>
              <a:gd name="T73" fmla="*/ 1176 h 2234"/>
              <a:gd name="T74" fmla="*/ 2496 w 2511"/>
              <a:gd name="T75" fmla="*/ 1098 h 2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2511" h="2234">
                <a:moveTo>
                  <a:pt x="2496" y="1098"/>
                </a:moveTo>
                <a:cubicBezTo>
                  <a:pt x="2480" y="1058"/>
                  <a:pt x="2452" y="1022"/>
                  <a:pt x="2415" y="997"/>
                </a:cubicBezTo>
                <a:cubicBezTo>
                  <a:pt x="2412" y="995"/>
                  <a:pt x="2409" y="993"/>
                  <a:pt x="2406" y="991"/>
                </a:cubicBezTo>
                <a:cubicBezTo>
                  <a:pt x="2372" y="971"/>
                  <a:pt x="2334" y="960"/>
                  <a:pt x="2294" y="960"/>
                </a:cubicBezTo>
                <a:cubicBezTo>
                  <a:pt x="2246" y="960"/>
                  <a:pt x="2142" y="997"/>
                  <a:pt x="2084" y="1023"/>
                </a:cubicBezTo>
                <a:cubicBezTo>
                  <a:pt x="2083" y="1023"/>
                  <a:pt x="2083" y="1023"/>
                  <a:pt x="2083" y="1023"/>
                </a:cubicBezTo>
                <a:cubicBezTo>
                  <a:pt x="2054" y="1036"/>
                  <a:pt x="2026" y="1042"/>
                  <a:pt x="1999" y="1042"/>
                </a:cubicBezTo>
                <a:cubicBezTo>
                  <a:pt x="1904" y="1042"/>
                  <a:pt x="1838" y="968"/>
                  <a:pt x="1838" y="862"/>
                </a:cubicBezTo>
                <a:cubicBezTo>
                  <a:pt x="1838" y="0"/>
                  <a:pt x="1838" y="0"/>
                  <a:pt x="1838" y="0"/>
                </a:cubicBezTo>
                <a:cubicBezTo>
                  <a:pt x="971" y="0"/>
                  <a:pt x="971" y="0"/>
                  <a:pt x="971" y="0"/>
                </a:cubicBezTo>
                <a:cubicBezTo>
                  <a:pt x="940" y="0"/>
                  <a:pt x="917" y="9"/>
                  <a:pt x="906" y="26"/>
                </a:cubicBezTo>
                <a:cubicBezTo>
                  <a:pt x="895" y="43"/>
                  <a:pt x="896" y="68"/>
                  <a:pt x="908" y="96"/>
                </a:cubicBezTo>
                <a:cubicBezTo>
                  <a:pt x="916" y="113"/>
                  <a:pt x="980" y="264"/>
                  <a:pt x="980" y="350"/>
                </a:cubicBezTo>
                <a:cubicBezTo>
                  <a:pt x="980" y="528"/>
                  <a:pt x="835" y="673"/>
                  <a:pt x="657" y="673"/>
                </a:cubicBezTo>
                <a:cubicBezTo>
                  <a:pt x="479" y="673"/>
                  <a:pt x="334" y="528"/>
                  <a:pt x="334" y="350"/>
                </a:cubicBezTo>
                <a:cubicBezTo>
                  <a:pt x="334" y="264"/>
                  <a:pt x="399" y="113"/>
                  <a:pt x="406" y="96"/>
                </a:cubicBezTo>
                <a:cubicBezTo>
                  <a:pt x="418" y="68"/>
                  <a:pt x="419" y="43"/>
                  <a:pt x="408" y="26"/>
                </a:cubicBezTo>
                <a:cubicBezTo>
                  <a:pt x="397" y="9"/>
                  <a:pt x="374" y="0"/>
                  <a:pt x="343" y="0"/>
                </a:cubicBezTo>
                <a:cubicBezTo>
                  <a:pt x="0" y="0"/>
                  <a:pt x="0" y="0"/>
                  <a:pt x="0" y="0"/>
                </a:cubicBezTo>
                <a:cubicBezTo>
                  <a:pt x="44" y="198"/>
                  <a:pt x="118" y="386"/>
                  <a:pt x="213" y="559"/>
                </a:cubicBezTo>
                <a:cubicBezTo>
                  <a:pt x="689" y="1416"/>
                  <a:pt x="815" y="1244"/>
                  <a:pt x="893" y="1710"/>
                </a:cubicBezTo>
                <a:cubicBezTo>
                  <a:pt x="910" y="1815"/>
                  <a:pt x="930" y="1898"/>
                  <a:pt x="955" y="1964"/>
                </a:cubicBezTo>
                <a:cubicBezTo>
                  <a:pt x="918" y="1983"/>
                  <a:pt x="894" y="2016"/>
                  <a:pt x="894" y="2055"/>
                </a:cubicBezTo>
                <a:cubicBezTo>
                  <a:pt x="894" y="2084"/>
                  <a:pt x="894" y="2084"/>
                  <a:pt x="894" y="2084"/>
                </a:cubicBezTo>
                <a:cubicBezTo>
                  <a:pt x="894" y="2126"/>
                  <a:pt x="894" y="2126"/>
                  <a:pt x="894" y="2126"/>
                </a:cubicBezTo>
                <a:cubicBezTo>
                  <a:pt x="894" y="2186"/>
                  <a:pt x="952" y="2234"/>
                  <a:pt x="1024" y="2234"/>
                </a:cubicBezTo>
                <a:cubicBezTo>
                  <a:pt x="1838" y="2234"/>
                  <a:pt x="1838" y="2234"/>
                  <a:pt x="1838" y="2234"/>
                </a:cubicBezTo>
                <a:cubicBezTo>
                  <a:pt x="1838" y="1670"/>
                  <a:pt x="1838" y="1670"/>
                  <a:pt x="1838" y="1670"/>
                </a:cubicBezTo>
                <a:cubicBezTo>
                  <a:pt x="1838" y="1490"/>
                  <a:pt x="1838" y="1490"/>
                  <a:pt x="1838" y="1490"/>
                </a:cubicBezTo>
                <a:cubicBezTo>
                  <a:pt x="1838" y="1385"/>
                  <a:pt x="1904" y="1311"/>
                  <a:pt x="1999" y="1311"/>
                </a:cubicBezTo>
                <a:cubicBezTo>
                  <a:pt x="2026" y="1311"/>
                  <a:pt x="2054" y="1317"/>
                  <a:pt x="2082" y="1329"/>
                </a:cubicBezTo>
                <a:cubicBezTo>
                  <a:pt x="2084" y="1330"/>
                  <a:pt x="2084" y="1330"/>
                  <a:pt x="2084" y="1330"/>
                </a:cubicBezTo>
                <a:cubicBezTo>
                  <a:pt x="2121" y="1346"/>
                  <a:pt x="2176" y="1367"/>
                  <a:pt x="2223" y="1380"/>
                </a:cubicBezTo>
                <a:cubicBezTo>
                  <a:pt x="2251" y="1388"/>
                  <a:pt x="2276" y="1393"/>
                  <a:pt x="2294" y="1393"/>
                </a:cubicBezTo>
                <a:cubicBezTo>
                  <a:pt x="2334" y="1393"/>
                  <a:pt x="2373" y="1382"/>
                  <a:pt x="2406" y="1362"/>
                </a:cubicBezTo>
                <a:cubicBezTo>
                  <a:pt x="2409" y="1360"/>
                  <a:pt x="2412" y="1358"/>
                  <a:pt x="2415" y="1356"/>
                </a:cubicBezTo>
                <a:cubicBezTo>
                  <a:pt x="2475" y="1316"/>
                  <a:pt x="2511" y="1249"/>
                  <a:pt x="2511" y="1176"/>
                </a:cubicBezTo>
                <a:cubicBezTo>
                  <a:pt x="2511" y="1149"/>
                  <a:pt x="2505" y="1123"/>
                  <a:pt x="2496" y="1098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8" name="Freeform 9">
            <a:extLst>
              <a:ext uri="{FF2B5EF4-FFF2-40B4-BE49-F238E27FC236}">
                <a16:creationId xmlns:a16="http://schemas.microsoft.com/office/drawing/2014/main" id="{85961515-4CF0-4BF4-9D65-94207B8C85F7}"/>
              </a:ext>
            </a:extLst>
          </p:cNvPr>
          <p:cNvSpPr>
            <a:spLocks/>
          </p:cNvSpPr>
          <p:nvPr/>
        </p:nvSpPr>
        <p:spPr bwMode="auto">
          <a:xfrm>
            <a:off x="4446588" y="1736725"/>
            <a:ext cx="1603375" cy="2471738"/>
          </a:xfrm>
          <a:custGeom>
            <a:avLst/>
            <a:gdLst>
              <a:gd name="T0" fmla="*/ 1856 w 1883"/>
              <a:gd name="T1" fmla="*/ 1302 h 2907"/>
              <a:gd name="T2" fmla="*/ 1786 w 1883"/>
              <a:gd name="T3" fmla="*/ 1305 h 2907"/>
              <a:gd name="T4" fmla="*/ 1532 w 1883"/>
              <a:gd name="T5" fmla="*/ 1377 h 2907"/>
              <a:gd name="T6" fmla="*/ 1209 w 1883"/>
              <a:gd name="T7" fmla="*/ 1053 h 2907"/>
              <a:gd name="T8" fmla="*/ 1532 w 1883"/>
              <a:gd name="T9" fmla="*/ 730 h 2907"/>
              <a:gd name="T10" fmla="*/ 1786 w 1883"/>
              <a:gd name="T11" fmla="*/ 802 h 2907"/>
              <a:gd name="T12" fmla="*/ 1856 w 1883"/>
              <a:gd name="T13" fmla="*/ 805 h 2907"/>
              <a:gd name="T14" fmla="*/ 1882 w 1883"/>
              <a:gd name="T15" fmla="*/ 739 h 2907"/>
              <a:gd name="T16" fmla="*/ 1882 w 1883"/>
              <a:gd name="T17" fmla="*/ 309 h 2907"/>
              <a:gd name="T18" fmla="*/ 1883 w 1883"/>
              <a:gd name="T19" fmla="*/ 0 h 2907"/>
              <a:gd name="T20" fmla="*/ 1426 w 1883"/>
              <a:gd name="T21" fmla="*/ 68 h 2907"/>
              <a:gd name="T22" fmla="*/ 0 w 1883"/>
              <a:gd name="T23" fmla="*/ 1936 h 2907"/>
              <a:gd name="T24" fmla="*/ 24 w 1883"/>
              <a:gd name="T25" fmla="*/ 2234 h 2907"/>
              <a:gd name="T26" fmla="*/ 392 w 1883"/>
              <a:gd name="T27" fmla="*/ 2234 h 2907"/>
              <a:gd name="T28" fmla="*/ 571 w 1883"/>
              <a:gd name="T29" fmla="*/ 2395 h 2907"/>
              <a:gd name="T30" fmla="*/ 553 w 1883"/>
              <a:gd name="T31" fmla="*/ 2478 h 2907"/>
              <a:gd name="T32" fmla="*/ 552 w 1883"/>
              <a:gd name="T33" fmla="*/ 2481 h 2907"/>
              <a:gd name="T34" fmla="*/ 489 w 1883"/>
              <a:gd name="T35" fmla="*/ 2690 h 2907"/>
              <a:gd name="T36" fmla="*/ 520 w 1883"/>
              <a:gd name="T37" fmla="*/ 2802 h 2907"/>
              <a:gd name="T38" fmla="*/ 526 w 1883"/>
              <a:gd name="T39" fmla="*/ 2811 h 2907"/>
              <a:gd name="T40" fmla="*/ 706 w 1883"/>
              <a:gd name="T41" fmla="*/ 2907 h 2907"/>
              <a:gd name="T42" fmla="*/ 885 w 1883"/>
              <a:gd name="T43" fmla="*/ 2811 h 2907"/>
              <a:gd name="T44" fmla="*/ 891 w 1883"/>
              <a:gd name="T45" fmla="*/ 2803 h 2907"/>
              <a:gd name="T46" fmla="*/ 922 w 1883"/>
              <a:gd name="T47" fmla="*/ 2690 h 2907"/>
              <a:gd name="T48" fmla="*/ 859 w 1883"/>
              <a:gd name="T49" fmla="*/ 2481 h 2907"/>
              <a:gd name="T50" fmla="*/ 859 w 1883"/>
              <a:gd name="T51" fmla="*/ 2479 h 2907"/>
              <a:gd name="T52" fmla="*/ 840 w 1883"/>
              <a:gd name="T53" fmla="*/ 2395 h 2907"/>
              <a:gd name="T54" fmla="*/ 1020 w 1883"/>
              <a:gd name="T55" fmla="*/ 2234 h 2907"/>
              <a:gd name="T56" fmla="*/ 1882 w 1883"/>
              <a:gd name="T57" fmla="*/ 2234 h 2907"/>
              <a:gd name="T58" fmla="*/ 1882 w 1883"/>
              <a:gd name="T59" fmla="*/ 1368 h 2907"/>
              <a:gd name="T60" fmla="*/ 1856 w 1883"/>
              <a:gd name="T61" fmla="*/ 1302 h 290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1883" h="2907">
                <a:moveTo>
                  <a:pt x="1856" y="1302"/>
                </a:moveTo>
                <a:cubicBezTo>
                  <a:pt x="1839" y="1291"/>
                  <a:pt x="1814" y="1292"/>
                  <a:pt x="1786" y="1305"/>
                </a:cubicBezTo>
                <a:cubicBezTo>
                  <a:pt x="1769" y="1312"/>
                  <a:pt x="1618" y="1377"/>
                  <a:pt x="1532" y="1377"/>
                </a:cubicBezTo>
                <a:cubicBezTo>
                  <a:pt x="1354" y="1377"/>
                  <a:pt x="1209" y="1232"/>
                  <a:pt x="1209" y="1053"/>
                </a:cubicBezTo>
                <a:cubicBezTo>
                  <a:pt x="1209" y="875"/>
                  <a:pt x="1354" y="730"/>
                  <a:pt x="1532" y="730"/>
                </a:cubicBezTo>
                <a:cubicBezTo>
                  <a:pt x="1618" y="730"/>
                  <a:pt x="1769" y="795"/>
                  <a:pt x="1786" y="802"/>
                </a:cubicBezTo>
                <a:cubicBezTo>
                  <a:pt x="1814" y="815"/>
                  <a:pt x="1839" y="816"/>
                  <a:pt x="1856" y="805"/>
                </a:cubicBezTo>
                <a:cubicBezTo>
                  <a:pt x="1873" y="794"/>
                  <a:pt x="1882" y="770"/>
                  <a:pt x="1882" y="739"/>
                </a:cubicBezTo>
                <a:cubicBezTo>
                  <a:pt x="1882" y="309"/>
                  <a:pt x="1882" y="309"/>
                  <a:pt x="1882" y="309"/>
                </a:cubicBezTo>
                <a:cubicBezTo>
                  <a:pt x="1883" y="0"/>
                  <a:pt x="1883" y="0"/>
                  <a:pt x="1883" y="0"/>
                </a:cubicBezTo>
                <a:cubicBezTo>
                  <a:pt x="1725" y="5"/>
                  <a:pt x="1572" y="28"/>
                  <a:pt x="1426" y="68"/>
                </a:cubicBezTo>
                <a:cubicBezTo>
                  <a:pt x="604" y="293"/>
                  <a:pt x="0" y="1044"/>
                  <a:pt x="0" y="1936"/>
                </a:cubicBezTo>
                <a:cubicBezTo>
                  <a:pt x="0" y="2038"/>
                  <a:pt x="9" y="2137"/>
                  <a:pt x="24" y="2234"/>
                </a:cubicBezTo>
                <a:cubicBezTo>
                  <a:pt x="392" y="2234"/>
                  <a:pt x="392" y="2234"/>
                  <a:pt x="392" y="2234"/>
                </a:cubicBezTo>
                <a:cubicBezTo>
                  <a:pt x="497" y="2234"/>
                  <a:pt x="571" y="2300"/>
                  <a:pt x="571" y="2395"/>
                </a:cubicBezTo>
                <a:cubicBezTo>
                  <a:pt x="571" y="2422"/>
                  <a:pt x="565" y="2450"/>
                  <a:pt x="553" y="2478"/>
                </a:cubicBezTo>
                <a:cubicBezTo>
                  <a:pt x="552" y="2481"/>
                  <a:pt x="552" y="2481"/>
                  <a:pt x="552" y="2481"/>
                </a:cubicBezTo>
                <a:cubicBezTo>
                  <a:pt x="527" y="2539"/>
                  <a:pt x="489" y="2643"/>
                  <a:pt x="489" y="2690"/>
                </a:cubicBezTo>
                <a:cubicBezTo>
                  <a:pt x="489" y="2730"/>
                  <a:pt x="500" y="2769"/>
                  <a:pt x="520" y="2802"/>
                </a:cubicBezTo>
                <a:cubicBezTo>
                  <a:pt x="522" y="2805"/>
                  <a:pt x="524" y="2808"/>
                  <a:pt x="526" y="2811"/>
                </a:cubicBezTo>
                <a:cubicBezTo>
                  <a:pt x="566" y="2871"/>
                  <a:pt x="633" y="2907"/>
                  <a:pt x="706" y="2907"/>
                </a:cubicBezTo>
                <a:cubicBezTo>
                  <a:pt x="778" y="2907"/>
                  <a:pt x="845" y="2871"/>
                  <a:pt x="885" y="2811"/>
                </a:cubicBezTo>
                <a:cubicBezTo>
                  <a:pt x="887" y="2808"/>
                  <a:pt x="889" y="2806"/>
                  <a:pt x="891" y="2803"/>
                </a:cubicBezTo>
                <a:cubicBezTo>
                  <a:pt x="912" y="2769"/>
                  <a:pt x="922" y="2730"/>
                  <a:pt x="922" y="2690"/>
                </a:cubicBezTo>
                <a:cubicBezTo>
                  <a:pt x="922" y="2643"/>
                  <a:pt x="885" y="2539"/>
                  <a:pt x="859" y="2481"/>
                </a:cubicBezTo>
                <a:cubicBezTo>
                  <a:pt x="859" y="2479"/>
                  <a:pt x="859" y="2479"/>
                  <a:pt x="859" y="2479"/>
                </a:cubicBezTo>
                <a:cubicBezTo>
                  <a:pt x="846" y="2451"/>
                  <a:pt x="840" y="2422"/>
                  <a:pt x="840" y="2395"/>
                </a:cubicBezTo>
                <a:cubicBezTo>
                  <a:pt x="840" y="2300"/>
                  <a:pt x="914" y="2234"/>
                  <a:pt x="1020" y="2234"/>
                </a:cubicBezTo>
                <a:cubicBezTo>
                  <a:pt x="1882" y="2234"/>
                  <a:pt x="1882" y="2234"/>
                  <a:pt x="1882" y="2234"/>
                </a:cubicBezTo>
                <a:cubicBezTo>
                  <a:pt x="1882" y="1368"/>
                  <a:pt x="1882" y="1368"/>
                  <a:pt x="1882" y="1368"/>
                </a:cubicBezTo>
                <a:cubicBezTo>
                  <a:pt x="1882" y="1337"/>
                  <a:pt x="1873" y="1313"/>
                  <a:pt x="1856" y="130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9" name="Freeform 10">
            <a:extLst>
              <a:ext uri="{FF2B5EF4-FFF2-40B4-BE49-F238E27FC236}">
                <a16:creationId xmlns:a16="http://schemas.microsoft.com/office/drawing/2014/main" id="{BA18FC22-D26D-47D9-8FE5-A209E7BA9A64}"/>
              </a:ext>
            </a:extLst>
          </p:cNvPr>
          <p:cNvSpPr>
            <a:spLocks/>
          </p:cNvSpPr>
          <p:nvPr/>
        </p:nvSpPr>
        <p:spPr bwMode="auto">
          <a:xfrm>
            <a:off x="5570538" y="1736725"/>
            <a:ext cx="2174875" cy="1898650"/>
          </a:xfrm>
          <a:custGeom>
            <a:avLst/>
            <a:gdLst>
              <a:gd name="T0" fmla="*/ 673 w 2555"/>
              <a:gd name="T1" fmla="*/ 0 h 2234"/>
              <a:gd name="T2" fmla="*/ 673 w 2555"/>
              <a:gd name="T3" fmla="*/ 382 h 2234"/>
              <a:gd name="T4" fmla="*/ 673 w 2555"/>
              <a:gd name="T5" fmla="*/ 743 h 2234"/>
              <a:gd name="T6" fmla="*/ 512 w 2555"/>
              <a:gd name="T7" fmla="*/ 922 h 2234"/>
              <a:gd name="T8" fmla="*/ 428 w 2555"/>
              <a:gd name="T9" fmla="*/ 904 h 2234"/>
              <a:gd name="T10" fmla="*/ 426 w 2555"/>
              <a:gd name="T11" fmla="*/ 903 h 2234"/>
              <a:gd name="T12" fmla="*/ 216 w 2555"/>
              <a:gd name="T13" fmla="*/ 840 h 2234"/>
              <a:gd name="T14" fmla="*/ 104 w 2555"/>
              <a:gd name="T15" fmla="*/ 871 h 2234"/>
              <a:gd name="T16" fmla="*/ 95 w 2555"/>
              <a:gd name="T17" fmla="*/ 877 h 2234"/>
              <a:gd name="T18" fmla="*/ 0 w 2555"/>
              <a:gd name="T19" fmla="*/ 1057 h 2234"/>
              <a:gd name="T20" fmla="*/ 96 w 2555"/>
              <a:gd name="T21" fmla="*/ 1237 h 2234"/>
              <a:gd name="T22" fmla="*/ 104 w 2555"/>
              <a:gd name="T23" fmla="*/ 1242 h 2234"/>
              <a:gd name="T24" fmla="*/ 216 w 2555"/>
              <a:gd name="T25" fmla="*/ 1274 h 2234"/>
              <a:gd name="T26" fmla="*/ 426 w 2555"/>
              <a:gd name="T27" fmla="*/ 1211 h 2234"/>
              <a:gd name="T28" fmla="*/ 428 w 2555"/>
              <a:gd name="T29" fmla="*/ 1210 h 2234"/>
              <a:gd name="T30" fmla="*/ 512 w 2555"/>
              <a:gd name="T31" fmla="*/ 1192 h 2234"/>
              <a:gd name="T32" fmla="*/ 673 w 2555"/>
              <a:gd name="T33" fmla="*/ 1371 h 2234"/>
              <a:gd name="T34" fmla="*/ 673 w 2555"/>
              <a:gd name="T35" fmla="*/ 2234 h 2234"/>
              <a:gd name="T36" fmla="*/ 1539 w 2555"/>
              <a:gd name="T37" fmla="*/ 2233 h 2234"/>
              <a:gd name="T38" fmla="*/ 1604 w 2555"/>
              <a:gd name="T39" fmla="*/ 2207 h 2234"/>
              <a:gd name="T40" fmla="*/ 1602 w 2555"/>
              <a:gd name="T41" fmla="*/ 2137 h 2234"/>
              <a:gd name="T42" fmla="*/ 1530 w 2555"/>
              <a:gd name="T43" fmla="*/ 1884 h 2234"/>
              <a:gd name="T44" fmla="*/ 1634 w 2555"/>
              <a:gd name="T45" fmla="*/ 1646 h 2234"/>
              <a:gd name="T46" fmla="*/ 1853 w 2555"/>
              <a:gd name="T47" fmla="*/ 1560 h 2234"/>
              <a:gd name="T48" fmla="*/ 2177 w 2555"/>
              <a:gd name="T49" fmla="*/ 1884 h 2234"/>
              <a:gd name="T50" fmla="*/ 2104 w 2555"/>
              <a:gd name="T51" fmla="*/ 2137 h 2234"/>
              <a:gd name="T52" fmla="*/ 2102 w 2555"/>
              <a:gd name="T53" fmla="*/ 2207 h 2234"/>
              <a:gd name="T54" fmla="*/ 2167 w 2555"/>
              <a:gd name="T55" fmla="*/ 2233 h 2234"/>
              <a:gd name="T56" fmla="*/ 2531 w 2555"/>
              <a:gd name="T57" fmla="*/ 2234 h 2234"/>
              <a:gd name="T58" fmla="*/ 2555 w 2555"/>
              <a:gd name="T59" fmla="*/ 1936 h 2234"/>
              <a:gd name="T60" fmla="*/ 673 w 2555"/>
              <a:gd name="T61" fmla="*/ 0 h 223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555" h="2234">
                <a:moveTo>
                  <a:pt x="673" y="0"/>
                </a:moveTo>
                <a:cubicBezTo>
                  <a:pt x="673" y="382"/>
                  <a:pt x="673" y="382"/>
                  <a:pt x="673" y="382"/>
                </a:cubicBezTo>
                <a:cubicBezTo>
                  <a:pt x="673" y="743"/>
                  <a:pt x="673" y="743"/>
                  <a:pt x="673" y="743"/>
                </a:cubicBezTo>
                <a:cubicBezTo>
                  <a:pt x="673" y="849"/>
                  <a:pt x="606" y="922"/>
                  <a:pt x="512" y="922"/>
                </a:cubicBezTo>
                <a:cubicBezTo>
                  <a:pt x="484" y="922"/>
                  <a:pt x="457" y="916"/>
                  <a:pt x="428" y="904"/>
                </a:cubicBezTo>
                <a:cubicBezTo>
                  <a:pt x="426" y="903"/>
                  <a:pt x="426" y="903"/>
                  <a:pt x="426" y="903"/>
                </a:cubicBezTo>
                <a:cubicBezTo>
                  <a:pt x="368" y="878"/>
                  <a:pt x="264" y="840"/>
                  <a:pt x="216" y="840"/>
                </a:cubicBezTo>
                <a:cubicBezTo>
                  <a:pt x="177" y="840"/>
                  <a:pt x="138" y="851"/>
                  <a:pt x="104" y="871"/>
                </a:cubicBezTo>
                <a:cubicBezTo>
                  <a:pt x="101" y="873"/>
                  <a:pt x="98" y="875"/>
                  <a:pt x="95" y="877"/>
                </a:cubicBezTo>
                <a:cubicBezTo>
                  <a:pt x="36" y="918"/>
                  <a:pt x="0" y="985"/>
                  <a:pt x="0" y="1057"/>
                </a:cubicBezTo>
                <a:cubicBezTo>
                  <a:pt x="0" y="1129"/>
                  <a:pt x="36" y="1196"/>
                  <a:pt x="96" y="1237"/>
                </a:cubicBezTo>
                <a:cubicBezTo>
                  <a:pt x="98" y="1239"/>
                  <a:pt x="101" y="1241"/>
                  <a:pt x="104" y="1242"/>
                </a:cubicBezTo>
                <a:cubicBezTo>
                  <a:pt x="138" y="1263"/>
                  <a:pt x="177" y="1274"/>
                  <a:pt x="216" y="1274"/>
                </a:cubicBezTo>
                <a:cubicBezTo>
                  <a:pt x="264" y="1274"/>
                  <a:pt x="368" y="1236"/>
                  <a:pt x="426" y="1211"/>
                </a:cubicBezTo>
                <a:cubicBezTo>
                  <a:pt x="428" y="1210"/>
                  <a:pt x="428" y="1210"/>
                  <a:pt x="428" y="1210"/>
                </a:cubicBezTo>
                <a:cubicBezTo>
                  <a:pt x="456" y="1198"/>
                  <a:pt x="484" y="1192"/>
                  <a:pt x="512" y="1192"/>
                </a:cubicBezTo>
                <a:cubicBezTo>
                  <a:pt x="606" y="1192"/>
                  <a:pt x="673" y="1265"/>
                  <a:pt x="673" y="1371"/>
                </a:cubicBezTo>
                <a:cubicBezTo>
                  <a:pt x="673" y="2234"/>
                  <a:pt x="673" y="2234"/>
                  <a:pt x="673" y="2234"/>
                </a:cubicBezTo>
                <a:cubicBezTo>
                  <a:pt x="1539" y="2233"/>
                  <a:pt x="1539" y="2233"/>
                  <a:pt x="1539" y="2233"/>
                </a:cubicBezTo>
                <a:cubicBezTo>
                  <a:pt x="1570" y="2233"/>
                  <a:pt x="1593" y="2224"/>
                  <a:pt x="1604" y="2207"/>
                </a:cubicBezTo>
                <a:cubicBezTo>
                  <a:pt x="1615" y="2190"/>
                  <a:pt x="1615" y="2165"/>
                  <a:pt x="1602" y="2137"/>
                </a:cubicBezTo>
                <a:cubicBezTo>
                  <a:pt x="1595" y="2120"/>
                  <a:pt x="1530" y="1970"/>
                  <a:pt x="1530" y="1884"/>
                </a:cubicBezTo>
                <a:cubicBezTo>
                  <a:pt x="1530" y="1790"/>
                  <a:pt x="1570" y="1706"/>
                  <a:pt x="1634" y="1646"/>
                </a:cubicBezTo>
                <a:cubicBezTo>
                  <a:pt x="1692" y="1593"/>
                  <a:pt x="1769" y="1560"/>
                  <a:pt x="1853" y="1560"/>
                </a:cubicBezTo>
                <a:cubicBezTo>
                  <a:pt x="2032" y="1560"/>
                  <a:pt x="2177" y="1705"/>
                  <a:pt x="2177" y="1884"/>
                </a:cubicBezTo>
                <a:cubicBezTo>
                  <a:pt x="2177" y="1970"/>
                  <a:pt x="2112" y="2120"/>
                  <a:pt x="2104" y="2137"/>
                </a:cubicBezTo>
                <a:cubicBezTo>
                  <a:pt x="2092" y="2165"/>
                  <a:pt x="2091" y="2190"/>
                  <a:pt x="2102" y="2207"/>
                </a:cubicBezTo>
                <a:cubicBezTo>
                  <a:pt x="2113" y="2224"/>
                  <a:pt x="2136" y="2233"/>
                  <a:pt x="2167" y="2233"/>
                </a:cubicBezTo>
                <a:cubicBezTo>
                  <a:pt x="2531" y="2234"/>
                  <a:pt x="2531" y="2234"/>
                  <a:pt x="2531" y="2234"/>
                </a:cubicBezTo>
                <a:cubicBezTo>
                  <a:pt x="2547" y="2137"/>
                  <a:pt x="2555" y="2038"/>
                  <a:pt x="2555" y="1936"/>
                </a:cubicBezTo>
                <a:cubicBezTo>
                  <a:pt x="2555" y="885"/>
                  <a:pt x="1717" y="30"/>
                  <a:pt x="673" y="0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49AF422B-7F58-4D16-9B0B-29F947A00E14}"/>
              </a:ext>
            </a:extLst>
          </p:cNvPr>
          <p:cNvGrpSpPr/>
          <p:nvPr/>
        </p:nvGrpSpPr>
        <p:grpSpPr>
          <a:xfrm>
            <a:off x="3768951" y="2084655"/>
            <a:ext cx="848769" cy="403198"/>
            <a:chOff x="3321130" y="2095999"/>
            <a:chExt cx="1139883" cy="541487"/>
          </a:xfrm>
        </p:grpSpPr>
        <p:cxnSp>
          <p:nvCxnSpPr>
            <p:cNvPr id="11" name="Straight Connector 10">
              <a:extLst>
                <a:ext uri="{FF2B5EF4-FFF2-40B4-BE49-F238E27FC236}">
                  <a16:creationId xmlns:a16="http://schemas.microsoft.com/office/drawing/2014/main" id="{090A18E5-2F61-4B67-8950-723BF2524158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3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2" name="Straight Arrow Connector 11">
              <a:extLst>
                <a:ext uri="{FF2B5EF4-FFF2-40B4-BE49-F238E27FC236}">
                  <a16:creationId xmlns:a16="http://schemas.microsoft.com/office/drawing/2014/main" id="{DC2BCFAA-14EB-4A83-B8F9-A0AA8600484C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3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3" name="Group 12">
            <a:extLst>
              <a:ext uri="{FF2B5EF4-FFF2-40B4-BE49-F238E27FC236}">
                <a16:creationId xmlns:a16="http://schemas.microsoft.com/office/drawing/2014/main" id="{42D3E260-CB4F-4BA9-8D48-E746E262B6D8}"/>
              </a:ext>
            </a:extLst>
          </p:cNvPr>
          <p:cNvGrpSpPr/>
          <p:nvPr/>
        </p:nvGrpSpPr>
        <p:grpSpPr>
          <a:xfrm rot="10800000" flipH="1">
            <a:off x="3768950" y="4571092"/>
            <a:ext cx="1039270" cy="593699"/>
            <a:chOff x="3321130" y="2095999"/>
            <a:chExt cx="1395723" cy="797329"/>
          </a:xfrm>
        </p:grpSpPr>
        <p:cxnSp>
          <p:nvCxnSpPr>
            <p:cNvPr id="14" name="Straight Connector 13">
              <a:extLst>
                <a:ext uri="{FF2B5EF4-FFF2-40B4-BE49-F238E27FC236}">
                  <a16:creationId xmlns:a16="http://schemas.microsoft.com/office/drawing/2014/main" id="{979F0312-FDF4-418B-B8AA-DC5293A93440}"/>
                </a:ext>
              </a:extLst>
            </p:cNvPr>
            <p:cNvCxnSpPr/>
            <p:nvPr/>
          </p:nvCxnSpPr>
          <p:spPr>
            <a:xfrm rot="10800000">
              <a:off x="3919527" y="2095999"/>
              <a:ext cx="797326" cy="797329"/>
            </a:xfrm>
            <a:prstGeom prst="line">
              <a:avLst/>
            </a:prstGeom>
            <a:ln w="19050">
              <a:solidFill>
                <a:schemeClr val="accent4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Straight Arrow Connector 14">
              <a:extLst>
                <a:ext uri="{FF2B5EF4-FFF2-40B4-BE49-F238E27FC236}">
                  <a16:creationId xmlns:a16="http://schemas.microsoft.com/office/drawing/2014/main" id="{7BA93C4B-2F5A-4CFC-A7FA-1DFDD1467990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4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6" name="Group 15">
            <a:extLst>
              <a:ext uri="{FF2B5EF4-FFF2-40B4-BE49-F238E27FC236}">
                <a16:creationId xmlns:a16="http://schemas.microsoft.com/office/drawing/2014/main" id="{20A4763F-C10E-494C-9A75-FD112DB0CF3E}"/>
              </a:ext>
            </a:extLst>
          </p:cNvPr>
          <p:cNvGrpSpPr/>
          <p:nvPr/>
        </p:nvGrpSpPr>
        <p:grpSpPr>
          <a:xfrm flipH="1">
            <a:off x="7568249" y="2082608"/>
            <a:ext cx="848769" cy="403198"/>
            <a:chOff x="3321130" y="2095999"/>
            <a:chExt cx="1139883" cy="541487"/>
          </a:xfrm>
        </p:grpSpPr>
        <p:cxnSp>
          <p:nvCxnSpPr>
            <p:cNvPr id="17" name="Straight Connector 16">
              <a:extLst>
                <a:ext uri="{FF2B5EF4-FFF2-40B4-BE49-F238E27FC236}">
                  <a16:creationId xmlns:a16="http://schemas.microsoft.com/office/drawing/2014/main" id="{8BACF50B-61AB-4397-90BC-36B2ED0917AC}"/>
                </a:ext>
              </a:extLst>
            </p:cNvPr>
            <p:cNvCxnSpPr/>
            <p:nvPr/>
          </p:nvCxnSpPr>
          <p:spPr>
            <a:xfrm flipH="1" flipV="1">
              <a:off x="3919526" y="2096000"/>
              <a:ext cx="541487" cy="541486"/>
            </a:xfrm>
            <a:prstGeom prst="line">
              <a:avLst/>
            </a:prstGeom>
            <a:ln w="19050">
              <a:solidFill>
                <a:schemeClr val="accent2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8" name="Straight Arrow Connector 17">
              <a:extLst>
                <a:ext uri="{FF2B5EF4-FFF2-40B4-BE49-F238E27FC236}">
                  <a16:creationId xmlns:a16="http://schemas.microsoft.com/office/drawing/2014/main" id="{713B453E-E475-4278-959B-A3204A5E4A07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2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grpSp>
        <p:nvGrpSpPr>
          <p:cNvPr id="19" name="Group 18">
            <a:extLst>
              <a:ext uri="{FF2B5EF4-FFF2-40B4-BE49-F238E27FC236}">
                <a16:creationId xmlns:a16="http://schemas.microsoft.com/office/drawing/2014/main" id="{E70B2AE1-4E78-49B2-B5EB-E7F420C585EF}"/>
              </a:ext>
            </a:extLst>
          </p:cNvPr>
          <p:cNvGrpSpPr/>
          <p:nvPr/>
        </p:nvGrpSpPr>
        <p:grpSpPr>
          <a:xfrm rot="10800000">
            <a:off x="7379796" y="4571092"/>
            <a:ext cx="1037223" cy="591652"/>
            <a:chOff x="3321130" y="2095999"/>
            <a:chExt cx="1392974" cy="794580"/>
          </a:xfrm>
        </p:grpSpPr>
        <p:cxnSp>
          <p:nvCxnSpPr>
            <p:cNvPr id="20" name="Straight Connector 19">
              <a:extLst>
                <a:ext uri="{FF2B5EF4-FFF2-40B4-BE49-F238E27FC236}">
                  <a16:creationId xmlns:a16="http://schemas.microsoft.com/office/drawing/2014/main" id="{FEBF0480-19D7-4922-A46A-573E4C2A4A14}"/>
                </a:ext>
              </a:extLst>
            </p:cNvPr>
            <p:cNvCxnSpPr/>
            <p:nvPr/>
          </p:nvCxnSpPr>
          <p:spPr>
            <a:xfrm rot="10800000">
              <a:off x="3919526" y="2095999"/>
              <a:ext cx="794578" cy="794580"/>
            </a:xfrm>
            <a:prstGeom prst="line">
              <a:avLst/>
            </a:prstGeom>
            <a:ln w="19050">
              <a:solidFill>
                <a:schemeClr val="accent1"/>
              </a:solidFill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1" name="Straight Arrow Connector 20">
              <a:extLst>
                <a:ext uri="{FF2B5EF4-FFF2-40B4-BE49-F238E27FC236}">
                  <a16:creationId xmlns:a16="http://schemas.microsoft.com/office/drawing/2014/main" id="{BD4C6E6D-B0FE-4C6C-A7B5-BE104016C65F}"/>
                </a:ext>
              </a:extLst>
            </p:cNvPr>
            <p:cNvCxnSpPr/>
            <p:nvPr/>
          </p:nvCxnSpPr>
          <p:spPr>
            <a:xfrm flipH="1">
              <a:off x="3321130" y="2095999"/>
              <a:ext cx="599260" cy="0"/>
            </a:xfrm>
            <a:prstGeom prst="straightConnector1">
              <a:avLst/>
            </a:prstGeom>
            <a:ln w="19050">
              <a:solidFill>
                <a:schemeClr val="accent1"/>
              </a:solidFill>
              <a:tailEnd type="oval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2" name="Title 1">
            <a:extLst>
              <a:ext uri="{FF2B5EF4-FFF2-40B4-BE49-F238E27FC236}">
                <a16:creationId xmlns:a16="http://schemas.microsoft.com/office/drawing/2014/main" id="{B48F61A6-B0F4-485C-92A3-A9428F7D2DAF}"/>
              </a:ext>
            </a:extLst>
          </p:cNvPr>
          <p:cNvSpPr txBox="1"/>
          <p:nvPr/>
        </p:nvSpPr>
        <p:spPr>
          <a:xfrm>
            <a:off x="9000292" y="1771610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3" name="Details 1">
            <a:extLst>
              <a:ext uri="{FF2B5EF4-FFF2-40B4-BE49-F238E27FC236}">
                <a16:creationId xmlns:a16="http://schemas.microsoft.com/office/drawing/2014/main" id="{D586D5A0-7738-4698-A015-994E78EDA703}"/>
              </a:ext>
            </a:extLst>
          </p:cNvPr>
          <p:cNvSpPr txBox="1"/>
          <p:nvPr/>
        </p:nvSpPr>
        <p:spPr>
          <a:xfrm>
            <a:off x="9000292" y="1986979"/>
            <a:ext cx="2696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4" name="Title 1">
            <a:extLst>
              <a:ext uri="{FF2B5EF4-FFF2-40B4-BE49-F238E27FC236}">
                <a16:creationId xmlns:a16="http://schemas.microsoft.com/office/drawing/2014/main" id="{8D8F0876-0904-42A6-9FDE-4ECB1E804AD6}"/>
              </a:ext>
            </a:extLst>
          </p:cNvPr>
          <p:cNvSpPr txBox="1"/>
          <p:nvPr/>
        </p:nvSpPr>
        <p:spPr>
          <a:xfrm>
            <a:off x="568400" y="1809340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5" name="Details 1">
            <a:extLst>
              <a:ext uri="{FF2B5EF4-FFF2-40B4-BE49-F238E27FC236}">
                <a16:creationId xmlns:a16="http://schemas.microsoft.com/office/drawing/2014/main" id="{15017515-67F7-44DB-835F-76C3E6770373}"/>
              </a:ext>
            </a:extLst>
          </p:cNvPr>
          <p:cNvSpPr txBox="1"/>
          <p:nvPr/>
        </p:nvSpPr>
        <p:spPr>
          <a:xfrm>
            <a:off x="746760" y="2024709"/>
            <a:ext cx="2447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6" name="Title 1">
            <a:extLst>
              <a:ext uri="{FF2B5EF4-FFF2-40B4-BE49-F238E27FC236}">
                <a16:creationId xmlns:a16="http://schemas.microsoft.com/office/drawing/2014/main" id="{8A74F3AC-DF2E-4FBF-9AE2-DD26C52EE15D}"/>
              </a:ext>
            </a:extLst>
          </p:cNvPr>
          <p:cNvSpPr txBox="1"/>
          <p:nvPr/>
        </p:nvSpPr>
        <p:spPr>
          <a:xfrm>
            <a:off x="9000292" y="4847557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7" name="Details 1">
            <a:extLst>
              <a:ext uri="{FF2B5EF4-FFF2-40B4-BE49-F238E27FC236}">
                <a16:creationId xmlns:a16="http://schemas.microsoft.com/office/drawing/2014/main" id="{74168476-DE48-4FEB-85C4-0619CA596FBA}"/>
              </a:ext>
            </a:extLst>
          </p:cNvPr>
          <p:cNvSpPr txBox="1"/>
          <p:nvPr/>
        </p:nvSpPr>
        <p:spPr>
          <a:xfrm>
            <a:off x="9000292" y="5062925"/>
            <a:ext cx="2696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8" name="Title 1">
            <a:extLst>
              <a:ext uri="{FF2B5EF4-FFF2-40B4-BE49-F238E27FC236}">
                <a16:creationId xmlns:a16="http://schemas.microsoft.com/office/drawing/2014/main" id="{0BF3710E-1BDB-4862-BCE1-1AB9F0992812}"/>
              </a:ext>
            </a:extLst>
          </p:cNvPr>
          <p:cNvSpPr txBox="1"/>
          <p:nvPr/>
        </p:nvSpPr>
        <p:spPr>
          <a:xfrm>
            <a:off x="568400" y="4847557"/>
            <a:ext cx="2625749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/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29" name="Details 1">
            <a:extLst>
              <a:ext uri="{FF2B5EF4-FFF2-40B4-BE49-F238E27FC236}">
                <a16:creationId xmlns:a16="http://schemas.microsoft.com/office/drawing/2014/main" id="{4C4F5230-26DF-4B53-B2C9-B4B7AC727EE9}"/>
              </a:ext>
            </a:extLst>
          </p:cNvPr>
          <p:cNvSpPr txBox="1"/>
          <p:nvPr/>
        </p:nvSpPr>
        <p:spPr>
          <a:xfrm>
            <a:off x="746760" y="5062925"/>
            <a:ext cx="2447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30" name="TextBox 29">
            <a:extLst>
              <a:ext uri="{FF2B5EF4-FFF2-40B4-BE49-F238E27FC236}">
                <a16:creationId xmlns:a16="http://schemas.microsoft.com/office/drawing/2014/main" id="{0F64A701-868A-4411-9680-DBE57A1B1316}"/>
              </a:ext>
            </a:extLst>
          </p:cNvPr>
          <p:cNvSpPr txBox="1"/>
          <p:nvPr/>
        </p:nvSpPr>
        <p:spPr>
          <a:xfrm>
            <a:off x="4739161" y="2924327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25%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1" name="TextBox 30">
            <a:extLst>
              <a:ext uri="{FF2B5EF4-FFF2-40B4-BE49-F238E27FC236}">
                <a16:creationId xmlns:a16="http://schemas.microsoft.com/office/drawing/2014/main" id="{668EC947-2030-4CDA-903A-94BC29233654}"/>
              </a:ext>
            </a:extLst>
          </p:cNvPr>
          <p:cNvSpPr txBox="1"/>
          <p:nvPr/>
        </p:nvSpPr>
        <p:spPr>
          <a:xfrm>
            <a:off x="6323989" y="2374661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25%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2" name="TextBox 31">
            <a:extLst>
              <a:ext uri="{FF2B5EF4-FFF2-40B4-BE49-F238E27FC236}">
                <a16:creationId xmlns:a16="http://schemas.microsoft.com/office/drawing/2014/main" id="{6FDEB6C9-93DF-442E-B475-942B845B60B1}"/>
              </a:ext>
            </a:extLst>
          </p:cNvPr>
          <p:cNvSpPr txBox="1"/>
          <p:nvPr/>
        </p:nvSpPr>
        <p:spPr>
          <a:xfrm>
            <a:off x="6348887" y="3833477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25%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3" name="TextBox 32">
            <a:extLst>
              <a:ext uri="{FF2B5EF4-FFF2-40B4-BE49-F238E27FC236}">
                <a16:creationId xmlns:a16="http://schemas.microsoft.com/office/drawing/2014/main" id="{2386B4FB-93C5-4A56-B55E-FAD00092DBD4}"/>
              </a:ext>
            </a:extLst>
          </p:cNvPr>
          <p:cNvSpPr txBox="1"/>
          <p:nvPr/>
        </p:nvSpPr>
        <p:spPr>
          <a:xfrm>
            <a:off x="5069858" y="4349133"/>
            <a:ext cx="1018227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3200" b="1" dirty="0">
                <a:solidFill>
                  <a:schemeClr val="bg2"/>
                </a:solidFill>
                <a:latin typeface="+mj-lt"/>
              </a:rPr>
              <a:t>25%</a:t>
            </a:r>
            <a:endParaRPr lang="id-ID" sz="32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34" name="Freeform 113">
            <a:extLst>
              <a:ext uri="{FF2B5EF4-FFF2-40B4-BE49-F238E27FC236}">
                <a16:creationId xmlns:a16="http://schemas.microsoft.com/office/drawing/2014/main" id="{CA700AF0-789F-41F1-80B5-4CC3762DAD43}"/>
              </a:ext>
            </a:extLst>
          </p:cNvPr>
          <p:cNvSpPr>
            <a:spLocks noEditPoints="1"/>
          </p:cNvSpPr>
          <p:nvPr/>
        </p:nvSpPr>
        <p:spPr bwMode="auto">
          <a:xfrm>
            <a:off x="8594525" y="4976801"/>
            <a:ext cx="411906" cy="400024"/>
          </a:xfrm>
          <a:custGeom>
            <a:avLst/>
            <a:gdLst>
              <a:gd name="T0" fmla="*/ 94 w 132"/>
              <a:gd name="T1" fmla="*/ 0 h 128"/>
              <a:gd name="T2" fmla="*/ 56 w 132"/>
              <a:gd name="T3" fmla="*/ 27 h 128"/>
              <a:gd name="T4" fmla="*/ 55 w 132"/>
              <a:gd name="T5" fmla="*/ 27 h 128"/>
              <a:gd name="T6" fmla="*/ 14 w 132"/>
              <a:gd name="T7" fmla="*/ 69 h 128"/>
              <a:gd name="T8" fmla="*/ 1 w 132"/>
              <a:gd name="T9" fmla="*/ 110 h 128"/>
              <a:gd name="T10" fmla="*/ 14 w 132"/>
              <a:gd name="T11" fmla="*/ 128 h 128"/>
              <a:gd name="T12" fmla="*/ 53 w 132"/>
              <a:gd name="T13" fmla="*/ 118 h 128"/>
              <a:gd name="T14" fmla="*/ 120 w 132"/>
              <a:gd name="T15" fmla="*/ 53 h 128"/>
              <a:gd name="T16" fmla="*/ 64 w 132"/>
              <a:gd name="T17" fmla="*/ 95 h 128"/>
              <a:gd name="T18" fmla="*/ 99 w 132"/>
              <a:gd name="T19" fmla="*/ 47 h 128"/>
              <a:gd name="T20" fmla="*/ 95 w 132"/>
              <a:gd name="T21" fmla="*/ 67 h 128"/>
              <a:gd name="T22" fmla="*/ 64 w 132"/>
              <a:gd name="T23" fmla="*/ 98 h 128"/>
              <a:gd name="T24" fmla="*/ 59 w 132"/>
              <a:gd name="T25" fmla="*/ 81 h 128"/>
              <a:gd name="T26" fmla="*/ 46 w 132"/>
              <a:gd name="T27" fmla="*/ 68 h 128"/>
              <a:gd name="T28" fmla="*/ 92 w 132"/>
              <a:gd name="T29" fmla="*/ 36 h 128"/>
              <a:gd name="T30" fmla="*/ 59 w 132"/>
              <a:gd name="T31" fmla="*/ 81 h 128"/>
              <a:gd name="T32" fmla="*/ 30 w 132"/>
              <a:gd name="T33" fmla="*/ 64 h 128"/>
              <a:gd name="T34" fmla="*/ 80 w 132"/>
              <a:gd name="T35" fmla="*/ 29 h 128"/>
              <a:gd name="T36" fmla="*/ 17 w 132"/>
              <a:gd name="T37" fmla="*/ 119 h 128"/>
              <a:gd name="T38" fmla="*/ 8 w 132"/>
              <a:gd name="T39" fmla="*/ 114 h 128"/>
              <a:gd name="T40" fmla="*/ 13 w 132"/>
              <a:gd name="T41" fmla="*/ 96 h 128"/>
              <a:gd name="T42" fmla="*/ 32 w 132"/>
              <a:gd name="T43" fmla="*/ 116 h 128"/>
              <a:gd name="T44" fmla="*/ 35 w 132"/>
              <a:gd name="T45" fmla="*/ 115 h 128"/>
              <a:gd name="T46" fmla="*/ 14 w 132"/>
              <a:gd name="T47" fmla="*/ 92 h 128"/>
              <a:gd name="T48" fmla="*/ 19 w 132"/>
              <a:gd name="T49" fmla="*/ 75 h 128"/>
              <a:gd name="T50" fmla="*/ 52 w 132"/>
              <a:gd name="T51" fmla="*/ 110 h 128"/>
              <a:gd name="T52" fmla="*/ 35 w 132"/>
              <a:gd name="T53" fmla="*/ 115 h 128"/>
              <a:gd name="T54" fmla="*/ 108 w 132"/>
              <a:gd name="T55" fmla="*/ 54 h 128"/>
              <a:gd name="T56" fmla="*/ 98 w 132"/>
              <a:gd name="T57" fmla="*/ 30 h 128"/>
              <a:gd name="T58" fmla="*/ 81 w 132"/>
              <a:gd name="T59" fmla="*/ 13 h 128"/>
              <a:gd name="T60" fmla="*/ 112 w 132"/>
              <a:gd name="T61" fmla="*/ 16 h 128"/>
              <a:gd name="T62" fmla="*/ 115 w 132"/>
              <a:gd name="T63" fmla="*/ 47 h 1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132" h="128">
                <a:moveTo>
                  <a:pt x="118" y="10"/>
                </a:moveTo>
                <a:cubicBezTo>
                  <a:pt x="111" y="4"/>
                  <a:pt x="102" y="0"/>
                  <a:pt x="94" y="0"/>
                </a:cubicBezTo>
                <a:cubicBezTo>
                  <a:pt x="87" y="0"/>
                  <a:pt x="80" y="3"/>
                  <a:pt x="75" y="8"/>
                </a:cubicBezTo>
                <a:cubicBezTo>
                  <a:pt x="56" y="27"/>
                  <a:pt x="56" y="27"/>
                  <a:pt x="56" y="27"/>
                </a:cubicBezTo>
                <a:cubicBezTo>
                  <a:pt x="56" y="27"/>
                  <a:pt x="56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55" y="27"/>
                  <a:pt x="55" y="27"/>
                  <a:pt x="55" y="27"/>
                </a:cubicBezTo>
                <a:cubicBezTo>
                  <a:pt x="14" y="69"/>
                  <a:pt x="14" y="69"/>
                  <a:pt x="14" y="69"/>
                </a:cubicBezTo>
                <a:cubicBezTo>
                  <a:pt x="12" y="71"/>
                  <a:pt x="11" y="73"/>
                  <a:pt x="10" y="76"/>
                </a:cubicBezTo>
                <a:cubicBezTo>
                  <a:pt x="1" y="110"/>
                  <a:pt x="1" y="110"/>
                  <a:pt x="1" y="110"/>
                </a:cubicBezTo>
                <a:cubicBezTo>
                  <a:pt x="1" y="110"/>
                  <a:pt x="0" y="113"/>
                  <a:pt x="0" y="114"/>
                </a:cubicBezTo>
                <a:cubicBezTo>
                  <a:pt x="0" y="122"/>
                  <a:pt x="6" y="128"/>
                  <a:pt x="14" y="128"/>
                </a:cubicBezTo>
                <a:cubicBezTo>
                  <a:pt x="16" y="128"/>
                  <a:pt x="19" y="127"/>
                  <a:pt x="19" y="127"/>
                </a:cubicBezTo>
                <a:cubicBezTo>
                  <a:pt x="53" y="118"/>
                  <a:pt x="53" y="118"/>
                  <a:pt x="53" y="118"/>
                </a:cubicBezTo>
                <a:cubicBezTo>
                  <a:pt x="55" y="118"/>
                  <a:pt x="57" y="116"/>
                  <a:pt x="59" y="114"/>
                </a:cubicBezTo>
                <a:cubicBezTo>
                  <a:pt x="120" y="53"/>
                  <a:pt x="120" y="53"/>
                  <a:pt x="120" y="53"/>
                </a:cubicBezTo>
                <a:cubicBezTo>
                  <a:pt x="132" y="42"/>
                  <a:pt x="130" y="23"/>
                  <a:pt x="118" y="10"/>
                </a:cubicBezTo>
                <a:close/>
                <a:moveTo>
                  <a:pt x="64" y="95"/>
                </a:moveTo>
                <a:cubicBezTo>
                  <a:pt x="64" y="92"/>
                  <a:pt x="63" y="88"/>
                  <a:pt x="61" y="85"/>
                </a:cubicBezTo>
                <a:cubicBezTo>
                  <a:pt x="99" y="47"/>
                  <a:pt x="99" y="47"/>
                  <a:pt x="99" y="47"/>
                </a:cubicBezTo>
                <a:cubicBezTo>
                  <a:pt x="101" y="54"/>
                  <a:pt x="100" y="62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95" y="67"/>
                  <a:pt x="95" y="67"/>
                  <a:pt x="95" y="67"/>
                </a:cubicBezTo>
                <a:cubicBezTo>
                  <a:pt x="64" y="98"/>
                  <a:pt x="64" y="98"/>
                  <a:pt x="64" y="98"/>
                </a:cubicBezTo>
                <a:cubicBezTo>
                  <a:pt x="64" y="97"/>
                  <a:pt x="64" y="96"/>
                  <a:pt x="64" y="95"/>
                </a:cubicBezTo>
                <a:close/>
                <a:moveTo>
                  <a:pt x="59" y="81"/>
                </a:moveTo>
                <a:cubicBezTo>
                  <a:pt x="58" y="79"/>
                  <a:pt x="56" y="76"/>
                  <a:pt x="54" y="74"/>
                </a:cubicBezTo>
                <a:cubicBezTo>
                  <a:pt x="51" y="72"/>
                  <a:pt x="49" y="70"/>
                  <a:pt x="46" y="68"/>
                </a:cubicBezTo>
                <a:cubicBezTo>
                  <a:pt x="84" y="30"/>
                  <a:pt x="84" y="30"/>
                  <a:pt x="84" y="30"/>
                </a:cubicBezTo>
                <a:cubicBezTo>
                  <a:pt x="87" y="31"/>
                  <a:pt x="90" y="33"/>
                  <a:pt x="92" y="36"/>
                </a:cubicBezTo>
                <a:cubicBezTo>
                  <a:pt x="94" y="38"/>
                  <a:pt x="96" y="40"/>
                  <a:pt x="97" y="43"/>
                </a:cubicBezTo>
                <a:lnTo>
                  <a:pt x="59" y="81"/>
                </a:lnTo>
                <a:close/>
                <a:moveTo>
                  <a:pt x="42" y="66"/>
                </a:moveTo>
                <a:cubicBezTo>
                  <a:pt x="38" y="65"/>
                  <a:pt x="34" y="64"/>
                  <a:pt x="30" y="64"/>
                </a:cubicBezTo>
                <a:cubicBezTo>
                  <a:pt x="61" y="33"/>
                  <a:pt x="61" y="33"/>
                  <a:pt x="61" y="33"/>
                </a:cubicBezTo>
                <a:cubicBezTo>
                  <a:pt x="66" y="28"/>
                  <a:pt x="73" y="27"/>
                  <a:pt x="80" y="29"/>
                </a:cubicBezTo>
                <a:lnTo>
                  <a:pt x="42" y="66"/>
                </a:lnTo>
                <a:close/>
                <a:moveTo>
                  <a:pt x="17" y="119"/>
                </a:moveTo>
                <a:cubicBezTo>
                  <a:pt x="16" y="120"/>
                  <a:pt x="15" y="120"/>
                  <a:pt x="14" y="120"/>
                </a:cubicBezTo>
                <a:cubicBezTo>
                  <a:pt x="11" y="120"/>
                  <a:pt x="8" y="117"/>
                  <a:pt x="8" y="114"/>
                </a:cubicBezTo>
                <a:cubicBezTo>
                  <a:pt x="8" y="113"/>
                  <a:pt x="8" y="112"/>
                  <a:pt x="8" y="112"/>
                </a:cubicBezTo>
                <a:cubicBezTo>
                  <a:pt x="13" y="96"/>
                  <a:pt x="13" y="96"/>
                  <a:pt x="13" y="96"/>
                </a:cubicBezTo>
                <a:cubicBezTo>
                  <a:pt x="17" y="96"/>
                  <a:pt x="22" y="98"/>
                  <a:pt x="26" y="102"/>
                </a:cubicBezTo>
                <a:cubicBezTo>
                  <a:pt x="30" y="106"/>
                  <a:pt x="32" y="111"/>
                  <a:pt x="32" y="116"/>
                </a:cubicBezTo>
                <a:lnTo>
                  <a:pt x="17" y="119"/>
                </a:lnTo>
                <a:close/>
                <a:moveTo>
                  <a:pt x="35" y="115"/>
                </a:moveTo>
                <a:cubicBezTo>
                  <a:pt x="35" y="109"/>
                  <a:pt x="33" y="104"/>
                  <a:pt x="29" y="99"/>
                </a:cubicBezTo>
                <a:cubicBezTo>
                  <a:pt x="25" y="95"/>
                  <a:pt x="19" y="93"/>
                  <a:pt x="14" y="92"/>
                </a:cubicBezTo>
                <a:cubicBezTo>
                  <a:pt x="18" y="78"/>
                  <a:pt x="18" y="78"/>
                  <a:pt x="18" y="78"/>
                </a:cubicBezTo>
                <a:cubicBezTo>
                  <a:pt x="18" y="77"/>
                  <a:pt x="19" y="76"/>
                  <a:pt x="19" y="75"/>
                </a:cubicBezTo>
                <a:cubicBezTo>
                  <a:pt x="27" y="69"/>
                  <a:pt x="40" y="71"/>
                  <a:pt x="48" y="80"/>
                </a:cubicBezTo>
                <a:cubicBezTo>
                  <a:pt x="57" y="89"/>
                  <a:pt x="59" y="102"/>
                  <a:pt x="52" y="110"/>
                </a:cubicBezTo>
                <a:cubicBezTo>
                  <a:pt x="51" y="110"/>
                  <a:pt x="51" y="111"/>
                  <a:pt x="50" y="111"/>
                </a:cubicBezTo>
                <a:lnTo>
                  <a:pt x="35" y="115"/>
                </a:lnTo>
                <a:close/>
                <a:moveTo>
                  <a:pt x="115" y="47"/>
                </a:moveTo>
                <a:cubicBezTo>
                  <a:pt x="108" y="54"/>
                  <a:pt x="108" y="54"/>
                  <a:pt x="108" y="54"/>
                </a:cubicBezTo>
                <a:cubicBezTo>
                  <a:pt x="108" y="53"/>
                  <a:pt x="108" y="52"/>
                  <a:pt x="108" y="51"/>
                </a:cubicBezTo>
                <a:cubicBezTo>
                  <a:pt x="107" y="43"/>
                  <a:pt x="104" y="36"/>
                  <a:pt x="98" y="30"/>
                </a:cubicBezTo>
                <a:cubicBezTo>
                  <a:pt x="91" y="24"/>
                  <a:pt x="83" y="20"/>
                  <a:pt x="74" y="20"/>
                </a:cubicBezTo>
                <a:cubicBezTo>
                  <a:pt x="81" y="13"/>
                  <a:pt x="81" y="13"/>
                  <a:pt x="81" y="13"/>
                </a:cubicBezTo>
                <a:cubicBezTo>
                  <a:pt x="84" y="10"/>
                  <a:pt x="89" y="8"/>
                  <a:pt x="94" y="8"/>
                </a:cubicBezTo>
                <a:cubicBezTo>
                  <a:pt x="100" y="8"/>
                  <a:pt x="107" y="11"/>
                  <a:pt x="112" y="16"/>
                </a:cubicBezTo>
                <a:cubicBezTo>
                  <a:pt x="117" y="21"/>
                  <a:pt x="120" y="27"/>
                  <a:pt x="120" y="33"/>
                </a:cubicBezTo>
                <a:cubicBezTo>
                  <a:pt x="120" y="38"/>
                  <a:pt x="118" y="43"/>
                  <a:pt x="115" y="47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grpSp>
        <p:nvGrpSpPr>
          <p:cNvPr id="35" name="Group 34">
            <a:extLst>
              <a:ext uri="{FF2B5EF4-FFF2-40B4-BE49-F238E27FC236}">
                <a16:creationId xmlns:a16="http://schemas.microsoft.com/office/drawing/2014/main" id="{6B4DAE5A-BBCA-4BAA-843A-3D270683F290}"/>
              </a:ext>
            </a:extLst>
          </p:cNvPr>
          <p:cNvGrpSpPr/>
          <p:nvPr/>
        </p:nvGrpSpPr>
        <p:grpSpPr>
          <a:xfrm>
            <a:off x="3307293" y="1829786"/>
            <a:ext cx="274604" cy="400024"/>
            <a:chOff x="3299397" y="1943557"/>
            <a:chExt cx="274604" cy="400024"/>
          </a:xfrm>
          <a:solidFill>
            <a:schemeClr val="accent3"/>
          </a:solidFill>
        </p:grpSpPr>
        <p:sp>
          <p:nvSpPr>
            <p:cNvPr id="36" name="Freeform 114">
              <a:extLst>
                <a:ext uri="{FF2B5EF4-FFF2-40B4-BE49-F238E27FC236}">
                  <a16:creationId xmlns:a16="http://schemas.microsoft.com/office/drawing/2014/main" id="{FADC6C1B-5D46-4225-A6C7-3D0244A622E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3299397" y="1943557"/>
              <a:ext cx="274604" cy="400024"/>
            </a:xfrm>
            <a:custGeom>
              <a:avLst/>
              <a:gdLst>
                <a:gd name="T0" fmla="*/ 44 w 88"/>
                <a:gd name="T1" fmla="*/ 0 h 128"/>
                <a:gd name="T2" fmla="*/ 0 w 88"/>
                <a:gd name="T3" fmla="*/ 44 h 128"/>
                <a:gd name="T4" fmla="*/ 20 w 88"/>
                <a:gd name="T5" fmla="*/ 92 h 128"/>
                <a:gd name="T6" fmla="*/ 44 w 88"/>
                <a:gd name="T7" fmla="*/ 128 h 128"/>
                <a:gd name="T8" fmla="*/ 68 w 88"/>
                <a:gd name="T9" fmla="*/ 92 h 128"/>
                <a:gd name="T10" fmla="*/ 88 w 88"/>
                <a:gd name="T11" fmla="*/ 44 h 128"/>
                <a:gd name="T12" fmla="*/ 44 w 88"/>
                <a:gd name="T13" fmla="*/ 0 h 128"/>
                <a:gd name="T14" fmla="*/ 54 w 88"/>
                <a:gd name="T15" fmla="*/ 109 h 128"/>
                <a:gd name="T16" fmla="*/ 35 w 88"/>
                <a:gd name="T17" fmla="*/ 111 h 128"/>
                <a:gd name="T18" fmla="*/ 32 w 88"/>
                <a:gd name="T19" fmla="*/ 104 h 128"/>
                <a:gd name="T20" fmla="*/ 32 w 88"/>
                <a:gd name="T21" fmla="*/ 103 h 128"/>
                <a:gd name="T22" fmla="*/ 57 w 88"/>
                <a:gd name="T23" fmla="*/ 100 h 128"/>
                <a:gd name="T24" fmla="*/ 56 w 88"/>
                <a:gd name="T25" fmla="*/ 104 h 128"/>
                <a:gd name="T26" fmla="*/ 54 w 88"/>
                <a:gd name="T27" fmla="*/ 109 h 128"/>
                <a:gd name="T28" fmla="*/ 31 w 88"/>
                <a:gd name="T29" fmla="*/ 100 h 128"/>
                <a:gd name="T30" fmla="*/ 28 w 88"/>
                <a:gd name="T31" fmla="*/ 92 h 128"/>
                <a:gd name="T32" fmla="*/ 60 w 88"/>
                <a:gd name="T33" fmla="*/ 92 h 128"/>
                <a:gd name="T34" fmla="*/ 58 w 88"/>
                <a:gd name="T35" fmla="*/ 96 h 128"/>
                <a:gd name="T36" fmla="*/ 31 w 88"/>
                <a:gd name="T37" fmla="*/ 100 h 128"/>
                <a:gd name="T38" fmla="*/ 44 w 88"/>
                <a:gd name="T39" fmla="*/ 120 h 128"/>
                <a:gd name="T40" fmla="*/ 36 w 88"/>
                <a:gd name="T41" fmla="*/ 115 h 128"/>
                <a:gd name="T42" fmla="*/ 53 w 88"/>
                <a:gd name="T43" fmla="*/ 113 h 128"/>
                <a:gd name="T44" fmla="*/ 44 w 88"/>
                <a:gd name="T45" fmla="*/ 120 h 128"/>
                <a:gd name="T46" fmla="*/ 63 w 88"/>
                <a:gd name="T47" fmla="*/ 84 h 128"/>
                <a:gd name="T48" fmla="*/ 25 w 88"/>
                <a:gd name="T49" fmla="*/ 84 h 128"/>
                <a:gd name="T50" fmla="*/ 19 w 88"/>
                <a:gd name="T51" fmla="*/ 71 h 128"/>
                <a:gd name="T52" fmla="*/ 8 w 88"/>
                <a:gd name="T53" fmla="*/ 44 h 128"/>
                <a:gd name="T54" fmla="*/ 44 w 88"/>
                <a:gd name="T55" fmla="*/ 8 h 128"/>
                <a:gd name="T56" fmla="*/ 80 w 88"/>
                <a:gd name="T57" fmla="*/ 44 h 128"/>
                <a:gd name="T58" fmla="*/ 69 w 88"/>
                <a:gd name="T59" fmla="*/ 71 h 128"/>
                <a:gd name="T60" fmla="*/ 63 w 88"/>
                <a:gd name="T61" fmla="*/ 84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88" h="128">
                  <a:moveTo>
                    <a:pt x="44" y="0"/>
                  </a:moveTo>
                  <a:cubicBezTo>
                    <a:pt x="20" y="0"/>
                    <a:pt x="0" y="20"/>
                    <a:pt x="0" y="44"/>
                  </a:cubicBezTo>
                  <a:cubicBezTo>
                    <a:pt x="0" y="60"/>
                    <a:pt x="15" y="77"/>
                    <a:pt x="20" y="92"/>
                  </a:cubicBezTo>
                  <a:cubicBezTo>
                    <a:pt x="28" y="115"/>
                    <a:pt x="27" y="128"/>
                    <a:pt x="44" y="128"/>
                  </a:cubicBezTo>
                  <a:cubicBezTo>
                    <a:pt x="61" y="128"/>
                    <a:pt x="60" y="115"/>
                    <a:pt x="68" y="92"/>
                  </a:cubicBezTo>
                  <a:cubicBezTo>
                    <a:pt x="73" y="77"/>
                    <a:pt x="88" y="60"/>
                    <a:pt x="88" y="44"/>
                  </a:cubicBezTo>
                  <a:cubicBezTo>
                    <a:pt x="88" y="20"/>
                    <a:pt x="68" y="0"/>
                    <a:pt x="44" y="0"/>
                  </a:cubicBezTo>
                  <a:close/>
                  <a:moveTo>
                    <a:pt x="54" y="109"/>
                  </a:moveTo>
                  <a:cubicBezTo>
                    <a:pt x="35" y="111"/>
                    <a:pt x="35" y="111"/>
                    <a:pt x="35" y="111"/>
                  </a:cubicBezTo>
                  <a:cubicBezTo>
                    <a:pt x="34" y="109"/>
                    <a:pt x="33" y="107"/>
                    <a:pt x="32" y="104"/>
                  </a:cubicBezTo>
                  <a:cubicBezTo>
                    <a:pt x="32" y="104"/>
                    <a:pt x="32" y="104"/>
                    <a:pt x="32" y="103"/>
                  </a:cubicBezTo>
                  <a:cubicBezTo>
                    <a:pt x="57" y="100"/>
                    <a:pt x="57" y="100"/>
                    <a:pt x="57" y="100"/>
                  </a:cubicBezTo>
                  <a:cubicBezTo>
                    <a:pt x="57" y="102"/>
                    <a:pt x="56" y="103"/>
                    <a:pt x="56" y="104"/>
                  </a:cubicBezTo>
                  <a:cubicBezTo>
                    <a:pt x="55" y="106"/>
                    <a:pt x="55" y="107"/>
                    <a:pt x="54" y="109"/>
                  </a:cubicBezTo>
                  <a:close/>
                  <a:moveTo>
                    <a:pt x="31" y="100"/>
                  </a:moveTo>
                  <a:cubicBezTo>
                    <a:pt x="30" y="97"/>
                    <a:pt x="29" y="95"/>
                    <a:pt x="28" y="92"/>
                  </a:cubicBezTo>
                  <a:cubicBezTo>
                    <a:pt x="60" y="92"/>
                    <a:pt x="60" y="92"/>
                    <a:pt x="60" y="92"/>
                  </a:cubicBezTo>
                  <a:cubicBezTo>
                    <a:pt x="59" y="93"/>
                    <a:pt x="59" y="95"/>
                    <a:pt x="58" y="96"/>
                  </a:cubicBezTo>
                  <a:lnTo>
                    <a:pt x="31" y="100"/>
                  </a:lnTo>
                  <a:close/>
                  <a:moveTo>
                    <a:pt x="44" y="120"/>
                  </a:moveTo>
                  <a:cubicBezTo>
                    <a:pt x="40" y="120"/>
                    <a:pt x="38" y="120"/>
                    <a:pt x="36" y="115"/>
                  </a:cubicBezTo>
                  <a:cubicBezTo>
                    <a:pt x="53" y="113"/>
                    <a:pt x="53" y="113"/>
                    <a:pt x="53" y="113"/>
                  </a:cubicBezTo>
                  <a:cubicBezTo>
                    <a:pt x="51" y="119"/>
                    <a:pt x="49" y="120"/>
                    <a:pt x="44" y="120"/>
                  </a:cubicBezTo>
                  <a:close/>
                  <a:moveTo>
                    <a:pt x="63" y="84"/>
                  </a:moveTo>
                  <a:cubicBezTo>
                    <a:pt x="25" y="84"/>
                    <a:pt x="25" y="84"/>
                    <a:pt x="25" y="84"/>
                  </a:cubicBezTo>
                  <a:cubicBezTo>
                    <a:pt x="23" y="80"/>
                    <a:pt x="21" y="75"/>
                    <a:pt x="19" y="71"/>
                  </a:cubicBezTo>
                  <a:cubicBezTo>
                    <a:pt x="13" y="62"/>
                    <a:pt x="8" y="52"/>
                    <a:pt x="8" y="44"/>
                  </a:cubicBezTo>
                  <a:cubicBezTo>
                    <a:pt x="8" y="24"/>
                    <a:pt x="24" y="8"/>
                    <a:pt x="44" y="8"/>
                  </a:cubicBezTo>
                  <a:cubicBezTo>
                    <a:pt x="64" y="8"/>
                    <a:pt x="80" y="24"/>
                    <a:pt x="80" y="44"/>
                  </a:cubicBezTo>
                  <a:cubicBezTo>
                    <a:pt x="80" y="52"/>
                    <a:pt x="75" y="62"/>
                    <a:pt x="69" y="71"/>
                  </a:cubicBezTo>
                  <a:cubicBezTo>
                    <a:pt x="67" y="75"/>
                    <a:pt x="65" y="80"/>
                    <a:pt x="63" y="84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37" name="Freeform 115">
              <a:extLst>
                <a:ext uri="{FF2B5EF4-FFF2-40B4-BE49-F238E27FC236}">
                  <a16:creationId xmlns:a16="http://schemas.microsoft.com/office/drawing/2014/main" id="{81B7A0CF-14BF-40DA-A9F6-2156EF2CDDF7}"/>
                </a:ext>
              </a:extLst>
            </p:cNvPr>
            <p:cNvSpPr>
              <a:spLocks/>
            </p:cNvSpPr>
            <p:nvPr/>
          </p:nvSpPr>
          <p:spPr bwMode="auto">
            <a:xfrm>
              <a:off x="3361447" y="2006927"/>
              <a:ext cx="81853" cy="80533"/>
            </a:xfrm>
            <a:custGeom>
              <a:avLst/>
              <a:gdLst>
                <a:gd name="T0" fmla="*/ 24 w 26"/>
                <a:gd name="T1" fmla="*/ 0 h 26"/>
                <a:gd name="T2" fmla="*/ 0 w 26"/>
                <a:gd name="T3" fmla="*/ 24 h 26"/>
                <a:gd name="T4" fmla="*/ 2 w 26"/>
                <a:gd name="T5" fmla="*/ 26 h 26"/>
                <a:gd name="T6" fmla="*/ 4 w 26"/>
                <a:gd name="T7" fmla="*/ 24 h 26"/>
                <a:gd name="T8" fmla="*/ 24 w 26"/>
                <a:gd name="T9" fmla="*/ 4 h 26"/>
                <a:gd name="T10" fmla="*/ 26 w 26"/>
                <a:gd name="T11" fmla="*/ 2 h 26"/>
                <a:gd name="T12" fmla="*/ 24 w 26"/>
                <a:gd name="T13" fmla="*/ 0 h 2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6" h="26">
                  <a:moveTo>
                    <a:pt x="24" y="0"/>
                  </a:moveTo>
                  <a:cubicBezTo>
                    <a:pt x="11" y="0"/>
                    <a:pt x="0" y="11"/>
                    <a:pt x="0" y="24"/>
                  </a:cubicBezTo>
                  <a:cubicBezTo>
                    <a:pt x="0" y="25"/>
                    <a:pt x="1" y="26"/>
                    <a:pt x="2" y="26"/>
                  </a:cubicBezTo>
                  <a:cubicBezTo>
                    <a:pt x="3" y="26"/>
                    <a:pt x="4" y="25"/>
                    <a:pt x="4" y="24"/>
                  </a:cubicBezTo>
                  <a:cubicBezTo>
                    <a:pt x="4" y="13"/>
                    <a:pt x="13" y="4"/>
                    <a:pt x="24" y="4"/>
                  </a:cubicBezTo>
                  <a:cubicBezTo>
                    <a:pt x="25" y="4"/>
                    <a:pt x="26" y="3"/>
                    <a:pt x="26" y="2"/>
                  </a:cubicBezTo>
                  <a:cubicBezTo>
                    <a:pt x="26" y="1"/>
                    <a:pt x="25" y="0"/>
                    <a:pt x="24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38" name="Group 37">
            <a:extLst>
              <a:ext uri="{FF2B5EF4-FFF2-40B4-BE49-F238E27FC236}">
                <a16:creationId xmlns:a16="http://schemas.microsoft.com/office/drawing/2014/main" id="{7714A0C8-5DC3-491A-87CD-41D92D96234B}"/>
              </a:ext>
            </a:extLst>
          </p:cNvPr>
          <p:cNvGrpSpPr/>
          <p:nvPr/>
        </p:nvGrpSpPr>
        <p:grpSpPr>
          <a:xfrm>
            <a:off x="8550958" y="1914737"/>
            <a:ext cx="400024" cy="398703"/>
            <a:chOff x="4037394" y="1144829"/>
            <a:chExt cx="400024" cy="398703"/>
          </a:xfrm>
          <a:solidFill>
            <a:schemeClr val="accent2"/>
          </a:solidFill>
        </p:grpSpPr>
        <p:sp>
          <p:nvSpPr>
            <p:cNvPr id="39" name="Freeform 124">
              <a:extLst>
                <a:ext uri="{FF2B5EF4-FFF2-40B4-BE49-F238E27FC236}">
                  <a16:creationId xmlns:a16="http://schemas.microsoft.com/office/drawing/2014/main" id="{DD8F9137-5BC0-4F10-84C6-906D9D249C7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037394" y="1144829"/>
              <a:ext cx="400024" cy="398703"/>
            </a:xfrm>
            <a:custGeom>
              <a:avLst/>
              <a:gdLst>
                <a:gd name="T0" fmla="*/ 109 w 128"/>
                <a:gd name="T1" fmla="*/ 48 h 128"/>
                <a:gd name="T2" fmla="*/ 114 w 128"/>
                <a:gd name="T3" fmla="*/ 33 h 128"/>
                <a:gd name="T4" fmla="*/ 105 w 128"/>
                <a:gd name="T5" fmla="*/ 15 h 128"/>
                <a:gd name="T6" fmla="*/ 95 w 128"/>
                <a:gd name="T7" fmla="*/ 14 h 128"/>
                <a:gd name="T8" fmla="*/ 80 w 128"/>
                <a:gd name="T9" fmla="*/ 19 h 128"/>
                <a:gd name="T10" fmla="*/ 69 w 128"/>
                <a:gd name="T11" fmla="*/ 0 h 128"/>
                <a:gd name="T12" fmla="*/ 51 w 128"/>
                <a:gd name="T13" fmla="*/ 6 h 128"/>
                <a:gd name="T14" fmla="*/ 43 w 128"/>
                <a:gd name="T15" fmla="*/ 21 h 128"/>
                <a:gd name="T16" fmla="*/ 28 w 128"/>
                <a:gd name="T17" fmla="*/ 13 h 128"/>
                <a:gd name="T18" fmla="*/ 15 w 128"/>
                <a:gd name="T19" fmla="*/ 23 h 128"/>
                <a:gd name="T20" fmla="*/ 21 w 128"/>
                <a:gd name="T21" fmla="*/ 43 h 128"/>
                <a:gd name="T22" fmla="*/ 6 w 128"/>
                <a:gd name="T23" fmla="*/ 51 h 128"/>
                <a:gd name="T24" fmla="*/ 0 w 128"/>
                <a:gd name="T25" fmla="*/ 69 h 128"/>
                <a:gd name="T26" fmla="*/ 19 w 128"/>
                <a:gd name="T27" fmla="*/ 80 h 128"/>
                <a:gd name="T28" fmla="*/ 14 w 128"/>
                <a:gd name="T29" fmla="*/ 95 h 128"/>
                <a:gd name="T30" fmla="*/ 23 w 128"/>
                <a:gd name="T31" fmla="*/ 113 h 128"/>
                <a:gd name="T32" fmla="*/ 33 w 128"/>
                <a:gd name="T33" fmla="*/ 114 h 128"/>
                <a:gd name="T34" fmla="*/ 48 w 128"/>
                <a:gd name="T35" fmla="*/ 109 h 128"/>
                <a:gd name="T36" fmla="*/ 59 w 128"/>
                <a:gd name="T37" fmla="*/ 128 h 128"/>
                <a:gd name="T38" fmla="*/ 77 w 128"/>
                <a:gd name="T39" fmla="*/ 122 h 128"/>
                <a:gd name="T40" fmla="*/ 85 w 128"/>
                <a:gd name="T41" fmla="*/ 107 h 128"/>
                <a:gd name="T42" fmla="*/ 100 w 128"/>
                <a:gd name="T43" fmla="*/ 115 h 128"/>
                <a:gd name="T44" fmla="*/ 113 w 128"/>
                <a:gd name="T45" fmla="*/ 105 h 128"/>
                <a:gd name="T46" fmla="*/ 107 w 128"/>
                <a:gd name="T47" fmla="*/ 85 h 128"/>
                <a:gd name="T48" fmla="*/ 122 w 128"/>
                <a:gd name="T49" fmla="*/ 77 h 128"/>
                <a:gd name="T50" fmla="*/ 128 w 128"/>
                <a:gd name="T51" fmla="*/ 59 h 128"/>
                <a:gd name="T52" fmla="*/ 108 w 128"/>
                <a:gd name="T53" fmla="*/ 72 h 128"/>
                <a:gd name="T54" fmla="*/ 100 w 128"/>
                <a:gd name="T55" fmla="*/ 81 h 128"/>
                <a:gd name="T56" fmla="*/ 107 w 128"/>
                <a:gd name="T57" fmla="*/ 100 h 128"/>
                <a:gd name="T58" fmla="*/ 89 w 128"/>
                <a:gd name="T59" fmla="*/ 101 h 128"/>
                <a:gd name="T60" fmla="*/ 81 w 128"/>
                <a:gd name="T61" fmla="*/ 100 h 128"/>
                <a:gd name="T62" fmla="*/ 72 w 128"/>
                <a:gd name="T63" fmla="*/ 108 h 128"/>
                <a:gd name="T64" fmla="*/ 59 w 128"/>
                <a:gd name="T65" fmla="*/ 120 h 128"/>
                <a:gd name="T66" fmla="*/ 51 w 128"/>
                <a:gd name="T67" fmla="*/ 102 h 128"/>
                <a:gd name="T68" fmla="*/ 43 w 128"/>
                <a:gd name="T69" fmla="*/ 99 h 128"/>
                <a:gd name="T70" fmla="*/ 28 w 128"/>
                <a:gd name="T71" fmla="*/ 107 h 128"/>
                <a:gd name="T72" fmla="*/ 27 w 128"/>
                <a:gd name="T73" fmla="*/ 89 h 128"/>
                <a:gd name="T74" fmla="*/ 26 w 128"/>
                <a:gd name="T75" fmla="*/ 77 h 128"/>
                <a:gd name="T76" fmla="*/ 8 w 128"/>
                <a:gd name="T77" fmla="*/ 69 h 128"/>
                <a:gd name="T78" fmla="*/ 20 w 128"/>
                <a:gd name="T79" fmla="*/ 56 h 128"/>
                <a:gd name="T80" fmla="*/ 28 w 128"/>
                <a:gd name="T81" fmla="*/ 47 h 128"/>
                <a:gd name="T82" fmla="*/ 21 w 128"/>
                <a:gd name="T83" fmla="*/ 28 h 128"/>
                <a:gd name="T84" fmla="*/ 39 w 128"/>
                <a:gd name="T85" fmla="*/ 27 h 128"/>
                <a:gd name="T86" fmla="*/ 47 w 128"/>
                <a:gd name="T87" fmla="*/ 28 h 128"/>
                <a:gd name="T88" fmla="*/ 56 w 128"/>
                <a:gd name="T89" fmla="*/ 20 h 128"/>
                <a:gd name="T90" fmla="*/ 69 w 128"/>
                <a:gd name="T91" fmla="*/ 8 h 128"/>
                <a:gd name="T92" fmla="*/ 77 w 128"/>
                <a:gd name="T93" fmla="*/ 26 h 128"/>
                <a:gd name="T94" fmla="*/ 85 w 128"/>
                <a:gd name="T95" fmla="*/ 29 h 128"/>
                <a:gd name="T96" fmla="*/ 100 w 128"/>
                <a:gd name="T97" fmla="*/ 21 h 128"/>
                <a:gd name="T98" fmla="*/ 101 w 128"/>
                <a:gd name="T99" fmla="*/ 39 h 128"/>
                <a:gd name="T100" fmla="*/ 102 w 128"/>
                <a:gd name="T101" fmla="*/ 51 h 128"/>
                <a:gd name="T102" fmla="*/ 120 w 128"/>
                <a:gd name="T103" fmla="*/ 59 h 128"/>
                <a:gd name="T104" fmla="*/ 108 w 128"/>
                <a:gd name="T105" fmla="*/ 72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  <a:cxn ang="0">
                  <a:pos x="T70" y="T71"/>
                </a:cxn>
                <a:cxn ang="0">
                  <a:pos x="T72" y="T73"/>
                </a:cxn>
                <a:cxn ang="0">
                  <a:pos x="T74" y="T75"/>
                </a:cxn>
                <a:cxn ang="0">
                  <a:pos x="T76" y="T77"/>
                </a:cxn>
                <a:cxn ang="0">
                  <a:pos x="T78" y="T79"/>
                </a:cxn>
                <a:cxn ang="0">
                  <a:pos x="T80" y="T81"/>
                </a:cxn>
                <a:cxn ang="0">
                  <a:pos x="T82" y="T83"/>
                </a:cxn>
                <a:cxn ang="0">
                  <a:pos x="T84" y="T85"/>
                </a:cxn>
                <a:cxn ang="0">
                  <a:pos x="T86" y="T87"/>
                </a:cxn>
                <a:cxn ang="0">
                  <a:pos x="T88" y="T89"/>
                </a:cxn>
                <a:cxn ang="0">
                  <a:pos x="T90" y="T91"/>
                </a:cxn>
                <a:cxn ang="0">
                  <a:pos x="T92" y="T93"/>
                </a:cxn>
                <a:cxn ang="0">
                  <a:pos x="T94" y="T95"/>
                </a:cxn>
                <a:cxn ang="0">
                  <a:pos x="T96" y="T97"/>
                </a:cxn>
                <a:cxn ang="0">
                  <a:pos x="T98" y="T99"/>
                </a:cxn>
                <a:cxn ang="0">
                  <a:pos x="T100" y="T101"/>
                </a:cxn>
                <a:cxn ang="0">
                  <a:pos x="T102" y="T103"/>
                </a:cxn>
                <a:cxn ang="0">
                  <a:pos x="T104" y="T105"/>
                </a:cxn>
              </a:cxnLst>
              <a:rect l="0" t="0" r="r" b="b"/>
              <a:pathLst>
                <a:path w="128" h="128">
                  <a:moveTo>
                    <a:pt x="122" y="51"/>
                  </a:moveTo>
                  <a:cubicBezTo>
                    <a:pt x="109" y="48"/>
                    <a:pt x="109" y="48"/>
                    <a:pt x="109" y="48"/>
                  </a:cubicBezTo>
                  <a:cubicBezTo>
                    <a:pt x="109" y="46"/>
                    <a:pt x="108" y="45"/>
                    <a:pt x="107" y="43"/>
                  </a:cubicBezTo>
                  <a:cubicBezTo>
                    <a:pt x="114" y="33"/>
                    <a:pt x="114" y="33"/>
                    <a:pt x="114" y="33"/>
                  </a:cubicBezTo>
                  <a:cubicBezTo>
                    <a:pt x="116" y="30"/>
                    <a:pt x="116" y="25"/>
                    <a:pt x="113" y="23"/>
                  </a:cubicBezTo>
                  <a:cubicBezTo>
                    <a:pt x="105" y="15"/>
                    <a:pt x="105" y="15"/>
                    <a:pt x="105" y="15"/>
                  </a:cubicBezTo>
                  <a:cubicBezTo>
                    <a:pt x="104" y="13"/>
                    <a:pt x="102" y="13"/>
                    <a:pt x="100" y="13"/>
                  </a:cubicBezTo>
                  <a:cubicBezTo>
                    <a:pt x="98" y="13"/>
                    <a:pt x="97" y="13"/>
                    <a:pt x="95" y="14"/>
                  </a:cubicBezTo>
                  <a:cubicBezTo>
                    <a:pt x="85" y="21"/>
                    <a:pt x="85" y="21"/>
                    <a:pt x="85" y="21"/>
                  </a:cubicBezTo>
                  <a:cubicBezTo>
                    <a:pt x="83" y="20"/>
                    <a:pt x="82" y="19"/>
                    <a:pt x="80" y="19"/>
                  </a:cubicBezTo>
                  <a:cubicBezTo>
                    <a:pt x="77" y="6"/>
                    <a:pt x="77" y="6"/>
                    <a:pt x="77" y="6"/>
                  </a:cubicBezTo>
                  <a:cubicBezTo>
                    <a:pt x="77" y="3"/>
                    <a:pt x="73" y="0"/>
                    <a:pt x="69" y="0"/>
                  </a:cubicBezTo>
                  <a:cubicBezTo>
                    <a:pt x="59" y="0"/>
                    <a:pt x="59" y="0"/>
                    <a:pt x="59" y="0"/>
                  </a:cubicBezTo>
                  <a:cubicBezTo>
                    <a:pt x="55" y="0"/>
                    <a:pt x="51" y="3"/>
                    <a:pt x="51" y="6"/>
                  </a:cubicBezTo>
                  <a:cubicBezTo>
                    <a:pt x="48" y="19"/>
                    <a:pt x="48" y="19"/>
                    <a:pt x="48" y="19"/>
                  </a:cubicBezTo>
                  <a:cubicBezTo>
                    <a:pt x="46" y="19"/>
                    <a:pt x="45" y="20"/>
                    <a:pt x="43" y="21"/>
                  </a:cubicBezTo>
                  <a:cubicBezTo>
                    <a:pt x="33" y="14"/>
                    <a:pt x="33" y="14"/>
                    <a:pt x="33" y="14"/>
                  </a:cubicBezTo>
                  <a:cubicBezTo>
                    <a:pt x="31" y="13"/>
                    <a:pt x="30" y="13"/>
                    <a:pt x="28" y="13"/>
                  </a:cubicBezTo>
                  <a:cubicBezTo>
                    <a:pt x="26" y="13"/>
                    <a:pt x="24" y="13"/>
                    <a:pt x="23" y="15"/>
                  </a:cubicBezTo>
                  <a:cubicBezTo>
                    <a:pt x="15" y="23"/>
                    <a:pt x="15" y="23"/>
                    <a:pt x="15" y="23"/>
                  </a:cubicBezTo>
                  <a:cubicBezTo>
                    <a:pt x="12" y="25"/>
                    <a:pt x="12" y="30"/>
                    <a:pt x="14" y="33"/>
                  </a:cubicBezTo>
                  <a:cubicBezTo>
                    <a:pt x="21" y="43"/>
                    <a:pt x="21" y="43"/>
                    <a:pt x="21" y="43"/>
                  </a:cubicBezTo>
                  <a:cubicBezTo>
                    <a:pt x="20" y="45"/>
                    <a:pt x="19" y="46"/>
                    <a:pt x="19" y="48"/>
                  </a:cubicBezTo>
                  <a:cubicBezTo>
                    <a:pt x="6" y="51"/>
                    <a:pt x="6" y="51"/>
                    <a:pt x="6" y="51"/>
                  </a:cubicBezTo>
                  <a:cubicBezTo>
                    <a:pt x="3" y="51"/>
                    <a:pt x="0" y="55"/>
                    <a:pt x="0" y="59"/>
                  </a:cubicBezTo>
                  <a:cubicBezTo>
                    <a:pt x="0" y="69"/>
                    <a:pt x="0" y="69"/>
                    <a:pt x="0" y="69"/>
                  </a:cubicBezTo>
                  <a:cubicBezTo>
                    <a:pt x="0" y="73"/>
                    <a:pt x="3" y="77"/>
                    <a:pt x="6" y="77"/>
                  </a:cubicBezTo>
                  <a:cubicBezTo>
                    <a:pt x="19" y="80"/>
                    <a:pt x="19" y="80"/>
                    <a:pt x="19" y="80"/>
                  </a:cubicBezTo>
                  <a:cubicBezTo>
                    <a:pt x="19" y="82"/>
                    <a:pt x="20" y="83"/>
                    <a:pt x="21" y="85"/>
                  </a:cubicBezTo>
                  <a:cubicBezTo>
                    <a:pt x="14" y="95"/>
                    <a:pt x="14" y="95"/>
                    <a:pt x="14" y="95"/>
                  </a:cubicBezTo>
                  <a:cubicBezTo>
                    <a:pt x="12" y="98"/>
                    <a:pt x="12" y="103"/>
                    <a:pt x="15" y="105"/>
                  </a:cubicBezTo>
                  <a:cubicBezTo>
                    <a:pt x="23" y="113"/>
                    <a:pt x="23" y="113"/>
                    <a:pt x="23" y="113"/>
                  </a:cubicBezTo>
                  <a:cubicBezTo>
                    <a:pt x="24" y="115"/>
                    <a:pt x="26" y="115"/>
                    <a:pt x="28" y="115"/>
                  </a:cubicBezTo>
                  <a:cubicBezTo>
                    <a:pt x="30" y="115"/>
                    <a:pt x="31" y="115"/>
                    <a:pt x="33" y="114"/>
                  </a:cubicBezTo>
                  <a:cubicBezTo>
                    <a:pt x="43" y="107"/>
                    <a:pt x="43" y="107"/>
                    <a:pt x="43" y="107"/>
                  </a:cubicBezTo>
                  <a:cubicBezTo>
                    <a:pt x="45" y="108"/>
                    <a:pt x="46" y="109"/>
                    <a:pt x="48" y="109"/>
                  </a:cubicBezTo>
                  <a:cubicBezTo>
                    <a:pt x="51" y="122"/>
                    <a:pt x="51" y="122"/>
                    <a:pt x="51" y="122"/>
                  </a:cubicBezTo>
                  <a:cubicBezTo>
                    <a:pt x="51" y="125"/>
                    <a:pt x="55" y="128"/>
                    <a:pt x="59" y="128"/>
                  </a:cubicBezTo>
                  <a:cubicBezTo>
                    <a:pt x="69" y="128"/>
                    <a:pt x="69" y="128"/>
                    <a:pt x="69" y="128"/>
                  </a:cubicBezTo>
                  <a:cubicBezTo>
                    <a:pt x="73" y="128"/>
                    <a:pt x="77" y="125"/>
                    <a:pt x="77" y="122"/>
                  </a:cubicBezTo>
                  <a:cubicBezTo>
                    <a:pt x="80" y="109"/>
                    <a:pt x="80" y="109"/>
                    <a:pt x="80" y="109"/>
                  </a:cubicBezTo>
                  <a:cubicBezTo>
                    <a:pt x="82" y="109"/>
                    <a:pt x="83" y="108"/>
                    <a:pt x="85" y="107"/>
                  </a:cubicBezTo>
                  <a:cubicBezTo>
                    <a:pt x="95" y="114"/>
                    <a:pt x="95" y="114"/>
                    <a:pt x="95" y="114"/>
                  </a:cubicBezTo>
                  <a:cubicBezTo>
                    <a:pt x="97" y="115"/>
                    <a:pt x="98" y="115"/>
                    <a:pt x="100" y="115"/>
                  </a:cubicBezTo>
                  <a:cubicBezTo>
                    <a:pt x="102" y="115"/>
                    <a:pt x="104" y="115"/>
                    <a:pt x="105" y="113"/>
                  </a:cubicBezTo>
                  <a:cubicBezTo>
                    <a:pt x="113" y="105"/>
                    <a:pt x="113" y="105"/>
                    <a:pt x="113" y="105"/>
                  </a:cubicBezTo>
                  <a:cubicBezTo>
                    <a:pt x="116" y="103"/>
                    <a:pt x="116" y="98"/>
                    <a:pt x="114" y="95"/>
                  </a:cubicBezTo>
                  <a:cubicBezTo>
                    <a:pt x="107" y="85"/>
                    <a:pt x="107" y="85"/>
                    <a:pt x="107" y="85"/>
                  </a:cubicBezTo>
                  <a:cubicBezTo>
                    <a:pt x="108" y="83"/>
                    <a:pt x="109" y="82"/>
                    <a:pt x="109" y="80"/>
                  </a:cubicBezTo>
                  <a:cubicBezTo>
                    <a:pt x="122" y="77"/>
                    <a:pt x="122" y="77"/>
                    <a:pt x="122" y="77"/>
                  </a:cubicBezTo>
                  <a:cubicBezTo>
                    <a:pt x="125" y="77"/>
                    <a:pt x="128" y="73"/>
                    <a:pt x="128" y="69"/>
                  </a:cubicBezTo>
                  <a:cubicBezTo>
                    <a:pt x="128" y="59"/>
                    <a:pt x="128" y="59"/>
                    <a:pt x="128" y="59"/>
                  </a:cubicBezTo>
                  <a:cubicBezTo>
                    <a:pt x="128" y="55"/>
                    <a:pt x="125" y="51"/>
                    <a:pt x="122" y="51"/>
                  </a:cubicBezTo>
                  <a:close/>
                  <a:moveTo>
                    <a:pt x="108" y="72"/>
                  </a:moveTo>
                  <a:cubicBezTo>
                    <a:pt x="105" y="72"/>
                    <a:pt x="103" y="74"/>
                    <a:pt x="102" y="77"/>
                  </a:cubicBezTo>
                  <a:cubicBezTo>
                    <a:pt x="101" y="79"/>
                    <a:pt x="101" y="80"/>
                    <a:pt x="100" y="81"/>
                  </a:cubicBezTo>
                  <a:cubicBezTo>
                    <a:pt x="99" y="84"/>
                    <a:pt x="99" y="87"/>
                    <a:pt x="101" y="89"/>
                  </a:cubicBezTo>
                  <a:cubicBezTo>
                    <a:pt x="107" y="100"/>
                    <a:pt x="107" y="100"/>
                    <a:pt x="107" y="100"/>
                  </a:cubicBezTo>
                  <a:cubicBezTo>
                    <a:pt x="100" y="107"/>
                    <a:pt x="100" y="107"/>
                    <a:pt x="100" y="107"/>
                  </a:cubicBezTo>
                  <a:cubicBezTo>
                    <a:pt x="89" y="101"/>
                    <a:pt x="89" y="101"/>
                    <a:pt x="89" y="101"/>
                  </a:cubicBezTo>
                  <a:cubicBezTo>
                    <a:pt x="88" y="100"/>
                    <a:pt x="86" y="99"/>
                    <a:pt x="85" y="99"/>
                  </a:cubicBezTo>
                  <a:cubicBezTo>
                    <a:pt x="84" y="99"/>
                    <a:pt x="83" y="99"/>
                    <a:pt x="81" y="100"/>
                  </a:cubicBezTo>
                  <a:cubicBezTo>
                    <a:pt x="80" y="101"/>
                    <a:pt x="79" y="101"/>
                    <a:pt x="77" y="102"/>
                  </a:cubicBezTo>
                  <a:cubicBezTo>
                    <a:pt x="74" y="103"/>
                    <a:pt x="72" y="105"/>
                    <a:pt x="72" y="108"/>
                  </a:cubicBezTo>
                  <a:cubicBezTo>
                    <a:pt x="69" y="120"/>
                    <a:pt x="69" y="120"/>
                    <a:pt x="69" y="120"/>
                  </a:cubicBezTo>
                  <a:cubicBezTo>
                    <a:pt x="59" y="120"/>
                    <a:pt x="59" y="120"/>
                    <a:pt x="59" y="120"/>
                  </a:cubicBezTo>
                  <a:cubicBezTo>
                    <a:pt x="56" y="108"/>
                    <a:pt x="56" y="108"/>
                    <a:pt x="56" y="108"/>
                  </a:cubicBezTo>
                  <a:cubicBezTo>
                    <a:pt x="56" y="105"/>
                    <a:pt x="54" y="103"/>
                    <a:pt x="51" y="102"/>
                  </a:cubicBezTo>
                  <a:cubicBezTo>
                    <a:pt x="49" y="101"/>
                    <a:pt x="48" y="101"/>
                    <a:pt x="47" y="100"/>
                  </a:cubicBezTo>
                  <a:cubicBezTo>
                    <a:pt x="45" y="99"/>
                    <a:pt x="44" y="99"/>
                    <a:pt x="43" y="99"/>
                  </a:cubicBezTo>
                  <a:cubicBezTo>
                    <a:pt x="42" y="99"/>
                    <a:pt x="40" y="100"/>
                    <a:pt x="39" y="101"/>
                  </a:cubicBezTo>
                  <a:cubicBezTo>
                    <a:pt x="28" y="107"/>
                    <a:pt x="28" y="107"/>
                    <a:pt x="28" y="107"/>
                  </a:cubicBezTo>
                  <a:cubicBezTo>
                    <a:pt x="21" y="100"/>
                    <a:pt x="21" y="100"/>
                    <a:pt x="21" y="100"/>
                  </a:cubicBezTo>
                  <a:cubicBezTo>
                    <a:pt x="27" y="89"/>
                    <a:pt x="27" y="89"/>
                    <a:pt x="27" y="89"/>
                  </a:cubicBezTo>
                  <a:cubicBezTo>
                    <a:pt x="29" y="87"/>
                    <a:pt x="29" y="84"/>
                    <a:pt x="28" y="81"/>
                  </a:cubicBezTo>
                  <a:cubicBezTo>
                    <a:pt x="27" y="80"/>
                    <a:pt x="27" y="79"/>
                    <a:pt x="26" y="77"/>
                  </a:cubicBezTo>
                  <a:cubicBezTo>
                    <a:pt x="25" y="74"/>
                    <a:pt x="23" y="72"/>
                    <a:pt x="20" y="72"/>
                  </a:cubicBezTo>
                  <a:cubicBezTo>
                    <a:pt x="8" y="69"/>
                    <a:pt x="8" y="69"/>
                    <a:pt x="8" y="69"/>
                  </a:cubicBezTo>
                  <a:cubicBezTo>
                    <a:pt x="8" y="59"/>
                    <a:pt x="8" y="59"/>
                    <a:pt x="8" y="59"/>
                  </a:cubicBezTo>
                  <a:cubicBezTo>
                    <a:pt x="20" y="56"/>
                    <a:pt x="20" y="56"/>
                    <a:pt x="20" y="56"/>
                  </a:cubicBezTo>
                  <a:cubicBezTo>
                    <a:pt x="23" y="56"/>
                    <a:pt x="25" y="54"/>
                    <a:pt x="26" y="51"/>
                  </a:cubicBezTo>
                  <a:cubicBezTo>
                    <a:pt x="27" y="49"/>
                    <a:pt x="27" y="48"/>
                    <a:pt x="28" y="47"/>
                  </a:cubicBezTo>
                  <a:cubicBezTo>
                    <a:pt x="29" y="44"/>
                    <a:pt x="29" y="41"/>
                    <a:pt x="27" y="39"/>
                  </a:cubicBezTo>
                  <a:cubicBezTo>
                    <a:pt x="21" y="28"/>
                    <a:pt x="21" y="28"/>
                    <a:pt x="21" y="28"/>
                  </a:cubicBezTo>
                  <a:cubicBezTo>
                    <a:pt x="28" y="21"/>
                    <a:pt x="28" y="21"/>
                    <a:pt x="28" y="21"/>
                  </a:cubicBezTo>
                  <a:cubicBezTo>
                    <a:pt x="39" y="27"/>
                    <a:pt x="39" y="27"/>
                    <a:pt x="39" y="27"/>
                  </a:cubicBezTo>
                  <a:cubicBezTo>
                    <a:pt x="40" y="28"/>
                    <a:pt x="42" y="29"/>
                    <a:pt x="43" y="29"/>
                  </a:cubicBezTo>
                  <a:cubicBezTo>
                    <a:pt x="44" y="29"/>
                    <a:pt x="45" y="29"/>
                    <a:pt x="47" y="28"/>
                  </a:cubicBezTo>
                  <a:cubicBezTo>
                    <a:pt x="48" y="27"/>
                    <a:pt x="49" y="27"/>
                    <a:pt x="51" y="26"/>
                  </a:cubicBezTo>
                  <a:cubicBezTo>
                    <a:pt x="54" y="25"/>
                    <a:pt x="56" y="23"/>
                    <a:pt x="56" y="20"/>
                  </a:cubicBezTo>
                  <a:cubicBezTo>
                    <a:pt x="59" y="8"/>
                    <a:pt x="59" y="8"/>
                    <a:pt x="59" y="8"/>
                  </a:cubicBezTo>
                  <a:cubicBezTo>
                    <a:pt x="69" y="8"/>
                    <a:pt x="69" y="8"/>
                    <a:pt x="69" y="8"/>
                  </a:cubicBezTo>
                  <a:cubicBezTo>
                    <a:pt x="72" y="20"/>
                    <a:pt x="72" y="20"/>
                    <a:pt x="72" y="20"/>
                  </a:cubicBezTo>
                  <a:cubicBezTo>
                    <a:pt x="72" y="23"/>
                    <a:pt x="74" y="25"/>
                    <a:pt x="77" y="26"/>
                  </a:cubicBezTo>
                  <a:cubicBezTo>
                    <a:pt x="79" y="27"/>
                    <a:pt x="80" y="27"/>
                    <a:pt x="81" y="28"/>
                  </a:cubicBezTo>
                  <a:cubicBezTo>
                    <a:pt x="83" y="29"/>
                    <a:pt x="84" y="29"/>
                    <a:pt x="85" y="29"/>
                  </a:cubicBezTo>
                  <a:cubicBezTo>
                    <a:pt x="86" y="29"/>
                    <a:pt x="88" y="28"/>
                    <a:pt x="89" y="27"/>
                  </a:cubicBezTo>
                  <a:cubicBezTo>
                    <a:pt x="100" y="21"/>
                    <a:pt x="100" y="21"/>
                    <a:pt x="100" y="21"/>
                  </a:cubicBezTo>
                  <a:cubicBezTo>
                    <a:pt x="107" y="28"/>
                    <a:pt x="107" y="28"/>
                    <a:pt x="107" y="28"/>
                  </a:cubicBezTo>
                  <a:cubicBezTo>
                    <a:pt x="101" y="39"/>
                    <a:pt x="101" y="39"/>
                    <a:pt x="101" y="39"/>
                  </a:cubicBezTo>
                  <a:cubicBezTo>
                    <a:pt x="99" y="41"/>
                    <a:pt x="99" y="44"/>
                    <a:pt x="100" y="47"/>
                  </a:cubicBezTo>
                  <a:cubicBezTo>
                    <a:pt x="101" y="48"/>
                    <a:pt x="101" y="49"/>
                    <a:pt x="102" y="51"/>
                  </a:cubicBezTo>
                  <a:cubicBezTo>
                    <a:pt x="103" y="54"/>
                    <a:pt x="105" y="56"/>
                    <a:pt x="108" y="56"/>
                  </a:cubicBezTo>
                  <a:cubicBezTo>
                    <a:pt x="120" y="59"/>
                    <a:pt x="120" y="59"/>
                    <a:pt x="120" y="59"/>
                  </a:cubicBezTo>
                  <a:cubicBezTo>
                    <a:pt x="120" y="69"/>
                    <a:pt x="120" y="69"/>
                    <a:pt x="120" y="69"/>
                  </a:cubicBezTo>
                  <a:lnTo>
                    <a:pt x="108" y="72"/>
                  </a:ln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0" name="Freeform 125">
              <a:extLst>
                <a:ext uri="{FF2B5EF4-FFF2-40B4-BE49-F238E27FC236}">
                  <a16:creationId xmlns:a16="http://schemas.microsoft.com/office/drawing/2014/main" id="{215424FC-3D1A-456B-B62C-DDA0ABC2F69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49612" y="1257048"/>
              <a:ext cx="174268" cy="174268"/>
            </a:xfrm>
            <a:custGeom>
              <a:avLst/>
              <a:gdLst>
                <a:gd name="T0" fmla="*/ 28 w 56"/>
                <a:gd name="T1" fmla="*/ 0 h 56"/>
                <a:gd name="T2" fmla="*/ 0 w 56"/>
                <a:gd name="T3" fmla="*/ 28 h 56"/>
                <a:gd name="T4" fmla="*/ 28 w 56"/>
                <a:gd name="T5" fmla="*/ 56 h 56"/>
                <a:gd name="T6" fmla="*/ 56 w 56"/>
                <a:gd name="T7" fmla="*/ 28 h 56"/>
                <a:gd name="T8" fmla="*/ 28 w 56"/>
                <a:gd name="T9" fmla="*/ 0 h 56"/>
                <a:gd name="T10" fmla="*/ 28 w 56"/>
                <a:gd name="T11" fmla="*/ 53 h 56"/>
                <a:gd name="T12" fmla="*/ 4 w 56"/>
                <a:gd name="T13" fmla="*/ 28 h 56"/>
                <a:gd name="T14" fmla="*/ 28 w 56"/>
                <a:gd name="T15" fmla="*/ 4 h 56"/>
                <a:gd name="T16" fmla="*/ 53 w 56"/>
                <a:gd name="T17" fmla="*/ 28 h 56"/>
                <a:gd name="T18" fmla="*/ 28 w 56"/>
                <a:gd name="T19" fmla="*/ 53 h 5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56" h="56">
                  <a:moveTo>
                    <a:pt x="28" y="0"/>
                  </a:moveTo>
                  <a:cubicBezTo>
                    <a:pt x="13" y="0"/>
                    <a:pt x="0" y="13"/>
                    <a:pt x="0" y="28"/>
                  </a:cubicBezTo>
                  <a:cubicBezTo>
                    <a:pt x="0" y="43"/>
                    <a:pt x="13" y="56"/>
                    <a:pt x="28" y="56"/>
                  </a:cubicBezTo>
                  <a:cubicBezTo>
                    <a:pt x="43" y="56"/>
                    <a:pt x="56" y="43"/>
                    <a:pt x="56" y="28"/>
                  </a:cubicBezTo>
                  <a:cubicBezTo>
                    <a:pt x="56" y="13"/>
                    <a:pt x="43" y="0"/>
                    <a:pt x="28" y="0"/>
                  </a:cubicBezTo>
                  <a:close/>
                  <a:moveTo>
                    <a:pt x="28" y="53"/>
                  </a:moveTo>
                  <a:cubicBezTo>
                    <a:pt x="14" y="53"/>
                    <a:pt x="4" y="42"/>
                    <a:pt x="4" y="28"/>
                  </a:cubicBezTo>
                  <a:cubicBezTo>
                    <a:pt x="4" y="14"/>
                    <a:pt x="14" y="4"/>
                    <a:pt x="28" y="4"/>
                  </a:cubicBezTo>
                  <a:cubicBezTo>
                    <a:pt x="42" y="4"/>
                    <a:pt x="53" y="14"/>
                    <a:pt x="53" y="28"/>
                  </a:cubicBezTo>
                  <a:cubicBezTo>
                    <a:pt x="53" y="42"/>
                    <a:pt x="42" y="53"/>
                    <a:pt x="28" y="5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1" name="Freeform 126">
              <a:extLst>
                <a:ext uri="{FF2B5EF4-FFF2-40B4-BE49-F238E27FC236}">
                  <a16:creationId xmlns:a16="http://schemas.microsoft.com/office/drawing/2014/main" id="{53B2D12C-5354-47E3-9EF9-ECF7F833D7BB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186578" y="1294013"/>
              <a:ext cx="100336" cy="100336"/>
            </a:xfrm>
            <a:custGeom>
              <a:avLst/>
              <a:gdLst>
                <a:gd name="T0" fmla="*/ 16 w 32"/>
                <a:gd name="T1" fmla="*/ 0 h 32"/>
                <a:gd name="T2" fmla="*/ 0 w 32"/>
                <a:gd name="T3" fmla="*/ 16 h 32"/>
                <a:gd name="T4" fmla="*/ 16 w 32"/>
                <a:gd name="T5" fmla="*/ 32 h 32"/>
                <a:gd name="T6" fmla="*/ 32 w 32"/>
                <a:gd name="T7" fmla="*/ 16 h 32"/>
                <a:gd name="T8" fmla="*/ 16 w 32"/>
                <a:gd name="T9" fmla="*/ 0 h 32"/>
                <a:gd name="T10" fmla="*/ 16 w 32"/>
                <a:gd name="T11" fmla="*/ 28 h 32"/>
                <a:gd name="T12" fmla="*/ 4 w 32"/>
                <a:gd name="T13" fmla="*/ 16 h 32"/>
                <a:gd name="T14" fmla="*/ 16 w 32"/>
                <a:gd name="T15" fmla="*/ 4 h 32"/>
                <a:gd name="T16" fmla="*/ 28 w 32"/>
                <a:gd name="T17" fmla="*/ 16 h 32"/>
                <a:gd name="T18" fmla="*/ 16 w 32"/>
                <a:gd name="T19" fmla="*/ 28 h 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</a:cxnLst>
              <a:rect l="0" t="0" r="r" b="b"/>
              <a:pathLst>
                <a:path w="32" h="32">
                  <a:moveTo>
                    <a:pt x="16" y="0"/>
                  </a:moveTo>
                  <a:cubicBezTo>
                    <a:pt x="7" y="0"/>
                    <a:pt x="0" y="7"/>
                    <a:pt x="0" y="16"/>
                  </a:cubicBezTo>
                  <a:cubicBezTo>
                    <a:pt x="0" y="25"/>
                    <a:pt x="7" y="32"/>
                    <a:pt x="16" y="32"/>
                  </a:cubicBezTo>
                  <a:cubicBezTo>
                    <a:pt x="25" y="32"/>
                    <a:pt x="32" y="25"/>
                    <a:pt x="32" y="16"/>
                  </a:cubicBezTo>
                  <a:cubicBezTo>
                    <a:pt x="32" y="7"/>
                    <a:pt x="25" y="0"/>
                    <a:pt x="16" y="0"/>
                  </a:cubicBezTo>
                  <a:close/>
                  <a:moveTo>
                    <a:pt x="16" y="28"/>
                  </a:moveTo>
                  <a:cubicBezTo>
                    <a:pt x="9" y="28"/>
                    <a:pt x="4" y="23"/>
                    <a:pt x="4" y="16"/>
                  </a:cubicBezTo>
                  <a:cubicBezTo>
                    <a:pt x="4" y="9"/>
                    <a:pt x="9" y="4"/>
                    <a:pt x="16" y="4"/>
                  </a:cubicBezTo>
                  <a:cubicBezTo>
                    <a:pt x="23" y="4"/>
                    <a:pt x="28" y="9"/>
                    <a:pt x="28" y="16"/>
                  </a:cubicBezTo>
                  <a:cubicBezTo>
                    <a:pt x="28" y="23"/>
                    <a:pt x="23" y="28"/>
                    <a:pt x="16" y="28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42" name="Group 41">
            <a:extLst>
              <a:ext uri="{FF2B5EF4-FFF2-40B4-BE49-F238E27FC236}">
                <a16:creationId xmlns:a16="http://schemas.microsoft.com/office/drawing/2014/main" id="{094BEFCD-00F1-4D41-8DCF-C2DDAEBB3F6F}"/>
              </a:ext>
            </a:extLst>
          </p:cNvPr>
          <p:cNvGrpSpPr/>
          <p:nvPr/>
        </p:nvGrpSpPr>
        <p:grpSpPr>
          <a:xfrm>
            <a:off x="3227414" y="4941528"/>
            <a:ext cx="425108" cy="365699"/>
            <a:chOff x="1624050" y="356664"/>
            <a:chExt cx="425108" cy="365699"/>
          </a:xfrm>
          <a:solidFill>
            <a:schemeClr val="accent4"/>
          </a:solidFill>
        </p:grpSpPr>
        <p:sp>
          <p:nvSpPr>
            <p:cNvPr id="43" name="Freeform 148">
              <a:extLst>
                <a:ext uri="{FF2B5EF4-FFF2-40B4-BE49-F238E27FC236}">
                  <a16:creationId xmlns:a16="http://schemas.microsoft.com/office/drawing/2014/main" id="{7E26FD4F-12A5-4CD1-9DBE-B77618A333FA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624050" y="356664"/>
              <a:ext cx="425108" cy="365699"/>
            </a:xfrm>
            <a:custGeom>
              <a:avLst/>
              <a:gdLst>
                <a:gd name="T0" fmla="*/ 121 w 136"/>
                <a:gd name="T1" fmla="*/ 15 h 117"/>
                <a:gd name="T2" fmla="*/ 68 w 136"/>
                <a:gd name="T3" fmla="*/ 14 h 117"/>
                <a:gd name="T4" fmla="*/ 15 w 136"/>
                <a:gd name="T5" fmla="*/ 15 h 117"/>
                <a:gd name="T6" fmla="*/ 15 w 136"/>
                <a:gd name="T7" fmla="*/ 69 h 117"/>
                <a:gd name="T8" fmla="*/ 59 w 136"/>
                <a:gd name="T9" fmla="*/ 112 h 117"/>
                <a:gd name="T10" fmla="*/ 77 w 136"/>
                <a:gd name="T11" fmla="*/ 112 h 117"/>
                <a:gd name="T12" fmla="*/ 121 w 136"/>
                <a:gd name="T13" fmla="*/ 69 h 117"/>
                <a:gd name="T14" fmla="*/ 121 w 136"/>
                <a:gd name="T15" fmla="*/ 15 h 117"/>
                <a:gd name="T16" fmla="*/ 115 w 136"/>
                <a:gd name="T17" fmla="*/ 63 h 117"/>
                <a:gd name="T18" fmla="*/ 71 w 136"/>
                <a:gd name="T19" fmla="*/ 107 h 117"/>
                <a:gd name="T20" fmla="*/ 65 w 136"/>
                <a:gd name="T21" fmla="*/ 107 h 117"/>
                <a:gd name="T22" fmla="*/ 21 w 136"/>
                <a:gd name="T23" fmla="*/ 63 h 117"/>
                <a:gd name="T24" fmla="*/ 21 w 136"/>
                <a:gd name="T25" fmla="*/ 21 h 117"/>
                <a:gd name="T26" fmla="*/ 63 w 136"/>
                <a:gd name="T27" fmla="*/ 20 h 117"/>
                <a:gd name="T28" fmla="*/ 68 w 136"/>
                <a:gd name="T29" fmla="*/ 25 h 117"/>
                <a:gd name="T30" fmla="*/ 73 w 136"/>
                <a:gd name="T31" fmla="*/ 20 h 117"/>
                <a:gd name="T32" fmla="*/ 115 w 136"/>
                <a:gd name="T33" fmla="*/ 21 h 117"/>
                <a:gd name="T34" fmla="*/ 115 w 136"/>
                <a:gd name="T35" fmla="*/ 63 h 11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</a:cxnLst>
              <a:rect l="0" t="0" r="r" b="b"/>
              <a:pathLst>
                <a:path w="136" h="117">
                  <a:moveTo>
                    <a:pt x="121" y="15"/>
                  </a:moveTo>
                  <a:cubicBezTo>
                    <a:pt x="106" y="1"/>
                    <a:pt x="83" y="0"/>
                    <a:pt x="68" y="14"/>
                  </a:cubicBezTo>
                  <a:cubicBezTo>
                    <a:pt x="53" y="0"/>
                    <a:pt x="30" y="1"/>
                    <a:pt x="15" y="15"/>
                  </a:cubicBezTo>
                  <a:cubicBezTo>
                    <a:pt x="0" y="30"/>
                    <a:pt x="0" y="54"/>
                    <a:pt x="15" y="69"/>
                  </a:cubicBezTo>
                  <a:cubicBezTo>
                    <a:pt x="20" y="73"/>
                    <a:pt x="59" y="112"/>
                    <a:pt x="59" y="112"/>
                  </a:cubicBezTo>
                  <a:cubicBezTo>
                    <a:pt x="64" y="117"/>
                    <a:pt x="72" y="117"/>
                    <a:pt x="77" y="112"/>
                  </a:cubicBezTo>
                  <a:cubicBezTo>
                    <a:pt x="77" y="112"/>
                    <a:pt x="120" y="69"/>
                    <a:pt x="121" y="69"/>
                  </a:cubicBezTo>
                  <a:cubicBezTo>
                    <a:pt x="136" y="54"/>
                    <a:pt x="136" y="30"/>
                    <a:pt x="121" y="15"/>
                  </a:cubicBezTo>
                  <a:close/>
                  <a:moveTo>
                    <a:pt x="115" y="63"/>
                  </a:moveTo>
                  <a:cubicBezTo>
                    <a:pt x="71" y="107"/>
                    <a:pt x="71" y="107"/>
                    <a:pt x="71" y="107"/>
                  </a:cubicBezTo>
                  <a:cubicBezTo>
                    <a:pt x="69" y="108"/>
                    <a:pt x="67" y="108"/>
                    <a:pt x="65" y="107"/>
                  </a:cubicBezTo>
                  <a:cubicBezTo>
                    <a:pt x="21" y="63"/>
                    <a:pt x="21" y="63"/>
                    <a:pt x="21" y="63"/>
                  </a:cubicBezTo>
                  <a:cubicBezTo>
                    <a:pt x="9" y="51"/>
                    <a:pt x="9" y="32"/>
                    <a:pt x="21" y="21"/>
                  </a:cubicBezTo>
                  <a:cubicBezTo>
                    <a:pt x="32" y="9"/>
                    <a:pt x="51" y="9"/>
                    <a:pt x="63" y="20"/>
                  </a:cubicBezTo>
                  <a:cubicBezTo>
                    <a:pt x="68" y="25"/>
                    <a:pt x="68" y="25"/>
                    <a:pt x="68" y="25"/>
                  </a:cubicBezTo>
                  <a:cubicBezTo>
                    <a:pt x="73" y="20"/>
                    <a:pt x="73" y="20"/>
                    <a:pt x="73" y="20"/>
                  </a:cubicBezTo>
                  <a:cubicBezTo>
                    <a:pt x="85" y="9"/>
                    <a:pt x="104" y="9"/>
                    <a:pt x="115" y="21"/>
                  </a:cubicBezTo>
                  <a:cubicBezTo>
                    <a:pt x="127" y="32"/>
                    <a:pt x="127" y="51"/>
                    <a:pt x="115" y="63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44" name="Freeform 149">
              <a:extLst>
                <a:ext uri="{FF2B5EF4-FFF2-40B4-BE49-F238E27FC236}">
                  <a16:creationId xmlns:a16="http://schemas.microsoft.com/office/drawing/2014/main" id="{A3C9D0F9-40C1-4A7D-AEE3-BE6DA69AEF36}"/>
                </a:ext>
              </a:extLst>
            </p:cNvPr>
            <p:cNvSpPr>
              <a:spLocks/>
            </p:cNvSpPr>
            <p:nvPr/>
          </p:nvSpPr>
          <p:spPr bwMode="auto">
            <a:xfrm>
              <a:off x="1699303" y="431916"/>
              <a:ext cx="59410" cy="59410"/>
            </a:xfrm>
            <a:custGeom>
              <a:avLst/>
              <a:gdLst>
                <a:gd name="T0" fmla="*/ 17 w 19"/>
                <a:gd name="T1" fmla="*/ 0 h 19"/>
                <a:gd name="T2" fmla="*/ 17 w 19"/>
                <a:gd name="T3" fmla="*/ 0 h 19"/>
                <a:gd name="T4" fmla="*/ 0 w 19"/>
                <a:gd name="T5" fmla="*/ 17 h 19"/>
                <a:gd name="T6" fmla="*/ 0 w 19"/>
                <a:gd name="T7" fmla="*/ 17 h 19"/>
                <a:gd name="T8" fmla="*/ 2 w 19"/>
                <a:gd name="T9" fmla="*/ 19 h 19"/>
                <a:gd name="T10" fmla="*/ 4 w 19"/>
                <a:gd name="T11" fmla="*/ 17 h 19"/>
                <a:gd name="T12" fmla="*/ 4 w 19"/>
                <a:gd name="T13" fmla="*/ 17 h 19"/>
                <a:gd name="T14" fmla="*/ 17 w 19"/>
                <a:gd name="T15" fmla="*/ 4 h 19"/>
                <a:gd name="T16" fmla="*/ 17 w 19"/>
                <a:gd name="T17" fmla="*/ 4 h 19"/>
                <a:gd name="T18" fmla="*/ 19 w 19"/>
                <a:gd name="T19" fmla="*/ 2 h 19"/>
                <a:gd name="T20" fmla="*/ 17 w 19"/>
                <a:gd name="T21" fmla="*/ 0 h 19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</a:cxnLst>
              <a:rect l="0" t="0" r="r" b="b"/>
              <a:pathLst>
                <a:path w="19" h="19">
                  <a:moveTo>
                    <a:pt x="17" y="0"/>
                  </a:moveTo>
                  <a:cubicBezTo>
                    <a:pt x="17" y="0"/>
                    <a:pt x="17" y="0"/>
                    <a:pt x="17" y="0"/>
                  </a:cubicBezTo>
                  <a:cubicBezTo>
                    <a:pt x="8" y="0"/>
                    <a:pt x="0" y="8"/>
                    <a:pt x="0" y="17"/>
                  </a:cubicBezTo>
                  <a:cubicBezTo>
                    <a:pt x="0" y="17"/>
                    <a:pt x="0" y="17"/>
                    <a:pt x="0" y="17"/>
                  </a:cubicBezTo>
                  <a:cubicBezTo>
                    <a:pt x="0" y="18"/>
                    <a:pt x="1" y="19"/>
                    <a:pt x="2" y="19"/>
                  </a:cubicBezTo>
                  <a:cubicBezTo>
                    <a:pt x="3" y="19"/>
                    <a:pt x="4" y="18"/>
                    <a:pt x="4" y="17"/>
                  </a:cubicBezTo>
                  <a:cubicBezTo>
                    <a:pt x="4" y="17"/>
                    <a:pt x="4" y="17"/>
                    <a:pt x="4" y="17"/>
                  </a:cubicBezTo>
                  <a:cubicBezTo>
                    <a:pt x="4" y="10"/>
                    <a:pt x="10" y="4"/>
                    <a:pt x="17" y="4"/>
                  </a:cubicBezTo>
                  <a:cubicBezTo>
                    <a:pt x="17" y="4"/>
                    <a:pt x="17" y="4"/>
                    <a:pt x="17" y="4"/>
                  </a:cubicBezTo>
                  <a:cubicBezTo>
                    <a:pt x="18" y="4"/>
                    <a:pt x="19" y="3"/>
                    <a:pt x="19" y="2"/>
                  </a:cubicBezTo>
                  <a:cubicBezTo>
                    <a:pt x="19" y="1"/>
                    <a:pt x="18" y="0"/>
                    <a:pt x="17" y="0"/>
                  </a:cubicBezTo>
                  <a:close/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</p:spTree>
    <p:extLst>
      <p:ext uri="{BB962C8B-B14F-4D97-AF65-F5344CB8AC3E}">
        <p14:creationId xmlns:p14="http://schemas.microsoft.com/office/powerpoint/2010/main" val="943871228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 p14:presetBounceEnd="60000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8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8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0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9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10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10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 animBg="1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4" fill="hold" grpId="0" nodeType="withEffect">
                                      <p:stCondLst>
                                        <p:cond delay="25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3" fill="hold">
                                <p:stCondLst>
                                  <p:cond delay="750"/>
                                </p:stCondLst>
                                <p:childTnLst>
                                  <p:par>
                                    <p:cTn id="14" presetID="31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75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75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" dur="750" fill="hold"/>
                                            <p:tgtEl>
                                              <p:spTgt spid="4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" dur="750"/>
                                            <p:tgtEl>
                                              <p:spTgt spid="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6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8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9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75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75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31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6" dur="75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style.rotation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9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fltVal val="0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7" dur="75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8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39" presetID="22" presetClass="entr" presetSubtype="2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1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2" presetID="22" presetClass="entr" presetSubtype="2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right)">
                                          <p:cBhvr>
                                            <p:cTn id="4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47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8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50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1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5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4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5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6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9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0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1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4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5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6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9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0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1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2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73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6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7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0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1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4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85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87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8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9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90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2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3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4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96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9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0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1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0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4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05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107" presetID="53" presetClass="entr" presetSubtype="16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9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0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1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4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5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6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7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9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0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1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2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4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5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6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4" grpId="0" animBg="1"/>
          <p:bldP spid="5" grpId="0" animBg="1"/>
          <p:bldP spid="6" grpId="0" animBg="1"/>
          <p:bldP spid="7" grpId="0" animBg="1"/>
          <p:bldP spid="8" grpId="0" animBg="1"/>
          <p:bldP spid="9" grpId="0" animBg="1"/>
          <p:bldP spid="22" grpId="0"/>
          <p:bldP spid="23" grpId="0"/>
          <p:bldP spid="24" grpId="0"/>
          <p:bldP spid="25" grpId="0"/>
          <p:bldP spid="26" grpId="0"/>
          <p:bldP spid="27" grpId="0"/>
          <p:bldP spid="28" grpId="0"/>
          <p:bldP spid="29" grpId="0"/>
          <p:bldP spid="30" grpId="0"/>
          <p:bldP spid="31" grpId="0"/>
          <p:bldP spid="32" grpId="0"/>
          <p:bldP spid="33" grpId="0"/>
          <p:bldP spid="34" grpId="0" animBg="1"/>
        </p:bldLst>
      </p:timing>
    </mc:Fallback>
  </mc:AlternateContent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9CF42290-569A-4A44-9E3F-98804B55992A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CIRCLE PUZZLE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612D6469-A653-47B2-844D-7AC81EFCE39F}"/>
              </a:ext>
            </a:extLst>
          </p:cNvPr>
          <p:cNvSpPr>
            <a:spLocks/>
          </p:cNvSpPr>
          <p:nvPr/>
        </p:nvSpPr>
        <p:spPr bwMode="auto">
          <a:xfrm>
            <a:off x="3795713" y="1568450"/>
            <a:ext cx="2286000" cy="2913062"/>
          </a:xfrm>
          <a:custGeom>
            <a:avLst/>
            <a:gdLst>
              <a:gd name="T0" fmla="*/ 1109 w 1477"/>
              <a:gd name="T1" fmla="*/ 1882 h 1882"/>
              <a:gd name="T2" fmla="*/ 1109 w 1477"/>
              <a:gd name="T3" fmla="*/ 309 h 1882"/>
              <a:gd name="T4" fmla="*/ 1281 w 1477"/>
              <a:gd name="T5" fmla="*/ 309 h 1882"/>
              <a:gd name="T6" fmla="*/ 1374 w 1477"/>
              <a:gd name="T7" fmla="*/ 370 h 1882"/>
              <a:gd name="T8" fmla="*/ 1477 w 1477"/>
              <a:gd name="T9" fmla="*/ 267 h 1882"/>
              <a:gd name="T10" fmla="*/ 1374 w 1477"/>
              <a:gd name="T11" fmla="*/ 164 h 1882"/>
              <a:gd name="T12" fmla="*/ 1279 w 1477"/>
              <a:gd name="T13" fmla="*/ 229 h 1882"/>
              <a:gd name="T14" fmla="*/ 1109 w 1477"/>
              <a:gd name="T15" fmla="*/ 229 h 1882"/>
              <a:gd name="T16" fmla="*/ 1109 w 1477"/>
              <a:gd name="T17" fmla="*/ 0 h 1882"/>
              <a:gd name="T18" fmla="*/ 0 w 1477"/>
              <a:gd name="T19" fmla="*/ 1438 h 1882"/>
              <a:gd name="T20" fmla="*/ 67 w 1477"/>
              <a:gd name="T21" fmla="*/ 1882 h 1882"/>
              <a:gd name="T22" fmla="*/ 1109 w 1477"/>
              <a:gd name="T23" fmla="*/ 1882 h 188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477" h="1882">
                <a:moveTo>
                  <a:pt x="1109" y="1882"/>
                </a:moveTo>
                <a:cubicBezTo>
                  <a:pt x="1109" y="309"/>
                  <a:pt x="1109" y="309"/>
                  <a:pt x="1109" y="309"/>
                </a:cubicBezTo>
                <a:cubicBezTo>
                  <a:pt x="1281" y="309"/>
                  <a:pt x="1281" y="309"/>
                  <a:pt x="1281" y="309"/>
                </a:cubicBezTo>
                <a:cubicBezTo>
                  <a:pt x="1297" y="345"/>
                  <a:pt x="1333" y="370"/>
                  <a:pt x="1374" y="370"/>
                </a:cubicBezTo>
                <a:cubicBezTo>
                  <a:pt x="1431" y="370"/>
                  <a:pt x="1477" y="324"/>
                  <a:pt x="1477" y="267"/>
                </a:cubicBezTo>
                <a:cubicBezTo>
                  <a:pt x="1477" y="210"/>
                  <a:pt x="1431" y="164"/>
                  <a:pt x="1374" y="164"/>
                </a:cubicBezTo>
                <a:cubicBezTo>
                  <a:pt x="1331" y="164"/>
                  <a:pt x="1294" y="191"/>
                  <a:pt x="1279" y="229"/>
                </a:cubicBezTo>
                <a:cubicBezTo>
                  <a:pt x="1109" y="229"/>
                  <a:pt x="1109" y="229"/>
                  <a:pt x="1109" y="229"/>
                </a:cubicBezTo>
                <a:cubicBezTo>
                  <a:pt x="1109" y="0"/>
                  <a:pt x="1109" y="0"/>
                  <a:pt x="1109" y="0"/>
                </a:cubicBezTo>
                <a:cubicBezTo>
                  <a:pt x="471" y="167"/>
                  <a:pt x="0" y="748"/>
                  <a:pt x="0" y="1438"/>
                </a:cubicBezTo>
                <a:cubicBezTo>
                  <a:pt x="0" y="1593"/>
                  <a:pt x="24" y="1742"/>
                  <a:pt x="67" y="1882"/>
                </a:cubicBezTo>
                <a:lnTo>
                  <a:pt x="1109" y="1882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FA817DF8-19F7-4E43-A373-3248B5B558E6}"/>
              </a:ext>
            </a:extLst>
          </p:cNvPr>
          <p:cNvSpPr>
            <a:spLocks/>
          </p:cNvSpPr>
          <p:nvPr/>
        </p:nvSpPr>
        <p:spPr bwMode="auto">
          <a:xfrm>
            <a:off x="3924300" y="3519488"/>
            <a:ext cx="3195637" cy="2574925"/>
          </a:xfrm>
          <a:custGeom>
            <a:avLst/>
            <a:gdLst>
              <a:gd name="T0" fmla="*/ 1707 w 2065"/>
              <a:gd name="T1" fmla="*/ 1293 h 1663"/>
              <a:gd name="T2" fmla="*/ 1867 w 2065"/>
              <a:gd name="T3" fmla="*/ 1293 h 1663"/>
              <a:gd name="T4" fmla="*/ 1962 w 2065"/>
              <a:gd name="T5" fmla="*/ 1358 h 1663"/>
              <a:gd name="T6" fmla="*/ 2065 w 2065"/>
              <a:gd name="T7" fmla="*/ 1255 h 1663"/>
              <a:gd name="T8" fmla="*/ 1962 w 2065"/>
              <a:gd name="T9" fmla="*/ 1152 h 1663"/>
              <a:gd name="T10" fmla="*/ 1868 w 2065"/>
              <a:gd name="T11" fmla="*/ 1214 h 1663"/>
              <a:gd name="T12" fmla="*/ 1707 w 2065"/>
              <a:gd name="T13" fmla="*/ 1214 h 1663"/>
              <a:gd name="T14" fmla="*/ 1707 w 2065"/>
              <a:gd name="T15" fmla="*/ 0 h 1663"/>
              <a:gd name="T16" fmla="*/ 1459 w 2065"/>
              <a:gd name="T17" fmla="*/ 0 h 1663"/>
              <a:gd name="T18" fmla="*/ 1459 w 2065"/>
              <a:gd name="T19" fmla="*/ 103 h 1663"/>
              <a:gd name="T20" fmla="*/ 1522 w 2065"/>
              <a:gd name="T21" fmla="*/ 224 h 1663"/>
              <a:gd name="T22" fmla="*/ 1374 w 2065"/>
              <a:gd name="T23" fmla="*/ 373 h 1663"/>
              <a:gd name="T24" fmla="*/ 1225 w 2065"/>
              <a:gd name="T25" fmla="*/ 224 h 1663"/>
              <a:gd name="T26" fmla="*/ 1289 w 2065"/>
              <a:gd name="T27" fmla="*/ 102 h 1663"/>
              <a:gd name="T28" fmla="*/ 1289 w 2065"/>
              <a:gd name="T29" fmla="*/ 0 h 1663"/>
              <a:gd name="T30" fmla="*/ 1072 w 2065"/>
              <a:gd name="T31" fmla="*/ 0 h 1663"/>
              <a:gd name="T32" fmla="*/ 1072 w 2065"/>
              <a:gd name="T33" fmla="*/ 667 h 1663"/>
              <a:gd name="T34" fmla="*/ 0 w 2065"/>
              <a:gd name="T35" fmla="*/ 667 h 1663"/>
              <a:gd name="T36" fmla="*/ 1403 w 2065"/>
              <a:gd name="T37" fmla="*/ 1663 h 1663"/>
              <a:gd name="T38" fmla="*/ 1707 w 2065"/>
              <a:gd name="T39" fmla="*/ 1632 h 1663"/>
              <a:gd name="T40" fmla="*/ 1707 w 2065"/>
              <a:gd name="T41" fmla="*/ 1293 h 166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</a:cxnLst>
            <a:rect l="0" t="0" r="r" b="b"/>
            <a:pathLst>
              <a:path w="2065" h="1663">
                <a:moveTo>
                  <a:pt x="1707" y="1293"/>
                </a:moveTo>
                <a:cubicBezTo>
                  <a:pt x="1867" y="1293"/>
                  <a:pt x="1867" y="1293"/>
                  <a:pt x="1867" y="1293"/>
                </a:cubicBezTo>
                <a:cubicBezTo>
                  <a:pt x="1882" y="1331"/>
                  <a:pt x="1919" y="1358"/>
                  <a:pt x="1962" y="1358"/>
                </a:cubicBezTo>
                <a:cubicBezTo>
                  <a:pt x="2019" y="1358"/>
                  <a:pt x="2065" y="1312"/>
                  <a:pt x="2065" y="1255"/>
                </a:cubicBezTo>
                <a:cubicBezTo>
                  <a:pt x="2065" y="1199"/>
                  <a:pt x="2019" y="1152"/>
                  <a:pt x="1962" y="1152"/>
                </a:cubicBezTo>
                <a:cubicBezTo>
                  <a:pt x="1920" y="1152"/>
                  <a:pt x="1884" y="1178"/>
                  <a:pt x="1868" y="1214"/>
                </a:cubicBezTo>
                <a:cubicBezTo>
                  <a:pt x="1707" y="1214"/>
                  <a:pt x="1707" y="1214"/>
                  <a:pt x="1707" y="1214"/>
                </a:cubicBezTo>
                <a:cubicBezTo>
                  <a:pt x="1707" y="0"/>
                  <a:pt x="1707" y="0"/>
                  <a:pt x="1707" y="0"/>
                </a:cubicBezTo>
                <a:cubicBezTo>
                  <a:pt x="1459" y="0"/>
                  <a:pt x="1459" y="0"/>
                  <a:pt x="1459" y="0"/>
                </a:cubicBezTo>
                <a:cubicBezTo>
                  <a:pt x="1459" y="103"/>
                  <a:pt x="1459" y="103"/>
                  <a:pt x="1459" y="103"/>
                </a:cubicBezTo>
                <a:cubicBezTo>
                  <a:pt x="1497" y="130"/>
                  <a:pt x="1522" y="174"/>
                  <a:pt x="1522" y="224"/>
                </a:cubicBezTo>
                <a:cubicBezTo>
                  <a:pt x="1522" y="306"/>
                  <a:pt x="1456" y="373"/>
                  <a:pt x="1374" y="373"/>
                </a:cubicBezTo>
                <a:cubicBezTo>
                  <a:pt x="1292" y="373"/>
                  <a:pt x="1225" y="306"/>
                  <a:pt x="1225" y="224"/>
                </a:cubicBezTo>
                <a:cubicBezTo>
                  <a:pt x="1225" y="173"/>
                  <a:pt x="1250" y="129"/>
                  <a:pt x="1289" y="102"/>
                </a:cubicBezTo>
                <a:cubicBezTo>
                  <a:pt x="1289" y="0"/>
                  <a:pt x="1289" y="0"/>
                  <a:pt x="1289" y="0"/>
                </a:cubicBezTo>
                <a:cubicBezTo>
                  <a:pt x="1072" y="0"/>
                  <a:pt x="1072" y="0"/>
                  <a:pt x="1072" y="0"/>
                </a:cubicBezTo>
                <a:cubicBezTo>
                  <a:pt x="1072" y="667"/>
                  <a:pt x="1072" y="667"/>
                  <a:pt x="1072" y="667"/>
                </a:cubicBezTo>
                <a:cubicBezTo>
                  <a:pt x="0" y="667"/>
                  <a:pt x="0" y="667"/>
                  <a:pt x="0" y="667"/>
                </a:cubicBezTo>
                <a:cubicBezTo>
                  <a:pt x="202" y="1247"/>
                  <a:pt x="754" y="1663"/>
                  <a:pt x="1403" y="1663"/>
                </a:cubicBezTo>
                <a:cubicBezTo>
                  <a:pt x="1507" y="1663"/>
                  <a:pt x="1609" y="1652"/>
                  <a:pt x="1707" y="1632"/>
                </a:cubicBezTo>
                <a:lnTo>
                  <a:pt x="1707" y="1293"/>
                </a:ln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6707252E-E68B-4ACC-86DB-DE6568B8245A}"/>
              </a:ext>
            </a:extLst>
          </p:cNvPr>
          <p:cNvSpPr>
            <a:spLocks/>
          </p:cNvSpPr>
          <p:nvPr/>
        </p:nvSpPr>
        <p:spPr bwMode="auto">
          <a:xfrm>
            <a:off x="6637338" y="2978150"/>
            <a:ext cx="1758950" cy="3052762"/>
          </a:xfrm>
          <a:custGeom>
            <a:avLst/>
            <a:gdLst>
              <a:gd name="T0" fmla="*/ 851 w 1136"/>
              <a:gd name="T1" fmla="*/ 350 h 1972"/>
              <a:gd name="T2" fmla="*/ 851 w 1136"/>
              <a:gd name="T3" fmla="*/ 196 h 1972"/>
              <a:gd name="T4" fmla="*/ 911 w 1136"/>
              <a:gd name="T5" fmla="*/ 102 h 1972"/>
              <a:gd name="T6" fmla="*/ 809 w 1136"/>
              <a:gd name="T7" fmla="*/ 0 h 1972"/>
              <a:gd name="T8" fmla="*/ 706 w 1136"/>
              <a:gd name="T9" fmla="*/ 102 h 1972"/>
              <a:gd name="T10" fmla="*/ 771 w 1136"/>
              <a:gd name="T11" fmla="*/ 198 h 1972"/>
              <a:gd name="T12" fmla="*/ 771 w 1136"/>
              <a:gd name="T13" fmla="*/ 350 h 1972"/>
              <a:gd name="T14" fmla="*/ 0 w 1136"/>
              <a:gd name="T15" fmla="*/ 350 h 1972"/>
              <a:gd name="T16" fmla="*/ 0 w 1136"/>
              <a:gd name="T17" fmla="*/ 1518 h 1972"/>
              <a:gd name="T18" fmla="*/ 89 w 1136"/>
              <a:gd name="T19" fmla="*/ 1518 h 1972"/>
              <a:gd name="T20" fmla="*/ 209 w 1136"/>
              <a:gd name="T21" fmla="*/ 1456 h 1972"/>
              <a:gd name="T22" fmla="*/ 358 w 1136"/>
              <a:gd name="T23" fmla="*/ 1605 h 1972"/>
              <a:gd name="T24" fmla="*/ 209 w 1136"/>
              <a:gd name="T25" fmla="*/ 1754 h 1972"/>
              <a:gd name="T26" fmla="*/ 86 w 1136"/>
              <a:gd name="T27" fmla="*/ 1689 h 1972"/>
              <a:gd name="T28" fmla="*/ 0 w 1136"/>
              <a:gd name="T29" fmla="*/ 1689 h 1972"/>
              <a:gd name="T30" fmla="*/ 0 w 1136"/>
              <a:gd name="T31" fmla="*/ 1972 h 1972"/>
              <a:gd name="T32" fmla="*/ 1136 w 1136"/>
              <a:gd name="T33" fmla="*/ 527 h 1972"/>
              <a:gd name="T34" fmla="*/ 1126 w 1136"/>
              <a:gd name="T35" fmla="*/ 350 h 1972"/>
              <a:gd name="T36" fmla="*/ 851 w 1136"/>
              <a:gd name="T37" fmla="*/ 350 h 197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</a:cxnLst>
            <a:rect l="0" t="0" r="r" b="b"/>
            <a:pathLst>
              <a:path w="1136" h="1972">
                <a:moveTo>
                  <a:pt x="851" y="350"/>
                </a:moveTo>
                <a:cubicBezTo>
                  <a:pt x="851" y="196"/>
                  <a:pt x="851" y="196"/>
                  <a:pt x="851" y="196"/>
                </a:cubicBezTo>
                <a:cubicBezTo>
                  <a:pt x="886" y="180"/>
                  <a:pt x="911" y="144"/>
                  <a:pt x="911" y="102"/>
                </a:cubicBezTo>
                <a:cubicBezTo>
                  <a:pt x="911" y="46"/>
                  <a:pt x="865" y="0"/>
                  <a:pt x="809" y="0"/>
                </a:cubicBezTo>
                <a:cubicBezTo>
                  <a:pt x="752" y="0"/>
                  <a:pt x="706" y="46"/>
                  <a:pt x="706" y="102"/>
                </a:cubicBezTo>
                <a:cubicBezTo>
                  <a:pt x="706" y="146"/>
                  <a:pt x="733" y="183"/>
                  <a:pt x="771" y="198"/>
                </a:cubicBezTo>
                <a:cubicBezTo>
                  <a:pt x="771" y="350"/>
                  <a:pt x="771" y="350"/>
                  <a:pt x="771" y="350"/>
                </a:cubicBezTo>
                <a:cubicBezTo>
                  <a:pt x="0" y="350"/>
                  <a:pt x="0" y="350"/>
                  <a:pt x="0" y="350"/>
                </a:cubicBezTo>
                <a:cubicBezTo>
                  <a:pt x="0" y="1518"/>
                  <a:pt x="0" y="1518"/>
                  <a:pt x="0" y="1518"/>
                </a:cubicBezTo>
                <a:cubicBezTo>
                  <a:pt x="89" y="1518"/>
                  <a:pt x="89" y="1518"/>
                  <a:pt x="89" y="1518"/>
                </a:cubicBezTo>
                <a:cubicBezTo>
                  <a:pt x="116" y="1481"/>
                  <a:pt x="160" y="1456"/>
                  <a:pt x="209" y="1456"/>
                </a:cubicBezTo>
                <a:cubicBezTo>
                  <a:pt x="291" y="1456"/>
                  <a:pt x="358" y="1523"/>
                  <a:pt x="358" y="1605"/>
                </a:cubicBezTo>
                <a:cubicBezTo>
                  <a:pt x="358" y="1687"/>
                  <a:pt x="291" y="1754"/>
                  <a:pt x="209" y="1754"/>
                </a:cubicBezTo>
                <a:cubicBezTo>
                  <a:pt x="158" y="1754"/>
                  <a:pt x="113" y="1728"/>
                  <a:pt x="86" y="1689"/>
                </a:cubicBezTo>
                <a:cubicBezTo>
                  <a:pt x="0" y="1689"/>
                  <a:pt x="0" y="1689"/>
                  <a:pt x="0" y="1689"/>
                </a:cubicBezTo>
                <a:cubicBezTo>
                  <a:pt x="0" y="1972"/>
                  <a:pt x="0" y="1972"/>
                  <a:pt x="0" y="1972"/>
                </a:cubicBezTo>
                <a:cubicBezTo>
                  <a:pt x="652" y="1814"/>
                  <a:pt x="1136" y="1227"/>
                  <a:pt x="1136" y="527"/>
                </a:cubicBezTo>
                <a:cubicBezTo>
                  <a:pt x="1136" y="467"/>
                  <a:pt x="1133" y="408"/>
                  <a:pt x="1126" y="350"/>
                </a:cubicBezTo>
                <a:lnTo>
                  <a:pt x="851" y="350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324BF64F-C583-4B5D-B63C-7BE2046AD844}"/>
              </a:ext>
            </a:extLst>
          </p:cNvPr>
          <p:cNvSpPr>
            <a:spLocks/>
          </p:cNvSpPr>
          <p:nvPr/>
        </p:nvSpPr>
        <p:spPr bwMode="auto">
          <a:xfrm>
            <a:off x="5583238" y="1493838"/>
            <a:ext cx="2786062" cy="2532062"/>
          </a:xfrm>
          <a:custGeom>
            <a:avLst/>
            <a:gdLst>
              <a:gd name="T0" fmla="*/ 0 w 1800"/>
              <a:gd name="T1" fmla="*/ 231 h 1636"/>
              <a:gd name="T2" fmla="*/ 97 w 1800"/>
              <a:gd name="T3" fmla="*/ 231 h 1636"/>
              <a:gd name="T4" fmla="*/ 219 w 1800"/>
              <a:gd name="T5" fmla="*/ 166 h 1636"/>
              <a:gd name="T6" fmla="*/ 368 w 1800"/>
              <a:gd name="T7" fmla="*/ 315 h 1636"/>
              <a:gd name="T8" fmla="*/ 219 w 1800"/>
              <a:gd name="T9" fmla="*/ 464 h 1636"/>
              <a:gd name="T10" fmla="*/ 99 w 1800"/>
              <a:gd name="T11" fmla="*/ 402 h 1636"/>
              <a:gd name="T12" fmla="*/ 0 w 1800"/>
              <a:gd name="T13" fmla="*/ 402 h 1636"/>
              <a:gd name="T14" fmla="*/ 0 w 1800"/>
              <a:gd name="T15" fmla="*/ 1263 h 1636"/>
              <a:gd name="T16" fmla="*/ 263 w 1800"/>
              <a:gd name="T17" fmla="*/ 1263 h 1636"/>
              <a:gd name="T18" fmla="*/ 263 w 1800"/>
              <a:gd name="T19" fmla="*/ 1438 h 1636"/>
              <a:gd name="T20" fmla="*/ 199 w 1800"/>
              <a:gd name="T21" fmla="*/ 1533 h 1636"/>
              <a:gd name="T22" fmla="*/ 302 w 1800"/>
              <a:gd name="T23" fmla="*/ 1636 h 1636"/>
              <a:gd name="T24" fmla="*/ 404 w 1800"/>
              <a:gd name="T25" fmla="*/ 1533 h 1636"/>
              <a:gd name="T26" fmla="*/ 342 w 1800"/>
              <a:gd name="T27" fmla="*/ 1438 h 1636"/>
              <a:gd name="T28" fmla="*/ 342 w 1800"/>
              <a:gd name="T29" fmla="*/ 1263 h 1636"/>
              <a:gd name="T30" fmla="*/ 1406 w 1800"/>
              <a:gd name="T31" fmla="*/ 1263 h 1636"/>
              <a:gd name="T32" fmla="*/ 1406 w 1800"/>
              <a:gd name="T33" fmla="*/ 1184 h 1636"/>
              <a:gd name="T34" fmla="*/ 1341 w 1800"/>
              <a:gd name="T35" fmla="*/ 1061 h 1636"/>
              <a:gd name="T36" fmla="*/ 1490 w 1800"/>
              <a:gd name="T37" fmla="*/ 913 h 1636"/>
              <a:gd name="T38" fmla="*/ 1638 w 1800"/>
              <a:gd name="T39" fmla="*/ 1061 h 1636"/>
              <a:gd name="T40" fmla="*/ 1577 w 1800"/>
              <a:gd name="T41" fmla="*/ 1181 h 1636"/>
              <a:gd name="T42" fmla="*/ 1577 w 1800"/>
              <a:gd name="T43" fmla="*/ 1263 h 1636"/>
              <a:gd name="T44" fmla="*/ 1800 w 1800"/>
              <a:gd name="T45" fmla="*/ 1263 h 1636"/>
              <a:gd name="T46" fmla="*/ 331 w 1800"/>
              <a:gd name="T47" fmla="*/ 0 h 1636"/>
              <a:gd name="T48" fmla="*/ 0 w 1800"/>
              <a:gd name="T49" fmla="*/ 37 h 1636"/>
              <a:gd name="T50" fmla="*/ 0 w 1800"/>
              <a:gd name="T51" fmla="*/ 231 h 16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</a:cxnLst>
            <a:rect l="0" t="0" r="r" b="b"/>
            <a:pathLst>
              <a:path w="1800" h="1636">
                <a:moveTo>
                  <a:pt x="0" y="231"/>
                </a:moveTo>
                <a:cubicBezTo>
                  <a:pt x="97" y="231"/>
                  <a:pt x="97" y="231"/>
                  <a:pt x="97" y="231"/>
                </a:cubicBezTo>
                <a:cubicBezTo>
                  <a:pt x="123" y="192"/>
                  <a:pt x="168" y="166"/>
                  <a:pt x="219" y="166"/>
                </a:cubicBezTo>
                <a:cubicBezTo>
                  <a:pt x="301" y="166"/>
                  <a:pt x="368" y="233"/>
                  <a:pt x="368" y="315"/>
                </a:cubicBezTo>
                <a:cubicBezTo>
                  <a:pt x="368" y="397"/>
                  <a:pt x="301" y="464"/>
                  <a:pt x="219" y="464"/>
                </a:cubicBezTo>
                <a:cubicBezTo>
                  <a:pt x="170" y="464"/>
                  <a:pt x="126" y="439"/>
                  <a:pt x="99" y="402"/>
                </a:cubicBezTo>
                <a:cubicBezTo>
                  <a:pt x="0" y="402"/>
                  <a:pt x="0" y="402"/>
                  <a:pt x="0" y="402"/>
                </a:cubicBezTo>
                <a:cubicBezTo>
                  <a:pt x="0" y="1263"/>
                  <a:pt x="0" y="1263"/>
                  <a:pt x="0" y="1263"/>
                </a:cubicBezTo>
                <a:cubicBezTo>
                  <a:pt x="263" y="1263"/>
                  <a:pt x="263" y="1263"/>
                  <a:pt x="263" y="1263"/>
                </a:cubicBezTo>
                <a:cubicBezTo>
                  <a:pt x="263" y="1438"/>
                  <a:pt x="263" y="1438"/>
                  <a:pt x="263" y="1438"/>
                </a:cubicBezTo>
                <a:cubicBezTo>
                  <a:pt x="225" y="1453"/>
                  <a:pt x="199" y="1490"/>
                  <a:pt x="199" y="1533"/>
                </a:cubicBezTo>
                <a:cubicBezTo>
                  <a:pt x="199" y="1589"/>
                  <a:pt x="245" y="1636"/>
                  <a:pt x="302" y="1636"/>
                </a:cubicBezTo>
                <a:cubicBezTo>
                  <a:pt x="358" y="1636"/>
                  <a:pt x="404" y="1589"/>
                  <a:pt x="404" y="1533"/>
                </a:cubicBezTo>
                <a:cubicBezTo>
                  <a:pt x="404" y="1490"/>
                  <a:pt x="378" y="1454"/>
                  <a:pt x="342" y="1438"/>
                </a:cubicBezTo>
                <a:cubicBezTo>
                  <a:pt x="342" y="1263"/>
                  <a:pt x="342" y="1263"/>
                  <a:pt x="342" y="1263"/>
                </a:cubicBezTo>
                <a:cubicBezTo>
                  <a:pt x="1406" y="1263"/>
                  <a:pt x="1406" y="1263"/>
                  <a:pt x="1406" y="1263"/>
                </a:cubicBezTo>
                <a:cubicBezTo>
                  <a:pt x="1406" y="1184"/>
                  <a:pt x="1406" y="1184"/>
                  <a:pt x="1406" y="1184"/>
                </a:cubicBezTo>
                <a:cubicBezTo>
                  <a:pt x="1367" y="1158"/>
                  <a:pt x="1341" y="1112"/>
                  <a:pt x="1341" y="1061"/>
                </a:cubicBezTo>
                <a:cubicBezTo>
                  <a:pt x="1341" y="979"/>
                  <a:pt x="1408" y="913"/>
                  <a:pt x="1490" y="913"/>
                </a:cubicBezTo>
                <a:cubicBezTo>
                  <a:pt x="1572" y="913"/>
                  <a:pt x="1638" y="979"/>
                  <a:pt x="1638" y="1061"/>
                </a:cubicBezTo>
                <a:cubicBezTo>
                  <a:pt x="1638" y="1111"/>
                  <a:pt x="1614" y="1154"/>
                  <a:pt x="1577" y="1181"/>
                </a:cubicBezTo>
                <a:cubicBezTo>
                  <a:pt x="1577" y="1263"/>
                  <a:pt x="1577" y="1263"/>
                  <a:pt x="1577" y="1263"/>
                </a:cubicBezTo>
                <a:cubicBezTo>
                  <a:pt x="1800" y="1263"/>
                  <a:pt x="1800" y="1263"/>
                  <a:pt x="1800" y="1263"/>
                </a:cubicBezTo>
                <a:cubicBezTo>
                  <a:pt x="1693" y="548"/>
                  <a:pt x="1076" y="0"/>
                  <a:pt x="331" y="0"/>
                </a:cubicBezTo>
                <a:cubicBezTo>
                  <a:pt x="217" y="0"/>
                  <a:pt x="106" y="13"/>
                  <a:pt x="0" y="37"/>
                </a:cubicBezTo>
                <a:lnTo>
                  <a:pt x="0" y="231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2204B0D2-AB4F-4925-B20F-49AE6C5D8099}"/>
              </a:ext>
            </a:extLst>
          </p:cNvPr>
          <p:cNvSpPr txBox="1"/>
          <p:nvPr/>
        </p:nvSpPr>
        <p:spPr>
          <a:xfrm>
            <a:off x="4091307" y="3928496"/>
            <a:ext cx="1205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2" name="TextBox 11">
            <a:extLst>
              <a:ext uri="{FF2B5EF4-FFF2-40B4-BE49-F238E27FC236}">
                <a16:creationId xmlns:a16="http://schemas.microsoft.com/office/drawing/2014/main" id="{6C388E17-897C-4A6F-8CA6-933633E65E9E}"/>
              </a:ext>
            </a:extLst>
          </p:cNvPr>
          <p:cNvSpPr txBox="1"/>
          <p:nvPr/>
        </p:nvSpPr>
        <p:spPr>
          <a:xfrm>
            <a:off x="5053691" y="5310428"/>
            <a:ext cx="1205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3" name="TextBox 12">
            <a:extLst>
              <a:ext uri="{FF2B5EF4-FFF2-40B4-BE49-F238E27FC236}">
                <a16:creationId xmlns:a16="http://schemas.microsoft.com/office/drawing/2014/main" id="{3D4C3766-FD84-42F4-936C-0F24DD5F4DEC}"/>
              </a:ext>
            </a:extLst>
          </p:cNvPr>
          <p:cNvSpPr txBox="1"/>
          <p:nvPr/>
        </p:nvSpPr>
        <p:spPr>
          <a:xfrm>
            <a:off x="6894917" y="3864072"/>
            <a:ext cx="1205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4" name="TextBox 13">
            <a:extLst>
              <a:ext uri="{FF2B5EF4-FFF2-40B4-BE49-F238E27FC236}">
                <a16:creationId xmlns:a16="http://schemas.microsoft.com/office/drawing/2014/main" id="{EA415633-680F-4A30-A500-73BC5B83E537}"/>
              </a:ext>
            </a:extLst>
          </p:cNvPr>
          <p:cNvSpPr txBox="1"/>
          <p:nvPr/>
        </p:nvSpPr>
        <p:spPr>
          <a:xfrm>
            <a:off x="6129020" y="2882406"/>
            <a:ext cx="1205778" cy="33855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en-US" sz="1600" b="1" dirty="0">
                <a:solidFill>
                  <a:schemeClr val="bg2"/>
                </a:solidFill>
                <a:latin typeface="+mj-lt"/>
              </a:rPr>
              <a:t>Description</a:t>
            </a:r>
            <a:endParaRPr lang="id-ID" sz="1600" b="1" dirty="0">
              <a:solidFill>
                <a:schemeClr val="bg2"/>
              </a:solidFill>
              <a:latin typeface="+mj-lt"/>
            </a:endParaRPr>
          </a:p>
        </p:txBody>
      </p:sp>
      <p:sp>
        <p:nvSpPr>
          <p:cNvPr id="15" name="Freeform 12">
            <a:extLst>
              <a:ext uri="{FF2B5EF4-FFF2-40B4-BE49-F238E27FC236}">
                <a16:creationId xmlns:a16="http://schemas.microsoft.com/office/drawing/2014/main" id="{1A167DFC-B84F-44D8-847A-D66F92D454B3}"/>
              </a:ext>
            </a:extLst>
          </p:cNvPr>
          <p:cNvSpPr>
            <a:spLocks noEditPoints="1"/>
          </p:cNvSpPr>
          <p:nvPr/>
        </p:nvSpPr>
        <p:spPr bwMode="auto">
          <a:xfrm>
            <a:off x="6469816" y="2055110"/>
            <a:ext cx="524186" cy="643737"/>
          </a:xfrm>
          <a:custGeom>
            <a:avLst/>
            <a:gdLst>
              <a:gd name="T0" fmla="*/ 302 w 626"/>
              <a:gd name="T1" fmla="*/ 55 h 769"/>
              <a:gd name="T2" fmla="*/ 285 w 626"/>
              <a:gd name="T3" fmla="*/ 38 h 769"/>
              <a:gd name="T4" fmla="*/ 246 w 626"/>
              <a:gd name="T5" fmla="*/ 0 h 769"/>
              <a:gd name="T6" fmla="*/ 208 w 626"/>
              <a:gd name="T7" fmla="*/ 39 h 769"/>
              <a:gd name="T8" fmla="*/ 175 w 626"/>
              <a:gd name="T9" fmla="*/ 55 h 769"/>
              <a:gd name="T10" fmla="*/ 143 w 626"/>
              <a:gd name="T11" fmla="*/ 88 h 769"/>
              <a:gd name="T12" fmla="*/ 319 w 626"/>
              <a:gd name="T13" fmla="*/ 121 h 769"/>
              <a:gd name="T14" fmla="*/ 351 w 626"/>
              <a:gd name="T15" fmla="*/ 88 h 769"/>
              <a:gd name="T16" fmla="*/ 247 w 626"/>
              <a:gd name="T17" fmla="*/ 55 h 769"/>
              <a:gd name="T18" fmla="*/ 247 w 626"/>
              <a:gd name="T19" fmla="*/ 22 h 769"/>
              <a:gd name="T20" fmla="*/ 247 w 626"/>
              <a:gd name="T21" fmla="*/ 55 h 769"/>
              <a:gd name="T22" fmla="*/ 44 w 626"/>
              <a:gd name="T23" fmla="*/ 692 h 769"/>
              <a:gd name="T24" fmla="*/ 0 w 626"/>
              <a:gd name="T25" fmla="*/ 121 h 769"/>
              <a:gd name="T26" fmla="*/ 122 w 626"/>
              <a:gd name="T27" fmla="*/ 77 h 769"/>
              <a:gd name="T28" fmla="*/ 175 w 626"/>
              <a:gd name="T29" fmla="*/ 143 h 769"/>
              <a:gd name="T30" fmla="*/ 373 w 626"/>
              <a:gd name="T31" fmla="*/ 88 h 769"/>
              <a:gd name="T32" fmla="*/ 439 w 626"/>
              <a:gd name="T33" fmla="*/ 77 h 769"/>
              <a:gd name="T34" fmla="*/ 494 w 626"/>
              <a:gd name="T35" fmla="*/ 451 h 769"/>
              <a:gd name="T36" fmla="*/ 439 w 626"/>
              <a:gd name="T37" fmla="*/ 456 h 769"/>
              <a:gd name="T38" fmla="*/ 55 w 626"/>
              <a:gd name="T39" fmla="*/ 198 h 769"/>
              <a:gd name="T40" fmla="*/ 308 w 626"/>
              <a:gd name="T41" fmla="*/ 637 h 769"/>
              <a:gd name="T42" fmla="*/ 483 w 626"/>
              <a:gd name="T43" fmla="*/ 483 h 769"/>
              <a:gd name="T44" fmla="*/ 483 w 626"/>
              <a:gd name="T45" fmla="*/ 769 h 769"/>
              <a:gd name="T46" fmla="*/ 483 w 626"/>
              <a:gd name="T47" fmla="*/ 483 h 769"/>
              <a:gd name="T48" fmla="*/ 489 w 626"/>
              <a:gd name="T49" fmla="*/ 696 h 769"/>
              <a:gd name="T50" fmla="*/ 458 w 626"/>
              <a:gd name="T51" fmla="*/ 698 h 769"/>
              <a:gd name="T52" fmla="*/ 400 w 626"/>
              <a:gd name="T53" fmla="*/ 624 h 769"/>
              <a:gd name="T54" fmla="*/ 470 w 626"/>
              <a:gd name="T55" fmla="*/ 651 h 769"/>
              <a:gd name="T56" fmla="*/ 575 w 626"/>
              <a:gd name="T57" fmla="*/ 566 h 769"/>
              <a:gd name="T58" fmla="*/ 384 w 626"/>
              <a:gd name="T59" fmla="*/ 385 h 769"/>
              <a:gd name="T60" fmla="*/ 88 w 626"/>
              <a:gd name="T61" fmla="*/ 374 h 769"/>
              <a:gd name="T62" fmla="*/ 99 w 626"/>
              <a:gd name="T63" fmla="*/ 352 h 769"/>
              <a:gd name="T64" fmla="*/ 395 w 626"/>
              <a:gd name="T65" fmla="*/ 363 h 769"/>
              <a:gd name="T66" fmla="*/ 384 w 626"/>
              <a:gd name="T67" fmla="*/ 385 h 769"/>
              <a:gd name="T68" fmla="*/ 99 w 626"/>
              <a:gd name="T69" fmla="*/ 286 h 769"/>
              <a:gd name="T70" fmla="*/ 88 w 626"/>
              <a:gd name="T71" fmla="*/ 264 h 769"/>
              <a:gd name="T72" fmla="*/ 384 w 626"/>
              <a:gd name="T73" fmla="*/ 253 h 769"/>
              <a:gd name="T74" fmla="*/ 395 w 626"/>
              <a:gd name="T75" fmla="*/ 275 h 769"/>
              <a:gd name="T76" fmla="*/ 329 w 626"/>
              <a:gd name="T77" fmla="*/ 472 h 769"/>
              <a:gd name="T78" fmla="*/ 88 w 626"/>
              <a:gd name="T79" fmla="*/ 461 h 769"/>
              <a:gd name="T80" fmla="*/ 99 w 626"/>
              <a:gd name="T81" fmla="*/ 439 h 769"/>
              <a:gd name="T82" fmla="*/ 340 w 626"/>
              <a:gd name="T83" fmla="*/ 450 h 769"/>
              <a:gd name="T84" fmla="*/ 329 w 626"/>
              <a:gd name="T85" fmla="*/ 472 h 769"/>
              <a:gd name="T86" fmla="*/ 99 w 626"/>
              <a:gd name="T87" fmla="*/ 571 h 769"/>
              <a:gd name="T88" fmla="*/ 88 w 626"/>
              <a:gd name="T89" fmla="*/ 549 h 769"/>
              <a:gd name="T90" fmla="*/ 307 w 626"/>
              <a:gd name="T91" fmla="*/ 538 h 769"/>
              <a:gd name="T92" fmla="*/ 318 w 626"/>
              <a:gd name="T93" fmla="*/ 560 h 769"/>
              <a:gd name="T94" fmla="*/ 307 w 626"/>
              <a:gd name="T95" fmla="*/ 571 h 76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</a:cxnLst>
            <a:rect l="0" t="0" r="r" b="b"/>
            <a:pathLst>
              <a:path w="626" h="769">
                <a:moveTo>
                  <a:pt x="319" y="55"/>
                </a:moveTo>
                <a:cubicBezTo>
                  <a:pt x="302" y="55"/>
                  <a:pt x="302" y="55"/>
                  <a:pt x="302" y="55"/>
                </a:cubicBezTo>
                <a:cubicBezTo>
                  <a:pt x="293" y="55"/>
                  <a:pt x="285" y="48"/>
                  <a:pt x="285" y="39"/>
                </a:cubicBezTo>
                <a:cubicBezTo>
                  <a:pt x="285" y="38"/>
                  <a:pt x="285" y="38"/>
                  <a:pt x="285" y="38"/>
                </a:cubicBezTo>
                <a:cubicBezTo>
                  <a:pt x="285" y="17"/>
                  <a:pt x="268" y="0"/>
                  <a:pt x="247" y="0"/>
                </a:cubicBezTo>
                <a:cubicBezTo>
                  <a:pt x="246" y="0"/>
                  <a:pt x="246" y="0"/>
                  <a:pt x="246" y="0"/>
                </a:cubicBezTo>
                <a:cubicBezTo>
                  <a:pt x="225" y="0"/>
                  <a:pt x="208" y="17"/>
                  <a:pt x="208" y="38"/>
                </a:cubicBezTo>
                <a:cubicBezTo>
                  <a:pt x="208" y="39"/>
                  <a:pt x="208" y="39"/>
                  <a:pt x="208" y="39"/>
                </a:cubicBezTo>
                <a:cubicBezTo>
                  <a:pt x="208" y="48"/>
                  <a:pt x="201" y="55"/>
                  <a:pt x="192" y="55"/>
                </a:cubicBezTo>
                <a:cubicBezTo>
                  <a:pt x="175" y="55"/>
                  <a:pt x="175" y="55"/>
                  <a:pt x="175" y="55"/>
                </a:cubicBezTo>
                <a:cubicBezTo>
                  <a:pt x="157" y="55"/>
                  <a:pt x="143" y="70"/>
                  <a:pt x="143" y="88"/>
                </a:cubicBezTo>
                <a:cubicBezTo>
                  <a:pt x="143" y="88"/>
                  <a:pt x="143" y="88"/>
                  <a:pt x="143" y="88"/>
                </a:cubicBezTo>
                <a:cubicBezTo>
                  <a:pt x="143" y="106"/>
                  <a:pt x="157" y="121"/>
                  <a:pt x="175" y="121"/>
                </a:cubicBezTo>
                <a:cubicBezTo>
                  <a:pt x="319" y="121"/>
                  <a:pt x="319" y="121"/>
                  <a:pt x="319" y="121"/>
                </a:cubicBezTo>
                <a:cubicBezTo>
                  <a:pt x="337" y="121"/>
                  <a:pt x="351" y="106"/>
                  <a:pt x="351" y="88"/>
                </a:cubicBezTo>
                <a:cubicBezTo>
                  <a:pt x="351" y="88"/>
                  <a:pt x="351" y="88"/>
                  <a:pt x="351" y="88"/>
                </a:cubicBezTo>
                <a:cubicBezTo>
                  <a:pt x="351" y="70"/>
                  <a:pt x="337" y="55"/>
                  <a:pt x="319" y="55"/>
                </a:cubicBezTo>
                <a:close/>
                <a:moveTo>
                  <a:pt x="247" y="55"/>
                </a:moveTo>
                <a:cubicBezTo>
                  <a:pt x="238" y="55"/>
                  <a:pt x="230" y="48"/>
                  <a:pt x="230" y="38"/>
                </a:cubicBezTo>
                <a:cubicBezTo>
                  <a:pt x="230" y="29"/>
                  <a:pt x="238" y="22"/>
                  <a:pt x="247" y="22"/>
                </a:cubicBezTo>
                <a:cubicBezTo>
                  <a:pt x="256" y="22"/>
                  <a:pt x="263" y="29"/>
                  <a:pt x="263" y="38"/>
                </a:cubicBezTo>
                <a:cubicBezTo>
                  <a:pt x="263" y="48"/>
                  <a:pt x="256" y="55"/>
                  <a:pt x="247" y="55"/>
                </a:cubicBezTo>
                <a:close/>
                <a:moveTo>
                  <a:pt x="320" y="692"/>
                </a:moveTo>
                <a:cubicBezTo>
                  <a:pt x="44" y="692"/>
                  <a:pt x="44" y="692"/>
                  <a:pt x="44" y="692"/>
                </a:cubicBezTo>
                <a:cubicBezTo>
                  <a:pt x="19" y="692"/>
                  <a:pt x="0" y="673"/>
                  <a:pt x="0" y="648"/>
                </a:cubicBezTo>
                <a:cubicBezTo>
                  <a:pt x="0" y="121"/>
                  <a:pt x="0" y="121"/>
                  <a:pt x="0" y="121"/>
                </a:cubicBezTo>
                <a:cubicBezTo>
                  <a:pt x="0" y="97"/>
                  <a:pt x="19" y="77"/>
                  <a:pt x="33" y="77"/>
                </a:cubicBezTo>
                <a:cubicBezTo>
                  <a:pt x="122" y="77"/>
                  <a:pt x="122" y="77"/>
                  <a:pt x="122" y="77"/>
                </a:cubicBezTo>
                <a:cubicBezTo>
                  <a:pt x="121" y="81"/>
                  <a:pt x="121" y="84"/>
                  <a:pt x="121" y="88"/>
                </a:cubicBezTo>
                <a:cubicBezTo>
                  <a:pt x="121" y="118"/>
                  <a:pt x="145" y="143"/>
                  <a:pt x="175" y="143"/>
                </a:cubicBezTo>
                <a:cubicBezTo>
                  <a:pt x="319" y="143"/>
                  <a:pt x="319" y="143"/>
                  <a:pt x="319" y="143"/>
                </a:cubicBezTo>
                <a:cubicBezTo>
                  <a:pt x="349" y="143"/>
                  <a:pt x="373" y="118"/>
                  <a:pt x="373" y="88"/>
                </a:cubicBezTo>
                <a:cubicBezTo>
                  <a:pt x="373" y="84"/>
                  <a:pt x="373" y="80"/>
                  <a:pt x="372" y="77"/>
                </a:cubicBezTo>
                <a:cubicBezTo>
                  <a:pt x="439" y="77"/>
                  <a:pt x="439" y="77"/>
                  <a:pt x="439" y="77"/>
                </a:cubicBezTo>
                <a:cubicBezTo>
                  <a:pt x="474" y="77"/>
                  <a:pt x="494" y="97"/>
                  <a:pt x="494" y="121"/>
                </a:cubicBezTo>
                <a:cubicBezTo>
                  <a:pt x="494" y="451"/>
                  <a:pt x="494" y="451"/>
                  <a:pt x="494" y="451"/>
                </a:cubicBezTo>
                <a:cubicBezTo>
                  <a:pt x="491" y="451"/>
                  <a:pt x="487" y="450"/>
                  <a:pt x="483" y="450"/>
                </a:cubicBezTo>
                <a:cubicBezTo>
                  <a:pt x="468" y="450"/>
                  <a:pt x="453" y="453"/>
                  <a:pt x="439" y="456"/>
                </a:cubicBezTo>
                <a:cubicBezTo>
                  <a:pt x="439" y="198"/>
                  <a:pt x="439" y="198"/>
                  <a:pt x="439" y="198"/>
                </a:cubicBezTo>
                <a:cubicBezTo>
                  <a:pt x="55" y="198"/>
                  <a:pt x="55" y="198"/>
                  <a:pt x="55" y="198"/>
                </a:cubicBezTo>
                <a:cubicBezTo>
                  <a:pt x="55" y="637"/>
                  <a:pt x="55" y="637"/>
                  <a:pt x="55" y="637"/>
                </a:cubicBezTo>
                <a:cubicBezTo>
                  <a:pt x="308" y="637"/>
                  <a:pt x="308" y="637"/>
                  <a:pt x="308" y="637"/>
                </a:cubicBezTo>
                <a:cubicBezTo>
                  <a:pt x="309" y="657"/>
                  <a:pt x="313" y="675"/>
                  <a:pt x="320" y="692"/>
                </a:cubicBezTo>
                <a:close/>
                <a:moveTo>
                  <a:pt x="483" y="483"/>
                </a:moveTo>
                <a:cubicBezTo>
                  <a:pt x="404" y="483"/>
                  <a:pt x="340" y="547"/>
                  <a:pt x="340" y="626"/>
                </a:cubicBezTo>
                <a:cubicBezTo>
                  <a:pt x="340" y="705"/>
                  <a:pt x="404" y="769"/>
                  <a:pt x="483" y="769"/>
                </a:cubicBezTo>
                <a:cubicBezTo>
                  <a:pt x="562" y="769"/>
                  <a:pt x="626" y="705"/>
                  <a:pt x="626" y="626"/>
                </a:cubicBezTo>
                <a:cubicBezTo>
                  <a:pt x="626" y="547"/>
                  <a:pt x="562" y="483"/>
                  <a:pt x="483" y="483"/>
                </a:cubicBezTo>
                <a:close/>
                <a:moveTo>
                  <a:pt x="576" y="597"/>
                </a:moveTo>
                <a:cubicBezTo>
                  <a:pt x="489" y="696"/>
                  <a:pt x="489" y="696"/>
                  <a:pt x="489" y="696"/>
                </a:cubicBezTo>
                <a:cubicBezTo>
                  <a:pt x="484" y="701"/>
                  <a:pt x="478" y="703"/>
                  <a:pt x="472" y="703"/>
                </a:cubicBezTo>
                <a:cubicBezTo>
                  <a:pt x="467" y="703"/>
                  <a:pt x="462" y="702"/>
                  <a:pt x="458" y="698"/>
                </a:cubicBezTo>
                <a:cubicBezTo>
                  <a:pt x="404" y="654"/>
                  <a:pt x="404" y="654"/>
                  <a:pt x="404" y="654"/>
                </a:cubicBezTo>
                <a:cubicBezTo>
                  <a:pt x="394" y="647"/>
                  <a:pt x="392" y="633"/>
                  <a:pt x="400" y="624"/>
                </a:cubicBezTo>
                <a:cubicBezTo>
                  <a:pt x="408" y="614"/>
                  <a:pt x="421" y="613"/>
                  <a:pt x="431" y="620"/>
                </a:cubicBezTo>
                <a:cubicBezTo>
                  <a:pt x="470" y="651"/>
                  <a:pt x="470" y="651"/>
                  <a:pt x="470" y="651"/>
                </a:cubicBezTo>
                <a:cubicBezTo>
                  <a:pt x="544" y="568"/>
                  <a:pt x="544" y="568"/>
                  <a:pt x="544" y="568"/>
                </a:cubicBezTo>
                <a:cubicBezTo>
                  <a:pt x="552" y="559"/>
                  <a:pt x="566" y="558"/>
                  <a:pt x="575" y="566"/>
                </a:cubicBezTo>
                <a:cubicBezTo>
                  <a:pt x="584" y="574"/>
                  <a:pt x="585" y="588"/>
                  <a:pt x="576" y="597"/>
                </a:cubicBezTo>
                <a:close/>
                <a:moveTo>
                  <a:pt x="384" y="385"/>
                </a:moveTo>
                <a:cubicBezTo>
                  <a:pt x="99" y="385"/>
                  <a:pt x="99" y="385"/>
                  <a:pt x="99" y="385"/>
                </a:cubicBezTo>
                <a:cubicBezTo>
                  <a:pt x="93" y="385"/>
                  <a:pt x="88" y="380"/>
                  <a:pt x="88" y="374"/>
                </a:cubicBezTo>
                <a:cubicBezTo>
                  <a:pt x="88" y="363"/>
                  <a:pt x="88" y="363"/>
                  <a:pt x="88" y="363"/>
                </a:cubicBezTo>
                <a:cubicBezTo>
                  <a:pt x="88" y="357"/>
                  <a:pt x="93" y="352"/>
                  <a:pt x="99" y="352"/>
                </a:cubicBezTo>
                <a:cubicBezTo>
                  <a:pt x="384" y="352"/>
                  <a:pt x="384" y="352"/>
                  <a:pt x="384" y="352"/>
                </a:cubicBezTo>
                <a:cubicBezTo>
                  <a:pt x="390" y="352"/>
                  <a:pt x="395" y="357"/>
                  <a:pt x="395" y="363"/>
                </a:cubicBezTo>
                <a:cubicBezTo>
                  <a:pt x="395" y="374"/>
                  <a:pt x="395" y="374"/>
                  <a:pt x="395" y="374"/>
                </a:cubicBezTo>
                <a:cubicBezTo>
                  <a:pt x="395" y="380"/>
                  <a:pt x="390" y="385"/>
                  <a:pt x="384" y="385"/>
                </a:cubicBezTo>
                <a:close/>
                <a:moveTo>
                  <a:pt x="384" y="286"/>
                </a:moveTo>
                <a:cubicBezTo>
                  <a:pt x="99" y="286"/>
                  <a:pt x="99" y="286"/>
                  <a:pt x="99" y="286"/>
                </a:cubicBezTo>
                <a:cubicBezTo>
                  <a:pt x="93" y="286"/>
                  <a:pt x="88" y="281"/>
                  <a:pt x="88" y="275"/>
                </a:cubicBezTo>
                <a:cubicBezTo>
                  <a:pt x="88" y="264"/>
                  <a:pt x="88" y="264"/>
                  <a:pt x="88" y="264"/>
                </a:cubicBezTo>
                <a:cubicBezTo>
                  <a:pt x="88" y="258"/>
                  <a:pt x="93" y="253"/>
                  <a:pt x="99" y="253"/>
                </a:cubicBezTo>
                <a:cubicBezTo>
                  <a:pt x="384" y="253"/>
                  <a:pt x="384" y="253"/>
                  <a:pt x="384" y="253"/>
                </a:cubicBezTo>
                <a:cubicBezTo>
                  <a:pt x="390" y="253"/>
                  <a:pt x="395" y="258"/>
                  <a:pt x="395" y="264"/>
                </a:cubicBezTo>
                <a:cubicBezTo>
                  <a:pt x="395" y="275"/>
                  <a:pt x="395" y="275"/>
                  <a:pt x="395" y="275"/>
                </a:cubicBezTo>
                <a:cubicBezTo>
                  <a:pt x="395" y="281"/>
                  <a:pt x="390" y="286"/>
                  <a:pt x="384" y="286"/>
                </a:cubicBezTo>
                <a:close/>
                <a:moveTo>
                  <a:pt x="329" y="472"/>
                </a:moveTo>
                <a:cubicBezTo>
                  <a:pt x="99" y="472"/>
                  <a:pt x="99" y="472"/>
                  <a:pt x="99" y="472"/>
                </a:cubicBezTo>
                <a:cubicBezTo>
                  <a:pt x="93" y="472"/>
                  <a:pt x="88" y="468"/>
                  <a:pt x="88" y="461"/>
                </a:cubicBezTo>
                <a:cubicBezTo>
                  <a:pt x="88" y="450"/>
                  <a:pt x="88" y="450"/>
                  <a:pt x="88" y="450"/>
                </a:cubicBezTo>
                <a:cubicBezTo>
                  <a:pt x="88" y="444"/>
                  <a:pt x="93" y="439"/>
                  <a:pt x="99" y="439"/>
                </a:cubicBezTo>
                <a:cubicBezTo>
                  <a:pt x="329" y="439"/>
                  <a:pt x="329" y="439"/>
                  <a:pt x="329" y="439"/>
                </a:cubicBezTo>
                <a:cubicBezTo>
                  <a:pt x="335" y="439"/>
                  <a:pt x="340" y="444"/>
                  <a:pt x="340" y="450"/>
                </a:cubicBezTo>
                <a:cubicBezTo>
                  <a:pt x="340" y="461"/>
                  <a:pt x="340" y="461"/>
                  <a:pt x="340" y="461"/>
                </a:cubicBezTo>
                <a:cubicBezTo>
                  <a:pt x="340" y="468"/>
                  <a:pt x="335" y="472"/>
                  <a:pt x="329" y="472"/>
                </a:cubicBezTo>
                <a:close/>
                <a:moveTo>
                  <a:pt x="307" y="571"/>
                </a:moveTo>
                <a:cubicBezTo>
                  <a:pt x="99" y="571"/>
                  <a:pt x="99" y="571"/>
                  <a:pt x="99" y="571"/>
                </a:cubicBezTo>
                <a:cubicBezTo>
                  <a:pt x="93" y="571"/>
                  <a:pt x="88" y="566"/>
                  <a:pt x="88" y="560"/>
                </a:cubicBezTo>
                <a:cubicBezTo>
                  <a:pt x="88" y="549"/>
                  <a:pt x="88" y="549"/>
                  <a:pt x="88" y="549"/>
                </a:cubicBezTo>
                <a:cubicBezTo>
                  <a:pt x="88" y="543"/>
                  <a:pt x="93" y="538"/>
                  <a:pt x="99" y="538"/>
                </a:cubicBezTo>
                <a:cubicBezTo>
                  <a:pt x="307" y="538"/>
                  <a:pt x="307" y="538"/>
                  <a:pt x="307" y="538"/>
                </a:cubicBezTo>
                <a:cubicBezTo>
                  <a:pt x="313" y="538"/>
                  <a:pt x="318" y="543"/>
                  <a:pt x="318" y="549"/>
                </a:cubicBezTo>
                <a:cubicBezTo>
                  <a:pt x="318" y="560"/>
                  <a:pt x="318" y="560"/>
                  <a:pt x="318" y="560"/>
                </a:cubicBezTo>
                <a:cubicBezTo>
                  <a:pt x="318" y="566"/>
                  <a:pt x="313" y="571"/>
                  <a:pt x="307" y="571"/>
                </a:cubicBezTo>
                <a:close/>
                <a:moveTo>
                  <a:pt x="307" y="571"/>
                </a:moveTo>
                <a:cubicBezTo>
                  <a:pt x="307" y="571"/>
                  <a:pt x="307" y="571"/>
                  <a:pt x="307" y="571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6" name="Freeform 13">
            <a:extLst>
              <a:ext uri="{FF2B5EF4-FFF2-40B4-BE49-F238E27FC236}">
                <a16:creationId xmlns:a16="http://schemas.microsoft.com/office/drawing/2014/main" id="{BF26BC9A-0020-4A3F-85C6-BF2E410C3607}"/>
              </a:ext>
            </a:extLst>
          </p:cNvPr>
          <p:cNvSpPr>
            <a:spLocks noEditPoints="1"/>
          </p:cNvSpPr>
          <p:nvPr/>
        </p:nvSpPr>
        <p:spPr bwMode="auto">
          <a:xfrm>
            <a:off x="5719935" y="4408166"/>
            <a:ext cx="620009" cy="581221"/>
          </a:xfrm>
          <a:custGeom>
            <a:avLst/>
            <a:gdLst>
              <a:gd name="T0" fmla="*/ 648 w 1141"/>
              <a:gd name="T1" fmla="*/ 0 h 1070"/>
              <a:gd name="T2" fmla="*/ 246 w 1141"/>
              <a:gd name="T3" fmla="*/ 210 h 1070"/>
              <a:gd name="T4" fmla="*/ 299 w 1141"/>
              <a:gd name="T5" fmla="*/ 260 h 1070"/>
              <a:gd name="T6" fmla="*/ 598 w 1141"/>
              <a:gd name="T7" fmla="*/ 75 h 1070"/>
              <a:gd name="T8" fmla="*/ 648 w 1141"/>
              <a:gd name="T9" fmla="*/ 161 h 1070"/>
              <a:gd name="T10" fmla="*/ 699 w 1141"/>
              <a:gd name="T11" fmla="*/ 75 h 1070"/>
              <a:gd name="T12" fmla="*/ 1065 w 1141"/>
              <a:gd name="T13" fmla="*/ 442 h 1070"/>
              <a:gd name="T14" fmla="*/ 980 w 1141"/>
              <a:gd name="T15" fmla="*/ 492 h 1070"/>
              <a:gd name="T16" fmla="*/ 1065 w 1141"/>
              <a:gd name="T17" fmla="*/ 543 h 1070"/>
              <a:gd name="T18" fmla="*/ 873 w 1141"/>
              <a:gd name="T19" fmla="*/ 847 h 1070"/>
              <a:gd name="T20" fmla="*/ 884 w 1141"/>
              <a:gd name="T21" fmla="*/ 893 h 1070"/>
              <a:gd name="T22" fmla="*/ 881 w 1141"/>
              <a:gd name="T23" fmla="*/ 926 h 1070"/>
              <a:gd name="T24" fmla="*/ 1141 w 1141"/>
              <a:gd name="T25" fmla="*/ 492 h 1070"/>
              <a:gd name="T26" fmla="*/ 648 w 1141"/>
              <a:gd name="T27" fmla="*/ 0 h 1070"/>
              <a:gd name="T28" fmla="*/ 774 w 1141"/>
              <a:gd name="T29" fmla="*/ 811 h 1070"/>
              <a:gd name="T30" fmla="*/ 577 w 1141"/>
              <a:gd name="T31" fmla="*/ 816 h 1070"/>
              <a:gd name="T32" fmla="*/ 372 w 1141"/>
              <a:gd name="T33" fmla="*/ 698 h 1070"/>
              <a:gd name="T34" fmla="*/ 254 w 1141"/>
              <a:gd name="T35" fmla="*/ 493 h 1070"/>
              <a:gd name="T36" fmla="*/ 259 w 1141"/>
              <a:gd name="T37" fmla="*/ 296 h 1070"/>
              <a:gd name="T38" fmla="*/ 57 w 1141"/>
              <a:gd name="T39" fmla="*/ 320 h 1070"/>
              <a:gd name="T40" fmla="*/ 266 w 1141"/>
              <a:gd name="T41" fmla="*/ 804 h 1070"/>
              <a:gd name="T42" fmla="*/ 751 w 1141"/>
              <a:gd name="T43" fmla="*/ 1013 h 1070"/>
              <a:gd name="T44" fmla="*/ 774 w 1141"/>
              <a:gd name="T45" fmla="*/ 811 h 1070"/>
              <a:gd name="T46" fmla="*/ 428 w 1141"/>
              <a:gd name="T47" fmla="*/ 570 h 1070"/>
              <a:gd name="T48" fmla="*/ 547 w 1141"/>
              <a:gd name="T49" fmla="*/ 411 h 1070"/>
              <a:gd name="T50" fmla="*/ 517 w 1141"/>
              <a:gd name="T51" fmla="*/ 384 h 1070"/>
              <a:gd name="T52" fmla="*/ 477 w 1141"/>
              <a:gd name="T53" fmla="*/ 413 h 1070"/>
              <a:gd name="T54" fmla="*/ 427 w 1141"/>
              <a:gd name="T55" fmla="*/ 380 h 1070"/>
              <a:gd name="T56" fmla="*/ 523 w 1141"/>
              <a:gd name="T57" fmla="*/ 321 h 1070"/>
              <a:gd name="T58" fmla="*/ 617 w 1141"/>
              <a:gd name="T59" fmla="*/ 405 h 1070"/>
              <a:gd name="T60" fmla="*/ 505 w 1141"/>
              <a:gd name="T61" fmla="*/ 542 h 1070"/>
              <a:gd name="T62" fmla="*/ 621 w 1141"/>
              <a:gd name="T63" fmla="*/ 542 h 1070"/>
              <a:gd name="T64" fmla="*/ 621 w 1141"/>
              <a:gd name="T65" fmla="*/ 599 h 1070"/>
              <a:gd name="T66" fmla="*/ 432 w 1141"/>
              <a:gd name="T67" fmla="*/ 599 h 1070"/>
              <a:gd name="T68" fmla="*/ 428 w 1141"/>
              <a:gd name="T69" fmla="*/ 570 h 1070"/>
              <a:gd name="T70" fmla="*/ 649 w 1141"/>
              <a:gd name="T71" fmla="*/ 492 h 1070"/>
              <a:gd name="T72" fmla="*/ 754 w 1141"/>
              <a:gd name="T73" fmla="*/ 326 h 1070"/>
              <a:gd name="T74" fmla="*/ 836 w 1141"/>
              <a:gd name="T75" fmla="*/ 326 h 1070"/>
              <a:gd name="T76" fmla="*/ 836 w 1141"/>
              <a:gd name="T77" fmla="*/ 477 h 1070"/>
              <a:gd name="T78" fmla="*/ 868 w 1141"/>
              <a:gd name="T79" fmla="*/ 477 h 1070"/>
              <a:gd name="T80" fmla="*/ 868 w 1141"/>
              <a:gd name="T81" fmla="*/ 533 h 1070"/>
              <a:gd name="T82" fmla="*/ 836 w 1141"/>
              <a:gd name="T83" fmla="*/ 533 h 1070"/>
              <a:gd name="T84" fmla="*/ 836 w 1141"/>
              <a:gd name="T85" fmla="*/ 599 h 1070"/>
              <a:gd name="T86" fmla="*/ 770 w 1141"/>
              <a:gd name="T87" fmla="*/ 599 h 1070"/>
              <a:gd name="T88" fmla="*/ 770 w 1141"/>
              <a:gd name="T89" fmla="*/ 533 h 1070"/>
              <a:gd name="T90" fmla="*/ 649 w 1141"/>
              <a:gd name="T91" fmla="*/ 533 h 1070"/>
              <a:gd name="T92" fmla="*/ 649 w 1141"/>
              <a:gd name="T93" fmla="*/ 492 h 1070"/>
              <a:gd name="T94" fmla="*/ 770 w 1141"/>
              <a:gd name="T95" fmla="*/ 477 h 1070"/>
              <a:gd name="T96" fmla="*/ 770 w 1141"/>
              <a:gd name="T97" fmla="*/ 416 h 1070"/>
              <a:gd name="T98" fmla="*/ 772 w 1141"/>
              <a:gd name="T99" fmla="*/ 386 h 1070"/>
              <a:gd name="T100" fmla="*/ 771 w 1141"/>
              <a:gd name="T101" fmla="*/ 386 h 1070"/>
              <a:gd name="T102" fmla="*/ 758 w 1141"/>
              <a:gd name="T103" fmla="*/ 414 h 1070"/>
              <a:gd name="T104" fmla="*/ 717 w 1141"/>
              <a:gd name="T105" fmla="*/ 477 h 1070"/>
              <a:gd name="T106" fmla="*/ 717 w 1141"/>
              <a:gd name="T107" fmla="*/ 477 h 1070"/>
              <a:gd name="T108" fmla="*/ 770 w 1141"/>
              <a:gd name="T109" fmla="*/ 477 h 1070"/>
              <a:gd name="T110" fmla="*/ 770 w 1141"/>
              <a:gd name="T111" fmla="*/ 477 h 1070"/>
              <a:gd name="T112" fmla="*/ 770 w 1141"/>
              <a:gd name="T113" fmla="*/ 477 h 107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  <a:cxn ang="0">
                <a:pos x="T110" y="T111"/>
              </a:cxn>
              <a:cxn ang="0">
                <a:pos x="T112" y="T113"/>
              </a:cxn>
            </a:cxnLst>
            <a:rect l="0" t="0" r="r" b="b"/>
            <a:pathLst>
              <a:path w="1141" h="1070">
                <a:moveTo>
                  <a:pt x="648" y="0"/>
                </a:moveTo>
                <a:cubicBezTo>
                  <a:pt x="482" y="0"/>
                  <a:pt x="335" y="83"/>
                  <a:pt x="246" y="210"/>
                </a:cubicBezTo>
                <a:cubicBezTo>
                  <a:pt x="264" y="222"/>
                  <a:pt x="282" y="239"/>
                  <a:pt x="299" y="260"/>
                </a:cubicBezTo>
                <a:cubicBezTo>
                  <a:pt x="366" y="160"/>
                  <a:pt x="473" y="90"/>
                  <a:pt x="598" y="75"/>
                </a:cubicBezTo>
                <a:cubicBezTo>
                  <a:pt x="648" y="161"/>
                  <a:pt x="648" y="161"/>
                  <a:pt x="648" y="161"/>
                </a:cubicBezTo>
                <a:cubicBezTo>
                  <a:pt x="699" y="75"/>
                  <a:pt x="699" y="75"/>
                  <a:pt x="699" y="75"/>
                </a:cubicBezTo>
                <a:cubicBezTo>
                  <a:pt x="890" y="99"/>
                  <a:pt x="1042" y="251"/>
                  <a:pt x="1065" y="442"/>
                </a:cubicBezTo>
                <a:cubicBezTo>
                  <a:pt x="980" y="492"/>
                  <a:pt x="980" y="492"/>
                  <a:pt x="980" y="492"/>
                </a:cubicBezTo>
                <a:cubicBezTo>
                  <a:pt x="1065" y="543"/>
                  <a:pt x="1065" y="543"/>
                  <a:pt x="1065" y="543"/>
                </a:cubicBezTo>
                <a:cubicBezTo>
                  <a:pt x="1050" y="671"/>
                  <a:pt x="977" y="781"/>
                  <a:pt x="873" y="847"/>
                </a:cubicBezTo>
                <a:cubicBezTo>
                  <a:pt x="879" y="862"/>
                  <a:pt x="883" y="878"/>
                  <a:pt x="884" y="893"/>
                </a:cubicBezTo>
                <a:cubicBezTo>
                  <a:pt x="884" y="905"/>
                  <a:pt x="883" y="916"/>
                  <a:pt x="881" y="926"/>
                </a:cubicBezTo>
                <a:cubicBezTo>
                  <a:pt x="1035" y="843"/>
                  <a:pt x="1141" y="680"/>
                  <a:pt x="1141" y="492"/>
                </a:cubicBezTo>
                <a:cubicBezTo>
                  <a:pt x="1141" y="221"/>
                  <a:pt x="920" y="0"/>
                  <a:pt x="648" y="0"/>
                </a:cubicBezTo>
                <a:close/>
                <a:moveTo>
                  <a:pt x="774" y="811"/>
                </a:moveTo>
                <a:cubicBezTo>
                  <a:pt x="661" y="720"/>
                  <a:pt x="629" y="765"/>
                  <a:pt x="577" y="816"/>
                </a:cubicBezTo>
                <a:cubicBezTo>
                  <a:pt x="541" y="852"/>
                  <a:pt x="450" y="777"/>
                  <a:pt x="372" y="698"/>
                </a:cubicBezTo>
                <a:cubicBezTo>
                  <a:pt x="293" y="620"/>
                  <a:pt x="218" y="529"/>
                  <a:pt x="254" y="493"/>
                </a:cubicBezTo>
                <a:cubicBezTo>
                  <a:pt x="306" y="441"/>
                  <a:pt x="351" y="410"/>
                  <a:pt x="259" y="296"/>
                </a:cubicBezTo>
                <a:cubicBezTo>
                  <a:pt x="168" y="183"/>
                  <a:pt x="107" y="270"/>
                  <a:pt x="57" y="320"/>
                </a:cubicBezTo>
                <a:cubicBezTo>
                  <a:pt x="0" y="377"/>
                  <a:pt x="54" y="592"/>
                  <a:pt x="266" y="804"/>
                </a:cubicBezTo>
                <a:cubicBezTo>
                  <a:pt x="478" y="1016"/>
                  <a:pt x="693" y="1070"/>
                  <a:pt x="751" y="1013"/>
                </a:cubicBezTo>
                <a:cubicBezTo>
                  <a:pt x="800" y="963"/>
                  <a:pt x="888" y="902"/>
                  <a:pt x="774" y="811"/>
                </a:cubicBezTo>
                <a:close/>
                <a:moveTo>
                  <a:pt x="428" y="570"/>
                </a:moveTo>
                <a:cubicBezTo>
                  <a:pt x="428" y="469"/>
                  <a:pt x="547" y="451"/>
                  <a:pt x="547" y="411"/>
                </a:cubicBezTo>
                <a:cubicBezTo>
                  <a:pt x="547" y="392"/>
                  <a:pt x="531" y="384"/>
                  <a:pt x="517" y="384"/>
                </a:cubicBezTo>
                <a:cubicBezTo>
                  <a:pt x="491" y="384"/>
                  <a:pt x="477" y="413"/>
                  <a:pt x="477" y="413"/>
                </a:cubicBezTo>
                <a:cubicBezTo>
                  <a:pt x="427" y="380"/>
                  <a:pt x="427" y="380"/>
                  <a:pt x="427" y="380"/>
                </a:cubicBezTo>
                <a:cubicBezTo>
                  <a:pt x="427" y="380"/>
                  <a:pt x="452" y="321"/>
                  <a:pt x="523" y="321"/>
                </a:cubicBezTo>
                <a:cubicBezTo>
                  <a:pt x="568" y="321"/>
                  <a:pt x="617" y="347"/>
                  <a:pt x="617" y="405"/>
                </a:cubicBezTo>
                <a:cubicBezTo>
                  <a:pt x="617" y="490"/>
                  <a:pt x="506" y="506"/>
                  <a:pt x="505" y="542"/>
                </a:cubicBezTo>
                <a:cubicBezTo>
                  <a:pt x="621" y="542"/>
                  <a:pt x="621" y="542"/>
                  <a:pt x="621" y="542"/>
                </a:cubicBezTo>
                <a:cubicBezTo>
                  <a:pt x="621" y="599"/>
                  <a:pt x="621" y="599"/>
                  <a:pt x="621" y="599"/>
                </a:cubicBezTo>
                <a:cubicBezTo>
                  <a:pt x="432" y="599"/>
                  <a:pt x="432" y="599"/>
                  <a:pt x="432" y="599"/>
                </a:cubicBezTo>
                <a:cubicBezTo>
                  <a:pt x="430" y="588"/>
                  <a:pt x="428" y="579"/>
                  <a:pt x="428" y="570"/>
                </a:cubicBezTo>
                <a:close/>
                <a:moveTo>
                  <a:pt x="649" y="492"/>
                </a:moveTo>
                <a:cubicBezTo>
                  <a:pt x="754" y="326"/>
                  <a:pt x="754" y="326"/>
                  <a:pt x="754" y="326"/>
                </a:cubicBezTo>
                <a:cubicBezTo>
                  <a:pt x="836" y="326"/>
                  <a:pt x="836" y="326"/>
                  <a:pt x="836" y="326"/>
                </a:cubicBezTo>
                <a:cubicBezTo>
                  <a:pt x="836" y="477"/>
                  <a:pt x="836" y="477"/>
                  <a:pt x="836" y="477"/>
                </a:cubicBezTo>
                <a:cubicBezTo>
                  <a:pt x="868" y="477"/>
                  <a:pt x="868" y="477"/>
                  <a:pt x="868" y="477"/>
                </a:cubicBezTo>
                <a:cubicBezTo>
                  <a:pt x="868" y="533"/>
                  <a:pt x="868" y="533"/>
                  <a:pt x="868" y="533"/>
                </a:cubicBezTo>
                <a:cubicBezTo>
                  <a:pt x="836" y="533"/>
                  <a:pt x="836" y="533"/>
                  <a:pt x="836" y="533"/>
                </a:cubicBezTo>
                <a:cubicBezTo>
                  <a:pt x="836" y="599"/>
                  <a:pt x="836" y="599"/>
                  <a:pt x="836" y="599"/>
                </a:cubicBezTo>
                <a:cubicBezTo>
                  <a:pt x="770" y="599"/>
                  <a:pt x="770" y="599"/>
                  <a:pt x="770" y="599"/>
                </a:cubicBezTo>
                <a:cubicBezTo>
                  <a:pt x="770" y="533"/>
                  <a:pt x="770" y="533"/>
                  <a:pt x="770" y="533"/>
                </a:cubicBezTo>
                <a:cubicBezTo>
                  <a:pt x="649" y="533"/>
                  <a:pt x="649" y="533"/>
                  <a:pt x="649" y="533"/>
                </a:cubicBezTo>
                <a:lnTo>
                  <a:pt x="649" y="492"/>
                </a:lnTo>
                <a:close/>
                <a:moveTo>
                  <a:pt x="770" y="477"/>
                </a:moveTo>
                <a:cubicBezTo>
                  <a:pt x="770" y="416"/>
                  <a:pt x="770" y="416"/>
                  <a:pt x="770" y="416"/>
                </a:cubicBezTo>
                <a:cubicBezTo>
                  <a:pt x="770" y="401"/>
                  <a:pt x="772" y="386"/>
                  <a:pt x="772" y="386"/>
                </a:cubicBezTo>
                <a:cubicBezTo>
                  <a:pt x="771" y="386"/>
                  <a:pt x="771" y="386"/>
                  <a:pt x="771" y="386"/>
                </a:cubicBezTo>
                <a:cubicBezTo>
                  <a:pt x="771" y="386"/>
                  <a:pt x="766" y="402"/>
                  <a:pt x="758" y="414"/>
                </a:cubicBezTo>
                <a:cubicBezTo>
                  <a:pt x="717" y="477"/>
                  <a:pt x="717" y="477"/>
                  <a:pt x="717" y="477"/>
                </a:cubicBezTo>
                <a:cubicBezTo>
                  <a:pt x="717" y="477"/>
                  <a:pt x="717" y="477"/>
                  <a:pt x="717" y="477"/>
                </a:cubicBezTo>
                <a:cubicBezTo>
                  <a:pt x="770" y="477"/>
                  <a:pt x="770" y="477"/>
                  <a:pt x="770" y="477"/>
                </a:cubicBezTo>
                <a:close/>
                <a:moveTo>
                  <a:pt x="770" y="477"/>
                </a:moveTo>
                <a:cubicBezTo>
                  <a:pt x="770" y="477"/>
                  <a:pt x="770" y="477"/>
                  <a:pt x="770" y="477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7" name="Freeform 14">
            <a:extLst>
              <a:ext uri="{FF2B5EF4-FFF2-40B4-BE49-F238E27FC236}">
                <a16:creationId xmlns:a16="http://schemas.microsoft.com/office/drawing/2014/main" id="{3DD2878B-85C8-402C-B1B6-9DB214E12C9E}"/>
              </a:ext>
            </a:extLst>
          </p:cNvPr>
          <p:cNvSpPr>
            <a:spLocks noEditPoints="1"/>
          </p:cNvSpPr>
          <p:nvPr/>
        </p:nvSpPr>
        <p:spPr bwMode="auto">
          <a:xfrm>
            <a:off x="4336733" y="3084514"/>
            <a:ext cx="666981" cy="490622"/>
          </a:xfrm>
          <a:custGeom>
            <a:avLst/>
            <a:gdLst>
              <a:gd name="T0" fmla="*/ 15 w 1105"/>
              <a:gd name="T1" fmla="*/ 697 h 812"/>
              <a:gd name="T2" fmla="*/ 0 w 1105"/>
              <a:gd name="T3" fmla="*/ 634 h 812"/>
              <a:gd name="T4" fmla="*/ 96 w 1105"/>
              <a:gd name="T5" fmla="*/ 619 h 812"/>
              <a:gd name="T6" fmla="*/ 1105 w 1105"/>
              <a:gd name="T7" fmla="*/ 634 h 812"/>
              <a:gd name="T8" fmla="*/ 1089 w 1105"/>
              <a:gd name="T9" fmla="*/ 697 h 812"/>
              <a:gd name="T10" fmla="*/ 837 w 1105"/>
              <a:gd name="T11" fmla="*/ 588 h 812"/>
              <a:gd name="T12" fmla="*/ 306 w 1105"/>
              <a:gd name="T13" fmla="*/ 697 h 812"/>
              <a:gd name="T14" fmla="*/ 351 w 1105"/>
              <a:gd name="T15" fmla="*/ 619 h 812"/>
              <a:gd name="T16" fmla="*/ 252 w 1105"/>
              <a:gd name="T17" fmla="*/ 177 h 812"/>
              <a:gd name="T18" fmla="*/ 202 w 1105"/>
              <a:gd name="T19" fmla="*/ 224 h 812"/>
              <a:gd name="T20" fmla="*/ 186 w 1105"/>
              <a:gd name="T21" fmla="*/ 355 h 812"/>
              <a:gd name="T22" fmla="*/ 135 w 1105"/>
              <a:gd name="T23" fmla="*/ 273 h 812"/>
              <a:gd name="T24" fmla="*/ 186 w 1105"/>
              <a:gd name="T25" fmla="*/ 323 h 812"/>
              <a:gd name="T26" fmla="*/ 186 w 1105"/>
              <a:gd name="T27" fmla="*/ 254 h 812"/>
              <a:gd name="T28" fmla="*/ 170 w 1105"/>
              <a:gd name="T29" fmla="*/ 123 h 812"/>
              <a:gd name="T30" fmla="*/ 252 w 1105"/>
              <a:gd name="T31" fmla="*/ 0 h 812"/>
              <a:gd name="T32" fmla="*/ 333 w 1105"/>
              <a:gd name="T33" fmla="*/ 124 h 812"/>
              <a:gd name="T34" fmla="*/ 655 w 1105"/>
              <a:gd name="T35" fmla="*/ 174 h 812"/>
              <a:gd name="T36" fmla="*/ 832 w 1105"/>
              <a:gd name="T37" fmla="*/ 143 h 812"/>
              <a:gd name="T38" fmla="*/ 1030 w 1105"/>
              <a:gd name="T39" fmla="*/ 338 h 812"/>
              <a:gd name="T40" fmla="*/ 1051 w 1105"/>
              <a:gd name="T41" fmla="*/ 619 h 812"/>
              <a:gd name="T42" fmla="*/ 1105 w 1105"/>
              <a:gd name="T43" fmla="*/ 634 h 812"/>
              <a:gd name="T44" fmla="*/ 252 w 1105"/>
              <a:gd name="T45" fmla="*/ 44 h 812"/>
              <a:gd name="T46" fmla="*/ 252 w 1105"/>
              <a:gd name="T47" fmla="*/ 133 h 812"/>
              <a:gd name="T48" fmla="*/ 414 w 1105"/>
              <a:gd name="T49" fmla="*/ 619 h 812"/>
              <a:gd name="T50" fmla="*/ 353 w 1105"/>
              <a:gd name="T51" fmla="*/ 267 h 812"/>
              <a:gd name="T52" fmla="*/ 947 w 1105"/>
              <a:gd name="T53" fmla="*/ 342 h 812"/>
              <a:gd name="T54" fmla="*/ 859 w 1105"/>
              <a:gd name="T55" fmla="*/ 228 h 812"/>
              <a:gd name="T56" fmla="*/ 725 w 1105"/>
              <a:gd name="T57" fmla="*/ 243 h 812"/>
              <a:gd name="T58" fmla="*/ 741 w 1105"/>
              <a:gd name="T59" fmla="*/ 366 h 812"/>
              <a:gd name="T60" fmla="*/ 947 w 1105"/>
              <a:gd name="T61" fmla="*/ 342 h 812"/>
              <a:gd name="T62" fmla="*/ 837 w 1105"/>
              <a:gd name="T63" fmla="*/ 812 h 812"/>
              <a:gd name="T64" fmla="*/ 837 w 1105"/>
              <a:gd name="T65" fmla="*/ 619 h 812"/>
              <a:gd name="T66" fmla="*/ 885 w 1105"/>
              <a:gd name="T67" fmla="*/ 716 h 812"/>
              <a:gd name="T68" fmla="*/ 789 w 1105"/>
              <a:gd name="T69" fmla="*/ 716 h 812"/>
              <a:gd name="T70" fmla="*/ 885 w 1105"/>
              <a:gd name="T71" fmla="*/ 716 h 812"/>
              <a:gd name="T72" fmla="*/ 180 w 1105"/>
              <a:gd name="T73" fmla="*/ 812 h 812"/>
              <a:gd name="T74" fmla="*/ 180 w 1105"/>
              <a:gd name="T75" fmla="*/ 619 h 812"/>
              <a:gd name="T76" fmla="*/ 228 w 1105"/>
              <a:gd name="T77" fmla="*/ 716 h 812"/>
              <a:gd name="T78" fmla="*/ 131 w 1105"/>
              <a:gd name="T79" fmla="*/ 716 h 812"/>
              <a:gd name="T80" fmla="*/ 228 w 1105"/>
              <a:gd name="T81" fmla="*/ 716 h 812"/>
              <a:gd name="T82" fmla="*/ 228 w 1105"/>
              <a:gd name="T83" fmla="*/ 716 h 81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</a:cxnLst>
            <a:rect l="0" t="0" r="r" b="b"/>
            <a:pathLst>
              <a:path w="1105" h="812">
                <a:moveTo>
                  <a:pt x="53" y="697"/>
                </a:moveTo>
                <a:cubicBezTo>
                  <a:pt x="15" y="697"/>
                  <a:pt x="15" y="697"/>
                  <a:pt x="15" y="697"/>
                </a:cubicBezTo>
                <a:cubicBezTo>
                  <a:pt x="7" y="697"/>
                  <a:pt x="0" y="690"/>
                  <a:pt x="0" y="682"/>
                </a:cubicBezTo>
                <a:cubicBezTo>
                  <a:pt x="0" y="634"/>
                  <a:pt x="0" y="634"/>
                  <a:pt x="0" y="634"/>
                </a:cubicBezTo>
                <a:cubicBezTo>
                  <a:pt x="0" y="626"/>
                  <a:pt x="7" y="619"/>
                  <a:pt x="15" y="619"/>
                </a:cubicBezTo>
                <a:cubicBezTo>
                  <a:pt x="96" y="619"/>
                  <a:pt x="96" y="619"/>
                  <a:pt x="96" y="619"/>
                </a:cubicBezTo>
                <a:cubicBezTo>
                  <a:pt x="73" y="638"/>
                  <a:pt x="58" y="666"/>
                  <a:pt x="53" y="697"/>
                </a:cubicBezTo>
                <a:close/>
                <a:moveTo>
                  <a:pt x="1105" y="634"/>
                </a:moveTo>
                <a:cubicBezTo>
                  <a:pt x="1105" y="682"/>
                  <a:pt x="1105" y="682"/>
                  <a:pt x="1105" y="682"/>
                </a:cubicBezTo>
                <a:cubicBezTo>
                  <a:pt x="1105" y="690"/>
                  <a:pt x="1098" y="697"/>
                  <a:pt x="1089" y="697"/>
                </a:cubicBezTo>
                <a:cubicBezTo>
                  <a:pt x="963" y="697"/>
                  <a:pt x="963" y="697"/>
                  <a:pt x="963" y="697"/>
                </a:cubicBezTo>
                <a:cubicBezTo>
                  <a:pt x="954" y="635"/>
                  <a:pt x="901" y="588"/>
                  <a:pt x="837" y="588"/>
                </a:cubicBezTo>
                <a:cubicBezTo>
                  <a:pt x="773" y="588"/>
                  <a:pt x="720" y="635"/>
                  <a:pt x="711" y="697"/>
                </a:cubicBezTo>
                <a:cubicBezTo>
                  <a:pt x="306" y="697"/>
                  <a:pt x="306" y="697"/>
                  <a:pt x="306" y="697"/>
                </a:cubicBezTo>
                <a:cubicBezTo>
                  <a:pt x="301" y="666"/>
                  <a:pt x="286" y="638"/>
                  <a:pt x="263" y="619"/>
                </a:cubicBezTo>
                <a:cubicBezTo>
                  <a:pt x="351" y="619"/>
                  <a:pt x="351" y="619"/>
                  <a:pt x="351" y="619"/>
                </a:cubicBezTo>
                <a:cubicBezTo>
                  <a:pt x="274" y="174"/>
                  <a:pt x="274" y="174"/>
                  <a:pt x="274" y="174"/>
                </a:cubicBezTo>
                <a:cubicBezTo>
                  <a:pt x="267" y="176"/>
                  <a:pt x="259" y="177"/>
                  <a:pt x="252" y="177"/>
                </a:cubicBezTo>
                <a:cubicBezTo>
                  <a:pt x="233" y="177"/>
                  <a:pt x="216" y="172"/>
                  <a:pt x="202" y="162"/>
                </a:cubicBezTo>
                <a:cubicBezTo>
                  <a:pt x="202" y="224"/>
                  <a:pt x="202" y="224"/>
                  <a:pt x="202" y="224"/>
                </a:cubicBezTo>
                <a:cubicBezTo>
                  <a:pt x="230" y="231"/>
                  <a:pt x="252" y="257"/>
                  <a:pt x="252" y="289"/>
                </a:cubicBezTo>
                <a:cubicBezTo>
                  <a:pt x="252" y="325"/>
                  <a:pt x="222" y="355"/>
                  <a:pt x="186" y="355"/>
                </a:cubicBezTo>
                <a:cubicBezTo>
                  <a:pt x="149" y="355"/>
                  <a:pt x="119" y="325"/>
                  <a:pt x="119" y="289"/>
                </a:cubicBezTo>
                <a:cubicBezTo>
                  <a:pt x="119" y="280"/>
                  <a:pt x="126" y="273"/>
                  <a:pt x="135" y="273"/>
                </a:cubicBezTo>
                <a:cubicBezTo>
                  <a:pt x="144" y="273"/>
                  <a:pt x="151" y="280"/>
                  <a:pt x="151" y="289"/>
                </a:cubicBezTo>
                <a:cubicBezTo>
                  <a:pt x="151" y="308"/>
                  <a:pt x="167" y="323"/>
                  <a:pt x="186" y="323"/>
                </a:cubicBezTo>
                <a:cubicBezTo>
                  <a:pt x="205" y="323"/>
                  <a:pt x="220" y="308"/>
                  <a:pt x="220" y="289"/>
                </a:cubicBezTo>
                <a:cubicBezTo>
                  <a:pt x="220" y="270"/>
                  <a:pt x="205" y="254"/>
                  <a:pt x="186" y="254"/>
                </a:cubicBezTo>
                <a:cubicBezTo>
                  <a:pt x="177" y="254"/>
                  <a:pt x="170" y="247"/>
                  <a:pt x="170" y="238"/>
                </a:cubicBezTo>
                <a:cubicBezTo>
                  <a:pt x="170" y="123"/>
                  <a:pt x="170" y="123"/>
                  <a:pt x="170" y="123"/>
                </a:cubicBezTo>
                <a:cubicBezTo>
                  <a:pt x="165" y="112"/>
                  <a:pt x="163" y="101"/>
                  <a:pt x="163" y="89"/>
                </a:cubicBezTo>
                <a:cubicBezTo>
                  <a:pt x="163" y="40"/>
                  <a:pt x="203" y="0"/>
                  <a:pt x="252" y="0"/>
                </a:cubicBezTo>
                <a:cubicBezTo>
                  <a:pt x="301" y="0"/>
                  <a:pt x="340" y="40"/>
                  <a:pt x="340" y="89"/>
                </a:cubicBezTo>
                <a:cubicBezTo>
                  <a:pt x="340" y="101"/>
                  <a:pt x="338" y="113"/>
                  <a:pt x="333" y="124"/>
                </a:cubicBezTo>
                <a:cubicBezTo>
                  <a:pt x="655" y="609"/>
                  <a:pt x="655" y="609"/>
                  <a:pt x="655" y="609"/>
                </a:cubicBezTo>
                <a:cubicBezTo>
                  <a:pt x="655" y="174"/>
                  <a:pt x="655" y="174"/>
                  <a:pt x="655" y="174"/>
                </a:cubicBezTo>
                <a:cubicBezTo>
                  <a:pt x="655" y="157"/>
                  <a:pt x="668" y="143"/>
                  <a:pt x="686" y="143"/>
                </a:cubicBezTo>
                <a:cubicBezTo>
                  <a:pt x="832" y="143"/>
                  <a:pt x="832" y="143"/>
                  <a:pt x="832" y="143"/>
                </a:cubicBezTo>
                <a:cubicBezTo>
                  <a:pt x="874" y="143"/>
                  <a:pt x="912" y="164"/>
                  <a:pt x="935" y="198"/>
                </a:cubicBezTo>
                <a:cubicBezTo>
                  <a:pt x="1030" y="338"/>
                  <a:pt x="1030" y="338"/>
                  <a:pt x="1030" y="338"/>
                </a:cubicBezTo>
                <a:cubicBezTo>
                  <a:pt x="1044" y="359"/>
                  <a:pt x="1051" y="383"/>
                  <a:pt x="1051" y="408"/>
                </a:cubicBezTo>
                <a:cubicBezTo>
                  <a:pt x="1051" y="619"/>
                  <a:pt x="1051" y="619"/>
                  <a:pt x="1051" y="619"/>
                </a:cubicBezTo>
                <a:cubicBezTo>
                  <a:pt x="1089" y="619"/>
                  <a:pt x="1089" y="619"/>
                  <a:pt x="1089" y="619"/>
                </a:cubicBezTo>
                <a:cubicBezTo>
                  <a:pt x="1098" y="619"/>
                  <a:pt x="1105" y="626"/>
                  <a:pt x="1105" y="634"/>
                </a:cubicBezTo>
                <a:close/>
                <a:moveTo>
                  <a:pt x="296" y="89"/>
                </a:moveTo>
                <a:cubicBezTo>
                  <a:pt x="296" y="64"/>
                  <a:pt x="276" y="44"/>
                  <a:pt x="252" y="44"/>
                </a:cubicBezTo>
                <a:cubicBezTo>
                  <a:pt x="227" y="44"/>
                  <a:pt x="207" y="64"/>
                  <a:pt x="207" y="89"/>
                </a:cubicBezTo>
                <a:cubicBezTo>
                  <a:pt x="207" y="113"/>
                  <a:pt x="227" y="133"/>
                  <a:pt x="252" y="133"/>
                </a:cubicBezTo>
                <a:cubicBezTo>
                  <a:pt x="276" y="133"/>
                  <a:pt x="296" y="113"/>
                  <a:pt x="296" y="89"/>
                </a:cubicBezTo>
                <a:close/>
                <a:moveTo>
                  <a:pt x="414" y="619"/>
                </a:moveTo>
                <a:cubicBezTo>
                  <a:pt x="586" y="619"/>
                  <a:pt x="586" y="619"/>
                  <a:pt x="586" y="619"/>
                </a:cubicBezTo>
                <a:cubicBezTo>
                  <a:pt x="353" y="267"/>
                  <a:pt x="353" y="267"/>
                  <a:pt x="353" y="267"/>
                </a:cubicBezTo>
                <a:lnTo>
                  <a:pt x="414" y="619"/>
                </a:lnTo>
                <a:close/>
                <a:moveTo>
                  <a:pt x="947" y="342"/>
                </a:moveTo>
                <a:cubicBezTo>
                  <a:pt x="871" y="234"/>
                  <a:pt x="871" y="234"/>
                  <a:pt x="871" y="234"/>
                </a:cubicBezTo>
                <a:cubicBezTo>
                  <a:pt x="868" y="230"/>
                  <a:pt x="864" y="228"/>
                  <a:pt x="859" y="228"/>
                </a:cubicBezTo>
                <a:cubicBezTo>
                  <a:pt x="741" y="228"/>
                  <a:pt x="741" y="228"/>
                  <a:pt x="741" y="228"/>
                </a:cubicBezTo>
                <a:cubicBezTo>
                  <a:pt x="732" y="228"/>
                  <a:pt x="725" y="235"/>
                  <a:pt x="725" y="243"/>
                </a:cubicBezTo>
                <a:cubicBezTo>
                  <a:pt x="725" y="351"/>
                  <a:pt x="725" y="351"/>
                  <a:pt x="725" y="351"/>
                </a:cubicBezTo>
                <a:cubicBezTo>
                  <a:pt x="725" y="359"/>
                  <a:pt x="732" y="366"/>
                  <a:pt x="741" y="366"/>
                </a:cubicBezTo>
                <a:cubicBezTo>
                  <a:pt x="934" y="366"/>
                  <a:pt x="934" y="366"/>
                  <a:pt x="934" y="366"/>
                </a:cubicBezTo>
                <a:cubicBezTo>
                  <a:pt x="947" y="366"/>
                  <a:pt x="954" y="352"/>
                  <a:pt x="947" y="342"/>
                </a:cubicBezTo>
                <a:close/>
                <a:moveTo>
                  <a:pt x="934" y="716"/>
                </a:moveTo>
                <a:cubicBezTo>
                  <a:pt x="934" y="769"/>
                  <a:pt x="890" y="812"/>
                  <a:pt x="837" y="812"/>
                </a:cubicBezTo>
                <a:cubicBezTo>
                  <a:pt x="784" y="812"/>
                  <a:pt x="740" y="769"/>
                  <a:pt x="740" y="716"/>
                </a:cubicBezTo>
                <a:cubicBezTo>
                  <a:pt x="740" y="662"/>
                  <a:pt x="784" y="619"/>
                  <a:pt x="837" y="619"/>
                </a:cubicBezTo>
                <a:cubicBezTo>
                  <a:pt x="890" y="619"/>
                  <a:pt x="934" y="662"/>
                  <a:pt x="934" y="716"/>
                </a:cubicBezTo>
                <a:close/>
                <a:moveTo>
                  <a:pt x="885" y="716"/>
                </a:moveTo>
                <a:cubicBezTo>
                  <a:pt x="885" y="689"/>
                  <a:pt x="864" y="667"/>
                  <a:pt x="837" y="667"/>
                </a:cubicBezTo>
                <a:cubicBezTo>
                  <a:pt x="810" y="667"/>
                  <a:pt x="789" y="689"/>
                  <a:pt x="789" y="716"/>
                </a:cubicBezTo>
                <a:cubicBezTo>
                  <a:pt x="789" y="742"/>
                  <a:pt x="810" y="764"/>
                  <a:pt x="837" y="764"/>
                </a:cubicBezTo>
                <a:cubicBezTo>
                  <a:pt x="864" y="764"/>
                  <a:pt x="885" y="742"/>
                  <a:pt x="885" y="716"/>
                </a:cubicBezTo>
                <a:close/>
                <a:moveTo>
                  <a:pt x="276" y="716"/>
                </a:moveTo>
                <a:cubicBezTo>
                  <a:pt x="276" y="769"/>
                  <a:pt x="233" y="812"/>
                  <a:pt x="180" y="812"/>
                </a:cubicBezTo>
                <a:cubicBezTo>
                  <a:pt x="126" y="812"/>
                  <a:pt x="83" y="769"/>
                  <a:pt x="83" y="716"/>
                </a:cubicBezTo>
                <a:cubicBezTo>
                  <a:pt x="83" y="662"/>
                  <a:pt x="126" y="619"/>
                  <a:pt x="180" y="619"/>
                </a:cubicBezTo>
                <a:cubicBezTo>
                  <a:pt x="233" y="619"/>
                  <a:pt x="276" y="662"/>
                  <a:pt x="276" y="716"/>
                </a:cubicBezTo>
                <a:close/>
                <a:moveTo>
                  <a:pt x="228" y="716"/>
                </a:moveTo>
                <a:cubicBezTo>
                  <a:pt x="228" y="689"/>
                  <a:pt x="206" y="667"/>
                  <a:pt x="180" y="667"/>
                </a:cubicBezTo>
                <a:cubicBezTo>
                  <a:pt x="153" y="667"/>
                  <a:pt x="131" y="689"/>
                  <a:pt x="131" y="716"/>
                </a:cubicBezTo>
                <a:cubicBezTo>
                  <a:pt x="131" y="742"/>
                  <a:pt x="153" y="764"/>
                  <a:pt x="180" y="764"/>
                </a:cubicBezTo>
                <a:cubicBezTo>
                  <a:pt x="206" y="764"/>
                  <a:pt x="228" y="742"/>
                  <a:pt x="228" y="716"/>
                </a:cubicBezTo>
                <a:close/>
                <a:moveTo>
                  <a:pt x="228" y="716"/>
                </a:moveTo>
                <a:cubicBezTo>
                  <a:pt x="228" y="716"/>
                  <a:pt x="228" y="716"/>
                  <a:pt x="228" y="716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8" name="Freeform 15">
            <a:extLst>
              <a:ext uri="{FF2B5EF4-FFF2-40B4-BE49-F238E27FC236}">
                <a16:creationId xmlns:a16="http://schemas.microsoft.com/office/drawing/2014/main" id="{812DBDE2-9A9C-44C2-A942-9258BC897224}"/>
              </a:ext>
            </a:extLst>
          </p:cNvPr>
          <p:cNvSpPr>
            <a:spLocks noEditPoints="1"/>
          </p:cNvSpPr>
          <p:nvPr/>
        </p:nvSpPr>
        <p:spPr bwMode="auto">
          <a:xfrm>
            <a:off x="7178462" y="4386262"/>
            <a:ext cx="566156" cy="373314"/>
          </a:xfrm>
          <a:custGeom>
            <a:avLst/>
            <a:gdLst>
              <a:gd name="T0" fmla="*/ 272 w 1105"/>
              <a:gd name="T1" fmla="*/ 521 h 729"/>
              <a:gd name="T2" fmla="*/ 168 w 1105"/>
              <a:gd name="T3" fmla="*/ 625 h 729"/>
              <a:gd name="T4" fmla="*/ 272 w 1105"/>
              <a:gd name="T5" fmla="*/ 729 h 729"/>
              <a:gd name="T6" fmla="*/ 376 w 1105"/>
              <a:gd name="T7" fmla="*/ 625 h 729"/>
              <a:gd name="T8" fmla="*/ 272 w 1105"/>
              <a:gd name="T9" fmla="*/ 521 h 729"/>
              <a:gd name="T10" fmla="*/ 272 w 1105"/>
              <a:gd name="T11" fmla="*/ 677 h 729"/>
              <a:gd name="T12" fmla="*/ 220 w 1105"/>
              <a:gd name="T13" fmla="*/ 625 h 729"/>
              <a:gd name="T14" fmla="*/ 272 w 1105"/>
              <a:gd name="T15" fmla="*/ 573 h 729"/>
              <a:gd name="T16" fmla="*/ 324 w 1105"/>
              <a:gd name="T17" fmla="*/ 625 h 729"/>
              <a:gd name="T18" fmla="*/ 272 w 1105"/>
              <a:gd name="T19" fmla="*/ 677 h 729"/>
              <a:gd name="T20" fmla="*/ 817 w 1105"/>
              <a:gd name="T21" fmla="*/ 521 h 729"/>
              <a:gd name="T22" fmla="*/ 713 w 1105"/>
              <a:gd name="T23" fmla="*/ 625 h 729"/>
              <a:gd name="T24" fmla="*/ 817 w 1105"/>
              <a:gd name="T25" fmla="*/ 729 h 729"/>
              <a:gd name="T26" fmla="*/ 921 w 1105"/>
              <a:gd name="T27" fmla="*/ 625 h 729"/>
              <a:gd name="T28" fmla="*/ 817 w 1105"/>
              <a:gd name="T29" fmla="*/ 521 h 729"/>
              <a:gd name="T30" fmla="*/ 817 w 1105"/>
              <a:gd name="T31" fmla="*/ 677 h 729"/>
              <a:gd name="T32" fmla="*/ 765 w 1105"/>
              <a:gd name="T33" fmla="*/ 625 h 729"/>
              <a:gd name="T34" fmla="*/ 817 w 1105"/>
              <a:gd name="T35" fmla="*/ 573 h 729"/>
              <a:gd name="T36" fmla="*/ 869 w 1105"/>
              <a:gd name="T37" fmla="*/ 625 h 729"/>
              <a:gd name="T38" fmla="*/ 817 w 1105"/>
              <a:gd name="T39" fmla="*/ 677 h 729"/>
              <a:gd name="T40" fmla="*/ 1088 w 1105"/>
              <a:gd name="T41" fmla="*/ 483 h 729"/>
              <a:gd name="T42" fmla="*/ 1071 w 1105"/>
              <a:gd name="T43" fmla="*/ 483 h 729"/>
              <a:gd name="T44" fmla="*/ 1071 w 1105"/>
              <a:gd name="T45" fmla="*/ 326 h 729"/>
              <a:gd name="T46" fmla="*/ 1039 w 1105"/>
              <a:gd name="T47" fmla="*/ 291 h 729"/>
              <a:gd name="T48" fmla="*/ 974 w 1105"/>
              <a:gd name="T49" fmla="*/ 287 h 729"/>
              <a:gd name="T50" fmla="*/ 925 w 1105"/>
              <a:gd name="T51" fmla="*/ 257 h 729"/>
              <a:gd name="T52" fmla="*/ 876 w 1105"/>
              <a:gd name="T53" fmla="*/ 147 h 729"/>
              <a:gd name="T54" fmla="*/ 713 w 1105"/>
              <a:gd name="T55" fmla="*/ 0 h 729"/>
              <a:gd name="T56" fmla="*/ 78 w 1105"/>
              <a:gd name="T57" fmla="*/ 0 h 729"/>
              <a:gd name="T58" fmla="*/ 0 w 1105"/>
              <a:gd name="T59" fmla="*/ 78 h 729"/>
              <a:gd name="T60" fmla="*/ 0 w 1105"/>
              <a:gd name="T61" fmla="*/ 544 h 729"/>
              <a:gd name="T62" fmla="*/ 78 w 1105"/>
              <a:gd name="T63" fmla="*/ 622 h 729"/>
              <a:gd name="T64" fmla="*/ 135 w 1105"/>
              <a:gd name="T65" fmla="*/ 622 h 729"/>
              <a:gd name="T66" fmla="*/ 272 w 1105"/>
              <a:gd name="T67" fmla="*/ 488 h 729"/>
              <a:gd name="T68" fmla="*/ 410 w 1105"/>
              <a:gd name="T69" fmla="*/ 622 h 729"/>
              <a:gd name="T70" fmla="*/ 680 w 1105"/>
              <a:gd name="T71" fmla="*/ 622 h 729"/>
              <a:gd name="T72" fmla="*/ 817 w 1105"/>
              <a:gd name="T73" fmla="*/ 488 h 729"/>
              <a:gd name="T74" fmla="*/ 955 w 1105"/>
              <a:gd name="T75" fmla="*/ 622 h 729"/>
              <a:gd name="T76" fmla="*/ 1088 w 1105"/>
              <a:gd name="T77" fmla="*/ 622 h 729"/>
              <a:gd name="T78" fmla="*/ 1105 w 1105"/>
              <a:gd name="T79" fmla="*/ 604 h 729"/>
              <a:gd name="T80" fmla="*/ 1105 w 1105"/>
              <a:gd name="T81" fmla="*/ 501 h 729"/>
              <a:gd name="T82" fmla="*/ 1088 w 1105"/>
              <a:gd name="T83" fmla="*/ 483 h 729"/>
              <a:gd name="T84" fmla="*/ 812 w 1105"/>
              <a:gd name="T85" fmla="*/ 277 h 729"/>
              <a:gd name="T86" fmla="*/ 625 w 1105"/>
              <a:gd name="T87" fmla="*/ 277 h 729"/>
              <a:gd name="T88" fmla="*/ 609 w 1105"/>
              <a:gd name="T89" fmla="*/ 261 h 729"/>
              <a:gd name="T90" fmla="*/ 609 w 1105"/>
              <a:gd name="T91" fmla="*/ 110 h 729"/>
              <a:gd name="T92" fmla="*/ 625 w 1105"/>
              <a:gd name="T93" fmla="*/ 93 h 729"/>
              <a:gd name="T94" fmla="*/ 724 w 1105"/>
              <a:gd name="T95" fmla="*/ 93 h 729"/>
              <a:gd name="T96" fmla="*/ 753 w 1105"/>
              <a:gd name="T97" fmla="*/ 111 h 729"/>
              <a:gd name="T98" fmla="*/ 827 w 1105"/>
              <a:gd name="T99" fmla="*/ 253 h 729"/>
              <a:gd name="T100" fmla="*/ 812 w 1105"/>
              <a:gd name="T101" fmla="*/ 277 h 729"/>
              <a:gd name="T102" fmla="*/ 812 w 1105"/>
              <a:gd name="T103" fmla="*/ 277 h 729"/>
              <a:gd name="T104" fmla="*/ 812 w 1105"/>
              <a:gd name="T105" fmla="*/ 277 h 72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1105" h="729">
                <a:moveTo>
                  <a:pt x="272" y="521"/>
                </a:moveTo>
                <a:cubicBezTo>
                  <a:pt x="215" y="521"/>
                  <a:pt x="168" y="568"/>
                  <a:pt x="168" y="625"/>
                </a:cubicBezTo>
                <a:cubicBezTo>
                  <a:pt x="168" y="683"/>
                  <a:pt x="215" y="729"/>
                  <a:pt x="272" y="729"/>
                </a:cubicBezTo>
                <a:cubicBezTo>
                  <a:pt x="330" y="729"/>
                  <a:pt x="376" y="683"/>
                  <a:pt x="376" y="625"/>
                </a:cubicBezTo>
                <a:cubicBezTo>
                  <a:pt x="376" y="568"/>
                  <a:pt x="330" y="521"/>
                  <a:pt x="272" y="521"/>
                </a:cubicBezTo>
                <a:close/>
                <a:moveTo>
                  <a:pt x="272" y="677"/>
                </a:moveTo>
                <a:cubicBezTo>
                  <a:pt x="243" y="677"/>
                  <a:pt x="220" y="654"/>
                  <a:pt x="220" y="625"/>
                </a:cubicBezTo>
                <a:cubicBezTo>
                  <a:pt x="220" y="596"/>
                  <a:pt x="243" y="573"/>
                  <a:pt x="272" y="573"/>
                </a:cubicBezTo>
                <a:cubicBezTo>
                  <a:pt x="301" y="573"/>
                  <a:pt x="324" y="596"/>
                  <a:pt x="324" y="625"/>
                </a:cubicBezTo>
                <a:cubicBezTo>
                  <a:pt x="324" y="654"/>
                  <a:pt x="301" y="677"/>
                  <a:pt x="272" y="677"/>
                </a:cubicBezTo>
                <a:close/>
                <a:moveTo>
                  <a:pt x="817" y="521"/>
                </a:moveTo>
                <a:cubicBezTo>
                  <a:pt x="760" y="521"/>
                  <a:pt x="713" y="568"/>
                  <a:pt x="713" y="625"/>
                </a:cubicBezTo>
                <a:cubicBezTo>
                  <a:pt x="713" y="683"/>
                  <a:pt x="760" y="729"/>
                  <a:pt x="817" y="729"/>
                </a:cubicBezTo>
                <a:cubicBezTo>
                  <a:pt x="875" y="729"/>
                  <a:pt x="921" y="683"/>
                  <a:pt x="921" y="625"/>
                </a:cubicBezTo>
                <a:cubicBezTo>
                  <a:pt x="921" y="568"/>
                  <a:pt x="875" y="521"/>
                  <a:pt x="817" y="521"/>
                </a:cubicBezTo>
                <a:close/>
                <a:moveTo>
                  <a:pt x="817" y="677"/>
                </a:moveTo>
                <a:cubicBezTo>
                  <a:pt x="788" y="677"/>
                  <a:pt x="765" y="654"/>
                  <a:pt x="765" y="625"/>
                </a:cubicBezTo>
                <a:cubicBezTo>
                  <a:pt x="765" y="596"/>
                  <a:pt x="788" y="573"/>
                  <a:pt x="817" y="573"/>
                </a:cubicBezTo>
                <a:cubicBezTo>
                  <a:pt x="846" y="573"/>
                  <a:pt x="869" y="596"/>
                  <a:pt x="869" y="625"/>
                </a:cubicBezTo>
                <a:cubicBezTo>
                  <a:pt x="869" y="654"/>
                  <a:pt x="846" y="677"/>
                  <a:pt x="817" y="677"/>
                </a:cubicBezTo>
                <a:close/>
                <a:moveTo>
                  <a:pt x="1088" y="483"/>
                </a:moveTo>
                <a:cubicBezTo>
                  <a:pt x="1071" y="483"/>
                  <a:pt x="1071" y="483"/>
                  <a:pt x="1071" y="483"/>
                </a:cubicBezTo>
                <a:cubicBezTo>
                  <a:pt x="1071" y="326"/>
                  <a:pt x="1071" y="326"/>
                  <a:pt x="1071" y="326"/>
                </a:cubicBezTo>
                <a:cubicBezTo>
                  <a:pt x="1071" y="308"/>
                  <a:pt x="1057" y="293"/>
                  <a:pt x="1039" y="291"/>
                </a:cubicBezTo>
                <a:cubicBezTo>
                  <a:pt x="974" y="287"/>
                  <a:pt x="974" y="287"/>
                  <a:pt x="974" y="287"/>
                </a:cubicBezTo>
                <a:cubicBezTo>
                  <a:pt x="954" y="286"/>
                  <a:pt x="935" y="274"/>
                  <a:pt x="925" y="257"/>
                </a:cubicBezTo>
                <a:cubicBezTo>
                  <a:pt x="876" y="147"/>
                  <a:pt x="876" y="147"/>
                  <a:pt x="876" y="147"/>
                </a:cubicBezTo>
                <a:cubicBezTo>
                  <a:pt x="833" y="43"/>
                  <a:pt x="773" y="0"/>
                  <a:pt x="713" y="0"/>
                </a:cubicBezTo>
                <a:cubicBezTo>
                  <a:pt x="78" y="0"/>
                  <a:pt x="78" y="0"/>
                  <a:pt x="78" y="0"/>
                </a:cubicBezTo>
                <a:cubicBezTo>
                  <a:pt x="35" y="0"/>
                  <a:pt x="0" y="35"/>
                  <a:pt x="0" y="78"/>
                </a:cubicBezTo>
                <a:cubicBezTo>
                  <a:pt x="0" y="544"/>
                  <a:pt x="0" y="544"/>
                  <a:pt x="0" y="544"/>
                </a:cubicBezTo>
                <a:cubicBezTo>
                  <a:pt x="0" y="587"/>
                  <a:pt x="35" y="622"/>
                  <a:pt x="78" y="622"/>
                </a:cubicBezTo>
                <a:cubicBezTo>
                  <a:pt x="135" y="622"/>
                  <a:pt x="135" y="622"/>
                  <a:pt x="135" y="622"/>
                </a:cubicBezTo>
                <a:cubicBezTo>
                  <a:pt x="137" y="547"/>
                  <a:pt x="197" y="488"/>
                  <a:pt x="272" y="488"/>
                </a:cubicBezTo>
                <a:cubicBezTo>
                  <a:pt x="347" y="488"/>
                  <a:pt x="408" y="547"/>
                  <a:pt x="410" y="622"/>
                </a:cubicBezTo>
                <a:cubicBezTo>
                  <a:pt x="680" y="622"/>
                  <a:pt x="680" y="622"/>
                  <a:pt x="680" y="622"/>
                </a:cubicBezTo>
                <a:cubicBezTo>
                  <a:pt x="682" y="547"/>
                  <a:pt x="742" y="488"/>
                  <a:pt x="817" y="488"/>
                </a:cubicBezTo>
                <a:cubicBezTo>
                  <a:pt x="892" y="488"/>
                  <a:pt x="953" y="547"/>
                  <a:pt x="955" y="622"/>
                </a:cubicBezTo>
                <a:cubicBezTo>
                  <a:pt x="1088" y="622"/>
                  <a:pt x="1088" y="622"/>
                  <a:pt x="1088" y="622"/>
                </a:cubicBezTo>
                <a:cubicBezTo>
                  <a:pt x="1098" y="622"/>
                  <a:pt x="1105" y="614"/>
                  <a:pt x="1105" y="604"/>
                </a:cubicBezTo>
                <a:cubicBezTo>
                  <a:pt x="1105" y="501"/>
                  <a:pt x="1105" y="501"/>
                  <a:pt x="1105" y="501"/>
                </a:cubicBezTo>
                <a:cubicBezTo>
                  <a:pt x="1105" y="491"/>
                  <a:pt x="1098" y="483"/>
                  <a:pt x="1088" y="483"/>
                </a:cubicBezTo>
                <a:close/>
                <a:moveTo>
                  <a:pt x="812" y="277"/>
                </a:moveTo>
                <a:cubicBezTo>
                  <a:pt x="625" y="277"/>
                  <a:pt x="625" y="277"/>
                  <a:pt x="625" y="277"/>
                </a:cubicBezTo>
                <a:cubicBezTo>
                  <a:pt x="616" y="277"/>
                  <a:pt x="609" y="270"/>
                  <a:pt x="609" y="261"/>
                </a:cubicBezTo>
                <a:cubicBezTo>
                  <a:pt x="609" y="110"/>
                  <a:pt x="609" y="110"/>
                  <a:pt x="609" y="110"/>
                </a:cubicBezTo>
                <a:cubicBezTo>
                  <a:pt x="609" y="101"/>
                  <a:pt x="616" y="93"/>
                  <a:pt x="625" y="93"/>
                </a:cubicBezTo>
                <a:cubicBezTo>
                  <a:pt x="724" y="93"/>
                  <a:pt x="724" y="93"/>
                  <a:pt x="724" y="93"/>
                </a:cubicBezTo>
                <a:cubicBezTo>
                  <a:pt x="736" y="93"/>
                  <a:pt x="748" y="100"/>
                  <a:pt x="753" y="111"/>
                </a:cubicBezTo>
                <a:cubicBezTo>
                  <a:pt x="827" y="253"/>
                  <a:pt x="827" y="253"/>
                  <a:pt x="827" y="253"/>
                </a:cubicBezTo>
                <a:cubicBezTo>
                  <a:pt x="833" y="264"/>
                  <a:pt x="825" y="277"/>
                  <a:pt x="812" y="277"/>
                </a:cubicBezTo>
                <a:close/>
                <a:moveTo>
                  <a:pt x="812" y="277"/>
                </a:moveTo>
                <a:cubicBezTo>
                  <a:pt x="812" y="277"/>
                  <a:pt x="812" y="277"/>
                  <a:pt x="812" y="277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id-ID"/>
          </a:p>
        </p:txBody>
      </p:sp>
      <p:sp>
        <p:nvSpPr>
          <p:cNvPr id="19" name="Details 1">
            <a:extLst>
              <a:ext uri="{FF2B5EF4-FFF2-40B4-BE49-F238E27FC236}">
                <a16:creationId xmlns:a16="http://schemas.microsoft.com/office/drawing/2014/main" id="{756C3DF5-D974-4C16-947E-759839781E99}"/>
              </a:ext>
            </a:extLst>
          </p:cNvPr>
          <p:cNvSpPr txBox="1"/>
          <p:nvPr/>
        </p:nvSpPr>
        <p:spPr>
          <a:xfrm>
            <a:off x="8358274" y="1986979"/>
            <a:ext cx="2696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0" name="Details 1">
            <a:extLst>
              <a:ext uri="{FF2B5EF4-FFF2-40B4-BE49-F238E27FC236}">
                <a16:creationId xmlns:a16="http://schemas.microsoft.com/office/drawing/2014/main" id="{B5DFE382-90A8-4443-927B-9967633D6C32}"/>
              </a:ext>
            </a:extLst>
          </p:cNvPr>
          <p:cNvSpPr txBox="1"/>
          <p:nvPr/>
        </p:nvSpPr>
        <p:spPr>
          <a:xfrm>
            <a:off x="1348323" y="2024709"/>
            <a:ext cx="2447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1" name="Details 1">
            <a:extLst>
              <a:ext uri="{FF2B5EF4-FFF2-40B4-BE49-F238E27FC236}">
                <a16:creationId xmlns:a16="http://schemas.microsoft.com/office/drawing/2014/main" id="{6664F5A7-7B33-425A-A3AD-004B26156FA1}"/>
              </a:ext>
            </a:extLst>
          </p:cNvPr>
          <p:cNvSpPr txBox="1"/>
          <p:nvPr/>
        </p:nvSpPr>
        <p:spPr>
          <a:xfrm>
            <a:off x="8358274" y="5062925"/>
            <a:ext cx="2696408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Lorem ipsum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  <p:sp>
        <p:nvSpPr>
          <p:cNvPr id="22" name="Details 1">
            <a:extLst>
              <a:ext uri="{FF2B5EF4-FFF2-40B4-BE49-F238E27FC236}">
                <a16:creationId xmlns:a16="http://schemas.microsoft.com/office/drawing/2014/main" id="{E618007C-399E-41A9-B20B-8433C4D3DFCA}"/>
              </a:ext>
            </a:extLst>
          </p:cNvPr>
          <p:cNvSpPr txBox="1"/>
          <p:nvPr/>
        </p:nvSpPr>
        <p:spPr>
          <a:xfrm>
            <a:off x="1348323" y="5062925"/>
            <a:ext cx="2447390" cy="1200329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r">
              <a:lnSpc>
                <a:spcPct val="150000"/>
              </a:lnSpc>
            </a:pPr>
            <a:r>
              <a:rPr lang="en-US" sz="1200" dirty="0">
                <a:cs typeface="Arial" panose="020B0604020202020204" pitchFamily="34" charset="0"/>
              </a:rPr>
              <a:t>This Great Paragraph line is a sample </a:t>
            </a:r>
            <a:r>
              <a:rPr lang="en-US" sz="1200" dirty="0" err="1">
                <a:cs typeface="Arial" panose="020B0604020202020204" pitchFamily="34" charset="0"/>
              </a:rPr>
              <a:t>Lorem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ipsum</a:t>
            </a:r>
            <a:r>
              <a:rPr lang="en-US" sz="1200" dirty="0">
                <a:cs typeface="Arial" panose="020B0604020202020204" pitchFamily="34" charset="0"/>
              </a:rPr>
              <a:t> dolor sit </a:t>
            </a:r>
            <a:r>
              <a:rPr lang="en-US" sz="1200" dirty="0" err="1">
                <a:cs typeface="Arial" panose="020B0604020202020204" pitchFamily="34" charset="0"/>
              </a:rPr>
              <a:t>amet</a:t>
            </a:r>
            <a:r>
              <a:rPr lang="en-US" sz="1200" dirty="0">
                <a:cs typeface="Arial" panose="020B0604020202020204" pitchFamily="34" charset="0"/>
              </a:rPr>
              <a:t>. </a:t>
            </a:r>
            <a:r>
              <a:rPr lang="en-US" sz="1200" dirty="0" err="1">
                <a:cs typeface="Arial" panose="020B0604020202020204" pitchFamily="34" charset="0"/>
              </a:rPr>
              <a:t>Consectetur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adipiscing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eliteiusmod</a:t>
            </a:r>
            <a:r>
              <a:rPr lang="en-US" sz="1200" dirty="0">
                <a:cs typeface="Arial" panose="020B0604020202020204" pitchFamily="34" charset="0"/>
              </a:rPr>
              <a:t> </a:t>
            </a:r>
            <a:r>
              <a:rPr lang="en-US" sz="1200" dirty="0" err="1">
                <a:cs typeface="Arial" panose="020B0604020202020204" pitchFamily="34" charset="0"/>
              </a:rPr>
              <a:t>tempor</a:t>
            </a:r>
            <a:endParaRPr lang="en-US" sz="1200" dirty="0">
              <a:cs typeface="Arial" panose="020B0604020202020204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300963981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6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 animBg="1"/>
          <p:bldP spid="16" grpId="0" animBg="1"/>
          <p:bldP spid="17" grpId="0" animBg="1"/>
          <p:bldP spid="18" grpId="0" animBg="1"/>
          <p:bldP spid="19" grpId="0"/>
          <p:bldP spid="20" grpId="0"/>
          <p:bldP spid="21" grpId="0"/>
          <p:bldP spid="22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9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2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3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5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16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17" presetID="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9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0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h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1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6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9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0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1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2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4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5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6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9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0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1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2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43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5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6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1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2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5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56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8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9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0" presetID="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4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/>
          <p:bldP spid="12" grpId="0"/>
          <p:bldP spid="13" grpId="0"/>
          <p:bldP spid="14" grpId="0"/>
          <p:bldP spid="15" grpId="0" animBg="1"/>
          <p:bldP spid="16" grpId="0" animBg="1"/>
          <p:bldP spid="17" grpId="0" animBg="1"/>
          <p:bldP spid="18" grpId="0" animBg="1"/>
          <p:bldP spid="19" grpId="0"/>
          <p:bldP spid="20" grpId="0"/>
          <p:bldP spid="21" grpId="0"/>
          <p:bldP spid="22" grpId="0"/>
        </p:bldLst>
      </p:timing>
    </mc:Fallback>
  </mc:AlternateContent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1E50E7A-D24E-46A9-AFC5-53ED5FC59ACB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HOUSE PUZZLE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17321CD5-3535-4A0E-BD3B-32711B62ED27}"/>
              </a:ext>
            </a:extLst>
          </p:cNvPr>
          <p:cNvSpPr>
            <a:spLocks/>
          </p:cNvSpPr>
          <p:nvPr/>
        </p:nvSpPr>
        <p:spPr bwMode="auto">
          <a:xfrm>
            <a:off x="679460" y="1436688"/>
            <a:ext cx="5068888" cy="1957388"/>
          </a:xfrm>
          <a:custGeom>
            <a:avLst/>
            <a:gdLst>
              <a:gd name="T0" fmla="*/ 1924 w 1952"/>
              <a:gd name="T1" fmla="*/ 694 h 754"/>
              <a:gd name="T2" fmla="*/ 1841 w 1952"/>
              <a:gd name="T3" fmla="*/ 740 h 754"/>
              <a:gd name="T4" fmla="*/ 1789 w 1952"/>
              <a:gd name="T5" fmla="*/ 726 h 754"/>
              <a:gd name="T6" fmla="*/ 976 w 1952"/>
              <a:gd name="T7" fmla="*/ 218 h 754"/>
              <a:gd name="T8" fmla="*/ 163 w 1952"/>
              <a:gd name="T9" fmla="*/ 726 h 754"/>
              <a:gd name="T10" fmla="*/ 29 w 1952"/>
              <a:gd name="T11" fmla="*/ 694 h 754"/>
              <a:gd name="T12" fmla="*/ 60 w 1952"/>
              <a:gd name="T13" fmla="*/ 560 h 754"/>
              <a:gd name="T14" fmla="*/ 925 w 1952"/>
              <a:gd name="T15" fmla="*/ 20 h 754"/>
              <a:gd name="T16" fmla="*/ 1028 w 1952"/>
              <a:gd name="T17" fmla="*/ 20 h 754"/>
              <a:gd name="T18" fmla="*/ 1893 w 1952"/>
              <a:gd name="T19" fmla="*/ 560 h 754"/>
              <a:gd name="T20" fmla="*/ 1924 w 1952"/>
              <a:gd name="T21" fmla="*/ 694 h 75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1952" h="754">
                <a:moveTo>
                  <a:pt x="1924" y="694"/>
                </a:moveTo>
                <a:cubicBezTo>
                  <a:pt x="1905" y="724"/>
                  <a:pt x="1873" y="740"/>
                  <a:pt x="1841" y="740"/>
                </a:cubicBezTo>
                <a:cubicBezTo>
                  <a:pt x="1823" y="740"/>
                  <a:pt x="1805" y="736"/>
                  <a:pt x="1789" y="726"/>
                </a:cubicBezTo>
                <a:cubicBezTo>
                  <a:pt x="976" y="218"/>
                  <a:pt x="976" y="218"/>
                  <a:pt x="976" y="218"/>
                </a:cubicBezTo>
                <a:cubicBezTo>
                  <a:pt x="163" y="726"/>
                  <a:pt x="163" y="726"/>
                  <a:pt x="163" y="726"/>
                </a:cubicBezTo>
                <a:cubicBezTo>
                  <a:pt x="118" y="754"/>
                  <a:pt x="57" y="740"/>
                  <a:pt x="29" y="694"/>
                </a:cubicBezTo>
                <a:cubicBezTo>
                  <a:pt x="0" y="649"/>
                  <a:pt x="14" y="588"/>
                  <a:pt x="60" y="560"/>
                </a:cubicBezTo>
                <a:cubicBezTo>
                  <a:pt x="925" y="20"/>
                  <a:pt x="925" y="20"/>
                  <a:pt x="925" y="20"/>
                </a:cubicBezTo>
                <a:cubicBezTo>
                  <a:pt x="956" y="0"/>
                  <a:pt x="996" y="0"/>
                  <a:pt x="1028" y="20"/>
                </a:cubicBezTo>
                <a:cubicBezTo>
                  <a:pt x="1893" y="560"/>
                  <a:pt x="1893" y="560"/>
                  <a:pt x="1893" y="560"/>
                </a:cubicBezTo>
                <a:cubicBezTo>
                  <a:pt x="1938" y="588"/>
                  <a:pt x="1952" y="649"/>
                  <a:pt x="1924" y="694"/>
                </a:cubicBezTo>
                <a:close/>
              </a:path>
            </a:pathLst>
          </a:custGeom>
          <a:solidFill>
            <a:schemeClr val="tx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47B5FB6F-97BE-4BA0-B3D3-5C93E310CFDB}"/>
              </a:ext>
            </a:extLst>
          </p:cNvPr>
          <p:cNvSpPr>
            <a:spLocks/>
          </p:cNvSpPr>
          <p:nvPr/>
        </p:nvSpPr>
        <p:spPr bwMode="auto">
          <a:xfrm>
            <a:off x="2224097" y="3259138"/>
            <a:ext cx="1968500" cy="2006600"/>
          </a:xfrm>
          <a:custGeom>
            <a:avLst/>
            <a:gdLst>
              <a:gd name="T0" fmla="*/ 441 w 758"/>
              <a:gd name="T1" fmla="*/ 53 h 773"/>
              <a:gd name="T2" fmla="*/ 426 w 758"/>
              <a:gd name="T3" fmla="*/ 99 h 773"/>
              <a:gd name="T4" fmla="*/ 452 w 758"/>
              <a:gd name="T5" fmla="*/ 133 h 773"/>
              <a:gd name="T6" fmla="*/ 455 w 758"/>
              <a:gd name="T7" fmla="*/ 133 h 773"/>
              <a:gd name="T8" fmla="*/ 624 w 758"/>
              <a:gd name="T9" fmla="*/ 133 h 773"/>
              <a:gd name="T10" fmla="*/ 624 w 758"/>
              <a:gd name="T11" fmla="*/ 173 h 773"/>
              <a:gd name="T12" fmla="*/ 624 w 758"/>
              <a:gd name="T13" fmla="*/ 173 h 773"/>
              <a:gd name="T14" fmla="*/ 624 w 758"/>
              <a:gd name="T15" fmla="*/ 323 h 773"/>
              <a:gd name="T16" fmla="*/ 624 w 758"/>
              <a:gd name="T17" fmla="*/ 328 h 773"/>
              <a:gd name="T18" fmla="*/ 624 w 758"/>
              <a:gd name="T19" fmla="*/ 326 h 773"/>
              <a:gd name="T20" fmla="*/ 658 w 758"/>
              <a:gd name="T21" fmla="*/ 351 h 773"/>
              <a:gd name="T22" fmla="*/ 704 w 758"/>
              <a:gd name="T23" fmla="*/ 332 h 773"/>
              <a:gd name="T24" fmla="*/ 758 w 758"/>
              <a:gd name="T25" fmla="*/ 392 h 773"/>
              <a:gd name="T26" fmla="*/ 704 w 758"/>
              <a:gd name="T27" fmla="*/ 452 h 773"/>
              <a:gd name="T28" fmla="*/ 658 w 758"/>
              <a:gd name="T29" fmla="*/ 437 h 773"/>
              <a:gd name="T30" fmla="*/ 624 w 758"/>
              <a:gd name="T31" fmla="*/ 459 h 773"/>
              <a:gd name="T32" fmla="*/ 624 w 758"/>
              <a:gd name="T33" fmla="*/ 463 h 773"/>
              <a:gd name="T34" fmla="*/ 624 w 758"/>
              <a:gd name="T35" fmla="*/ 524 h 773"/>
              <a:gd name="T36" fmla="*/ 624 w 758"/>
              <a:gd name="T37" fmla="*/ 524 h 773"/>
              <a:gd name="T38" fmla="*/ 624 w 758"/>
              <a:gd name="T39" fmla="*/ 632 h 773"/>
              <a:gd name="T40" fmla="*/ 455 w 758"/>
              <a:gd name="T41" fmla="*/ 632 h 773"/>
              <a:gd name="T42" fmla="*/ 452 w 758"/>
              <a:gd name="T43" fmla="*/ 632 h 773"/>
              <a:gd name="T44" fmla="*/ 426 w 758"/>
              <a:gd name="T45" fmla="*/ 666 h 773"/>
              <a:gd name="T46" fmla="*/ 445 w 758"/>
              <a:gd name="T47" fmla="*/ 715 h 773"/>
              <a:gd name="T48" fmla="*/ 385 w 758"/>
              <a:gd name="T49" fmla="*/ 773 h 773"/>
              <a:gd name="T50" fmla="*/ 325 w 758"/>
              <a:gd name="T51" fmla="*/ 715 h 773"/>
              <a:gd name="T52" fmla="*/ 344 w 758"/>
              <a:gd name="T53" fmla="*/ 666 h 773"/>
              <a:gd name="T54" fmla="*/ 318 w 758"/>
              <a:gd name="T55" fmla="*/ 632 h 773"/>
              <a:gd name="T56" fmla="*/ 320 w 758"/>
              <a:gd name="T57" fmla="*/ 632 h 773"/>
              <a:gd name="T58" fmla="*/ 316 w 758"/>
              <a:gd name="T59" fmla="*/ 632 h 773"/>
              <a:gd name="T60" fmla="*/ 134 w 758"/>
              <a:gd name="T61" fmla="*/ 632 h 773"/>
              <a:gd name="T62" fmla="*/ 134 w 758"/>
              <a:gd name="T63" fmla="*/ 602 h 773"/>
              <a:gd name="T64" fmla="*/ 134 w 758"/>
              <a:gd name="T65" fmla="*/ 462 h 773"/>
              <a:gd name="T66" fmla="*/ 134 w 758"/>
              <a:gd name="T67" fmla="*/ 457 h 773"/>
              <a:gd name="T68" fmla="*/ 134 w 758"/>
              <a:gd name="T69" fmla="*/ 459 h 773"/>
              <a:gd name="T70" fmla="*/ 100 w 758"/>
              <a:gd name="T71" fmla="*/ 434 h 773"/>
              <a:gd name="T72" fmla="*/ 54 w 758"/>
              <a:gd name="T73" fmla="*/ 452 h 773"/>
              <a:gd name="T74" fmla="*/ 0 w 758"/>
              <a:gd name="T75" fmla="*/ 392 h 773"/>
              <a:gd name="T76" fmla="*/ 54 w 758"/>
              <a:gd name="T77" fmla="*/ 332 h 773"/>
              <a:gd name="T78" fmla="*/ 100 w 758"/>
              <a:gd name="T79" fmla="*/ 351 h 773"/>
              <a:gd name="T80" fmla="*/ 134 w 758"/>
              <a:gd name="T81" fmla="*/ 326 h 773"/>
              <a:gd name="T82" fmla="*/ 134 w 758"/>
              <a:gd name="T83" fmla="*/ 322 h 773"/>
              <a:gd name="T84" fmla="*/ 134 w 758"/>
              <a:gd name="T85" fmla="*/ 249 h 773"/>
              <a:gd name="T86" fmla="*/ 134 w 758"/>
              <a:gd name="T87" fmla="*/ 249 h 773"/>
              <a:gd name="T88" fmla="*/ 134 w 758"/>
              <a:gd name="T89" fmla="*/ 178 h 773"/>
              <a:gd name="T90" fmla="*/ 134 w 758"/>
              <a:gd name="T91" fmla="*/ 133 h 773"/>
              <a:gd name="T92" fmla="*/ 316 w 758"/>
              <a:gd name="T93" fmla="*/ 133 h 773"/>
              <a:gd name="T94" fmla="*/ 320 w 758"/>
              <a:gd name="T95" fmla="*/ 133 h 773"/>
              <a:gd name="T96" fmla="*/ 318 w 758"/>
              <a:gd name="T97" fmla="*/ 133 h 773"/>
              <a:gd name="T98" fmla="*/ 344 w 758"/>
              <a:gd name="T99" fmla="*/ 99 h 773"/>
              <a:gd name="T100" fmla="*/ 329 w 758"/>
              <a:gd name="T101" fmla="*/ 53 h 773"/>
              <a:gd name="T102" fmla="*/ 385 w 758"/>
              <a:gd name="T103" fmla="*/ 0 h 773"/>
              <a:gd name="T104" fmla="*/ 441 w 758"/>
              <a:gd name="T105" fmla="*/ 53 h 77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</a:cxnLst>
            <a:rect l="0" t="0" r="r" b="b"/>
            <a:pathLst>
              <a:path w="758" h="773">
                <a:moveTo>
                  <a:pt x="441" y="53"/>
                </a:moveTo>
                <a:cubicBezTo>
                  <a:pt x="441" y="69"/>
                  <a:pt x="426" y="99"/>
                  <a:pt x="426" y="99"/>
                </a:cubicBezTo>
                <a:cubicBezTo>
                  <a:pt x="418" y="117"/>
                  <a:pt x="431" y="132"/>
                  <a:pt x="452" y="133"/>
                </a:cubicBezTo>
                <a:cubicBezTo>
                  <a:pt x="455" y="133"/>
                  <a:pt x="455" y="133"/>
                  <a:pt x="455" y="133"/>
                </a:cubicBezTo>
                <a:cubicBezTo>
                  <a:pt x="624" y="133"/>
                  <a:pt x="624" y="133"/>
                  <a:pt x="624" y="133"/>
                </a:cubicBezTo>
                <a:cubicBezTo>
                  <a:pt x="624" y="173"/>
                  <a:pt x="624" y="173"/>
                  <a:pt x="624" y="173"/>
                </a:cubicBezTo>
                <a:cubicBezTo>
                  <a:pt x="624" y="173"/>
                  <a:pt x="624" y="173"/>
                  <a:pt x="624" y="173"/>
                </a:cubicBezTo>
                <a:cubicBezTo>
                  <a:pt x="624" y="323"/>
                  <a:pt x="624" y="323"/>
                  <a:pt x="624" y="323"/>
                </a:cubicBezTo>
                <a:cubicBezTo>
                  <a:pt x="624" y="325"/>
                  <a:pt x="624" y="327"/>
                  <a:pt x="624" y="328"/>
                </a:cubicBezTo>
                <a:cubicBezTo>
                  <a:pt x="624" y="327"/>
                  <a:pt x="624" y="327"/>
                  <a:pt x="624" y="326"/>
                </a:cubicBezTo>
                <a:cubicBezTo>
                  <a:pt x="625" y="347"/>
                  <a:pt x="640" y="360"/>
                  <a:pt x="658" y="351"/>
                </a:cubicBezTo>
                <a:cubicBezTo>
                  <a:pt x="658" y="351"/>
                  <a:pt x="689" y="332"/>
                  <a:pt x="704" y="332"/>
                </a:cubicBezTo>
                <a:cubicBezTo>
                  <a:pt x="734" y="332"/>
                  <a:pt x="758" y="359"/>
                  <a:pt x="758" y="392"/>
                </a:cubicBezTo>
                <a:cubicBezTo>
                  <a:pt x="758" y="426"/>
                  <a:pt x="734" y="452"/>
                  <a:pt x="704" y="452"/>
                </a:cubicBezTo>
                <a:cubicBezTo>
                  <a:pt x="689" y="452"/>
                  <a:pt x="658" y="437"/>
                  <a:pt x="658" y="437"/>
                </a:cubicBezTo>
                <a:cubicBezTo>
                  <a:pt x="640" y="429"/>
                  <a:pt x="625" y="438"/>
                  <a:pt x="624" y="459"/>
                </a:cubicBezTo>
                <a:cubicBezTo>
                  <a:pt x="624" y="463"/>
                  <a:pt x="624" y="463"/>
                  <a:pt x="624" y="463"/>
                </a:cubicBezTo>
                <a:cubicBezTo>
                  <a:pt x="624" y="524"/>
                  <a:pt x="624" y="524"/>
                  <a:pt x="624" y="524"/>
                </a:cubicBezTo>
                <a:cubicBezTo>
                  <a:pt x="624" y="524"/>
                  <a:pt x="624" y="524"/>
                  <a:pt x="624" y="524"/>
                </a:cubicBezTo>
                <a:cubicBezTo>
                  <a:pt x="624" y="632"/>
                  <a:pt x="624" y="632"/>
                  <a:pt x="624" y="632"/>
                </a:cubicBezTo>
                <a:cubicBezTo>
                  <a:pt x="455" y="632"/>
                  <a:pt x="455" y="632"/>
                  <a:pt x="455" y="632"/>
                </a:cubicBezTo>
                <a:cubicBezTo>
                  <a:pt x="452" y="632"/>
                  <a:pt x="452" y="632"/>
                  <a:pt x="452" y="632"/>
                </a:cubicBezTo>
                <a:cubicBezTo>
                  <a:pt x="431" y="633"/>
                  <a:pt x="418" y="648"/>
                  <a:pt x="426" y="666"/>
                </a:cubicBezTo>
                <a:cubicBezTo>
                  <a:pt x="426" y="666"/>
                  <a:pt x="445" y="700"/>
                  <a:pt x="445" y="715"/>
                </a:cubicBezTo>
                <a:cubicBezTo>
                  <a:pt x="445" y="745"/>
                  <a:pt x="418" y="773"/>
                  <a:pt x="385" y="773"/>
                </a:cubicBezTo>
                <a:cubicBezTo>
                  <a:pt x="352" y="773"/>
                  <a:pt x="325" y="745"/>
                  <a:pt x="325" y="715"/>
                </a:cubicBezTo>
                <a:cubicBezTo>
                  <a:pt x="325" y="700"/>
                  <a:pt x="344" y="666"/>
                  <a:pt x="344" y="666"/>
                </a:cubicBezTo>
                <a:cubicBezTo>
                  <a:pt x="353" y="648"/>
                  <a:pt x="339" y="633"/>
                  <a:pt x="318" y="632"/>
                </a:cubicBezTo>
                <a:cubicBezTo>
                  <a:pt x="319" y="632"/>
                  <a:pt x="320" y="632"/>
                  <a:pt x="320" y="632"/>
                </a:cubicBezTo>
                <a:cubicBezTo>
                  <a:pt x="320" y="632"/>
                  <a:pt x="318" y="632"/>
                  <a:pt x="316" y="632"/>
                </a:cubicBezTo>
                <a:cubicBezTo>
                  <a:pt x="134" y="632"/>
                  <a:pt x="134" y="632"/>
                  <a:pt x="134" y="632"/>
                </a:cubicBezTo>
                <a:cubicBezTo>
                  <a:pt x="134" y="632"/>
                  <a:pt x="134" y="613"/>
                  <a:pt x="134" y="602"/>
                </a:cubicBezTo>
                <a:cubicBezTo>
                  <a:pt x="134" y="462"/>
                  <a:pt x="134" y="462"/>
                  <a:pt x="134" y="462"/>
                </a:cubicBezTo>
                <a:cubicBezTo>
                  <a:pt x="134" y="460"/>
                  <a:pt x="134" y="458"/>
                  <a:pt x="134" y="457"/>
                </a:cubicBezTo>
                <a:cubicBezTo>
                  <a:pt x="134" y="458"/>
                  <a:pt x="134" y="458"/>
                  <a:pt x="134" y="459"/>
                </a:cubicBezTo>
                <a:cubicBezTo>
                  <a:pt x="132" y="438"/>
                  <a:pt x="118" y="425"/>
                  <a:pt x="100" y="434"/>
                </a:cubicBezTo>
                <a:cubicBezTo>
                  <a:pt x="100" y="434"/>
                  <a:pt x="69" y="452"/>
                  <a:pt x="54" y="452"/>
                </a:cubicBezTo>
                <a:cubicBezTo>
                  <a:pt x="24" y="452"/>
                  <a:pt x="0" y="426"/>
                  <a:pt x="0" y="392"/>
                </a:cubicBezTo>
                <a:cubicBezTo>
                  <a:pt x="0" y="359"/>
                  <a:pt x="24" y="332"/>
                  <a:pt x="54" y="332"/>
                </a:cubicBezTo>
                <a:cubicBezTo>
                  <a:pt x="69" y="332"/>
                  <a:pt x="100" y="351"/>
                  <a:pt x="100" y="351"/>
                </a:cubicBezTo>
                <a:cubicBezTo>
                  <a:pt x="118" y="360"/>
                  <a:pt x="132" y="347"/>
                  <a:pt x="134" y="326"/>
                </a:cubicBezTo>
                <a:cubicBezTo>
                  <a:pt x="134" y="322"/>
                  <a:pt x="134" y="322"/>
                  <a:pt x="134" y="322"/>
                </a:cubicBezTo>
                <a:cubicBezTo>
                  <a:pt x="134" y="249"/>
                  <a:pt x="134" y="249"/>
                  <a:pt x="134" y="249"/>
                </a:cubicBezTo>
                <a:cubicBezTo>
                  <a:pt x="134" y="249"/>
                  <a:pt x="134" y="249"/>
                  <a:pt x="134" y="249"/>
                </a:cubicBezTo>
                <a:cubicBezTo>
                  <a:pt x="134" y="178"/>
                  <a:pt x="134" y="178"/>
                  <a:pt x="134" y="178"/>
                </a:cubicBezTo>
                <a:cubicBezTo>
                  <a:pt x="134" y="175"/>
                  <a:pt x="134" y="133"/>
                  <a:pt x="134" y="133"/>
                </a:cubicBezTo>
                <a:cubicBezTo>
                  <a:pt x="316" y="133"/>
                  <a:pt x="316" y="133"/>
                  <a:pt x="316" y="133"/>
                </a:cubicBezTo>
                <a:cubicBezTo>
                  <a:pt x="318" y="133"/>
                  <a:pt x="320" y="133"/>
                  <a:pt x="320" y="133"/>
                </a:cubicBezTo>
                <a:cubicBezTo>
                  <a:pt x="320" y="133"/>
                  <a:pt x="319" y="133"/>
                  <a:pt x="318" y="133"/>
                </a:cubicBezTo>
                <a:cubicBezTo>
                  <a:pt x="339" y="132"/>
                  <a:pt x="353" y="117"/>
                  <a:pt x="344" y="99"/>
                </a:cubicBezTo>
                <a:cubicBezTo>
                  <a:pt x="344" y="99"/>
                  <a:pt x="329" y="69"/>
                  <a:pt x="329" y="53"/>
                </a:cubicBezTo>
                <a:cubicBezTo>
                  <a:pt x="329" y="24"/>
                  <a:pt x="352" y="0"/>
                  <a:pt x="385" y="0"/>
                </a:cubicBezTo>
                <a:cubicBezTo>
                  <a:pt x="418" y="0"/>
                  <a:pt x="441" y="24"/>
                  <a:pt x="441" y="53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F0AC2473-D3A3-42D7-985A-6F5FB7251A62}"/>
              </a:ext>
            </a:extLst>
          </p:cNvPr>
          <p:cNvSpPr>
            <a:spLocks/>
          </p:cNvSpPr>
          <p:nvPr/>
        </p:nvSpPr>
        <p:spPr bwMode="auto">
          <a:xfrm>
            <a:off x="1325572" y="2498726"/>
            <a:ext cx="1203325" cy="1414463"/>
          </a:xfrm>
          <a:custGeom>
            <a:avLst/>
            <a:gdLst>
              <a:gd name="T0" fmla="*/ 463 w 463"/>
              <a:gd name="T1" fmla="*/ 379 h 545"/>
              <a:gd name="T2" fmla="*/ 463 w 463"/>
              <a:gd name="T3" fmla="*/ 237 h 545"/>
              <a:gd name="T4" fmla="*/ 463 w 463"/>
              <a:gd name="T5" fmla="*/ 233 h 545"/>
              <a:gd name="T6" fmla="*/ 456 w 463"/>
              <a:gd name="T7" fmla="*/ 220 h 545"/>
              <a:gd name="T8" fmla="*/ 442 w 463"/>
              <a:gd name="T9" fmla="*/ 221 h 545"/>
              <a:gd name="T10" fmla="*/ 392 w 463"/>
              <a:gd name="T11" fmla="*/ 237 h 545"/>
              <a:gd name="T12" fmla="*/ 329 w 463"/>
              <a:gd name="T13" fmla="*/ 168 h 545"/>
              <a:gd name="T14" fmla="*/ 392 w 463"/>
              <a:gd name="T15" fmla="*/ 99 h 545"/>
              <a:gd name="T16" fmla="*/ 442 w 463"/>
              <a:gd name="T17" fmla="*/ 115 h 545"/>
              <a:gd name="T18" fmla="*/ 456 w 463"/>
              <a:gd name="T19" fmla="*/ 116 h 545"/>
              <a:gd name="T20" fmla="*/ 463 w 463"/>
              <a:gd name="T21" fmla="*/ 102 h 545"/>
              <a:gd name="T22" fmla="*/ 463 w 463"/>
              <a:gd name="T23" fmla="*/ 101 h 545"/>
              <a:gd name="T24" fmla="*/ 463 w 463"/>
              <a:gd name="T25" fmla="*/ 97 h 545"/>
              <a:gd name="T26" fmla="*/ 463 w 463"/>
              <a:gd name="T27" fmla="*/ 0 h 545"/>
              <a:gd name="T28" fmla="*/ 49 w 463"/>
              <a:gd name="T29" fmla="*/ 258 h 545"/>
              <a:gd name="T30" fmla="*/ 0 w 463"/>
              <a:gd name="T31" fmla="*/ 347 h 545"/>
              <a:gd name="T32" fmla="*/ 0 w 463"/>
              <a:gd name="T33" fmla="*/ 411 h 545"/>
              <a:gd name="T34" fmla="*/ 14 w 463"/>
              <a:gd name="T35" fmla="*/ 411 h 545"/>
              <a:gd name="T36" fmla="*/ 40 w 463"/>
              <a:gd name="T37" fmla="*/ 411 h 545"/>
              <a:gd name="T38" fmla="*/ 70 w 463"/>
              <a:gd name="T39" fmla="*/ 411 h 545"/>
              <a:gd name="T40" fmla="*/ 101 w 463"/>
              <a:gd name="T41" fmla="*/ 411 h 545"/>
              <a:gd name="T42" fmla="*/ 129 w 463"/>
              <a:gd name="T43" fmla="*/ 411 h 545"/>
              <a:gd name="T44" fmla="*/ 150 w 463"/>
              <a:gd name="T45" fmla="*/ 411 h 545"/>
              <a:gd name="T46" fmla="*/ 162 w 463"/>
              <a:gd name="T47" fmla="*/ 411 h 545"/>
              <a:gd name="T48" fmla="*/ 175 w 463"/>
              <a:gd name="T49" fmla="*/ 412 h 545"/>
              <a:gd name="T50" fmla="*/ 191 w 463"/>
              <a:gd name="T51" fmla="*/ 422 h 545"/>
              <a:gd name="T52" fmla="*/ 199 w 463"/>
              <a:gd name="T53" fmla="*/ 441 h 545"/>
              <a:gd name="T54" fmla="*/ 195 w 463"/>
              <a:gd name="T55" fmla="*/ 457 h 545"/>
              <a:gd name="T56" fmla="*/ 181 w 463"/>
              <a:gd name="T57" fmla="*/ 500 h 545"/>
              <a:gd name="T58" fmla="*/ 232 w 463"/>
              <a:gd name="T59" fmla="*/ 545 h 545"/>
              <a:gd name="T60" fmla="*/ 283 w 463"/>
              <a:gd name="T61" fmla="*/ 500 h 545"/>
              <a:gd name="T62" fmla="*/ 269 w 463"/>
              <a:gd name="T63" fmla="*/ 457 h 545"/>
              <a:gd name="T64" fmla="*/ 265 w 463"/>
              <a:gd name="T65" fmla="*/ 441 h 545"/>
              <a:gd name="T66" fmla="*/ 298 w 463"/>
              <a:gd name="T67" fmla="*/ 411 h 545"/>
              <a:gd name="T68" fmla="*/ 299 w 463"/>
              <a:gd name="T69" fmla="*/ 411 h 545"/>
              <a:gd name="T70" fmla="*/ 302 w 463"/>
              <a:gd name="T71" fmla="*/ 411 h 545"/>
              <a:gd name="T72" fmla="*/ 463 w 463"/>
              <a:gd name="T73" fmla="*/ 411 h 545"/>
              <a:gd name="T74" fmla="*/ 463 w 463"/>
              <a:gd name="T75" fmla="*/ 379 h 54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</a:cxnLst>
            <a:rect l="0" t="0" r="r" b="b"/>
            <a:pathLst>
              <a:path w="463" h="545">
                <a:moveTo>
                  <a:pt x="463" y="379"/>
                </a:moveTo>
                <a:cubicBezTo>
                  <a:pt x="463" y="237"/>
                  <a:pt x="463" y="237"/>
                  <a:pt x="463" y="237"/>
                </a:cubicBezTo>
                <a:cubicBezTo>
                  <a:pt x="463" y="235"/>
                  <a:pt x="463" y="233"/>
                  <a:pt x="463" y="233"/>
                </a:cubicBezTo>
                <a:cubicBezTo>
                  <a:pt x="462" y="226"/>
                  <a:pt x="459" y="222"/>
                  <a:pt x="456" y="220"/>
                </a:cubicBezTo>
                <a:cubicBezTo>
                  <a:pt x="451" y="217"/>
                  <a:pt x="445" y="219"/>
                  <a:pt x="442" y="221"/>
                </a:cubicBezTo>
                <a:cubicBezTo>
                  <a:pt x="438" y="222"/>
                  <a:pt x="409" y="237"/>
                  <a:pt x="392" y="237"/>
                </a:cubicBezTo>
                <a:cubicBezTo>
                  <a:pt x="357" y="237"/>
                  <a:pt x="329" y="206"/>
                  <a:pt x="329" y="168"/>
                </a:cubicBezTo>
                <a:cubicBezTo>
                  <a:pt x="329" y="130"/>
                  <a:pt x="357" y="99"/>
                  <a:pt x="392" y="99"/>
                </a:cubicBezTo>
                <a:cubicBezTo>
                  <a:pt x="409" y="99"/>
                  <a:pt x="438" y="113"/>
                  <a:pt x="442" y="115"/>
                </a:cubicBezTo>
                <a:cubicBezTo>
                  <a:pt x="447" y="117"/>
                  <a:pt x="452" y="118"/>
                  <a:pt x="456" y="116"/>
                </a:cubicBezTo>
                <a:cubicBezTo>
                  <a:pt x="460" y="114"/>
                  <a:pt x="462" y="109"/>
                  <a:pt x="463" y="102"/>
                </a:cubicBezTo>
                <a:cubicBezTo>
                  <a:pt x="463" y="102"/>
                  <a:pt x="463" y="101"/>
                  <a:pt x="463" y="101"/>
                </a:cubicBezTo>
                <a:cubicBezTo>
                  <a:pt x="463" y="97"/>
                  <a:pt x="463" y="97"/>
                  <a:pt x="463" y="97"/>
                </a:cubicBezTo>
                <a:cubicBezTo>
                  <a:pt x="463" y="0"/>
                  <a:pt x="463" y="0"/>
                  <a:pt x="463" y="0"/>
                </a:cubicBezTo>
                <a:cubicBezTo>
                  <a:pt x="49" y="258"/>
                  <a:pt x="49" y="258"/>
                  <a:pt x="49" y="258"/>
                </a:cubicBezTo>
                <a:cubicBezTo>
                  <a:pt x="18" y="277"/>
                  <a:pt x="0" y="311"/>
                  <a:pt x="0" y="347"/>
                </a:cubicBezTo>
                <a:cubicBezTo>
                  <a:pt x="0" y="411"/>
                  <a:pt x="0" y="411"/>
                  <a:pt x="0" y="411"/>
                </a:cubicBezTo>
                <a:cubicBezTo>
                  <a:pt x="5" y="411"/>
                  <a:pt x="11" y="411"/>
                  <a:pt x="14" y="411"/>
                </a:cubicBezTo>
                <a:cubicBezTo>
                  <a:pt x="23" y="411"/>
                  <a:pt x="31" y="411"/>
                  <a:pt x="40" y="411"/>
                </a:cubicBezTo>
                <a:cubicBezTo>
                  <a:pt x="50" y="411"/>
                  <a:pt x="60" y="411"/>
                  <a:pt x="70" y="411"/>
                </a:cubicBezTo>
                <a:cubicBezTo>
                  <a:pt x="81" y="411"/>
                  <a:pt x="91" y="411"/>
                  <a:pt x="101" y="411"/>
                </a:cubicBezTo>
                <a:cubicBezTo>
                  <a:pt x="110" y="411"/>
                  <a:pt x="120" y="411"/>
                  <a:pt x="129" y="411"/>
                </a:cubicBezTo>
                <a:cubicBezTo>
                  <a:pt x="136" y="411"/>
                  <a:pt x="143" y="411"/>
                  <a:pt x="150" y="411"/>
                </a:cubicBezTo>
                <a:cubicBezTo>
                  <a:pt x="154" y="411"/>
                  <a:pt x="158" y="411"/>
                  <a:pt x="162" y="411"/>
                </a:cubicBezTo>
                <a:cubicBezTo>
                  <a:pt x="167" y="411"/>
                  <a:pt x="171" y="411"/>
                  <a:pt x="175" y="412"/>
                </a:cubicBezTo>
                <a:cubicBezTo>
                  <a:pt x="181" y="414"/>
                  <a:pt x="187" y="417"/>
                  <a:pt x="191" y="422"/>
                </a:cubicBezTo>
                <a:cubicBezTo>
                  <a:pt x="196" y="427"/>
                  <a:pt x="199" y="434"/>
                  <a:pt x="199" y="441"/>
                </a:cubicBezTo>
                <a:cubicBezTo>
                  <a:pt x="199" y="446"/>
                  <a:pt x="197" y="452"/>
                  <a:pt x="195" y="457"/>
                </a:cubicBezTo>
                <a:cubicBezTo>
                  <a:pt x="189" y="469"/>
                  <a:pt x="181" y="490"/>
                  <a:pt x="181" y="500"/>
                </a:cubicBezTo>
                <a:cubicBezTo>
                  <a:pt x="181" y="525"/>
                  <a:pt x="204" y="545"/>
                  <a:pt x="232" y="545"/>
                </a:cubicBezTo>
                <a:cubicBezTo>
                  <a:pt x="260" y="545"/>
                  <a:pt x="283" y="525"/>
                  <a:pt x="283" y="500"/>
                </a:cubicBezTo>
                <a:cubicBezTo>
                  <a:pt x="283" y="490"/>
                  <a:pt x="275" y="469"/>
                  <a:pt x="269" y="457"/>
                </a:cubicBezTo>
                <a:cubicBezTo>
                  <a:pt x="266" y="452"/>
                  <a:pt x="265" y="446"/>
                  <a:pt x="265" y="441"/>
                </a:cubicBezTo>
                <a:cubicBezTo>
                  <a:pt x="265" y="424"/>
                  <a:pt x="278" y="412"/>
                  <a:pt x="298" y="411"/>
                </a:cubicBezTo>
                <a:cubicBezTo>
                  <a:pt x="299" y="411"/>
                  <a:pt x="299" y="411"/>
                  <a:pt x="299" y="411"/>
                </a:cubicBezTo>
                <a:cubicBezTo>
                  <a:pt x="302" y="411"/>
                  <a:pt x="302" y="411"/>
                  <a:pt x="302" y="411"/>
                </a:cubicBezTo>
                <a:cubicBezTo>
                  <a:pt x="463" y="411"/>
                  <a:pt x="463" y="411"/>
                  <a:pt x="463" y="411"/>
                </a:cubicBezTo>
                <a:cubicBezTo>
                  <a:pt x="463" y="411"/>
                  <a:pt x="463" y="379"/>
                  <a:pt x="463" y="379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2B3C328F-5CAE-4298-9FE3-86283BF97A3F}"/>
              </a:ext>
            </a:extLst>
          </p:cNvPr>
          <p:cNvSpPr>
            <a:spLocks/>
          </p:cNvSpPr>
          <p:nvPr/>
        </p:nvSpPr>
        <p:spPr bwMode="auto">
          <a:xfrm>
            <a:off x="2214572" y="2111376"/>
            <a:ext cx="1970088" cy="1455738"/>
          </a:xfrm>
          <a:custGeom>
            <a:avLst/>
            <a:gdLst>
              <a:gd name="T0" fmla="*/ 623 w 759"/>
              <a:gd name="T1" fmla="*/ 138 h 561"/>
              <a:gd name="T2" fmla="*/ 436 w 759"/>
              <a:gd name="T3" fmla="*/ 21 h 561"/>
              <a:gd name="T4" fmla="*/ 325 w 759"/>
              <a:gd name="T5" fmla="*/ 21 h 561"/>
              <a:gd name="T6" fmla="*/ 136 w 759"/>
              <a:gd name="T7" fmla="*/ 139 h 561"/>
              <a:gd name="T8" fmla="*/ 136 w 759"/>
              <a:gd name="T9" fmla="*/ 245 h 561"/>
              <a:gd name="T10" fmla="*/ 137 w 759"/>
              <a:gd name="T11" fmla="*/ 249 h 561"/>
              <a:gd name="T12" fmla="*/ 136 w 759"/>
              <a:gd name="T13" fmla="*/ 249 h 561"/>
              <a:gd name="T14" fmla="*/ 121 w 759"/>
              <a:gd name="T15" fmla="*/ 277 h 561"/>
              <a:gd name="T16" fmla="*/ 91 w 759"/>
              <a:gd name="T17" fmla="*/ 277 h 561"/>
              <a:gd name="T18" fmla="*/ 47 w 759"/>
              <a:gd name="T19" fmla="*/ 262 h 561"/>
              <a:gd name="T20" fmla="*/ 0 w 759"/>
              <a:gd name="T21" fmla="*/ 316 h 561"/>
              <a:gd name="T22" fmla="*/ 47 w 759"/>
              <a:gd name="T23" fmla="*/ 369 h 561"/>
              <a:gd name="T24" fmla="*/ 91 w 759"/>
              <a:gd name="T25" fmla="*/ 355 h 561"/>
              <a:gd name="T26" fmla="*/ 121 w 759"/>
              <a:gd name="T27" fmla="*/ 354 h 561"/>
              <a:gd name="T28" fmla="*/ 136 w 759"/>
              <a:gd name="T29" fmla="*/ 383 h 561"/>
              <a:gd name="T30" fmla="*/ 136 w 759"/>
              <a:gd name="T31" fmla="*/ 387 h 561"/>
              <a:gd name="T32" fmla="*/ 136 w 759"/>
              <a:gd name="T33" fmla="*/ 561 h 561"/>
              <a:gd name="T34" fmla="*/ 159 w 759"/>
              <a:gd name="T35" fmla="*/ 561 h 561"/>
              <a:gd name="T36" fmla="*/ 250 w 759"/>
              <a:gd name="T37" fmla="*/ 561 h 561"/>
              <a:gd name="T38" fmla="*/ 317 w 759"/>
              <a:gd name="T39" fmla="*/ 561 h 561"/>
              <a:gd name="T40" fmla="*/ 320 w 759"/>
              <a:gd name="T41" fmla="*/ 561 h 561"/>
              <a:gd name="T42" fmla="*/ 338 w 759"/>
              <a:gd name="T43" fmla="*/ 547 h 561"/>
              <a:gd name="T44" fmla="*/ 335 w 759"/>
              <a:gd name="T45" fmla="*/ 537 h 561"/>
              <a:gd name="T46" fmla="*/ 319 w 759"/>
              <a:gd name="T47" fmla="*/ 487 h 561"/>
              <a:gd name="T48" fmla="*/ 388 w 759"/>
              <a:gd name="T49" fmla="*/ 424 h 561"/>
              <a:gd name="T50" fmla="*/ 457 w 759"/>
              <a:gd name="T51" fmla="*/ 487 h 561"/>
              <a:gd name="T52" fmla="*/ 441 w 759"/>
              <a:gd name="T53" fmla="*/ 537 h 561"/>
              <a:gd name="T54" fmla="*/ 439 w 759"/>
              <a:gd name="T55" fmla="*/ 547 h 561"/>
              <a:gd name="T56" fmla="*/ 457 w 759"/>
              <a:gd name="T57" fmla="*/ 561 h 561"/>
              <a:gd name="T58" fmla="*/ 487 w 759"/>
              <a:gd name="T59" fmla="*/ 561 h 561"/>
              <a:gd name="T60" fmla="*/ 512 w 759"/>
              <a:gd name="T61" fmla="*/ 561 h 561"/>
              <a:gd name="T62" fmla="*/ 520 w 759"/>
              <a:gd name="T63" fmla="*/ 561 h 561"/>
              <a:gd name="T64" fmla="*/ 593 w 759"/>
              <a:gd name="T65" fmla="*/ 561 h 561"/>
              <a:gd name="T66" fmla="*/ 623 w 759"/>
              <a:gd name="T67" fmla="*/ 561 h 561"/>
              <a:gd name="T68" fmla="*/ 623 w 759"/>
              <a:gd name="T69" fmla="*/ 391 h 561"/>
              <a:gd name="T70" fmla="*/ 623 w 759"/>
              <a:gd name="T71" fmla="*/ 387 h 561"/>
              <a:gd name="T72" fmla="*/ 639 w 759"/>
              <a:gd name="T73" fmla="*/ 358 h 561"/>
              <a:gd name="T74" fmla="*/ 669 w 759"/>
              <a:gd name="T75" fmla="*/ 358 h 561"/>
              <a:gd name="T76" fmla="*/ 712 w 759"/>
              <a:gd name="T77" fmla="*/ 373 h 561"/>
              <a:gd name="T78" fmla="*/ 759 w 759"/>
              <a:gd name="T79" fmla="*/ 319 h 561"/>
              <a:gd name="T80" fmla="*/ 712 w 759"/>
              <a:gd name="T81" fmla="*/ 266 h 561"/>
              <a:gd name="T82" fmla="*/ 669 w 759"/>
              <a:gd name="T83" fmla="*/ 280 h 561"/>
              <a:gd name="T84" fmla="*/ 639 w 759"/>
              <a:gd name="T85" fmla="*/ 281 h 561"/>
              <a:gd name="T86" fmla="*/ 623 w 759"/>
              <a:gd name="T87" fmla="*/ 253 h 561"/>
              <a:gd name="T88" fmla="*/ 623 w 759"/>
              <a:gd name="T89" fmla="*/ 253 h 561"/>
              <a:gd name="T90" fmla="*/ 623 w 759"/>
              <a:gd name="T91" fmla="*/ 248 h 561"/>
              <a:gd name="T92" fmla="*/ 623 w 759"/>
              <a:gd name="T93" fmla="*/ 138 h 56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</a:cxnLst>
            <a:rect l="0" t="0" r="r" b="b"/>
            <a:pathLst>
              <a:path w="759" h="561">
                <a:moveTo>
                  <a:pt x="623" y="138"/>
                </a:moveTo>
                <a:cubicBezTo>
                  <a:pt x="436" y="21"/>
                  <a:pt x="436" y="21"/>
                  <a:pt x="436" y="21"/>
                </a:cubicBezTo>
                <a:cubicBezTo>
                  <a:pt x="402" y="0"/>
                  <a:pt x="359" y="0"/>
                  <a:pt x="325" y="21"/>
                </a:cubicBezTo>
                <a:cubicBezTo>
                  <a:pt x="136" y="139"/>
                  <a:pt x="136" y="139"/>
                  <a:pt x="136" y="139"/>
                </a:cubicBezTo>
                <a:cubicBezTo>
                  <a:pt x="136" y="245"/>
                  <a:pt x="136" y="245"/>
                  <a:pt x="136" y="245"/>
                </a:cubicBezTo>
                <a:cubicBezTo>
                  <a:pt x="136" y="247"/>
                  <a:pt x="136" y="248"/>
                  <a:pt x="137" y="249"/>
                </a:cubicBezTo>
                <a:cubicBezTo>
                  <a:pt x="136" y="249"/>
                  <a:pt x="136" y="249"/>
                  <a:pt x="136" y="249"/>
                </a:cubicBezTo>
                <a:cubicBezTo>
                  <a:pt x="135" y="262"/>
                  <a:pt x="130" y="272"/>
                  <a:pt x="121" y="277"/>
                </a:cubicBezTo>
                <a:cubicBezTo>
                  <a:pt x="112" y="282"/>
                  <a:pt x="101" y="282"/>
                  <a:pt x="91" y="277"/>
                </a:cubicBezTo>
                <a:cubicBezTo>
                  <a:pt x="82" y="272"/>
                  <a:pt x="58" y="262"/>
                  <a:pt x="47" y="262"/>
                </a:cubicBezTo>
                <a:cubicBezTo>
                  <a:pt x="21" y="262"/>
                  <a:pt x="0" y="286"/>
                  <a:pt x="0" y="316"/>
                </a:cubicBezTo>
                <a:cubicBezTo>
                  <a:pt x="0" y="345"/>
                  <a:pt x="21" y="369"/>
                  <a:pt x="47" y="369"/>
                </a:cubicBezTo>
                <a:cubicBezTo>
                  <a:pt x="58" y="369"/>
                  <a:pt x="82" y="359"/>
                  <a:pt x="91" y="355"/>
                </a:cubicBezTo>
                <a:cubicBezTo>
                  <a:pt x="101" y="349"/>
                  <a:pt x="112" y="349"/>
                  <a:pt x="121" y="354"/>
                </a:cubicBezTo>
                <a:cubicBezTo>
                  <a:pt x="130" y="359"/>
                  <a:pt x="136" y="370"/>
                  <a:pt x="136" y="383"/>
                </a:cubicBezTo>
                <a:cubicBezTo>
                  <a:pt x="136" y="387"/>
                  <a:pt x="136" y="387"/>
                  <a:pt x="136" y="387"/>
                </a:cubicBezTo>
                <a:cubicBezTo>
                  <a:pt x="136" y="561"/>
                  <a:pt x="136" y="561"/>
                  <a:pt x="136" y="561"/>
                </a:cubicBezTo>
                <a:cubicBezTo>
                  <a:pt x="159" y="561"/>
                  <a:pt x="159" y="561"/>
                  <a:pt x="159" y="561"/>
                </a:cubicBezTo>
                <a:cubicBezTo>
                  <a:pt x="250" y="561"/>
                  <a:pt x="250" y="561"/>
                  <a:pt x="250" y="561"/>
                </a:cubicBezTo>
                <a:cubicBezTo>
                  <a:pt x="317" y="561"/>
                  <a:pt x="317" y="561"/>
                  <a:pt x="317" y="561"/>
                </a:cubicBezTo>
                <a:cubicBezTo>
                  <a:pt x="317" y="561"/>
                  <a:pt x="320" y="561"/>
                  <a:pt x="320" y="561"/>
                </a:cubicBezTo>
                <a:cubicBezTo>
                  <a:pt x="331" y="560"/>
                  <a:pt x="338" y="555"/>
                  <a:pt x="338" y="547"/>
                </a:cubicBezTo>
                <a:cubicBezTo>
                  <a:pt x="338" y="544"/>
                  <a:pt x="337" y="541"/>
                  <a:pt x="335" y="537"/>
                </a:cubicBezTo>
                <a:cubicBezTo>
                  <a:pt x="334" y="534"/>
                  <a:pt x="319" y="504"/>
                  <a:pt x="319" y="487"/>
                </a:cubicBezTo>
                <a:cubicBezTo>
                  <a:pt x="319" y="452"/>
                  <a:pt x="350" y="424"/>
                  <a:pt x="388" y="424"/>
                </a:cubicBezTo>
                <a:cubicBezTo>
                  <a:pt x="426" y="424"/>
                  <a:pt x="457" y="452"/>
                  <a:pt x="457" y="487"/>
                </a:cubicBezTo>
                <a:cubicBezTo>
                  <a:pt x="457" y="504"/>
                  <a:pt x="443" y="534"/>
                  <a:pt x="441" y="537"/>
                </a:cubicBezTo>
                <a:cubicBezTo>
                  <a:pt x="440" y="541"/>
                  <a:pt x="439" y="544"/>
                  <a:pt x="439" y="547"/>
                </a:cubicBezTo>
                <a:cubicBezTo>
                  <a:pt x="439" y="555"/>
                  <a:pt x="445" y="560"/>
                  <a:pt x="457" y="561"/>
                </a:cubicBezTo>
                <a:cubicBezTo>
                  <a:pt x="457" y="561"/>
                  <a:pt x="487" y="561"/>
                  <a:pt x="487" y="561"/>
                </a:cubicBezTo>
                <a:cubicBezTo>
                  <a:pt x="512" y="561"/>
                  <a:pt x="512" y="561"/>
                  <a:pt x="512" y="561"/>
                </a:cubicBezTo>
                <a:cubicBezTo>
                  <a:pt x="520" y="561"/>
                  <a:pt x="520" y="561"/>
                  <a:pt x="520" y="561"/>
                </a:cubicBezTo>
                <a:cubicBezTo>
                  <a:pt x="593" y="561"/>
                  <a:pt x="593" y="561"/>
                  <a:pt x="593" y="561"/>
                </a:cubicBezTo>
                <a:cubicBezTo>
                  <a:pt x="594" y="561"/>
                  <a:pt x="612" y="561"/>
                  <a:pt x="623" y="561"/>
                </a:cubicBezTo>
                <a:cubicBezTo>
                  <a:pt x="623" y="391"/>
                  <a:pt x="623" y="391"/>
                  <a:pt x="623" y="391"/>
                </a:cubicBezTo>
                <a:cubicBezTo>
                  <a:pt x="623" y="387"/>
                  <a:pt x="623" y="387"/>
                  <a:pt x="623" y="387"/>
                </a:cubicBezTo>
                <a:cubicBezTo>
                  <a:pt x="624" y="373"/>
                  <a:pt x="629" y="363"/>
                  <a:pt x="639" y="358"/>
                </a:cubicBezTo>
                <a:cubicBezTo>
                  <a:pt x="647" y="353"/>
                  <a:pt x="658" y="353"/>
                  <a:pt x="669" y="358"/>
                </a:cubicBezTo>
                <a:cubicBezTo>
                  <a:pt x="677" y="362"/>
                  <a:pt x="701" y="373"/>
                  <a:pt x="712" y="373"/>
                </a:cubicBezTo>
                <a:cubicBezTo>
                  <a:pt x="738" y="373"/>
                  <a:pt x="759" y="349"/>
                  <a:pt x="759" y="319"/>
                </a:cubicBezTo>
                <a:cubicBezTo>
                  <a:pt x="759" y="290"/>
                  <a:pt x="738" y="266"/>
                  <a:pt x="712" y="266"/>
                </a:cubicBezTo>
                <a:cubicBezTo>
                  <a:pt x="701" y="266"/>
                  <a:pt x="677" y="276"/>
                  <a:pt x="669" y="280"/>
                </a:cubicBezTo>
                <a:cubicBezTo>
                  <a:pt x="658" y="286"/>
                  <a:pt x="647" y="286"/>
                  <a:pt x="639" y="281"/>
                </a:cubicBezTo>
                <a:cubicBezTo>
                  <a:pt x="630" y="275"/>
                  <a:pt x="624" y="266"/>
                  <a:pt x="623" y="253"/>
                </a:cubicBezTo>
                <a:cubicBezTo>
                  <a:pt x="623" y="253"/>
                  <a:pt x="623" y="253"/>
                  <a:pt x="623" y="253"/>
                </a:cubicBezTo>
                <a:cubicBezTo>
                  <a:pt x="623" y="252"/>
                  <a:pt x="623" y="250"/>
                  <a:pt x="623" y="248"/>
                </a:cubicBezTo>
                <a:lnTo>
                  <a:pt x="623" y="138"/>
                </a:lnTo>
                <a:close/>
              </a:path>
            </a:pathLst>
          </a:custGeom>
          <a:solidFill>
            <a:schemeClr val="accent3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A7F4CB7C-7FED-4AA7-A2B8-C77D5800AE50}"/>
              </a:ext>
            </a:extLst>
          </p:cNvPr>
          <p:cNvSpPr>
            <a:spLocks/>
          </p:cNvSpPr>
          <p:nvPr/>
        </p:nvSpPr>
        <p:spPr bwMode="auto">
          <a:xfrm>
            <a:off x="3875097" y="2495551"/>
            <a:ext cx="1203325" cy="1443038"/>
          </a:xfrm>
          <a:custGeom>
            <a:avLst/>
            <a:gdLst>
              <a:gd name="T0" fmla="*/ 415 w 463"/>
              <a:gd name="T1" fmla="*/ 259 h 556"/>
              <a:gd name="T2" fmla="*/ 0 w 463"/>
              <a:gd name="T3" fmla="*/ 0 h 556"/>
              <a:gd name="T4" fmla="*/ 0 w 463"/>
              <a:gd name="T5" fmla="*/ 101 h 556"/>
              <a:gd name="T6" fmla="*/ 0 w 463"/>
              <a:gd name="T7" fmla="*/ 105 h 556"/>
              <a:gd name="T8" fmla="*/ 0 w 463"/>
              <a:gd name="T9" fmla="*/ 106 h 556"/>
              <a:gd name="T10" fmla="*/ 7 w 463"/>
              <a:gd name="T11" fmla="*/ 120 h 556"/>
              <a:gd name="T12" fmla="*/ 21 w 463"/>
              <a:gd name="T13" fmla="*/ 119 h 556"/>
              <a:gd name="T14" fmla="*/ 71 w 463"/>
              <a:gd name="T15" fmla="*/ 103 h 556"/>
              <a:gd name="T16" fmla="*/ 133 w 463"/>
              <a:gd name="T17" fmla="*/ 172 h 556"/>
              <a:gd name="T18" fmla="*/ 71 w 463"/>
              <a:gd name="T19" fmla="*/ 240 h 556"/>
              <a:gd name="T20" fmla="*/ 21 w 463"/>
              <a:gd name="T21" fmla="*/ 224 h 556"/>
              <a:gd name="T22" fmla="*/ 7 w 463"/>
              <a:gd name="T23" fmla="*/ 223 h 556"/>
              <a:gd name="T24" fmla="*/ 0 w 463"/>
              <a:gd name="T25" fmla="*/ 236 h 556"/>
              <a:gd name="T26" fmla="*/ 0 w 463"/>
              <a:gd name="T27" fmla="*/ 241 h 556"/>
              <a:gd name="T28" fmla="*/ 0 w 463"/>
              <a:gd name="T29" fmla="*/ 382 h 556"/>
              <a:gd name="T30" fmla="*/ 0 w 463"/>
              <a:gd name="T31" fmla="*/ 391 h 556"/>
              <a:gd name="T32" fmla="*/ 0 w 463"/>
              <a:gd name="T33" fmla="*/ 415 h 556"/>
              <a:gd name="T34" fmla="*/ 168 w 463"/>
              <a:gd name="T35" fmla="*/ 415 h 556"/>
              <a:gd name="T36" fmla="*/ 172 w 463"/>
              <a:gd name="T37" fmla="*/ 415 h 556"/>
              <a:gd name="T38" fmla="*/ 172 w 463"/>
              <a:gd name="T39" fmla="*/ 415 h 556"/>
              <a:gd name="T40" fmla="*/ 164 w 463"/>
              <a:gd name="T41" fmla="*/ 415 h 556"/>
              <a:gd name="T42" fmla="*/ 205 w 463"/>
              <a:gd name="T43" fmla="*/ 445 h 556"/>
              <a:gd name="T44" fmla="*/ 201 w 463"/>
              <a:gd name="T45" fmla="*/ 461 h 556"/>
              <a:gd name="T46" fmla="*/ 187 w 463"/>
              <a:gd name="T47" fmla="*/ 504 h 556"/>
              <a:gd name="T48" fmla="*/ 238 w 463"/>
              <a:gd name="T49" fmla="*/ 556 h 556"/>
              <a:gd name="T50" fmla="*/ 289 w 463"/>
              <a:gd name="T51" fmla="*/ 504 h 556"/>
              <a:gd name="T52" fmla="*/ 275 w 463"/>
              <a:gd name="T53" fmla="*/ 461 h 556"/>
              <a:gd name="T54" fmla="*/ 271 w 463"/>
              <a:gd name="T55" fmla="*/ 445 h 556"/>
              <a:gd name="T56" fmla="*/ 276 w 463"/>
              <a:gd name="T57" fmla="*/ 428 h 556"/>
              <a:gd name="T58" fmla="*/ 291 w 463"/>
              <a:gd name="T59" fmla="*/ 418 h 556"/>
              <a:gd name="T60" fmla="*/ 297 w 463"/>
              <a:gd name="T61" fmla="*/ 416 h 556"/>
              <a:gd name="T62" fmla="*/ 308 w 463"/>
              <a:gd name="T63" fmla="*/ 415 h 556"/>
              <a:gd name="T64" fmla="*/ 312 w 463"/>
              <a:gd name="T65" fmla="*/ 415 h 556"/>
              <a:gd name="T66" fmla="*/ 318 w 463"/>
              <a:gd name="T67" fmla="*/ 415 h 556"/>
              <a:gd name="T68" fmla="*/ 318 w 463"/>
              <a:gd name="T69" fmla="*/ 415 h 556"/>
              <a:gd name="T70" fmla="*/ 319 w 463"/>
              <a:gd name="T71" fmla="*/ 415 h 556"/>
              <a:gd name="T72" fmla="*/ 319 w 463"/>
              <a:gd name="T73" fmla="*/ 415 h 556"/>
              <a:gd name="T74" fmla="*/ 329 w 463"/>
              <a:gd name="T75" fmla="*/ 415 h 556"/>
              <a:gd name="T76" fmla="*/ 341 w 463"/>
              <a:gd name="T77" fmla="*/ 415 h 556"/>
              <a:gd name="T78" fmla="*/ 354 w 463"/>
              <a:gd name="T79" fmla="*/ 415 h 556"/>
              <a:gd name="T80" fmla="*/ 368 w 463"/>
              <a:gd name="T81" fmla="*/ 415 h 556"/>
              <a:gd name="T82" fmla="*/ 383 w 463"/>
              <a:gd name="T83" fmla="*/ 415 h 556"/>
              <a:gd name="T84" fmla="*/ 397 w 463"/>
              <a:gd name="T85" fmla="*/ 415 h 556"/>
              <a:gd name="T86" fmla="*/ 412 w 463"/>
              <a:gd name="T87" fmla="*/ 415 h 556"/>
              <a:gd name="T88" fmla="*/ 425 w 463"/>
              <a:gd name="T89" fmla="*/ 415 h 556"/>
              <a:gd name="T90" fmla="*/ 438 w 463"/>
              <a:gd name="T91" fmla="*/ 415 h 556"/>
              <a:gd name="T92" fmla="*/ 449 w 463"/>
              <a:gd name="T93" fmla="*/ 415 h 556"/>
              <a:gd name="T94" fmla="*/ 459 w 463"/>
              <a:gd name="T95" fmla="*/ 415 h 556"/>
              <a:gd name="T96" fmla="*/ 463 w 463"/>
              <a:gd name="T97" fmla="*/ 415 h 556"/>
              <a:gd name="T98" fmla="*/ 463 w 463"/>
              <a:gd name="T99" fmla="*/ 348 h 556"/>
              <a:gd name="T100" fmla="*/ 415 w 463"/>
              <a:gd name="T101" fmla="*/ 259 h 55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</a:cxnLst>
            <a:rect l="0" t="0" r="r" b="b"/>
            <a:pathLst>
              <a:path w="463" h="556">
                <a:moveTo>
                  <a:pt x="415" y="259"/>
                </a:moveTo>
                <a:cubicBezTo>
                  <a:pt x="0" y="0"/>
                  <a:pt x="0" y="0"/>
                  <a:pt x="0" y="0"/>
                </a:cubicBezTo>
                <a:cubicBezTo>
                  <a:pt x="0" y="101"/>
                  <a:pt x="0" y="101"/>
                  <a:pt x="0" y="101"/>
                </a:cubicBezTo>
                <a:cubicBezTo>
                  <a:pt x="0" y="105"/>
                  <a:pt x="0" y="105"/>
                  <a:pt x="0" y="105"/>
                </a:cubicBezTo>
                <a:cubicBezTo>
                  <a:pt x="0" y="105"/>
                  <a:pt x="0" y="105"/>
                  <a:pt x="0" y="106"/>
                </a:cubicBezTo>
                <a:cubicBezTo>
                  <a:pt x="0" y="112"/>
                  <a:pt x="3" y="117"/>
                  <a:pt x="7" y="120"/>
                </a:cubicBezTo>
                <a:cubicBezTo>
                  <a:pt x="10" y="122"/>
                  <a:pt x="15" y="121"/>
                  <a:pt x="21" y="119"/>
                </a:cubicBezTo>
                <a:cubicBezTo>
                  <a:pt x="24" y="117"/>
                  <a:pt x="54" y="103"/>
                  <a:pt x="71" y="103"/>
                </a:cubicBezTo>
                <a:cubicBezTo>
                  <a:pt x="105" y="103"/>
                  <a:pt x="133" y="134"/>
                  <a:pt x="133" y="172"/>
                </a:cubicBezTo>
                <a:cubicBezTo>
                  <a:pt x="133" y="210"/>
                  <a:pt x="105" y="240"/>
                  <a:pt x="71" y="240"/>
                </a:cubicBezTo>
                <a:cubicBezTo>
                  <a:pt x="54" y="240"/>
                  <a:pt x="24" y="226"/>
                  <a:pt x="21" y="224"/>
                </a:cubicBezTo>
                <a:cubicBezTo>
                  <a:pt x="17" y="223"/>
                  <a:pt x="12" y="221"/>
                  <a:pt x="7" y="223"/>
                </a:cubicBezTo>
                <a:cubicBezTo>
                  <a:pt x="3" y="225"/>
                  <a:pt x="1" y="230"/>
                  <a:pt x="0" y="236"/>
                </a:cubicBezTo>
                <a:cubicBezTo>
                  <a:pt x="0" y="237"/>
                  <a:pt x="0" y="239"/>
                  <a:pt x="0" y="241"/>
                </a:cubicBezTo>
                <a:cubicBezTo>
                  <a:pt x="0" y="382"/>
                  <a:pt x="0" y="382"/>
                  <a:pt x="0" y="382"/>
                </a:cubicBezTo>
                <a:cubicBezTo>
                  <a:pt x="0" y="391"/>
                  <a:pt x="0" y="391"/>
                  <a:pt x="0" y="391"/>
                </a:cubicBezTo>
                <a:cubicBezTo>
                  <a:pt x="0" y="415"/>
                  <a:pt x="0" y="415"/>
                  <a:pt x="0" y="415"/>
                </a:cubicBezTo>
                <a:cubicBezTo>
                  <a:pt x="168" y="415"/>
                  <a:pt x="168" y="415"/>
                  <a:pt x="168" y="415"/>
                </a:cubicBezTo>
                <a:cubicBezTo>
                  <a:pt x="172" y="415"/>
                  <a:pt x="172" y="415"/>
                  <a:pt x="172" y="415"/>
                </a:cubicBezTo>
                <a:cubicBezTo>
                  <a:pt x="172" y="415"/>
                  <a:pt x="172" y="415"/>
                  <a:pt x="172" y="415"/>
                </a:cubicBezTo>
                <a:cubicBezTo>
                  <a:pt x="164" y="415"/>
                  <a:pt x="164" y="415"/>
                  <a:pt x="164" y="415"/>
                </a:cubicBezTo>
                <a:cubicBezTo>
                  <a:pt x="184" y="416"/>
                  <a:pt x="205" y="428"/>
                  <a:pt x="205" y="445"/>
                </a:cubicBezTo>
                <a:cubicBezTo>
                  <a:pt x="205" y="450"/>
                  <a:pt x="204" y="456"/>
                  <a:pt x="201" y="461"/>
                </a:cubicBezTo>
                <a:cubicBezTo>
                  <a:pt x="195" y="472"/>
                  <a:pt x="187" y="494"/>
                  <a:pt x="187" y="504"/>
                </a:cubicBezTo>
                <a:cubicBezTo>
                  <a:pt x="187" y="528"/>
                  <a:pt x="210" y="556"/>
                  <a:pt x="238" y="556"/>
                </a:cubicBezTo>
                <a:cubicBezTo>
                  <a:pt x="266" y="556"/>
                  <a:pt x="289" y="528"/>
                  <a:pt x="289" y="504"/>
                </a:cubicBezTo>
                <a:cubicBezTo>
                  <a:pt x="289" y="494"/>
                  <a:pt x="281" y="472"/>
                  <a:pt x="275" y="461"/>
                </a:cubicBezTo>
                <a:cubicBezTo>
                  <a:pt x="273" y="456"/>
                  <a:pt x="271" y="450"/>
                  <a:pt x="271" y="445"/>
                </a:cubicBezTo>
                <a:cubicBezTo>
                  <a:pt x="271" y="439"/>
                  <a:pt x="273" y="433"/>
                  <a:pt x="276" y="428"/>
                </a:cubicBezTo>
                <a:cubicBezTo>
                  <a:pt x="280" y="423"/>
                  <a:pt x="285" y="420"/>
                  <a:pt x="291" y="418"/>
                </a:cubicBezTo>
                <a:cubicBezTo>
                  <a:pt x="293" y="417"/>
                  <a:pt x="295" y="416"/>
                  <a:pt x="297" y="416"/>
                </a:cubicBezTo>
                <a:cubicBezTo>
                  <a:pt x="301" y="415"/>
                  <a:pt x="304" y="415"/>
                  <a:pt x="308" y="415"/>
                </a:cubicBezTo>
                <a:cubicBezTo>
                  <a:pt x="309" y="415"/>
                  <a:pt x="310" y="415"/>
                  <a:pt x="312" y="415"/>
                </a:cubicBezTo>
                <a:cubicBezTo>
                  <a:pt x="314" y="415"/>
                  <a:pt x="316" y="415"/>
                  <a:pt x="318" y="415"/>
                </a:cubicBezTo>
                <a:cubicBezTo>
                  <a:pt x="318" y="415"/>
                  <a:pt x="318" y="415"/>
                  <a:pt x="318" y="415"/>
                </a:cubicBezTo>
                <a:cubicBezTo>
                  <a:pt x="318" y="415"/>
                  <a:pt x="319" y="415"/>
                  <a:pt x="319" y="415"/>
                </a:cubicBezTo>
                <a:cubicBezTo>
                  <a:pt x="319" y="415"/>
                  <a:pt x="319" y="415"/>
                  <a:pt x="319" y="415"/>
                </a:cubicBezTo>
                <a:cubicBezTo>
                  <a:pt x="322" y="415"/>
                  <a:pt x="325" y="415"/>
                  <a:pt x="329" y="415"/>
                </a:cubicBezTo>
                <a:cubicBezTo>
                  <a:pt x="333" y="415"/>
                  <a:pt x="337" y="415"/>
                  <a:pt x="341" y="415"/>
                </a:cubicBezTo>
                <a:cubicBezTo>
                  <a:pt x="345" y="415"/>
                  <a:pt x="350" y="415"/>
                  <a:pt x="354" y="415"/>
                </a:cubicBezTo>
                <a:cubicBezTo>
                  <a:pt x="359" y="415"/>
                  <a:pt x="363" y="415"/>
                  <a:pt x="368" y="415"/>
                </a:cubicBezTo>
                <a:cubicBezTo>
                  <a:pt x="373" y="415"/>
                  <a:pt x="378" y="415"/>
                  <a:pt x="383" y="415"/>
                </a:cubicBezTo>
                <a:cubicBezTo>
                  <a:pt x="388" y="415"/>
                  <a:pt x="392" y="415"/>
                  <a:pt x="397" y="415"/>
                </a:cubicBezTo>
                <a:cubicBezTo>
                  <a:pt x="402" y="415"/>
                  <a:pt x="407" y="415"/>
                  <a:pt x="412" y="415"/>
                </a:cubicBezTo>
                <a:cubicBezTo>
                  <a:pt x="416" y="415"/>
                  <a:pt x="421" y="415"/>
                  <a:pt x="425" y="415"/>
                </a:cubicBezTo>
                <a:cubicBezTo>
                  <a:pt x="430" y="415"/>
                  <a:pt x="434" y="415"/>
                  <a:pt x="438" y="415"/>
                </a:cubicBezTo>
                <a:cubicBezTo>
                  <a:pt x="442" y="415"/>
                  <a:pt x="446" y="415"/>
                  <a:pt x="449" y="415"/>
                </a:cubicBezTo>
                <a:cubicBezTo>
                  <a:pt x="453" y="415"/>
                  <a:pt x="456" y="415"/>
                  <a:pt x="459" y="415"/>
                </a:cubicBezTo>
                <a:cubicBezTo>
                  <a:pt x="460" y="415"/>
                  <a:pt x="462" y="415"/>
                  <a:pt x="463" y="415"/>
                </a:cubicBezTo>
                <a:cubicBezTo>
                  <a:pt x="463" y="348"/>
                  <a:pt x="463" y="348"/>
                  <a:pt x="463" y="348"/>
                </a:cubicBezTo>
                <a:cubicBezTo>
                  <a:pt x="463" y="312"/>
                  <a:pt x="445" y="278"/>
                  <a:pt x="415" y="259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FD694562-A0BA-42EE-B9D4-EC1BCCA6092A}"/>
              </a:ext>
            </a:extLst>
          </p:cNvPr>
          <p:cNvSpPr>
            <a:spLocks/>
          </p:cNvSpPr>
          <p:nvPr/>
        </p:nvSpPr>
        <p:spPr bwMode="auto">
          <a:xfrm>
            <a:off x="3890972" y="3611563"/>
            <a:ext cx="1187450" cy="1301750"/>
          </a:xfrm>
          <a:custGeom>
            <a:avLst/>
            <a:gdLst>
              <a:gd name="T0" fmla="*/ 300 w 457"/>
              <a:gd name="T1" fmla="*/ 0 h 501"/>
              <a:gd name="T2" fmla="*/ 297 w 457"/>
              <a:gd name="T3" fmla="*/ 0 h 501"/>
              <a:gd name="T4" fmla="*/ 281 w 457"/>
              <a:gd name="T5" fmla="*/ 17 h 501"/>
              <a:gd name="T6" fmla="*/ 284 w 457"/>
              <a:gd name="T7" fmla="*/ 26 h 501"/>
              <a:gd name="T8" fmla="*/ 300 w 457"/>
              <a:gd name="T9" fmla="*/ 79 h 501"/>
              <a:gd name="T10" fmla="*/ 231 w 457"/>
              <a:gd name="T11" fmla="*/ 144 h 501"/>
              <a:gd name="T12" fmla="*/ 162 w 457"/>
              <a:gd name="T13" fmla="*/ 79 h 501"/>
              <a:gd name="T14" fmla="*/ 178 w 457"/>
              <a:gd name="T15" fmla="*/ 26 h 501"/>
              <a:gd name="T16" fmla="*/ 180 w 457"/>
              <a:gd name="T17" fmla="*/ 17 h 501"/>
              <a:gd name="T18" fmla="*/ 164 w 457"/>
              <a:gd name="T19" fmla="*/ 0 h 501"/>
              <a:gd name="T20" fmla="*/ 161 w 457"/>
              <a:gd name="T21" fmla="*/ 0 h 501"/>
              <a:gd name="T22" fmla="*/ 0 w 457"/>
              <a:gd name="T23" fmla="*/ 0 h 501"/>
              <a:gd name="T24" fmla="*/ 0 w 457"/>
              <a:gd name="T25" fmla="*/ 38 h 501"/>
              <a:gd name="T26" fmla="*/ 0 w 457"/>
              <a:gd name="T27" fmla="*/ 38 h 501"/>
              <a:gd name="T28" fmla="*/ 0 w 457"/>
              <a:gd name="T29" fmla="*/ 186 h 501"/>
              <a:gd name="T30" fmla="*/ 0 w 457"/>
              <a:gd name="T31" fmla="*/ 191 h 501"/>
              <a:gd name="T32" fmla="*/ 0 w 457"/>
              <a:gd name="T33" fmla="*/ 191 h 501"/>
              <a:gd name="T34" fmla="*/ 7 w 457"/>
              <a:gd name="T35" fmla="*/ 205 h 501"/>
              <a:gd name="T36" fmla="*/ 21 w 457"/>
              <a:gd name="T37" fmla="*/ 203 h 501"/>
              <a:gd name="T38" fmla="*/ 71 w 457"/>
              <a:gd name="T39" fmla="*/ 187 h 501"/>
              <a:gd name="T40" fmla="*/ 134 w 457"/>
              <a:gd name="T41" fmla="*/ 259 h 501"/>
              <a:gd name="T42" fmla="*/ 71 w 457"/>
              <a:gd name="T43" fmla="*/ 331 h 501"/>
              <a:gd name="T44" fmla="*/ 21 w 457"/>
              <a:gd name="T45" fmla="*/ 314 h 501"/>
              <a:gd name="T46" fmla="*/ 7 w 457"/>
              <a:gd name="T47" fmla="*/ 313 h 501"/>
              <a:gd name="T48" fmla="*/ 0 w 457"/>
              <a:gd name="T49" fmla="*/ 328 h 501"/>
              <a:gd name="T50" fmla="*/ 0 w 457"/>
              <a:gd name="T51" fmla="*/ 329 h 501"/>
              <a:gd name="T52" fmla="*/ 0 w 457"/>
              <a:gd name="T53" fmla="*/ 333 h 501"/>
              <a:gd name="T54" fmla="*/ 0 w 457"/>
              <a:gd name="T55" fmla="*/ 501 h 501"/>
              <a:gd name="T56" fmla="*/ 160 w 457"/>
              <a:gd name="T57" fmla="*/ 501 h 501"/>
              <a:gd name="T58" fmla="*/ 163 w 457"/>
              <a:gd name="T59" fmla="*/ 501 h 501"/>
              <a:gd name="T60" fmla="*/ 164 w 457"/>
              <a:gd name="T61" fmla="*/ 501 h 501"/>
              <a:gd name="T62" fmla="*/ 180 w 457"/>
              <a:gd name="T63" fmla="*/ 488 h 501"/>
              <a:gd name="T64" fmla="*/ 178 w 457"/>
              <a:gd name="T65" fmla="*/ 479 h 501"/>
              <a:gd name="T66" fmla="*/ 162 w 457"/>
              <a:gd name="T67" fmla="*/ 426 h 501"/>
              <a:gd name="T68" fmla="*/ 231 w 457"/>
              <a:gd name="T69" fmla="*/ 361 h 501"/>
              <a:gd name="T70" fmla="*/ 300 w 457"/>
              <a:gd name="T71" fmla="*/ 426 h 501"/>
              <a:gd name="T72" fmla="*/ 284 w 457"/>
              <a:gd name="T73" fmla="*/ 479 h 501"/>
              <a:gd name="T74" fmla="*/ 281 w 457"/>
              <a:gd name="T75" fmla="*/ 488 h 501"/>
              <a:gd name="T76" fmla="*/ 297 w 457"/>
              <a:gd name="T77" fmla="*/ 501 h 501"/>
              <a:gd name="T78" fmla="*/ 298 w 457"/>
              <a:gd name="T79" fmla="*/ 501 h 501"/>
              <a:gd name="T80" fmla="*/ 298 w 457"/>
              <a:gd name="T81" fmla="*/ 501 h 501"/>
              <a:gd name="T82" fmla="*/ 300 w 457"/>
              <a:gd name="T83" fmla="*/ 501 h 501"/>
              <a:gd name="T84" fmla="*/ 457 w 457"/>
              <a:gd name="T85" fmla="*/ 501 h 501"/>
              <a:gd name="T86" fmla="*/ 457 w 457"/>
              <a:gd name="T87" fmla="*/ 0 h 501"/>
              <a:gd name="T88" fmla="*/ 300 w 457"/>
              <a:gd name="T89" fmla="*/ 0 h 50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</a:cxnLst>
            <a:rect l="0" t="0" r="r" b="b"/>
            <a:pathLst>
              <a:path w="457" h="501">
                <a:moveTo>
                  <a:pt x="300" y="0"/>
                </a:moveTo>
                <a:cubicBezTo>
                  <a:pt x="299" y="0"/>
                  <a:pt x="297" y="0"/>
                  <a:pt x="297" y="0"/>
                </a:cubicBezTo>
                <a:cubicBezTo>
                  <a:pt x="292" y="1"/>
                  <a:pt x="281" y="7"/>
                  <a:pt x="281" y="17"/>
                </a:cubicBezTo>
                <a:cubicBezTo>
                  <a:pt x="281" y="20"/>
                  <a:pt x="282" y="23"/>
                  <a:pt x="284" y="26"/>
                </a:cubicBezTo>
                <a:cubicBezTo>
                  <a:pt x="285" y="30"/>
                  <a:pt x="300" y="61"/>
                  <a:pt x="300" y="79"/>
                </a:cubicBezTo>
                <a:cubicBezTo>
                  <a:pt x="300" y="115"/>
                  <a:pt x="269" y="144"/>
                  <a:pt x="231" y="144"/>
                </a:cubicBezTo>
                <a:cubicBezTo>
                  <a:pt x="193" y="144"/>
                  <a:pt x="162" y="115"/>
                  <a:pt x="162" y="79"/>
                </a:cubicBezTo>
                <a:cubicBezTo>
                  <a:pt x="162" y="61"/>
                  <a:pt x="176" y="30"/>
                  <a:pt x="178" y="26"/>
                </a:cubicBezTo>
                <a:cubicBezTo>
                  <a:pt x="179" y="23"/>
                  <a:pt x="180" y="20"/>
                  <a:pt x="180" y="17"/>
                </a:cubicBezTo>
                <a:cubicBezTo>
                  <a:pt x="180" y="7"/>
                  <a:pt x="169" y="1"/>
                  <a:pt x="164" y="0"/>
                </a:cubicBezTo>
                <a:cubicBezTo>
                  <a:pt x="161" y="0"/>
                  <a:pt x="161" y="0"/>
                  <a:pt x="161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38"/>
                  <a:pt x="0" y="38"/>
                  <a:pt x="0" y="38"/>
                </a:cubicBezTo>
                <a:cubicBezTo>
                  <a:pt x="0" y="186"/>
                  <a:pt x="0" y="186"/>
                  <a:pt x="0" y="186"/>
                </a:cubicBezTo>
                <a:cubicBezTo>
                  <a:pt x="0" y="189"/>
                  <a:pt x="0" y="190"/>
                  <a:pt x="0" y="191"/>
                </a:cubicBezTo>
                <a:cubicBezTo>
                  <a:pt x="0" y="191"/>
                  <a:pt x="0" y="191"/>
                  <a:pt x="0" y="191"/>
                </a:cubicBezTo>
                <a:cubicBezTo>
                  <a:pt x="1" y="197"/>
                  <a:pt x="3" y="202"/>
                  <a:pt x="7" y="205"/>
                </a:cubicBezTo>
                <a:cubicBezTo>
                  <a:pt x="12" y="207"/>
                  <a:pt x="17" y="205"/>
                  <a:pt x="21" y="203"/>
                </a:cubicBezTo>
                <a:cubicBezTo>
                  <a:pt x="24" y="202"/>
                  <a:pt x="54" y="187"/>
                  <a:pt x="71" y="187"/>
                </a:cubicBezTo>
                <a:cubicBezTo>
                  <a:pt x="106" y="187"/>
                  <a:pt x="134" y="219"/>
                  <a:pt x="134" y="259"/>
                </a:cubicBezTo>
                <a:cubicBezTo>
                  <a:pt x="134" y="299"/>
                  <a:pt x="106" y="331"/>
                  <a:pt x="71" y="331"/>
                </a:cubicBezTo>
                <a:cubicBezTo>
                  <a:pt x="54" y="331"/>
                  <a:pt x="24" y="316"/>
                  <a:pt x="21" y="314"/>
                </a:cubicBezTo>
                <a:cubicBezTo>
                  <a:pt x="16" y="312"/>
                  <a:pt x="11" y="311"/>
                  <a:pt x="7" y="313"/>
                </a:cubicBezTo>
                <a:cubicBezTo>
                  <a:pt x="3" y="316"/>
                  <a:pt x="1" y="321"/>
                  <a:pt x="0" y="328"/>
                </a:cubicBezTo>
                <a:cubicBezTo>
                  <a:pt x="0" y="328"/>
                  <a:pt x="0" y="329"/>
                  <a:pt x="0" y="329"/>
                </a:cubicBezTo>
                <a:cubicBezTo>
                  <a:pt x="0" y="333"/>
                  <a:pt x="0" y="333"/>
                  <a:pt x="0" y="333"/>
                </a:cubicBezTo>
                <a:cubicBezTo>
                  <a:pt x="0" y="501"/>
                  <a:pt x="0" y="501"/>
                  <a:pt x="0" y="501"/>
                </a:cubicBezTo>
                <a:cubicBezTo>
                  <a:pt x="160" y="501"/>
                  <a:pt x="160" y="501"/>
                  <a:pt x="160" y="501"/>
                </a:cubicBezTo>
                <a:cubicBezTo>
                  <a:pt x="163" y="501"/>
                  <a:pt x="163" y="501"/>
                  <a:pt x="163" y="501"/>
                </a:cubicBezTo>
                <a:cubicBezTo>
                  <a:pt x="164" y="501"/>
                  <a:pt x="164" y="501"/>
                  <a:pt x="164" y="501"/>
                </a:cubicBezTo>
                <a:cubicBezTo>
                  <a:pt x="167" y="501"/>
                  <a:pt x="180" y="499"/>
                  <a:pt x="180" y="488"/>
                </a:cubicBezTo>
                <a:cubicBezTo>
                  <a:pt x="180" y="485"/>
                  <a:pt x="179" y="482"/>
                  <a:pt x="178" y="479"/>
                </a:cubicBezTo>
                <a:cubicBezTo>
                  <a:pt x="176" y="475"/>
                  <a:pt x="162" y="444"/>
                  <a:pt x="162" y="426"/>
                </a:cubicBezTo>
                <a:cubicBezTo>
                  <a:pt x="162" y="390"/>
                  <a:pt x="193" y="361"/>
                  <a:pt x="231" y="361"/>
                </a:cubicBezTo>
                <a:cubicBezTo>
                  <a:pt x="269" y="361"/>
                  <a:pt x="300" y="390"/>
                  <a:pt x="300" y="426"/>
                </a:cubicBezTo>
                <a:cubicBezTo>
                  <a:pt x="300" y="444"/>
                  <a:pt x="285" y="475"/>
                  <a:pt x="284" y="479"/>
                </a:cubicBezTo>
                <a:cubicBezTo>
                  <a:pt x="282" y="482"/>
                  <a:pt x="281" y="485"/>
                  <a:pt x="281" y="488"/>
                </a:cubicBezTo>
                <a:cubicBezTo>
                  <a:pt x="281" y="498"/>
                  <a:pt x="292" y="500"/>
                  <a:pt x="297" y="501"/>
                </a:cubicBezTo>
                <a:cubicBezTo>
                  <a:pt x="298" y="501"/>
                  <a:pt x="298" y="501"/>
                  <a:pt x="298" y="501"/>
                </a:cubicBezTo>
                <a:cubicBezTo>
                  <a:pt x="298" y="501"/>
                  <a:pt x="298" y="501"/>
                  <a:pt x="298" y="501"/>
                </a:cubicBezTo>
                <a:cubicBezTo>
                  <a:pt x="298" y="501"/>
                  <a:pt x="300" y="501"/>
                  <a:pt x="300" y="501"/>
                </a:cubicBezTo>
                <a:cubicBezTo>
                  <a:pt x="457" y="501"/>
                  <a:pt x="457" y="501"/>
                  <a:pt x="457" y="501"/>
                </a:cubicBezTo>
                <a:cubicBezTo>
                  <a:pt x="457" y="0"/>
                  <a:pt x="457" y="0"/>
                  <a:pt x="457" y="0"/>
                </a:cubicBezTo>
                <a:cubicBezTo>
                  <a:pt x="401" y="0"/>
                  <a:pt x="300" y="0"/>
                  <a:pt x="300" y="0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5720AB1C-A414-424B-AAD1-E26989A3C9BB}"/>
              </a:ext>
            </a:extLst>
          </p:cNvPr>
          <p:cNvSpPr>
            <a:spLocks/>
          </p:cNvSpPr>
          <p:nvPr/>
        </p:nvSpPr>
        <p:spPr bwMode="auto">
          <a:xfrm>
            <a:off x="3881447" y="4603751"/>
            <a:ext cx="1196975" cy="1570038"/>
          </a:xfrm>
          <a:custGeom>
            <a:avLst/>
            <a:gdLst>
              <a:gd name="T0" fmla="*/ 461 w 461"/>
              <a:gd name="T1" fmla="*/ 134 h 605"/>
              <a:gd name="T2" fmla="*/ 304 w 461"/>
              <a:gd name="T3" fmla="*/ 134 h 605"/>
              <a:gd name="T4" fmla="*/ 271 w 461"/>
              <a:gd name="T5" fmla="*/ 118 h 605"/>
              <a:gd name="T6" fmla="*/ 268 w 461"/>
              <a:gd name="T7" fmla="*/ 104 h 605"/>
              <a:gd name="T8" fmla="*/ 272 w 461"/>
              <a:gd name="T9" fmla="*/ 88 h 605"/>
              <a:gd name="T10" fmla="*/ 286 w 461"/>
              <a:gd name="T11" fmla="*/ 45 h 605"/>
              <a:gd name="T12" fmla="*/ 234 w 461"/>
              <a:gd name="T13" fmla="*/ 0 h 605"/>
              <a:gd name="T14" fmla="*/ 183 w 461"/>
              <a:gd name="T15" fmla="*/ 45 h 605"/>
              <a:gd name="T16" fmla="*/ 197 w 461"/>
              <a:gd name="T17" fmla="*/ 88 h 605"/>
              <a:gd name="T18" fmla="*/ 201 w 461"/>
              <a:gd name="T19" fmla="*/ 104 h 605"/>
              <a:gd name="T20" fmla="*/ 169 w 461"/>
              <a:gd name="T21" fmla="*/ 134 h 605"/>
              <a:gd name="T22" fmla="*/ 168 w 461"/>
              <a:gd name="T23" fmla="*/ 134 h 605"/>
              <a:gd name="T24" fmla="*/ 164 w 461"/>
              <a:gd name="T25" fmla="*/ 134 h 605"/>
              <a:gd name="T26" fmla="*/ 0 w 461"/>
              <a:gd name="T27" fmla="*/ 134 h 605"/>
              <a:gd name="T28" fmla="*/ 0 w 461"/>
              <a:gd name="T29" fmla="*/ 167 h 605"/>
              <a:gd name="T30" fmla="*/ 0 w 461"/>
              <a:gd name="T31" fmla="*/ 308 h 605"/>
              <a:gd name="T32" fmla="*/ 0 w 461"/>
              <a:gd name="T33" fmla="*/ 313 h 605"/>
              <a:gd name="T34" fmla="*/ 7 w 461"/>
              <a:gd name="T35" fmla="*/ 326 h 605"/>
              <a:gd name="T36" fmla="*/ 21 w 461"/>
              <a:gd name="T37" fmla="*/ 325 h 605"/>
              <a:gd name="T38" fmla="*/ 71 w 461"/>
              <a:gd name="T39" fmla="*/ 309 h 605"/>
              <a:gd name="T40" fmla="*/ 137 w 461"/>
              <a:gd name="T41" fmla="*/ 377 h 605"/>
              <a:gd name="T42" fmla="*/ 71 w 461"/>
              <a:gd name="T43" fmla="*/ 446 h 605"/>
              <a:gd name="T44" fmla="*/ 21 w 461"/>
              <a:gd name="T45" fmla="*/ 430 h 605"/>
              <a:gd name="T46" fmla="*/ 7 w 461"/>
              <a:gd name="T47" fmla="*/ 429 h 605"/>
              <a:gd name="T48" fmla="*/ 0 w 461"/>
              <a:gd name="T49" fmla="*/ 443 h 605"/>
              <a:gd name="T50" fmla="*/ 0 w 461"/>
              <a:gd name="T51" fmla="*/ 444 h 605"/>
              <a:gd name="T52" fmla="*/ 0 w 461"/>
              <a:gd name="T53" fmla="*/ 448 h 605"/>
              <a:gd name="T54" fmla="*/ 0 w 461"/>
              <a:gd name="T55" fmla="*/ 605 h 605"/>
              <a:gd name="T56" fmla="*/ 16 w 461"/>
              <a:gd name="T57" fmla="*/ 605 h 605"/>
              <a:gd name="T58" fmla="*/ 358 w 461"/>
              <a:gd name="T59" fmla="*/ 605 h 605"/>
              <a:gd name="T60" fmla="*/ 461 w 461"/>
              <a:gd name="T61" fmla="*/ 501 h 605"/>
              <a:gd name="T62" fmla="*/ 461 w 461"/>
              <a:gd name="T63" fmla="*/ 134 h 60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</a:cxnLst>
            <a:rect l="0" t="0" r="r" b="b"/>
            <a:pathLst>
              <a:path w="461" h="605">
                <a:moveTo>
                  <a:pt x="461" y="134"/>
                </a:moveTo>
                <a:cubicBezTo>
                  <a:pt x="304" y="134"/>
                  <a:pt x="304" y="134"/>
                  <a:pt x="304" y="134"/>
                </a:cubicBezTo>
                <a:cubicBezTo>
                  <a:pt x="291" y="134"/>
                  <a:pt x="277" y="130"/>
                  <a:pt x="271" y="118"/>
                </a:cubicBezTo>
                <a:cubicBezTo>
                  <a:pt x="269" y="114"/>
                  <a:pt x="268" y="109"/>
                  <a:pt x="268" y="104"/>
                </a:cubicBezTo>
                <a:cubicBezTo>
                  <a:pt x="268" y="99"/>
                  <a:pt x="269" y="93"/>
                  <a:pt x="272" y="88"/>
                </a:cubicBezTo>
                <a:cubicBezTo>
                  <a:pt x="277" y="77"/>
                  <a:pt x="286" y="55"/>
                  <a:pt x="286" y="45"/>
                </a:cubicBezTo>
                <a:cubicBezTo>
                  <a:pt x="286" y="21"/>
                  <a:pt x="263" y="0"/>
                  <a:pt x="234" y="0"/>
                </a:cubicBezTo>
                <a:cubicBezTo>
                  <a:pt x="206" y="0"/>
                  <a:pt x="183" y="21"/>
                  <a:pt x="183" y="45"/>
                </a:cubicBezTo>
                <a:cubicBezTo>
                  <a:pt x="183" y="55"/>
                  <a:pt x="192" y="77"/>
                  <a:pt x="197" y="88"/>
                </a:cubicBezTo>
                <a:cubicBezTo>
                  <a:pt x="200" y="93"/>
                  <a:pt x="201" y="99"/>
                  <a:pt x="201" y="104"/>
                </a:cubicBezTo>
                <a:cubicBezTo>
                  <a:pt x="201" y="121"/>
                  <a:pt x="188" y="133"/>
                  <a:pt x="169" y="134"/>
                </a:cubicBezTo>
                <a:cubicBezTo>
                  <a:pt x="168" y="134"/>
                  <a:pt x="168" y="134"/>
                  <a:pt x="168" y="134"/>
                </a:cubicBezTo>
                <a:cubicBezTo>
                  <a:pt x="164" y="134"/>
                  <a:pt x="164" y="134"/>
                  <a:pt x="164" y="134"/>
                </a:cubicBezTo>
                <a:cubicBezTo>
                  <a:pt x="0" y="134"/>
                  <a:pt x="0" y="134"/>
                  <a:pt x="0" y="134"/>
                </a:cubicBezTo>
                <a:cubicBezTo>
                  <a:pt x="0" y="134"/>
                  <a:pt x="0" y="167"/>
                  <a:pt x="0" y="167"/>
                </a:cubicBezTo>
                <a:cubicBezTo>
                  <a:pt x="0" y="308"/>
                  <a:pt x="0" y="308"/>
                  <a:pt x="0" y="308"/>
                </a:cubicBezTo>
                <a:cubicBezTo>
                  <a:pt x="0" y="310"/>
                  <a:pt x="0" y="312"/>
                  <a:pt x="0" y="313"/>
                </a:cubicBezTo>
                <a:cubicBezTo>
                  <a:pt x="1" y="319"/>
                  <a:pt x="3" y="324"/>
                  <a:pt x="7" y="326"/>
                </a:cubicBezTo>
                <a:cubicBezTo>
                  <a:pt x="12" y="328"/>
                  <a:pt x="17" y="326"/>
                  <a:pt x="21" y="325"/>
                </a:cubicBezTo>
                <a:cubicBezTo>
                  <a:pt x="24" y="323"/>
                  <a:pt x="54" y="309"/>
                  <a:pt x="71" y="309"/>
                </a:cubicBezTo>
                <a:cubicBezTo>
                  <a:pt x="105" y="309"/>
                  <a:pt x="137" y="340"/>
                  <a:pt x="137" y="377"/>
                </a:cubicBezTo>
                <a:cubicBezTo>
                  <a:pt x="137" y="415"/>
                  <a:pt x="105" y="446"/>
                  <a:pt x="71" y="446"/>
                </a:cubicBezTo>
                <a:cubicBezTo>
                  <a:pt x="54" y="446"/>
                  <a:pt x="24" y="432"/>
                  <a:pt x="21" y="430"/>
                </a:cubicBezTo>
                <a:cubicBezTo>
                  <a:pt x="16" y="428"/>
                  <a:pt x="11" y="427"/>
                  <a:pt x="7" y="429"/>
                </a:cubicBezTo>
                <a:cubicBezTo>
                  <a:pt x="3" y="432"/>
                  <a:pt x="1" y="437"/>
                  <a:pt x="0" y="443"/>
                </a:cubicBezTo>
                <a:cubicBezTo>
                  <a:pt x="0" y="444"/>
                  <a:pt x="0" y="444"/>
                  <a:pt x="0" y="444"/>
                </a:cubicBezTo>
                <a:cubicBezTo>
                  <a:pt x="0" y="448"/>
                  <a:pt x="0" y="448"/>
                  <a:pt x="0" y="448"/>
                </a:cubicBezTo>
                <a:cubicBezTo>
                  <a:pt x="0" y="605"/>
                  <a:pt x="0" y="605"/>
                  <a:pt x="0" y="605"/>
                </a:cubicBezTo>
                <a:cubicBezTo>
                  <a:pt x="7" y="605"/>
                  <a:pt x="12" y="605"/>
                  <a:pt x="16" y="605"/>
                </a:cubicBezTo>
                <a:cubicBezTo>
                  <a:pt x="358" y="605"/>
                  <a:pt x="358" y="605"/>
                  <a:pt x="358" y="605"/>
                </a:cubicBezTo>
                <a:cubicBezTo>
                  <a:pt x="415" y="605"/>
                  <a:pt x="461" y="558"/>
                  <a:pt x="461" y="501"/>
                </a:cubicBezTo>
                <a:lnTo>
                  <a:pt x="461" y="134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22ED9013-FA75-413D-88E0-ECC098F8A187}"/>
              </a:ext>
            </a:extLst>
          </p:cNvPr>
          <p:cNvSpPr>
            <a:spLocks/>
          </p:cNvSpPr>
          <p:nvPr/>
        </p:nvSpPr>
        <p:spPr bwMode="auto">
          <a:xfrm>
            <a:off x="2214572" y="4938713"/>
            <a:ext cx="1985963" cy="1235075"/>
          </a:xfrm>
          <a:custGeom>
            <a:avLst/>
            <a:gdLst>
              <a:gd name="T0" fmla="*/ 717 w 765"/>
              <a:gd name="T1" fmla="*/ 193 h 476"/>
              <a:gd name="T2" fmla="*/ 673 w 765"/>
              <a:gd name="T3" fmla="*/ 208 h 476"/>
              <a:gd name="T4" fmla="*/ 643 w 765"/>
              <a:gd name="T5" fmla="*/ 209 h 476"/>
              <a:gd name="T6" fmla="*/ 627 w 765"/>
              <a:gd name="T7" fmla="*/ 179 h 476"/>
              <a:gd name="T8" fmla="*/ 627 w 765"/>
              <a:gd name="T9" fmla="*/ 175 h 476"/>
              <a:gd name="T10" fmla="*/ 627 w 765"/>
              <a:gd name="T11" fmla="*/ 0 h 476"/>
              <a:gd name="T12" fmla="*/ 604 w 765"/>
              <a:gd name="T13" fmla="*/ 0 h 476"/>
              <a:gd name="T14" fmla="*/ 513 w 765"/>
              <a:gd name="T15" fmla="*/ 0 h 476"/>
              <a:gd name="T16" fmla="*/ 461 w 765"/>
              <a:gd name="T17" fmla="*/ 0 h 476"/>
              <a:gd name="T18" fmla="*/ 458 w 765"/>
              <a:gd name="T19" fmla="*/ 0 h 476"/>
              <a:gd name="T20" fmla="*/ 458 w 765"/>
              <a:gd name="T21" fmla="*/ 0 h 476"/>
              <a:gd name="T22" fmla="*/ 440 w 765"/>
              <a:gd name="T23" fmla="*/ 15 h 476"/>
              <a:gd name="T24" fmla="*/ 442 w 765"/>
              <a:gd name="T25" fmla="*/ 24 h 476"/>
              <a:gd name="T26" fmla="*/ 458 w 765"/>
              <a:gd name="T27" fmla="*/ 75 h 476"/>
              <a:gd name="T28" fmla="*/ 389 w 765"/>
              <a:gd name="T29" fmla="*/ 138 h 476"/>
              <a:gd name="T30" fmla="*/ 319 w 765"/>
              <a:gd name="T31" fmla="*/ 75 h 476"/>
              <a:gd name="T32" fmla="*/ 335 w 765"/>
              <a:gd name="T33" fmla="*/ 24 h 476"/>
              <a:gd name="T34" fmla="*/ 338 w 765"/>
              <a:gd name="T35" fmla="*/ 15 h 476"/>
              <a:gd name="T36" fmla="*/ 320 w 765"/>
              <a:gd name="T37" fmla="*/ 0 h 476"/>
              <a:gd name="T38" fmla="*/ 289 w 765"/>
              <a:gd name="T39" fmla="*/ 0 h 476"/>
              <a:gd name="T40" fmla="*/ 248 w 765"/>
              <a:gd name="T41" fmla="*/ 0 h 476"/>
              <a:gd name="T42" fmla="*/ 241 w 765"/>
              <a:gd name="T43" fmla="*/ 0 h 476"/>
              <a:gd name="T44" fmla="*/ 168 w 765"/>
              <a:gd name="T45" fmla="*/ 0 h 476"/>
              <a:gd name="T46" fmla="*/ 137 w 765"/>
              <a:gd name="T47" fmla="*/ 1 h 476"/>
              <a:gd name="T48" fmla="*/ 137 w 765"/>
              <a:gd name="T49" fmla="*/ 175 h 476"/>
              <a:gd name="T50" fmla="*/ 137 w 765"/>
              <a:gd name="T51" fmla="*/ 179 h 476"/>
              <a:gd name="T52" fmla="*/ 121 w 765"/>
              <a:gd name="T53" fmla="*/ 209 h 476"/>
              <a:gd name="T54" fmla="*/ 91 w 765"/>
              <a:gd name="T55" fmla="*/ 208 h 476"/>
              <a:gd name="T56" fmla="*/ 47 w 765"/>
              <a:gd name="T57" fmla="*/ 194 h 476"/>
              <a:gd name="T58" fmla="*/ 0 w 765"/>
              <a:gd name="T59" fmla="*/ 248 h 476"/>
              <a:gd name="T60" fmla="*/ 47 w 765"/>
              <a:gd name="T61" fmla="*/ 302 h 476"/>
              <a:gd name="T62" fmla="*/ 91 w 765"/>
              <a:gd name="T63" fmla="*/ 287 h 476"/>
              <a:gd name="T64" fmla="*/ 121 w 765"/>
              <a:gd name="T65" fmla="*/ 286 h 476"/>
              <a:gd name="T66" fmla="*/ 137 w 765"/>
              <a:gd name="T67" fmla="*/ 315 h 476"/>
              <a:gd name="T68" fmla="*/ 137 w 765"/>
              <a:gd name="T69" fmla="*/ 315 h 476"/>
              <a:gd name="T70" fmla="*/ 137 w 765"/>
              <a:gd name="T71" fmla="*/ 319 h 476"/>
              <a:gd name="T72" fmla="*/ 137 w 765"/>
              <a:gd name="T73" fmla="*/ 476 h 476"/>
              <a:gd name="T74" fmla="*/ 627 w 765"/>
              <a:gd name="T75" fmla="*/ 476 h 476"/>
              <a:gd name="T76" fmla="*/ 627 w 765"/>
              <a:gd name="T77" fmla="*/ 319 h 476"/>
              <a:gd name="T78" fmla="*/ 627 w 765"/>
              <a:gd name="T79" fmla="*/ 315 h 476"/>
              <a:gd name="T80" fmla="*/ 627 w 765"/>
              <a:gd name="T81" fmla="*/ 315 h 476"/>
              <a:gd name="T82" fmla="*/ 643 w 765"/>
              <a:gd name="T83" fmla="*/ 286 h 476"/>
              <a:gd name="T84" fmla="*/ 673 w 765"/>
              <a:gd name="T85" fmla="*/ 287 h 476"/>
              <a:gd name="T86" fmla="*/ 717 w 765"/>
              <a:gd name="T87" fmla="*/ 301 h 476"/>
              <a:gd name="T88" fmla="*/ 765 w 765"/>
              <a:gd name="T89" fmla="*/ 247 h 476"/>
              <a:gd name="T90" fmla="*/ 717 w 765"/>
              <a:gd name="T91" fmla="*/ 193 h 4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</a:cxnLst>
            <a:rect l="0" t="0" r="r" b="b"/>
            <a:pathLst>
              <a:path w="765" h="476">
                <a:moveTo>
                  <a:pt x="717" y="193"/>
                </a:moveTo>
                <a:cubicBezTo>
                  <a:pt x="706" y="193"/>
                  <a:pt x="682" y="204"/>
                  <a:pt x="673" y="208"/>
                </a:cubicBezTo>
                <a:cubicBezTo>
                  <a:pt x="663" y="213"/>
                  <a:pt x="652" y="214"/>
                  <a:pt x="643" y="209"/>
                </a:cubicBezTo>
                <a:cubicBezTo>
                  <a:pt x="634" y="203"/>
                  <a:pt x="628" y="193"/>
                  <a:pt x="627" y="179"/>
                </a:cubicBezTo>
                <a:cubicBezTo>
                  <a:pt x="627" y="175"/>
                  <a:pt x="627" y="175"/>
                  <a:pt x="627" y="175"/>
                </a:cubicBezTo>
                <a:cubicBezTo>
                  <a:pt x="627" y="0"/>
                  <a:pt x="627" y="0"/>
                  <a:pt x="627" y="0"/>
                </a:cubicBezTo>
                <a:cubicBezTo>
                  <a:pt x="604" y="0"/>
                  <a:pt x="604" y="0"/>
                  <a:pt x="604" y="0"/>
                </a:cubicBezTo>
                <a:cubicBezTo>
                  <a:pt x="513" y="0"/>
                  <a:pt x="513" y="0"/>
                  <a:pt x="513" y="0"/>
                </a:cubicBezTo>
                <a:cubicBezTo>
                  <a:pt x="461" y="0"/>
                  <a:pt x="461" y="0"/>
                  <a:pt x="461" y="0"/>
                </a:cubicBezTo>
                <a:cubicBezTo>
                  <a:pt x="458" y="0"/>
                  <a:pt x="458" y="0"/>
                  <a:pt x="458" y="0"/>
                </a:cubicBezTo>
                <a:cubicBezTo>
                  <a:pt x="458" y="0"/>
                  <a:pt x="458" y="0"/>
                  <a:pt x="458" y="0"/>
                </a:cubicBezTo>
                <a:cubicBezTo>
                  <a:pt x="446" y="1"/>
                  <a:pt x="440" y="6"/>
                  <a:pt x="440" y="15"/>
                </a:cubicBezTo>
                <a:cubicBezTo>
                  <a:pt x="440" y="17"/>
                  <a:pt x="440" y="21"/>
                  <a:pt x="442" y="24"/>
                </a:cubicBezTo>
                <a:cubicBezTo>
                  <a:pt x="444" y="27"/>
                  <a:pt x="458" y="58"/>
                  <a:pt x="458" y="75"/>
                </a:cubicBezTo>
                <a:cubicBezTo>
                  <a:pt x="458" y="110"/>
                  <a:pt x="427" y="138"/>
                  <a:pt x="389" y="138"/>
                </a:cubicBezTo>
                <a:cubicBezTo>
                  <a:pt x="350" y="138"/>
                  <a:pt x="319" y="110"/>
                  <a:pt x="319" y="75"/>
                </a:cubicBezTo>
                <a:cubicBezTo>
                  <a:pt x="319" y="58"/>
                  <a:pt x="334" y="27"/>
                  <a:pt x="335" y="24"/>
                </a:cubicBezTo>
                <a:cubicBezTo>
                  <a:pt x="337" y="21"/>
                  <a:pt x="338" y="17"/>
                  <a:pt x="338" y="15"/>
                </a:cubicBezTo>
                <a:cubicBezTo>
                  <a:pt x="338" y="6"/>
                  <a:pt x="331" y="1"/>
                  <a:pt x="320" y="0"/>
                </a:cubicBezTo>
                <a:cubicBezTo>
                  <a:pt x="319" y="0"/>
                  <a:pt x="289" y="0"/>
                  <a:pt x="289" y="0"/>
                </a:cubicBezTo>
                <a:cubicBezTo>
                  <a:pt x="248" y="0"/>
                  <a:pt x="248" y="0"/>
                  <a:pt x="248" y="0"/>
                </a:cubicBezTo>
                <a:cubicBezTo>
                  <a:pt x="241" y="0"/>
                  <a:pt x="241" y="0"/>
                  <a:pt x="241" y="0"/>
                </a:cubicBezTo>
                <a:cubicBezTo>
                  <a:pt x="168" y="0"/>
                  <a:pt x="168" y="0"/>
                  <a:pt x="168" y="0"/>
                </a:cubicBezTo>
                <a:cubicBezTo>
                  <a:pt x="166" y="0"/>
                  <a:pt x="148" y="1"/>
                  <a:pt x="137" y="1"/>
                </a:cubicBezTo>
                <a:cubicBezTo>
                  <a:pt x="137" y="175"/>
                  <a:pt x="137" y="175"/>
                  <a:pt x="137" y="175"/>
                </a:cubicBezTo>
                <a:cubicBezTo>
                  <a:pt x="137" y="179"/>
                  <a:pt x="137" y="179"/>
                  <a:pt x="137" y="179"/>
                </a:cubicBezTo>
                <a:cubicBezTo>
                  <a:pt x="136" y="193"/>
                  <a:pt x="131" y="203"/>
                  <a:pt x="121" y="209"/>
                </a:cubicBezTo>
                <a:cubicBezTo>
                  <a:pt x="113" y="214"/>
                  <a:pt x="102" y="214"/>
                  <a:pt x="91" y="208"/>
                </a:cubicBezTo>
                <a:cubicBezTo>
                  <a:pt x="83" y="204"/>
                  <a:pt x="58" y="194"/>
                  <a:pt x="47" y="194"/>
                </a:cubicBezTo>
                <a:cubicBezTo>
                  <a:pt x="21" y="194"/>
                  <a:pt x="0" y="218"/>
                  <a:pt x="0" y="248"/>
                </a:cubicBezTo>
                <a:cubicBezTo>
                  <a:pt x="0" y="277"/>
                  <a:pt x="21" y="302"/>
                  <a:pt x="47" y="302"/>
                </a:cubicBezTo>
                <a:cubicBezTo>
                  <a:pt x="58" y="302"/>
                  <a:pt x="83" y="291"/>
                  <a:pt x="91" y="287"/>
                </a:cubicBezTo>
                <a:cubicBezTo>
                  <a:pt x="102" y="281"/>
                  <a:pt x="113" y="281"/>
                  <a:pt x="121" y="286"/>
                </a:cubicBezTo>
                <a:cubicBezTo>
                  <a:pt x="130" y="292"/>
                  <a:pt x="136" y="302"/>
                  <a:pt x="137" y="315"/>
                </a:cubicBezTo>
                <a:cubicBezTo>
                  <a:pt x="137" y="315"/>
                  <a:pt x="137" y="315"/>
                  <a:pt x="137" y="315"/>
                </a:cubicBezTo>
                <a:cubicBezTo>
                  <a:pt x="137" y="315"/>
                  <a:pt x="137" y="317"/>
                  <a:pt x="137" y="319"/>
                </a:cubicBezTo>
                <a:cubicBezTo>
                  <a:pt x="137" y="476"/>
                  <a:pt x="137" y="476"/>
                  <a:pt x="137" y="476"/>
                </a:cubicBezTo>
                <a:cubicBezTo>
                  <a:pt x="242" y="476"/>
                  <a:pt x="526" y="476"/>
                  <a:pt x="627" y="476"/>
                </a:cubicBezTo>
                <a:cubicBezTo>
                  <a:pt x="627" y="319"/>
                  <a:pt x="627" y="319"/>
                  <a:pt x="627" y="319"/>
                </a:cubicBezTo>
                <a:cubicBezTo>
                  <a:pt x="627" y="317"/>
                  <a:pt x="627" y="315"/>
                  <a:pt x="627" y="315"/>
                </a:cubicBezTo>
                <a:cubicBezTo>
                  <a:pt x="627" y="315"/>
                  <a:pt x="627" y="315"/>
                  <a:pt x="627" y="315"/>
                </a:cubicBezTo>
                <a:cubicBezTo>
                  <a:pt x="628" y="302"/>
                  <a:pt x="634" y="292"/>
                  <a:pt x="643" y="286"/>
                </a:cubicBezTo>
                <a:cubicBezTo>
                  <a:pt x="652" y="281"/>
                  <a:pt x="663" y="281"/>
                  <a:pt x="673" y="287"/>
                </a:cubicBezTo>
                <a:cubicBezTo>
                  <a:pt x="682" y="291"/>
                  <a:pt x="706" y="301"/>
                  <a:pt x="717" y="301"/>
                </a:cubicBezTo>
                <a:cubicBezTo>
                  <a:pt x="744" y="301"/>
                  <a:pt x="765" y="277"/>
                  <a:pt x="765" y="247"/>
                </a:cubicBezTo>
                <a:cubicBezTo>
                  <a:pt x="765" y="218"/>
                  <a:pt x="744" y="193"/>
                  <a:pt x="717" y="193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C49587F5-2F2B-4240-93B8-FABF0D895331}"/>
              </a:ext>
            </a:extLst>
          </p:cNvPr>
          <p:cNvSpPr>
            <a:spLocks/>
          </p:cNvSpPr>
          <p:nvPr/>
        </p:nvSpPr>
        <p:spPr bwMode="auto">
          <a:xfrm>
            <a:off x="1325572" y="4595813"/>
            <a:ext cx="1203325" cy="1577975"/>
          </a:xfrm>
          <a:custGeom>
            <a:avLst/>
            <a:gdLst>
              <a:gd name="T0" fmla="*/ 463 w 463"/>
              <a:gd name="T1" fmla="*/ 608 h 608"/>
              <a:gd name="T2" fmla="*/ 463 w 463"/>
              <a:gd name="T3" fmla="*/ 451 h 608"/>
              <a:gd name="T4" fmla="*/ 463 w 463"/>
              <a:gd name="T5" fmla="*/ 448 h 608"/>
              <a:gd name="T6" fmla="*/ 463 w 463"/>
              <a:gd name="T7" fmla="*/ 447 h 608"/>
              <a:gd name="T8" fmla="*/ 456 w 463"/>
              <a:gd name="T9" fmla="*/ 433 h 608"/>
              <a:gd name="T10" fmla="*/ 442 w 463"/>
              <a:gd name="T11" fmla="*/ 434 h 608"/>
              <a:gd name="T12" fmla="*/ 392 w 463"/>
              <a:gd name="T13" fmla="*/ 450 h 608"/>
              <a:gd name="T14" fmla="*/ 329 w 463"/>
              <a:gd name="T15" fmla="*/ 381 h 608"/>
              <a:gd name="T16" fmla="*/ 392 w 463"/>
              <a:gd name="T17" fmla="*/ 312 h 608"/>
              <a:gd name="T18" fmla="*/ 442 w 463"/>
              <a:gd name="T19" fmla="*/ 328 h 608"/>
              <a:gd name="T20" fmla="*/ 456 w 463"/>
              <a:gd name="T21" fmla="*/ 329 h 608"/>
              <a:gd name="T22" fmla="*/ 463 w 463"/>
              <a:gd name="T23" fmla="*/ 316 h 608"/>
              <a:gd name="T24" fmla="*/ 463 w 463"/>
              <a:gd name="T25" fmla="*/ 311 h 608"/>
              <a:gd name="T26" fmla="*/ 463 w 463"/>
              <a:gd name="T27" fmla="*/ 170 h 608"/>
              <a:gd name="T28" fmla="*/ 463 w 463"/>
              <a:gd name="T29" fmla="*/ 161 h 608"/>
              <a:gd name="T30" fmla="*/ 463 w 463"/>
              <a:gd name="T31" fmla="*/ 138 h 608"/>
              <a:gd name="T32" fmla="*/ 439 w 463"/>
              <a:gd name="T33" fmla="*/ 138 h 608"/>
              <a:gd name="T34" fmla="*/ 386 w 463"/>
              <a:gd name="T35" fmla="*/ 138 h 608"/>
              <a:gd name="T36" fmla="*/ 331 w 463"/>
              <a:gd name="T37" fmla="*/ 138 h 608"/>
              <a:gd name="T38" fmla="*/ 303 w 463"/>
              <a:gd name="T39" fmla="*/ 138 h 608"/>
              <a:gd name="T40" fmla="*/ 265 w 463"/>
              <a:gd name="T41" fmla="*/ 108 h 608"/>
              <a:gd name="T42" fmla="*/ 269 w 463"/>
              <a:gd name="T43" fmla="*/ 91 h 608"/>
              <a:gd name="T44" fmla="*/ 283 w 463"/>
              <a:gd name="T45" fmla="*/ 49 h 608"/>
              <a:gd name="T46" fmla="*/ 232 w 463"/>
              <a:gd name="T47" fmla="*/ 0 h 608"/>
              <a:gd name="T48" fmla="*/ 181 w 463"/>
              <a:gd name="T49" fmla="*/ 49 h 608"/>
              <a:gd name="T50" fmla="*/ 195 w 463"/>
              <a:gd name="T51" fmla="*/ 91 h 608"/>
              <a:gd name="T52" fmla="*/ 199 w 463"/>
              <a:gd name="T53" fmla="*/ 107 h 608"/>
              <a:gd name="T54" fmla="*/ 194 w 463"/>
              <a:gd name="T55" fmla="*/ 124 h 608"/>
              <a:gd name="T56" fmla="*/ 179 w 463"/>
              <a:gd name="T57" fmla="*/ 135 h 608"/>
              <a:gd name="T58" fmla="*/ 170 w 463"/>
              <a:gd name="T59" fmla="*/ 137 h 608"/>
              <a:gd name="T60" fmla="*/ 162 w 463"/>
              <a:gd name="T61" fmla="*/ 138 h 608"/>
              <a:gd name="T62" fmla="*/ 0 w 463"/>
              <a:gd name="T63" fmla="*/ 138 h 608"/>
              <a:gd name="T64" fmla="*/ 0 w 463"/>
              <a:gd name="T65" fmla="*/ 504 h 608"/>
              <a:gd name="T66" fmla="*/ 104 w 463"/>
              <a:gd name="T67" fmla="*/ 608 h 608"/>
              <a:gd name="T68" fmla="*/ 445 w 463"/>
              <a:gd name="T69" fmla="*/ 608 h 608"/>
              <a:gd name="T70" fmla="*/ 463 w 463"/>
              <a:gd name="T71" fmla="*/ 608 h 60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</a:cxnLst>
            <a:rect l="0" t="0" r="r" b="b"/>
            <a:pathLst>
              <a:path w="463" h="608">
                <a:moveTo>
                  <a:pt x="463" y="608"/>
                </a:moveTo>
                <a:cubicBezTo>
                  <a:pt x="463" y="451"/>
                  <a:pt x="463" y="451"/>
                  <a:pt x="463" y="451"/>
                </a:cubicBezTo>
                <a:cubicBezTo>
                  <a:pt x="463" y="448"/>
                  <a:pt x="463" y="448"/>
                  <a:pt x="463" y="448"/>
                </a:cubicBezTo>
                <a:cubicBezTo>
                  <a:pt x="463" y="447"/>
                  <a:pt x="463" y="447"/>
                  <a:pt x="463" y="447"/>
                </a:cubicBezTo>
                <a:cubicBezTo>
                  <a:pt x="462" y="440"/>
                  <a:pt x="460" y="435"/>
                  <a:pt x="456" y="433"/>
                </a:cubicBezTo>
                <a:cubicBezTo>
                  <a:pt x="452" y="431"/>
                  <a:pt x="447" y="431"/>
                  <a:pt x="442" y="434"/>
                </a:cubicBezTo>
                <a:cubicBezTo>
                  <a:pt x="438" y="435"/>
                  <a:pt x="409" y="450"/>
                  <a:pt x="392" y="450"/>
                </a:cubicBezTo>
                <a:cubicBezTo>
                  <a:pt x="357" y="450"/>
                  <a:pt x="329" y="419"/>
                  <a:pt x="329" y="381"/>
                </a:cubicBezTo>
                <a:cubicBezTo>
                  <a:pt x="329" y="343"/>
                  <a:pt x="357" y="312"/>
                  <a:pt x="392" y="312"/>
                </a:cubicBezTo>
                <a:cubicBezTo>
                  <a:pt x="409" y="312"/>
                  <a:pt x="438" y="326"/>
                  <a:pt x="442" y="328"/>
                </a:cubicBezTo>
                <a:cubicBezTo>
                  <a:pt x="445" y="330"/>
                  <a:pt x="451" y="331"/>
                  <a:pt x="456" y="329"/>
                </a:cubicBezTo>
                <a:cubicBezTo>
                  <a:pt x="459" y="327"/>
                  <a:pt x="462" y="322"/>
                  <a:pt x="463" y="316"/>
                </a:cubicBezTo>
                <a:cubicBezTo>
                  <a:pt x="463" y="315"/>
                  <a:pt x="463" y="314"/>
                  <a:pt x="463" y="311"/>
                </a:cubicBezTo>
                <a:cubicBezTo>
                  <a:pt x="463" y="170"/>
                  <a:pt x="463" y="170"/>
                  <a:pt x="463" y="170"/>
                </a:cubicBezTo>
                <a:cubicBezTo>
                  <a:pt x="463" y="161"/>
                  <a:pt x="463" y="161"/>
                  <a:pt x="463" y="161"/>
                </a:cubicBezTo>
                <a:cubicBezTo>
                  <a:pt x="463" y="161"/>
                  <a:pt x="463" y="138"/>
                  <a:pt x="463" y="138"/>
                </a:cubicBezTo>
                <a:cubicBezTo>
                  <a:pt x="463" y="138"/>
                  <a:pt x="440" y="138"/>
                  <a:pt x="439" y="138"/>
                </a:cubicBezTo>
                <a:cubicBezTo>
                  <a:pt x="421" y="138"/>
                  <a:pt x="404" y="138"/>
                  <a:pt x="386" y="138"/>
                </a:cubicBezTo>
                <a:cubicBezTo>
                  <a:pt x="368" y="138"/>
                  <a:pt x="349" y="138"/>
                  <a:pt x="331" y="138"/>
                </a:cubicBezTo>
                <a:cubicBezTo>
                  <a:pt x="322" y="138"/>
                  <a:pt x="312" y="138"/>
                  <a:pt x="303" y="138"/>
                </a:cubicBezTo>
                <a:cubicBezTo>
                  <a:pt x="284" y="138"/>
                  <a:pt x="265" y="128"/>
                  <a:pt x="265" y="108"/>
                </a:cubicBezTo>
                <a:cubicBezTo>
                  <a:pt x="265" y="102"/>
                  <a:pt x="266" y="97"/>
                  <a:pt x="269" y="91"/>
                </a:cubicBezTo>
                <a:cubicBezTo>
                  <a:pt x="275" y="80"/>
                  <a:pt x="283" y="58"/>
                  <a:pt x="283" y="49"/>
                </a:cubicBezTo>
                <a:cubicBezTo>
                  <a:pt x="283" y="24"/>
                  <a:pt x="260" y="0"/>
                  <a:pt x="232" y="0"/>
                </a:cubicBezTo>
                <a:cubicBezTo>
                  <a:pt x="204" y="0"/>
                  <a:pt x="181" y="24"/>
                  <a:pt x="181" y="49"/>
                </a:cubicBezTo>
                <a:cubicBezTo>
                  <a:pt x="181" y="59"/>
                  <a:pt x="189" y="80"/>
                  <a:pt x="195" y="91"/>
                </a:cubicBezTo>
                <a:cubicBezTo>
                  <a:pt x="197" y="97"/>
                  <a:pt x="199" y="102"/>
                  <a:pt x="199" y="107"/>
                </a:cubicBezTo>
                <a:cubicBezTo>
                  <a:pt x="199" y="113"/>
                  <a:pt x="197" y="119"/>
                  <a:pt x="194" y="124"/>
                </a:cubicBezTo>
                <a:cubicBezTo>
                  <a:pt x="190" y="129"/>
                  <a:pt x="185" y="133"/>
                  <a:pt x="179" y="135"/>
                </a:cubicBezTo>
                <a:cubicBezTo>
                  <a:pt x="176" y="136"/>
                  <a:pt x="173" y="137"/>
                  <a:pt x="170" y="137"/>
                </a:cubicBezTo>
                <a:cubicBezTo>
                  <a:pt x="167" y="137"/>
                  <a:pt x="165" y="138"/>
                  <a:pt x="162" y="138"/>
                </a:cubicBezTo>
                <a:cubicBezTo>
                  <a:pt x="0" y="138"/>
                  <a:pt x="0" y="138"/>
                  <a:pt x="0" y="138"/>
                </a:cubicBezTo>
                <a:cubicBezTo>
                  <a:pt x="0" y="504"/>
                  <a:pt x="0" y="504"/>
                  <a:pt x="0" y="504"/>
                </a:cubicBezTo>
                <a:cubicBezTo>
                  <a:pt x="0" y="562"/>
                  <a:pt x="46" y="608"/>
                  <a:pt x="104" y="608"/>
                </a:cubicBezTo>
                <a:cubicBezTo>
                  <a:pt x="445" y="608"/>
                  <a:pt x="445" y="608"/>
                  <a:pt x="445" y="608"/>
                </a:cubicBezTo>
                <a:cubicBezTo>
                  <a:pt x="449" y="608"/>
                  <a:pt x="455" y="608"/>
                  <a:pt x="463" y="608"/>
                </a:cubicBezTo>
                <a:close/>
              </a:path>
            </a:pathLst>
          </a:custGeom>
          <a:solidFill>
            <a:schemeClr val="accent1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DC1FB5DF-A5B2-4697-8936-D8220DB6A8BD}"/>
              </a:ext>
            </a:extLst>
          </p:cNvPr>
          <p:cNvSpPr>
            <a:spLocks/>
          </p:cNvSpPr>
          <p:nvPr/>
        </p:nvSpPr>
        <p:spPr bwMode="auto">
          <a:xfrm>
            <a:off x="1325572" y="3603626"/>
            <a:ext cx="1203325" cy="1303338"/>
          </a:xfrm>
          <a:custGeom>
            <a:avLst/>
            <a:gdLst>
              <a:gd name="T0" fmla="*/ 463 w 463"/>
              <a:gd name="T1" fmla="*/ 332 h 502"/>
              <a:gd name="T2" fmla="*/ 463 w 463"/>
              <a:gd name="T3" fmla="*/ 328 h 502"/>
              <a:gd name="T4" fmla="*/ 463 w 463"/>
              <a:gd name="T5" fmla="*/ 327 h 502"/>
              <a:gd name="T6" fmla="*/ 456 w 463"/>
              <a:gd name="T7" fmla="*/ 312 h 502"/>
              <a:gd name="T8" fmla="*/ 442 w 463"/>
              <a:gd name="T9" fmla="*/ 313 h 502"/>
              <a:gd name="T10" fmla="*/ 392 w 463"/>
              <a:gd name="T11" fmla="*/ 330 h 502"/>
              <a:gd name="T12" fmla="*/ 329 w 463"/>
              <a:gd name="T13" fmla="*/ 257 h 502"/>
              <a:gd name="T14" fmla="*/ 392 w 463"/>
              <a:gd name="T15" fmla="*/ 184 h 502"/>
              <a:gd name="T16" fmla="*/ 442 w 463"/>
              <a:gd name="T17" fmla="*/ 201 h 502"/>
              <a:gd name="T18" fmla="*/ 456 w 463"/>
              <a:gd name="T19" fmla="*/ 202 h 502"/>
              <a:gd name="T20" fmla="*/ 463 w 463"/>
              <a:gd name="T21" fmla="*/ 188 h 502"/>
              <a:gd name="T22" fmla="*/ 463 w 463"/>
              <a:gd name="T23" fmla="*/ 188 h 502"/>
              <a:gd name="T24" fmla="*/ 463 w 463"/>
              <a:gd name="T25" fmla="*/ 184 h 502"/>
              <a:gd name="T26" fmla="*/ 463 w 463"/>
              <a:gd name="T27" fmla="*/ 34 h 502"/>
              <a:gd name="T28" fmla="*/ 463 w 463"/>
              <a:gd name="T29" fmla="*/ 25 h 502"/>
              <a:gd name="T30" fmla="*/ 463 w 463"/>
              <a:gd name="T31" fmla="*/ 0 h 502"/>
              <a:gd name="T32" fmla="*/ 302 w 463"/>
              <a:gd name="T33" fmla="*/ 0 h 502"/>
              <a:gd name="T34" fmla="*/ 298 w 463"/>
              <a:gd name="T35" fmla="*/ 0 h 502"/>
              <a:gd name="T36" fmla="*/ 283 w 463"/>
              <a:gd name="T37" fmla="*/ 13 h 502"/>
              <a:gd name="T38" fmla="*/ 285 w 463"/>
              <a:gd name="T39" fmla="*/ 22 h 502"/>
              <a:gd name="T40" fmla="*/ 301 w 463"/>
              <a:gd name="T41" fmla="*/ 75 h 502"/>
              <a:gd name="T42" fmla="*/ 232 w 463"/>
              <a:gd name="T43" fmla="*/ 138 h 502"/>
              <a:gd name="T44" fmla="*/ 163 w 463"/>
              <a:gd name="T45" fmla="*/ 75 h 502"/>
              <a:gd name="T46" fmla="*/ 179 w 463"/>
              <a:gd name="T47" fmla="*/ 22 h 502"/>
              <a:gd name="T48" fmla="*/ 181 w 463"/>
              <a:gd name="T49" fmla="*/ 13 h 502"/>
              <a:gd name="T50" fmla="*/ 166 w 463"/>
              <a:gd name="T51" fmla="*/ 0 h 502"/>
              <a:gd name="T52" fmla="*/ 162 w 463"/>
              <a:gd name="T53" fmla="*/ 0 h 502"/>
              <a:gd name="T54" fmla="*/ 0 w 463"/>
              <a:gd name="T55" fmla="*/ 0 h 502"/>
              <a:gd name="T56" fmla="*/ 0 w 463"/>
              <a:gd name="T57" fmla="*/ 502 h 502"/>
              <a:gd name="T58" fmla="*/ 165 w 463"/>
              <a:gd name="T59" fmla="*/ 502 h 502"/>
              <a:gd name="T60" fmla="*/ 165 w 463"/>
              <a:gd name="T61" fmla="*/ 502 h 502"/>
              <a:gd name="T62" fmla="*/ 166 w 463"/>
              <a:gd name="T63" fmla="*/ 502 h 502"/>
              <a:gd name="T64" fmla="*/ 181 w 463"/>
              <a:gd name="T65" fmla="*/ 488 h 502"/>
              <a:gd name="T66" fmla="*/ 179 w 463"/>
              <a:gd name="T67" fmla="*/ 479 h 502"/>
              <a:gd name="T68" fmla="*/ 163 w 463"/>
              <a:gd name="T69" fmla="*/ 426 h 502"/>
              <a:gd name="T70" fmla="*/ 232 w 463"/>
              <a:gd name="T71" fmla="*/ 364 h 502"/>
              <a:gd name="T72" fmla="*/ 301 w 463"/>
              <a:gd name="T73" fmla="*/ 426 h 502"/>
              <a:gd name="T74" fmla="*/ 285 w 463"/>
              <a:gd name="T75" fmla="*/ 479 h 502"/>
              <a:gd name="T76" fmla="*/ 283 w 463"/>
              <a:gd name="T77" fmla="*/ 488 h 502"/>
              <a:gd name="T78" fmla="*/ 299 w 463"/>
              <a:gd name="T79" fmla="*/ 502 h 502"/>
              <a:gd name="T80" fmla="*/ 299 w 463"/>
              <a:gd name="T81" fmla="*/ 502 h 502"/>
              <a:gd name="T82" fmla="*/ 302 w 463"/>
              <a:gd name="T83" fmla="*/ 502 h 502"/>
              <a:gd name="T84" fmla="*/ 463 w 463"/>
              <a:gd name="T85" fmla="*/ 502 h 502"/>
              <a:gd name="T86" fmla="*/ 463 w 463"/>
              <a:gd name="T87" fmla="*/ 332 h 50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</a:cxnLst>
            <a:rect l="0" t="0" r="r" b="b"/>
            <a:pathLst>
              <a:path w="463" h="502">
                <a:moveTo>
                  <a:pt x="463" y="332"/>
                </a:moveTo>
                <a:cubicBezTo>
                  <a:pt x="463" y="328"/>
                  <a:pt x="463" y="328"/>
                  <a:pt x="463" y="328"/>
                </a:cubicBezTo>
                <a:cubicBezTo>
                  <a:pt x="463" y="328"/>
                  <a:pt x="463" y="327"/>
                  <a:pt x="463" y="327"/>
                </a:cubicBezTo>
                <a:cubicBezTo>
                  <a:pt x="462" y="320"/>
                  <a:pt x="460" y="314"/>
                  <a:pt x="456" y="312"/>
                </a:cubicBezTo>
                <a:cubicBezTo>
                  <a:pt x="452" y="310"/>
                  <a:pt x="447" y="310"/>
                  <a:pt x="442" y="313"/>
                </a:cubicBezTo>
                <a:cubicBezTo>
                  <a:pt x="438" y="315"/>
                  <a:pt x="409" y="330"/>
                  <a:pt x="392" y="330"/>
                </a:cubicBezTo>
                <a:cubicBezTo>
                  <a:pt x="357" y="330"/>
                  <a:pt x="329" y="297"/>
                  <a:pt x="329" y="257"/>
                </a:cubicBezTo>
                <a:cubicBezTo>
                  <a:pt x="329" y="217"/>
                  <a:pt x="357" y="184"/>
                  <a:pt x="392" y="184"/>
                </a:cubicBezTo>
                <a:cubicBezTo>
                  <a:pt x="409" y="184"/>
                  <a:pt x="438" y="199"/>
                  <a:pt x="442" y="201"/>
                </a:cubicBezTo>
                <a:cubicBezTo>
                  <a:pt x="445" y="203"/>
                  <a:pt x="451" y="205"/>
                  <a:pt x="456" y="202"/>
                </a:cubicBezTo>
                <a:cubicBezTo>
                  <a:pt x="459" y="200"/>
                  <a:pt x="462" y="195"/>
                  <a:pt x="463" y="188"/>
                </a:cubicBezTo>
                <a:cubicBezTo>
                  <a:pt x="463" y="188"/>
                  <a:pt x="463" y="188"/>
                  <a:pt x="463" y="188"/>
                </a:cubicBezTo>
                <a:cubicBezTo>
                  <a:pt x="463" y="188"/>
                  <a:pt x="463" y="186"/>
                  <a:pt x="463" y="184"/>
                </a:cubicBezTo>
                <a:cubicBezTo>
                  <a:pt x="463" y="34"/>
                  <a:pt x="463" y="34"/>
                  <a:pt x="463" y="34"/>
                </a:cubicBezTo>
                <a:cubicBezTo>
                  <a:pt x="463" y="25"/>
                  <a:pt x="463" y="25"/>
                  <a:pt x="463" y="25"/>
                </a:cubicBezTo>
                <a:cubicBezTo>
                  <a:pt x="463" y="0"/>
                  <a:pt x="463" y="0"/>
                  <a:pt x="463" y="0"/>
                </a:cubicBezTo>
                <a:cubicBezTo>
                  <a:pt x="302" y="0"/>
                  <a:pt x="302" y="0"/>
                  <a:pt x="302" y="0"/>
                </a:cubicBezTo>
                <a:cubicBezTo>
                  <a:pt x="298" y="0"/>
                  <a:pt x="298" y="0"/>
                  <a:pt x="298" y="0"/>
                </a:cubicBezTo>
                <a:cubicBezTo>
                  <a:pt x="294" y="0"/>
                  <a:pt x="283" y="2"/>
                  <a:pt x="283" y="13"/>
                </a:cubicBezTo>
                <a:cubicBezTo>
                  <a:pt x="283" y="16"/>
                  <a:pt x="283" y="19"/>
                  <a:pt x="285" y="22"/>
                </a:cubicBezTo>
                <a:cubicBezTo>
                  <a:pt x="286" y="26"/>
                  <a:pt x="301" y="57"/>
                  <a:pt x="301" y="75"/>
                </a:cubicBezTo>
                <a:cubicBezTo>
                  <a:pt x="301" y="112"/>
                  <a:pt x="270" y="138"/>
                  <a:pt x="232" y="138"/>
                </a:cubicBezTo>
                <a:cubicBezTo>
                  <a:pt x="194" y="138"/>
                  <a:pt x="163" y="112"/>
                  <a:pt x="163" y="75"/>
                </a:cubicBezTo>
                <a:cubicBezTo>
                  <a:pt x="163" y="57"/>
                  <a:pt x="177" y="26"/>
                  <a:pt x="179" y="22"/>
                </a:cubicBezTo>
                <a:cubicBezTo>
                  <a:pt x="181" y="19"/>
                  <a:pt x="181" y="16"/>
                  <a:pt x="181" y="13"/>
                </a:cubicBezTo>
                <a:cubicBezTo>
                  <a:pt x="181" y="3"/>
                  <a:pt x="171" y="0"/>
                  <a:pt x="166" y="0"/>
                </a:cubicBezTo>
                <a:cubicBezTo>
                  <a:pt x="165" y="0"/>
                  <a:pt x="164" y="0"/>
                  <a:pt x="162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502"/>
                  <a:pt x="0" y="502"/>
                  <a:pt x="0" y="502"/>
                </a:cubicBezTo>
                <a:cubicBezTo>
                  <a:pt x="36" y="502"/>
                  <a:pt x="165" y="502"/>
                  <a:pt x="165" y="502"/>
                </a:cubicBezTo>
                <a:cubicBezTo>
                  <a:pt x="165" y="502"/>
                  <a:pt x="165" y="502"/>
                  <a:pt x="165" y="502"/>
                </a:cubicBezTo>
                <a:cubicBezTo>
                  <a:pt x="166" y="502"/>
                  <a:pt x="166" y="502"/>
                  <a:pt x="166" y="502"/>
                </a:cubicBezTo>
                <a:cubicBezTo>
                  <a:pt x="171" y="501"/>
                  <a:pt x="181" y="499"/>
                  <a:pt x="181" y="488"/>
                </a:cubicBezTo>
                <a:cubicBezTo>
                  <a:pt x="181" y="486"/>
                  <a:pt x="181" y="482"/>
                  <a:pt x="179" y="479"/>
                </a:cubicBezTo>
                <a:cubicBezTo>
                  <a:pt x="177" y="476"/>
                  <a:pt x="163" y="444"/>
                  <a:pt x="163" y="426"/>
                </a:cubicBezTo>
                <a:cubicBezTo>
                  <a:pt x="163" y="390"/>
                  <a:pt x="194" y="364"/>
                  <a:pt x="232" y="364"/>
                </a:cubicBezTo>
                <a:cubicBezTo>
                  <a:pt x="270" y="364"/>
                  <a:pt x="301" y="390"/>
                  <a:pt x="301" y="426"/>
                </a:cubicBezTo>
                <a:cubicBezTo>
                  <a:pt x="301" y="444"/>
                  <a:pt x="287" y="476"/>
                  <a:pt x="285" y="479"/>
                </a:cubicBezTo>
                <a:cubicBezTo>
                  <a:pt x="283" y="482"/>
                  <a:pt x="283" y="486"/>
                  <a:pt x="283" y="488"/>
                </a:cubicBezTo>
                <a:cubicBezTo>
                  <a:pt x="283" y="500"/>
                  <a:pt x="295" y="501"/>
                  <a:pt x="299" y="502"/>
                </a:cubicBezTo>
                <a:cubicBezTo>
                  <a:pt x="299" y="502"/>
                  <a:pt x="299" y="502"/>
                  <a:pt x="299" y="502"/>
                </a:cubicBezTo>
                <a:cubicBezTo>
                  <a:pt x="302" y="502"/>
                  <a:pt x="302" y="502"/>
                  <a:pt x="302" y="502"/>
                </a:cubicBezTo>
                <a:cubicBezTo>
                  <a:pt x="463" y="502"/>
                  <a:pt x="463" y="502"/>
                  <a:pt x="463" y="502"/>
                </a:cubicBezTo>
                <a:lnTo>
                  <a:pt x="463" y="332"/>
                </a:lnTo>
                <a:close/>
              </a:path>
            </a:pathLst>
          </a:custGeom>
          <a:solidFill>
            <a:schemeClr val="accent2"/>
          </a:solidFill>
          <a:ln>
            <a:noFill/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8" name="TextBox 47">
            <a:extLst>
              <a:ext uri="{FF2B5EF4-FFF2-40B4-BE49-F238E27FC236}">
                <a16:creationId xmlns:a16="http://schemas.microsoft.com/office/drawing/2014/main" id="{605A64FB-3AB1-48D8-A8E6-25CBDD0910DE}"/>
              </a:ext>
            </a:extLst>
          </p:cNvPr>
          <p:cNvSpPr txBox="1"/>
          <p:nvPr/>
        </p:nvSpPr>
        <p:spPr>
          <a:xfrm>
            <a:off x="6245029" y="2100037"/>
            <a:ext cx="530767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For every 6 emails received, we get 3 Phone calls. Suitable for all categories business and personal presentation</a:t>
            </a:r>
            <a:r>
              <a:rPr lang="id-ID" sz="1200" b="1" dirty="0"/>
              <a:t>, </a:t>
            </a: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49" name="TextBox 48">
            <a:extLst>
              <a:ext uri="{FF2B5EF4-FFF2-40B4-BE49-F238E27FC236}">
                <a16:creationId xmlns:a16="http://schemas.microsoft.com/office/drawing/2014/main" id="{A6EE45A5-7991-434B-AE85-15C394E5BADC}"/>
              </a:ext>
            </a:extLst>
          </p:cNvPr>
          <p:cNvSpPr txBox="1"/>
          <p:nvPr/>
        </p:nvSpPr>
        <p:spPr>
          <a:xfrm>
            <a:off x="6245029" y="1776166"/>
            <a:ext cx="2433680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2000" b="1" dirty="0">
                <a:latin typeface="+mj-lt"/>
              </a:rPr>
              <a:t>PUZZLE DIAGRAM</a:t>
            </a:r>
            <a:endParaRPr lang="id-ID" sz="2000" b="1" dirty="0">
              <a:latin typeface="+mj-lt"/>
            </a:endParaRPr>
          </a:p>
        </p:txBody>
      </p:sp>
      <p:sp>
        <p:nvSpPr>
          <p:cNvPr id="50" name="TextBox 49">
            <a:extLst>
              <a:ext uri="{FF2B5EF4-FFF2-40B4-BE49-F238E27FC236}">
                <a16:creationId xmlns:a16="http://schemas.microsoft.com/office/drawing/2014/main" id="{E363EAA9-8D77-46E8-A496-A25387097187}"/>
              </a:ext>
            </a:extLst>
          </p:cNvPr>
          <p:cNvSpPr txBox="1"/>
          <p:nvPr/>
        </p:nvSpPr>
        <p:spPr>
          <a:xfrm>
            <a:off x="6245029" y="3241172"/>
            <a:ext cx="1144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9EBF9A83-4A9C-42F6-8336-1AE801CB72AB}"/>
              </a:ext>
            </a:extLst>
          </p:cNvPr>
          <p:cNvSpPr txBox="1"/>
          <p:nvPr/>
        </p:nvSpPr>
        <p:spPr>
          <a:xfrm>
            <a:off x="6245028" y="3987945"/>
            <a:ext cx="1144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0815B055-8364-4A05-B41D-764D8A945FB1}"/>
              </a:ext>
            </a:extLst>
          </p:cNvPr>
          <p:cNvSpPr txBox="1"/>
          <p:nvPr/>
        </p:nvSpPr>
        <p:spPr>
          <a:xfrm>
            <a:off x="6245029" y="4718299"/>
            <a:ext cx="1144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B8AFE744-7A51-43DE-9746-889A66402187}"/>
              </a:ext>
            </a:extLst>
          </p:cNvPr>
          <p:cNvSpPr txBox="1"/>
          <p:nvPr/>
        </p:nvSpPr>
        <p:spPr>
          <a:xfrm>
            <a:off x="6245028" y="5457452"/>
            <a:ext cx="1144865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sz="1400" b="1" dirty="0">
                <a:latin typeface="+mj-lt"/>
              </a:rPr>
              <a:t>Description</a:t>
            </a:r>
            <a:endParaRPr lang="id-ID" sz="1400" b="1" dirty="0">
              <a:latin typeface="+mj-lt"/>
            </a:endParaRPr>
          </a:p>
        </p:txBody>
      </p:sp>
      <p:sp>
        <p:nvSpPr>
          <p:cNvPr id="54" name="Rectangle 53">
            <a:extLst>
              <a:ext uri="{FF2B5EF4-FFF2-40B4-BE49-F238E27FC236}">
                <a16:creationId xmlns:a16="http://schemas.microsoft.com/office/drawing/2014/main" id="{27FB9137-F9B4-4E8C-A8F5-47F73C2A9BBD}"/>
              </a:ext>
            </a:extLst>
          </p:cNvPr>
          <p:cNvSpPr/>
          <p:nvPr/>
        </p:nvSpPr>
        <p:spPr>
          <a:xfrm>
            <a:off x="6351096" y="3541715"/>
            <a:ext cx="3985259" cy="37765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5" name="Rectangle 54">
            <a:extLst>
              <a:ext uri="{FF2B5EF4-FFF2-40B4-BE49-F238E27FC236}">
                <a16:creationId xmlns:a16="http://schemas.microsoft.com/office/drawing/2014/main" id="{E0ABAB5F-3132-49EF-941D-0A031877B17D}"/>
              </a:ext>
            </a:extLst>
          </p:cNvPr>
          <p:cNvSpPr/>
          <p:nvPr/>
        </p:nvSpPr>
        <p:spPr>
          <a:xfrm>
            <a:off x="6351097" y="4277900"/>
            <a:ext cx="3429000" cy="377650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6" name="Rectangle 55">
            <a:extLst>
              <a:ext uri="{FF2B5EF4-FFF2-40B4-BE49-F238E27FC236}">
                <a16:creationId xmlns:a16="http://schemas.microsoft.com/office/drawing/2014/main" id="{EA5500C7-055F-456E-88C3-1ED66ED5E11B}"/>
              </a:ext>
            </a:extLst>
          </p:cNvPr>
          <p:cNvSpPr/>
          <p:nvPr/>
        </p:nvSpPr>
        <p:spPr>
          <a:xfrm>
            <a:off x="6351097" y="5014415"/>
            <a:ext cx="2484120" cy="377650"/>
          </a:xfrm>
          <a:prstGeom prst="rect">
            <a:avLst/>
          </a:prstGeom>
          <a:solidFill>
            <a:schemeClr val="accent3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7" name="Rectangle 56">
            <a:extLst>
              <a:ext uri="{FF2B5EF4-FFF2-40B4-BE49-F238E27FC236}">
                <a16:creationId xmlns:a16="http://schemas.microsoft.com/office/drawing/2014/main" id="{1F7E0114-C66D-4BC4-B548-F35CC39BF826}"/>
              </a:ext>
            </a:extLst>
          </p:cNvPr>
          <p:cNvSpPr/>
          <p:nvPr/>
        </p:nvSpPr>
        <p:spPr>
          <a:xfrm>
            <a:off x="6351097" y="5761143"/>
            <a:ext cx="1600200" cy="377650"/>
          </a:xfrm>
          <a:prstGeom prst="rect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8" name="TextBox 57">
            <a:extLst>
              <a:ext uri="{FF2B5EF4-FFF2-40B4-BE49-F238E27FC236}">
                <a16:creationId xmlns:a16="http://schemas.microsoft.com/office/drawing/2014/main" id="{61A2FD2B-DAA4-404E-8B11-01EA5A911E93}"/>
              </a:ext>
            </a:extLst>
          </p:cNvPr>
          <p:cNvSpPr txBox="1"/>
          <p:nvPr/>
        </p:nvSpPr>
        <p:spPr>
          <a:xfrm>
            <a:off x="10336357" y="3509807"/>
            <a:ext cx="1216349" cy="31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29.57%</a:t>
            </a:r>
          </a:p>
        </p:txBody>
      </p:sp>
      <p:sp>
        <p:nvSpPr>
          <p:cNvPr id="59" name="TextBox 3">
            <a:extLst>
              <a:ext uri="{FF2B5EF4-FFF2-40B4-BE49-F238E27FC236}">
                <a16:creationId xmlns:a16="http://schemas.microsoft.com/office/drawing/2014/main" id="{7CF40610-2297-401D-9B1C-C1C4F9B5E06B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10336357" y="3734152"/>
            <a:ext cx="1216350" cy="21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1749" tIns="30875" rIns="61749" bIns="30875">
            <a:spAutoFit/>
          </a:bodyPr>
          <a:lstStyle/>
          <a:p>
            <a:pPr eaLnBrk="1" hangingPunct="1"/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  <a:cs typeface="Arial" charset="0"/>
              </a:rPr>
              <a:t>Put your description</a:t>
            </a:r>
          </a:p>
        </p:txBody>
      </p:sp>
      <p:sp>
        <p:nvSpPr>
          <p:cNvPr id="60" name="TextBox 59">
            <a:extLst>
              <a:ext uri="{FF2B5EF4-FFF2-40B4-BE49-F238E27FC236}">
                <a16:creationId xmlns:a16="http://schemas.microsoft.com/office/drawing/2014/main" id="{B03DCC24-9D84-467A-A414-7F49B44E210E}"/>
              </a:ext>
            </a:extLst>
          </p:cNvPr>
          <p:cNvSpPr txBox="1"/>
          <p:nvPr/>
        </p:nvSpPr>
        <p:spPr>
          <a:xfrm>
            <a:off x="8835217" y="4972396"/>
            <a:ext cx="1038795" cy="31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17.09%</a:t>
            </a:r>
          </a:p>
        </p:txBody>
      </p:sp>
      <p:sp>
        <p:nvSpPr>
          <p:cNvPr id="61" name="TextBox 3">
            <a:extLst>
              <a:ext uri="{FF2B5EF4-FFF2-40B4-BE49-F238E27FC236}">
                <a16:creationId xmlns:a16="http://schemas.microsoft.com/office/drawing/2014/main" id="{8C29296F-4C51-45BE-A9DB-A45BC16F8746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8835217" y="5196741"/>
            <a:ext cx="1216350" cy="21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1749" tIns="30875" rIns="61749" bIns="30875">
            <a:spAutoFit/>
          </a:bodyPr>
          <a:lstStyle/>
          <a:p>
            <a:pPr eaLnBrk="1" hangingPunct="1"/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  <a:cs typeface="Arial" charset="0"/>
              </a:rPr>
              <a:t>Put your description</a:t>
            </a:r>
          </a:p>
        </p:txBody>
      </p:sp>
      <p:sp>
        <p:nvSpPr>
          <p:cNvPr id="62" name="TextBox 61">
            <a:extLst>
              <a:ext uri="{FF2B5EF4-FFF2-40B4-BE49-F238E27FC236}">
                <a16:creationId xmlns:a16="http://schemas.microsoft.com/office/drawing/2014/main" id="{F0E79F7E-441A-4240-86AB-B032C5A8009E}"/>
              </a:ext>
            </a:extLst>
          </p:cNvPr>
          <p:cNvSpPr txBox="1"/>
          <p:nvPr/>
        </p:nvSpPr>
        <p:spPr>
          <a:xfrm>
            <a:off x="7958919" y="5745903"/>
            <a:ext cx="1100008" cy="31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11.28%</a:t>
            </a:r>
          </a:p>
        </p:txBody>
      </p:sp>
      <p:sp>
        <p:nvSpPr>
          <p:cNvPr id="63" name="TextBox 3">
            <a:extLst>
              <a:ext uri="{FF2B5EF4-FFF2-40B4-BE49-F238E27FC236}">
                <a16:creationId xmlns:a16="http://schemas.microsoft.com/office/drawing/2014/main" id="{310E15D0-93B6-49BB-A405-8A650660728D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7958918" y="5970248"/>
            <a:ext cx="1216350" cy="21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1749" tIns="30875" rIns="61749" bIns="30875">
            <a:spAutoFit/>
          </a:bodyPr>
          <a:lstStyle/>
          <a:p>
            <a:pPr eaLnBrk="1" hangingPunct="1"/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  <a:cs typeface="Arial" charset="0"/>
              </a:rPr>
              <a:t>Put your description</a:t>
            </a:r>
          </a:p>
        </p:txBody>
      </p:sp>
      <p:sp>
        <p:nvSpPr>
          <p:cNvPr id="64" name="TextBox 63">
            <a:extLst>
              <a:ext uri="{FF2B5EF4-FFF2-40B4-BE49-F238E27FC236}">
                <a16:creationId xmlns:a16="http://schemas.microsoft.com/office/drawing/2014/main" id="{3C873BDC-2629-441D-AED2-743151FF4047}"/>
              </a:ext>
            </a:extLst>
          </p:cNvPr>
          <p:cNvSpPr txBox="1"/>
          <p:nvPr/>
        </p:nvSpPr>
        <p:spPr>
          <a:xfrm>
            <a:off x="9778277" y="4243739"/>
            <a:ext cx="1088978" cy="311496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>
              <a:lnSpc>
                <a:spcPct val="89000"/>
              </a:lnSpc>
            </a:pPr>
            <a:r>
              <a:rPr lang="en-US" sz="1600" b="1" dirty="0">
                <a:latin typeface="+mj-lt"/>
                <a:ea typeface="Open Sans" panose="020B0606030504020204" pitchFamily="34" charset="0"/>
                <a:cs typeface="Open Sans" panose="020B0606030504020204" pitchFamily="34" charset="0"/>
              </a:rPr>
              <a:t>23.13%</a:t>
            </a:r>
          </a:p>
        </p:txBody>
      </p:sp>
      <p:sp>
        <p:nvSpPr>
          <p:cNvPr id="65" name="TextBox 3">
            <a:extLst>
              <a:ext uri="{FF2B5EF4-FFF2-40B4-BE49-F238E27FC236}">
                <a16:creationId xmlns:a16="http://schemas.microsoft.com/office/drawing/2014/main" id="{E38EDEB8-14F2-4D96-ACC0-B90E041B94CA}"/>
              </a:ext>
            </a:extLst>
          </p:cNvPr>
          <p:cNvSpPr txBox="1">
            <a:spLocks noChangeArrowheads="1"/>
          </p:cNvSpPr>
          <p:nvPr/>
        </p:nvSpPr>
        <p:spPr bwMode="auto">
          <a:xfrm>
            <a:off x="9778276" y="4468084"/>
            <a:ext cx="1216350" cy="2162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wrap="none" lIns="61749" tIns="30875" rIns="61749" bIns="30875">
            <a:spAutoFit/>
          </a:bodyPr>
          <a:lstStyle/>
          <a:p>
            <a:pPr eaLnBrk="1" hangingPunct="1"/>
            <a:r>
              <a:rPr lang="en-US" sz="1000" dirty="0">
                <a:solidFill>
                  <a:schemeClr val="tx1">
                    <a:lumMod val="60000"/>
                    <a:lumOff val="40000"/>
                  </a:schemeClr>
                </a:solidFill>
                <a:cs typeface="Arial" charset="0"/>
              </a:rPr>
              <a:t>Put your description</a:t>
            </a:r>
          </a:p>
        </p:txBody>
      </p:sp>
    </p:spTree>
    <p:extLst>
      <p:ext uri="{BB962C8B-B14F-4D97-AF65-F5344CB8AC3E}">
        <p14:creationId xmlns:p14="http://schemas.microsoft.com/office/powerpoint/2010/main" val="1305183717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5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5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6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6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2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52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3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5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56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5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58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59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1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63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64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66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67" dur="500" fill="hold"/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68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0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1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2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4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5" dur="500" fill="hold"/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  <p:par>
                                    <p:cTn id="76" presetID="2" presetClass="entr" presetSubtype="2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9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0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81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5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5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94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6" dur="500"/>
                                            <p:tgtEl>
                                              <p:spTgt spid="5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7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2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105" dur="500"/>
                                            <p:tgtEl>
                                              <p:spTgt spid="6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6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107" presetID="12" presetClass="entr" presetSubtype="4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09" dur="500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0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1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3" dur="500"/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4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17" dur="500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18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9" presetID="12" presetClass="entr" presetSubtype="4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121" dur="500"/>
                                            <p:tgtEl>
                                              <p:spTgt spid="63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+#ppt_h*1.12500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wipe(up)">
                                          <p:cBhvr>
                                            <p:cTn id="122" dur="500"/>
                                            <p:tgtEl>
                                              <p:spTgt spid="6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48" grpId="0"/>
          <p:bldP spid="49" grpId="0"/>
          <p:bldP spid="50" grpId="0"/>
          <p:bldP spid="51" grpId="0"/>
          <p:bldP spid="52" grpId="0"/>
          <p:bldP spid="53" grpId="0"/>
          <p:bldP spid="54" grpId="0" animBg="1"/>
          <p:bldP spid="55" grpId="0" animBg="1"/>
          <p:bldP spid="56" grpId="0" animBg="1"/>
          <p:bldP spid="57" grpId="0" animBg="1"/>
          <p:bldP spid="58" grpId="0"/>
          <p:bldP spid="59" grpId="0"/>
          <p:bldP spid="60" grpId="0"/>
          <p:bldP spid="61" grpId="0"/>
          <p:bldP spid="62" grpId="0"/>
          <p:bldP spid="63" grpId="0"/>
          <p:bldP spid="64" grpId="0"/>
          <p:bldP spid="65" grpId="0"/>
        </p:bldLst>
      </p:timing>
    </mc:Fallback>
  </mc:AlternateContent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5C7AC30-2F09-41D4-9856-52FF4A4F3AF8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MIND PUZZLE</a:t>
            </a:r>
          </a:p>
        </p:txBody>
      </p:sp>
      <p:sp>
        <p:nvSpPr>
          <p:cNvPr id="7" name="Freeform 5">
            <a:extLst>
              <a:ext uri="{FF2B5EF4-FFF2-40B4-BE49-F238E27FC236}">
                <a16:creationId xmlns:a16="http://schemas.microsoft.com/office/drawing/2014/main" id="{3470A7A4-3942-4228-BF69-5A7624AD8B25}"/>
              </a:ext>
            </a:extLst>
          </p:cNvPr>
          <p:cNvSpPr>
            <a:spLocks/>
          </p:cNvSpPr>
          <p:nvPr/>
        </p:nvSpPr>
        <p:spPr bwMode="auto">
          <a:xfrm>
            <a:off x="7778751" y="1736725"/>
            <a:ext cx="804863" cy="804863"/>
          </a:xfrm>
          <a:custGeom>
            <a:avLst/>
            <a:gdLst>
              <a:gd name="T0" fmla="*/ 310 w 310"/>
              <a:gd name="T1" fmla="*/ 181 h 310"/>
              <a:gd name="T2" fmla="*/ 258 w 310"/>
              <a:gd name="T3" fmla="*/ 128 h 310"/>
              <a:gd name="T4" fmla="*/ 258 w 310"/>
              <a:gd name="T5" fmla="*/ 52 h 310"/>
              <a:gd name="T6" fmla="*/ 181 w 310"/>
              <a:gd name="T7" fmla="*/ 52 h 310"/>
              <a:gd name="T8" fmla="*/ 128 w 310"/>
              <a:gd name="T9" fmla="*/ 0 h 310"/>
              <a:gd name="T10" fmla="*/ 75 w 310"/>
              <a:gd name="T11" fmla="*/ 52 h 310"/>
              <a:gd name="T12" fmla="*/ 0 w 310"/>
              <a:gd name="T13" fmla="*/ 52 h 310"/>
              <a:gd name="T14" fmla="*/ 0 w 310"/>
              <a:gd name="T15" fmla="*/ 128 h 310"/>
              <a:gd name="T16" fmla="*/ 52 w 310"/>
              <a:gd name="T17" fmla="*/ 181 h 310"/>
              <a:gd name="T18" fmla="*/ 0 w 310"/>
              <a:gd name="T19" fmla="*/ 234 h 310"/>
              <a:gd name="T20" fmla="*/ 0 w 310"/>
              <a:gd name="T21" fmla="*/ 310 h 310"/>
              <a:gd name="T22" fmla="*/ 75 w 310"/>
              <a:gd name="T23" fmla="*/ 310 h 310"/>
              <a:gd name="T24" fmla="*/ 128 w 310"/>
              <a:gd name="T25" fmla="*/ 257 h 310"/>
              <a:gd name="T26" fmla="*/ 181 w 310"/>
              <a:gd name="T27" fmla="*/ 310 h 310"/>
              <a:gd name="T28" fmla="*/ 258 w 310"/>
              <a:gd name="T29" fmla="*/ 310 h 310"/>
              <a:gd name="T30" fmla="*/ 258 w 310"/>
              <a:gd name="T31" fmla="*/ 234 h 310"/>
              <a:gd name="T32" fmla="*/ 310 w 310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0" h="310">
                <a:moveTo>
                  <a:pt x="310" y="181"/>
                </a:moveTo>
                <a:cubicBezTo>
                  <a:pt x="310" y="152"/>
                  <a:pt x="287" y="129"/>
                  <a:pt x="258" y="128"/>
                </a:cubicBezTo>
                <a:cubicBezTo>
                  <a:pt x="258" y="52"/>
                  <a:pt x="258" y="52"/>
                  <a:pt x="258" y="52"/>
                </a:cubicBezTo>
                <a:cubicBezTo>
                  <a:pt x="181" y="52"/>
                  <a:pt x="181" y="52"/>
                  <a:pt x="181" y="52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28"/>
                  <a:pt x="0" y="128"/>
                  <a:pt x="0" y="128"/>
                </a:cubicBezTo>
                <a:cubicBezTo>
                  <a:pt x="29" y="129"/>
                  <a:pt x="52" y="152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7"/>
                  <a:pt x="128" y="257"/>
                </a:cubicBezTo>
                <a:cubicBezTo>
                  <a:pt x="157" y="257"/>
                  <a:pt x="181" y="281"/>
                  <a:pt x="181" y="310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87" y="234"/>
                  <a:pt x="310" y="210"/>
                  <a:pt x="310" y="181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8" name="Freeform 6">
            <a:extLst>
              <a:ext uri="{FF2B5EF4-FFF2-40B4-BE49-F238E27FC236}">
                <a16:creationId xmlns:a16="http://schemas.microsoft.com/office/drawing/2014/main" id="{4A2F927B-D73B-4FA0-9AA7-B335F7A190CE}"/>
              </a:ext>
            </a:extLst>
          </p:cNvPr>
          <p:cNvSpPr>
            <a:spLocks/>
          </p:cNvSpPr>
          <p:nvPr/>
        </p:nvSpPr>
        <p:spPr bwMode="auto">
          <a:xfrm>
            <a:off x="8448676" y="1736725"/>
            <a:ext cx="803275" cy="804863"/>
          </a:xfrm>
          <a:custGeom>
            <a:avLst/>
            <a:gdLst>
              <a:gd name="T0" fmla="*/ 309 w 309"/>
              <a:gd name="T1" fmla="*/ 181 h 310"/>
              <a:gd name="T2" fmla="*/ 258 w 309"/>
              <a:gd name="T3" fmla="*/ 128 h 310"/>
              <a:gd name="T4" fmla="*/ 258 w 309"/>
              <a:gd name="T5" fmla="*/ 52 h 310"/>
              <a:gd name="T6" fmla="*/ 181 w 309"/>
              <a:gd name="T7" fmla="*/ 52 h 310"/>
              <a:gd name="T8" fmla="*/ 128 w 309"/>
              <a:gd name="T9" fmla="*/ 0 h 310"/>
              <a:gd name="T10" fmla="*/ 75 w 309"/>
              <a:gd name="T11" fmla="*/ 52 h 310"/>
              <a:gd name="T12" fmla="*/ 0 w 309"/>
              <a:gd name="T13" fmla="*/ 52 h 310"/>
              <a:gd name="T14" fmla="*/ 0 w 309"/>
              <a:gd name="T15" fmla="*/ 128 h 310"/>
              <a:gd name="T16" fmla="*/ 52 w 309"/>
              <a:gd name="T17" fmla="*/ 181 h 310"/>
              <a:gd name="T18" fmla="*/ 0 w 309"/>
              <a:gd name="T19" fmla="*/ 234 h 310"/>
              <a:gd name="T20" fmla="*/ 0 w 309"/>
              <a:gd name="T21" fmla="*/ 310 h 310"/>
              <a:gd name="T22" fmla="*/ 75 w 309"/>
              <a:gd name="T23" fmla="*/ 310 h 310"/>
              <a:gd name="T24" fmla="*/ 128 w 309"/>
              <a:gd name="T25" fmla="*/ 257 h 310"/>
              <a:gd name="T26" fmla="*/ 181 w 309"/>
              <a:gd name="T27" fmla="*/ 310 h 310"/>
              <a:gd name="T28" fmla="*/ 258 w 309"/>
              <a:gd name="T29" fmla="*/ 310 h 310"/>
              <a:gd name="T30" fmla="*/ 258 w 309"/>
              <a:gd name="T31" fmla="*/ 234 h 310"/>
              <a:gd name="T32" fmla="*/ 309 w 309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0">
                <a:moveTo>
                  <a:pt x="309" y="181"/>
                </a:moveTo>
                <a:cubicBezTo>
                  <a:pt x="309" y="152"/>
                  <a:pt x="286" y="129"/>
                  <a:pt x="258" y="128"/>
                </a:cubicBezTo>
                <a:cubicBezTo>
                  <a:pt x="258" y="52"/>
                  <a:pt x="258" y="52"/>
                  <a:pt x="258" y="52"/>
                </a:cubicBezTo>
                <a:cubicBezTo>
                  <a:pt x="181" y="52"/>
                  <a:pt x="181" y="52"/>
                  <a:pt x="181" y="52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28"/>
                  <a:pt x="0" y="128"/>
                  <a:pt x="0" y="128"/>
                </a:cubicBezTo>
                <a:cubicBezTo>
                  <a:pt x="29" y="129"/>
                  <a:pt x="52" y="152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7"/>
                  <a:pt x="128" y="257"/>
                </a:cubicBezTo>
                <a:cubicBezTo>
                  <a:pt x="157" y="257"/>
                  <a:pt x="181" y="281"/>
                  <a:pt x="181" y="310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86" y="234"/>
                  <a:pt x="309" y="210"/>
                  <a:pt x="309" y="181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9" name="Freeform 7">
            <a:extLst>
              <a:ext uri="{FF2B5EF4-FFF2-40B4-BE49-F238E27FC236}">
                <a16:creationId xmlns:a16="http://schemas.microsoft.com/office/drawing/2014/main" id="{B426C614-8756-422F-B7FA-FE88470F24AF}"/>
              </a:ext>
            </a:extLst>
          </p:cNvPr>
          <p:cNvSpPr>
            <a:spLocks/>
          </p:cNvSpPr>
          <p:nvPr/>
        </p:nvSpPr>
        <p:spPr bwMode="auto">
          <a:xfrm>
            <a:off x="9118601" y="1736725"/>
            <a:ext cx="803275" cy="804863"/>
          </a:xfrm>
          <a:custGeom>
            <a:avLst/>
            <a:gdLst>
              <a:gd name="T0" fmla="*/ 309 w 309"/>
              <a:gd name="T1" fmla="*/ 181 h 310"/>
              <a:gd name="T2" fmla="*/ 257 w 309"/>
              <a:gd name="T3" fmla="*/ 128 h 310"/>
              <a:gd name="T4" fmla="*/ 257 w 309"/>
              <a:gd name="T5" fmla="*/ 52 h 310"/>
              <a:gd name="T6" fmla="*/ 180 w 309"/>
              <a:gd name="T7" fmla="*/ 52 h 310"/>
              <a:gd name="T8" fmla="*/ 127 w 309"/>
              <a:gd name="T9" fmla="*/ 0 h 310"/>
              <a:gd name="T10" fmla="*/ 75 w 309"/>
              <a:gd name="T11" fmla="*/ 52 h 310"/>
              <a:gd name="T12" fmla="*/ 0 w 309"/>
              <a:gd name="T13" fmla="*/ 52 h 310"/>
              <a:gd name="T14" fmla="*/ 0 w 309"/>
              <a:gd name="T15" fmla="*/ 128 h 310"/>
              <a:gd name="T16" fmla="*/ 51 w 309"/>
              <a:gd name="T17" fmla="*/ 181 h 310"/>
              <a:gd name="T18" fmla="*/ 0 w 309"/>
              <a:gd name="T19" fmla="*/ 234 h 310"/>
              <a:gd name="T20" fmla="*/ 0 w 309"/>
              <a:gd name="T21" fmla="*/ 310 h 310"/>
              <a:gd name="T22" fmla="*/ 75 w 309"/>
              <a:gd name="T23" fmla="*/ 310 h 310"/>
              <a:gd name="T24" fmla="*/ 127 w 309"/>
              <a:gd name="T25" fmla="*/ 257 h 310"/>
              <a:gd name="T26" fmla="*/ 180 w 309"/>
              <a:gd name="T27" fmla="*/ 310 h 310"/>
              <a:gd name="T28" fmla="*/ 257 w 309"/>
              <a:gd name="T29" fmla="*/ 310 h 310"/>
              <a:gd name="T30" fmla="*/ 257 w 309"/>
              <a:gd name="T31" fmla="*/ 234 h 310"/>
              <a:gd name="T32" fmla="*/ 309 w 309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0">
                <a:moveTo>
                  <a:pt x="309" y="181"/>
                </a:moveTo>
                <a:cubicBezTo>
                  <a:pt x="309" y="152"/>
                  <a:pt x="286" y="129"/>
                  <a:pt x="257" y="128"/>
                </a:cubicBezTo>
                <a:cubicBezTo>
                  <a:pt x="257" y="52"/>
                  <a:pt x="257" y="52"/>
                  <a:pt x="257" y="52"/>
                </a:cubicBezTo>
                <a:cubicBezTo>
                  <a:pt x="180" y="52"/>
                  <a:pt x="180" y="52"/>
                  <a:pt x="180" y="52"/>
                </a:cubicBezTo>
                <a:cubicBezTo>
                  <a:pt x="180" y="23"/>
                  <a:pt x="157" y="0"/>
                  <a:pt x="127" y="0"/>
                </a:cubicBezTo>
                <a:cubicBezTo>
                  <a:pt x="98" y="0"/>
                  <a:pt x="75" y="23"/>
                  <a:pt x="75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28"/>
                  <a:pt x="0" y="128"/>
                  <a:pt x="0" y="128"/>
                </a:cubicBezTo>
                <a:cubicBezTo>
                  <a:pt x="28" y="129"/>
                  <a:pt x="51" y="152"/>
                  <a:pt x="51" y="181"/>
                </a:cubicBezTo>
                <a:cubicBezTo>
                  <a:pt x="51" y="210"/>
                  <a:pt x="28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8" y="257"/>
                  <a:pt x="127" y="257"/>
                </a:cubicBezTo>
                <a:cubicBezTo>
                  <a:pt x="157" y="257"/>
                  <a:pt x="180" y="281"/>
                  <a:pt x="180" y="310"/>
                </a:cubicBezTo>
                <a:cubicBezTo>
                  <a:pt x="257" y="310"/>
                  <a:pt x="257" y="310"/>
                  <a:pt x="257" y="310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86" y="234"/>
                  <a:pt x="309" y="210"/>
                  <a:pt x="309" y="181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0" name="Freeform 8">
            <a:extLst>
              <a:ext uri="{FF2B5EF4-FFF2-40B4-BE49-F238E27FC236}">
                <a16:creationId xmlns:a16="http://schemas.microsoft.com/office/drawing/2014/main" id="{D436BFB5-42A6-407E-A45D-1F2A569255DF}"/>
              </a:ext>
            </a:extLst>
          </p:cNvPr>
          <p:cNvSpPr>
            <a:spLocks/>
          </p:cNvSpPr>
          <p:nvPr/>
        </p:nvSpPr>
        <p:spPr bwMode="auto">
          <a:xfrm>
            <a:off x="9786938" y="1736725"/>
            <a:ext cx="804863" cy="804863"/>
          </a:xfrm>
          <a:custGeom>
            <a:avLst/>
            <a:gdLst>
              <a:gd name="T0" fmla="*/ 310 w 310"/>
              <a:gd name="T1" fmla="*/ 181 h 310"/>
              <a:gd name="T2" fmla="*/ 258 w 310"/>
              <a:gd name="T3" fmla="*/ 128 h 310"/>
              <a:gd name="T4" fmla="*/ 258 w 310"/>
              <a:gd name="T5" fmla="*/ 52 h 310"/>
              <a:gd name="T6" fmla="*/ 181 w 310"/>
              <a:gd name="T7" fmla="*/ 52 h 310"/>
              <a:gd name="T8" fmla="*/ 128 w 310"/>
              <a:gd name="T9" fmla="*/ 0 h 310"/>
              <a:gd name="T10" fmla="*/ 75 w 310"/>
              <a:gd name="T11" fmla="*/ 52 h 310"/>
              <a:gd name="T12" fmla="*/ 0 w 310"/>
              <a:gd name="T13" fmla="*/ 52 h 310"/>
              <a:gd name="T14" fmla="*/ 0 w 310"/>
              <a:gd name="T15" fmla="*/ 128 h 310"/>
              <a:gd name="T16" fmla="*/ 52 w 310"/>
              <a:gd name="T17" fmla="*/ 181 h 310"/>
              <a:gd name="T18" fmla="*/ 0 w 310"/>
              <a:gd name="T19" fmla="*/ 234 h 310"/>
              <a:gd name="T20" fmla="*/ 0 w 310"/>
              <a:gd name="T21" fmla="*/ 310 h 310"/>
              <a:gd name="T22" fmla="*/ 75 w 310"/>
              <a:gd name="T23" fmla="*/ 310 h 310"/>
              <a:gd name="T24" fmla="*/ 128 w 310"/>
              <a:gd name="T25" fmla="*/ 257 h 310"/>
              <a:gd name="T26" fmla="*/ 181 w 310"/>
              <a:gd name="T27" fmla="*/ 310 h 310"/>
              <a:gd name="T28" fmla="*/ 258 w 310"/>
              <a:gd name="T29" fmla="*/ 310 h 310"/>
              <a:gd name="T30" fmla="*/ 258 w 310"/>
              <a:gd name="T31" fmla="*/ 234 h 310"/>
              <a:gd name="T32" fmla="*/ 310 w 310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0" h="310">
                <a:moveTo>
                  <a:pt x="310" y="181"/>
                </a:moveTo>
                <a:cubicBezTo>
                  <a:pt x="310" y="152"/>
                  <a:pt x="287" y="129"/>
                  <a:pt x="258" y="128"/>
                </a:cubicBezTo>
                <a:cubicBezTo>
                  <a:pt x="258" y="52"/>
                  <a:pt x="258" y="52"/>
                  <a:pt x="258" y="52"/>
                </a:cubicBezTo>
                <a:cubicBezTo>
                  <a:pt x="181" y="52"/>
                  <a:pt x="181" y="52"/>
                  <a:pt x="181" y="52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28"/>
                  <a:pt x="0" y="128"/>
                  <a:pt x="0" y="128"/>
                </a:cubicBezTo>
                <a:cubicBezTo>
                  <a:pt x="29" y="129"/>
                  <a:pt x="52" y="152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7"/>
                  <a:pt x="128" y="257"/>
                </a:cubicBezTo>
                <a:cubicBezTo>
                  <a:pt x="157" y="257"/>
                  <a:pt x="181" y="281"/>
                  <a:pt x="181" y="310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87" y="234"/>
                  <a:pt x="310" y="210"/>
                  <a:pt x="310" y="181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1" name="Freeform 9">
            <a:extLst>
              <a:ext uri="{FF2B5EF4-FFF2-40B4-BE49-F238E27FC236}">
                <a16:creationId xmlns:a16="http://schemas.microsoft.com/office/drawing/2014/main" id="{A3609EC5-8368-46A1-B436-B5C41AAAAEAF}"/>
              </a:ext>
            </a:extLst>
          </p:cNvPr>
          <p:cNvSpPr>
            <a:spLocks/>
          </p:cNvSpPr>
          <p:nvPr/>
        </p:nvSpPr>
        <p:spPr bwMode="auto">
          <a:xfrm>
            <a:off x="7778751" y="2403475"/>
            <a:ext cx="804863" cy="808038"/>
          </a:xfrm>
          <a:custGeom>
            <a:avLst/>
            <a:gdLst>
              <a:gd name="T0" fmla="*/ 310 w 310"/>
              <a:gd name="T1" fmla="*/ 182 h 311"/>
              <a:gd name="T2" fmla="*/ 258 w 310"/>
              <a:gd name="T3" fmla="*/ 129 h 311"/>
              <a:gd name="T4" fmla="*/ 258 w 310"/>
              <a:gd name="T5" fmla="*/ 53 h 311"/>
              <a:gd name="T6" fmla="*/ 181 w 310"/>
              <a:gd name="T7" fmla="*/ 53 h 311"/>
              <a:gd name="T8" fmla="*/ 128 w 310"/>
              <a:gd name="T9" fmla="*/ 0 h 311"/>
              <a:gd name="T10" fmla="*/ 75 w 310"/>
              <a:gd name="T11" fmla="*/ 53 h 311"/>
              <a:gd name="T12" fmla="*/ 0 w 310"/>
              <a:gd name="T13" fmla="*/ 53 h 311"/>
              <a:gd name="T14" fmla="*/ 0 w 310"/>
              <a:gd name="T15" fmla="*/ 129 h 311"/>
              <a:gd name="T16" fmla="*/ 52 w 310"/>
              <a:gd name="T17" fmla="*/ 182 h 311"/>
              <a:gd name="T18" fmla="*/ 0 w 310"/>
              <a:gd name="T19" fmla="*/ 235 h 311"/>
              <a:gd name="T20" fmla="*/ 0 w 310"/>
              <a:gd name="T21" fmla="*/ 311 h 311"/>
              <a:gd name="T22" fmla="*/ 75 w 310"/>
              <a:gd name="T23" fmla="*/ 311 h 311"/>
              <a:gd name="T24" fmla="*/ 128 w 310"/>
              <a:gd name="T25" fmla="*/ 258 h 311"/>
              <a:gd name="T26" fmla="*/ 181 w 310"/>
              <a:gd name="T27" fmla="*/ 311 h 311"/>
              <a:gd name="T28" fmla="*/ 258 w 310"/>
              <a:gd name="T29" fmla="*/ 311 h 311"/>
              <a:gd name="T30" fmla="*/ 258 w 310"/>
              <a:gd name="T31" fmla="*/ 235 h 311"/>
              <a:gd name="T32" fmla="*/ 310 w 310"/>
              <a:gd name="T33" fmla="*/ 18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0" h="311">
                <a:moveTo>
                  <a:pt x="310" y="182"/>
                </a:moveTo>
                <a:cubicBezTo>
                  <a:pt x="310" y="153"/>
                  <a:pt x="287" y="130"/>
                  <a:pt x="258" y="129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4"/>
                  <a:pt x="157" y="0"/>
                  <a:pt x="128" y="0"/>
                </a:cubicBezTo>
                <a:cubicBezTo>
                  <a:pt x="99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30"/>
                  <a:pt x="52" y="153"/>
                  <a:pt x="52" y="182"/>
                </a:cubicBezTo>
                <a:cubicBezTo>
                  <a:pt x="52" y="211"/>
                  <a:pt x="29" y="234"/>
                  <a:pt x="0" y="235"/>
                </a:cubicBezTo>
                <a:cubicBezTo>
                  <a:pt x="0" y="311"/>
                  <a:pt x="0" y="311"/>
                  <a:pt x="0" y="311"/>
                </a:cubicBezTo>
                <a:cubicBezTo>
                  <a:pt x="75" y="311"/>
                  <a:pt x="75" y="311"/>
                  <a:pt x="75" y="311"/>
                </a:cubicBezTo>
                <a:cubicBezTo>
                  <a:pt x="75" y="282"/>
                  <a:pt x="99" y="258"/>
                  <a:pt x="128" y="258"/>
                </a:cubicBezTo>
                <a:cubicBezTo>
                  <a:pt x="157" y="258"/>
                  <a:pt x="181" y="282"/>
                  <a:pt x="181" y="311"/>
                </a:cubicBezTo>
                <a:cubicBezTo>
                  <a:pt x="258" y="311"/>
                  <a:pt x="258" y="311"/>
                  <a:pt x="258" y="311"/>
                </a:cubicBezTo>
                <a:cubicBezTo>
                  <a:pt x="258" y="235"/>
                  <a:pt x="258" y="235"/>
                  <a:pt x="258" y="235"/>
                </a:cubicBezTo>
                <a:cubicBezTo>
                  <a:pt x="287" y="234"/>
                  <a:pt x="310" y="211"/>
                  <a:pt x="310" y="182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2" name="Freeform 10">
            <a:extLst>
              <a:ext uri="{FF2B5EF4-FFF2-40B4-BE49-F238E27FC236}">
                <a16:creationId xmlns:a16="http://schemas.microsoft.com/office/drawing/2014/main" id="{FEDC1011-3824-44F0-B754-2EFA323EED0B}"/>
              </a:ext>
            </a:extLst>
          </p:cNvPr>
          <p:cNvSpPr>
            <a:spLocks/>
          </p:cNvSpPr>
          <p:nvPr/>
        </p:nvSpPr>
        <p:spPr bwMode="auto">
          <a:xfrm>
            <a:off x="8448676" y="2403475"/>
            <a:ext cx="803275" cy="808038"/>
          </a:xfrm>
          <a:custGeom>
            <a:avLst/>
            <a:gdLst>
              <a:gd name="T0" fmla="*/ 309 w 309"/>
              <a:gd name="T1" fmla="*/ 182 h 311"/>
              <a:gd name="T2" fmla="*/ 258 w 309"/>
              <a:gd name="T3" fmla="*/ 129 h 311"/>
              <a:gd name="T4" fmla="*/ 258 w 309"/>
              <a:gd name="T5" fmla="*/ 53 h 311"/>
              <a:gd name="T6" fmla="*/ 181 w 309"/>
              <a:gd name="T7" fmla="*/ 53 h 311"/>
              <a:gd name="T8" fmla="*/ 128 w 309"/>
              <a:gd name="T9" fmla="*/ 0 h 311"/>
              <a:gd name="T10" fmla="*/ 75 w 309"/>
              <a:gd name="T11" fmla="*/ 53 h 311"/>
              <a:gd name="T12" fmla="*/ 0 w 309"/>
              <a:gd name="T13" fmla="*/ 53 h 311"/>
              <a:gd name="T14" fmla="*/ 0 w 309"/>
              <a:gd name="T15" fmla="*/ 129 h 311"/>
              <a:gd name="T16" fmla="*/ 52 w 309"/>
              <a:gd name="T17" fmla="*/ 182 h 311"/>
              <a:gd name="T18" fmla="*/ 0 w 309"/>
              <a:gd name="T19" fmla="*/ 235 h 311"/>
              <a:gd name="T20" fmla="*/ 0 w 309"/>
              <a:gd name="T21" fmla="*/ 311 h 311"/>
              <a:gd name="T22" fmla="*/ 75 w 309"/>
              <a:gd name="T23" fmla="*/ 311 h 311"/>
              <a:gd name="T24" fmla="*/ 128 w 309"/>
              <a:gd name="T25" fmla="*/ 258 h 311"/>
              <a:gd name="T26" fmla="*/ 181 w 309"/>
              <a:gd name="T27" fmla="*/ 311 h 311"/>
              <a:gd name="T28" fmla="*/ 258 w 309"/>
              <a:gd name="T29" fmla="*/ 311 h 311"/>
              <a:gd name="T30" fmla="*/ 258 w 309"/>
              <a:gd name="T31" fmla="*/ 235 h 311"/>
              <a:gd name="T32" fmla="*/ 309 w 309"/>
              <a:gd name="T33" fmla="*/ 18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1">
                <a:moveTo>
                  <a:pt x="309" y="182"/>
                </a:moveTo>
                <a:cubicBezTo>
                  <a:pt x="309" y="153"/>
                  <a:pt x="286" y="130"/>
                  <a:pt x="258" y="129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4"/>
                  <a:pt x="157" y="0"/>
                  <a:pt x="128" y="0"/>
                </a:cubicBezTo>
                <a:cubicBezTo>
                  <a:pt x="99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30"/>
                  <a:pt x="52" y="153"/>
                  <a:pt x="52" y="182"/>
                </a:cubicBezTo>
                <a:cubicBezTo>
                  <a:pt x="52" y="211"/>
                  <a:pt x="29" y="234"/>
                  <a:pt x="0" y="235"/>
                </a:cubicBezTo>
                <a:cubicBezTo>
                  <a:pt x="0" y="311"/>
                  <a:pt x="0" y="311"/>
                  <a:pt x="0" y="311"/>
                </a:cubicBezTo>
                <a:cubicBezTo>
                  <a:pt x="75" y="311"/>
                  <a:pt x="75" y="311"/>
                  <a:pt x="75" y="311"/>
                </a:cubicBezTo>
                <a:cubicBezTo>
                  <a:pt x="75" y="282"/>
                  <a:pt x="99" y="258"/>
                  <a:pt x="128" y="258"/>
                </a:cubicBezTo>
                <a:cubicBezTo>
                  <a:pt x="157" y="258"/>
                  <a:pt x="181" y="282"/>
                  <a:pt x="181" y="311"/>
                </a:cubicBezTo>
                <a:cubicBezTo>
                  <a:pt x="258" y="311"/>
                  <a:pt x="258" y="311"/>
                  <a:pt x="258" y="311"/>
                </a:cubicBezTo>
                <a:cubicBezTo>
                  <a:pt x="258" y="235"/>
                  <a:pt x="258" y="235"/>
                  <a:pt x="258" y="235"/>
                </a:cubicBezTo>
                <a:cubicBezTo>
                  <a:pt x="286" y="234"/>
                  <a:pt x="309" y="211"/>
                  <a:pt x="309" y="182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3" name="Freeform 11">
            <a:extLst>
              <a:ext uri="{FF2B5EF4-FFF2-40B4-BE49-F238E27FC236}">
                <a16:creationId xmlns:a16="http://schemas.microsoft.com/office/drawing/2014/main" id="{5C727725-3389-4201-8655-21E02CFD8DED}"/>
              </a:ext>
            </a:extLst>
          </p:cNvPr>
          <p:cNvSpPr>
            <a:spLocks/>
          </p:cNvSpPr>
          <p:nvPr/>
        </p:nvSpPr>
        <p:spPr bwMode="auto">
          <a:xfrm>
            <a:off x="9118601" y="2403475"/>
            <a:ext cx="803275" cy="808038"/>
          </a:xfrm>
          <a:custGeom>
            <a:avLst/>
            <a:gdLst>
              <a:gd name="T0" fmla="*/ 309 w 309"/>
              <a:gd name="T1" fmla="*/ 182 h 311"/>
              <a:gd name="T2" fmla="*/ 257 w 309"/>
              <a:gd name="T3" fmla="*/ 129 h 311"/>
              <a:gd name="T4" fmla="*/ 257 w 309"/>
              <a:gd name="T5" fmla="*/ 53 h 311"/>
              <a:gd name="T6" fmla="*/ 180 w 309"/>
              <a:gd name="T7" fmla="*/ 53 h 311"/>
              <a:gd name="T8" fmla="*/ 127 w 309"/>
              <a:gd name="T9" fmla="*/ 0 h 311"/>
              <a:gd name="T10" fmla="*/ 75 w 309"/>
              <a:gd name="T11" fmla="*/ 53 h 311"/>
              <a:gd name="T12" fmla="*/ 0 w 309"/>
              <a:gd name="T13" fmla="*/ 53 h 311"/>
              <a:gd name="T14" fmla="*/ 0 w 309"/>
              <a:gd name="T15" fmla="*/ 129 h 311"/>
              <a:gd name="T16" fmla="*/ 51 w 309"/>
              <a:gd name="T17" fmla="*/ 182 h 311"/>
              <a:gd name="T18" fmla="*/ 0 w 309"/>
              <a:gd name="T19" fmla="*/ 235 h 311"/>
              <a:gd name="T20" fmla="*/ 0 w 309"/>
              <a:gd name="T21" fmla="*/ 311 h 311"/>
              <a:gd name="T22" fmla="*/ 75 w 309"/>
              <a:gd name="T23" fmla="*/ 311 h 311"/>
              <a:gd name="T24" fmla="*/ 127 w 309"/>
              <a:gd name="T25" fmla="*/ 258 h 311"/>
              <a:gd name="T26" fmla="*/ 180 w 309"/>
              <a:gd name="T27" fmla="*/ 311 h 311"/>
              <a:gd name="T28" fmla="*/ 257 w 309"/>
              <a:gd name="T29" fmla="*/ 311 h 311"/>
              <a:gd name="T30" fmla="*/ 257 w 309"/>
              <a:gd name="T31" fmla="*/ 235 h 311"/>
              <a:gd name="T32" fmla="*/ 309 w 309"/>
              <a:gd name="T33" fmla="*/ 18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1">
                <a:moveTo>
                  <a:pt x="309" y="182"/>
                </a:moveTo>
                <a:cubicBezTo>
                  <a:pt x="309" y="153"/>
                  <a:pt x="286" y="130"/>
                  <a:pt x="257" y="129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180" y="53"/>
                  <a:pt x="180" y="53"/>
                  <a:pt x="180" y="53"/>
                </a:cubicBezTo>
                <a:cubicBezTo>
                  <a:pt x="180" y="24"/>
                  <a:pt x="157" y="0"/>
                  <a:pt x="127" y="0"/>
                </a:cubicBezTo>
                <a:cubicBezTo>
                  <a:pt x="98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8" y="130"/>
                  <a:pt x="51" y="153"/>
                  <a:pt x="51" y="182"/>
                </a:cubicBezTo>
                <a:cubicBezTo>
                  <a:pt x="51" y="211"/>
                  <a:pt x="28" y="234"/>
                  <a:pt x="0" y="235"/>
                </a:cubicBezTo>
                <a:cubicBezTo>
                  <a:pt x="0" y="311"/>
                  <a:pt x="0" y="311"/>
                  <a:pt x="0" y="311"/>
                </a:cubicBezTo>
                <a:cubicBezTo>
                  <a:pt x="75" y="311"/>
                  <a:pt x="75" y="311"/>
                  <a:pt x="75" y="311"/>
                </a:cubicBezTo>
                <a:cubicBezTo>
                  <a:pt x="75" y="282"/>
                  <a:pt x="98" y="258"/>
                  <a:pt x="127" y="258"/>
                </a:cubicBezTo>
                <a:cubicBezTo>
                  <a:pt x="157" y="258"/>
                  <a:pt x="180" y="282"/>
                  <a:pt x="180" y="311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7" y="235"/>
                  <a:pt x="257" y="235"/>
                  <a:pt x="257" y="235"/>
                </a:cubicBezTo>
                <a:cubicBezTo>
                  <a:pt x="286" y="234"/>
                  <a:pt x="309" y="211"/>
                  <a:pt x="309" y="182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4" name="Freeform 12">
            <a:extLst>
              <a:ext uri="{FF2B5EF4-FFF2-40B4-BE49-F238E27FC236}">
                <a16:creationId xmlns:a16="http://schemas.microsoft.com/office/drawing/2014/main" id="{3A114ABB-2FDF-411B-9A4D-B0C873B9BD1E}"/>
              </a:ext>
            </a:extLst>
          </p:cNvPr>
          <p:cNvSpPr>
            <a:spLocks/>
          </p:cNvSpPr>
          <p:nvPr/>
        </p:nvSpPr>
        <p:spPr bwMode="auto">
          <a:xfrm>
            <a:off x="9786938" y="2403475"/>
            <a:ext cx="804863" cy="808038"/>
          </a:xfrm>
          <a:custGeom>
            <a:avLst/>
            <a:gdLst>
              <a:gd name="T0" fmla="*/ 310 w 310"/>
              <a:gd name="T1" fmla="*/ 182 h 311"/>
              <a:gd name="T2" fmla="*/ 258 w 310"/>
              <a:gd name="T3" fmla="*/ 129 h 311"/>
              <a:gd name="T4" fmla="*/ 258 w 310"/>
              <a:gd name="T5" fmla="*/ 53 h 311"/>
              <a:gd name="T6" fmla="*/ 181 w 310"/>
              <a:gd name="T7" fmla="*/ 53 h 311"/>
              <a:gd name="T8" fmla="*/ 128 w 310"/>
              <a:gd name="T9" fmla="*/ 0 h 311"/>
              <a:gd name="T10" fmla="*/ 75 w 310"/>
              <a:gd name="T11" fmla="*/ 53 h 311"/>
              <a:gd name="T12" fmla="*/ 0 w 310"/>
              <a:gd name="T13" fmla="*/ 53 h 311"/>
              <a:gd name="T14" fmla="*/ 0 w 310"/>
              <a:gd name="T15" fmla="*/ 129 h 311"/>
              <a:gd name="T16" fmla="*/ 52 w 310"/>
              <a:gd name="T17" fmla="*/ 182 h 311"/>
              <a:gd name="T18" fmla="*/ 0 w 310"/>
              <a:gd name="T19" fmla="*/ 235 h 311"/>
              <a:gd name="T20" fmla="*/ 0 w 310"/>
              <a:gd name="T21" fmla="*/ 311 h 311"/>
              <a:gd name="T22" fmla="*/ 75 w 310"/>
              <a:gd name="T23" fmla="*/ 311 h 311"/>
              <a:gd name="T24" fmla="*/ 128 w 310"/>
              <a:gd name="T25" fmla="*/ 258 h 311"/>
              <a:gd name="T26" fmla="*/ 181 w 310"/>
              <a:gd name="T27" fmla="*/ 311 h 311"/>
              <a:gd name="T28" fmla="*/ 258 w 310"/>
              <a:gd name="T29" fmla="*/ 311 h 311"/>
              <a:gd name="T30" fmla="*/ 258 w 310"/>
              <a:gd name="T31" fmla="*/ 235 h 311"/>
              <a:gd name="T32" fmla="*/ 310 w 310"/>
              <a:gd name="T33" fmla="*/ 18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0" h="311">
                <a:moveTo>
                  <a:pt x="310" y="182"/>
                </a:moveTo>
                <a:cubicBezTo>
                  <a:pt x="310" y="153"/>
                  <a:pt x="287" y="130"/>
                  <a:pt x="258" y="129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4"/>
                  <a:pt x="157" y="0"/>
                  <a:pt x="128" y="0"/>
                </a:cubicBezTo>
                <a:cubicBezTo>
                  <a:pt x="99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30"/>
                  <a:pt x="52" y="153"/>
                  <a:pt x="52" y="182"/>
                </a:cubicBezTo>
                <a:cubicBezTo>
                  <a:pt x="52" y="211"/>
                  <a:pt x="29" y="234"/>
                  <a:pt x="0" y="235"/>
                </a:cubicBezTo>
                <a:cubicBezTo>
                  <a:pt x="0" y="311"/>
                  <a:pt x="0" y="311"/>
                  <a:pt x="0" y="311"/>
                </a:cubicBezTo>
                <a:cubicBezTo>
                  <a:pt x="75" y="311"/>
                  <a:pt x="75" y="311"/>
                  <a:pt x="75" y="311"/>
                </a:cubicBezTo>
                <a:cubicBezTo>
                  <a:pt x="75" y="282"/>
                  <a:pt x="99" y="258"/>
                  <a:pt x="128" y="258"/>
                </a:cubicBezTo>
                <a:cubicBezTo>
                  <a:pt x="157" y="258"/>
                  <a:pt x="181" y="282"/>
                  <a:pt x="181" y="311"/>
                </a:cubicBezTo>
                <a:cubicBezTo>
                  <a:pt x="258" y="311"/>
                  <a:pt x="258" y="311"/>
                  <a:pt x="258" y="311"/>
                </a:cubicBezTo>
                <a:cubicBezTo>
                  <a:pt x="258" y="235"/>
                  <a:pt x="258" y="235"/>
                  <a:pt x="258" y="235"/>
                </a:cubicBezTo>
                <a:cubicBezTo>
                  <a:pt x="287" y="234"/>
                  <a:pt x="310" y="211"/>
                  <a:pt x="310" y="18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5" name="Freeform 13">
            <a:extLst>
              <a:ext uri="{FF2B5EF4-FFF2-40B4-BE49-F238E27FC236}">
                <a16:creationId xmlns:a16="http://schemas.microsoft.com/office/drawing/2014/main" id="{1163B830-9954-4989-9313-D52059B581DB}"/>
              </a:ext>
            </a:extLst>
          </p:cNvPr>
          <p:cNvSpPr>
            <a:spLocks/>
          </p:cNvSpPr>
          <p:nvPr/>
        </p:nvSpPr>
        <p:spPr bwMode="auto">
          <a:xfrm>
            <a:off x="7778751" y="3073400"/>
            <a:ext cx="804863" cy="804863"/>
          </a:xfrm>
          <a:custGeom>
            <a:avLst/>
            <a:gdLst>
              <a:gd name="T0" fmla="*/ 310 w 310"/>
              <a:gd name="T1" fmla="*/ 181 h 310"/>
              <a:gd name="T2" fmla="*/ 258 w 310"/>
              <a:gd name="T3" fmla="*/ 129 h 310"/>
              <a:gd name="T4" fmla="*/ 258 w 310"/>
              <a:gd name="T5" fmla="*/ 53 h 310"/>
              <a:gd name="T6" fmla="*/ 181 w 310"/>
              <a:gd name="T7" fmla="*/ 53 h 310"/>
              <a:gd name="T8" fmla="*/ 128 w 310"/>
              <a:gd name="T9" fmla="*/ 0 h 310"/>
              <a:gd name="T10" fmla="*/ 75 w 310"/>
              <a:gd name="T11" fmla="*/ 53 h 310"/>
              <a:gd name="T12" fmla="*/ 0 w 310"/>
              <a:gd name="T13" fmla="*/ 53 h 310"/>
              <a:gd name="T14" fmla="*/ 0 w 310"/>
              <a:gd name="T15" fmla="*/ 129 h 310"/>
              <a:gd name="T16" fmla="*/ 52 w 310"/>
              <a:gd name="T17" fmla="*/ 181 h 310"/>
              <a:gd name="T18" fmla="*/ 0 w 310"/>
              <a:gd name="T19" fmla="*/ 234 h 310"/>
              <a:gd name="T20" fmla="*/ 0 w 310"/>
              <a:gd name="T21" fmla="*/ 310 h 310"/>
              <a:gd name="T22" fmla="*/ 75 w 310"/>
              <a:gd name="T23" fmla="*/ 310 h 310"/>
              <a:gd name="T24" fmla="*/ 128 w 310"/>
              <a:gd name="T25" fmla="*/ 258 h 310"/>
              <a:gd name="T26" fmla="*/ 181 w 310"/>
              <a:gd name="T27" fmla="*/ 310 h 310"/>
              <a:gd name="T28" fmla="*/ 258 w 310"/>
              <a:gd name="T29" fmla="*/ 310 h 310"/>
              <a:gd name="T30" fmla="*/ 258 w 310"/>
              <a:gd name="T31" fmla="*/ 234 h 310"/>
              <a:gd name="T32" fmla="*/ 310 w 310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0" h="310">
                <a:moveTo>
                  <a:pt x="310" y="181"/>
                </a:moveTo>
                <a:cubicBezTo>
                  <a:pt x="310" y="153"/>
                  <a:pt x="287" y="129"/>
                  <a:pt x="258" y="129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29"/>
                  <a:pt x="52" y="153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8"/>
                  <a:pt x="128" y="258"/>
                </a:cubicBezTo>
                <a:cubicBezTo>
                  <a:pt x="157" y="258"/>
                  <a:pt x="181" y="281"/>
                  <a:pt x="181" y="310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87" y="234"/>
                  <a:pt x="310" y="210"/>
                  <a:pt x="310" y="181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6" name="Freeform 14">
            <a:extLst>
              <a:ext uri="{FF2B5EF4-FFF2-40B4-BE49-F238E27FC236}">
                <a16:creationId xmlns:a16="http://schemas.microsoft.com/office/drawing/2014/main" id="{698685CA-74B4-4681-9F75-C97599996FF6}"/>
              </a:ext>
            </a:extLst>
          </p:cNvPr>
          <p:cNvSpPr>
            <a:spLocks/>
          </p:cNvSpPr>
          <p:nvPr/>
        </p:nvSpPr>
        <p:spPr bwMode="auto">
          <a:xfrm>
            <a:off x="8448676" y="3073400"/>
            <a:ext cx="803275" cy="804863"/>
          </a:xfrm>
          <a:custGeom>
            <a:avLst/>
            <a:gdLst>
              <a:gd name="T0" fmla="*/ 309 w 309"/>
              <a:gd name="T1" fmla="*/ 181 h 310"/>
              <a:gd name="T2" fmla="*/ 258 w 309"/>
              <a:gd name="T3" fmla="*/ 129 h 310"/>
              <a:gd name="T4" fmla="*/ 258 w 309"/>
              <a:gd name="T5" fmla="*/ 53 h 310"/>
              <a:gd name="T6" fmla="*/ 181 w 309"/>
              <a:gd name="T7" fmla="*/ 53 h 310"/>
              <a:gd name="T8" fmla="*/ 128 w 309"/>
              <a:gd name="T9" fmla="*/ 0 h 310"/>
              <a:gd name="T10" fmla="*/ 75 w 309"/>
              <a:gd name="T11" fmla="*/ 53 h 310"/>
              <a:gd name="T12" fmla="*/ 0 w 309"/>
              <a:gd name="T13" fmla="*/ 53 h 310"/>
              <a:gd name="T14" fmla="*/ 0 w 309"/>
              <a:gd name="T15" fmla="*/ 129 h 310"/>
              <a:gd name="T16" fmla="*/ 52 w 309"/>
              <a:gd name="T17" fmla="*/ 181 h 310"/>
              <a:gd name="T18" fmla="*/ 0 w 309"/>
              <a:gd name="T19" fmla="*/ 234 h 310"/>
              <a:gd name="T20" fmla="*/ 0 w 309"/>
              <a:gd name="T21" fmla="*/ 310 h 310"/>
              <a:gd name="T22" fmla="*/ 75 w 309"/>
              <a:gd name="T23" fmla="*/ 310 h 310"/>
              <a:gd name="T24" fmla="*/ 128 w 309"/>
              <a:gd name="T25" fmla="*/ 258 h 310"/>
              <a:gd name="T26" fmla="*/ 181 w 309"/>
              <a:gd name="T27" fmla="*/ 310 h 310"/>
              <a:gd name="T28" fmla="*/ 258 w 309"/>
              <a:gd name="T29" fmla="*/ 310 h 310"/>
              <a:gd name="T30" fmla="*/ 258 w 309"/>
              <a:gd name="T31" fmla="*/ 234 h 310"/>
              <a:gd name="T32" fmla="*/ 309 w 309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0">
                <a:moveTo>
                  <a:pt x="309" y="181"/>
                </a:moveTo>
                <a:cubicBezTo>
                  <a:pt x="309" y="153"/>
                  <a:pt x="286" y="129"/>
                  <a:pt x="258" y="129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29"/>
                  <a:pt x="52" y="153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8"/>
                  <a:pt x="128" y="258"/>
                </a:cubicBezTo>
                <a:cubicBezTo>
                  <a:pt x="157" y="258"/>
                  <a:pt x="181" y="281"/>
                  <a:pt x="181" y="310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86" y="234"/>
                  <a:pt x="309" y="210"/>
                  <a:pt x="309" y="181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7" name="Freeform 15">
            <a:extLst>
              <a:ext uri="{FF2B5EF4-FFF2-40B4-BE49-F238E27FC236}">
                <a16:creationId xmlns:a16="http://schemas.microsoft.com/office/drawing/2014/main" id="{54FB1A73-07AA-41BB-8260-49DB3AE656FF}"/>
              </a:ext>
            </a:extLst>
          </p:cNvPr>
          <p:cNvSpPr>
            <a:spLocks/>
          </p:cNvSpPr>
          <p:nvPr/>
        </p:nvSpPr>
        <p:spPr bwMode="auto">
          <a:xfrm>
            <a:off x="9118601" y="3073400"/>
            <a:ext cx="803275" cy="804863"/>
          </a:xfrm>
          <a:custGeom>
            <a:avLst/>
            <a:gdLst>
              <a:gd name="T0" fmla="*/ 309 w 309"/>
              <a:gd name="T1" fmla="*/ 181 h 310"/>
              <a:gd name="T2" fmla="*/ 257 w 309"/>
              <a:gd name="T3" fmla="*/ 129 h 310"/>
              <a:gd name="T4" fmla="*/ 257 w 309"/>
              <a:gd name="T5" fmla="*/ 53 h 310"/>
              <a:gd name="T6" fmla="*/ 180 w 309"/>
              <a:gd name="T7" fmla="*/ 53 h 310"/>
              <a:gd name="T8" fmla="*/ 127 w 309"/>
              <a:gd name="T9" fmla="*/ 0 h 310"/>
              <a:gd name="T10" fmla="*/ 75 w 309"/>
              <a:gd name="T11" fmla="*/ 53 h 310"/>
              <a:gd name="T12" fmla="*/ 0 w 309"/>
              <a:gd name="T13" fmla="*/ 53 h 310"/>
              <a:gd name="T14" fmla="*/ 0 w 309"/>
              <a:gd name="T15" fmla="*/ 129 h 310"/>
              <a:gd name="T16" fmla="*/ 51 w 309"/>
              <a:gd name="T17" fmla="*/ 181 h 310"/>
              <a:gd name="T18" fmla="*/ 0 w 309"/>
              <a:gd name="T19" fmla="*/ 234 h 310"/>
              <a:gd name="T20" fmla="*/ 0 w 309"/>
              <a:gd name="T21" fmla="*/ 310 h 310"/>
              <a:gd name="T22" fmla="*/ 75 w 309"/>
              <a:gd name="T23" fmla="*/ 310 h 310"/>
              <a:gd name="T24" fmla="*/ 127 w 309"/>
              <a:gd name="T25" fmla="*/ 258 h 310"/>
              <a:gd name="T26" fmla="*/ 180 w 309"/>
              <a:gd name="T27" fmla="*/ 310 h 310"/>
              <a:gd name="T28" fmla="*/ 257 w 309"/>
              <a:gd name="T29" fmla="*/ 310 h 310"/>
              <a:gd name="T30" fmla="*/ 257 w 309"/>
              <a:gd name="T31" fmla="*/ 234 h 310"/>
              <a:gd name="T32" fmla="*/ 309 w 309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0">
                <a:moveTo>
                  <a:pt x="309" y="181"/>
                </a:moveTo>
                <a:cubicBezTo>
                  <a:pt x="309" y="153"/>
                  <a:pt x="286" y="129"/>
                  <a:pt x="257" y="129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180" y="53"/>
                  <a:pt x="180" y="53"/>
                  <a:pt x="180" y="53"/>
                </a:cubicBezTo>
                <a:cubicBezTo>
                  <a:pt x="180" y="23"/>
                  <a:pt x="157" y="0"/>
                  <a:pt x="127" y="0"/>
                </a:cubicBezTo>
                <a:cubicBezTo>
                  <a:pt x="98" y="0"/>
                  <a:pt x="75" y="23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8" y="129"/>
                  <a:pt x="51" y="153"/>
                  <a:pt x="51" y="181"/>
                </a:cubicBezTo>
                <a:cubicBezTo>
                  <a:pt x="51" y="210"/>
                  <a:pt x="28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8" y="258"/>
                  <a:pt x="127" y="258"/>
                </a:cubicBezTo>
                <a:cubicBezTo>
                  <a:pt x="157" y="258"/>
                  <a:pt x="180" y="281"/>
                  <a:pt x="180" y="310"/>
                </a:cubicBezTo>
                <a:cubicBezTo>
                  <a:pt x="257" y="310"/>
                  <a:pt x="257" y="310"/>
                  <a:pt x="257" y="310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86" y="234"/>
                  <a:pt x="309" y="210"/>
                  <a:pt x="309" y="181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8" name="Freeform 16">
            <a:extLst>
              <a:ext uri="{FF2B5EF4-FFF2-40B4-BE49-F238E27FC236}">
                <a16:creationId xmlns:a16="http://schemas.microsoft.com/office/drawing/2014/main" id="{28F0EF6D-6825-4395-89E6-2D80A7B5AB3A}"/>
              </a:ext>
            </a:extLst>
          </p:cNvPr>
          <p:cNvSpPr>
            <a:spLocks/>
          </p:cNvSpPr>
          <p:nvPr/>
        </p:nvSpPr>
        <p:spPr bwMode="auto">
          <a:xfrm>
            <a:off x="9786938" y="3073400"/>
            <a:ext cx="804863" cy="804863"/>
          </a:xfrm>
          <a:custGeom>
            <a:avLst/>
            <a:gdLst>
              <a:gd name="T0" fmla="*/ 310 w 310"/>
              <a:gd name="T1" fmla="*/ 181 h 310"/>
              <a:gd name="T2" fmla="*/ 258 w 310"/>
              <a:gd name="T3" fmla="*/ 129 h 310"/>
              <a:gd name="T4" fmla="*/ 258 w 310"/>
              <a:gd name="T5" fmla="*/ 53 h 310"/>
              <a:gd name="T6" fmla="*/ 181 w 310"/>
              <a:gd name="T7" fmla="*/ 53 h 310"/>
              <a:gd name="T8" fmla="*/ 128 w 310"/>
              <a:gd name="T9" fmla="*/ 0 h 310"/>
              <a:gd name="T10" fmla="*/ 75 w 310"/>
              <a:gd name="T11" fmla="*/ 53 h 310"/>
              <a:gd name="T12" fmla="*/ 0 w 310"/>
              <a:gd name="T13" fmla="*/ 53 h 310"/>
              <a:gd name="T14" fmla="*/ 0 w 310"/>
              <a:gd name="T15" fmla="*/ 129 h 310"/>
              <a:gd name="T16" fmla="*/ 52 w 310"/>
              <a:gd name="T17" fmla="*/ 181 h 310"/>
              <a:gd name="T18" fmla="*/ 0 w 310"/>
              <a:gd name="T19" fmla="*/ 234 h 310"/>
              <a:gd name="T20" fmla="*/ 0 w 310"/>
              <a:gd name="T21" fmla="*/ 310 h 310"/>
              <a:gd name="T22" fmla="*/ 75 w 310"/>
              <a:gd name="T23" fmla="*/ 310 h 310"/>
              <a:gd name="T24" fmla="*/ 128 w 310"/>
              <a:gd name="T25" fmla="*/ 258 h 310"/>
              <a:gd name="T26" fmla="*/ 181 w 310"/>
              <a:gd name="T27" fmla="*/ 310 h 310"/>
              <a:gd name="T28" fmla="*/ 258 w 310"/>
              <a:gd name="T29" fmla="*/ 310 h 310"/>
              <a:gd name="T30" fmla="*/ 258 w 310"/>
              <a:gd name="T31" fmla="*/ 234 h 310"/>
              <a:gd name="T32" fmla="*/ 310 w 310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0" h="310">
                <a:moveTo>
                  <a:pt x="310" y="181"/>
                </a:moveTo>
                <a:cubicBezTo>
                  <a:pt x="310" y="153"/>
                  <a:pt x="287" y="129"/>
                  <a:pt x="258" y="129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29"/>
                  <a:pt x="52" y="153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8"/>
                  <a:pt x="128" y="258"/>
                </a:cubicBezTo>
                <a:cubicBezTo>
                  <a:pt x="157" y="258"/>
                  <a:pt x="181" y="281"/>
                  <a:pt x="181" y="310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87" y="234"/>
                  <a:pt x="310" y="210"/>
                  <a:pt x="310" y="181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19" name="Freeform 17">
            <a:extLst>
              <a:ext uri="{FF2B5EF4-FFF2-40B4-BE49-F238E27FC236}">
                <a16:creationId xmlns:a16="http://schemas.microsoft.com/office/drawing/2014/main" id="{B3FE9E8E-BC22-49A5-9D27-4D82A09BB4AC}"/>
              </a:ext>
            </a:extLst>
          </p:cNvPr>
          <p:cNvSpPr>
            <a:spLocks/>
          </p:cNvSpPr>
          <p:nvPr/>
        </p:nvSpPr>
        <p:spPr bwMode="auto">
          <a:xfrm>
            <a:off x="7778751" y="3743325"/>
            <a:ext cx="804863" cy="804863"/>
          </a:xfrm>
          <a:custGeom>
            <a:avLst/>
            <a:gdLst>
              <a:gd name="T0" fmla="*/ 310 w 310"/>
              <a:gd name="T1" fmla="*/ 181 h 310"/>
              <a:gd name="T2" fmla="*/ 258 w 310"/>
              <a:gd name="T3" fmla="*/ 128 h 310"/>
              <a:gd name="T4" fmla="*/ 258 w 310"/>
              <a:gd name="T5" fmla="*/ 52 h 310"/>
              <a:gd name="T6" fmla="*/ 181 w 310"/>
              <a:gd name="T7" fmla="*/ 52 h 310"/>
              <a:gd name="T8" fmla="*/ 128 w 310"/>
              <a:gd name="T9" fmla="*/ 0 h 310"/>
              <a:gd name="T10" fmla="*/ 75 w 310"/>
              <a:gd name="T11" fmla="*/ 52 h 310"/>
              <a:gd name="T12" fmla="*/ 0 w 310"/>
              <a:gd name="T13" fmla="*/ 52 h 310"/>
              <a:gd name="T14" fmla="*/ 0 w 310"/>
              <a:gd name="T15" fmla="*/ 128 h 310"/>
              <a:gd name="T16" fmla="*/ 52 w 310"/>
              <a:gd name="T17" fmla="*/ 181 h 310"/>
              <a:gd name="T18" fmla="*/ 0 w 310"/>
              <a:gd name="T19" fmla="*/ 234 h 310"/>
              <a:gd name="T20" fmla="*/ 0 w 310"/>
              <a:gd name="T21" fmla="*/ 310 h 310"/>
              <a:gd name="T22" fmla="*/ 75 w 310"/>
              <a:gd name="T23" fmla="*/ 310 h 310"/>
              <a:gd name="T24" fmla="*/ 128 w 310"/>
              <a:gd name="T25" fmla="*/ 257 h 310"/>
              <a:gd name="T26" fmla="*/ 181 w 310"/>
              <a:gd name="T27" fmla="*/ 310 h 310"/>
              <a:gd name="T28" fmla="*/ 258 w 310"/>
              <a:gd name="T29" fmla="*/ 310 h 310"/>
              <a:gd name="T30" fmla="*/ 258 w 310"/>
              <a:gd name="T31" fmla="*/ 234 h 310"/>
              <a:gd name="T32" fmla="*/ 310 w 310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0" h="310">
                <a:moveTo>
                  <a:pt x="310" y="181"/>
                </a:moveTo>
                <a:cubicBezTo>
                  <a:pt x="310" y="152"/>
                  <a:pt x="287" y="129"/>
                  <a:pt x="258" y="128"/>
                </a:cubicBezTo>
                <a:cubicBezTo>
                  <a:pt x="258" y="52"/>
                  <a:pt x="258" y="52"/>
                  <a:pt x="258" y="52"/>
                </a:cubicBezTo>
                <a:cubicBezTo>
                  <a:pt x="181" y="52"/>
                  <a:pt x="181" y="52"/>
                  <a:pt x="181" y="52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28"/>
                  <a:pt x="0" y="128"/>
                  <a:pt x="0" y="128"/>
                </a:cubicBezTo>
                <a:cubicBezTo>
                  <a:pt x="29" y="129"/>
                  <a:pt x="52" y="152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7"/>
                  <a:pt x="128" y="257"/>
                </a:cubicBezTo>
                <a:cubicBezTo>
                  <a:pt x="157" y="257"/>
                  <a:pt x="181" y="281"/>
                  <a:pt x="181" y="310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87" y="234"/>
                  <a:pt x="310" y="210"/>
                  <a:pt x="310" y="181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0" name="Freeform 18">
            <a:extLst>
              <a:ext uri="{FF2B5EF4-FFF2-40B4-BE49-F238E27FC236}">
                <a16:creationId xmlns:a16="http://schemas.microsoft.com/office/drawing/2014/main" id="{99BBED5A-2391-4E20-B1E7-4306DC9D9057}"/>
              </a:ext>
            </a:extLst>
          </p:cNvPr>
          <p:cNvSpPr>
            <a:spLocks/>
          </p:cNvSpPr>
          <p:nvPr/>
        </p:nvSpPr>
        <p:spPr bwMode="auto">
          <a:xfrm>
            <a:off x="8448676" y="3743325"/>
            <a:ext cx="803275" cy="804863"/>
          </a:xfrm>
          <a:custGeom>
            <a:avLst/>
            <a:gdLst>
              <a:gd name="T0" fmla="*/ 309 w 309"/>
              <a:gd name="T1" fmla="*/ 181 h 310"/>
              <a:gd name="T2" fmla="*/ 258 w 309"/>
              <a:gd name="T3" fmla="*/ 128 h 310"/>
              <a:gd name="T4" fmla="*/ 258 w 309"/>
              <a:gd name="T5" fmla="*/ 52 h 310"/>
              <a:gd name="T6" fmla="*/ 181 w 309"/>
              <a:gd name="T7" fmla="*/ 52 h 310"/>
              <a:gd name="T8" fmla="*/ 128 w 309"/>
              <a:gd name="T9" fmla="*/ 0 h 310"/>
              <a:gd name="T10" fmla="*/ 75 w 309"/>
              <a:gd name="T11" fmla="*/ 52 h 310"/>
              <a:gd name="T12" fmla="*/ 0 w 309"/>
              <a:gd name="T13" fmla="*/ 52 h 310"/>
              <a:gd name="T14" fmla="*/ 0 w 309"/>
              <a:gd name="T15" fmla="*/ 128 h 310"/>
              <a:gd name="T16" fmla="*/ 52 w 309"/>
              <a:gd name="T17" fmla="*/ 181 h 310"/>
              <a:gd name="T18" fmla="*/ 0 w 309"/>
              <a:gd name="T19" fmla="*/ 234 h 310"/>
              <a:gd name="T20" fmla="*/ 0 w 309"/>
              <a:gd name="T21" fmla="*/ 310 h 310"/>
              <a:gd name="T22" fmla="*/ 75 w 309"/>
              <a:gd name="T23" fmla="*/ 310 h 310"/>
              <a:gd name="T24" fmla="*/ 128 w 309"/>
              <a:gd name="T25" fmla="*/ 257 h 310"/>
              <a:gd name="T26" fmla="*/ 181 w 309"/>
              <a:gd name="T27" fmla="*/ 310 h 310"/>
              <a:gd name="T28" fmla="*/ 258 w 309"/>
              <a:gd name="T29" fmla="*/ 310 h 310"/>
              <a:gd name="T30" fmla="*/ 258 w 309"/>
              <a:gd name="T31" fmla="*/ 234 h 310"/>
              <a:gd name="T32" fmla="*/ 309 w 309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0">
                <a:moveTo>
                  <a:pt x="309" y="181"/>
                </a:moveTo>
                <a:cubicBezTo>
                  <a:pt x="309" y="152"/>
                  <a:pt x="286" y="129"/>
                  <a:pt x="258" y="128"/>
                </a:cubicBezTo>
                <a:cubicBezTo>
                  <a:pt x="258" y="52"/>
                  <a:pt x="258" y="52"/>
                  <a:pt x="258" y="52"/>
                </a:cubicBezTo>
                <a:cubicBezTo>
                  <a:pt x="181" y="52"/>
                  <a:pt x="181" y="52"/>
                  <a:pt x="181" y="52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28"/>
                  <a:pt x="0" y="128"/>
                  <a:pt x="0" y="128"/>
                </a:cubicBezTo>
                <a:cubicBezTo>
                  <a:pt x="29" y="129"/>
                  <a:pt x="52" y="152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7"/>
                  <a:pt x="128" y="257"/>
                </a:cubicBezTo>
                <a:cubicBezTo>
                  <a:pt x="157" y="257"/>
                  <a:pt x="181" y="281"/>
                  <a:pt x="181" y="310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86" y="234"/>
                  <a:pt x="309" y="210"/>
                  <a:pt x="309" y="181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1" name="Freeform 19">
            <a:extLst>
              <a:ext uri="{FF2B5EF4-FFF2-40B4-BE49-F238E27FC236}">
                <a16:creationId xmlns:a16="http://schemas.microsoft.com/office/drawing/2014/main" id="{F7F6F59D-DF96-43F7-A0B5-11FE456C27F8}"/>
              </a:ext>
            </a:extLst>
          </p:cNvPr>
          <p:cNvSpPr>
            <a:spLocks/>
          </p:cNvSpPr>
          <p:nvPr/>
        </p:nvSpPr>
        <p:spPr bwMode="auto">
          <a:xfrm>
            <a:off x="9118601" y="3743325"/>
            <a:ext cx="803275" cy="804863"/>
          </a:xfrm>
          <a:custGeom>
            <a:avLst/>
            <a:gdLst>
              <a:gd name="T0" fmla="*/ 309 w 309"/>
              <a:gd name="T1" fmla="*/ 181 h 310"/>
              <a:gd name="T2" fmla="*/ 257 w 309"/>
              <a:gd name="T3" fmla="*/ 128 h 310"/>
              <a:gd name="T4" fmla="*/ 257 w 309"/>
              <a:gd name="T5" fmla="*/ 52 h 310"/>
              <a:gd name="T6" fmla="*/ 180 w 309"/>
              <a:gd name="T7" fmla="*/ 52 h 310"/>
              <a:gd name="T8" fmla="*/ 127 w 309"/>
              <a:gd name="T9" fmla="*/ 0 h 310"/>
              <a:gd name="T10" fmla="*/ 75 w 309"/>
              <a:gd name="T11" fmla="*/ 52 h 310"/>
              <a:gd name="T12" fmla="*/ 0 w 309"/>
              <a:gd name="T13" fmla="*/ 52 h 310"/>
              <a:gd name="T14" fmla="*/ 0 w 309"/>
              <a:gd name="T15" fmla="*/ 128 h 310"/>
              <a:gd name="T16" fmla="*/ 51 w 309"/>
              <a:gd name="T17" fmla="*/ 181 h 310"/>
              <a:gd name="T18" fmla="*/ 0 w 309"/>
              <a:gd name="T19" fmla="*/ 234 h 310"/>
              <a:gd name="T20" fmla="*/ 0 w 309"/>
              <a:gd name="T21" fmla="*/ 310 h 310"/>
              <a:gd name="T22" fmla="*/ 75 w 309"/>
              <a:gd name="T23" fmla="*/ 310 h 310"/>
              <a:gd name="T24" fmla="*/ 127 w 309"/>
              <a:gd name="T25" fmla="*/ 257 h 310"/>
              <a:gd name="T26" fmla="*/ 180 w 309"/>
              <a:gd name="T27" fmla="*/ 310 h 310"/>
              <a:gd name="T28" fmla="*/ 257 w 309"/>
              <a:gd name="T29" fmla="*/ 310 h 310"/>
              <a:gd name="T30" fmla="*/ 257 w 309"/>
              <a:gd name="T31" fmla="*/ 234 h 310"/>
              <a:gd name="T32" fmla="*/ 309 w 309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0">
                <a:moveTo>
                  <a:pt x="309" y="181"/>
                </a:moveTo>
                <a:cubicBezTo>
                  <a:pt x="309" y="152"/>
                  <a:pt x="286" y="129"/>
                  <a:pt x="257" y="128"/>
                </a:cubicBezTo>
                <a:cubicBezTo>
                  <a:pt x="257" y="52"/>
                  <a:pt x="257" y="52"/>
                  <a:pt x="257" y="52"/>
                </a:cubicBezTo>
                <a:cubicBezTo>
                  <a:pt x="180" y="52"/>
                  <a:pt x="180" y="52"/>
                  <a:pt x="180" y="52"/>
                </a:cubicBezTo>
                <a:cubicBezTo>
                  <a:pt x="180" y="23"/>
                  <a:pt x="157" y="0"/>
                  <a:pt x="127" y="0"/>
                </a:cubicBezTo>
                <a:cubicBezTo>
                  <a:pt x="98" y="0"/>
                  <a:pt x="75" y="23"/>
                  <a:pt x="75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28"/>
                  <a:pt x="0" y="128"/>
                  <a:pt x="0" y="128"/>
                </a:cubicBezTo>
                <a:cubicBezTo>
                  <a:pt x="28" y="129"/>
                  <a:pt x="51" y="152"/>
                  <a:pt x="51" y="181"/>
                </a:cubicBezTo>
                <a:cubicBezTo>
                  <a:pt x="51" y="210"/>
                  <a:pt x="28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8" y="257"/>
                  <a:pt x="127" y="257"/>
                </a:cubicBezTo>
                <a:cubicBezTo>
                  <a:pt x="157" y="257"/>
                  <a:pt x="180" y="281"/>
                  <a:pt x="180" y="310"/>
                </a:cubicBezTo>
                <a:cubicBezTo>
                  <a:pt x="257" y="310"/>
                  <a:pt x="257" y="310"/>
                  <a:pt x="257" y="310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86" y="234"/>
                  <a:pt x="309" y="210"/>
                  <a:pt x="309" y="181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2" name="Freeform 20">
            <a:extLst>
              <a:ext uri="{FF2B5EF4-FFF2-40B4-BE49-F238E27FC236}">
                <a16:creationId xmlns:a16="http://schemas.microsoft.com/office/drawing/2014/main" id="{7F8D6A35-8927-4B49-AE32-DABE0DCBF0EC}"/>
              </a:ext>
            </a:extLst>
          </p:cNvPr>
          <p:cNvSpPr>
            <a:spLocks/>
          </p:cNvSpPr>
          <p:nvPr/>
        </p:nvSpPr>
        <p:spPr bwMode="auto">
          <a:xfrm>
            <a:off x="7778751" y="4411663"/>
            <a:ext cx="804863" cy="806450"/>
          </a:xfrm>
          <a:custGeom>
            <a:avLst/>
            <a:gdLst>
              <a:gd name="T0" fmla="*/ 310 w 310"/>
              <a:gd name="T1" fmla="*/ 182 h 311"/>
              <a:gd name="T2" fmla="*/ 258 w 310"/>
              <a:gd name="T3" fmla="*/ 129 h 311"/>
              <a:gd name="T4" fmla="*/ 258 w 310"/>
              <a:gd name="T5" fmla="*/ 53 h 311"/>
              <a:gd name="T6" fmla="*/ 181 w 310"/>
              <a:gd name="T7" fmla="*/ 53 h 311"/>
              <a:gd name="T8" fmla="*/ 128 w 310"/>
              <a:gd name="T9" fmla="*/ 0 h 311"/>
              <a:gd name="T10" fmla="*/ 75 w 310"/>
              <a:gd name="T11" fmla="*/ 53 h 311"/>
              <a:gd name="T12" fmla="*/ 0 w 310"/>
              <a:gd name="T13" fmla="*/ 53 h 311"/>
              <a:gd name="T14" fmla="*/ 0 w 310"/>
              <a:gd name="T15" fmla="*/ 129 h 311"/>
              <a:gd name="T16" fmla="*/ 52 w 310"/>
              <a:gd name="T17" fmla="*/ 182 h 311"/>
              <a:gd name="T18" fmla="*/ 0 w 310"/>
              <a:gd name="T19" fmla="*/ 235 h 311"/>
              <a:gd name="T20" fmla="*/ 0 w 310"/>
              <a:gd name="T21" fmla="*/ 311 h 311"/>
              <a:gd name="T22" fmla="*/ 75 w 310"/>
              <a:gd name="T23" fmla="*/ 311 h 311"/>
              <a:gd name="T24" fmla="*/ 128 w 310"/>
              <a:gd name="T25" fmla="*/ 258 h 311"/>
              <a:gd name="T26" fmla="*/ 181 w 310"/>
              <a:gd name="T27" fmla="*/ 311 h 311"/>
              <a:gd name="T28" fmla="*/ 258 w 310"/>
              <a:gd name="T29" fmla="*/ 311 h 311"/>
              <a:gd name="T30" fmla="*/ 258 w 310"/>
              <a:gd name="T31" fmla="*/ 235 h 311"/>
              <a:gd name="T32" fmla="*/ 310 w 310"/>
              <a:gd name="T33" fmla="*/ 18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10" h="311">
                <a:moveTo>
                  <a:pt x="310" y="182"/>
                </a:moveTo>
                <a:cubicBezTo>
                  <a:pt x="310" y="153"/>
                  <a:pt x="287" y="129"/>
                  <a:pt x="258" y="129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4"/>
                  <a:pt x="157" y="0"/>
                  <a:pt x="128" y="0"/>
                </a:cubicBezTo>
                <a:cubicBezTo>
                  <a:pt x="99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29"/>
                  <a:pt x="52" y="153"/>
                  <a:pt x="52" y="182"/>
                </a:cubicBezTo>
                <a:cubicBezTo>
                  <a:pt x="52" y="211"/>
                  <a:pt x="29" y="234"/>
                  <a:pt x="0" y="235"/>
                </a:cubicBezTo>
                <a:cubicBezTo>
                  <a:pt x="0" y="311"/>
                  <a:pt x="0" y="311"/>
                  <a:pt x="0" y="311"/>
                </a:cubicBezTo>
                <a:cubicBezTo>
                  <a:pt x="75" y="311"/>
                  <a:pt x="75" y="311"/>
                  <a:pt x="75" y="311"/>
                </a:cubicBezTo>
                <a:cubicBezTo>
                  <a:pt x="75" y="281"/>
                  <a:pt x="99" y="258"/>
                  <a:pt x="128" y="258"/>
                </a:cubicBezTo>
                <a:cubicBezTo>
                  <a:pt x="157" y="258"/>
                  <a:pt x="181" y="281"/>
                  <a:pt x="181" y="311"/>
                </a:cubicBezTo>
                <a:cubicBezTo>
                  <a:pt x="258" y="311"/>
                  <a:pt x="258" y="311"/>
                  <a:pt x="258" y="311"/>
                </a:cubicBezTo>
                <a:cubicBezTo>
                  <a:pt x="258" y="235"/>
                  <a:pt x="258" y="235"/>
                  <a:pt x="258" y="235"/>
                </a:cubicBezTo>
                <a:cubicBezTo>
                  <a:pt x="287" y="234"/>
                  <a:pt x="310" y="211"/>
                  <a:pt x="310" y="18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3" name="Freeform 21">
            <a:extLst>
              <a:ext uri="{FF2B5EF4-FFF2-40B4-BE49-F238E27FC236}">
                <a16:creationId xmlns:a16="http://schemas.microsoft.com/office/drawing/2014/main" id="{B667355B-EB12-4B54-81B7-AA95E69F171F}"/>
              </a:ext>
            </a:extLst>
          </p:cNvPr>
          <p:cNvSpPr>
            <a:spLocks/>
          </p:cNvSpPr>
          <p:nvPr/>
        </p:nvSpPr>
        <p:spPr bwMode="auto">
          <a:xfrm>
            <a:off x="8448676" y="4411663"/>
            <a:ext cx="803275" cy="806450"/>
          </a:xfrm>
          <a:custGeom>
            <a:avLst/>
            <a:gdLst>
              <a:gd name="T0" fmla="*/ 309 w 309"/>
              <a:gd name="T1" fmla="*/ 182 h 311"/>
              <a:gd name="T2" fmla="*/ 258 w 309"/>
              <a:gd name="T3" fmla="*/ 129 h 311"/>
              <a:gd name="T4" fmla="*/ 258 w 309"/>
              <a:gd name="T5" fmla="*/ 53 h 311"/>
              <a:gd name="T6" fmla="*/ 181 w 309"/>
              <a:gd name="T7" fmla="*/ 53 h 311"/>
              <a:gd name="T8" fmla="*/ 128 w 309"/>
              <a:gd name="T9" fmla="*/ 0 h 311"/>
              <a:gd name="T10" fmla="*/ 75 w 309"/>
              <a:gd name="T11" fmla="*/ 53 h 311"/>
              <a:gd name="T12" fmla="*/ 0 w 309"/>
              <a:gd name="T13" fmla="*/ 53 h 311"/>
              <a:gd name="T14" fmla="*/ 0 w 309"/>
              <a:gd name="T15" fmla="*/ 129 h 311"/>
              <a:gd name="T16" fmla="*/ 52 w 309"/>
              <a:gd name="T17" fmla="*/ 182 h 311"/>
              <a:gd name="T18" fmla="*/ 0 w 309"/>
              <a:gd name="T19" fmla="*/ 235 h 311"/>
              <a:gd name="T20" fmla="*/ 0 w 309"/>
              <a:gd name="T21" fmla="*/ 311 h 311"/>
              <a:gd name="T22" fmla="*/ 75 w 309"/>
              <a:gd name="T23" fmla="*/ 311 h 311"/>
              <a:gd name="T24" fmla="*/ 128 w 309"/>
              <a:gd name="T25" fmla="*/ 258 h 311"/>
              <a:gd name="T26" fmla="*/ 181 w 309"/>
              <a:gd name="T27" fmla="*/ 311 h 311"/>
              <a:gd name="T28" fmla="*/ 258 w 309"/>
              <a:gd name="T29" fmla="*/ 311 h 311"/>
              <a:gd name="T30" fmla="*/ 258 w 309"/>
              <a:gd name="T31" fmla="*/ 235 h 311"/>
              <a:gd name="T32" fmla="*/ 309 w 309"/>
              <a:gd name="T33" fmla="*/ 18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1">
                <a:moveTo>
                  <a:pt x="309" y="182"/>
                </a:moveTo>
                <a:cubicBezTo>
                  <a:pt x="309" y="153"/>
                  <a:pt x="286" y="129"/>
                  <a:pt x="258" y="129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4"/>
                  <a:pt x="157" y="0"/>
                  <a:pt x="128" y="0"/>
                </a:cubicBezTo>
                <a:cubicBezTo>
                  <a:pt x="99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29"/>
                  <a:pt x="52" y="153"/>
                  <a:pt x="52" y="182"/>
                </a:cubicBezTo>
                <a:cubicBezTo>
                  <a:pt x="52" y="211"/>
                  <a:pt x="29" y="234"/>
                  <a:pt x="0" y="235"/>
                </a:cubicBezTo>
                <a:cubicBezTo>
                  <a:pt x="0" y="311"/>
                  <a:pt x="0" y="311"/>
                  <a:pt x="0" y="311"/>
                </a:cubicBezTo>
                <a:cubicBezTo>
                  <a:pt x="75" y="311"/>
                  <a:pt x="75" y="311"/>
                  <a:pt x="75" y="311"/>
                </a:cubicBezTo>
                <a:cubicBezTo>
                  <a:pt x="75" y="281"/>
                  <a:pt x="99" y="258"/>
                  <a:pt x="128" y="258"/>
                </a:cubicBezTo>
                <a:cubicBezTo>
                  <a:pt x="157" y="258"/>
                  <a:pt x="181" y="281"/>
                  <a:pt x="181" y="311"/>
                </a:cubicBezTo>
                <a:cubicBezTo>
                  <a:pt x="258" y="311"/>
                  <a:pt x="258" y="311"/>
                  <a:pt x="258" y="311"/>
                </a:cubicBezTo>
                <a:cubicBezTo>
                  <a:pt x="258" y="235"/>
                  <a:pt x="258" y="235"/>
                  <a:pt x="258" y="235"/>
                </a:cubicBezTo>
                <a:cubicBezTo>
                  <a:pt x="286" y="234"/>
                  <a:pt x="309" y="211"/>
                  <a:pt x="309" y="18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4" name="Freeform 22">
            <a:extLst>
              <a:ext uri="{FF2B5EF4-FFF2-40B4-BE49-F238E27FC236}">
                <a16:creationId xmlns:a16="http://schemas.microsoft.com/office/drawing/2014/main" id="{EB3BC1EF-0F5F-4EFE-B7BA-EBFFAD646A77}"/>
              </a:ext>
            </a:extLst>
          </p:cNvPr>
          <p:cNvSpPr>
            <a:spLocks/>
          </p:cNvSpPr>
          <p:nvPr/>
        </p:nvSpPr>
        <p:spPr bwMode="auto">
          <a:xfrm>
            <a:off x="9118601" y="4411663"/>
            <a:ext cx="803275" cy="806450"/>
          </a:xfrm>
          <a:custGeom>
            <a:avLst/>
            <a:gdLst>
              <a:gd name="T0" fmla="*/ 309 w 309"/>
              <a:gd name="T1" fmla="*/ 182 h 311"/>
              <a:gd name="T2" fmla="*/ 257 w 309"/>
              <a:gd name="T3" fmla="*/ 129 h 311"/>
              <a:gd name="T4" fmla="*/ 257 w 309"/>
              <a:gd name="T5" fmla="*/ 53 h 311"/>
              <a:gd name="T6" fmla="*/ 180 w 309"/>
              <a:gd name="T7" fmla="*/ 53 h 311"/>
              <a:gd name="T8" fmla="*/ 127 w 309"/>
              <a:gd name="T9" fmla="*/ 0 h 311"/>
              <a:gd name="T10" fmla="*/ 75 w 309"/>
              <a:gd name="T11" fmla="*/ 53 h 311"/>
              <a:gd name="T12" fmla="*/ 0 w 309"/>
              <a:gd name="T13" fmla="*/ 53 h 311"/>
              <a:gd name="T14" fmla="*/ 0 w 309"/>
              <a:gd name="T15" fmla="*/ 129 h 311"/>
              <a:gd name="T16" fmla="*/ 51 w 309"/>
              <a:gd name="T17" fmla="*/ 182 h 311"/>
              <a:gd name="T18" fmla="*/ 0 w 309"/>
              <a:gd name="T19" fmla="*/ 235 h 311"/>
              <a:gd name="T20" fmla="*/ 0 w 309"/>
              <a:gd name="T21" fmla="*/ 311 h 311"/>
              <a:gd name="T22" fmla="*/ 75 w 309"/>
              <a:gd name="T23" fmla="*/ 311 h 311"/>
              <a:gd name="T24" fmla="*/ 127 w 309"/>
              <a:gd name="T25" fmla="*/ 258 h 311"/>
              <a:gd name="T26" fmla="*/ 180 w 309"/>
              <a:gd name="T27" fmla="*/ 311 h 311"/>
              <a:gd name="T28" fmla="*/ 257 w 309"/>
              <a:gd name="T29" fmla="*/ 311 h 311"/>
              <a:gd name="T30" fmla="*/ 257 w 309"/>
              <a:gd name="T31" fmla="*/ 235 h 311"/>
              <a:gd name="T32" fmla="*/ 309 w 309"/>
              <a:gd name="T33" fmla="*/ 18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1">
                <a:moveTo>
                  <a:pt x="309" y="182"/>
                </a:moveTo>
                <a:cubicBezTo>
                  <a:pt x="309" y="153"/>
                  <a:pt x="286" y="129"/>
                  <a:pt x="257" y="129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180" y="53"/>
                  <a:pt x="180" y="53"/>
                  <a:pt x="180" y="53"/>
                </a:cubicBezTo>
                <a:cubicBezTo>
                  <a:pt x="180" y="24"/>
                  <a:pt x="157" y="0"/>
                  <a:pt x="127" y="0"/>
                </a:cubicBezTo>
                <a:cubicBezTo>
                  <a:pt x="98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8" y="129"/>
                  <a:pt x="51" y="153"/>
                  <a:pt x="51" y="182"/>
                </a:cubicBezTo>
                <a:cubicBezTo>
                  <a:pt x="51" y="211"/>
                  <a:pt x="28" y="234"/>
                  <a:pt x="0" y="235"/>
                </a:cubicBezTo>
                <a:cubicBezTo>
                  <a:pt x="0" y="311"/>
                  <a:pt x="0" y="311"/>
                  <a:pt x="0" y="311"/>
                </a:cubicBezTo>
                <a:cubicBezTo>
                  <a:pt x="75" y="311"/>
                  <a:pt x="75" y="311"/>
                  <a:pt x="75" y="311"/>
                </a:cubicBezTo>
                <a:cubicBezTo>
                  <a:pt x="75" y="281"/>
                  <a:pt x="98" y="258"/>
                  <a:pt x="127" y="258"/>
                </a:cubicBezTo>
                <a:cubicBezTo>
                  <a:pt x="157" y="258"/>
                  <a:pt x="180" y="281"/>
                  <a:pt x="180" y="311"/>
                </a:cubicBezTo>
                <a:cubicBezTo>
                  <a:pt x="257" y="311"/>
                  <a:pt x="257" y="311"/>
                  <a:pt x="257" y="311"/>
                </a:cubicBezTo>
                <a:cubicBezTo>
                  <a:pt x="257" y="235"/>
                  <a:pt x="257" y="235"/>
                  <a:pt x="257" y="235"/>
                </a:cubicBezTo>
                <a:cubicBezTo>
                  <a:pt x="286" y="234"/>
                  <a:pt x="309" y="211"/>
                  <a:pt x="309" y="18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5" name="Freeform 23">
            <a:extLst>
              <a:ext uri="{FF2B5EF4-FFF2-40B4-BE49-F238E27FC236}">
                <a16:creationId xmlns:a16="http://schemas.microsoft.com/office/drawing/2014/main" id="{6FDAC929-8649-49D7-A6D5-8669C064FD52}"/>
              </a:ext>
            </a:extLst>
          </p:cNvPr>
          <p:cNvSpPr>
            <a:spLocks/>
          </p:cNvSpPr>
          <p:nvPr/>
        </p:nvSpPr>
        <p:spPr bwMode="auto">
          <a:xfrm>
            <a:off x="9118601" y="5080000"/>
            <a:ext cx="803275" cy="804863"/>
          </a:xfrm>
          <a:custGeom>
            <a:avLst/>
            <a:gdLst>
              <a:gd name="T0" fmla="*/ 309 w 309"/>
              <a:gd name="T1" fmla="*/ 181 h 310"/>
              <a:gd name="T2" fmla="*/ 257 w 309"/>
              <a:gd name="T3" fmla="*/ 129 h 310"/>
              <a:gd name="T4" fmla="*/ 257 w 309"/>
              <a:gd name="T5" fmla="*/ 53 h 310"/>
              <a:gd name="T6" fmla="*/ 180 w 309"/>
              <a:gd name="T7" fmla="*/ 53 h 310"/>
              <a:gd name="T8" fmla="*/ 127 w 309"/>
              <a:gd name="T9" fmla="*/ 0 h 310"/>
              <a:gd name="T10" fmla="*/ 75 w 309"/>
              <a:gd name="T11" fmla="*/ 53 h 310"/>
              <a:gd name="T12" fmla="*/ 0 w 309"/>
              <a:gd name="T13" fmla="*/ 53 h 310"/>
              <a:gd name="T14" fmla="*/ 0 w 309"/>
              <a:gd name="T15" fmla="*/ 129 h 310"/>
              <a:gd name="T16" fmla="*/ 51 w 309"/>
              <a:gd name="T17" fmla="*/ 181 h 310"/>
              <a:gd name="T18" fmla="*/ 0 w 309"/>
              <a:gd name="T19" fmla="*/ 234 h 310"/>
              <a:gd name="T20" fmla="*/ 0 w 309"/>
              <a:gd name="T21" fmla="*/ 310 h 310"/>
              <a:gd name="T22" fmla="*/ 75 w 309"/>
              <a:gd name="T23" fmla="*/ 310 h 310"/>
              <a:gd name="T24" fmla="*/ 127 w 309"/>
              <a:gd name="T25" fmla="*/ 258 h 310"/>
              <a:gd name="T26" fmla="*/ 180 w 309"/>
              <a:gd name="T27" fmla="*/ 310 h 310"/>
              <a:gd name="T28" fmla="*/ 257 w 309"/>
              <a:gd name="T29" fmla="*/ 310 h 310"/>
              <a:gd name="T30" fmla="*/ 257 w 309"/>
              <a:gd name="T31" fmla="*/ 234 h 310"/>
              <a:gd name="T32" fmla="*/ 309 w 309"/>
              <a:gd name="T33" fmla="*/ 18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</a:cxnLst>
            <a:rect l="0" t="0" r="r" b="b"/>
            <a:pathLst>
              <a:path w="309" h="310">
                <a:moveTo>
                  <a:pt x="309" y="181"/>
                </a:moveTo>
                <a:cubicBezTo>
                  <a:pt x="309" y="153"/>
                  <a:pt x="286" y="129"/>
                  <a:pt x="257" y="129"/>
                </a:cubicBezTo>
                <a:cubicBezTo>
                  <a:pt x="257" y="53"/>
                  <a:pt x="257" y="53"/>
                  <a:pt x="257" y="53"/>
                </a:cubicBezTo>
                <a:cubicBezTo>
                  <a:pt x="180" y="53"/>
                  <a:pt x="180" y="53"/>
                  <a:pt x="180" y="53"/>
                </a:cubicBezTo>
                <a:cubicBezTo>
                  <a:pt x="180" y="23"/>
                  <a:pt x="157" y="0"/>
                  <a:pt x="127" y="0"/>
                </a:cubicBezTo>
                <a:cubicBezTo>
                  <a:pt x="98" y="0"/>
                  <a:pt x="75" y="23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8" y="129"/>
                  <a:pt x="51" y="153"/>
                  <a:pt x="51" y="181"/>
                </a:cubicBezTo>
                <a:cubicBezTo>
                  <a:pt x="51" y="210"/>
                  <a:pt x="28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8" y="258"/>
                  <a:pt x="127" y="258"/>
                </a:cubicBezTo>
                <a:cubicBezTo>
                  <a:pt x="157" y="258"/>
                  <a:pt x="180" y="281"/>
                  <a:pt x="180" y="310"/>
                </a:cubicBezTo>
                <a:cubicBezTo>
                  <a:pt x="257" y="310"/>
                  <a:pt x="257" y="310"/>
                  <a:pt x="257" y="310"/>
                </a:cubicBezTo>
                <a:cubicBezTo>
                  <a:pt x="257" y="234"/>
                  <a:pt x="257" y="234"/>
                  <a:pt x="257" y="234"/>
                </a:cubicBezTo>
                <a:cubicBezTo>
                  <a:pt x="286" y="234"/>
                  <a:pt x="309" y="210"/>
                  <a:pt x="309" y="181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6" name="Freeform 24">
            <a:extLst>
              <a:ext uri="{FF2B5EF4-FFF2-40B4-BE49-F238E27FC236}">
                <a16:creationId xmlns:a16="http://schemas.microsoft.com/office/drawing/2014/main" id="{623331ED-EABE-4AE1-A556-D5F143CD7A26}"/>
              </a:ext>
            </a:extLst>
          </p:cNvPr>
          <p:cNvSpPr>
            <a:spLocks/>
          </p:cNvSpPr>
          <p:nvPr/>
        </p:nvSpPr>
        <p:spPr bwMode="auto">
          <a:xfrm>
            <a:off x="7394576" y="3073400"/>
            <a:ext cx="519113" cy="804863"/>
          </a:xfrm>
          <a:custGeom>
            <a:avLst/>
            <a:gdLst>
              <a:gd name="T0" fmla="*/ 148 w 200"/>
              <a:gd name="T1" fmla="*/ 129 h 310"/>
              <a:gd name="T2" fmla="*/ 148 w 200"/>
              <a:gd name="T3" fmla="*/ 53 h 310"/>
              <a:gd name="T4" fmla="*/ 71 w 200"/>
              <a:gd name="T5" fmla="*/ 53 h 310"/>
              <a:gd name="T6" fmla="*/ 18 w 200"/>
              <a:gd name="T7" fmla="*/ 0 h 310"/>
              <a:gd name="T8" fmla="*/ 0 w 200"/>
              <a:gd name="T9" fmla="*/ 3 h 310"/>
              <a:gd name="T10" fmla="*/ 30 w 200"/>
              <a:gd name="T11" fmla="*/ 259 h 310"/>
              <a:gd name="T12" fmla="*/ 71 w 200"/>
              <a:gd name="T13" fmla="*/ 310 h 310"/>
              <a:gd name="T14" fmla="*/ 148 w 200"/>
              <a:gd name="T15" fmla="*/ 310 h 310"/>
              <a:gd name="T16" fmla="*/ 148 w 200"/>
              <a:gd name="T17" fmla="*/ 234 h 310"/>
              <a:gd name="T18" fmla="*/ 200 w 200"/>
              <a:gd name="T19" fmla="*/ 181 h 310"/>
              <a:gd name="T20" fmla="*/ 148 w 200"/>
              <a:gd name="T21" fmla="*/ 129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00" h="310">
                <a:moveTo>
                  <a:pt x="148" y="129"/>
                </a:moveTo>
                <a:cubicBezTo>
                  <a:pt x="148" y="53"/>
                  <a:pt x="148" y="53"/>
                  <a:pt x="148" y="53"/>
                </a:cubicBezTo>
                <a:cubicBezTo>
                  <a:pt x="71" y="53"/>
                  <a:pt x="71" y="53"/>
                  <a:pt x="71" y="53"/>
                </a:cubicBezTo>
                <a:cubicBezTo>
                  <a:pt x="71" y="23"/>
                  <a:pt x="47" y="0"/>
                  <a:pt x="18" y="0"/>
                </a:cubicBezTo>
                <a:cubicBezTo>
                  <a:pt x="12" y="0"/>
                  <a:pt x="5" y="1"/>
                  <a:pt x="0" y="3"/>
                </a:cubicBezTo>
                <a:cubicBezTo>
                  <a:pt x="20" y="177"/>
                  <a:pt x="63" y="201"/>
                  <a:pt x="30" y="259"/>
                </a:cubicBezTo>
                <a:cubicBezTo>
                  <a:pt x="53" y="264"/>
                  <a:pt x="71" y="285"/>
                  <a:pt x="71" y="310"/>
                </a:cubicBezTo>
                <a:cubicBezTo>
                  <a:pt x="148" y="310"/>
                  <a:pt x="148" y="310"/>
                  <a:pt x="148" y="310"/>
                </a:cubicBezTo>
                <a:cubicBezTo>
                  <a:pt x="148" y="234"/>
                  <a:pt x="148" y="234"/>
                  <a:pt x="148" y="234"/>
                </a:cubicBezTo>
                <a:cubicBezTo>
                  <a:pt x="177" y="234"/>
                  <a:pt x="200" y="210"/>
                  <a:pt x="200" y="181"/>
                </a:cubicBezTo>
                <a:cubicBezTo>
                  <a:pt x="200" y="153"/>
                  <a:pt x="177" y="129"/>
                  <a:pt x="148" y="129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7" name="Freeform 25">
            <a:extLst>
              <a:ext uri="{FF2B5EF4-FFF2-40B4-BE49-F238E27FC236}">
                <a16:creationId xmlns:a16="http://schemas.microsoft.com/office/drawing/2014/main" id="{511DEEEE-4AD4-4C20-ABDF-51B399EDA90C}"/>
              </a:ext>
            </a:extLst>
          </p:cNvPr>
          <p:cNvSpPr>
            <a:spLocks/>
          </p:cNvSpPr>
          <p:nvPr/>
        </p:nvSpPr>
        <p:spPr bwMode="auto">
          <a:xfrm>
            <a:off x="7366001" y="2403475"/>
            <a:ext cx="547688" cy="808038"/>
          </a:xfrm>
          <a:custGeom>
            <a:avLst/>
            <a:gdLst>
              <a:gd name="T0" fmla="*/ 159 w 211"/>
              <a:gd name="T1" fmla="*/ 129 h 311"/>
              <a:gd name="T2" fmla="*/ 159 w 211"/>
              <a:gd name="T3" fmla="*/ 53 h 311"/>
              <a:gd name="T4" fmla="*/ 82 w 211"/>
              <a:gd name="T5" fmla="*/ 53 h 311"/>
              <a:gd name="T6" fmla="*/ 29 w 211"/>
              <a:gd name="T7" fmla="*/ 0 h 311"/>
              <a:gd name="T8" fmla="*/ 28 w 211"/>
              <a:gd name="T9" fmla="*/ 0 h 311"/>
              <a:gd name="T10" fmla="*/ 4 w 211"/>
              <a:gd name="T11" fmla="*/ 177 h 311"/>
              <a:gd name="T12" fmla="*/ 11 w 211"/>
              <a:gd name="T13" fmla="*/ 262 h 311"/>
              <a:gd name="T14" fmla="*/ 29 w 211"/>
              <a:gd name="T15" fmla="*/ 258 h 311"/>
              <a:gd name="T16" fmla="*/ 82 w 211"/>
              <a:gd name="T17" fmla="*/ 311 h 311"/>
              <a:gd name="T18" fmla="*/ 159 w 211"/>
              <a:gd name="T19" fmla="*/ 311 h 311"/>
              <a:gd name="T20" fmla="*/ 159 w 211"/>
              <a:gd name="T21" fmla="*/ 235 h 311"/>
              <a:gd name="T22" fmla="*/ 211 w 211"/>
              <a:gd name="T23" fmla="*/ 182 h 311"/>
              <a:gd name="T24" fmla="*/ 159 w 211"/>
              <a:gd name="T25" fmla="*/ 129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11" h="311">
                <a:moveTo>
                  <a:pt x="159" y="129"/>
                </a:moveTo>
                <a:cubicBezTo>
                  <a:pt x="159" y="53"/>
                  <a:pt x="159" y="53"/>
                  <a:pt x="159" y="53"/>
                </a:cubicBezTo>
                <a:cubicBezTo>
                  <a:pt x="82" y="53"/>
                  <a:pt x="82" y="53"/>
                  <a:pt x="82" y="53"/>
                </a:cubicBezTo>
                <a:cubicBezTo>
                  <a:pt x="82" y="24"/>
                  <a:pt x="58" y="0"/>
                  <a:pt x="29" y="0"/>
                </a:cubicBezTo>
                <a:cubicBezTo>
                  <a:pt x="29" y="0"/>
                  <a:pt x="28" y="0"/>
                  <a:pt x="28" y="0"/>
                </a:cubicBezTo>
                <a:cubicBezTo>
                  <a:pt x="9" y="54"/>
                  <a:pt x="0" y="113"/>
                  <a:pt x="4" y="177"/>
                </a:cubicBezTo>
                <a:cubicBezTo>
                  <a:pt x="5" y="209"/>
                  <a:pt x="8" y="237"/>
                  <a:pt x="11" y="262"/>
                </a:cubicBezTo>
                <a:cubicBezTo>
                  <a:pt x="16" y="259"/>
                  <a:pt x="23" y="258"/>
                  <a:pt x="29" y="258"/>
                </a:cubicBezTo>
                <a:cubicBezTo>
                  <a:pt x="58" y="258"/>
                  <a:pt x="82" y="282"/>
                  <a:pt x="82" y="311"/>
                </a:cubicBezTo>
                <a:cubicBezTo>
                  <a:pt x="159" y="311"/>
                  <a:pt x="159" y="311"/>
                  <a:pt x="159" y="311"/>
                </a:cubicBezTo>
                <a:cubicBezTo>
                  <a:pt x="159" y="235"/>
                  <a:pt x="159" y="235"/>
                  <a:pt x="159" y="235"/>
                </a:cubicBezTo>
                <a:cubicBezTo>
                  <a:pt x="188" y="234"/>
                  <a:pt x="211" y="211"/>
                  <a:pt x="211" y="182"/>
                </a:cubicBezTo>
                <a:cubicBezTo>
                  <a:pt x="211" y="153"/>
                  <a:pt x="188" y="130"/>
                  <a:pt x="159" y="129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8" name="Freeform 26">
            <a:extLst>
              <a:ext uri="{FF2B5EF4-FFF2-40B4-BE49-F238E27FC236}">
                <a16:creationId xmlns:a16="http://schemas.microsoft.com/office/drawing/2014/main" id="{A4EEBC78-CC62-4C85-A454-3CF5A9DBDB5D}"/>
              </a:ext>
            </a:extLst>
          </p:cNvPr>
          <p:cNvSpPr>
            <a:spLocks/>
          </p:cNvSpPr>
          <p:nvPr/>
        </p:nvSpPr>
        <p:spPr bwMode="auto">
          <a:xfrm>
            <a:off x="7439026" y="1903413"/>
            <a:ext cx="474663" cy="638175"/>
          </a:xfrm>
          <a:custGeom>
            <a:avLst/>
            <a:gdLst>
              <a:gd name="T0" fmla="*/ 0 w 183"/>
              <a:gd name="T1" fmla="*/ 193 h 246"/>
              <a:gd name="T2" fmla="*/ 1 w 183"/>
              <a:gd name="T3" fmla="*/ 193 h 246"/>
              <a:gd name="T4" fmla="*/ 54 w 183"/>
              <a:gd name="T5" fmla="*/ 246 h 246"/>
              <a:gd name="T6" fmla="*/ 131 w 183"/>
              <a:gd name="T7" fmla="*/ 246 h 246"/>
              <a:gd name="T8" fmla="*/ 131 w 183"/>
              <a:gd name="T9" fmla="*/ 170 h 246"/>
              <a:gd name="T10" fmla="*/ 183 w 183"/>
              <a:gd name="T11" fmla="*/ 117 h 246"/>
              <a:gd name="T12" fmla="*/ 131 w 183"/>
              <a:gd name="T13" fmla="*/ 64 h 246"/>
              <a:gd name="T14" fmla="*/ 131 w 183"/>
              <a:gd name="T15" fmla="*/ 0 h 246"/>
              <a:gd name="T16" fmla="*/ 0 w 183"/>
              <a:gd name="T17" fmla="*/ 193 h 24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183" h="246">
                <a:moveTo>
                  <a:pt x="0" y="193"/>
                </a:moveTo>
                <a:cubicBezTo>
                  <a:pt x="0" y="193"/>
                  <a:pt x="1" y="193"/>
                  <a:pt x="1" y="193"/>
                </a:cubicBezTo>
                <a:cubicBezTo>
                  <a:pt x="30" y="193"/>
                  <a:pt x="54" y="217"/>
                  <a:pt x="54" y="246"/>
                </a:cubicBezTo>
                <a:cubicBezTo>
                  <a:pt x="131" y="246"/>
                  <a:pt x="131" y="246"/>
                  <a:pt x="131" y="246"/>
                </a:cubicBezTo>
                <a:cubicBezTo>
                  <a:pt x="131" y="170"/>
                  <a:pt x="131" y="170"/>
                  <a:pt x="131" y="170"/>
                </a:cubicBezTo>
                <a:cubicBezTo>
                  <a:pt x="160" y="170"/>
                  <a:pt x="183" y="146"/>
                  <a:pt x="183" y="117"/>
                </a:cubicBezTo>
                <a:cubicBezTo>
                  <a:pt x="183" y="88"/>
                  <a:pt x="160" y="65"/>
                  <a:pt x="131" y="64"/>
                </a:cubicBezTo>
                <a:cubicBezTo>
                  <a:pt x="131" y="0"/>
                  <a:pt x="131" y="0"/>
                  <a:pt x="131" y="0"/>
                </a:cubicBezTo>
                <a:cubicBezTo>
                  <a:pt x="71" y="54"/>
                  <a:pt x="25" y="119"/>
                  <a:pt x="0" y="193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29" name="Freeform 27">
            <a:extLst>
              <a:ext uri="{FF2B5EF4-FFF2-40B4-BE49-F238E27FC236}">
                <a16:creationId xmlns:a16="http://schemas.microsoft.com/office/drawing/2014/main" id="{814C03EA-BFE4-4EF0-B06B-F7576905E15C}"/>
              </a:ext>
            </a:extLst>
          </p:cNvPr>
          <p:cNvSpPr>
            <a:spLocks/>
          </p:cNvSpPr>
          <p:nvPr/>
        </p:nvSpPr>
        <p:spPr bwMode="auto">
          <a:xfrm>
            <a:off x="7813676" y="1490663"/>
            <a:ext cx="769938" cy="384175"/>
          </a:xfrm>
          <a:custGeom>
            <a:avLst/>
            <a:gdLst>
              <a:gd name="T0" fmla="*/ 293 w 297"/>
              <a:gd name="T1" fmla="*/ 0 h 148"/>
              <a:gd name="T2" fmla="*/ 0 w 297"/>
              <a:gd name="T3" fmla="*/ 148 h 148"/>
              <a:gd name="T4" fmla="*/ 62 w 297"/>
              <a:gd name="T5" fmla="*/ 148 h 148"/>
              <a:gd name="T6" fmla="*/ 115 w 297"/>
              <a:gd name="T7" fmla="*/ 95 h 148"/>
              <a:gd name="T8" fmla="*/ 168 w 297"/>
              <a:gd name="T9" fmla="*/ 148 h 148"/>
              <a:gd name="T10" fmla="*/ 245 w 297"/>
              <a:gd name="T11" fmla="*/ 148 h 148"/>
              <a:gd name="T12" fmla="*/ 245 w 297"/>
              <a:gd name="T13" fmla="*/ 72 h 148"/>
              <a:gd name="T14" fmla="*/ 297 w 297"/>
              <a:gd name="T15" fmla="*/ 19 h 148"/>
              <a:gd name="T16" fmla="*/ 293 w 297"/>
              <a:gd name="T17" fmla="*/ 0 h 1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</a:cxnLst>
            <a:rect l="0" t="0" r="r" b="b"/>
            <a:pathLst>
              <a:path w="297" h="148">
                <a:moveTo>
                  <a:pt x="293" y="0"/>
                </a:moveTo>
                <a:cubicBezTo>
                  <a:pt x="179" y="32"/>
                  <a:pt x="78" y="81"/>
                  <a:pt x="0" y="148"/>
                </a:cubicBezTo>
                <a:cubicBezTo>
                  <a:pt x="62" y="148"/>
                  <a:pt x="62" y="148"/>
                  <a:pt x="62" y="148"/>
                </a:cubicBezTo>
                <a:cubicBezTo>
                  <a:pt x="62" y="119"/>
                  <a:pt x="86" y="95"/>
                  <a:pt x="115" y="95"/>
                </a:cubicBezTo>
                <a:cubicBezTo>
                  <a:pt x="144" y="95"/>
                  <a:pt x="168" y="119"/>
                  <a:pt x="168" y="148"/>
                </a:cubicBezTo>
                <a:cubicBezTo>
                  <a:pt x="245" y="148"/>
                  <a:pt x="245" y="148"/>
                  <a:pt x="245" y="148"/>
                </a:cubicBezTo>
                <a:cubicBezTo>
                  <a:pt x="245" y="72"/>
                  <a:pt x="245" y="72"/>
                  <a:pt x="245" y="72"/>
                </a:cubicBezTo>
                <a:cubicBezTo>
                  <a:pt x="274" y="71"/>
                  <a:pt x="297" y="48"/>
                  <a:pt x="297" y="19"/>
                </a:cubicBezTo>
                <a:cubicBezTo>
                  <a:pt x="297" y="12"/>
                  <a:pt x="295" y="6"/>
                  <a:pt x="293" y="0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0" name="Freeform 28">
            <a:extLst>
              <a:ext uri="{FF2B5EF4-FFF2-40B4-BE49-F238E27FC236}">
                <a16:creationId xmlns:a16="http://schemas.microsoft.com/office/drawing/2014/main" id="{D163CDBD-43DA-4280-925F-01739D4AB591}"/>
              </a:ext>
            </a:extLst>
          </p:cNvPr>
          <p:cNvSpPr>
            <a:spLocks/>
          </p:cNvSpPr>
          <p:nvPr/>
        </p:nvSpPr>
        <p:spPr bwMode="auto">
          <a:xfrm>
            <a:off x="8448676" y="1392238"/>
            <a:ext cx="803275" cy="482600"/>
          </a:xfrm>
          <a:custGeom>
            <a:avLst/>
            <a:gdLst>
              <a:gd name="T0" fmla="*/ 181 w 309"/>
              <a:gd name="T1" fmla="*/ 186 h 186"/>
              <a:gd name="T2" fmla="*/ 258 w 309"/>
              <a:gd name="T3" fmla="*/ 186 h 186"/>
              <a:gd name="T4" fmla="*/ 258 w 309"/>
              <a:gd name="T5" fmla="*/ 110 h 186"/>
              <a:gd name="T6" fmla="*/ 309 w 309"/>
              <a:gd name="T7" fmla="*/ 57 h 186"/>
              <a:gd name="T8" fmla="*/ 258 w 309"/>
              <a:gd name="T9" fmla="*/ 4 h 186"/>
              <a:gd name="T10" fmla="*/ 258 w 309"/>
              <a:gd name="T11" fmla="*/ 0 h 186"/>
              <a:gd name="T12" fmla="*/ 126 w 309"/>
              <a:gd name="T13" fmla="*/ 20 h 186"/>
              <a:gd name="T14" fmla="*/ 48 w 309"/>
              <a:gd name="T15" fmla="*/ 38 h 186"/>
              <a:gd name="T16" fmla="*/ 52 w 309"/>
              <a:gd name="T17" fmla="*/ 57 h 186"/>
              <a:gd name="T18" fmla="*/ 0 w 309"/>
              <a:gd name="T19" fmla="*/ 110 h 186"/>
              <a:gd name="T20" fmla="*/ 0 w 309"/>
              <a:gd name="T21" fmla="*/ 186 h 186"/>
              <a:gd name="T22" fmla="*/ 75 w 309"/>
              <a:gd name="T23" fmla="*/ 186 h 186"/>
              <a:gd name="T24" fmla="*/ 128 w 309"/>
              <a:gd name="T25" fmla="*/ 133 h 186"/>
              <a:gd name="T26" fmla="*/ 181 w 309"/>
              <a:gd name="T27" fmla="*/ 186 h 1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309" h="186">
                <a:moveTo>
                  <a:pt x="181" y="186"/>
                </a:moveTo>
                <a:cubicBezTo>
                  <a:pt x="258" y="186"/>
                  <a:pt x="258" y="186"/>
                  <a:pt x="258" y="186"/>
                </a:cubicBezTo>
                <a:cubicBezTo>
                  <a:pt x="258" y="110"/>
                  <a:pt x="258" y="110"/>
                  <a:pt x="258" y="110"/>
                </a:cubicBezTo>
                <a:cubicBezTo>
                  <a:pt x="286" y="109"/>
                  <a:pt x="309" y="86"/>
                  <a:pt x="309" y="57"/>
                </a:cubicBezTo>
                <a:cubicBezTo>
                  <a:pt x="309" y="28"/>
                  <a:pt x="286" y="5"/>
                  <a:pt x="258" y="4"/>
                </a:cubicBezTo>
                <a:cubicBezTo>
                  <a:pt x="258" y="0"/>
                  <a:pt x="258" y="0"/>
                  <a:pt x="258" y="0"/>
                </a:cubicBezTo>
                <a:cubicBezTo>
                  <a:pt x="216" y="4"/>
                  <a:pt x="172" y="11"/>
                  <a:pt x="126" y="20"/>
                </a:cubicBezTo>
                <a:cubicBezTo>
                  <a:pt x="99" y="25"/>
                  <a:pt x="73" y="32"/>
                  <a:pt x="48" y="38"/>
                </a:cubicBezTo>
                <a:cubicBezTo>
                  <a:pt x="50" y="44"/>
                  <a:pt x="52" y="50"/>
                  <a:pt x="52" y="57"/>
                </a:cubicBezTo>
                <a:cubicBezTo>
                  <a:pt x="52" y="86"/>
                  <a:pt x="29" y="109"/>
                  <a:pt x="0" y="110"/>
                </a:cubicBezTo>
                <a:cubicBezTo>
                  <a:pt x="0" y="186"/>
                  <a:pt x="0" y="186"/>
                  <a:pt x="0" y="186"/>
                </a:cubicBezTo>
                <a:cubicBezTo>
                  <a:pt x="75" y="186"/>
                  <a:pt x="75" y="186"/>
                  <a:pt x="75" y="186"/>
                </a:cubicBezTo>
                <a:cubicBezTo>
                  <a:pt x="75" y="157"/>
                  <a:pt x="99" y="133"/>
                  <a:pt x="128" y="133"/>
                </a:cubicBezTo>
                <a:cubicBezTo>
                  <a:pt x="157" y="133"/>
                  <a:pt x="181" y="157"/>
                  <a:pt x="181" y="186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1" name="Freeform 29">
            <a:extLst>
              <a:ext uri="{FF2B5EF4-FFF2-40B4-BE49-F238E27FC236}">
                <a16:creationId xmlns:a16="http://schemas.microsoft.com/office/drawing/2014/main" id="{3348F99F-289B-4C91-B350-D351FF0964FB}"/>
              </a:ext>
            </a:extLst>
          </p:cNvPr>
          <p:cNvSpPr>
            <a:spLocks/>
          </p:cNvSpPr>
          <p:nvPr/>
        </p:nvSpPr>
        <p:spPr bwMode="auto">
          <a:xfrm>
            <a:off x="9118601" y="1357313"/>
            <a:ext cx="803275" cy="517525"/>
          </a:xfrm>
          <a:custGeom>
            <a:avLst/>
            <a:gdLst>
              <a:gd name="T0" fmla="*/ 127 w 309"/>
              <a:gd name="T1" fmla="*/ 146 h 199"/>
              <a:gd name="T2" fmla="*/ 180 w 309"/>
              <a:gd name="T3" fmla="*/ 199 h 199"/>
              <a:gd name="T4" fmla="*/ 257 w 309"/>
              <a:gd name="T5" fmla="*/ 199 h 199"/>
              <a:gd name="T6" fmla="*/ 257 w 309"/>
              <a:gd name="T7" fmla="*/ 123 h 199"/>
              <a:gd name="T8" fmla="*/ 309 w 309"/>
              <a:gd name="T9" fmla="*/ 70 h 199"/>
              <a:gd name="T10" fmla="*/ 281 w 309"/>
              <a:gd name="T11" fmla="*/ 23 h 199"/>
              <a:gd name="T12" fmla="*/ 0 w 309"/>
              <a:gd name="T13" fmla="*/ 13 h 199"/>
              <a:gd name="T14" fmla="*/ 0 w 309"/>
              <a:gd name="T15" fmla="*/ 17 h 199"/>
              <a:gd name="T16" fmla="*/ 51 w 309"/>
              <a:gd name="T17" fmla="*/ 70 h 199"/>
              <a:gd name="T18" fmla="*/ 0 w 309"/>
              <a:gd name="T19" fmla="*/ 123 h 199"/>
              <a:gd name="T20" fmla="*/ 0 w 309"/>
              <a:gd name="T21" fmla="*/ 199 h 199"/>
              <a:gd name="T22" fmla="*/ 75 w 309"/>
              <a:gd name="T23" fmla="*/ 199 h 199"/>
              <a:gd name="T24" fmla="*/ 127 w 309"/>
              <a:gd name="T25" fmla="*/ 146 h 19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309" h="199">
                <a:moveTo>
                  <a:pt x="127" y="146"/>
                </a:moveTo>
                <a:cubicBezTo>
                  <a:pt x="157" y="146"/>
                  <a:pt x="180" y="170"/>
                  <a:pt x="180" y="199"/>
                </a:cubicBezTo>
                <a:cubicBezTo>
                  <a:pt x="257" y="199"/>
                  <a:pt x="257" y="199"/>
                  <a:pt x="257" y="199"/>
                </a:cubicBezTo>
                <a:cubicBezTo>
                  <a:pt x="257" y="123"/>
                  <a:pt x="257" y="123"/>
                  <a:pt x="257" y="123"/>
                </a:cubicBezTo>
                <a:cubicBezTo>
                  <a:pt x="286" y="122"/>
                  <a:pt x="309" y="99"/>
                  <a:pt x="309" y="70"/>
                </a:cubicBezTo>
                <a:cubicBezTo>
                  <a:pt x="309" y="50"/>
                  <a:pt x="298" y="32"/>
                  <a:pt x="281" y="23"/>
                </a:cubicBezTo>
                <a:cubicBezTo>
                  <a:pt x="199" y="3"/>
                  <a:pt x="106" y="0"/>
                  <a:pt x="0" y="13"/>
                </a:cubicBezTo>
                <a:cubicBezTo>
                  <a:pt x="0" y="17"/>
                  <a:pt x="0" y="17"/>
                  <a:pt x="0" y="17"/>
                </a:cubicBezTo>
                <a:cubicBezTo>
                  <a:pt x="28" y="18"/>
                  <a:pt x="51" y="41"/>
                  <a:pt x="51" y="70"/>
                </a:cubicBezTo>
                <a:cubicBezTo>
                  <a:pt x="51" y="99"/>
                  <a:pt x="28" y="122"/>
                  <a:pt x="0" y="123"/>
                </a:cubicBezTo>
                <a:cubicBezTo>
                  <a:pt x="0" y="199"/>
                  <a:pt x="0" y="199"/>
                  <a:pt x="0" y="199"/>
                </a:cubicBezTo>
                <a:cubicBezTo>
                  <a:pt x="75" y="199"/>
                  <a:pt x="75" y="199"/>
                  <a:pt x="75" y="199"/>
                </a:cubicBezTo>
                <a:cubicBezTo>
                  <a:pt x="75" y="170"/>
                  <a:pt x="98" y="146"/>
                  <a:pt x="127" y="146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2" name="Freeform 30">
            <a:extLst>
              <a:ext uri="{FF2B5EF4-FFF2-40B4-BE49-F238E27FC236}">
                <a16:creationId xmlns:a16="http://schemas.microsoft.com/office/drawing/2014/main" id="{EF295260-39AE-48DA-BCE5-07B78D28498E}"/>
              </a:ext>
            </a:extLst>
          </p:cNvPr>
          <p:cNvSpPr>
            <a:spLocks/>
          </p:cNvSpPr>
          <p:nvPr/>
        </p:nvSpPr>
        <p:spPr bwMode="auto">
          <a:xfrm>
            <a:off x="9786938" y="1417638"/>
            <a:ext cx="669925" cy="457200"/>
          </a:xfrm>
          <a:custGeom>
            <a:avLst/>
            <a:gdLst>
              <a:gd name="T0" fmla="*/ 128 w 258"/>
              <a:gd name="T1" fmla="*/ 123 h 176"/>
              <a:gd name="T2" fmla="*/ 181 w 258"/>
              <a:gd name="T3" fmla="*/ 176 h 176"/>
              <a:gd name="T4" fmla="*/ 258 w 258"/>
              <a:gd name="T5" fmla="*/ 176 h 176"/>
              <a:gd name="T6" fmla="*/ 258 w 258"/>
              <a:gd name="T7" fmla="*/ 128 h 176"/>
              <a:gd name="T8" fmla="*/ 24 w 258"/>
              <a:gd name="T9" fmla="*/ 0 h 176"/>
              <a:gd name="T10" fmla="*/ 52 w 258"/>
              <a:gd name="T11" fmla="*/ 47 h 176"/>
              <a:gd name="T12" fmla="*/ 0 w 258"/>
              <a:gd name="T13" fmla="*/ 100 h 176"/>
              <a:gd name="T14" fmla="*/ 0 w 258"/>
              <a:gd name="T15" fmla="*/ 176 h 176"/>
              <a:gd name="T16" fmla="*/ 75 w 258"/>
              <a:gd name="T17" fmla="*/ 176 h 176"/>
              <a:gd name="T18" fmla="*/ 128 w 258"/>
              <a:gd name="T19" fmla="*/ 123 h 17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258" h="176">
                <a:moveTo>
                  <a:pt x="128" y="123"/>
                </a:moveTo>
                <a:cubicBezTo>
                  <a:pt x="157" y="123"/>
                  <a:pt x="181" y="147"/>
                  <a:pt x="181" y="176"/>
                </a:cubicBezTo>
                <a:cubicBezTo>
                  <a:pt x="258" y="176"/>
                  <a:pt x="258" y="176"/>
                  <a:pt x="258" y="176"/>
                </a:cubicBezTo>
                <a:cubicBezTo>
                  <a:pt x="258" y="128"/>
                  <a:pt x="258" y="128"/>
                  <a:pt x="258" y="128"/>
                </a:cubicBezTo>
                <a:cubicBezTo>
                  <a:pt x="188" y="63"/>
                  <a:pt x="112" y="22"/>
                  <a:pt x="24" y="0"/>
                </a:cubicBezTo>
                <a:cubicBezTo>
                  <a:pt x="41" y="9"/>
                  <a:pt x="52" y="27"/>
                  <a:pt x="52" y="47"/>
                </a:cubicBezTo>
                <a:cubicBezTo>
                  <a:pt x="52" y="76"/>
                  <a:pt x="29" y="99"/>
                  <a:pt x="0" y="100"/>
                </a:cubicBezTo>
                <a:cubicBezTo>
                  <a:pt x="0" y="176"/>
                  <a:pt x="0" y="176"/>
                  <a:pt x="0" y="176"/>
                </a:cubicBezTo>
                <a:cubicBezTo>
                  <a:pt x="75" y="176"/>
                  <a:pt x="75" y="176"/>
                  <a:pt x="75" y="176"/>
                </a:cubicBezTo>
                <a:cubicBezTo>
                  <a:pt x="75" y="147"/>
                  <a:pt x="99" y="123"/>
                  <a:pt x="128" y="123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3" name="Freeform 31">
            <a:extLst>
              <a:ext uri="{FF2B5EF4-FFF2-40B4-BE49-F238E27FC236}">
                <a16:creationId xmlns:a16="http://schemas.microsoft.com/office/drawing/2014/main" id="{7995E532-21B1-41CB-97E0-09134099A7FB}"/>
              </a:ext>
            </a:extLst>
          </p:cNvPr>
          <p:cNvSpPr>
            <a:spLocks/>
          </p:cNvSpPr>
          <p:nvPr/>
        </p:nvSpPr>
        <p:spPr bwMode="auto">
          <a:xfrm>
            <a:off x="10456863" y="1871663"/>
            <a:ext cx="417513" cy="669925"/>
          </a:xfrm>
          <a:custGeom>
            <a:avLst/>
            <a:gdLst>
              <a:gd name="T0" fmla="*/ 161 w 161"/>
              <a:gd name="T1" fmla="*/ 217 h 258"/>
              <a:gd name="T2" fmla="*/ 46 w 161"/>
              <a:gd name="T3" fmla="*/ 0 h 258"/>
              <a:gd name="T4" fmla="*/ 0 w 161"/>
              <a:gd name="T5" fmla="*/ 0 h 258"/>
              <a:gd name="T6" fmla="*/ 0 w 161"/>
              <a:gd name="T7" fmla="*/ 76 h 258"/>
              <a:gd name="T8" fmla="*/ 52 w 161"/>
              <a:gd name="T9" fmla="*/ 129 h 258"/>
              <a:gd name="T10" fmla="*/ 0 w 161"/>
              <a:gd name="T11" fmla="*/ 182 h 258"/>
              <a:gd name="T12" fmla="*/ 0 w 161"/>
              <a:gd name="T13" fmla="*/ 258 h 258"/>
              <a:gd name="T14" fmla="*/ 75 w 161"/>
              <a:gd name="T15" fmla="*/ 258 h 258"/>
              <a:gd name="T16" fmla="*/ 128 w 161"/>
              <a:gd name="T17" fmla="*/ 205 h 258"/>
              <a:gd name="T18" fmla="*/ 161 w 161"/>
              <a:gd name="T19" fmla="*/ 217 h 25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</a:cxnLst>
            <a:rect l="0" t="0" r="r" b="b"/>
            <a:pathLst>
              <a:path w="161" h="258">
                <a:moveTo>
                  <a:pt x="161" y="217"/>
                </a:moveTo>
                <a:cubicBezTo>
                  <a:pt x="139" y="137"/>
                  <a:pt x="101" y="62"/>
                  <a:pt x="46" y="0"/>
                </a:cubicBezTo>
                <a:cubicBezTo>
                  <a:pt x="0" y="0"/>
                  <a:pt x="0" y="0"/>
                  <a:pt x="0" y="0"/>
                </a:cubicBezTo>
                <a:cubicBezTo>
                  <a:pt x="0" y="76"/>
                  <a:pt x="0" y="76"/>
                  <a:pt x="0" y="76"/>
                </a:cubicBezTo>
                <a:cubicBezTo>
                  <a:pt x="29" y="77"/>
                  <a:pt x="52" y="100"/>
                  <a:pt x="52" y="129"/>
                </a:cubicBezTo>
                <a:cubicBezTo>
                  <a:pt x="52" y="158"/>
                  <a:pt x="29" y="182"/>
                  <a:pt x="0" y="182"/>
                </a:cubicBezTo>
                <a:cubicBezTo>
                  <a:pt x="0" y="258"/>
                  <a:pt x="0" y="258"/>
                  <a:pt x="0" y="258"/>
                </a:cubicBezTo>
                <a:cubicBezTo>
                  <a:pt x="75" y="258"/>
                  <a:pt x="75" y="258"/>
                  <a:pt x="75" y="258"/>
                </a:cubicBezTo>
                <a:cubicBezTo>
                  <a:pt x="75" y="229"/>
                  <a:pt x="99" y="205"/>
                  <a:pt x="128" y="205"/>
                </a:cubicBezTo>
                <a:cubicBezTo>
                  <a:pt x="141" y="205"/>
                  <a:pt x="152" y="210"/>
                  <a:pt x="161" y="217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4" name="Freeform 32">
            <a:extLst>
              <a:ext uri="{FF2B5EF4-FFF2-40B4-BE49-F238E27FC236}">
                <a16:creationId xmlns:a16="http://schemas.microsoft.com/office/drawing/2014/main" id="{B327C63D-3051-49D9-B87B-A75EA72FB9C7}"/>
              </a:ext>
            </a:extLst>
          </p:cNvPr>
          <p:cNvSpPr>
            <a:spLocks/>
          </p:cNvSpPr>
          <p:nvPr/>
        </p:nvSpPr>
        <p:spPr bwMode="auto">
          <a:xfrm>
            <a:off x="10456863" y="2403475"/>
            <a:ext cx="498475" cy="808038"/>
          </a:xfrm>
          <a:custGeom>
            <a:avLst/>
            <a:gdLst>
              <a:gd name="T0" fmla="*/ 161 w 192"/>
              <a:gd name="T1" fmla="*/ 12 h 311"/>
              <a:gd name="T2" fmla="*/ 128 w 192"/>
              <a:gd name="T3" fmla="*/ 0 h 311"/>
              <a:gd name="T4" fmla="*/ 75 w 192"/>
              <a:gd name="T5" fmla="*/ 53 h 311"/>
              <a:gd name="T6" fmla="*/ 0 w 192"/>
              <a:gd name="T7" fmla="*/ 53 h 311"/>
              <a:gd name="T8" fmla="*/ 0 w 192"/>
              <a:gd name="T9" fmla="*/ 129 h 311"/>
              <a:gd name="T10" fmla="*/ 52 w 192"/>
              <a:gd name="T11" fmla="*/ 182 h 311"/>
              <a:gd name="T12" fmla="*/ 0 w 192"/>
              <a:gd name="T13" fmla="*/ 235 h 311"/>
              <a:gd name="T14" fmla="*/ 0 w 192"/>
              <a:gd name="T15" fmla="*/ 311 h 311"/>
              <a:gd name="T16" fmla="*/ 75 w 192"/>
              <a:gd name="T17" fmla="*/ 311 h 311"/>
              <a:gd name="T18" fmla="*/ 128 w 192"/>
              <a:gd name="T19" fmla="*/ 258 h 311"/>
              <a:gd name="T20" fmla="*/ 179 w 192"/>
              <a:gd name="T21" fmla="*/ 297 h 311"/>
              <a:gd name="T22" fmla="*/ 161 w 192"/>
              <a:gd name="T23" fmla="*/ 12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92" h="311">
                <a:moveTo>
                  <a:pt x="161" y="12"/>
                </a:moveTo>
                <a:cubicBezTo>
                  <a:pt x="152" y="5"/>
                  <a:pt x="141" y="0"/>
                  <a:pt x="128" y="0"/>
                </a:cubicBezTo>
                <a:cubicBezTo>
                  <a:pt x="99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30"/>
                  <a:pt x="52" y="153"/>
                  <a:pt x="52" y="182"/>
                </a:cubicBezTo>
                <a:cubicBezTo>
                  <a:pt x="52" y="211"/>
                  <a:pt x="29" y="234"/>
                  <a:pt x="0" y="235"/>
                </a:cubicBezTo>
                <a:cubicBezTo>
                  <a:pt x="0" y="311"/>
                  <a:pt x="0" y="311"/>
                  <a:pt x="0" y="311"/>
                </a:cubicBezTo>
                <a:cubicBezTo>
                  <a:pt x="75" y="311"/>
                  <a:pt x="75" y="311"/>
                  <a:pt x="75" y="311"/>
                </a:cubicBezTo>
                <a:cubicBezTo>
                  <a:pt x="75" y="282"/>
                  <a:pt x="99" y="258"/>
                  <a:pt x="128" y="258"/>
                </a:cubicBezTo>
                <a:cubicBezTo>
                  <a:pt x="152" y="258"/>
                  <a:pt x="173" y="275"/>
                  <a:pt x="179" y="297"/>
                </a:cubicBezTo>
                <a:cubicBezTo>
                  <a:pt x="192" y="205"/>
                  <a:pt x="187" y="105"/>
                  <a:pt x="161" y="12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5" name="Freeform 33">
            <a:extLst>
              <a:ext uri="{FF2B5EF4-FFF2-40B4-BE49-F238E27FC236}">
                <a16:creationId xmlns:a16="http://schemas.microsoft.com/office/drawing/2014/main" id="{5C7FBC0E-7207-4B89-BDB5-72CAAEA8E03D}"/>
              </a:ext>
            </a:extLst>
          </p:cNvPr>
          <p:cNvSpPr>
            <a:spLocks/>
          </p:cNvSpPr>
          <p:nvPr/>
        </p:nvSpPr>
        <p:spPr bwMode="auto">
          <a:xfrm>
            <a:off x="10456863" y="3073400"/>
            <a:ext cx="463550" cy="804863"/>
          </a:xfrm>
          <a:custGeom>
            <a:avLst/>
            <a:gdLst>
              <a:gd name="T0" fmla="*/ 128 w 179"/>
              <a:gd name="T1" fmla="*/ 0 h 310"/>
              <a:gd name="T2" fmla="*/ 75 w 179"/>
              <a:gd name="T3" fmla="*/ 53 h 310"/>
              <a:gd name="T4" fmla="*/ 0 w 179"/>
              <a:gd name="T5" fmla="*/ 53 h 310"/>
              <a:gd name="T6" fmla="*/ 0 w 179"/>
              <a:gd name="T7" fmla="*/ 129 h 310"/>
              <a:gd name="T8" fmla="*/ 52 w 179"/>
              <a:gd name="T9" fmla="*/ 181 h 310"/>
              <a:gd name="T10" fmla="*/ 0 w 179"/>
              <a:gd name="T11" fmla="*/ 234 h 310"/>
              <a:gd name="T12" fmla="*/ 0 w 179"/>
              <a:gd name="T13" fmla="*/ 310 h 310"/>
              <a:gd name="T14" fmla="*/ 75 w 179"/>
              <a:gd name="T15" fmla="*/ 310 h 310"/>
              <a:gd name="T16" fmla="*/ 103 w 179"/>
              <a:gd name="T17" fmla="*/ 264 h 310"/>
              <a:gd name="T18" fmla="*/ 115 w 179"/>
              <a:gd name="T19" fmla="*/ 242 h 310"/>
              <a:gd name="T20" fmla="*/ 179 w 179"/>
              <a:gd name="T21" fmla="*/ 39 h 310"/>
              <a:gd name="T22" fmla="*/ 128 w 179"/>
              <a:gd name="T23" fmla="*/ 0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179" h="310">
                <a:moveTo>
                  <a:pt x="128" y="0"/>
                </a:moveTo>
                <a:cubicBezTo>
                  <a:pt x="99" y="0"/>
                  <a:pt x="75" y="23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29"/>
                  <a:pt x="52" y="153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90"/>
                  <a:pt x="86" y="273"/>
                  <a:pt x="103" y="264"/>
                </a:cubicBezTo>
                <a:cubicBezTo>
                  <a:pt x="107" y="257"/>
                  <a:pt x="111" y="250"/>
                  <a:pt x="115" y="242"/>
                </a:cubicBezTo>
                <a:cubicBezTo>
                  <a:pt x="147" y="184"/>
                  <a:pt x="169" y="113"/>
                  <a:pt x="179" y="39"/>
                </a:cubicBezTo>
                <a:cubicBezTo>
                  <a:pt x="173" y="16"/>
                  <a:pt x="152" y="0"/>
                  <a:pt x="128" y="0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6" name="Freeform 34">
            <a:extLst>
              <a:ext uri="{FF2B5EF4-FFF2-40B4-BE49-F238E27FC236}">
                <a16:creationId xmlns:a16="http://schemas.microsoft.com/office/drawing/2014/main" id="{393B1048-90CC-4E02-8222-486FFBF1ACB5}"/>
              </a:ext>
            </a:extLst>
          </p:cNvPr>
          <p:cNvSpPr>
            <a:spLocks/>
          </p:cNvSpPr>
          <p:nvPr/>
        </p:nvSpPr>
        <p:spPr bwMode="auto">
          <a:xfrm>
            <a:off x="10456863" y="3759200"/>
            <a:ext cx="266700" cy="352425"/>
          </a:xfrm>
          <a:custGeom>
            <a:avLst/>
            <a:gdLst>
              <a:gd name="T0" fmla="*/ 75 w 103"/>
              <a:gd name="T1" fmla="*/ 46 h 136"/>
              <a:gd name="T2" fmla="*/ 0 w 103"/>
              <a:gd name="T3" fmla="*/ 46 h 136"/>
              <a:gd name="T4" fmla="*/ 0 w 103"/>
              <a:gd name="T5" fmla="*/ 122 h 136"/>
              <a:gd name="T6" fmla="*/ 34 w 103"/>
              <a:gd name="T7" fmla="*/ 136 h 136"/>
              <a:gd name="T8" fmla="*/ 103 w 103"/>
              <a:gd name="T9" fmla="*/ 0 h 136"/>
              <a:gd name="T10" fmla="*/ 75 w 103"/>
              <a:gd name="T11" fmla="*/ 46 h 13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03" h="136">
                <a:moveTo>
                  <a:pt x="75" y="46"/>
                </a:moveTo>
                <a:cubicBezTo>
                  <a:pt x="0" y="46"/>
                  <a:pt x="0" y="46"/>
                  <a:pt x="0" y="46"/>
                </a:cubicBezTo>
                <a:cubicBezTo>
                  <a:pt x="0" y="122"/>
                  <a:pt x="0" y="122"/>
                  <a:pt x="0" y="122"/>
                </a:cubicBezTo>
                <a:cubicBezTo>
                  <a:pt x="13" y="123"/>
                  <a:pt x="25" y="128"/>
                  <a:pt x="34" y="136"/>
                </a:cubicBezTo>
                <a:cubicBezTo>
                  <a:pt x="54" y="94"/>
                  <a:pt x="77" y="49"/>
                  <a:pt x="103" y="0"/>
                </a:cubicBezTo>
                <a:cubicBezTo>
                  <a:pt x="86" y="9"/>
                  <a:pt x="75" y="26"/>
                  <a:pt x="75" y="46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7" name="Freeform 35">
            <a:extLst>
              <a:ext uri="{FF2B5EF4-FFF2-40B4-BE49-F238E27FC236}">
                <a16:creationId xmlns:a16="http://schemas.microsoft.com/office/drawing/2014/main" id="{BACA99A9-FB01-4268-AFFB-C5509D15469C}"/>
              </a:ext>
            </a:extLst>
          </p:cNvPr>
          <p:cNvSpPr>
            <a:spLocks/>
          </p:cNvSpPr>
          <p:nvPr/>
        </p:nvSpPr>
        <p:spPr bwMode="auto">
          <a:xfrm>
            <a:off x="9786938" y="3743325"/>
            <a:ext cx="757238" cy="804863"/>
          </a:xfrm>
          <a:custGeom>
            <a:avLst/>
            <a:gdLst>
              <a:gd name="T0" fmla="*/ 258 w 292"/>
              <a:gd name="T1" fmla="*/ 128 h 310"/>
              <a:gd name="T2" fmla="*/ 258 w 292"/>
              <a:gd name="T3" fmla="*/ 52 h 310"/>
              <a:gd name="T4" fmla="*/ 181 w 292"/>
              <a:gd name="T5" fmla="*/ 52 h 310"/>
              <a:gd name="T6" fmla="*/ 128 w 292"/>
              <a:gd name="T7" fmla="*/ 0 h 310"/>
              <a:gd name="T8" fmla="*/ 75 w 292"/>
              <a:gd name="T9" fmla="*/ 52 h 310"/>
              <a:gd name="T10" fmla="*/ 0 w 292"/>
              <a:gd name="T11" fmla="*/ 52 h 310"/>
              <a:gd name="T12" fmla="*/ 0 w 292"/>
              <a:gd name="T13" fmla="*/ 128 h 310"/>
              <a:gd name="T14" fmla="*/ 52 w 292"/>
              <a:gd name="T15" fmla="*/ 181 h 310"/>
              <a:gd name="T16" fmla="*/ 0 w 292"/>
              <a:gd name="T17" fmla="*/ 234 h 310"/>
              <a:gd name="T18" fmla="*/ 0 w 292"/>
              <a:gd name="T19" fmla="*/ 310 h 310"/>
              <a:gd name="T20" fmla="*/ 75 w 292"/>
              <a:gd name="T21" fmla="*/ 310 h 310"/>
              <a:gd name="T22" fmla="*/ 128 w 292"/>
              <a:gd name="T23" fmla="*/ 257 h 310"/>
              <a:gd name="T24" fmla="*/ 181 w 292"/>
              <a:gd name="T25" fmla="*/ 310 h 310"/>
              <a:gd name="T26" fmla="*/ 226 w 292"/>
              <a:gd name="T27" fmla="*/ 310 h 310"/>
              <a:gd name="T28" fmla="*/ 292 w 292"/>
              <a:gd name="T29" fmla="*/ 142 h 310"/>
              <a:gd name="T30" fmla="*/ 258 w 292"/>
              <a:gd name="T31" fmla="*/ 128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</a:cxnLst>
            <a:rect l="0" t="0" r="r" b="b"/>
            <a:pathLst>
              <a:path w="292" h="310">
                <a:moveTo>
                  <a:pt x="258" y="128"/>
                </a:moveTo>
                <a:cubicBezTo>
                  <a:pt x="258" y="52"/>
                  <a:pt x="258" y="52"/>
                  <a:pt x="258" y="52"/>
                </a:cubicBezTo>
                <a:cubicBezTo>
                  <a:pt x="181" y="52"/>
                  <a:pt x="181" y="52"/>
                  <a:pt x="181" y="52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2"/>
                </a:cubicBezTo>
                <a:cubicBezTo>
                  <a:pt x="0" y="52"/>
                  <a:pt x="0" y="52"/>
                  <a:pt x="0" y="52"/>
                </a:cubicBezTo>
                <a:cubicBezTo>
                  <a:pt x="0" y="128"/>
                  <a:pt x="0" y="128"/>
                  <a:pt x="0" y="128"/>
                </a:cubicBezTo>
                <a:cubicBezTo>
                  <a:pt x="29" y="129"/>
                  <a:pt x="52" y="152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7"/>
                  <a:pt x="128" y="257"/>
                </a:cubicBezTo>
                <a:cubicBezTo>
                  <a:pt x="157" y="257"/>
                  <a:pt x="181" y="281"/>
                  <a:pt x="181" y="310"/>
                </a:cubicBezTo>
                <a:cubicBezTo>
                  <a:pt x="226" y="310"/>
                  <a:pt x="226" y="310"/>
                  <a:pt x="226" y="310"/>
                </a:cubicBezTo>
                <a:cubicBezTo>
                  <a:pt x="241" y="261"/>
                  <a:pt x="263" y="205"/>
                  <a:pt x="292" y="142"/>
                </a:cubicBezTo>
                <a:cubicBezTo>
                  <a:pt x="283" y="134"/>
                  <a:pt x="271" y="129"/>
                  <a:pt x="258" y="128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8" name="Freeform 36">
            <a:extLst>
              <a:ext uri="{FF2B5EF4-FFF2-40B4-BE49-F238E27FC236}">
                <a16:creationId xmlns:a16="http://schemas.microsoft.com/office/drawing/2014/main" id="{A535B63E-B2CE-4FB8-9F47-F9C8A675A9BA}"/>
              </a:ext>
            </a:extLst>
          </p:cNvPr>
          <p:cNvSpPr>
            <a:spLocks/>
          </p:cNvSpPr>
          <p:nvPr/>
        </p:nvSpPr>
        <p:spPr bwMode="auto">
          <a:xfrm>
            <a:off x="9786938" y="4411663"/>
            <a:ext cx="585788" cy="806450"/>
          </a:xfrm>
          <a:custGeom>
            <a:avLst/>
            <a:gdLst>
              <a:gd name="T0" fmla="*/ 181 w 226"/>
              <a:gd name="T1" fmla="*/ 53 h 311"/>
              <a:gd name="T2" fmla="*/ 128 w 226"/>
              <a:gd name="T3" fmla="*/ 0 h 311"/>
              <a:gd name="T4" fmla="*/ 75 w 226"/>
              <a:gd name="T5" fmla="*/ 53 h 311"/>
              <a:gd name="T6" fmla="*/ 0 w 226"/>
              <a:gd name="T7" fmla="*/ 53 h 311"/>
              <a:gd name="T8" fmla="*/ 0 w 226"/>
              <a:gd name="T9" fmla="*/ 129 h 311"/>
              <a:gd name="T10" fmla="*/ 52 w 226"/>
              <a:gd name="T11" fmla="*/ 182 h 311"/>
              <a:gd name="T12" fmla="*/ 0 w 226"/>
              <a:gd name="T13" fmla="*/ 235 h 311"/>
              <a:gd name="T14" fmla="*/ 0 w 226"/>
              <a:gd name="T15" fmla="*/ 311 h 311"/>
              <a:gd name="T16" fmla="*/ 75 w 226"/>
              <a:gd name="T17" fmla="*/ 311 h 311"/>
              <a:gd name="T18" fmla="*/ 128 w 226"/>
              <a:gd name="T19" fmla="*/ 258 h 311"/>
              <a:gd name="T20" fmla="*/ 181 w 226"/>
              <a:gd name="T21" fmla="*/ 311 h 311"/>
              <a:gd name="T22" fmla="*/ 217 w 226"/>
              <a:gd name="T23" fmla="*/ 311 h 311"/>
              <a:gd name="T24" fmla="*/ 226 w 226"/>
              <a:gd name="T25" fmla="*/ 53 h 311"/>
              <a:gd name="T26" fmla="*/ 181 w 226"/>
              <a:gd name="T27" fmla="*/ 53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26" h="311">
                <a:moveTo>
                  <a:pt x="181" y="53"/>
                </a:moveTo>
                <a:cubicBezTo>
                  <a:pt x="181" y="24"/>
                  <a:pt x="157" y="0"/>
                  <a:pt x="128" y="0"/>
                </a:cubicBezTo>
                <a:cubicBezTo>
                  <a:pt x="99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29"/>
                  <a:pt x="52" y="153"/>
                  <a:pt x="52" y="182"/>
                </a:cubicBezTo>
                <a:cubicBezTo>
                  <a:pt x="52" y="211"/>
                  <a:pt x="29" y="234"/>
                  <a:pt x="0" y="235"/>
                </a:cubicBezTo>
                <a:cubicBezTo>
                  <a:pt x="0" y="311"/>
                  <a:pt x="0" y="311"/>
                  <a:pt x="0" y="311"/>
                </a:cubicBezTo>
                <a:cubicBezTo>
                  <a:pt x="75" y="311"/>
                  <a:pt x="75" y="311"/>
                  <a:pt x="75" y="311"/>
                </a:cubicBezTo>
                <a:cubicBezTo>
                  <a:pt x="75" y="281"/>
                  <a:pt x="99" y="258"/>
                  <a:pt x="128" y="258"/>
                </a:cubicBezTo>
                <a:cubicBezTo>
                  <a:pt x="157" y="258"/>
                  <a:pt x="181" y="281"/>
                  <a:pt x="181" y="311"/>
                </a:cubicBezTo>
                <a:cubicBezTo>
                  <a:pt x="217" y="311"/>
                  <a:pt x="217" y="311"/>
                  <a:pt x="217" y="311"/>
                </a:cubicBezTo>
                <a:cubicBezTo>
                  <a:pt x="193" y="244"/>
                  <a:pt x="192" y="165"/>
                  <a:pt x="226" y="53"/>
                </a:cubicBezTo>
                <a:lnTo>
                  <a:pt x="181" y="53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39" name="Freeform 37">
            <a:extLst>
              <a:ext uri="{FF2B5EF4-FFF2-40B4-BE49-F238E27FC236}">
                <a16:creationId xmlns:a16="http://schemas.microsoft.com/office/drawing/2014/main" id="{4BA23CE6-EF5E-4B6E-8A9A-BFA54B2BC572}"/>
              </a:ext>
            </a:extLst>
          </p:cNvPr>
          <p:cNvSpPr>
            <a:spLocks/>
          </p:cNvSpPr>
          <p:nvPr/>
        </p:nvSpPr>
        <p:spPr bwMode="auto">
          <a:xfrm>
            <a:off x="9786938" y="5080000"/>
            <a:ext cx="692150" cy="804863"/>
          </a:xfrm>
          <a:custGeom>
            <a:avLst/>
            <a:gdLst>
              <a:gd name="T0" fmla="*/ 267 w 267"/>
              <a:gd name="T1" fmla="*/ 141 h 310"/>
              <a:gd name="T2" fmla="*/ 217 w 267"/>
              <a:gd name="T3" fmla="*/ 53 h 310"/>
              <a:gd name="T4" fmla="*/ 181 w 267"/>
              <a:gd name="T5" fmla="*/ 53 h 310"/>
              <a:gd name="T6" fmla="*/ 128 w 267"/>
              <a:gd name="T7" fmla="*/ 0 h 310"/>
              <a:gd name="T8" fmla="*/ 75 w 267"/>
              <a:gd name="T9" fmla="*/ 53 h 310"/>
              <a:gd name="T10" fmla="*/ 0 w 267"/>
              <a:gd name="T11" fmla="*/ 53 h 310"/>
              <a:gd name="T12" fmla="*/ 0 w 267"/>
              <a:gd name="T13" fmla="*/ 129 h 310"/>
              <a:gd name="T14" fmla="*/ 52 w 267"/>
              <a:gd name="T15" fmla="*/ 181 h 310"/>
              <a:gd name="T16" fmla="*/ 0 w 267"/>
              <a:gd name="T17" fmla="*/ 234 h 310"/>
              <a:gd name="T18" fmla="*/ 0 w 267"/>
              <a:gd name="T19" fmla="*/ 310 h 310"/>
              <a:gd name="T20" fmla="*/ 75 w 267"/>
              <a:gd name="T21" fmla="*/ 310 h 310"/>
              <a:gd name="T22" fmla="*/ 128 w 267"/>
              <a:gd name="T23" fmla="*/ 258 h 310"/>
              <a:gd name="T24" fmla="*/ 145 w 267"/>
              <a:gd name="T25" fmla="*/ 260 h 310"/>
              <a:gd name="T26" fmla="*/ 267 w 267"/>
              <a:gd name="T27" fmla="*/ 141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</a:cxnLst>
            <a:rect l="0" t="0" r="r" b="b"/>
            <a:pathLst>
              <a:path w="267" h="310">
                <a:moveTo>
                  <a:pt x="267" y="141"/>
                </a:moveTo>
                <a:cubicBezTo>
                  <a:pt x="246" y="113"/>
                  <a:pt x="229" y="85"/>
                  <a:pt x="217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9" y="129"/>
                  <a:pt x="52" y="153"/>
                  <a:pt x="52" y="181"/>
                </a:cubicBezTo>
                <a:cubicBezTo>
                  <a:pt x="52" y="210"/>
                  <a:pt x="29" y="234"/>
                  <a:pt x="0" y="234"/>
                </a:cubicBezTo>
                <a:cubicBezTo>
                  <a:pt x="0" y="310"/>
                  <a:pt x="0" y="310"/>
                  <a:pt x="0" y="310"/>
                </a:cubicBezTo>
                <a:cubicBezTo>
                  <a:pt x="75" y="310"/>
                  <a:pt x="75" y="310"/>
                  <a:pt x="75" y="310"/>
                </a:cubicBezTo>
                <a:cubicBezTo>
                  <a:pt x="75" y="281"/>
                  <a:pt x="99" y="258"/>
                  <a:pt x="128" y="258"/>
                </a:cubicBezTo>
                <a:cubicBezTo>
                  <a:pt x="134" y="258"/>
                  <a:pt x="139" y="258"/>
                  <a:pt x="145" y="260"/>
                </a:cubicBezTo>
                <a:cubicBezTo>
                  <a:pt x="184" y="225"/>
                  <a:pt x="225" y="185"/>
                  <a:pt x="267" y="141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0" name="Freeform 38">
            <a:extLst>
              <a:ext uri="{FF2B5EF4-FFF2-40B4-BE49-F238E27FC236}">
                <a16:creationId xmlns:a16="http://schemas.microsoft.com/office/drawing/2014/main" id="{55E11C19-EC76-4F2E-99B7-7EBC96B17AFD}"/>
              </a:ext>
            </a:extLst>
          </p:cNvPr>
          <p:cNvSpPr>
            <a:spLocks/>
          </p:cNvSpPr>
          <p:nvPr/>
        </p:nvSpPr>
        <p:spPr bwMode="auto">
          <a:xfrm>
            <a:off x="9786938" y="5748338"/>
            <a:ext cx="376238" cy="315913"/>
          </a:xfrm>
          <a:custGeom>
            <a:avLst/>
            <a:gdLst>
              <a:gd name="T0" fmla="*/ 128 w 145"/>
              <a:gd name="T1" fmla="*/ 0 h 122"/>
              <a:gd name="T2" fmla="*/ 75 w 145"/>
              <a:gd name="T3" fmla="*/ 53 h 122"/>
              <a:gd name="T4" fmla="*/ 0 w 145"/>
              <a:gd name="T5" fmla="*/ 53 h 122"/>
              <a:gd name="T6" fmla="*/ 0 w 145"/>
              <a:gd name="T7" fmla="*/ 122 h 122"/>
              <a:gd name="T8" fmla="*/ 145 w 145"/>
              <a:gd name="T9" fmla="*/ 3 h 122"/>
              <a:gd name="T10" fmla="*/ 128 w 145"/>
              <a:gd name="T11" fmla="*/ 0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</a:cxnLst>
            <a:rect l="0" t="0" r="r" b="b"/>
            <a:pathLst>
              <a:path w="145" h="122">
                <a:moveTo>
                  <a:pt x="128" y="0"/>
                </a:moveTo>
                <a:cubicBezTo>
                  <a:pt x="99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2"/>
                  <a:pt x="0" y="122"/>
                  <a:pt x="0" y="122"/>
                </a:cubicBezTo>
                <a:cubicBezTo>
                  <a:pt x="45" y="89"/>
                  <a:pt x="93" y="49"/>
                  <a:pt x="145" y="3"/>
                </a:cubicBezTo>
                <a:cubicBezTo>
                  <a:pt x="140" y="1"/>
                  <a:pt x="134" y="0"/>
                  <a:pt x="128" y="0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1" name="Freeform 39">
            <a:extLst>
              <a:ext uri="{FF2B5EF4-FFF2-40B4-BE49-F238E27FC236}">
                <a16:creationId xmlns:a16="http://schemas.microsoft.com/office/drawing/2014/main" id="{B7DF5570-E33F-44DA-9A89-CA1B5747B3BB}"/>
              </a:ext>
            </a:extLst>
          </p:cNvPr>
          <p:cNvSpPr>
            <a:spLocks/>
          </p:cNvSpPr>
          <p:nvPr/>
        </p:nvSpPr>
        <p:spPr bwMode="auto">
          <a:xfrm>
            <a:off x="9118601" y="5748338"/>
            <a:ext cx="668338" cy="690563"/>
          </a:xfrm>
          <a:custGeom>
            <a:avLst/>
            <a:gdLst>
              <a:gd name="T0" fmla="*/ 180 w 257"/>
              <a:gd name="T1" fmla="*/ 53 h 266"/>
              <a:gd name="T2" fmla="*/ 127 w 257"/>
              <a:gd name="T3" fmla="*/ 0 h 266"/>
              <a:gd name="T4" fmla="*/ 75 w 257"/>
              <a:gd name="T5" fmla="*/ 53 h 266"/>
              <a:gd name="T6" fmla="*/ 0 w 257"/>
              <a:gd name="T7" fmla="*/ 53 h 266"/>
              <a:gd name="T8" fmla="*/ 0 w 257"/>
              <a:gd name="T9" fmla="*/ 129 h 266"/>
              <a:gd name="T10" fmla="*/ 51 w 257"/>
              <a:gd name="T11" fmla="*/ 182 h 266"/>
              <a:gd name="T12" fmla="*/ 0 w 257"/>
              <a:gd name="T13" fmla="*/ 235 h 266"/>
              <a:gd name="T14" fmla="*/ 0 w 257"/>
              <a:gd name="T15" fmla="*/ 266 h 266"/>
              <a:gd name="T16" fmla="*/ 257 w 257"/>
              <a:gd name="T17" fmla="*/ 122 h 266"/>
              <a:gd name="T18" fmla="*/ 257 w 257"/>
              <a:gd name="T19" fmla="*/ 53 h 266"/>
              <a:gd name="T20" fmla="*/ 180 w 257"/>
              <a:gd name="T21" fmla="*/ 53 h 26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</a:cxnLst>
            <a:rect l="0" t="0" r="r" b="b"/>
            <a:pathLst>
              <a:path w="257" h="266">
                <a:moveTo>
                  <a:pt x="180" y="53"/>
                </a:moveTo>
                <a:cubicBezTo>
                  <a:pt x="180" y="24"/>
                  <a:pt x="157" y="0"/>
                  <a:pt x="127" y="0"/>
                </a:cubicBezTo>
                <a:cubicBezTo>
                  <a:pt x="98" y="0"/>
                  <a:pt x="75" y="24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129"/>
                  <a:pt x="0" y="129"/>
                  <a:pt x="0" y="129"/>
                </a:cubicBezTo>
                <a:cubicBezTo>
                  <a:pt x="28" y="130"/>
                  <a:pt x="51" y="153"/>
                  <a:pt x="51" y="182"/>
                </a:cubicBezTo>
                <a:cubicBezTo>
                  <a:pt x="51" y="211"/>
                  <a:pt x="28" y="234"/>
                  <a:pt x="0" y="235"/>
                </a:cubicBezTo>
                <a:cubicBezTo>
                  <a:pt x="0" y="266"/>
                  <a:pt x="0" y="266"/>
                  <a:pt x="0" y="266"/>
                </a:cubicBezTo>
                <a:cubicBezTo>
                  <a:pt x="68" y="243"/>
                  <a:pt x="154" y="198"/>
                  <a:pt x="257" y="122"/>
                </a:cubicBezTo>
                <a:cubicBezTo>
                  <a:pt x="257" y="53"/>
                  <a:pt x="257" y="53"/>
                  <a:pt x="257" y="53"/>
                </a:cubicBezTo>
                <a:lnTo>
                  <a:pt x="180" y="53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2" name="Freeform 40">
            <a:extLst>
              <a:ext uri="{FF2B5EF4-FFF2-40B4-BE49-F238E27FC236}">
                <a16:creationId xmlns:a16="http://schemas.microsoft.com/office/drawing/2014/main" id="{D874176B-FAD3-4CE8-998E-7F0D46318996}"/>
              </a:ext>
            </a:extLst>
          </p:cNvPr>
          <p:cNvSpPr>
            <a:spLocks/>
          </p:cNvSpPr>
          <p:nvPr/>
        </p:nvSpPr>
        <p:spPr bwMode="auto">
          <a:xfrm>
            <a:off x="8667751" y="6418263"/>
            <a:ext cx="233363" cy="85725"/>
          </a:xfrm>
          <a:custGeom>
            <a:avLst/>
            <a:gdLst>
              <a:gd name="T0" fmla="*/ 90 w 90"/>
              <a:gd name="T1" fmla="*/ 28 h 33"/>
              <a:gd name="T2" fmla="*/ 44 w 90"/>
              <a:gd name="T3" fmla="*/ 0 h 33"/>
              <a:gd name="T4" fmla="*/ 0 w 90"/>
              <a:gd name="T5" fmla="*/ 23 h 33"/>
              <a:gd name="T6" fmla="*/ 90 w 90"/>
              <a:gd name="T7" fmla="*/ 28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0" t="0" r="r" b="b"/>
            <a:pathLst>
              <a:path w="90" h="33">
                <a:moveTo>
                  <a:pt x="90" y="28"/>
                </a:moveTo>
                <a:cubicBezTo>
                  <a:pt x="81" y="11"/>
                  <a:pt x="64" y="0"/>
                  <a:pt x="44" y="0"/>
                </a:cubicBezTo>
                <a:cubicBezTo>
                  <a:pt x="26" y="0"/>
                  <a:pt x="10" y="9"/>
                  <a:pt x="0" y="23"/>
                </a:cubicBezTo>
                <a:cubicBezTo>
                  <a:pt x="21" y="30"/>
                  <a:pt x="51" y="33"/>
                  <a:pt x="90" y="28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3" name="Freeform 41">
            <a:extLst>
              <a:ext uri="{FF2B5EF4-FFF2-40B4-BE49-F238E27FC236}">
                <a16:creationId xmlns:a16="http://schemas.microsoft.com/office/drawing/2014/main" id="{92F98209-67E6-4E6B-B114-EA625D451F68}"/>
              </a:ext>
            </a:extLst>
          </p:cNvPr>
          <p:cNvSpPr>
            <a:spLocks/>
          </p:cNvSpPr>
          <p:nvPr/>
        </p:nvSpPr>
        <p:spPr bwMode="auto">
          <a:xfrm>
            <a:off x="8558213" y="5748338"/>
            <a:ext cx="693738" cy="741363"/>
          </a:xfrm>
          <a:custGeom>
            <a:avLst/>
            <a:gdLst>
              <a:gd name="T0" fmla="*/ 216 w 267"/>
              <a:gd name="T1" fmla="*/ 235 h 286"/>
              <a:gd name="T2" fmla="*/ 267 w 267"/>
              <a:gd name="T3" fmla="*/ 182 h 286"/>
              <a:gd name="T4" fmla="*/ 216 w 267"/>
              <a:gd name="T5" fmla="*/ 129 h 286"/>
              <a:gd name="T6" fmla="*/ 216 w 267"/>
              <a:gd name="T7" fmla="*/ 53 h 286"/>
              <a:gd name="T8" fmla="*/ 139 w 267"/>
              <a:gd name="T9" fmla="*/ 53 h 286"/>
              <a:gd name="T10" fmla="*/ 86 w 267"/>
              <a:gd name="T11" fmla="*/ 0 h 286"/>
              <a:gd name="T12" fmla="*/ 83 w 267"/>
              <a:gd name="T13" fmla="*/ 0 h 286"/>
              <a:gd name="T14" fmla="*/ 9 w 267"/>
              <a:gd name="T15" fmla="*/ 239 h 286"/>
              <a:gd name="T16" fmla="*/ 42 w 267"/>
              <a:gd name="T17" fmla="*/ 281 h 286"/>
              <a:gd name="T18" fmla="*/ 86 w 267"/>
              <a:gd name="T19" fmla="*/ 258 h 286"/>
              <a:gd name="T20" fmla="*/ 132 w 267"/>
              <a:gd name="T21" fmla="*/ 286 h 286"/>
              <a:gd name="T22" fmla="*/ 216 w 267"/>
              <a:gd name="T23" fmla="*/ 266 h 286"/>
              <a:gd name="T24" fmla="*/ 216 w 267"/>
              <a:gd name="T25" fmla="*/ 235 h 286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67" h="286">
                <a:moveTo>
                  <a:pt x="216" y="235"/>
                </a:moveTo>
                <a:cubicBezTo>
                  <a:pt x="244" y="234"/>
                  <a:pt x="267" y="211"/>
                  <a:pt x="267" y="182"/>
                </a:cubicBezTo>
                <a:cubicBezTo>
                  <a:pt x="267" y="153"/>
                  <a:pt x="244" y="130"/>
                  <a:pt x="216" y="129"/>
                </a:cubicBezTo>
                <a:cubicBezTo>
                  <a:pt x="216" y="53"/>
                  <a:pt x="216" y="53"/>
                  <a:pt x="216" y="53"/>
                </a:cubicBezTo>
                <a:cubicBezTo>
                  <a:pt x="139" y="53"/>
                  <a:pt x="139" y="53"/>
                  <a:pt x="139" y="53"/>
                </a:cubicBezTo>
                <a:cubicBezTo>
                  <a:pt x="139" y="24"/>
                  <a:pt x="115" y="0"/>
                  <a:pt x="86" y="0"/>
                </a:cubicBezTo>
                <a:cubicBezTo>
                  <a:pt x="85" y="0"/>
                  <a:pt x="84" y="0"/>
                  <a:pt x="83" y="0"/>
                </a:cubicBezTo>
                <a:cubicBezTo>
                  <a:pt x="74" y="94"/>
                  <a:pt x="44" y="195"/>
                  <a:pt x="9" y="239"/>
                </a:cubicBezTo>
                <a:cubicBezTo>
                  <a:pt x="0" y="251"/>
                  <a:pt x="11" y="270"/>
                  <a:pt x="42" y="281"/>
                </a:cubicBezTo>
                <a:cubicBezTo>
                  <a:pt x="52" y="267"/>
                  <a:pt x="68" y="258"/>
                  <a:pt x="86" y="258"/>
                </a:cubicBezTo>
                <a:cubicBezTo>
                  <a:pt x="106" y="258"/>
                  <a:pt x="123" y="269"/>
                  <a:pt x="132" y="286"/>
                </a:cubicBezTo>
                <a:cubicBezTo>
                  <a:pt x="157" y="283"/>
                  <a:pt x="184" y="276"/>
                  <a:pt x="216" y="266"/>
                </a:cubicBezTo>
                <a:lnTo>
                  <a:pt x="216" y="235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4" name="Freeform 42">
            <a:extLst>
              <a:ext uri="{FF2B5EF4-FFF2-40B4-BE49-F238E27FC236}">
                <a16:creationId xmlns:a16="http://schemas.microsoft.com/office/drawing/2014/main" id="{C5B0491F-0F8E-40F0-8C54-C5641D266B19}"/>
              </a:ext>
            </a:extLst>
          </p:cNvPr>
          <p:cNvSpPr>
            <a:spLocks/>
          </p:cNvSpPr>
          <p:nvPr/>
        </p:nvSpPr>
        <p:spPr bwMode="auto">
          <a:xfrm>
            <a:off x="8448676" y="5080000"/>
            <a:ext cx="803275" cy="804863"/>
          </a:xfrm>
          <a:custGeom>
            <a:avLst/>
            <a:gdLst>
              <a:gd name="T0" fmla="*/ 128 w 309"/>
              <a:gd name="T1" fmla="*/ 258 h 310"/>
              <a:gd name="T2" fmla="*/ 181 w 309"/>
              <a:gd name="T3" fmla="*/ 310 h 310"/>
              <a:gd name="T4" fmla="*/ 258 w 309"/>
              <a:gd name="T5" fmla="*/ 310 h 310"/>
              <a:gd name="T6" fmla="*/ 258 w 309"/>
              <a:gd name="T7" fmla="*/ 234 h 310"/>
              <a:gd name="T8" fmla="*/ 309 w 309"/>
              <a:gd name="T9" fmla="*/ 181 h 310"/>
              <a:gd name="T10" fmla="*/ 258 w 309"/>
              <a:gd name="T11" fmla="*/ 129 h 310"/>
              <a:gd name="T12" fmla="*/ 258 w 309"/>
              <a:gd name="T13" fmla="*/ 53 h 310"/>
              <a:gd name="T14" fmla="*/ 181 w 309"/>
              <a:gd name="T15" fmla="*/ 53 h 310"/>
              <a:gd name="T16" fmla="*/ 128 w 309"/>
              <a:gd name="T17" fmla="*/ 0 h 310"/>
              <a:gd name="T18" fmla="*/ 75 w 309"/>
              <a:gd name="T19" fmla="*/ 53 h 310"/>
              <a:gd name="T20" fmla="*/ 0 w 309"/>
              <a:gd name="T21" fmla="*/ 53 h 310"/>
              <a:gd name="T22" fmla="*/ 0 w 309"/>
              <a:gd name="T23" fmla="*/ 61 h 310"/>
              <a:gd name="T24" fmla="*/ 92 w 309"/>
              <a:gd name="T25" fmla="*/ 75 h 310"/>
              <a:gd name="T26" fmla="*/ 125 w 309"/>
              <a:gd name="T27" fmla="*/ 258 h 310"/>
              <a:gd name="T28" fmla="*/ 128 w 309"/>
              <a:gd name="T29" fmla="*/ 258 h 31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</a:cxnLst>
            <a:rect l="0" t="0" r="r" b="b"/>
            <a:pathLst>
              <a:path w="309" h="310">
                <a:moveTo>
                  <a:pt x="128" y="258"/>
                </a:moveTo>
                <a:cubicBezTo>
                  <a:pt x="157" y="258"/>
                  <a:pt x="181" y="281"/>
                  <a:pt x="181" y="310"/>
                </a:cubicBezTo>
                <a:cubicBezTo>
                  <a:pt x="258" y="310"/>
                  <a:pt x="258" y="310"/>
                  <a:pt x="258" y="310"/>
                </a:cubicBezTo>
                <a:cubicBezTo>
                  <a:pt x="258" y="234"/>
                  <a:pt x="258" y="234"/>
                  <a:pt x="258" y="234"/>
                </a:cubicBezTo>
                <a:cubicBezTo>
                  <a:pt x="286" y="234"/>
                  <a:pt x="309" y="210"/>
                  <a:pt x="309" y="181"/>
                </a:cubicBezTo>
                <a:cubicBezTo>
                  <a:pt x="309" y="153"/>
                  <a:pt x="286" y="129"/>
                  <a:pt x="258" y="129"/>
                </a:cubicBezTo>
                <a:cubicBezTo>
                  <a:pt x="258" y="53"/>
                  <a:pt x="258" y="53"/>
                  <a:pt x="258" y="53"/>
                </a:cubicBezTo>
                <a:cubicBezTo>
                  <a:pt x="181" y="53"/>
                  <a:pt x="181" y="53"/>
                  <a:pt x="181" y="53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61"/>
                  <a:pt x="0" y="61"/>
                  <a:pt x="0" y="61"/>
                </a:cubicBezTo>
                <a:cubicBezTo>
                  <a:pt x="37" y="54"/>
                  <a:pt x="70" y="55"/>
                  <a:pt x="92" y="75"/>
                </a:cubicBezTo>
                <a:cubicBezTo>
                  <a:pt x="125" y="104"/>
                  <a:pt x="133" y="178"/>
                  <a:pt x="125" y="258"/>
                </a:cubicBezTo>
                <a:cubicBezTo>
                  <a:pt x="126" y="258"/>
                  <a:pt x="127" y="258"/>
                  <a:pt x="128" y="258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5" name="Freeform 43">
            <a:extLst>
              <a:ext uri="{FF2B5EF4-FFF2-40B4-BE49-F238E27FC236}">
                <a16:creationId xmlns:a16="http://schemas.microsoft.com/office/drawing/2014/main" id="{41C07A08-95AC-475C-ABF2-3F6EE8E93D8E}"/>
              </a:ext>
            </a:extLst>
          </p:cNvPr>
          <p:cNvSpPr>
            <a:spLocks/>
          </p:cNvSpPr>
          <p:nvPr/>
        </p:nvSpPr>
        <p:spPr bwMode="auto">
          <a:xfrm>
            <a:off x="7778751" y="5080000"/>
            <a:ext cx="669925" cy="317500"/>
          </a:xfrm>
          <a:custGeom>
            <a:avLst/>
            <a:gdLst>
              <a:gd name="T0" fmla="*/ 258 w 258"/>
              <a:gd name="T1" fmla="*/ 53 h 122"/>
              <a:gd name="T2" fmla="*/ 181 w 258"/>
              <a:gd name="T3" fmla="*/ 53 h 122"/>
              <a:gd name="T4" fmla="*/ 128 w 258"/>
              <a:gd name="T5" fmla="*/ 0 h 122"/>
              <a:gd name="T6" fmla="*/ 75 w 258"/>
              <a:gd name="T7" fmla="*/ 53 h 122"/>
              <a:gd name="T8" fmla="*/ 0 w 258"/>
              <a:gd name="T9" fmla="*/ 53 h 122"/>
              <a:gd name="T10" fmla="*/ 0 w 258"/>
              <a:gd name="T11" fmla="*/ 86 h 122"/>
              <a:gd name="T12" fmla="*/ 258 w 258"/>
              <a:gd name="T13" fmla="*/ 61 h 122"/>
              <a:gd name="T14" fmla="*/ 258 w 258"/>
              <a:gd name="T15" fmla="*/ 53 h 122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</a:cxnLst>
            <a:rect l="0" t="0" r="r" b="b"/>
            <a:pathLst>
              <a:path w="258" h="122">
                <a:moveTo>
                  <a:pt x="258" y="53"/>
                </a:moveTo>
                <a:cubicBezTo>
                  <a:pt x="181" y="53"/>
                  <a:pt x="181" y="53"/>
                  <a:pt x="181" y="53"/>
                </a:cubicBezTo>
                <a:cubicBezTo>
                  <a:pt x="181" y="23"/>
                  <a:pt x="157" y="0"/>
                  <a:pt x="128" y="0"/>
                </a:cubicBezTo>
                <a:cubicBezTo>
                  <a:pt x="99" y="0"/>
                  <a:pt x="75" y="23"/>
                  <a:pt x="75" y="53"/>
                </a:cubicBezTo>
                <a:cubicBezTo>
                  <a:pt x="0" y="53"/>
                  <a:pt x="0" y="53"/>
                  <a:pt x="0" y="53"/>
                </a:cubicBezTo>
                <a:cubicBezTo>
                  <a:pt x="0" y="86"/>
                  <a:pt x="0" y="86"/>
                  <a:pt x="0" y="86"/>
                </a:cubicBezTo>
                <a:cubicBezTo>
                  <a:pt x="75" y="122"/>
                  <a:pt x="178" y="75"/>
                  <a:pt x="258" y="61"/>
                </a:cubicBezTo>
                <a:lnTo>
                  <a:pt x="258" y="53"/>
                </a:ln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6" name="Freeform 44">
            <a:extLst>
              <a:ext uri="{FF2B5EF4-FFF2-40B4-BE49-F238E27FC236}">
                <a16:creationId xmlns:a16="http://schemas.microsoft.com/office/drawing/2014/main" id="{DFFDA605-F602-4BC2-A54E-234E6114A05C}"/>
              </a:ext>
            </a:extLst>
          </p:cNvPr>
          <p:cNvSpPr>
            <a:spLocks/>
          </p:cNvSpPr>
          <p:nvPr/>
        </p:nvSpPr>
        <p:spPr bwMode="auto">
          <a:xfrm>
            <a:off x="7659688" y="5218113"/>
            <a:ext cx="119063" cy="85725"/>
          </a:xfrm>
          <a:custGeom>
            <a:avLst/>
            <a:gdLst>
              <a:gd name="T0" fmla="*/ 39 w 46"/>
              <a:gd name="T1" fmla="*/ 29 h 33"/>
              <a:gd name="T2" fmla="*/ 46 w 46"/>
              <a:gd name="T3" fmla="*/ 33 h 33"/>
              <a:gd name="T4" fmla="*/ 46 w 46"/>
              <a:gd name="T5" fmla="*/ 0 h 33"/>
              <a:gd name="T6" fmla="*/ 0 w 46"/>
              <a:gd name="T7" fmla="*/ 0 h 33"/>
              <a:gd name="T8" fmla="*/ 39 w 46"/>
              <a:gd name="T9" fmla="*/ 29 h 33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33">
                <a:moveTo>
                  <a:pt x="39" y="29"/>
                </a:moveTo>
                <a:cubicBezTo>
                  <a:pt x="42" y="31"/>
                  <a:pt x="44" y="32"/>
                  <a:pt x="46" y="33"/>
                </a:cubicBezTo>
                <a:cubicBezTo>
                  <a:pt x="46" y="0"/>
                  <a:pt x="46" y="0"/>
                  <a:pt x="46" y="0"/>
                </a:cubicBezTo>
                <a:cubicBezTo>
                  <a:pt x="0" y="0"/>
                  <a:pt x="0" y="0"/>
                  <a:pt x="0" y="0"/>
                </a:cubicBezTo>
                <a:cubicBezTo>
                  <a:pt x="10" y="10"/>
                  <a:pt x="23" y="20"/>
                  <a:pt x="39" y="29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7" name="Freeform 45">
            <a:extLst>
              <a:ext uri="{FF2B5EF4-FFF2-40B4-BE49-F238E27FC236}">
                <a16:creationId xmlns:a16="http://schemas.microsoft.com/office/drawing/2014/main" id="{6FE285A6-A0AE-4D2B-8B0B-9D5BA88C60FB}"/>
              </a:ext>
            </a:extLst>
          </p:cNvPr>
          <p:cNvSpPr>
            <a:spLocks/>
          </p:cNvSpPr>
          <p:nvPr/>
        </p:nvSpPr>
        <p:spPr bwMode="auto">
          <a:xfrm>
            <a:off x="7358063" y="4411663"/>
            <a:ext cx="555625" cy="806450"/>
          </a:xfrm>
          <a:custGeom>
            <a:avLst/>
            <a:gdLst>
              <a:gd name="T0" fmla="*/ 162 w 214"/>
              <a:gd name="T1" fmla="*/ 129 h 311"/>
              <a:gd name="T2" fmla="*/ 162 w 214"/>
              <a:gd name="T3" fmla="*/ 53 h 311"/>
              <a:gd name="T4" fmla="*/ 85 w 214"/>
              <a:gd name="T5" fmla="*/ 53 h 311"/>
              <a:gd name="T6" fmla="*/ 32 w 214"/>
              <a:gd name="T7" fmla="*/ 0 h 311"/>
              <a:gd name="T8" fmla="*/ 4 w 214"/>
              <a:gd name="T9" fmla="*/ 8 h 311"/>
              <a:gd name="T10" fmla="*/ 48 w 214"/>
              <a:gd name="T11" fmla="*/ 76 h 311"/>
              <a:gd name="T12" fmla="*/ 61 w 214"/>
              <a:gd name="T13" fmla="*/ 161 h 311"/>
              <a:gd name="T14" fmla="*/ 116 w 214"/>
              <a:gd name="T15" fmla="*/ 311 h 311"/>
              <a:gd name="T16" fmla="*/ 162 w 214"/>
              <a:gd name="T17" fmla="*/ 311 h 311"/>
              <a:gd name="T18" fmla="*/ 162 w 214"/>
              <a:gd name="T19" fmla="*/ 235 h 311"/>
              <a:gd name="T20" fmla="*/ 214 w 214"/>
              <a:gd name="T21" fmla="*/ 182 h 311"/>
              <a:gd name="T22" fmla="*/ 162 w 214"/>
              <a:gd name="T23" fmla="*/ 129 h 311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</a:cxnLst>
            <a:rect l="0" t="0" r="r" b="b"/>
            <a:pathLst>
              <a:path w="214" h="311">
                <a:moveTo>
                  <a:pt x="162" y="129"/>
                </a:moveTo>
                <a:cubicBezTo>
                  <a:pt x="162" y="53"/>
                  <a:pt x="162" y="53"/>
                  <a:pt x="162" y="53"/>
                </a:cubicBezTo>
                <a:cubicBezTo>
                  <a:pt x="85" y="53"/>
                  <a:pt x="85" y="53"/>
                  <a:pt x="85" y="53"/>
                </a:cubicBezTo>
                <a:cubicBezTo>
                  <a:pt x="85" y="24"/>
                  <a:pt x="61" y="0"/>
                  <a:pt x="32" y="0"/>
                </a:cubicBezTo>
                <a:cubicBezTo>
                  <a:pt x="22" y="0"/>
                  <a:pt x="12" y="3"/>
                  <a:pt x="4" y="8"/>
                </a:cubicBezTo>
                <a:cubicBezTo>
                  <a:pt x="0" y="31"/>
                  <a:pt x="6" y="55"/>
                  <a:pt x="48" y="76"/>
                </a:cubicBezTo>
                <a:cubicBezTo>
                  <a:pt x="27" y="92"/>
                  <a:pt x="12" y="133"/>
                  <a:pt x="61" y="161"/>
                </a:cubicBezTo>
                <a:cubicBezTo>
                  <a:pt x="102" y="185"/>
                  <a:pt x="62" y="253"/>
                  <a:pt x="116" y="311"/>
                </a:cubicBezTo>
                <a:cubicBezTo>
                  <a:pt x="162" y="311"/>
                  <a:pt x="162" y="311"/>
                  <a:pt x="162" y="311"/>
                </a:cubicBezTo>
                <a:cubicBezTo>
                  <a:pt x="162" y="235"/>
                  <a:pt x="162" y="235"/>
                  <a:pt x="162" y="235"/>
                </a:cubicBezTo>
                <a:cubicBezTo>
                  <a:pt x="191" y="234"/>
                  <a:pt x="214" y="211"/>
                  <a:pt x="214" y="182"/>
                </a:cubicBezTo>
                <a:cubicBezTo>
                  <a:pt x="214" y="153"/>
                  <a:pt x="191" y="129"/>
                  <a:pt x="162" y="129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8" name="Freeform 46">
            <a:extLst>
              <a:ext uri="{FF2B5EF4-FFF2-40B4-BE49-F238E27FC236}">
                <a16:creationId xmlns:a16="http://schemas.microsoft.com/office/drawing/2014/main" id="{EF0C64DC-ED1F-43B4-86CD-9144CF82B6F8}"/>
              </a:ext>
            </a:extLst>
          </p:cNvPr>
          <p:cNvSpPr>
            <a:spLocks/>
          </p:cNvSpPr>
          <p:nvPr/>
        </p:nvSpPr>
        <p:spPr bwMode="auto">
          <a:xfrm>
            <a:off x="7164388" y="3746500"/>
            <a:ext cx="749300" cy="801688"/>
          </a:xfrm>
          <a:custGeom>
            <a:avLst/>
            <a:gdLst>
              <a:gd name="T0" fmla="*/ 237 w 289"/>
              <a:gd name="T1" fmla="*/ 127 h 309"/>
              <a:gd name="T2" fmla="*/ 237 w 289"/>
              <a:gd name="T3" fmla="*/ 51 h 309"/>
              <a:gd name="T4" fmla="*/ 160 w 289"/>
              <a:gd name="T5" fmla="*/ 51 h 309"/>
              <a:gd name="T6" fmla="*/ 119 w 289"/>
              <a:gd name="T7" fmla="*/ 0 h 309"/>
              <a:gd name="T8" fmla="*/ 89 w 289"/>
              <a:gd name="T9" fmla="*/ 40 h 309"/>
              <a:gd name="T10" fmla="*/ 79 w 289"/>
              <a:gd name="T11" fmla="*/ 188 h 309"/>
              <a:gd name="T12" fmla="*/ 79 w 289"/>
              <a:gd name="T13" fmla="*/ 264 h 309"/>
              <a:gd name="T14" fmla="*/ 107 w 289"/>
              <a:gd name="T15" fmla="*/ 256 h 309"/>
              <a:gd name="T16" fmla="*/ 160 w 289"/>
              <a:gd name="T17" fmla="*/ 309 h 309"/>
              <a:gd name="T18" fmla="*/ 237 w 289"/>
              <a:gd name="T19" fmla="*/ 309 h 309"/>
              <a:gd name="T20" fmla="*/ 237 w 289"/>
              <a:gd name="T21" fmla="*/ 233 h 309"/>
              <a:gd name="T22" fmla="*/ 289 w 289"/>
              <a:gd name="T23" fmla="*/ 180 h 309"/>
              <a:gd name="T24" fmla="*/ 237 w 289"/>
              <a:gd name="T25" fmla="*/ 127 h 30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</a:cxnLst>
            <a:rect l="0" t="0" r="r" b="b"/>
            <a:pathLst>
              <a:path w="289" h="309">
                <a:moveTo>
                  <a:pt x="237" y="127"/>
                </a:moveTo>
                <a:cubicBezTo>
                  <a:pt x="237" y="51"/>
                  <a:pt x="237" y="51"/>
                  <a:pt x="237" y="51"/>
                </a:cubicBezTo>
                <a:cubicBezTo>
                  <a:pt x="160" y="51"/>
                  <a:pt x="160" y="51"/>
                  <a:pt x="160" y="51"/>
                </a:cubicBezTo>
                <a:cubicBezTo>
                  <a:pt x="160" y="26"/>
                  <a:pt x="142" y="5"/>
                  <a:pt x="119" y="0"/>
                </a:cubicBezTo>
                <a:cubicBezTo>
                  <a:pt x="112" y="11"/>
                  <a:pt x="103" y="24"/>
                  <a:pt x="89" y="40"/>
                </a:cubicBezTo>
                <a:cubicBezTo>
                  <a:pt x="0" y="145"/>
                  <a:pt x="33" y="160"/>
                  <a:pt x="79" y="188"/>
                </a:cubicBezTo>
                <a:cubicBezTo>
                  <a:pt x="106" y="205"/>
                  <a:pt x="84" y="234"/>
                  <a:pt x="79" y="264"/>
                </a:cubicBezTo>
                <a:cubicBezTo>
                  <a:pt x="87" y="259"/>
                  <a:pt x="97" y="256"/>
                  <a:pt x="107" y="256"/>
                </a:cubicBezTo>
                <a:cubicBezTo>
                  <a:pt x="136" y="256"/>
                  <a:pt x="160" y="280"/>
                  <a:pt x="160" y="309"/>
                </a:cubicBezTo>
                <a:cubicBezTo>
                  <a:pt x="237" y="309"/>
                  <a:pt x="237" y="309"/>
                  <a:pt x="237" y="309"/>
                </a:cubicBezTo>
                <a:cubicBezTo>
                  <a:pt x="237" y="233"/>
                  <a:pt x="237" y="233"/>
                  <a:pt x="237" y="233"/>
                </a:cubicBezTo>
                <a:cubicBezTo>
                  <a:pt x="266" y="233"/>
                  <a:pt x="289" y="209"/>
                  <a:pt x="289" y="180"/>
                </a:cubicBezTo>
                <a:cubicBezTo>
                  <a:pt x="289" y="151"/>
                  <a:pt x="266" y="128"/>
                  <a:pt x="237" y="127"/>
                </a:cubicBezTo>
                <a:close/>
              </a:path>
            </a:pathLst>
          </a:custGeom>
          <a:solidFill>
            <a:schemeClr val="accent1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49" name="Freeform 47">
            <a:extLst>
              <a:ext uri="{FF2B5EF4-FFF2-40B4-BE49-F238E27FC236}">
                <a16:creationId xmlns:a16="http://schemas.microsoft.com/office/drawing/2014/main" id="{59CB7F65-6324-443E-8370-2EFE8227B10E}"/>
              </a:ext>
            </a:extLst>
          </p:cNvPr>
          <p:cNvSpPr>
            <a:spLocks/>
          </p:cNvSpPr>
          <p:nvPr/>
        </p:nvSpPr>
        <p:spPr bwMode="auto">
          <a:xfrm>
            <a:off x="10456863" y="1749425"/>
            <a:ext cx="119063" cy="125413"/>
          </a:xfrm>
          <a:custGeom>
            <a:avLst/>
            <a:gdLst>
              <a:gd name="T0" fmla="*/ 45 w 46"/>
              <a:gd name="T1" fmla="*/ 47 h 48"/>
              <a:gd name="T2" fmla="*/ 0 w 46"/>
              <a:gd name="T3" fmla="*/ 0 h 48"/>
              <a:gd name="T4" fmla="*/ 0 w 46"/>
              <a:gd name="T5" fmla="*/ 48 h 48"/>
              <a:gd name="T6" fmla="*/ 46 w 46"/>
              <a:gd name="T7" fmla="*/ 48 h 48"/>
              <a:gd name="T8" fmla="*/ 45 w 46"/>
              <a:gd name="T9" fmla="*/ 47 h 4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</a:cxnLst>
            <a:rect l="0" t="0" r="r" b="b"/>
            <a:pathLst>
              <a:path w="46" h="48">
                <a:moveTo>
                  <a:pt x="45" y="47"/>
                </a:moveTo>
                <a:cubicBezTo>
                  <a:pt x="31" y="30"/>
                  <a:pt x="15" y="15"/>
                  <a:pt x="0" y="0"/>
                </a:cubicBezTo>
                <a:cubicBezTo>
                  <a:pt x="0" y="48"/>
                  <a:pt x="0" y="48"/>
                  <a:pt x="0" y="48"/>
                </a:cubicBezTo>
                <a:cubicBezTo>
                  <a:pt x="46" y="48"/>
                  <a:pt x="46" y="48"/>
                  <a:pt x="46" y="48"/>
                </a:cubicBezTo>
                <a:cubicBezTo>
                  <a:pt x="46" y="47"/>
                  <a:pt x="46" y="47"/>
                  <a:pt x="45" y="47"/>
                </a:cubicBezTo>
                <a:close/>
              </a:path>
            </a:pathLst>
          </a:custGeom>
          <a:solidFill>
            <a:schemeClr val="accent4"/>
          </a:solidFill>
          <a:ln w="12700">
            <a:solidFill>
              <a:schemeClr val="bg1"/>
            </a:solidFill>
          </a:ln>
          <a:extLst/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ID"/>
          </a:p>
        </p:txBody>
      </p:sp>
      <p:sp>
        <p:nvSpPr>
          <p:cNvPr id="50" name="Title 1">
            <a:extLst>
              <a:ext uri="{FF2B5EF4-FFF2-40B4-BE49-F238E27FC236}">
                <a16:creationId xmlns:a16="http://schemas.microsoft.com/office/drawing/2014/main" id="{1008D6C9-C3FB-42FC-AB0B-E25EA40A6A69}"/>
              </a:ext>
            </a:extLst>
          </p:cNvPr>
          <p:cNvSpPr txBox="1">
            <a:spLocks/>
          </p:cNvSpPr>
          <p:nvPr/>
        </p:nvSpPr>
        <p:spPr>
          <a:xfrm>
            <a:off x="866006" y="1647876"/>
            <a:ext cx="5788754" cy="76835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>
            <a:lvl1pPr algn="l" defTabSz="914400" rtl="0" eaLnBrk="1" latinLnBrk="0" hangingPunct="1">
              <a:lnSpc>
                <a:spcPct val="90000"/>
              </a:lnSpc>
              <a:spcBef>
                <a:spcPct val="0"/>
              </a:spcBef>
              <a:buNone/>
              <a:defRPr sz="4400" kern="1200">
                <a:solidFill>
                  <a:schemeClr val="tx1"/>
                </a:solidFill>
                <a:latin typeface="+mj-lt"/>
                <a:ea typeface="+mj-ea"/>
                <a:cs typeface="+mj-cs"/>
              </a:defRPr>
            </a:lvl1pPr>
          </a:lstStyle>
          <a:p>
            <a:r>
              <a:rPr lang="en-ID" dirty="0"/>
              <a:t>INFOGRAPHIC</a:t>
            </a:r>
            <a:endParaRPr lang="id-ID" dirty="0"/>
          </a:p>
        </p:txBody>
      </p:sp>
      <p:sp>
        <p:nvSpPr>
          <p:cNvPr id="51" name="TextBox 50">
            <a:extLst>
              <a:ext uri="{FF2B5EF4-FFF2-40B4-BE49-F238E27FC236}">
                <a16:creationId xmlns:a16="http://schemas.microsoft.com/office/drawing/2014/main" id="{F3889E14-F159-458A-90AC-AA88A1E9F0AB}"/>
              </a:ext>
            </a:extLst>
          </p:cNvPr>
          <p:cNvSpPr txBox="1"/>
          <p:nvPr/>
        </p:nvSpPr>
        <p:spPr>
          <a:xfrm>
            <a:off x="926700" y="2386001"/>
            <a:ext cx="4792787" cy="92333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For every 6 emails received, we get 3 Phone calls. Suitable for all categories business and personal presentation</a:t>
            </a:r>
            <a:r>
              <a:rPr lang="id-ID" sz="1200" b="1" dirty="0"/>
              <a:t>, </a:t>
            </a:r>
            <a:r>
              <a:rPr lang="id-ID" sz="1200" dirty="0"/>
              <a:t>Suitable for all categories business and personal presentation</a:t>
            </a:r>
          </a:p>
        </p:txBody>
      </p:sp>
      <p:sp>
        <p:nvSpPr>
          <p:cNvPr id="52" name="TextBox 51">
            <a:extLst>
              <a:ext uri="{FF2B5EF4-FFF2-40B4-BE49-F238E27FC236}">
                <a16:creationId xmlns:a16="http://schemas.microsoft.com/office/drawing/2014/main" id="{9AD27FA8-695F-40A5-9B36-48AA8D2D9491}"/>
              </a:ext>
            </a:extLst>
          </p:cNvPr>
          <p:cNvSpPr txBox="1"/>
          <p:nvPr/>
        </p:nvSpPr>
        <p:spPr>
          <a:xfrm>
            <a:off x="943096" y="3587051"/>
            <a:ext cx="982961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latin typeface="+mj-lt"/>
              </a:rPr>
              <a:t>Male user</a:t>
            </a:r>
          </a:p>
        </p:txBody>
      </p:sp>
      <p:sp>
        <p:nvSpPr>
          <p:cNvPr id="53" name="TextBox 52">
            <a:extLst>
              <a:ext uri="{FF2B5EF4-FFF2-40B4-BE49-F238E27FC236}">
                <a16:creationId xmlns:a16="http://schemas.microsoft.com/office/drawing/2014/main" id="{1D589DB6-AB48-4048-9539-F79F5069575C}"/>
              </a:ext>
            </a:extLst>
          </p:cNvPr>
          <p:cNvSpPr txBox="1"/>
          <p:nvPr/>
        </p:nvSpPr>
        <p:spPr>
          <a:xfrm>
            <a:off x="943096" y="4852214"/>
            <a:ext cx="1202573" cy="307777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id-ID" sz="1400" dirty="0">
                <a:latin typeface="+mj-lt"/>
              </a:rPr>
              <a:t>Female User</a:t>
            </a:r>
          </a:p>
        </p:txBody>
      </p:sp>
      <p:sp>
        <p:nvSpPr>
          <p:cNvPr id="54" name="TextBox 53">
            <a:extLst>
              <a:ext uri="{FF2B5EF4-FFF2-40B4-BE49-F238E27FC236}">
                <a16:creationId xmlns:a16="http://schemas.microsoft.com/office/drawing/2014/main" id="{B42401C9-F39F-45D2-A5DC-C2937A267200}"/>
              </a:ext>
            </a:extLst>
          </p:cNvPr>
          <p:cNvSpPr txBox="1"/>
          <p:nvPr/>
        </p:nvSpPr>
        <p:spPr>
          <a:xfrm>
            <a:off x="4459654" y="3881497"/>
            <a:ext cx="15263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400" b="1" dirty="0">
                <a:solidFill>
                  <a:schemeClr val="accent1"/>
                </a:solidFill>
              </a:rPr>
              <a:t>238K</a:t>
            </a:r>
            <a:endParaRPr lang="id-ID" sz="4400" b="1" dirty="0">
              <a:solidFill>
                <a:schemeClr val="accent1"/>
              </a:solidFill>
            </a:endParaRPr>
          </a:p>
        </p:txBody>
      </p:sp>
      <p:grpSp>
        <p:nvGrpSpPr>
          <p:cNvPr id="55" name="Group 54">
            <a:extLst>
              <a:ext uri="{FF2B5EF4-FFF2-40B4-BE49-F238E27FC236}">
                <a16:creationId xmlns:a16="http://schemas.microsoft.com/office/drawing/2014/main" id="{81D176BF-31DB-4373-8555-03A662861AA5}"/>
              </a:ext>
            </a:extLst>
          </p:cNvPr>
          <p:cNvGrpSpPr/>
          <p:nvPr/>
        </p:nvGrpSpPr>
        <p:grpSpPr>
          <a:xfrm>
            <a:off x="1081995" y="3949314"/>
            <a:ext cx="3260235" cy="558651"/>
            <a:chOff x="550122" y="5620256"/>
            <a:chExt cx="3613151" cy="619125"/>
          </a:xfrm>
        </p:grpSpPr>
        <p:sp>
          <p:nvSpPr>
            <p:cNvPr id="56" name="Oval 5">
              <a:extLst>
                <a:ext uri="{FF2B5EF4-FFF2-40B4-BE49-F238E27FC236}">
                  <a16:creationId xmlns:a16="http://schemas.microsoft.com/office/drawing/2014/main" id="{679E4C81-7B53-485D-A0F8-3E6AC8A31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24735" y="5620256"/>
              <a:ext cx="112713" cy="112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7" name="Freeform 6">
              <a:extLst>
                <a:ext uri="{FF2B5EF4-FFF2-40B4-BE49-F238E27FC236}">
                  <a16:creationId xmlns:a16="http://schemas.microsoft.com/office/drawing/2014/main" id="{B50D8D9C-351A-4310-A7EA-1EE75B6EA6F9}"/>
                </a:ext>
              </a:extLst>
            </p:cNvPr>
            <p:cNvSpPr>
              <a:spLocks/>
            </p:cNvSpPr>
            <p:nvPr/>
          </p:nvSpPr>
          <p:spPr bwMode="auto">
            <a:xfrm>
              <a:off x="550122" y="5740906"/>
              <a:ext cx="258763" cy="498475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8" name="Oval 7">
              <a:extLst>
                <a:ext uri="{FF2B5EF4-FFF2-40B4-BE49-F238E27FC236}">
                  <a16:creationId xmlns:a16="http://schemas.microsoft.com/office/drawing/2014/main" id="{7A6334F9-3361-4470-ADDF-7DA95145E2C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00972" y="5620256"/>
              <a:ext cx="109538" cy="112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59" name="Freeform 8">
              <a:extLst>
                <a:ext uri="{FF2B5EF4-FFF2-40B4-BE49-F238E27FC236}">
                  <a16:creationId xmlns:a16="http://schemas.microsoft.com/office/drawing/2014/main" id="{A3905E4F-20D6-4A40-B0BA-375C27C6A4DF}"/>
                </a:ext>
              </a:extLst>
            </p:cNvPr>
            <p:cNvSpPr>
              <a:spLocks/>
            </p:cNvSpPr>
            <p:nvPr/>
          </p:nvSpPr>
          <p:spPr bwMode="auto">
            <a:xfrm>
              <a:off x="921597" y="5740906"/>
              <a:ext cx="260350" cy="498475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4 w 69"/>
                <a:gd name="T47" fmla="*/ 124 h 132"/>
                <a:gd name="T48" fmla="*/ 54 w 69"/>
                <a:gd name="T49" fmla="*/ 64 h 132"/>
                <a:gd name="T50" fmla="*/ 54 w 69"/>
                <a:gd name="T51" fmla="*/ 61 h 132"/>
                <a:gd name="T52" fmla="*/ 54 w 69"/>
                <a:gd name="T53" fmla="*/ 37 h 132"/>
                <a:gd name="T54" fmla="*/ 54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0" name="Oval 9">
              <a:extLst>
                <a:ext uri="{FF2B5EF4-FFF2-40B4-BE49-F238E27FC236}">
                  <a16:creationId xmlns:a16="http://schemas.microsoft.com/office/drawing/2014/main" id="{C3DC751A-93D8-4F6A-8A5A-B0287C4394E4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372447" y="5620256"/>
              <a:ext cx="109538" cy="112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1" name="Freeform 10">
              <a:extLst>
                <a:ext uri="{FF2B5EF4-FFF2-40B4-BE49-F238E27FC236}">
                  <a16:creationId xmlns:a16="http://schemas.microsoft.com/office/drawing/2014/main" id="{0160082A-C44D-44E8-B73E-8563EFF1509B}"/>
                </a:ext>
              </a:extLst>
            </p:cNvPr>
            <p:cNvSpPr>
              <a:spLocks/>
            </p:cNvSpPr>
            <p:nvPr/>
          </p:nvSpPr>
          <p:spPr bwMode="auto">
            <a:xfrm>
              <a:off x="1294660" y="5740906"/>
              <a:ext cx="263525" cy="498475"/>
            </a:xfrm>
            <a:custGeom>
              <a:avLst/>
              <a:gdLst>
                <a:gd name="T0" fmla="*/ 70 w 70"/>
                <a:gd name="T1" fmla="*/ 19 h 132"/>
                <a:gd name="T2" fmla="*/ 50 w 70"/>
                <a:gd name="T3" fmla="*/ 0 h 132"/>
                <a:gd name="T4" fmla="*/ 30 w 70"/>
                <a:gd name="T5" fmla="*/ 0 h 132"/>
                <a:gd name="T6" fmla="*/ 28 w 70"/>
                <a:gd name="T7" fmla="*/ 0 h 132"/>
                <a:gd name="T8" fmla="*/ 20 w 70"/>
                <a:gd name="T9" fmla="*/ 0 h 132"/>
                <a:gd name="T10" fmla="*/ 0 w 70"/>
                <a:gd name="T11" fmla="*/ 19 h 132"/>
                <a:gd name="T12" fmla="*/ 0 w 70"/>
                <a:gd name="T13" fmla="*/ 19 h 132"/>
                <a:gd name="T14" fmla="*/ 0 w 70"/>
                <a:gd name="T15" fmla="*/ 58 h 132"/>
                <a:gd name="T16" fmla="*/ 7 w 70"/>
                <a:gd name="T17" fmla="*/ 64 h 132"/>
                <a:gd name="T18" fmla="*/ 13 w 70"/>
                <a:gd name="T19" fmla="*/ 58 h 132"/>
                <a:gd name="T20" fmla="*/ 13 w 70"/>
                <a:gd name="T21" fmla="*/ 35 h 132"/>
                <a:gd name="T22" fmla="*/ 13 w 70"/>
                <a:gd name="T23" fmla="*/ 22 h 132"/>
                <a:gd name="T24" fmla="*/ 16 w 70"/>
                <a:gd name="T25" fmla="*/ 22 h 132"/>
                <a:gd name="T26" fmla="*/ 16 w 70"/>
                <a:gd name="T27" fmla="*/ 37 h 132"/>
                <a:gd name="T28" fmla="*/ 16 w 70"/>
                <a:gd name="T29" fmla="*/ 61 h 132"/>
                <a:gd name="T30" fmla="*/ 16 w 70"/>
                <a:gd name="T31" fmla="*/ 64 h 132"/>
                <a:gd name="T32" fmla="*/ 16 w 70"/>
                <a:gd name="T33" fmla="*/ 124 h 132"/>
                <a:gd name="T34" fmla="*/ 25 w 70"/>
                <a:gd name="T35" fmla="*/ 132 h 132"/>
                <a:gd name="T36" fmla="*/ 33 w 70"/>
                <a:gd name="T37" fmla="*/ 124 h 132"/>
                <a:gd name="T38" fmla="*/ 33 w 70"/>
                <a:gd name="T39" fmla="*/ 64 h 132"/>
                <a:gd name="T40" fmla="*/ 37 w 70"/>
                <a:gd name="T41" fmla="*/ 64 h 132"/>
                <a:gd name="T42" fmla="*/ 37 w 70"/>
                <a:gd name="T43" fmla="*/ 124 h 132"/>
                <a:gd name="T44" fmla="*/ 45 w 70"/>
                <a:gd name="T45" fmla="*/ 132 h 132"/>
                <a:gd name="T46" fmla="*/ 54 w 70"/>
                <a:gd name="T47" fmla="*/ 124 h 132"/>
                <a:gd name="T48" fmla="*/ 54 w 70"/>
                <a:gd name="T49" fmla="*/ 64 h 132"/>
                <a:gd name="T50" fmla="*/ 54 w 70"/>
                <a:gd name="T51" fmla="*/ 61 h 132"/>
                <a:gd name="T52" fmla="*/ 54 w 70"/>
                <a:gd name="T53" fmla="*/ 37 h 132"/>
                <a:gd name="T54" fmla="*/ 54 w 70"/>
                <a:gd name="T55" fmla="*/ 22 h 132"/>
                <a:gd name="T56" fmla="*/ 57 w 70"/>
                <a:gd name="T57" fmla="*/ 22 h 132"/>
                <a:gd name="T58" fmla="*/ 57 w 70"/>
                <a:gd name="T59" fmla="*/ 35 h 132"/>
                <a:gd name="T60" fmla="*/ 57 w 70"/>
                <a:gd name="T61" fmla="*/ 58 h 132"/>
                <a:gd name="T62" fmla="*/ 63 w 70"/>
                <a:gd name="T63" fmla="*/ 64 h 132"/>
                <a:gd name="T64" fmla="*/ 70 w 70"/>
                <a:gd name="T65" fmla="*/ 58 h 132"/>
                <a:gd name="T66" fmla="*/ 70 w 70"/>
                <a:gd name="T67" fmla="*/ 19 h 132"/>
                <a:gd name="T68" fmla="*/ 70 w 70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70" h="132">
                  <a:moveTo>
                    <a:pt x="70" y="19"/>
                  </a:moveTo>
                  <a:cubicBezTo>
                    <a:pt x="70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4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4" y="129"/>
                    <a:pt x="54" y="124"/>
                  </a:cubicBezTo>
                  <a:cubicBezTo>
                    <a:pt x="54" y="64"/>
                    <a:pt x="54" y="64"/>
                    <a:pt x="54" y="64"/>
                  </a:cubicBezTo>
                  <a:cubicBezTo>
                    <a:pt x="54" y="61"/>
                    <a:pt x="54" y="61"/>
                    <a:pt x="54" y="61"/>
                  </a:cubicBezTo>
                  <a:cubicBezTo>
                    <a:pt x="54" y="37"/>
                    <a:pt x="54" y="37"/>
                    <a:pt x="54" y="37"/>
                  </a:cubicBezTo>
                  <a:cubicBezTo>
                    <a:pt x="54" y="22"/>
                    <a:pt x="54" y="22"/>
                    <a:pt x="54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70" y="62"/>
                    <a:pt x="70" y="58"/>
                  </a:cubicBezTo>
                  <a:cubicBezTo>
                    <a:pt x="70" y="19"/>
                    <a:pt x="70" y="19"/>
                    <a:pt x="70" y="19"/>
                  </a:cubicBezTo>
                  <a:cubicBezTo>
                    <a:pt x="70" y="19"/>
                    <a:pt x="70" y="19"/>
                    <a:pt x="70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2" name="Oval 11">
              <a:extLst>
                <a:ext uri="{FF2B5EF4-FFF2-40B4-BE49-F238E27FC236}">
                  <a16:creationId xmlns:a16="http://schemas.microsoft.com/office/drawing/2014/main" id="{4463A277-0583-4E15-80CA-3A335C8646E9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745510" y="5620256"/>
              <a:ext cx="109538" cy="112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3" name="Freeform 12">
              <a:extLst>
                <a:ext uri="{FF2B5EF4-FFF2-40B4-BE49-F238E27FC236}">
                  <a16:creationId xmlns:a16="http://schemas.microsoft.com/office/drawing/2014/main" id="{B3215B78-4B08-4561-BE86-61EAC27D1800}"/>
                </a:ext>
              </a:extLst>
            </p:cNvPr>
            <p:cNvSpPr>
              <a:spLocks/>
            </p:cNvSpPr>
            <p:nvPr/>
          </p:nvSpPr>
          <p:spPr bwMode="auto">
            <a:xfrm>
              <a:off x="1670897" y="5740906"/>
              <a:ext cx="258763" cy="498475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19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5 w 69"/>
                <a:gd name="T25" fmla="*/ 22 h 132"/>
                <a:gd name="T26" fmla="*/ 15 w 69"/>
                <a:gd name="T27" fmla="*/ 37 h 132"/>
                <a:gd name="T28" fmla="*/ 15 w 69"/>
                <a:gd name="T29" fmla="*/ 61 h 132"/>
                <a:gd name="T30" fmla="*/ 15 w 69"/>
                <a:gd name="T31" fmla="*/ 64 h 132"/>
                <a:gd name="T32" fmla="*/ 15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19" y="0"/>
                    <a:pt x="19" y="0"/>
                    <a:pt x="19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5" y="22"/>
                    <a:pt x="15" y="22"/>
                    <a:pt x="15" y="22"/>
                  </a:cubicBezTo>
                  <a:cubicBezTo>
                    <a:pt x="15" y="37"/>
                    <a:pt x="15" y="37"/>
                    <a:pt x="15" y="37"/>
                  </a:cubicBezTo>
                  <a:cubicBezTo>
                    <a:pt x="15" y="61"/>
                    <a:pt x="15" y="61"/>
                    <a:pt x="15" y="61"/>
                  </a:cubicBezTo>
                  <a:cubicBezTo>
                    <a:pt x="15" y="64"/>
                    <a:pt x="15" y="64"/>
                    <a:pt x="15" y="64"/>
                  </a:cubicBezTo>
                  <a:cubicBezTo>
                    <a:pt x="15" y="124"/>
                    <a:pt x="15" y="124"/>
                    <a:pt x="15" y="124"/>
                  </a:cubicBezTo>
                  <a:cubicBezTo>
                    <a:pt x="15" y="129"/>
                    <a:pt x="19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4" name="Oval 13">
              <a:extLst>
                <a:ext uri="{FF2B5EF4-FFF2-40B4-BE49-F238E27FC236}">
                  <a16:creationId xmlns:a16="http://schemas.microsoft.com/office/drawing/2014/main" id="{5D44BD56-6792-49CB-B0E1-48977443543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118572" y="5620256"/>
              <a:ext cx="107950" cy="112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5" name="Freeform 14">
              <a:extLst>
                <a:ext uri="{FF2B5EF4-FFF2-40B4-BE49-F238E27FC236}">
                  <a16:creationId xmlns:a16="http://schemas.microsoft.com/office/drawing/2014/main" id="{46DC24E3-F436-40DC-97DF-60F92E557305}"/>
                </a:ext>
              </a:extLst>
            </p:cNvPr>
            <p:cNvSpPr>
              <a:spLocks/>
            </p:cNvSpPr>
            <p:nvPr/>
          </p:nvSpPr>
          <p:spPr bwMode="auto">
            <a:xfrm>
              <a:off x="2042372" y="5740906"/>
              <a:ext cx="260350" cy="498475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7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2 w 69"/>
                <a:gd name="T19" fmla="*/ 58 h 132"/>
                <a:gd name="T20" fmla="*/ 12 w 69"/>
                <a:gd name="T21" fmla="*/ 35 h 132"/>
                <a:gd name="T22" fmla="*/ 12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2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7" y="0"/>
                    <a:pt x="27" y="0"/>
                    <a:pt x="27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2" y="62"/>
                    <a:pt x="12" y="58"/>
                  </a:cubicBezTo>
                  <a:cubicBezTo>
                    <a:pt x="12" y="35"/>
                    <a:pt x="12" y="35"/>
                    <a:pt x="12" y="35"/>
                  </a:cubicBezTo>
                  <a:cubicBezTo>
                    <a:pt x="12" y="22"/>
                    <a:pt x="12" y="22"/>
                    <a:pt x="12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39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8" y="64"/>
                    <a:pt x="62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6" name="Oval 15">
              <a:extLst>
                <a:ext uri="{FF2B5EF4-FFF2-40B4-BE49-F238E27FC236}">
                  <a16:creationId xmlns:a16="http://schemas.microsoft.com/office/drawing/2014/main" id="{C52477C9-1FD9-469A-9375-6DAAFEC5176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490047" y="5620256"/>
              <a:ext cx="109538" cy="112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7" name="Freeform 16">
              <a:extLst>
                <a:ext uri="{FF2B5EF4-FFF2-40B4-BE49-F238E27FC236}">
                  <a16:creationId xmlns:a16="http://schemas.microsoft.com/office/drawing/2014/main" id="{8D158EC4-6596-46EF-A906-8D35644EC527}"/>
                </a:ext>
              </a:extLst>
            </p:cNvPr>
            <p:cNvSpPr>
              <a:spLocks/>
            </p:cNvSpPr>
            <p:nvPr/>
          </p:nvSpPr>
          <p:spPr bwMode="auto">
            <a:xfrm>
              <a:off x="2415435" y="5740906"/>
              <a:ext cx="258763" cy="498475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4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59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4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8" name="Oval 17">
              <a:extLst>
                <a:ext uri="{FF2B5EF4-FFF2-40B4-BE49-F238E27FC236}">
                  <a16:creationId xmlns:a16="http://schemas.microsoft.com/office/drawing/2014/main" id="{71039C29-192D-4D70-BA2E-6FB89F4DB7FF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2863110" y="5620256"/>
              <a:ext cx="107950" cy="112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69" name="Freeform 18">
              <a:extLst>
                <a:ext uri="{FF2B5EF4-FFF2-40B4-BE49-F238E27FC236}">
                  <a16:creationId xmlns:a16="http://schemas.microsoft.com/office/drawing/2014/main" id="{995C6C41-EBF0-4BCA-89A4-186384A9C2CB}"/>
                </a:ext>
              </a:extLst>
            </p:cNvPr>
            <p:cNvSpPr>
              <a:spLocks/>
            </p:cNvSpPr>
            <p:nvPr/>
          </p:nvSpPr>
          <p:spPr bwMode="auto">
            <a:xfrm>
              <a:off x="2786910" y="5740906"/>
              <a:ext cx="260350" cy="498475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2 w 69"/>
                <a:gd name="T37" fmla="*/ 124 h 132"/>
                <a:gd name="T38" fmla="*/ 32 w 69"/>
                <a:gd name="T39" fmla="*/ 64 h 132"/>
                <a:gd name="T40" fmla="*/ 36 w 69"/>
                <a:gd name="T41" fmla="*/ 64 h 132"/>
                <a:gd name="T42" fmla="*/ 36 w 69"/>
                <a:gd name="T43" fmla="*/ 124 h 132"/>
                <a:gd name="T44" fmla="*/ 44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9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2" y="129"/>
                    <a:pt x="32" y="124"/>
                  </a:cubicBezTo>
                  <a:cubicBezTo>
                    <a:pt x="32" y="64"/>
                    <a:pt x="32" y="64"/>
                    <a:pt x="32" y="64"/>
                  </a:cubicBezTo>
                  <a:cubicBezTo>
                    <a:pt x="36" y="64"/>
                    <a:pt x="36" y="64"/>
                    <a:pt x="36" y="64"/>
                  </a:cubicBezTo>
                  <a:cubicBezTo>
                    <a:pt x="36" y="124"/>
                    <a:pt x="36" y="124"/>
                    <a:pt x="36" y="124"/>
                  </a:cubicBezTo>
                  <a:cubicBezTo>
                    <a:pt x="36" y="129"/>
                    <a:pt x="40" y="132"/>
                    <a:pt x="44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0" name="Oval 19">
              <a:extLst>
                <a:ext uri="{FF2B5EF4-FFF2-40B4-BE49-F238E27FC236}">
                  <a16:creationId xmlns:a16="http://schemas.microsoft.com/office/drawing/2014/main" id="{0006015C-0D6F-4535-A9C9-6BBC96BBCF9E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234585" y="5620256"/>
              <a:ext cx="109538" cy="112713"/>
            </a:xfrm>
            <a:prstGeom prst="ellipse">
              <a:avLst/>
            </a:pr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1" name="Freeform 20">
              <a:extLst>
                <a:ext uri="{FF2B5EF4-FFF2-40B4-BE49-F238E27FC236}">
                  <a16:creationId xmlns:a16="http://schemas.microsoft.com/office/drawing/2014/main" id="{86E1F952-D84D-444E-9B20-4DF6C05F527E}"/>
                </a:ext>
              </a:extLst>
            </p:cNvPr>
            <p:cNvSpPr>
              <a:spLocks/>
            </p:cNvSpPr>
            <p:nvPr/>
          </p:nvSpPr>
          <p:spPr bwMode="auto">
            <a:xfrm>
              <a:off x="3159972" y="5740906"/>
              <a:ext cx="258763" cy="498475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29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6 w 69"/>
                <a:gd name="T57" fmla="*/ 22 h 132"/>
                <a:gd name="T58" fmla="*/ 56 w 69"/>
                <a:gd name="T59" fmla="*/ 35 h 132"/>
                <a:gd name="T60" fmla="*/ 56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29" y="0"/>
                    <a:pt x="29" y="0"/>
                    <a:pt x="29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29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6" y="22"/>
                    <a:pt x="56" y="22"/>
                    <a:pt x="56" y="22"/>
                  </a:cubicBezTo>
                  <a:cubicBezTo>
                    <a:pt x="56" y="35"/>
                    <a:pt x="56" y="35"/>
                    <a:pt x="56" y="35"/>
                  </a:cubicBezTo>
                  <a:cubicBezTo>
                    <a:pt x="56" y="58"/>
                    <a:pt x="56" y="58"/>
                    <a:pt x="56" y="58"/>
                  </a:cubicBezTo>
                  <a:cubicBezTo>
                    <a:pt x="56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2" name="Oval 21">
              <a:extLst>
                <a:ext uri="{FF2B5EF4-FFF2-40B4-BE49-F238E27FC236}">
                  <a16:creationId xmlns:a16="http://schemas.microsoft.com/office/drawing/2014/main" id="{2826F1C0-222D-4711-AEBB-FACA00F7A25B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607647" y="5620256"/>
              <a:ext cx="112713" cy="112713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3" name="Freeform 22">
              <a:extLst>
                <a:ext uri="{FF2B5EF4-FFF2-40B4-BE49-F238E27FC236}">
                  <a16:creationId xmlns:a16="http://schemas.microsoft.com/office/drawing/2014/main" id="{E35B410A-414F-4B92-A26D-B5810BF540A5}"/>
                </a:ext>
              </a:extLst>
            </p:cNvPr>
            <p:cNvSpPr>
              <a:spLocks/>
            </p:cNvSpPr>
            <p:nvPr/>
          </p:nvSpPr>
          <p:spPr bwMode="auto">
            <a:xfrm>
              <a:off x="3531447" y="5740906"/>
              <a:ext cx="260350" cy="498475"/>
            </a:xfrm>
            <a:custGeom>
              <a:avLst/>
              <a:gdLst>
                <a:gd name="T0" fmla="*/ 69 w 69"/>
                <a:gd name="T1" fmla="*/ 19 h 132"/>
                <a:gd name="T2" fmla="*/ 49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6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49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6" y="64"/>
                  </a:cubicBezTo>
                  <a:cubicBezTo>
                    <a:pt x="10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49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4" name="Oval 23">
              <a:extLst>
                <a:ext uri="{FF2B5EF4-FFF2-40B4-BE49-F238E27FC236}">
                  <a16:creationId xmlns:a16="http://schemas.microsoft.com/office/drawing/2014/main" id="{C4EF43AB-D3DB-478C-B406-4D41ACF5A388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3979122" y="5620256"/>
              <a:ext cx="112713" cy="112713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5" name="Freeform 24">
              <a:extLst>
                <a:ext uri="{FF2B5EF4-FFF2-40B4-BE49-F238E27FC236}">
                  <a16:creationId xmlns:a16="http://schemas.microsoft.com/office/drawing/2014/main" id="{E9127E13-E1EF-4EA0-A16D-9B00142F773C}"/>
                </a:ext>
              </a:extLst>
            </p:cNvPr>
            <p:cNvSpPr>
              <a:spLocks/>
            </p:cNvSpPr>
            <p:nvPr/>
          </p:nvSpPr>
          <p:spPr bwMode="auto">
            <a:xfrm>
              <a:off x="3904510" y="5740906"/>
              <a:ext cx="258763" cy="498475"/>
            </a:xfrm>
            <a:custGeom>
              <a:avLst/>
              <a:gdLst>
                <a:gd name="T0" fmla="*/ 69 w 69"/>
                <a:gd name="T1" fmla="*/ 19 h 132"/>
                <a:gd name="T2" fmla="*/ 50 w 69"/>
                <a:gd name="T3" fmla="*/ 0 h 132"/>
                <a:gd name="T4" fmla="*/ 30 w 69"/>
                <a:gd name="T5" fmla="*/ 0 h 132"/>
                <a:gd name="T6" fmla="*/ 28 w 69"/>
                <a:gd name="T7" fmla="*/ 0 h 132"/>
                <a:gd name="T8" fmla="*/ 20 w 69"/>
                <a:gd name="T9" fmla="*/ 0 h 132"/>
                <a:gd name="T10" fmla="*/ 0 w 69"/>
                <a:gd name="T11" fmla="*/ 19 h 132"/>
                <a:gd name="T12" fmla="*/ 0 w 69"/>
                <a:gd name="T13" fmla="*/ 19 h 132"/>
                <a:gd name="T14" fmla="*/ 0 w 69"/>
                <a:gd name="T15" fmla="*/ 58 h 132"/>
                <a:gd name="T16" fmla="*/ 7 w 69"/>
                <a:gd name="T17" fmla="*/ 64 h 132"/>
                <a:gd name="T18" fmla="*/ 13 w 69"/>
                <a:gd name="T19" fmla="*/ 58 h 132"/>
                <a:gd name="T20" fmla="*/ 13 w 69"/>
                <a:gd name="T21" fmla="*/ 35 h 132"/>
                <a:gd name="T22" fmla="*/ 13 w 69"/>
                <a:gd name="T23" fmla="*/ 22 h 132"/>
                <a:gd name="T24" fmla="*/ 16 w 69"/>
                <a:gd name="T25" fmla="*/ 22 h 132"/>
                <a:gd name="T26" fmla="*/ 16 w 69"/>
                <a:gd name="T27" fmla="*/ 37 h 132"/>
                <a:gd name="T28" fmla="*/ 16 w 69"/>
                <a:gd name="T29" fmla="*/ 61 h 132"/>
                <a:gd name="T30" fmla="*/ 16 w 69"/>
                <a:gd name="T31" fmla="*/ 64 h 132"/>
                <a:gd name="T32" fmla="*/ 16 w 69"/>
                <a:gd name="T33" fmla="*/ 124 h 132"/>
                <a:gd name="T34" fmla="*/ 25 w 69"/>
                <a:gd name="T35" fmla="*/ 132 h 132"/>
                <a:gd name="T36" fmla="*/ 33 w 69"/>
                <a:gd name="T37" fmla="*/ 124 h 132"/>
                <a:gd name="T38" fmla="*/ 33 w 69"/>
                <a:gd name="T39" fmla="*/ 64 h 132"/>
                <a:gd name="T40" fmla="*/ 37 w 69"/>
                <a:gd name="T41" fmla="*/ 64 h 132"/>
                <a:gd name="T42" fmla="*/ 37 w 69"/>
                <a:gd name="T43" fmla="*/ 124 h 132"/>
                <a:gd name="T44" fmla="*/ 45 w 69"/>
                <a:gd name="T45" fmla="*/ 132 h 132"/>
                <a:gd name="T46" fmla="*/ 53 w 69"/>
                <a:gd name="T47" fmla="*/ 124 h 132"/>
                <a:gd name="T48" fmla="*/ 53 w 69"/>
                <a:gd name="T49" fmla="*/ 64 h 132"/>
                <a:gd name="T50" fmla="*/ 53 w 69"/>
                <a:gd name="T51" fmla="*/ 61 h 132"/>
                <a:gd name="T52" fmla="*/ 53 w 69"/>
                <a:gd name="T53" fmla="*/ 37 h 132"/>
                <a:gd name="T54" fmla="*/ 53 w 69"/>
                <a:gd name="T55" fmla="*/ 22 h 132"/>
                <a:gd name="T56" fmla="*/ 57 w 69"/>
                <a:gd name="T57" fmla="*/ 22 h 132"/>
                <a:gd name="T58" fmla="*/ 57 w 69"/>
                <a:gd name="T59" fmla="*/ 35 h 132"/>
                <a:gd name="T60" fmla="*/ 57 w 69"/>
                <a:gd name="T61" fmla="*/ 58 h 132"/>
                <a:gd name="T62" fmla="*/ 63 w 69"/>
                <a:gd name="T63" fmla="*/ 64 h 132"/>
                <a:gd name="T64" fmla="*/ 69 w 69"/>
                <a:gd name="T65" fmla="*/ 58 h 132"/>
                <a:gd name="T66" fmla="*/ 69 w 69"/>
                <a:gd name="T67" fmla="*/ 19 h 132"/>
                <a:gd name="T68" fmla="*/ 69 w 69"/>
                <a:gd name="T69" fmla="*/ 19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69" h="132">
                  <a:moveTo>
                    <a:pt x="69" y="19"/>
                  </a:moveTo>
                  <a:cubicBezTo>
                    <a:pt x="69" y="9"/>
                    <a:pt x="60" y="0"/>
                    <a:pt x="50" y="0"/>
                  </a:cubicBezTo>
                  <a:cubicBezTo>
                    <a:pt x="30" y="0"/>
                    <a:pt x="30" y="0"/>
                    <a:pt x="30" y="0"/>
                  </a:cubicBezTo>
                  <a:cubicBezTo>
                    <a:pt x="28" y="0"/>
                    <a:pt x="28" y="0"/>
                    <a:pt x="28" y="0"/>
                  </a:cubicBezTo>
                  <a:cubicBezTo>
                    <a:pt x="20" y="0"/>
                    <a:pt x="20" y="0"/>
                    <a:pt x="20" y="0"/>
                  </a:cubicBezTo>
                  <a:cubicBezTo>
                    <a:pt x="10" y="0"/>
                    <a:pt x="0" y="9"/>
                    <a:pt x="0" y="19"/>
                  </a:cubicBezTo>
                  <a:cubicBezTo>
                    <a:pt x="0" y="19"/>
                    <a:pt x="0" y="19"/>
                    <a:pt x="0" y="19"/>
                  </a:cubicBezTo>
                  <a:cubicBezTo>
                    <a:pt x="0" y="58"/>
                    <a:pt x="0" y="58"/>
                    <a:pt x="0" y="58"/>
                  </a:cubicBezTo>
                  <a:cubicBezTo>
                    <a:pt x="0" y="62"/>
                    <a:pt x="3" y="64"/>
                    <a:pt x="7" y="64"/>
                  </a:cubicBezTo>
                  <a:cubicBezTo>
                    <a:pt x="11" y="64"/>
                    <a:pt x="13" y="62"/>
                    <a:pt x="13" y="58"/>
                  </a:cubicBezTo>
                  <a:cubicBezTo>
                    <a:pt x="13" y="35"/>
                    <a:pt x="13" y="35"/>
                    <a:pt x="13" y="35"/>
                  </a:cubicBezTo>
                  <a:cubicBezTo>
                    <a:pt x="13" y="22"/>
                    <a:pt x="13" y="22"/>
                    <a:pt x="13" y="22"/>
                  </a:cubicBezTo>
                  <a:cubicBezTo>
                    <a:pt x="16" y="22"/>
                    <a:pt x="16" y="22"/>
                    <a:pt x="16" y="22"/>
                  </a:cubicBezTo>
                  <a:cubicBezTo>
                    <a:pt x="16" y="37"/>
                    <a:pt x="16" y="37"/>
                    <a:pt x="16" y="37"/>
                  </a:cubicBezTo>
                  <a:cubicBezTo>
                    <a:pt x="16" y="61"/>
                    <a:pt x="16" y="61"/>
                    <a:pt x="16" y="61"/>
                  </a:cubicBezTo>
                  <a:cubicBezTo>
                    <a:pt x="16" y="64"/>
                    <a:pt x="16" y="64"/>
                    <a:pt x="16" y="64"/>
                  </a:cubicBezTo>
                  <a:cubicBezTo>
                    <a:pt x="16" y="124"/>
                    <a:pt x="16" y="124"/>
                    <a:pt x="16" y="124"/>
                  </a:cubicBezTo>
                  <a:cubicBezTo>
                    <a:pt x="16" y="129"/>
                    <a:pt x="20" y="132"/>
                    <a:pt x="25" y="132"/>
                  </a:cubicBezTo>
                  <a:cubicBezTo>
                    <a:pt x="30" y="132"/>
                    <a:pt x="33" y="129"/>
                    <a:pt x="33" y="124"/>
                  </a:cubicBezTo>
                  <a:cubicBezTo>
                    <a:pt x="33" y="64"/>
                    <a:pt x="33" y="64"/>
                    <a:pt x="33" y="64"/>
                  </a:cubicBezTo>
                  <a:cubicBezTo>
                    <a:pt x="37" y="64"/>
                    <a:pt x="37" y="64"/>
                    <a:pt x="37" y="64"/>
                  </a:cubicBezTo>
                  <a:cubicBezTo>
                    <a:pt x="37" y="124"/>
                    <a:pt x="37" y="124"/>
                    <a:pt x="37" y="124"/>
                  </a:cubicBezTo>
                  <a:cubicBezTo>
                    <a:pt x="37" y="129"/>
                    <a:pt x="40" y="132"/>
                    <a:pt x="45" y="132"/>
                  </a:cubicBezTo>
                  <a:cubicBezTo>
                    <a:pt x="50" y="132"/>
                    <a:pt x="53" y="129"/>
                    <a:pt x="53" y="124"/>
                  </a:cubicBezTo>
                  <a:cubicBezTo>
                    <a:pt x="53" y="64"/>
                    <a:pt x="53" y="64"/>
                    <a:pt x="53" y="64"/>
                  </a:cubicBezTo>
                  <a:cubicBezTo>
                    <a:pt x="53" y="61"/>
                    <a:pt x="53" y="61"/>
                    <a:pt x="53" y="61"/>
                  </a:cubicBezTo>
                  <a:cubicBezTo>
                    <a:pt x="53" y="37"/>
                    <a:pt x="53" y="37"/>
                    <a:pt x="53" y="37"/>
                  </a:cubicBezTo>
                  <a:cubicBezTo>
                    <a:pt x="53" y="22"/>
                    <a:pt x="53" y="22"/>
                    <a:pt x="53" y="22"/>
                  </a:cubicBezTo>
                  <a:cubicBezTo>
                    <a:pt x="57" y="22"/>
                    <a:pt x="57" y="22"/>
                    <a:pt x="57" y="22"/>
                  </a:cubicBezTo>
                  <a:cubicBezTo>
                    <a:pt x="57" y="35"/>
                    <a:pt x="57" y="35"/>
                    <a:pt x="57" y="35"/>
                  </a:cubicBezTo>
                  <a:cubicBezTo>
                    <a:pt x="57" y="58"/>
                    <a:pt x="57" y="58"/>
                    <a:pt x="57" y="58"/>
                  </a:cubicBezTo>
                  <a:cubicBezTo>
                    <a:pt x="57" y="62"/>
                    <a:pt x="59" y="64"/>
                    <a:pt x="63" y="64"/>
                  </a:cubicBezTo>
                  <a:cubicBezTo>
                    <a:pt x="66" y="64"/>
                    <a:pt x="69" y="62"/>
                    <a:pt x="69" y="58"/>
                  </a:cubicBezTo>
                  <a:cubicBezTo>
                    <a:pt x="69" y="19"/>
                    <a:pt x="69" y="19"/>
                    <a:pt x="69" y="19"/>
                  </a:cubicBezTo>
                  <a:cubicBezTo>
                    <a:pt x="69" y="19"/>
                    <a:pt x="69" y="19"/>
                    <a:pt x="69" y="19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grpSp>
        <p:nvGrpSpPr>
          <p:cNvPr id="76" name="Group 75">
            <a:extLst>
              <a:ext uri="{FF2B5EF4-FFF2-40B4-BE49-F238E27FC236}">
                <a16:creationId xmlns:a16="http://schemas.microsoft.com/office/drawing/2014/main" id="{86FB3B37-5D97-46D8-9621-1295139AEE3A}"/>
              </a:ext>
            </a:extLst>
          </p:cNvPr>
          <p:cNvGrpSpPr/>
          <p:nvPr/>
        </p:nvGrpSpPr>
        <p:grpSpPr>
          <a:xfrm>
            <a:off x="1081995" y="5247350"/>
            <a:ext cx="3286018" cy="555786"/>
            <a:chOff x="6855788" y="5672963"/>
            <a:chExt cx="3641725" cy="615950"/>
          </a:xfrm>
        </p:grpSpPr>
        <p:sp>
          <p:nvSpPr>
            <p:cNvPr id="77" name="Oval 25">
              <a:extLst>
                <a:ext uri="{FF2B5EF4-FFF2-40B4-BE49-F238E27FC236}">
                  <a16:creationId xmlns:a16="http://schemas.microsoft.com/office/drawing/2014/main" id="{FF897545-A7A6-4F84-BF20-3E515D51DB0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6943101" y="5672963"/>
              <a:ext cx="112713" cy="1095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8" name="Freeform 26">
              <a:extLst>
                <a:ext uri="{FF2B5EF4-FFF2-40B4-BE49-F238E27FC236}">
                  <a16:creationId xmlns:a16="http://schemas.microsoft.com/office/drawing/2014/main" id="{6E556E9D-5AD6-4D2D-848D-E8E85DC38DF2}"/>
                </a:ext>
              </a:extLst>
            </p:cNvPr>
            <p:cNvSpPr>
              <a:spLocks/>
            </p:cNvSpPr>
            <p:nvPr/>
          </p:nvSpPr>
          <p:spPr bwMode="auto">
            <a:xfrm>
              <a:off x="6855788" y="5790438"/>
              <a:ext cx="287338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79" name="Oval 27">
              <a:extLst>
                <a:ext uri="{FF2B5EF4-FFF2-40B4-BE49-F238E27FC236}">
                  <a16:creationId xmlns:a16="http://schemas.microsoft.com/office/drawing/2014/main" id="{BA69C266-7025-423D-BDEA-4F4BC8EFA8B1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316163" y="5672963"/>
              <a:ext cx="112713" cy="1095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0" name="Freeform 28">
              <a:extLst>
                <a:ext uri="{FF2B5EF4-FFF2-40B4-BE49-F238E27FC236}">
                  <a16:creationId xmlns:a16="http://schemas.microsoft.com/office/drawing/2014/main" id="{37109B2D-A384-4BCE-838E-1E5B1899CCA2}"/>
                </a:ext>
              </a:extLst>
            </p:cNvPr>
            <p:cNvSpPr>
              <a:spLocks/>
            </p:cNvSpPr>
            <p:nvPr/>
          </p:nvSpPr>
          <p:spPr bwMode="auto">
            <a:xfrm>
              <a:off x="7228851" y="5790438"/>
              <a:ext cx="285750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1" name="Oval 29">
              <a:extLst>
                <a:ext uri="{FF2B5EF4-FFF2-40B4-BE49-F238E27FC236}">
                  <a16:creationId xmlns:a16="http://schemas.microsoft.com/office/drawing/2014/main" id="{A3E46FBF-0B8F-4A36-9FBD-CF11243311C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7690813" y="5672963"/>
              <a:ext cx="114300" cy="1095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2" name="Freeform 30">
              <a:extLst>
                <a:ext uri="{FF2B5EF4-FFF2-40B4-BE49-F238E27FC236}">
                  <a16:creationId xmlns:a16="http://schemas.microsoft.com/office/drawing/2014/main" id="{190DD6FE-0A6B-4A72-8B08-B11AED559B52}"/>
                </a:ext>
              </a:extLst>
            </p:cNvPr>
            <p:cNvSpPr>
              <a:spLocks/>
            </p:cNvSpPr>
            <p:nvPr/>
          </p:nvSpPr>
          <p:spPr bwMode="auto">
            <a:xfrm>
              <a:off x="7605088" y="5790438"/>
              <a:ext cx="285750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3" name="Oval 31">
              <a:extLst>
                <a:ext uri="{FF2B5EF4-FFF2-40B4-BE49-F238E27FC236}">
                  <a16:creationId xmlns:a16="http://schemas.microsoft.com/office/drawing/2014/main" id="{6F274141-0B2B-4D35-B945-D846CAE53682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063876" y="5672963"/>
              <a:ext cx="112713" cy="1095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4" name="Freeform 32">
              <a:extLst>
                <a:ext uri="{FF2B5EF4-FFF2-40B4-BE49-F238E27FC236}">
                  <a16:creationId xmlns:a16="http://schemas.microsoft.com/office/drawing/2014/main" id="{C2B5FB90-FD75-413F-9A96-3033981C6E2B}"/>
                </a:ext>
              </a:extLst>
            </p:cNvPr>
            <p:cNvSpPr>
              <a:spLocks/>
            </p:cNvSpPr>
            <p:nvPr/>
          </p:nvSpPr>
          <p:spPr bwMode="auto">
            <a:xfrm>
              <a:off x="7978151" y="5790438"/>
              <a:ext cx="285750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5" name="Oval 33">
              <a:extLst>
                <a:ext uri="{FF2B5EF4-FFF2-40B4-BE49-F238E27FC236}">
                  <a16:creationId xmlns:a16="http://schemas.microsoft.com/office/drawing/2014/main" id="{950F6234-D4B8-4552-BBC2-A16E5C6C0383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432176" y="5672963"/>
              <a:ext cx="112713" cy="1095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6" name="Freeform 34">
              <a:extLst>
                <a:ext uri="{FF2B5EF4-FFF2-40B4-BE49-F238E27FC236}">
                  <a16:creationId xmlns:a16="http://schemas.microsoft.com/office/drawing/2014/main" id="{52C0FAC7-4584-4105-9600-01FA1B865F02}"/>
                </a:ext>
              </a:extLst>
            </p:cNvPr>
            <p:cNvSpPr>
              <a:spLocks/>
            </p:cNvSpPr>
            <p:nvPr/>
          </p:nvSpPr>
          <p:spPr bwMode="auto">
            <a:xfrm>
              <a:off x="8346451" y="5790438"/>
              <a:ext cx="285750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70 w 76"/>
                <a:gd name="T51" fmla="*/ 79 h 132"/>
                <a:gd name="T52" fmla="*/ 50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7" name="Oval 35">
              <a:extLst>
                <a:ext uri="{FF2B5EF4-FFF2-40B4-BE49-F238E27FC236}">
                  <a16:creationId xmlns:a16="http://schemas.microsoft.com/office/drawing/2014/main" id="{612B9A4C-AD7D-4D89-9E5F-BA7807CA2A77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8805238" y="5672963"/>
              <a:ext cx="112713" cy="109538"/>
            </a:xfrm>
            <a:prstGeom prst="ellipse">
              <a:avLst/>
            </a:pr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8" name="Freeform 36">
              <a:extLst>
                <a:ext uri="{FF2B5EF4-FFF2-40B4-BE49-F238E27FC236}">
                  <a16:creationId xmlns:a16="http://schemas.microsoft.com/office/drawing/2014/main" id="{7BFDB0D9-D1E5-4E8B-B7EB-2CE41334288C}"/>
                </a:ext>
              </a:extLst>
            </p:cNvPr>
            <p:cNvSpPr>
              <a:spLocks/>
            </p:cNvSpPr>
            <p:nvPr/>
          </p:nvSpPr>
          <p:spPr bwMode="auto">
            <a:xfrm>
              <a:off x="8717926" y="5790438"/>
              <a:ext cx="285750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4 w 76"/>
                <a:gd name="T5" fmla="*/ 14 h 132"/>
                <a:gd name="T6" fmla="*/ 45 w 76"/>
                <a:gd name="T7" fmla="*/ 0 h 132"/>
                <a:gd name="T8" fmla="*/ 40 w 76"/>
                <a:gd name="T9" fmla="*/ 0 h 132"/>
                <a:gd name="T10" fmla="*/ 37 w 76"/>
                <a:gd name="T11" fmla="*/ 0 h 132"/>
                <a:gd name="T12" fmla="*/ 32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6 w 76"/>
                <a:gd name="T37" fmla="*/ 125 h 132"/>
                <a:gd name="T38" fmla="*/ 36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8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4" y="14"/>
                    <a:pt x="64" y="14"/>
                    <a:pt x="64" y="14"/>
                  </a:cubicBezTo>
                  <a:cubicBezTo>
                    <a:pt x="60" y="3"/>
                    <a:pt x="49" y="0"/>
                    <a:pt x="45" y="0"/>
                  </a:cubicBezTo>
                  <a:cubicBezTo>
                    <a:pt x="42" y="0"/>
                    <a:pt x="43" y="0"/>
                    <a:pt x="40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2" y="0"/>
                  </a:cubicBezTo>
                  <a:cubicBezTo>
                    <a:pt x="28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6" y="129"/>
                    <a:pt x="36" y="125"/>
                  </a:cubicBezTo>
                  <a:cubicBezTo>
                    <a:pt x="36" y="79"/>
                    <a:pt x="36" y="79"/>
                    <a:pt x="36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4" y="132"/>
                    <a:pt x="48" y="132"/>
                  </a:cubicBezTo>
                  <a:cubicBezTo>
                    <a:pt x="52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accent4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89" name="Oval 37">
              <a:extLst>
                <a:ext uri="{FF2B5EF4-FFF2-40B4-BE49-F238E27FC236}">
                  <a16:creationId xmlns:a16="http://schemas.microsoft.com/office/drawing/2014/main" id="{62E1CBCD-D160-47A6-89C2-7340CEE7F20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181476" y="5672963"/>
              <a:ext cx="112713" cy="1095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0" name="Freeform 38">
              <a:extLst>
                <a:ext uri="{FF2B5EF4-FFF2-40B4-BE49-F238E27FC236}">
                  <a16:creationId xmlns:a16="http://schemas.microsoft.com/office/drawing/2014/main" id="{316A724F-FC7E-48CC-AE79-C140C502BC10}"/>
                </a:ext>
              </a:extLst>
            </p:cNvPr>
            <p:cNvSpPr>
              <a:spLocks/>
            </p:cNvSpPr>
            <p:nvPr/>
          </p:nvSpPr>
          <p:spPr bwMode="auto">
            <a:xfrm>
              <a:off x="9094163" y="5790438"/>
              <a:ext cx="285750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4 w 76"/>
                <a:gd name="T7" fmla="*/ 0 h 132"/>
                <a:gd name="T8" fmla="*/ 39 w 76"/>
                <a:gd name="T9" fmla="*/ 0 h 132"/>
                <a:gd name="T10" fmla="*/ 36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0 w 76"/>
                <a:gd name="T41" fmla="*/ 79 h 132"/>
                <a:gd name="T42" fmla="*/ 40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8" y="0"/>
                    <a:pt x="44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6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0" y="79"/>
                    <a:pt x="40" y="79"/>
                    <a:pt x="40" y="79"/>
                  </a:cubicBezTo>
                  <a:cubicBezTo>
                    <a:pt x="40" y="125"/>
                    <a:pt x="40" y="125"/>
                    <a:pt x="40" y="125"/>
                  </a:cubicBezTo>
                  <a:cubicBezTo>
                    <a:pt x="40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8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1" name="Oval 39">
              <a:extLst>
                <a:ext uri="{FF2B5EF4-FFF2-40B4-BE49-F238E27FC236}">
                  <a16:creationId xmlns:a16="http://schemas.microsoft.com/office/drawing/2014/main" id="{E30F6C1A-6E2A-4E1F-99A5-1F1CD7657FA6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552951" y="5672963"/>
              <a:ext cx="112713" cy="1095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2" name="Freeform 40">
              <a:extLst>
                <a:ext uri="{FF2B5EF4-FFF2-40B4-BE49-F238E27FC236}">
                  <a16:creationId xmlns:a16="http://schemas.microsoft.com/office/drawing/2014/main" id="{5278ED27-D94D-4803-8CF0-D01CC6E81A0D}"/>
                </a:ext>
              </a:extLst>
            </p:cNvPr>
            <p:cNvSpPr>
              <a:spLocks/>
            </p:cNvSpPr>
            <p:nvPr/>
          </p:nvSpPr>
          <p:spPr bwMode="auto">
            <a:xfrm>
              <a:off x="9467226" y="5790438"/>
              <a:ext cx="285750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6 w 76"/>
                <a:gd name="T27" fmla="*/ 20 h 132"/>
                <a:gd name="T28" fmla="*/ 6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2" y="0"/>
                    <a:pt x="39" y="0"/>
                  </a:cubicBezTo>
                  <a:cubicBezTo>
                    <a:pt x="38" y="0"/>
                    <a:pt x="38" y="0"/>
                    <a:pt x="37" y="0"/>
                  </a:cubicBezTo>
                  <a:cubicBezTo>
                    <a:pt x="34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3" name="Oval 41">
              <a:extLst>
                <a:ext uri="{FF2B5EF4-FFF2-40B4-BE49-F238E27FC236}">
                  <a16:creationId xmlns:a16="http://schemas.microsoft.com/office/drawing/2014/main" id="{4843391A-0D8E-415E-A20A-1A7919CD7C65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10297488" y="5672963"/>
              <a:ext cx="112713" cy="1095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4" name="Freeform 42">
              <a:extLst>
                <a:ext uri="{FF2B5EF4-FFF2-40B4-BE49-F238E27FC236}">
                  <a16:creationId xmlns:a16="http://schemas.microsoft.com/office/drawing/2014/main" id="{4E30BD4D-335F-488B-A212-BB449B232BBC}"/>
                </a:ext>
              </a:extLst>
            </p:cNvPr>
            <p:cNvSpPr>
              <a:spLocks/>
            </p:cNvSpPr>
            <p:nvPr/>
          </p:nvSpPr>
          <p:spPr bwMode="auto">
            <a:xfrm>
              <a:off x="10211763" y="5790438"/>
              <a:ext cx="285750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2 w 76"/>
                <a:gd name="T25" fmla="*/ 20 h 132"/>
                <a:gd name="T26" fmla="*/ 25 w 76"/>
                <a:gd name="T27" fmla="*/ 20 h 132"/>
                <a:gd name="T28" fmla="*/ 6 w 76"/>
                <a:gd name="T29" fmla="*/ 79 h 132"/>
                <a:gd name="T30" fmla="*/ 21 w 76"/>
                <a:gd name="T31" fmla="*/ 79 h 132"/>
                <a:gd name="T32" fmla="*/ 21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4 w 76"/>
                <a:gd name="T47" fmla="*/ 125 h 132"/>
                <a:gd name="T48" fmla="*/ 54 w 76"/>
                <a:gd name="T49" fmla="*/ 79 h 132"/>
                <a:gd name="T50" fmla="*/ 69 w 76"/>
                <a:gd name="T51" fmla="*/ 79 h 132"/>
                <a:gd name="T52" fmla="*/ 50 w 76"/>
                <a:gd name="T53" fmla="*/ 20 h 132"/>
                <a:gd name="T54" fmla="*/ 53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1" y="0"/>
                    <a:pt x="42" y="0"/>
                    <a:pt x="39" y="0"/>
                  </a:cubicBezTo>
                  <a:cubicBezTo>
                    <a:pt x="38" y="0"/>
                    <a:pt x="37" y="0"/>
                    <a:pt x="37" y="0"/>
                  </a:cubicBezTo>
                  <a:cubicBezTo>
                    <a:pt x="33" y="0"/>
                    <a:pt x="34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1" y="57"/>
                    <a:pt x="4" y="58"/>
                  </a:cubicBezTo>
                  <a:cubicBezTo>
                    <a:pt x="7" y="59"/>
                    <a:pt x="10" y="57"/>
                    <a:pt x="12" y="55"/>
                  </a:cubicBezTo>
                  <a:cubicBezTo>
                    <a:pt x="22" y="20"/>
                    <a:pt x="22" y="20"/>
                    <a:pt x="22" y="20"/>
                  </a:cubicBezTo>
                  <a:cubicBezTo>
                    <a:pt x="25" y="20"/>
                    <a:pt x="25" y="20"/>
                    <a:pt x="25" y="20"/>
                  </a:cubicBezTo>
                  <a:cubicBezTo>
                    <a:pt x="6" y="79"/>
                    <a:pt x="6" y="79"/>
                    <a:pt x="6" y="79"/>
                  </a:cubicBezTo>
                  <a:cubicBezTo>
                    <a:pt x="21" y="79"/>
                    <a:pt x="21" y="79"/>
                    <a:pt x="21" y="79"/>
                  </a:cubicBezTo>
                  <a:cubicBezTo>
                    <a:pt x="21" y="125"/>
                    <a:pt x="21" y="125"/>
                    <a:pt x="21" y="125"/>
                  </a:cubicBezTo>
                  <a:cubicBezTo>
                    <a:pt x="21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4" y="129"/>
                    <a:pt x="54" y="125"/>
                  </a:cubicBezTo>
                  <a:cubicBezTo>
                    <a:pt x="54" y="79"/>
                    <a:pt x="54" y="79"/>
                    <a:pt x="54" y="79"/>
                  </a:cubicBezTo>
                  <a:cubicBezTo>
                    <a:pt x="69" y="79"/>
                    <a:pt x="69" y="79"/>
                    <a:pt x="69" y="79"/>
                  </a:cubicBezTo>
                  <a:cubicBezTo>
                    <a:pt x="50" y="20"/>
                    <a:pt x="50" y="20"/>
                    <a:pt x="50" y="20"/>
                  </a:cubicBezTo>
                  <a:cubicBezTo>
                    <a:pt x="53" y="20"/>
                    <a:pt x="53" y="20"/>
                    <a:pt x="53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5" y="57"/>
                    <a:pt x="69" y="59"/>
                    <a:pt x="72" y="58"/>
                  </a:cubicBezTo>
                  <a:cubicBezTo>
                    <a:pt x="74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5" name="Oval 43">
              <a:extLst>
                <a:ext uri="{FF2B5EF4-FFF2-40B4-BE49-F238E27FC236}">
                  <a16:creationId xmlns:a16="http://schemas.microsoft.com/office/drawing/2014/main" id="{06547467-8D10-4422-A9AF-621F7978C3E0}"/>
                </a:ext>
              </a:extLst>
            </p:cNvPr>
            <p:cNvSpPr>
              <a:spLocks noChangeArrowheads="1"/>
            </p:cNvSpPr>
            <p:nvPr/>
          </p:nvSpPr>
          <p:spPr bwMode="auto">
            <a:xfrm>
              <a:off x="9921251" y="5672963"/>
              <a:ext cx="114300" cy="109538"/>
            </a:xfrm>
            <a:prstGeom prst="ellipse">
              <a:avLst/>
            </a:pr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  <p:sp>
          <p:nvSpPr>
            <p:cNvPr id="96" name="Freeform 44">
              <a:extLst>
                <a:ext uri="{FF2B5EF4-FFF2-40B4-BE49-F238E27FC236}">
                  <a16:creationId xmlns:a16="http://schemas.microsoft.com/office/drawing/2014/main" id="{06650F2C-6BB8-4D0F-87A0-84BF36296177}"/>
                </a:ext>
              </a:extLst>
            </p:cNvPr>
            <p:cNvSpPr>
              <a:spLocks/>
            </p:cNvSpPr>
            <p:nvPr/>
          </p:nvSpPr>
          <p:spPr bwMode="auto">
            <a:xfrm>
              <a:off x="9835526" y="5790438"/>
              <a:ext cx="285750" cy="498475"/>
            </a:xfrm>
            <a:custGeom>
              <a:avLst/>
              <a:gdLst>
                <a:gd name="T0" fmla="*/ 75 w 76"/>
                <a:gd name="T1" fmla="*/ 51 h 132"/>
                <a:gd name="T2" fmla="*/ 64 w 76"/>
                <a:gd name="T3" fmla="*/ 15 h 132"/>
                <a:gd name="T4" fmla="*/ 63 w 76"/>
                <a:gd name="T5" fmla="*/ 14 h 132"/>
                <a:gd name="T6" fmla="*/ 45 w 76"/>
                <a:gd name="T7" fmla="*/ 0 h 132"/>
                <a:gd name="T8" fmla="*/ 39 w 76"/>
                <a:gd name="T9" fmla="*/ 0 h 132"/>
                <a:gd name="T10" fmla="*/ 37 w 76"/>
                <a:gd name="T11" fmla="*/ 0 h 132"/>
                <a:gd name="T12" fmla="*/ 31 w 76"/>
                <a:gd name="T13" fmla="*/ 0 h 132"/>
                <a:gd name="T14" fmla="*/ 13 w 76"/>
                <a:gd name="T15" fmla="*/ 14 h 132"/>
                <a:gd name="T16" fmla="*/ 12 w 76"/>
                <a:gd name="T17" fmla="*/ 15 h 132"/>
                <a:gd name="T18" fmla="*/ 1 w 76"/>
                <a:gd name="T19" fmla="*/ 51 h 132"/>
                <a:gd name="T20" fmla="*/ 4 w 76"/>
                <a:gd name="T21" fmla="*/ 58 h 132"/>
                <a:gd name="T22" fmla="*/ 12 w 76"/>
                <a:gd name="T23" fmla="*/ 55 h 132"/>
                <a:gd name="T24" fmla="*/ 23 w 76"/>
                <a:gd name="T25" fmla="*/ 20 h 132"/>
                <a:gd name="T26" fmla="*/ 26 w 76"/>
                <a:gd name="T27" fmla="*/ 20 h 132"/>
                <a:gd name="T28" fmla="*/ 7 w 76"/>
                <a:gd name="T29" fmla="*/ 79 h 132"/>
                <a:gd name="T30" fmla="*/ 22 w 76"/>
                <a:gd name="T31" fmla="*/ 79 h 132"/>
                <a:gd name="T32" fmla="*/ 22 w 76"/>
                <a:gd name="T33" fmla="*/ 125 h 132"/>
                <a:gd name="T34" fmla="*/ 29 w 76"/>
                <a:gd name="T35" fmla="*/ 132 h 132"/>
                <a:gd name="T36" fmla="*/ 35 w 76"/>
                <a:gd name="T37" fmla="*/ 125 h 132"/>
                <a:gd name="T38" fmla="*/ 35 w 76"/>
                <a:gd name="T39" fmla="*/ 79 h 132"/>
                <a:gd name="T40" fmla="*/ 41 w 76"/>
                <a:gd name="T41" fmla="*/ 79 h 132"/>
                <a:gd name="T42" fmla="*/ 41 w 76"/>
                <a:gd name="T43" fmla="*/ 125 h 132"/>
                <a:gd name="T44" fmla="*/ 47 w 76"/>
                <a:gd name="T45" fmla="*/ 132 h 132"/>
                <a:gd name="T46" fmla="*/ 55 w 76"/>
                <a:gd name="T47" fmla="*/ 125 h 132"/>
                <a:gd name="T48" fmla="*/ 55 w 76"/>
                <a:gd name="T49" fmla="*/ 79 h 132"/>
                <a:gd name="T50" fmla="*/ 70 w 76"/>
                <a:gd name="T51" fmla="*/ 79 h 132"/>
                <a:gd name="T52" fmla="*/ 51 w 76"/>
                <a:gd name="T53" fmla="*/ 20 h 132"/>
                <a:gd name="T54" fmla="*/ 54 w 76"/>
                <a:gd name="T55" fmla="*/ 20 h 132"/>
                <a:gd name="T56" fmla="*/ 64 w 76"/>
                <a:gd name="T57" fmla="*/ 55 h 132"/>
                <a:gd name="T58" fmla="*/ 72 w 76"/>
                <a:gd name="T59" fmla="*/ 58 h 132"/>
                <a:gd name="T60" fmla="*/ 75 w 76"/>
                <a:gd name="T61" fmla="*/ 51 h 13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</a:cxnLst>
              <a:rect l="0" t="0" r="r" b="b"/>
              <a:pathLst>
                <a:path w="76" h="132">
                  <a:moveTo>
                    <a:pt x="75" y="51"/>
                  </a:moveTo>
                  <a:cubicBezTo>
                    <a:pt x="64" y="15"/>
                    <a:pt x="64" y="15"/>
                    <a:pt x="64" y="15"/>
                  </a:cubicBezTo>
                  <a:cubicBezTo>
                    <a:pt x="63" y="14"/>
                    <a:pt x="63" y="14"/>
                    <a:pt x="63" y="14"/>
                  </a:cubicBezTo>
                  <a:cubicBezTo>
                    <a:pt x="59" y="3"/>
                    <a:pt x="49" y="0"/>
                    <a:pt x="45" y="0"/>
                  </a:cubicBezTo>
                  <a:cubicBezTo>
                    <a:pt x="42" y="0"/>
                    <a:pt x="43" y="0"/>
                    <a:pt x="39" y="0"/>
                  </a:cubicBezTo>
                  <a:cubicBezTo>
                    <a:pt x="39" y="0"/>
                    <a:pt x="38" y="0"/>
                    <a:pt x="37" y="0"/>
                  </a:cubicBezTo>
                  <a:cubicBezTo>
                    <a:pt x="34" y="0"/>
                    <a:pt x="35" y="0"/>
                    <a:pt x="31" y="0"/>
                  </a:cubicBezTo>
                  <a:cubicBezTo>
                    <a:pt x="27" y="0"/>
                    <a:pt x="17" y="3"/>
                    <a:pt x="13" y="14"/>
                  </a:cubicBezTo>
                  <a:cubicBezTo>
                    <a:pt x="12" y="15"/>
                    <a:pt x="12" y="15"/>
                    <a:pt x="12" y="15"/>
                  </a:cubicBezTo>
                  <a:cubicBezTo>
                    <a:pt x="1" y="51"/>
                    <a:pt x="1" y="51"/>
                    <a:pt x="1" y="51"/>
                  </a:cubicBezTo>
                  <a:cubicBezTo>
                    <a:pt x="0" y="54"/>
                    <a:pt x="2" y="57"/>
                    <a:pt x="4" y="58"/>
                  </a:cubicBezTo>
                  <a:cubicBezTo>
                    <a:pt x="8" y="59"/>
                    <a:pt x="11" y="57"/>
                    <a:pt x="12" y="55"/>
                  </a:cubicBezTo>
                  <a:cubicBezTo>
                    <a:pt x="23" y="20"/>
                    <a:pt x="23" y="20"/>
                    <a:pt x="23" y="20"/>
                  </a:cubicBezTo>
                  <a:cubicBezTo>
                    <a:pt x="26" y="20"/>
                    <a:pt x="26" y="20"/>
                    <a:pt x="26" y="20"/>
                  </a:cubicBezTo>
                  <a:cubicBezTo>
                    <a:pt x="7" y="79"/>
                    <a:pt x="7" y="79"/>
                    <a:pt x="7" y="79"/>
                  </a:cubicBezTo>
                  <a:cubicBezTo>
                    <a:pt x="22" y="79"/>
                    <a:pt x="22" y="79"/>
                    <a:pt x="22" y="79"/>
                  </a:cubicBezTo>
                  <a:cubicBezTo>
                    <a:pt x="22" y="125"/>
                    <a:pt x="22" y="125"/>
                    <a:pt x="22" y="125"/>
                  </a:cubicBezTo>
                  <a:cubicBezTo>
                    <a:pt x="22" y="129"/>
                    <a:pt x="25" y="132"/>
                    <a:pt x="29" y="132"/>
                  </a:cubicBezTo>
                  <a:cubicBezTo>
                    <a:pt x="33" y="132"/>
                    <a:pt x="35" y="129"/>
                    <a:pt x="35" y="125"/>
                  </a:cubicBezTo>
                  <a:cubicBezTo>
                    <a:pt x="35" y="79"/>
                    <a:pt x="35" y="79"/>
                    <a:pt x="35" y="79"/>
                  </a:cubicBezTo>
                  <a:cubicBezTo>
                    <a:pt x="41" y="79"/>
                    <a:pt x="41" y="79"/>
                    <a:pt x="41" y="79"/>
                  </a:cubicBezTo>
                  <a:cubicBezTo>
                    <a:pt x="41" y="125"/>
                    <a:pt x="41" y="125"/>
                    <a:pt x="41" y="125"/>
                  </a:cubicBezTo>
                  <a:cubicBezTo>
                    <a:pt x="41" y="129"/>
                    <a:pt x="43" y="132"/>
                    <a:pt x="47" y="132"/>
                  </a:cubicBezTo>
                  <a:cubicBezTo>
                    <a:pt x="51" y="132"/>
                    <a:pt x="55" y="129"/>
                    <a:pt x="55" y="125"/>
                  </a:cubicBezTo>
                  <a:cubicBezTo>
                    <a:pt x="55" y="79"/>
                    <a:pt x="55" y="79"/>
                    <a:pt x="55" y="79"/>
                  </a:cubicBezTo>
                  <a:cubicBezTo>
                    <a:pt x="70" y="79"/>
                    <a:pt x="70" y="79"/>
                    <a:pt x="70" y="79"/>
                  </a:cubicBezTo>
                  <a:cubicBezTo>
                    <a:pt x="51" y="20"/>
                    <a:pt x="51" y="20"/>
                    <a:pt x="51" y="20"/>
                  </a:cubicBezTo>
                  <a:cubicBezTo>
                    <a:pt x="54" y="20"/>
                    <a:pt x="54" y="20"/>
                    <a:pt x="54" y="20"/>
                  </a:cubicBezTo>
                  <a:cubicBezTo>
                    <a:pt x="64" y="55"/>
                    <a:pt x="64" y="55"/>
                    <a:pt x="64" y="55"/>
                  </a:cubicBezTo>
                  <a:cubicBezTo>
                    <a:pt x="66" y="57"/>
                    <a:pt x="69" y="59"/>
                    <a:pt x="72" y="58"/>
                  </a:cubicBezTo>
                  <a:cubicBezTo>
                    <a:pt x="75" y="57"/>
                    <a:pt x="76" y="54"/>
                    <a:pt x="75" y="51"/>
                  </a:cubicBezTo>
                  <a:close/>
                </a:path>
              </a:pathLst>
            </a:custGeom>
            <a:solidFill>
              <a:schemeClr val="tx1">
                <a:lumMod val="20000"/>
                <a:lumOff val="80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id-ID"/>
            </a:p>
          </p:txBody>
        </p:sp>
      </p:grpSp>
      <p:sp>
        <p:nvSpPr>
          <p:cNvPr id="97" name="TextBox 96">
            <a:extLst>
              <a:ext uri="{FF2B5EF4-FFF2-40B4-BE49-F238E27FC236}">
                <a16:creationId xmlns:a16="http://schemas.microsoft.com/office/drawing/2014/main" id="{6F8FF7F2-23FA-4EDE-9084-2A4CC1C23769}"/>
              </a:ext>
            </a:extLst>
          </p:cNvPr>
          <p:cNvSpPr txBox="1"/>
          <p:nvPr/>
        </p:nvSpPr>
        <p:spPr>
          <a:xfrm>
            <a:off x="4459654" y="5178101"/>
            <a:ext cx="1526380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ID" sz="4400" b="1" dirty="0">
                <a:solidFill>
                  <a:schemeClr val="accent4"/>
                </a:solidFill>
              </a:rPr>
              <a:t>106K</a:t>
            </a:r>
            <a:endParaRPr lang="id-ID" sz="4400" b="1" dirty="0">
              <a:solidFill>
                <a:schemeClr val="accent4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68981074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5" presetID="2" presetClass="entr" presetSubtype="8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22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22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97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" dur="500" fill="hold"/>
                                            <p:tgtEl>
                                              <p:spTgt spid="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" dur="500"/>
                                            <p:tgtEl>
                                              <p:spTgt spid="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" dur="500" fill="hold"/>
                                            <p:tgtEl>
                                              <p:spTgt spid="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" dur="500"/>
                                            <p:tgtEl>
                                              <p:spTgt spid="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" dur="500" fill="hold"/>
                                            <p:tgtEl>
                                              <p:spTgt spid="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" dur="500"/>
                                            <p:tgtEl>
                                              <p:spTgt spid="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2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3" dur="500" fill="hold"/>
                                            <p:tgtEl>
                                              <p:spTgt spid="1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" dur="500"/>
                                            <p:tgtEl>
                                              <p:spTgt spid="1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7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8" dur="500" fill="hold"/>
                                            <p:tgtEl>
                                              <p:spTgt spid="1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9" dur="500"/>
                                            <p:tgtEl>
                                              <p:spTgt spid="1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2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3" dur="500" fill="hold"/>
                                            <p:tgtEl>
                                              <p:spTgt spid="1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4" dur="500"/>
                                            <p:tgtEl>
                                              <p:spTgt spid="1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37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38" dur="500" fill="hold"/>
                                            <p:tgtEl>
                                              <p:spTgt spid="1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39" dur="500"/>
                                            <p:tgtEl>
                                              <p:spTgt spid="1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2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3" dur="500" fill="hold"/>
                                            <p:tgtEl>
                                              <p:spTgt spid="1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4" dur="500"/>
                                            <p:tgtEl>
                                              <p:spTgt spid="1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8" dur="500" fill="hold"/>
                                            <p:tgtEl>
                                              <p:spTgt spid="1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9" dur="500"/>
                                            <p:tgtEl>
                                              <p:spTgt spid="1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3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4" dur="500"/>
                                            <p:tgtEl>
                                              <p:spTgt spid="1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8" dur="500" fill="hold"/>
                                            <p:tgtEl>
                                              <p:spTgt spid="1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9" dur="500"/>
                                            <p:tgtEl>
                                              <p:spTgt spid="1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3" dur="500" fill="hold"/>
                                            <p:tgtEl>
                                              <p:spTgt spid="1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4" dur="500"/>
                                            <p:tgtEl>
                                              <p:spTgt spid="1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8" dur="500" fill="hold"/>
                                            <p:tgtEl>
                                              <p:spTgt spid="1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9" dur="500"/>
                                            <p:tgtEl>
                                              <p:spTgt spid="1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3" dur="500" fill="hold"/>
                                            <p:tgtEl>
                                              <p:spTgt spid="2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4" dur="500"/>
                                            <p:tgtEl>
                                              <p:spTgt spid="2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7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8" dur="500" fill="hold"/>
                                            <p:tgtEl>
                                              <p:spTgt spid="2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9" dur="500"/>
                                            <p:tgtEl>
                                              <p:spTgt spid="2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2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3" dur="500" fill="hold"/>
                                            <p:tgtEl>
                                              <p:spTgt spid="2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4" dur="500"/>
                                            <p:tgtEl>
                                              <p:spTgt spid="2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87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88" dur="500" fill="hold"/>
                                            <p:tgtEl>
                                              <p:spTgt spid="2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89" dur="500"/>
                                            <p:tgtEl>
                                              <p:spTgt spid="2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2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3" dur="500" fill="hold"/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4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97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98" dur="500" fill="hold"/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99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2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3" dur="500" fill="hold"/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4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07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08" dur="500" fill="hold"/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09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2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3" dur="500" fill="hold"/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4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17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18" dur="500" fill="hold"/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19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2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3" dur="500" fill="hold"/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4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27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28" dur="500" fill="hold"/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29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2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3" dur="500" fill="hold"/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4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37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38" dur="500" fill="hold"/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3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2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3" dur="500" fill="hold"/>
                                            <p:tgtEl>
                                              <p:spTgt spid="3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4" dur="500"/>
                                            <p:tgtEl>
                                              <p:spTgt spid="3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47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48" dur="500" fill="hold"/>
                                            <p:tgtEl>
                                              <p:spTgt spid="3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49" dur="500"/>
                                            <p:tgtEl>
                                              <p:spTgt spid="3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2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3" dur="500" fill="hold"/>
                                            <p:tgtEl>
                                              <p:spTgt spid="3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4" dur="500"/>
                                            <p:tgtEl>
                                              <p:spTgt spid="3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5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5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57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58" dur="500" fill="hold"/>
                                            <p:tgtEl>
                                              <p:spTgt spid="3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59" dur="500"/>
                                            <p:tgtEl>
                                              <p:spTgt spid="3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2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3" dur="500" fill="hold"/>
                                            <p:tgtEl>
                                              <p:spTgt spid="3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4" dur="500"/>
                                            <p:tgtEl>
                                              <p:spTgt spid="3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6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6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67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68" dur="500" fill="hold"/>
                                            <p:tgtEl>
                                              <p:spTgt spid="3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69" dur="500"/>
                                            <p:tgtEl>
                                              <p:spTgt spid="3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2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3" dur="500" fill="hold"/>
                                            <p:tgtEl>
                                              <p:spTgt spid="4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4" dur="500"/>
                                            <p:tgtEl>
                                              <p:spTgt spid="4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7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77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78" dur="500" fill="hold"/>
                                            <p:tgtEl>
                                              <p:spTgt spid="4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79" dur="500"/>
                                            <p:tgtEl>
                                              <p:spTgt spid="4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2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3" dur="500" fill="hold"/>
                                            <p:tgtEl>
                                              <p:spTgt spid="42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4" dur="500"/>
                                            <p:tgtEl>
                                              <p:spTgt spid="4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8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87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88" dur="500" fill="hold"/>
                                            <p:tgtEl>
                                              <p:spTgt spid="4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89" dur="500"/>
                                            <p:tgtEl>
                                              <p:spTgt spid="4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2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3" dur="500" fill="hold"/>
                                            <p:tgtEl>
                                              <p:spTgt spid="4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4" dur="500"/>
                                            <p:tgtEl>
                                              <p:spTgt spid="4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9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9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197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198" dur="500" fill="hold"/>
                                            <p:tgtEl>
                                              <p:spTgt spid="45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199" dur="500"/>
                                            <p:tgtEl>
                                              <p:spTgt spid="4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2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3" dur="500" fill="hold"/>
                                            <p:tgtEl>
                                              <p:spTgt spid="46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4" dur="500"/>
                                            <p:tgtEl>
                                              <p:spTgt spid="4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0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07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08" dur="500" fill="hold"/>
                                            <p:tgtEl>
                                              <p:spTgt spid="4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09" dur="500"/>
                                            <p:tgtEl>
                                              <p:spTgt spid="4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0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2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3" dur="500" fill="hold"/>
                                            <p:tgtEl>
                                              <p:spTgt spid="48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4" dur="500"/>
                                            <p:tgtEl>
                                              <p:spTgt spid="4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15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17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18" dur="500" fill="hold"/>
                                            <p:tgtEl>
                                              <p:spTgt spid="4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19" dur="500"/>
                                            <p:tgtEl>
                                              <p:spTgt spid="4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0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221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23" dur="500"/>
                                            <p:tgtEl>
                                              <p:spTgt spid="5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4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225" presetID="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227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228" dur="500" fill="hold"/>
                                            <p:tgtEl>
                                              <p:spTgt spid="51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29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3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2" dur="500"/>
                                            <p:tgtEl>
                                              <p:spTgt spid="5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3" presetID="10" presetClass="entr" presetSubtype="0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235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36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237" presetID="2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39" dur="500"/>
                                            <p:tgtEl>
                                              <p:spTgt spid="5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0" presetID="22" presetClass="entr" presetSubtype="8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24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2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46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47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48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251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252" dur="500" fill="hold"/>
                                            <p:tgtEl>
                                              <p:spTgt spid="97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253" dur="500"/>
                                            <p:tgtEl>
                                              <p:spTgt spid="9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7" grpId="0" animBg="1"/>
          <p:bldP spid="8" grpId="0" animBg="1"/>
          <p:bldP spid="9" grpId="0" animBg="1"/>
          <p:bldP spid="10" grpId="0" animBg="1"/>
          <p:bldP spid="11" grpId="0" animBg="1"/>
          <p:bldP spid="12" grpId="0" animBg="1"/>
          <p:bldP spid="13" grpId="0" animBg="1"/>
          <p:bldP spid="14" grpId="0" animBg="1"/>
          <p:bldP spid="15" grpId="0" animBg="1"/>
          <p:bldP spid="16" grpId="0" animBg="1"/>
          <p:bldP spid="17" grpId="0" animBg="1"/>
          <p:bldP spid="18" grpId="0" animBg="1"/>
          <p:bldP spid="19" grpId="0" animBg="1"/>
          <p:bldP spid="20" grpId="0" animBg="1"/>
          <p:bldP spid="21" grpId="0" animBg="1"/>
          <p:bldP spid="22" grpId="0" animBg="1"/>
          <p:bldP spid="23" grpId="0" animBg="1"/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34" grpId="0" animBg="1"/>
          <p:bldP spid="35" grpId="0" animBg="1"/>
          <p:bldP spid="36" grpId="0" animBg="1"/>
          <p:bldP spid="37" grpId="0" animBg="1"/>
          <p:bldP spid="38" grpId="0" animBg="1"/>
          <p:bldP spid="39" grpId="0" animBg="1"/>
          <p:bldP spid="40" grpId="0" animBg="1"/>
          <p:bldP spid="41" grpId="0" animBg="1"/>
          <p:bldP spid="42" grpId="0" animBg="1"/>
          <p:bldP spid="43" grpId="0" animBg="1"/>
          <p:bldP spid="44" grpId="0" animBg="1"/>
          <p:bldP spid="45" grpId="0" animBg="1"/>
          <p:bldP spid="46" grpId="0" animBg="1"/>
          <p:bldP spid="47" grpId="0" animBg="1"/>
          <p:bldP spid="48" grpId="0" animBg="1"/>
          <p:bldP spid="49" grpId="0" animBg="1"/>
          <p:bldP spid="50" grpId="0"/>
          <p:bldP spid="51" grpId="0"/>
          <p:bldP spid="52" grpId="0"/>
          <p:bldP spid="53" grpId="0"/>
          <p:bldP spid="54" grpId="0"/>
          <p:bldP spid="97" grpId="0"/>
        </p:bldLst>
      </p:timing>
    </mc:Fallback>
  </mc:AlternateContent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5A61BBCE-55FA-4F44-8422-E7F3909447C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ID" dirty="0"/>
              <a:t>MONEY BAG PUZZLE</a:t>
            </a:r>
          </a:p>
        </p:txBody>
      </p:sp>
      <p:grpSp>
        <p:nvGrpSpPr>
          <p:cNvPr id="16" name="Group 15">
            <a:extLst>
              <a:ext uri="{FF2B5EF4-FFF2-40B4-BE49-F238E27FC236}">
                <a16:creationId xmlns:a16="http://schemas.microsoft.com/office/drawing/2014/main" id="{7A26DB97-3AFB-4011-9B1E-78AEF77A7EEA}"/>
              </a:ext>
            </a:extLst>
          </p:cNvPr>
          <p:cNvGrpSpPr/>
          <p:nvPr/>
        </p:nvGrpSpPr>
        <p:grpSpPr>
          <a:xfrm flipH="1">
            <a:off x="0" y="1060510"/>
            <a:ext cx="3989879" cy="2602778"/>
            <a:chOff x="8202121" y="1060510"/>
            <a:chExt cx="3989879" cy="2602778"/>
          </a:xfrm>
        </p:grpSpPr>
        <p:sp>
          <p:nvSpPr>
            <p:cNvPr id="17" name="Freeform 5">
              <a:extLst>
                <a:ext uri="{FF2B5EF4-FFF2-40B4-BE49-F238E27FC236}">
                  <a16:creationId xmlns:a16="http://schemas.microsoft.com/office/drawing/2014/main" id="{C57F2096-C43F-4768-9D05-503DA3DD306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72891" y="2609595"/>
              <a:ext cx="1322621" cy="1053693"/>
            </a:xfrm>
            <a:custGeom>
              <a:avLst/>
              <a:gdLst>
                <a:gd name="T0" fmla="*/ 172 w 320"/>
                <a:gd name="T1" fmla="*/ 231 h 255"/>
                <a:gd name="T2" fmla="*/ 169 w 320"/>
                <a:gd name="T3" fmla="*/ 224 h 255"/>
                <a:gd name="T4" fmla="*/ 169 w 320"/>
                <a:gd name="T5" fmla="*/ 209 h 255"/>
                <a:gd name="T6" fmla="*/ 311 w 320"/>
                <a:gd name="T7" fmla="*/ 209 h 255"/>
                <a:gd name="T8" fmla="*/ 315 w 320"/>
                <a:gd name="T9" fmla="*/ 197 h 255"/>
                <a:gd name="T10" fmla="*/ 161 w 320"/>
                <a:gd name="T11" fmla="*/ 1 h 255"/>
                <a:gd name="T12" fmla="*/ 161 w 320"/>
                <a:gd name="T13" fmla="*/ 0 h 255"/>
                <a:gd name="T14" fmla="*/ 160 w 320"/>
                <a:gd name="T15" fmla="*/ 1 h 255"/>
                <a:gd name="T16" fmla="*/ 160 w 320"/>
                <a:gd name="T17" fmla="*/ 0 h 255"/>
                <a:gd name="T18" fmla="*/ 160 w 320"/>
                <a:gd name="T19" fmla="*/ 1 h 255"/>
                <a:gd name="T20" fmla="*/ 5 w 320"/>
                <a:gd name="T21" fmla="*/ 197 h 255"/>
                <a:gd name="T22" fmla="*/ 9 w 320"/>
                <a:gd name="T23" fmla="*/ 209 h 255"/>
                <a:gd name="T24" fmla="*/ 158 w 320"/>
                <a:gd name="T25" fmla="*/ 209 h 255"/>
                <a:gd name="T26" fmla="*/ 158 w 320"/>
                <a:gd name="T27" fmla="*/ 224 h 255"/>
                <a:gd name="T28" fmla="*/ 155 w 320"/>
                <a:gd name="T29" fmla="*/ 231 h 255"/>
                <a:gd name="T30" fmla="*/ 148 w 320"/>
                <a:gd name="T31" fmla="*/ 243 h 255"/>
                <a:gd name="T32" fmla="*/ 162 w 320"/>
                <a:gd name="T33" fmla="*/ 255 h 255"/>
                <a:gd name="T34" fmla="*/ 165 w 320"/>
                <a:gd name="T35" fmla="*/ 255 h 255"/>
                <a:gd name="T36" fmla="*/ 178 w 320"/>
                <a:gd name="T37" fmla="*/ 242 h 255"/>
                <a:gd name="T38" fmla="*/ 172 w 320"/>
                <a:gd name="T39" fmla="*/ 231 h 25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</a:cxnLst>
              <a:rect l="0" t="0" r="r" b="b"/>
              <a:pathLst>
                <a:path w="320" h="255">
                  <a:moveTo>
                    <a:pt x="172" y="231"/>
                  </a:moveTo>
                  <a:cubicBezTo>
                    <a:pt x="172" y="231"/>
                    <a:pt x="169" y="229"/>
                    <a:pt x="169" y="224"/>
                  </a:cubicBezTo>
                  <a:cubicBezTo>
                    <a:pt x="169" y="222"/>
                    <a:pt x="169" y="225"/>
                    <a:pt x="169" y="209"/>
                  </a:cubicBezTo>
                  <a:cubicBezTo>
                    <a:pt x="311" y="209"/>
                    <a:pt x="311" y="209"/>
                    <a:pt x="311" y="209"/>
                  </a:cubicBezTo>
                  <a:cubicBezTo>
                    <a:pt x="318" y="209"/>
                    <a:pt x="320" y="201"/>
                    <a:pt x="315" y="197"/>
                  </a:cubicBezTo>
                  <a:cubicBezTo>
                    <a:pt x="256" y="151"/>
                    <a:pt x="198" y="95"/>
                    <a:pt x="161" y="1"/>
                  </a:cubicBezTo>
                  <a:cubicBezTo>
                    <a:pt x="161" y="0"/>
                    <a:pt x="161" y="0"/>
                    <a:pt x="161" y="0"/>
                  </a:cubicBezTo>
                  <a:cubicBezTo>
                    <a:pt x="160" y="0"/>
                    <a:pt x="160" y="0"/>
                    <a:pt x="160" y="1"/>
                  </a:cubicBezTo>
                  <a:cubicBezTo>
                    <a:pt x="160" y="0"/>
                    <a:pt x="160" y="0"/>
                    <a:pt x="160" y="0"/>
                  </a:cubicBezTo>
                  <a:cubicBezTo>
                    <a:pt x="160" y="1"/>
                    <a:pt x="160" y="1"/>
                    <a:pt x="160" y="1"/>
                  </a:cubicBezTo>
                  <a:cubicBezTo>
                    <a:pt x="123" y="95"/>
                    <a:pt x="65" y="151"/>
                    <a:pt x="5" y="197"/>
                  </a:cubicBezTo>
                  <a:cubicBezTo>
                    <a:pt x="0" y="201"/>
                    <a:pt x="3" y="209"/>
                    <a:pt x="9" y="209"/>
                  </a:cubicBezTo>
                  <a:cubicBezTo>
                    <a:pt x="158" y="209"/>
                    <a:pt x="158" y="209"/>
                    <a:pt x="158" y="209"/>
                  </a:cubicBezTo>
                  <a:cubicBezTo>
                    <a:pt x="158" y="225"/>
                    <a:pt x="158" y="222"/>
                    <a:pt x="158" y="224"/>
                  </a:cubicBezTo>
                  <a:cubicBezTo>
                    <a:pt x="158" y="230"/>
                    <a:pt x="155" y="231"/>
                    <a:pt x="155" y="231"/>
                  </a:cubicBezTo>
                  <a:cubicBezTo>
                    <a:pt x="151" y="233"/>
                    <a:pt x="148" y="238"/>
                    <a:pt x="148" y="243"/>
                  </a:cubicBezTo>
                  <a:cubicBezTo>
                    <a:pt x="149" y="250"/>
                    <a:pt x="155" y="255"/>
                    <a:pt x="162" y="255"/>
                  </a:cubicBezTo>
                  <a:cubicBezTo>
                    <a:pt x="165" y="255"/>
                    <a:pt x="165" y="255"/>
                    <a:pt x="165" y="255"/>
                  </a:cubicBezTo>
                  <a:cubicBezTo>
                    <a:pt x="173" y="255"/>
                    <a:pt x="178" y="249"/>
                    <a:pt x="178" y="242"/>
                  </a:cubicBezTo>
                  <a:cubicBezTo>
                    <a:pt x="178" y="242"/>
                    <a:pt x="179" y="235"/>
                    <a:pt x="172" y="231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8" name="Freeform 6">
              <a:extLst>
                <a:ext uri="{FF2B5EF4-FFF2-40B4-BE49-F238E27FC236}">
                  <a16:creationId xmlns:a16="http://schemas.microsoft.com/office/drawing/2014/main" id="{222442A4-EA6E-46FF-82CB-0A73D16260BB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404997" y="1779223"/>
              <a:ext cx="1009658" cy="380587"/>
            </a:xfrm>
            <a:custGeom>
              <a:avLst/>
              <a:gdLst>
                <a:gd name="T0" fmla="*/ 0 w 244"/>
                <a:gd name="T1" fmla="*/ 33 h 92"/>
                <a:gd name="T2" fmla="*/ 137 w 244"/>
                <a:gd name="T3" fmla="*/ 0 h 92"/>
                <a:gd name="T4" fmla="*/ 239 w 244"/>
                <a:gd name="T5" fmla="*/ 6 h 92"/>
                <a:gd name="T6" fmla="*/ 201 w 244"/>
                <a:gd name="T7" fmla="*/ 81 h 92"/>
                <a:gd name="T8" fmla="*/ 0 w 244"/>
                <a:gd name="T9" fmla="*/ 33 h 92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244" h="92">
                  <a:moveTo>
                    <a:pt x="0" y="33"/>
                  </a:moveTo>
                  <a:cubicBezTo>
                    <a:pt x="137" y="0"/>
                    <a:pt x="137" y="0"/>
                    <a:pt x="137" y="0"/>
                  </a:cubicBezTo>
                  <a:cubicBezTo>
                    <a:pt x="239" y="6"/>
                    <a:pt x="239" y="6"/>
                    <a:pt x="239" y="6"/>
                  </a:cubicBezTo>
                  <a:cubicBezTo>
                    <a:pt x="239" y="6"/>
                    <a:pt x="244" y="70"/>
                    <a:pt x="201" y="81"/>
                  </a:cubicBezTo>
                  <a:cubicBezTo>
                    <a:pt x="158" y="92"/>
                    <a:pt x="0" y="33"/>
                    <a:pt x="0" y="33"/>
                  </a:cubicBez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19" name="Freeform 7">
              <a:extLst>
                <a:ext uri="{FF2B5EF4-FFF2-40B4-BE49-F238E27FC236}">
                  <a16:creationId xmlns:a16="http://schemas.microsoft.com/office/drawing/2014/main" id="{E612AC91-F3D6-40F1-B243-43906739DB26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430159" y="1060510"/>
              <a:ext cx="1004940" cy="891708"/>
            </a:xfrm>
            <a:custGeom>
              <a:avLst/>
              <a:gdLst>
                <a:gd name="T0" fmla="*/ 175 w 243"/>
                <a:gd name="T1" fmla="*/ 216 h 216"/>
                <a:gd name="T2" fmla="*/ 243 w 243"/>
                <a:gd name="T3" fmla="*/ 79 h 216"/>
                <a:gd name="T4" fmla="*/ 176 w 243"/>
                <a:gd name="T5" fmla="*/ 56 h 216"/>
                <a:gd name="T6" fmla="*/ 129 w 243"/>
                <a:gd name="T7" fmla="*/ 77 h 216"/>
                <a:gd name="T8" fmla="*/ 0 w 243"/>
                <a:gd name="T9" fmla="*/ 50 h 216"/>
                <a:gd name="T10" fmla="*/ 71 w 243"/>
                <a:gd name="T11" fmla="*/ 216 h 216"/>
                <a:gd name="T12" fmla="*/ 175 w 243"/>
                <a:gd name="T13" fmla="*/ 216 h 216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</a:cxnLst>
              <a:rect l="0" t="0" r="r" b="b"/>
              <a:pathLst>
                <a:path w="243" h="216">
                  <a:moveTo>
                    <a:pt x="175" y="216"/>
                  </a:moveTo>
                  <a:cubicBezTo>
                    <a:pt x="184" y="171"/>
                    <a:pt x="210" y="125"/>
                    <a:pt x="243" y="79"/>
                  </a:cubicBezTo>
                  <a:cubicBezTo>
                    <a:pt x="243" y="79"/>
                    <a:pt x="229" y="34"/>
                    <a:pt x="176" y="56"/>
                  </a:cubicBezTo>
                  <a:cubicBezTo>
                    <a:pt x="176" y="56"/>
                    <a:pt x="146" y="81"/>
                    <a:pt x="129" y="77"/>
                  </a:cubicBezTo>
                  <a:cubicBezTo>
                    <a:pt x="111" y="74"/>
                    <a:pt x="50" y="0"/>
                    <a:pt x="0" y="50"/>
                  </a:cubicBezTo>
                  <a:cubicBezTo>
                    <a:pt x="0" y="50"/>
                    <a:pt x="63" y="157"/>
                    <a:pt x="71" y="216"/>
                  </a:cubicBezTo>
                  <a:lnTo>
                    <a:pt x="175" y="216"/>
                  </a:lnTo>
                  <a:close/>
                </a:path>
              </a:pathLst>
            </a:custGeom>
            <a:solidFill>
              <a:schemeClr val="accent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0" name="Freeform 8">
              <a:extLst>
                <a:ext uri="{FF2B5EF4-FFF2-40B4-BE49-F238E27FC236}">
                  <a16:creationId xmlns:a16="http://schemas.microsoft.com/office/drawing/2014/main" id="{1A2E2553-6181-4197-8E52-10BE7770D7AA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02121" y="1862574"/>
              <a:ext cx="2030325" cy="1350929"/>
            </a:xfrm>
            <a:custGeom>
              <a:avLst/>
              <a:gdLst>
                <a:gd name="T0" fmla="*/ 314 w 491"/>
                <a:gd name="T1" fmla="*/ 0 h 327"/>
                <a:gd name="T2" fmla="*/ 213 w 491"/>
                <a:gd name="T3" fmla="*/ 9 h 327"/>
                <a:gd name="T4" fmla="*/ 180 w 491"/>
                <a:gd name="T5" fmla="*/ 20 h 327"/>
                <a:gd name="T6" fmla="*/ 139 w 491"/>
                <a:gd name="T7" fmla="*/ 42 h 327"/>
                <a:gd name="T8" fmla="*/ 0 w 491"/>
                <a:gd name="T9" fmla="*/ 41 h 327"/>
                <a:gd name="T10" fmla="*/ 7 w 491"/>
                <a:gd name="T11" fmla="*/ 259 h 327"/>
                <a:gd name="T12" fmla="*/ 145 w 491"/>
                <a:gd name="T13" fmla="*/ 273 h 327"/>
                <a:gd name="T14" fmla="*/ 210 w 491"/>
                <a:gd name="T15" fmla="*/ 307 h 327"/>
                <a:gd name="T16" fmla="*/ 237 w 491"/>
                <a:gd name="T17" fmla="*/ 317 h 327"/>
                <a:gd name="T18" fmla="*/ 320 w 491"/>
                <a:gd name="T19" fmla="*/ 324 h 327"/>
                <a:gd name="T20" fmla="*/ 351 w 491"/>
                <a:gd name="T21" fmla="*/ 324 h 327"/>
                <a:gd name="T22" fmla="*/ 425 w 491"/>
                <a:gd name="T23" fmla="*/ 309 h 327"/>
                <a:gd name="T24" fmla="*/ 444 w 491"/>
                <a:gd name="T25" fmla="*/ 290 h 327"/>
                <a:gd name="T26" fmla="*/ 448 w 491"/>
                <a:gd name="T27" fmla="*/ 274 h 327"/>
                <a:gd name="T28" fmla="*/ 437 w 491"/>
                <a:gd name="T29" fmla="*/ 247 h 327"/>
                <a:gd name="T30" fmla="*/ 436 w 491"/>
                <a:gd name="T31" fmla="*/ 247 h 327"/>
                <a:gd name="T32" fmla="*/ 437 w 491"/>
                <a:gd name="T33" fmla="*/ 245 h 327"/>
                <a:gd name="T34" fmla="*/ 444 w 491"/>
                <a:gd name="T35" fmla="*/ 244 h 327"/>
                <a:gd name="T36" fmla="*/ 465 w 491"/>
                <a:gd name="T37" fmla="*/ 226 h 327"/>
                <a:gd name="T38" fmla="*/ 469 w 491"/>
                <a:gd name="T39" fmla="*/ 203 h 327"/>
                <a:gd name="T40" fmla="*/ 459 w 491"/>
                <a:gd name="T41" fmla="*/ 174 h 327"/>
                <a:gd name="T42" fmla="*/ 451 w 491"/>
                <a:gd name="T43" fmla="*/ 170 h 327"/>
                <a:gd name="T44" fmla="*/ 451 w 491"/>
                <a:gd name="T45" fmla="*/ 167 h 327"/>
                <a:gd name="T46" fmla="*/ 461 w 491"/>
                <a:gd name="T47" fmla="*/ 168 h 327"/>
                <a:gd name="T48" fmla="*/ 479 w 491"/>
                <a:gd name="T49" fmla="*/ 147 h 327"/>
                <a:gd name="T50" fmla="*/ 482 w 491"/>
                <a:gd name="T51" fmla="*/ 128 h 327"/>
                <a:gd name="T52" fmla="*/ 455 w 491"/>
                <a:gd name="T53" fmla="*/ 101 h 327"/>
                <a:gd name="T54" fmla="*/ 449 w 491"/>
                <a:gd name="T55" fmla="*/ 99 h 327"/>
                <a:gd name="T56" fmla="*/ 449 w 491"/>
                <a:gd name="T57" fmla="*/ 97 h 327"/>
                <a:gd name="T58" fmla="*/ 466 w 491"/>
                <a:gd name="T59" fmla="*/ 94 h 327"/>
                <a:gd name="T60" fmla="*/ 487 w 491"/>
                <a:gd name="T61" fmla="*/ 72 h 327"/>
                <a:gd name="T62" fmla="*/ 490 w 491"/>
                <a:gd name="T63" fmla="*/ 45 h 327"/>
                <a:gd name="T64" fmla="*/ 468 w 491"/>
                <a:gd name="T65" fmla="*/ 18 h 327"/>
                <a:gd name="T66" fmla="*/ 314 w 491"/>
                <a:gd name="T67" fmla="*/ 0 h 32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</a:cxnLst>
              <a:rect l="0" t="0" r="r" b="b"/>
              <a:pathLst>
                <a:path w="491" h="327">
                  <a:moveTo>
                    <a:pt x="314" y="0"/>
                  </a:moveTo>
                  <a:cubicBezTo>
                    <a:pt x="213" y="9"/>
                    <a:pt x="213" y="9"/>
                    <a:pt x="213" y="9"/>
                  </a:cubicBezTo>
                  <a:cubicBezTo>
                    <a:pt x="202" y="11"/>
                    <a:pt x="190" y="14"/>
                    <a:pt x="180" y="20"/>
                  </a:cubicBezTo>
                  <a:cubicBezTo>
                    <a:pt x="139" y="42"/>
                    <a:pt x="139" y="42"/>
                    <a:pt x="139" y="42"/>
                  </a:cubicBezTo>
                  <a:cubicBezTo>
                    <a:pt x="0" y="41"/>
                    <a:pt x="0" y="41"/>
                    <a:pt x="0" y="41"/>
                  </a:cubicBezTo>
                  <a:cubicBezTo>
                    <a:pt x="7" y="259"/>
                    <a:pt x="7" y="259"/>
                    <a:pt x="7" y="259"/>
                  </a:cubicBezTo>
                  <a:cubicBezTo>
                    <a:pt x="145" y="273"/>
                    <a:pt x="145" y="273"/>
                    <a:pt x="145" y="273"/>
                  </a:cubicBezTo>
                  <a:cubicBezTo>
                    <a:pt x="210" y="307"/>
                    <a:pt x="210" y="307"/>
                    <a:pt x="210" y="307"/>
                  </a:cubicBezTo>
                  <a:cubicBezTo>
                    <a:pt x="218" y="312"/>
                    <a:pt x="227" y="315"/>
                    <a:pt x="237" y="317"/>
                  </a:cubicBezTo>
                  <a:cubicBezTo>
                    <a:pt x="320" y="324"/>
                    <a:pt x="320" y="324"/>
                    <a:pt x="320" y="324"/>
                  </a:cubicBezTo>
                  <a:cubicBezTo>
                    <a:pt x="330" y="327"/>
                    <a:pt x="341" y="327"/>
                    <a:pt x="351" y="324"/>
                  </a:cubicBezTo>
                  <a:cubicBezTo>
                    <a:pt x="425" y="309"/>
                    <a:pt x="425" y="309"/>
                    <a:pt x="425" y="309"/>
                  </a:cubicBezTo>
                  <a:cubicBezTo>
                    <a:pt x="435" y="307"/>
                    <a:pt x="442" y="300"/>
                    <a:pt x="444" y="290"/>
                  </a:cubicBezTo>
                  <a:cubicBezTo>
                    <a:pt x="448" y="274"/>
                    <a:pt x="448" y="274"/>
                    <a:pt x="448" y="274"/>
                  </a:cubicBezTo>
                  <a:cubicBezTo>
                    <a:pt x="451" y="264"/>
                    <a:pt x="446" y="253"/>
                    <a:pt x="437" y="247"/>
                  </a:cubicBezTo>
                  <a:cubicBezTo>
                    <a:pt x="436" y="247"/>
                    <a:pt x="436" y="247"/>
                    <a:pt x="436" y="247"/>
                  </a:cubicBezTo>
                  <a:cubicBezTo>
                    <a:pt x="436" y="246"/>
                    <a:pt x="436" y="245"/>
                    <a:pt x="437" y="245"/>
                  </a:cubicBezTo>
                  <a:cubicBezTo>
                    <a:pt x="444" y="244"/>
                    <a:pt x="444" y="244"/>
                    <a:pt x="444" y="244"/>
                  </a:cubicBezTo>
                  <a:cubicBezTo>
                    <a:pt x="455" y="244"/>
                    <a:pt x="463" y="237"/>
                    <a:pt x="465" y="226"/>
                  </a:cubicBezTo>
                  <a:cubicBezTo>
                    <a:pt x="469" y="203"/>
                    <a:pt x="469" y="203"/>
                    <a:pt x="469" y="203"/>
                  </a:cubicBezTo>
                  <a:cubicBezTo>
                    <a:pt x="472" y="193"/>
                    <a:pt x="468" y="180"/>
                    <a:pt x="459" y="174"/>
                  </a:cubicBezTo>
                  <a:cubicBezTo>
                    <a:pt x="451" y="170"/>
                    <a:pt x="451" y="170"/>
                    <a:pt x="451" y="170"/>
                  </a:cubicBezTo>
                  <a:cubicBezTo>
                    <a:pt x="450" y="169"/>
                    <a:pt x="450" y="167"/>
                    <a:pt x="451" y="167"/>
                  </a:cubicBezTo>
                  <a:cubicBezTo>
                    <a:pt x="461" y="168"/>
                    <a:pt x="461" y="168"/>
                    <a:pt x="461" y="168"/>
                  </a:cubicBezTo>
                  <a:cubicBezTo>
                    <a:pt x="474" y="169"/>
                    <a:pt x="477" y="160"/>
                    <a:pt x="479" y="147"/>
                  </a:cubicBezTo>
                  <a:cubicBezTo>
                    <a:pt x="482" y="128"/>
                    <a:pt x="482" y="128"/>
                    <a:pt x="482" y="128"/>
                  </a:cubicBezTo>
                  <a:cubicBezTo>
                    <a:pt x="483" y="108"/>
                    <a:pt x="466" y="105"/>
                    <a:pt x="455" y="101"/>
                  </a:cubicBezTo>
                  <a:cubicBezTo>
                    <a:pt x="449" y="99"/>
                    <a:pt x="449" y="99"/>
                    <a:pt x="449" y="99"/>
                  </a:cubicBezTo>
                  <a:cubicBezTo>
                    <a:pt x="448" y="99"/>
                    <a:pt x="448" y="97"/>
                    <a:pt x="449" y="97"/>
                  </a:cubicBezTo>
                  <a:cubicBezTo>
                    <a:pt x="466" y="94"/>
                    <a:pt x="466" y="94"/>
                    <a:pt x="466" y="94"/>
                  </a:cubicBezTo>
                  <a:cubicBezTo>
                    <a:pt x="477" y="93"/>
                    <a:pt x="486" y="83"/>
                    <a:pt x="487" y="72"/>
                  </a:cubicBezTo>
                  <a:cubicBezTo>
                    <a:pt x="490" y="45"/>
                    <a:pt x="490" y="45"/>
                    <a:pt x="490" y="45"/>
                  </a:cubicBezTo>
                  <a:cubicBezTo>
                    <a:pt x="491" y="31"/>
                    <a:pt x="481" y="19"/>
                    <a:pt x="468" y="18"/>
                  </a:cubicBezTo>
                  <a:lnTo>
                    <a:pt x="314" y="0"/>
                  </a:lnTo>
                  <a:close/>
                </a:path>
              </a:pathLst>
            </a:custGeom>
            <a:solidFill>
              <a:srgbClr val="E9CDB1"/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  <p:sp>
          <p:nvSpPr>
            <p:cNvPr id="21" name="Freeform 9">
              <a:extLst>
                <a:ext uri="{FF2B5EF4-FFF2-40B4-BE49-F238E27FC236}">
                  <a16:creationId xmlns:a16="http://schemas.microsoft.com/office/drawing/2014/main" id="{30395BCF-2AEB-4A3A-8599-AE487ECA3774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9696164" y="1939636"/>
              <a:ext cx="503256" cy="1170071"/>
            </a:xfrm>
            <a:custGeom>
              <a:avLst/>
              <a:gdLst>
                <a:gd name="T0" fmla="*/ 294 w 320"/>
                <a:gd name="T1" fmla="*/ 0 h 744"/>
                <a:gd name="T2" fmla="*/ 320 w 320"/>
                <a:gd name="T3" fmla="*/ 744 h 744"/>
                <a:gd name="T4" fmla="*/ 50 w 320"/>
                <a:gd name="T5" fmla="*/ 736 h 744"/>
                <a:gd name="T6" fmla="*/ 0 w 320"/>
                <a:gd name="T7" fmla="*/ 3 h 744"/>
                <a:gd name="T8" fmla="*/ 294 w 320"/>
                <a:gd name="T9" fmla="*/ 0 h 744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320" h="744">
                  <a:moveTo>
                    <a:pt x="294" y="0"/>
                  </a:moveTo>
                  <a:lnTo>
                    <a:pt x="320" y="744"/>
                  </a:lnTo>
                  <a:lnTo>
                    <a:pt x="50" y="736"/>
                  </a:lnTo>
                  <a:lnTo>
                    <a:pt x="0" y="3"/>
                  </a:lnTo>
                  <a:lnTo>
                    <a:pt x="294" y="0"/>
                  </a:lnTo>
                  <a:close/>
                </a:path>
              </a:pathLst>
            </a:custGeom>
            <a:solidFill>
              <a:schemeClr val="bg2">
                <a:lumMod val="9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2" name="Freeform 10">
              <a:extLst>
                <a:ext uri="{FF2B5EF4-FFF2-40B4-BE49-F238E27FC236}">
                  <a16:creationId xmlns:a16="http://schemas.microsoft.com/office/drawing/2014/main" id="{1925DC62-BE8A-4FB1-A0EA-75843D33699C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10026425" y="1906609"/>
              <a:ext cx="2165575" cy="1294313"/>
            </a:xfrm>
            <a:custGeom>
              <a:avLst/>
              <a:gdLst>
                <a:gd name="T0" fmla="*/ 0 w 1377"/>
                <a:gd name="T1" fmla="*/ 0 h 823"/>
                <a:gd name="T2" fmla="*/ 0 w 1377"/>
                <a:gd name="T3" fmla="*/ 823 h 823"/>
                <a:gd name="T4" fmla="*/ 1377 w 1377"/>
                <a:gd name="T5" fmla="*/ 812 h 823"/>
                <a:gd name="T6" fmla="*/ 1372 w 1377"/>
                <a:gd name="T7" fmla="*/ 3 h 823"/>
                <a:gd name="T8" fmla="*/ 0 w 1377"/>
                <a:gd name="T9" fmla="*/ 0 h 82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</a:cxnLst>
              <a:rect l="0" t="0" r="r" b="b"/>
              <a:pathLst>
                <a:path w="1377" h="823">
                  <a:moveTo>
                    <a:pt x="0" y="0"/>
                  </a:moveTo>
                  <a:lnTo>
                    <a:pt x="0" y="823"/>
                  </a:lnTo>
                  <a:lnTo>
                    <a:pt x="1377" y="812"/>
                  </a:lnTo>
                  <a:lnTo>
                    <a:pt x="1372" y="3"/>
                  </a:lnTo>
                  <a:lnTo>
                    <a:pt x="0" y="0"/>
                  </a:lnTo>
                  <a:close/>
                </a:path>
              </a:pathLst>
            </a:custGeom>
            <a:solidFill>
              <a:schemeClr val="tx2">
                <a:lumMod val="75000"/>
              </a:scheme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23" name="Freeform 11">
              <a:extLst>
                <a:ext uri="{FF2B5EF4-FFF2-40B4-BE49-F238E27FC236}">
                  <a16:creationId xmlns:a16="http://schemas.microsoft.com/office/drawing/2014/main" id="{4B211C88-A298-466C-8E53-E3009D4C3E25}"/>
                </a:ext>
              </a:extLst>
            </p:cNvPr>
            <p:cNvSpPr>
              <a:spLocks/>
            </p:cNvSpPr>
            <p:nvPr/>
          </p:nvSpPr>
          <p:spPr bwMode="auto">
            <a:xfrm flipH="1">
              <a:off x="8202122" y="1862574"/>
              <a:ext cx="732867" cy="1343066"/>
            </a:xfrm>
            <a:custGeom>
              <a:avLst/>
              <a:gdLst>
                <a:gd name="T0" fmla="*/ 37 w 177"/>
                <a:gd name="T1" fmla="*/ 324 h 325"/>
                <a:gd name="T2" fmla="*/ 111 w 177"/>
                <a:gd name="T3" fmla="*/ 309 h 325"/>
                <a:gd name="T4" fmla="*/ 130 w 177"/>
                <a:gd name="T5" fmla="*/ 290 h 325"/>
                <a:gd name="T6" fmla="*/ 134 w 177"/>
                <a:gd name="T7" fmla="*/ 274 h 325"/>
                <a:gd name="T8" fmla="*/ 123 w 177"/>
                <a:gd name="T9" fmla="*/ 247 h 325"/>
                <a:gd name="T10" fmla="*/ 122 w 177"/>
                <a:gd name="T11" fmla="*/ 247 h 325"/>
                <a:gd name="T12" fmla="*/ 123 w 177"/>
                <a:gd name="T13" fmla="*/ 245 h 325"/>
                <a:gd name="T14" fmla="*/ 130 w 177"/>
                <a:gd name="T15" fmla="*/ 244 h 325"/>
                <a:gd name="T16" fmla="*/ 151 w 177"/>
                <a:gd name="T17" fmla="*/ 226 h 325"/>
                <a:gd name="T18" fmla="*/ 155 w 177"/>
                <a:gd name="T19" fmla="*/ 203 h 325"/>
                <a:gd name="T20" fmla="*/ 145 w 177"/>
                <a:gd name="T21" fmla="*/ 174 h 325"/>
                <a:gd name="T22" fmla="*/ 137 w 177"/>
                <a:gd name="T23" fmla="*/ 170 h 325"/>
                <a:gd name="T24" fmla="*/ 137 w 177"/>
                <a:gd name="T25" fmla="*/ 167 h 325"/>
                <a:gd name="T26" fmla="*/ 147 w 177"/>
                <a:gd name="T27" fmla="*/ 168 h 325"/>
                <a:gd name="T28" fmla="*/ 165 w 177"/>
                <a:gd name="T29" fmla="*/ 147 h 325"/>
                <a:gd name="T30" fmla="*/ 168 w 177"/>
                <a:gd name="T31" fmla="*/ 128 h 325"/>
                <a:gd name="T32" fmla="*/ 141 w 177"/>
                <a:gd name="T33" fmla="*/ 101 h 325"/>
                <a:gd name="T34" fmla="*/ 135 w 177"/>
                <a:gd name="T35" fmla="*/ 99 h 325"/>
                <a:gd name="T36" fmla="*/ 135 w 177"/>
                <a:gd name="T37" fmla="*/ 97 h 325"/>
                <a:gd name="T38" fmla="*/ 152 w 177"/>
                <a:gd name="T39" fmla="*/ 94 h 325"/>
                <a:gd name="T40" fmla="*/ 173 w 177"/>
                <a:gd name="T41" fmla="*/ 72 h 325"/>
                <a:gd name="T42" fmla="*/ 176 w 177"/>
                <a:gd name="T43" fmla="*/ 45 h 325"/>
                <a:gd name="T44" fmla="*/ 154 w 177"/>
                <a:gd name="T45" fmla="*/ 18 h 325"/>
                <a:gd name="T46" fmla="*/ 0 w 177"/>
                <a:gd name="T47" fmla="*/ 0 h 325"/>
                <a:gd name="T48" fmla="*/ 31 w 177"/>
                <a:gd name="T49" fmla="*/ 325 h 325"/>
                <a:gd name="T50" fmla="*/ 37 w 177"/>
                <a:gd name="T51" fmla="*/ 324 h 325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77" h="325">
                  <a:moveTo>
                    <a:pt x="37" y="324"/>
                  </a:moveTo>
                  <a:cubicBezTo>
                    <a:pt x="111" y="309"/>
                    <a:pt x="111" y="309"/>
                    <a:pt x="111" y="309"/>
                  </a:cubicBezTo>
                  <a:cubicBezTo>
                    <a:pt x="121" y="307"/>
                    <a:pt x="128" y="300"/>
                    <a:pt x="130" y="290"/>
                  </a:cubicBezTo>
                  <a:cubicBezTo>
                    <a:pt x="134" y="274"/>
                    <a:pt x="134" y="274"/>
                    <a:pt x="134" y="274"/>
                  </a:cubicBezTo>
                  <a:cubicBezTo>
                    <a:pt x="137" y="264"/>
                    <a:pt x="132" y="253"/>
                    <a:pt x="123" y="247"/>
                  </a:cubicBezTo>
                  <a:cubicBezTo>
                    <a:pt x="122" y="247"/>
                    <a:pt x="122" y="247"/>
                    <a:pt x="122" y="247"/>
                  </a:cubicBezTo>
                  <a:cubicBezTo>
                    <a:pt x="122" y="246"/>
                    <a:pt x="122" y="245"/>
                    <a:pt x="123" y="245"/>
                  </a:cubicBezTo>
                  <a:cubicBezTo>
                    <a:pt x="130" y="244"/>
                    <a:pt x="130" y="244"/>
                    <a:pt x="130" y="244"/>
                  </a:cubicBezTo>
                  <a:cubicBezTo>
                    <a:pt x="141" y="244"/>
                    <a:pt x="149" y="237"/>
                    <a:pt x="151" y="226"/>
                  </a:cubicBezTo>
                  <a:cubicBezTo>
                    <a:pt x="155" y="203"/>
                    <a:pt x="155" y="203"/>
                    <a:pt x="155" y="203"/>
                  </a:cubicBezTo>
                  <a:cubicBezTo>
                    <a:pt x="158" y="193"/>
                    <a:pt x="154" y="180"/>
                    <a:pt x="145" y="174"/>
                  </a:cubicBezTo>
                  <a:cubicBezTo>
                    <a:pt x="137" y="170"/>
                    <a:pt x="137" y="170"/>
                    <a:pt x="137" y="170"/>
                  </a:cubicBezTo>
                  <a:cubicBezTo>
                    <a:pt x="136" y="169"/>
                    <a:pt x="136" y="167"/>
                    <a:pt x="137" y="167"/>
                  </a:cubicBezTo>
                  <a:cubicBezTo>
                    <a:pt x="147" y="168"/>
                    <a:pt x="147" y="168"/>
                    <a:pt x="147" y="168"/>
                  </a:cubicBezTo>
                  <a:cubicBezTo>
                    <a:pt x="160" y="169"/>
                    <a:pt x="163" y="160"/>
                    <a:pt x="165" y="147"/>
                  </a:cubicBezTo>
                  <a:cubicBezTo>
                    <a:pt x="168" y="128"/>
                    <a:pt x="168" y="128"/>
                    <a:pt x="168" y="128"/>
                  </a:cubicBezTo>
                  <a:cubicBezTo>
                    <a:pt x="169" y="108"/>
                    <a:pt x="152" y="105"/>
                    <a:pt x="141" y="101"/>
                  </a:cubicBezTo>
                  <a:cubicBezTo>
                    <a:pt x="135" y="99"/>
                    <a:pt x="135" y="99"/>
                    <a:pt x="135" y="99"/>
                  </a:cubicBezTo>
                  <a:cubicBezTo>
                    <a:pt x="134" y="99"/>
                    <a:pt x="134" y="97"/>
                    <a:pt x="135" y="97"/>
                  </a:cubicBezTo>
                  <a:cubicBezTo>
                    <a:pt x="152" y="94"/>
                    <a:pt x="152" y="94"/>
                    <a:pt x="152" y="94"/>
                  </a:cubicBezTo>
                  <a:cubicBezTo>
                    <a:pt x="163" y="93"/>
                    <a:pt x="172" y="83"/>
                    <a:pt x="173" y="72"/>
                  </a:cubicBezTo>
                  <a:cubicBezTo>
                    <a:pt x="176" y="45"/>
                    <a:pt x="176" y="45"/>
                    <a:pt x="176" y="45"/>
                  </a:cubicBezTo>
                  <a:cubicBezTo>
                    <a:pt x="177" y="31"/>
                    <a:pt x="167" y="19"/>
                    <a:pt x="154" y="18"/>
                  </a:cubicBezTo>
                  <a:cubicBezTo>
                    <a:pt x="0" y="0"/>
                    <a:pt x="0" y="0"/>
                    <a:pt x="0" y="0"/>
                  </a:cubicBezTo>
                  <a:cubicBezTo>
                    <a:pt x="31" y="325"/>
                    <a:pt x="31" y="325"/>
                    <a:pt x="31" y="325"/>
                  </a:cubicBezTo>
                  <a:cubicBezTo>
                    <a:pt x="33" y="325"/>
                    <a:pt x="35" y="325"/>
                    <a:pt x="37" y="324"/>
                  </a:cubicBezTo>
                  <a:close/>
                </a:path>
              </a:pathLst>
            </a:custGeom>
            <a:solidFill>
              <a:srgbClr val="D9B175">
                <a:alpha val="30000"/>
              </a:srgbClr>
            </a:solidFill>
            <a:ln>
              <a:noFill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 dirty="0"/>
            </a:p>
          </p:txBody>
        </p:sp>
      </p:grpSp>
      <p:sp>
        <p:nvSpPr>
          <p:cNvPr id="24" name="Freeform 12">
            <a:extLst>
              <a:ext uri="{FF2B5EF4-FFF2-40B4-BE49-F238E27FC236}">
                <a16:creationId xmlns:a16="http://schemas.microsoft.com/office/drawing/2014/main" id="{382A06D4-5900-4CD3-AF7C-0219B5F69B08}"/>
              </a:ext>
            </a:extLst>
          </p:cNvPr>
          <p:cNvSpPr>
            <a:spLocks/>
          </p:cNvSpPr>
          <p:nvPr/>
        </p:nvSpPr>
        <p:spPr bwMode="auto">
          <a:xfrm>
            <a:off x="3823176" y="3531183"/>
            <a:ext cx="918442" cy="905861"/>
          </a:xfrm>
          <a:custGeom>
            <a:avLst/>
            <a:gdLst>
              <a:gd name="T0" fmla="*/ 151 w 222"/>
              <a:gd name="T1" fmla="*/ 195 h 219"/>
              <a:gd name="T2" fmla="*/ 148 w 222"/>
              <a:gd name="T3" fmla="*/ 188 h 219"/>
              <a:gd name="T4" fmla="*/ 148 w 222"/>
              <a:gd name="T5" fmla="*/ 174 h 219"/>
              <a:gd name="T6" fmla="*/ 213 w 222"/>
              <a:gd name="T7" fmla="*/ 174 h 219"/>
              <a:gd name="T8" fmla="*/ 219 w 222"/>
              <a:gd name="T9" fmla="*/ 164 h 219"/>
              <a:gd name="T10" fmla="*/ 57 w 222"/>
              <a:gd name="T11" fmla="*/ 3 h 219"/>
              <a:gd name="T12" fmla="*/ 46 w 222"/>
              <a:gd name="T13" fmla="*/ 8 h 219"/>
              <a:gd name="T14" fmla="*/ 46 w 222"/>
              <a:gd name="T15" fmla="*/ 137 h 219"/>
              <a:gd name="T16" fmla="*/ 31 w 222"/>
              <a:gd name="T17" fmla="*/ 137 h 219"/>
              <a:gd name="T18" fmla="*/ 24 w 222"/>
              <a:gd name="T19" fmla="*/ 134 h 219"/>
              <a:gd name="T20" fmla="*/ 12 w 222"/>
              <a:gd name="T21" fmla="*/ 128 h 219"/>
              <a:gd name="T22" fmla="*/ 0 w 222"/>
              <a:gd name="T23" fmla="*/ 141 h 219"/>
              <a:gd name="T24" fmla="*/ 0 w 222"/>
              <a:gd name="T25" fmla="*/ 145 h 219"/>
              <a:gd name="T26" fmla="*/ 13 w 222"/>
              <a:gd name="T27" fmla="*/ 158 h 219"/>
              <a:gd name="T28" fmla="*/ 24 w 222"/>
              <a:gd name="T29" fmla="*/ 152 h 219"/>
              <a:gd name="T30" fmla="*/ 31 w 222"/>
              <a:gd name="T31" fmla="*/ 149 h 219"/>
              <a:gd name="T32" fmla="*/ 46 w 222"/>
              <a:gd name="T33" fmla="*/ 149 h 219"/>
              <a:gd name="T34" fmla="*/ 46 w 222"/>
              <a:gd name="T35" fmla="*/ 167 h 219"/>
              <a:gd name="T36" fmla="*/ 53 w 222"/>
              <a:gd name="T37" fmla="*/ 174 h 219"/>
              <a:gd name="T38" fmla="*/ 136 w 222"/>
              <a:gd name="T39" fmla="*/ 174 h 219"/>
              <a:gd name="T40" fmla="*/ 136 w 222"/>
              <a:gd name="T41" fmla="*/ 188 h 219"/>
              <a:gd name="T42" fmla="*/ 133 w 222"/>
              <a:gd name="T43" fmla="*/ 195 h 219"/>
              <a:gd name="T44" fmla="*/ 127 w 222"/>
              <a:gd name="T45" fmla="*/ 207 h 219"/>
              <a:gd name="T46" fmla="*/ 141 w 222"/>
              <a:gd name="T47" fmla="*/ 219 h 219"/>
              <a:gd name="T48" fmla="*/ 144 w 222"/>
              <a:gd name="T49" fmla="*/ 219 h 219"/>
              <a:gd name="T50" fmla="*/ 157 w 222"/>
              <a:gd name="T51" fmla="*/ 206 h 219"/>
              <a:gd name="T52" fmla="*/ 151 w 222"/>
              <a:gd name="T53" fmla="*/ 195 h 219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</a:cxnLst>
            <a:rect l="0" t="0" r="r" b="b"/>
            <a:pathLst>
              <a:path w="222" h="219">
                <a:moveTo>
                  <a:pt x="151" y="195"/>
                </a:moveTo>
                <a:cubicBezTo>
                  <a:pt x="151" y="195"/>
                  <a:pt x="148" y="192"/>
                  <a:pt x="148" y="188"/>
                </a:cubicBezTo>
                <a:cubicBezTo>
                  <a:pt x="148" y="186"/>
                  <a:pt x="148" y="188"/>
                  <a:pt x="148" y="174"/>
                </a:cubicBezTo>
                <a:cubicBezTo>
                  <a:pt x="213" y="174"/>
                  <a:pt x="213" y="174"/>
                  <a:pt x="213" y="174"/>
                </a:cubicBezTo>
                <a:cubicBezTo>
                  <a:pt x="218" y="174"/>
                  <a:pt x="222" y="168"/>
                  <a:pt x="219" y="164"/>
                </a:cubicBezTo>
                <a:cubicBezTo>
                  <a:pt x="179" y="91"/>
                  <a:pt x="119" y="49"/>
                  <a:pt x="57" y="3"/>
                </a:cubicBezTo>
                <a:cubicBezTo>
                  <a:pt x="52" y="0"/>
                  <a:pt x="46" y="3"/>
                  <a:pt x="46" y="8"/>
                </a:cubicBezTo>
                <a:cubicBezTo>
                  <a:pt x="46" y="137"/>
                  <a:pt x="46" y="137"/>
                  <a:pt x="46" y="137"/>
                </a:cubicBezTo>
                <a:cubicBezTo>
                  <a:pt x="30" y="137"/>
                  <a:pt x="33" y="137"/>
                  <a:pt x="31" y="137"/>
                </a:cubicBezTo>
                <a:cubicBezTo>
                  <a:pt x="25" y="137"/>
                  <a:pt x="24" y="134"/>
                  <a:pt x="24" y="134"/>
                </a:cubicBezTo>
                <a:cubicBezTo>
                  <a:pt x="21" y="130"/>
                  <a:pt x="17" y="127"/>
                  <a:pt x="12" y="128"/>
                </a:cubicBezTo>
                <a:cubicBezTo>
                  <a:pt x="5" y="128"/>
                  <a:pt x="0" y="134"/>
                  <a:pt x="0" y="141"/>
                </a:cubicBezTo>
                <a:cubicBezTo>
                  <a:pt x="0" y="145"/>
                  <a:pt x="0" y="145"/>
                  <a:pt x="0" y="145"/>
                </a:cubicBezTo>
                <a:cubicBezTo>
                  <a:pt x="0" y="152"/>
                  <a:pt x="5" y="158"/>
                  <a:pt x="13" y="158"/>
                </a:cubicBezTo>
                <a:cubicBezTo>
                  <a:pt x="13" y="158"/>
                  <a:pt x="20" y="159"/>
                  <a:pt x="24" y="152"/>
                </a:cubicBezTo>
                <a:cubicBezTo>
                  <a:pt x="24" y="152"/>
                  <a:pt x="26" y="149"/>
                  <a:pt x="31" y="149"/>
                </a:cubicBezTo>
                <a:cubicBezTo>
                  <a:pt x="33" y="149"/>
                  <a:pt x="30" y="149"/>
                  <a:pt x="46" y="149"/>
                </a:cubicBezTo>
                <a:cubicBezTo>
                  <a:pt x="46" y="167"/>
                  <a:pt x="46" y="167"/>
                  <a:pt x="46" y="167"/>
                </a:cubicBezTo>
                <a:cubicBezTo>
                  <a:pt x="46" y="171"/>
                  <a:pt x="49" y="174"/>
                  <a:pt x="53" y="174"/>
                </a:cubicBezTo>
                <a:cubicBezTo>
                  <a:pt x="136" y="174"/>
                  <a:pt x="136" y="174"/>
                  <a:pt x="136" y="174"/>
                </a:cubicBezTo>
                <a:cubicBezTo>
                  <a:pt x="136" y="188"/>
                  <a:pt x="136" y="186"/>
                  <a:pt x="136" y="188"/>
                </a:cubicBezTo>
                <a:cubicBezTo>
                  <a:pt x="136" y="193"/>
                  <a:pt x="133" y="195"/>
                  <a:pt x="133" y="195"/>
                </a:cubicBezTo>
                <a:cubicBezTo>
                  <a:pt x="129" y="197"/>
                  <a:pt x="126" y="202"/>
                  <a:pt x="127" y="207"/>
                </a:cubicBezTo>
                <a:cubicBezTo>
                  <a:pt x="127" y="214"/>
                  <a:pt x="134" y="219"/>
                  <a:pt x="141" y="219"/>
                </a:cubicBezTo>
                <a:cubicBezTo>
                  <a:pt x="144" y="219"/>
                  <a:pt x="144" y="219"/>
                  <a:pt x="144" y="219"/>
                </a:cubicBezTo>
                <a:cubicBezTo>
                  <a:pt x="151" y="219"/>
                  <a:pt x="157" y="213"/>
                  <a:pt x="157" y="206"/>
                </a:cubicBezTo>
                <a:cubicBezTo>
                  <a:pt x="157" y="206"/>
                  <a:pt x="158" y="199"/>
                  <a:pt x="151" y="195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25" name="Freeform 13">
            <a:extLst>
              <a:ext uri="{FF2B5EF4-FFF2-40B4-BE49-F238E27FC236}">
                <a16:creationId xmlns:a16="http://schemas.microsoft.com/office/drawing/2014/main" id="{C45E1674-B542-4509-A02B-F6F70FA1F148}"/>
              </a:ext>
            </a:extLst>
          </p:cNvPr>
          <p:cNvSpPr>
            <a:spLocks/>
          </p:cNvSpPr>
          <p:nvPr/>
        </p:nvSpPr>
        <p:spPr bwMode="auto">
          <a:xfrm>
            <a:off x="3799585" y="4282922"/>
            <a:ext cx="1119745" cy="931024"/>
          </a:xfrm>
          <a:custGeom>
            <a:avLst/>
            <a:gdLst>
              <a:gd name="T0" fmla="*/ 157 w 271"/>
              <a:gd name="T1" fmla="*/ 201 h 225"/>
              <a:gd name="T2" fmla="*/ 154 w 271"/>
              <a:gd name="T3" fmla="*/ 194 h 225"/>
              <a:gd name="T4" fmla="*/ 154 w 271"/>
              <a:gd name="T5" fmla="*/ 180 h 225"/>
              <a:gd name="T6" fmla="*/ 264 w 271"/>
              <a:gd name="T7" fmla="*/ 180 h 225"/>
              <a:gd name="T8" fmla="*/ 271 w 271"/>
              <a:gd name="T9" fmla="*/ 173 h 225"/>
              <a:gd name="T10" fmla="*/ 236 w 271"/>
              <a:gd name="T11" fmla="*/ 4 h 225"/>
              <a:gd name="T12" fmla="*/ 230 w 271"/>
              <a:gd name="T13" fmla="*/ 0 h 225"/>
              <a:gd name="T14" fmla="*/ 162 w 271"/>
              <a:gd name="T15" fmla="*/ 0 h 225"/>
              <a:gd name="T16" fmla="*/ 162 w 271"/>
              <a:gd name="T17" fmla="*/ 6 h 225"/>
              <a:gd name="T18" fmla="*/ 161 w 271"/>
              <a:gd name="T19" fmla="*/ 6 h 225"/>
              <a:gd name="T20" fmla="*/ 171 w 271"/>
              <a:gd name="T21" fmla="*/ 24 h 225"/>
              <a:gd name="T22" fmla="*/ 150 w 271"/>
              <a:gd name="T23" fmla="*/ 45 h 225"/>
              <a:gd name="T24" fmla="*/ 147 w 271"/>
              <a:gd name="T25" fmla="*/ 45 h 225"/>
              <a:gd name="T26" fmla="*/ 125 w 271"/>
              <a:gd name="T27" fmla="*/ 24 h 225"/>
              <a:gd name="T28" fmla="*/ 134 w 271"/>
              <a:gd name="T29" fmla="*/ 6 h 225"/>
              <a:gd name="T30" fmla="*/ 134 w 271"/>
              <a:gd name="T31" fmla="*/ 6 h 225"/>
              <a:gd name="T32" fmla="*/ 134 w 271"/>
              <a:gd name="T33" fmla="*/ 0 h 225"/>
              <a:gd name="T34" fmla="*/ 6 w 271"/>
              <a:gd name="T35" fmla="*/ 0 h 225"/>
              <a:gd name="T36" fmla="*/ 0 w 271"/>
              <a:gd name="T37" fmla="*/ 7 h 225"/>
              <a:gd name="T38" fmla="*/ 0 w 271"/>
              <a:gd name="T39" fmla="*/ 173 h 225"/>
              <a:gd name="T40" fmla="*/ 6 w 271"/>
              <a:gd name="T41" fmla="*/ 180 h 225"/>
              <a:gd name="T42" fmla="*/ 142 w 271"/>
              <a:gd name="T43" fmla="*/ 180 h 225"/>
              <a:gd name="T44" fmla="*/ 142 w 271"/>
              <a:gd name="T45" fmla="*/ 194 h 225"/>
              <a:gd name="T46" fmla="*/ 139 w 271"/>
              <a:gd name="T47" fmla="*/ 201 h 225"/>
              <a:gd name="T48" fmla="*/ 133 w 271"/>
              <a:gd name="T49" fmla="*/ 213 h 225"/>
              <a:gd name="T50" fmla="*/ 147 w 271"/>
              <a:gd name="T51" fmla="*/ 225 h 225"/>
              <a:gd name="T52" fmla="*/ 150 w 271"/>
              <a:gd name="T53" fmla="*/ 225 h 225"/>
              <a:gd name="T54" fmla="*/ 163 w 271"/>
              <a:gd name="T55" fmla="*/ 212 h 225"/>
              <a:gd name="T56" fmla="*/ 157 w 271"/>
              <a:gd name="T57" fmla="*/ 201 h 22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71" h="225">
                <a:moveTo>
                  <a:pt x="157" y="201"/>
                </a:moveTo>
                <a:cubicBezTo>
                  <a:pt x="157" y="201"/>
                  <a:pt x="154" y="199"/>
                  <a:pt x="154" y="194"/>
                </a:cubicBezTo>
                <a:cubicBezTo>
                  <a:pt x="154" y="192"/>
                  <a:pt x="154" y="195"/>
                  <a:pt x="154" y="180"/>
                </a:cubicBezTo>
                <a:cubicBezTo>
                  <a:pt x="264" y="180"/>
                  <a:pt x="264" y="180"/>
                  <a:pt x="264" y="180"/>
                </a:cubicBezTo>
                <a:cubicBezTo>
                  <a:pt x="268" y="180"/>
                  <a:pt x="271" y="177"/>
                  <a:pt x="271" y="173"/>
                </a:cubicBezTo>
                <a:cubicBezTo>
                  <a:pt x="269" y="102"/>
                  <a:pt x="256" y="48"/>
                  <a:pt x="236" y="4"/>
                </a:cubicBezTo>
                <a:cubicBezTo>
                  <a:pt x="235" y="2"/>
                  <a:pt x="233" y="0"/>
                  <a:pt x="230" y="0"/>
                </a:cubicBezTo>
                <a:cubicBezTo>
                  <a:pt x="162" y="0"/>
                  <a:pt x="162" y="0"/>
                  <a:pt x="162" y="0"/>
                </a:cubicBezTo>
                <a:cubicBezTo>
                  <a:pt x="162" y="6"/>
                  <a:pt x="162" y="6"/>
                  <a:pt x="162" y="6"/>
                </a:cubicBezTo>
                <a:cubicBezTo>
                  <a:pt x="162" y="6"/>
                  <a:pt x="161" y="6"/>
                  <a:pt x="161" y="6"/>
                </a:cubicBezTo>
                <a:cubicBezTo>
                  <a:pt x="170" y="11"/>
                  <a:pt x="172" y="19"/>
                  <a:pt x="171" y="24"/>
                </a:cubicBezTo>
                <a:cubicBezTo>
                  <a:pt x="171" y="36"/>
                  <a:pt x="161" y="45"/>
                  <a:pt x="150" y="45"/>
                </a:cubicBezTo>
                <a:cubicBezTo>
                  <a:pt x="147" y="45"/>
                  <a:pt x="147" y="45"/>
                  <a:pt x="147" y="45"/>
                </a:cubicBezTo>
                <a:cubicBezTo>
                  <a:pt x="135" y="45"/>
                  <a:pt x="125" y="35"/>
                  <a:pt x="125" y="24"/>
                </a:cubicBezTo>
                <a:cubicBezTo>
                  <a:pt x="125" y="17"/>
                  <a:pt x="128" y="10"/>
                  <a:pt x="134" y="6"/>
                </a:cubicBezTo>
                <a:cubicBezTo>
                  <a:pt x="134" y="6"/>
                  <a:pt x="134" y="6"/>
                  <a:pt x="134" y="6"/>
                </a:cubicBezTo>
                <a:cubicBezTo>
                  <a:pt x="134" y="0"/>
                  <a:pt x="134" y="0"/>
                  <a:pt x="134" y="0"/>
                </a:cubicBezTo>
                <a:cubicBezTo>
                  <a:pt x="6" y="0"/>
                  <a:pt x="6" y="0"/>
                  <a:pt x="6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173"/>
                  <a:pt x="0" y="173"/>
                  <a:pt x="0" y="173"/>
                </a:cubicBezTo>
                <a:cubicBezTo>
                  <a:pt x="0" y="177"/>
                  <a:pt x="3" y="180"/>
                  <a:pt x="6" y="180"/>
                </a:cubicBezTo>
                <a:cubicBezTo>
                  <a:pt x="142" y="180"/>
                  <a:pt x="142" y="180"/>
                  <a:pt x="142" y="180"/>
                </a:cubicBezTo>
                <a:cubicBezTo>
                  <a:pt x="142" y="195"/>
                  <a:pt x="142" y="192"/>
                  <a:pt x="142" y="194"/>
                </a:cubicBezTo>
                <a:cubicBezTo>
                  <a:pt x="142" y="200"/>
                  <a:pt x="139" y="201"/>
                  <a:pt x="139" y="201"/>
                </a:cubicBezTo>
                <a:cubicBezTo>
                  <a:pt x="135" y="204"/>
                  <a:pt x="132" y="208"/>
                  <a:pt x="133" y="213"/>
                </a:cubicBezTo>
                <a:cubicBezTo>
                  <a:pt x="133" y="220"/>
                  <a:pt x="140" y="225"/>
                  <a:pt x="147" y="225"/>
                </a:cubicBezTo>
                <a:cubicBezTo>
                  <a:pt x="150" y="225"/>
                  <a:pt x="150" y="225"/>
                  <a:pt x="150" y="225"/>
                </a:cubicBezTo>
                <a:cubicBezTo>
                  <a:pt x="157" y="225"/>
                  <a:pt x="163" y="220"/>
                  <a:pt x="163" y="212"/>
                </a:cubicBezTo>
                <a:cubicBezTo>
                  <a:pt x="163" y="212"/>
                  <a:pt x="164" y="205"/>
                  <a:pt x="157" y="201"/>
                </a:cubicBezTo>
                <a:close/>
              </a:path>
            </a:pathLst>
          </a:custGeom>
          <a:solidFill>
            <a:schemeClr val="accent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26" name="Freeform 14">
            <a:extLst>
              <a:ext uri="{FF2B5EF4-FFF2-40B4-BE49-F238E27FC236}">
                <a16:creationId xmlns:a16="http://schemas.microsoft.com/office/drawing/2014/main" id="{E4A185FC-BA5A-4A00-9F03-0FCFE945D0D5}"/>
              </a:ext>
            </a:extLst>
          </p:cNvPr>
          <p:cNvSpPr>
            <a:spLocks/>
          </p:cNvSpPr>
          <p:nvPr/>
        </p:nvSpPr>
        <p:spPr bwMode="auto">
          <a:xfrm>
            <a:off x="3599855" y="5836726"/>
            <a:ext cx="1215679" cy="621207"/>
          </a:xfrm>
          <a:custGeom>
            <a:avLst/>
            <a:gdLst>
              <a:gd name="T0" fmla="*/ 282 w 294"/>
              <a:gd name="T1" fmla="*/ 82 h 150"/>
              <a:gd name="T2" fmla="*/ 282 w 294"/>
              <a:gd name="T3" fmla="*/ 82 h 150"/>
              <a:gd name="T4" fmla="*/ 273 w 294"/>
              <a:gd name="T5" fmla="*/ 8 h 150"/>
              <a:gd name="T6" fmla="*/ 266 w 294"/>
              <a:gd name="T7" fmla="*/ 0 h 150"/>
              <a:gd name="T8" fmla="*/ 210 w 294"/>
              <a:gd name="T9" fmla="*/ 0 h 150"/>
              <a:gd name="T10" fmla="*/ 210 w 294"/>
              <a:gd name="T11" fmla="*/ 5 h 150"/>
              <a:gd name="T12" fmla="*/ 209 w 294"/>
              <a:gd name="T13" fmla="*/ 5 h 150"/>
              <a:gd name="T14" fmla="*/ 219 w 294"/>
              <a:gd name="T15" fmla="*/ 24 h 150"/>
              <a:gd name="T16" fmla="*/ 198 w 294"/>
              <a:gd name="T17" fmla="*/ 44 h 150"/>
              <a:gd name="T18" fmla="*/ 195 w 294"/>
              <a:gd name="T19" fmla="*/ 44 h 150"/>
              <a:gd name="T20" fmla="*/ 173 w 294"/>
              <a:gd name="T21" fmla="*/ 23 h 150"/>
              <a:gd name="T22" fmla="*/ 182 w 294"/>
              <a:gd name="T23" fmla="*/ 6 h 150"/>
              <a:gd name="T24" fmla="*/ 182 w 294"/>
              <a:gd name="T25" fmla="*/ 5 h 150"/>
              <a:gd name="T26" fmla="*/ 182 w 294"/>
              <a:gd name="T27" fmla="*/ 0 h 150"/>
              <a:gd name="T28" fmla="*/ 54 w 294"/>
              <a:gd name="T29" fmla="*/ 0 h 150"/>
              <a:gd name="T30" fmla="*/ 48 w 294"/>
              <a:gd name="T31" fmla="*/ 6 h 150"/>
              <a:gd name="T32" fmla="*/ 48 w 294"/>
              <a:gd name="T33" fmla="*/ 78 h 150"/>
              <a:gd name="T34" fmla="*/ 31 w 294"/>
              <a:gd name="T35" fmla="*/ 78 h 150"/>
              <a:gd name="T36" fmla="*/ 24 w 294"/>
              <a:gd name="T37" fmla="*/ 75 h 150"/>
              <a:gd name="T38" fmla="*/ 12 w 294"/>
              <a:gd name="T39" fmla="*/ 68 h 150"/>
              <a:gd name="T40" fmla="*/ 0 w 294"/>
              <a:gd name="T41" fmla="*/ 82 h 150"/>
              <a:gd name="T42" fmla="*/ 0 w 294"/>
              <a:gd name="T43" fmla="*/ 86 h 150"/>
              <a:gd name="T44" fmla="*/ 13 w 294"/>
              <a:gd name="T45" fmla="*/ 99 h 150"/>
              <a:gd name="T46" fmla="*/ 24 w 294"/>
              <a:gd name="T47" fmla="*/ 92 h 150"/>
              <a:gd name="T48" fmla="*/ 31 w 294"/>
              <a:gd name="T49" fmla="*/ 89 h 150"/>
              <a:gd name="T50" fmla="*/ 48 w 294"/>
              <a:gd name="T51" fmla="*/ 89 h 150"/>
              <a:gd name="T52" fmla="*/ 48 w 294"/>
              <a:gd name="T53" fmla="*/ 142 h 150"/>
              <a:gd name="T54" fmla="*/ 56 w 294"/>
              <a:gd name="T55" fmla="*/ 149 h 150"/>
              <a:gd name="T56" fmla="*/ 116 w 294"/>
              <a:gd name="T57" fmla="*/ 128 h 150"/>
              <a:gd name="T58" fmla="*/ 239 w 294"/>
              <a:gd name="T59" fmla="*/ 123 h 150"/>
              <a:gd name="T60" fmla="*/ 241 w 294"/>
              <a:gd name="T61" fmla="*/ 124 h 150"/>
              <a:gd name="T62" fmla="*/ 282 w 294"/>
              <a:gd name="T63" fmla="*/ 124 h 150"/>
              <a:gd name="T64" fmla="*/ 282 w 294"/>
              <a:gd name="T65" fmla="*/ 82 h 15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94" h="150">
                <a:moveTo>
                  <a:pt x="282" y="82"/>
                </a:moveTo>
                <a:cubicBezTo>
                  <a:pt x="282" y="82"/>
                  <a:pt x="282" y="82"/>
                  <a:pt x="282" y="82"/>
                </a:cubicBezTo>
                <a:cubicBezTo>
                  <a:pt x="271" y="58"/>
                  <a:pt x="269" y="32"/>
                  <a:pt x="273" y="8"/>
                </a:cubicBezTo>
                <a:cubicBezTo>
                  <a:pt x="274" y="4"/>
                  <a:pt x="271" y="0"/>
                  <a:pt x="266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10" y="5"/>
                  <a:pt x="210" y="5"/>
                  <a:pt x="210" y="5"/>
                </a:cubicBezTo>
                <a:cubicBezTo>
                  <a:pt x="210" y="5"/>
                  <a:pt x="209" y="5"/>
                  <a:pt x="209" y="5"/>
                </a:cubicBezTo>
                <a:cubicBezTo>
                  <a:pt x="218" y="11"/>
                  <a:pt x="220" y="19"/>
                  <a:pt x="219" y="24"/>
                </a:cubicBezTo>
                <a:cubicBezTo>
                  <a:pt x="219" y="35"/>
                  <a:pt x="209" y="44"/>
                  <a:pt x="198" y="44"/>
                </a:cubicBezTo>
                <a:cubicBezTo>
                  <a:pt x="195" y="44"/>
                  <a:pt x="195" y="44"/>
                  <a:pt x="195" y="44"/>
                </a:cubicBezTo>
                <a:cubicBezTo>
                  <a:pt x="183" y="44"/>
                  <a:pt x="173" y="35"/>
                  <a:pt x="173" y="23"/>
                </a:cubicBezTo>
                <a:cubicBezTo>
                  <a:pt x="173" y="16"/>
                  <a:pt x="176" y="10"/>
                  <a:pt x="182" y="6"/>
                </a:cubicBezTo>
                <a:cubicBezTo>
                  <a:pt x="182" y="6"/>
                  <a:pt x="182" y="5"/>
                  <a:pt x="182" y="5"/>
                </a:cubicBezTo>
                <a:cubicBezTo>
                  <a:pt x="182" y="0"/>
                  <a:pt x="182" y="0"/>
                  <a:pt x="182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0"/>
                  <a:pt x="48" y="3"/>
                  <a:pt x="48" y="6"/>
                </a:cubicBezTo>
                <a:cubicBezTo>
                  <a:pt x="48" y="78"/>
                  <a:pt x="48" y="78"/>
                  <a:pt x="48" y="78"/>
                </a:cubicBezTo>
                <a:cubicBezTo>
                  <a:pt x="30" y="78"/>
                  <a:pt x="33" y="78"/>
                  <a:pt x="31" y="78"/>
                </a:cubicBezTo>
                <a:cubicBezTo>
                  <a:pt x="26" y="78"/>
                  <a:pt x="24" y="75"/>
                  <a:pt x="24" y="75"/>
                </a:cubicBezTo>
                <a:cubicBezTo>
                  <a:pt x="22" y="71"/>
                  <a:pt x="17" y="68"/>
                  <a:pt x="12" y="68"/>
                </a:cubicBezTo>
                <a:cubicBezTo>
                  <a:pt x="5" y="69"/>
                  <a:pt x="0" y="75"/>
                  <a:pt x="0" y="82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3"/>
                  <a:pt x="6" y="99"/>
                  <a:pt x="13" y="99"/>
                </a:cubicBezTo>
                <a:cubicBezTo>
                  <a:pt x="13" y="99"/>
                  <a:pt x="20" y="100"/>
                  <a:pt x="24" y="92"/>
                </a:cubicBezTo>
                <a:cubicBezTo>
                  <a:pt x="24" y="92"/>
                  <a:pt x="27" y="89"/>
                  <a:pt x="31" y="89"/>
                </a:cubicBezTo>
                <a:cubicBezTo>
                  <a:pt x="33" y="89"/>
                  <a:pt x="30" y="89"/>
                  <a:pt x="48" y="89"/>
                </a:cubicBezTo>
                <a:cubicBezTo>
                  <a:pt x="48" y="142"/>
                  <a:pt x="48" y="142"/>
                  <a:pt x="48" y="142"/>
                </a:cubicBezTo>
                <a:cubicBezTo>
                  <a:pt x="48" y="147"/>
                  <a:pt x="52" y="150"/>
                  <a:pt x="56" y="149"/>
                </a:cubicBezTo>
                <a:cubicBezTo>
                  <a:pt x="77" y="143"/>
                  <a:pt x="97" y="136"/>
                  <a:pt x="116" y="128"/>
                </a:cubicBezTo>
                <a:cubicBezTo>
                  <a:pt x="155" y="111"/>
                  <a:pt x="199" y="109"/>
                  <a:pt x="239" y="123"/>
                </a:cubicBezTo>
                <a:cubicBezTo>
                  <a:pt x="241" y="124"/>
                  <a:pt x="241" y="124"/>
                  <a:pt x="241" y="124"/>
                </a:cubicBezTo>
                <a:cubicBezTo>
                  <a:pt x="257" y="131"/>
                  <a:pt x="271" y="135"/>
                  <a:pt x="282" y="124"/>
                </a:cubicBezTo>
                <a:cubicBezTo>
                  <a:pt x="294" y="112"/>
                  <a:pt x="291" y="101"/>
                  <a:pt x="282" y="82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27" name="Freeform 15">
            <a:extLst>
              <a:ext uri="{FF2B5EF4-FFF2-40B4-BE49-F238E27FC236}">
                <a16:creationId xmlns:a16="http://schemas.microsoft.com/office/drawing/2014/main" id="{9E52ED2D-75FB-4653-B5F4-FF3170553A12}"/>
              </a:ext>
            </a:extLst>
          </p:cNvPr>
          <p:cNvSpPr>
            <a:spLocks/>
          </p:cNvSpPr>
          <p:nvPr/>
        </p:nvSpPr>
        <p:spPr bwMode="auto">
          <a:xfrm>
            <a:off x="3599855" y="5059824"/>
            <a:ext cx="1319475" cy="926306"/>
          </a:xfrm>
          <a:custGeom>
            <a:avLst/>
            <a:gdLst>
              <a:gd name="T0" fmla="*/ 313 w 319"/>
              <a:gd name="T1" fmla="*/ 0 h 224"/>
              <a:gd name="T2" fmla="*/ 210 w 319"/>
              <a:gd name="T3" fmla="*/ 0 h 224"/>
              <a:gd name="T4" fmla="*/ 210 w 319"/>
              <a:gd name="T5" fmla="*/ 6 h 224"/>
              <a:gd name="T6" fmla="*/ 209 w 319"/>
              <a:gd name="T7" fmla="*/ 7 h 224"/>
              <a:gd name="T8" fmla="*/ 219 w 319"/>
              <a:gd name="T9" fmla="*/ 25 h 224"/>
              <a:gd name="T10" fmla="*/ 198 w 319"/>
              <a:gd name="T11" fmla="*/ 46 h 224"/>
              <a:gd name="T12" fmla="*/ 195 w 319"/>
              <a:gd name="T13" fmla="*/ 46 h 224"/>
              <a:gd name="T14" fmla="*/ 173 w 319"/>
              <a:gd name="T15" fmla="*/ 24 h 224"/>
              <a:gd name="T16" fmla="*/ 182 w 319"/>
              <a:gd name="T17" fmla="*/ 7 h 224"/>
              <a:gd name="T18" fmla="*/ 182 w 319"/>
              <a:gd name="T19" fmla="*/ 6 h 224"/>
              <a:gd name="T20" fmla="*/ 182 w 319"/>
              <a:gd name="T21" fmla="*/ 0 h 224"/>
              <a:gd name="T22" fmla="*/ 54 w 319"/>
              <a:gd name="T23" fmla="*/ 0 h 224"/>
              <a:gd name="T24" fmla="*/ 48 w 319"/>
              <a:gd name="T25" fmla="*/ 7 h 224"/>
              <a:gd name="T26" fmla="*/ 48 w 319"/>
              <a:gd name="T27" fmla="*/ 135 h 224"/>
              <a:gd name="T28" fmla="*/ 31 w 319"/>
              <a:gd name="T29" fmla="*/ 135 h 224"/>
              <a:gd name="T30" fmla="*/ 24 w 319"/>
              <a:gd name="T31" fmla="*/ 132 h 224"/>
              <a:gd name="T32" fmla="*/ 12 w 319"/>
              <a:gd name="T33" fmla="*/ 126 h 224"/>
              <a:gd name="T34" fmla="*/ 0 w 319"/>
              <a:gd name="T35" fmla="*/ 139 h 224"/>
              <a:gd name="T36" fmla="*/ 0 w 319"/>
              <a:gd name="T37" fmla="*/ 143 h 224"/>
              <a:gd name="T38" fmla="*/ 13 w 319"/>
              <a:gd name="T39" fmla="*/ 156 h 224"/>
              <a:gd name="T40" fmla="*/ 24 w 319"/>
              <a:gd name="T41" fmla="*/ 150 h 224"/>
              <a:gd name="T42" fmla="*/ 31 w 319"/>
              <a:gd name="T43" fmla="*/ 146 h 224"/>
              <a:gd name="T44" fmla="*/ 48 w 319"/>
              <a:gd name="T45" fmla="*/ 146 h 224"/>
              <a:gd name="T46" fmla="*/ 48 w 319"/>
              <a:gd name="T47" fmla="*/ 173 h 224"/>
              <a:gd name="T48" fmla="*/ 54 w 319"/>
              <a:gd name="T49" fmla="*/ 180 h 224"/>
              <a:gd name="T50" fmla="*/ 190 w 319"/>
              <a:gd name="T51" fmla="*/ 180 h 224"/>
              <a:gd name="T52" fmla="*/ 190 w 319"/>
              <a:gd name="T53" fmla="*/ 193 h 224"/>
              <a:gd name="T54" fmla="*/ 187 w 319"/>
              <a:gd name="T55" fmla="*/ 200 h 224"/>
              <a:gd name="T56" fmla="*/ 181 w 319"/>
              <a:gd name="T57" fmla="*/ 212 h 224"/>
              <a:gd name="T58" fmla="*/ 195 w 319"/>
              <a:gd name="T59" fmla="*/ 224 h 224"/>
              <a:gd name="T60" fmla="*/ 198 w 319"/>
              <a:gd name="T61" fmla="*/ 224 h 224"/>
              <a:gd name="T62" fmla="*/ 211 w 319"/>
              <a:gd name="T63" fmla="*/ 211 h 224"/>
              <a:gd name="T64" fmla="*/ 205 w 319"/>
              <a:gd name="T65" fmla="*/ 200 h 224"/>
              <a:gd name="T66" fmla="*/ 202 w 319"/>
              <a:gd name="T67" fmla="*/ 193 h 224"/>
              <a:gd name="T68" fmla="*/ 202 w 319"/>
              <a:gd name="T69" fmla="*/ 180 h 224"/>
              <a:gd name="T70" fmla="*/ 272 w 319"/>
              <a:gd name="T71" fmla="*/ 180 h 224"/>
              <a:gd name="T72" fmla="*/ 279 w 319"/>
              <a:gd name="T73" fmla="*/ 175 h 224"/>
              <a:gd name="T74" fmla="*/ 285 w 319"/>
              <a:gd name="T75" fmla="*/ 161 h 224"/>
              <a:gd name="T76" fmla="*/ 319 w 319"/>
              <a:gd name="T77" fmla="*/ 7 h 224"/>
              <a:gd name="T78" fmla="*/ 319 w 319"/>
              <a:gd name="T79" fmla="*/ 7 h 224"/>
              <a:gd name="T80" fmla="*/ 313 w 319"/>
              <a:gd name="T81" fmla="*/ 0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</a:cxnLst>
            <a:rect l="0" t="0" r="r" b="b"/>
            <a:pathLst>
              <a:path w="319" h="224">
                <a:moveTo>
                  <a:pt x="313" y="0"/>
                </a:moveTo>
                <a:cubicBezTo>
                  <a:pt x="210" y="0"/>
                  <a:pt x="210" y="0"/>
                  <a:pt x="210" y="0"/>
                </a:cubicBezTo>
                <a:cubicBezTo>
                  <a:pt x="210" y="6"/>
                  <a:pt x="210" y="6"/>
                  <a:pt x="210" y="6"/>
                </a:cubicBezTo>
                <a:cubicBezTo>
                  <a:pt x="210" y="6"/>
                  <a:pt x="209" y="7"/>
                  <a:pt x="209" y="7"/>
                </a:cubicBezTo>
                <a:cubicBezTo>
                  <a:pt x="218" y="12"/>
                  <a:pt x="220" y="20"/>
                  <a:pt x="219" y="25"/>
                </a:cubicBezTo>
                <a:cubicBezTo>
                  <a:pt x="219" y="36"/>
                  <a:pt x="209" y="46"/>
                  <a:pt x="198" y="46"/>
                </a:cubicBezTo>
                <a:cubicBezTo>
                  <a:pt x="195" y="46"/>
                  <a:pt x="195" y="46"/>
                  <a:pt x="195" y="46"/>
                </a:cubicBezTo>
                <a:cubicBezTo>
                  <a:pt x="183" y="46"/>
                  <a:pt x="173" y="36"/>
                  <a:pt x="173" y="24"/>
                </a:cubicBezTo>
                <a:cubicBezTo>
                  <a:pt x="173" y="17"/>
                  <a:pt x="176" y="11"/>
                  <a:pt x="182" y="7"/>
                </a:cubicBezTo>
                <a:cubicBezTo>
                  <a:pt x="182" y="7"/>
                  <a:pt x="182" y="7"/>
                  <a:pt x="182" y="6"/>
                </a:cubicBezTo>
                <a:cubicBezTo>
                  <a:pt x="182" y="0"/>
                  <a:pt x="182" y="0"/>
                  <a:pt x="182" y="0"/>
                </a:cubicBezTo>
                <a:cubicBezTo>
                  <a:pt x="54" y="0"/>
                  <a:pt x="54" y="0"/>
                  <a:pt x="54" y="0"/>
                </a:cubicBezTo>
                <a:cubicBezTo>
                  <a:pt x="51" y="0"/>
                  <a:pt x="48" y="3"/>
                  <a:pt x="48" y="7"/>
                </a:cubicBezTo>
                <a:cubicBezTo>
                  <a:pt x="48" y="135"/>
                  <a:pt x="48" y="135"/>
                  <a:pt x="48" y="135"/>
                </a:cubicBezTo>
                <a:cubicBezTo>
                  <a:pt x="30" y="135"/>
                  <a:pt x="33" y="135"/>
                  <a:pt x="31" y="135"/>
                </a:cubicBezTo>
                <a:cubicBezTo>
                  <a:pt x="26" y="135"/>
                  <a:pt x="24" y="132"/>
                  <a:pt x="24" y="132"/>
                </a:cubicBezTo>
                <a:cubicBezTo>
                  <a:pt x="22" y="128"/>
                  <a:pt x="17" y="125"/>
                  <a:pt x="12" y="126"/>
                </a:cubicBezTo>
                <a:cubicBezTo>
                  <a:pt x="5" y="126"/>
                  <a:pt x="0" y="132"/>
                  <a:pt x="0" y="139"/>
                </a:cubicBezTo>
                <a:cubicBezTo>
                  <a:pt x="0" y="143"/>
                  <a:pt x="0" y="143"/>
                  <a:pt x="0" y="143"/>
                </a:cubicBezTo>
                <a:cubicBezTo>
                  <a:pt x="0" y="150"/>
                  <a:pt x="6" y="156"/>
                  <a:pt x="13" y="156"/>
                </a:cubicBezTo>
                <a:cubicBezTo>
                  <a:pt x="13" y="156"/>
                  <a:pt x="20" y="157"/>
                  <a:pt x="24" y="150"/>
                </a:cubicBezTo>
                <a:cubicBezTo>
                  <a:pt x="24" y="150"/>
                  <a:pt x="27" y="146"/>
                  <a:pt x="31" y="146"/>
                </a:cubicBezTo>
                <a:cubicBezTo>
                  <a:pt x="33" y="146"/>
                  <a:pt x="30" y="146"/>
                  <a:pt x="48" y="146"/>
                </a:cubicBezTo>
                <a:cubicBezTo>
                  <a:pt x="48" y="173"/>
                  <a:pt x="48" y="173"/>
                  <a:pt x="48" y="173"/>
                </a:cubicBezTo>
                <a:cubicBezTo>
                  <a:pt x="48" y="177"/>
                  <a:pt x="51" y="180"/>
                  <a:pt x="54" y="180"/>
                </a:cubicBezTo>
                <a:cubicBezTo>
                  <a:pt x="190" y="180"/>
                  <a:pt x="190" y="180"/>
                  <a:pt x="190" y="180"/>
                </a:cubicBezTo>
                <a:cubicBezTo>
                  <a:pt x="190" y="194"/>
                  <a:pt x="190" y="191"/>
                  <a:pt x="190" y="193"/>
                </a:cubicBezTo>
                <a:cubicBezTo>
                  <a:pt x="190" y="199"/>
                  <a:pt x="187" y="200"/>
                  <a:pt x="187" y="200"/>
                </a:cubicBezTo>
                <a:cubicBezTo>
                  <a:pt x="183" y="203"/>
                  <a:pt x="180" y="207"/>
                  <a:pt x="181" y="212"/>
                </a:cubicBezTo>
                <a:cubicBezTo>
                  <a:pt x="181" y="219"/>
                  <a:pt x="188" y="224"/>
                  <a:pt x="195" y="224"/>
                </a:cubicBezTo>
                <a:cubicBezTo>
                  <a:pt x="198" y="224"/>
                  <a:pt x="198" y="224"/>
                  <a:pt x="198" y="224"/>
                </a:cubicBezTo>
                <a:cubicBezTo>
                  <a:pt x="205" y="224"/>
                  <a:pt x="211" y="218"/>
                  <a:pt x="211" y="211"/>
                </a:cubicBezTo>
                <a:cubicBezTo>
                  <a:pt x="211" y="211"/>
                  <a:pt x="212" y="204"/>
                  <a:pt x="205" y="200"/>
                </a:cubicBezTo>
                <a:cubicBezTo>
                  <a:pt x="205" y="200"/>
                  <a:pt x="202" y="198"/>
                  <a:pt x="202" y="193"/>
                </a:cubicBezTo>
                <a:cubicBezTo>
                  <a:pt x="202" y="191"/>
                  <a:pt x="202" y="194"/>
                  <a:pt x="202" y="180"/>
                </a:cubicBezTo>
                <a:cubicBezTo>
                  <a:pt x="272" y="180"/>
                  <a:pt x="272" y="180"/>
                  <a:pt x="272" y="180"/>
                </a:cubicBezTo>
                <a:cubicBezTo>
                  <a:pt x="275" y="180"/>
                  <a:pt x="278" y="178"/>
                  <a:pt x="279" y="175"/>
                </a:cubicBezTo>
                <a:cubicBezTo>
                  <a:pt x="280" y="170"/>
                  <a:pt x="282" y="166"/>
                  <a:pt x="285" y="161"/>
                </a:cubicBezTo>
                <a:cubicBezTo>
                  <a:pt x="307" y="117"/>
                  <a:pt x="319" y="65"/>
                  <a:pt x="319" y="7"/>
                </a:cubicBezTo>
                <a:cubicBezTo>
                  <a:pt x="319" y="7"/>
                  <a:pt x="319" y="7"/>
                  <a:pt x="319" y="7"/>
                </a:cubicBezTo>
                <a:cubicBezTo>
                  <a:pt x="319" y="3"/>
                  <a:pt x="316" y="0"/>
                  <a:pt x="313" y="0"/>
                </a:cubicBezTo>
                <a:close/>
              </a:path>
            </a:pathLst>
          </a:custGeom>
          <a:solidFill>
            <a:schemeClr val="accent3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28" name="Freeform 16">
            <a:extLst>
              <a:ext uri="{FF2B5EF4-FFF2-40B4-BE49-F238E27FC236}">
                <a16:creationId xmlns:a16="http://schemas.microsoft.com/office/drawing/2014/main" id="{5DEE163F-B5AE-46B4-B698-F318D75CA61B}"/>
              </a:ext>
            </a:extLst>
          </p:cNvPr>
          <p:cNvSpPr>
            <a:spLocks/>
          </p:cNvSpPr>
          <p:nvPr/>
        </p:nvSpPr>
        <p:spPr bwMode="auto">
          <a:xfrm>
            <a:off x="2563462" y="5836726"/>
            <a:ext cx="1198379" cy="690405"/>
          </a:xfrm>
          <a:custGeom>
            <a:avLst/>
            <a:gdLst>
              <a:gd name="T0" fmla="*/ 264 w 290"/>
              <a:gd name="T1" fmla="*/ 60 h 167"/>
              <a:gd name="T2" fmla="*/ 282 w 290"/>
              <a:gd name="T3" fmla="*/ 70 h 167"/>
              <a:gd name="T4" fmla="*/ 282 w 290"/>
              <a:gd name="T5" fmla="*/ 70 h 167"/>
              <a:gd name="T6" fmla="*/ 290 w 290"/>
              <a:gd name="T7" fmla="*/ 70 h 167"/>
              <a:gd name="T8" fmla="*/ 290 w 290"/>
              <a:gd name="T9" fmla="*/ 6 h 167"/>
              <a:gd name="T10" fmla="*/ 284 w 290"/>
              <a:gd name="T11" fmla="*/ 0 h 167"/>
              <a:gd name="T12" fmla="*/ 53 w 290"/>
              <a:gd name="T13" fmla="*/ 0 h 167"/>
              <a:gd name="T14" fmla="*/ 46 w 290"/>
              <a:gd name="T15" fmla="*/ 6 h 167"/>
              <a:gd name="T16" fmla="*/ 46 w 290"/>
              <a:gd name="T17" fmla="*/ 78 h 167"/>
              <a:gd name="T18" fmla="*/ 31 w 290"/>
              <a:gd name="T19" fmla="*/ 78 h 167"/>
              <a:gd name="T20" fmla="*/ 24 w 290"/>
              <a:gd name="T21" fmla="*/ 75 h 167"/>
              <a:gd name="T22" fmla="*/ 12 w 290"/>
              <a:gd name="T23" fmla="*/ 68 h 167"/>
              <a:gd name="T24" fmla="*/ 0 w 290"/>
              <a:gd name="T25" fmla="*/ 82 h 167"/>
              <a:gd name="T26" fmla="*/ 0 w 290"/>
              <a:gd name="T27" fmla="*/ 86 h 167"/>
              <a:gd name="T28" fmla="*/ 13 w 290"/>
              <a:gd name="T29" fmla="*/ 99 h 167"/>
              <a:gd name="T30" fmla="*/ 24 w 290"/>
              <a:gd name="T31" fmla="*/ 92 h 167"/>
              <a:gd name="T32" fmla="*/ 31 w 290"/>
              <a:gd name="T33" fmla="*/ 89 h 167"/>
              <a:gd name="T34" fmla="*/ 46 w 290"/>
              <a:gd name="T35" fmla="*/ 89 h 167"/>
              <a:gd name="T36" fmla="*/ 46 w 290"/>
              <a:gd name="T37" fmla="*/ 148 h 167"/>
              <a:gd name="T38" fmla="*/ 51 w 290"/>
              <a:gd name="T39" fmla="*/ 154 h 167"/>
              <a:gd name="T40" fmla="*/ 168 w 290"/>
              <a:gd name="T41" fmla="*/ 167 h 167"/>
              <a:gd name="T42" fmla="*/ 168 w 290"/>
              <a:gd name="T43" fmla="*/ 167 h 167"/>
              <a:gd name="T44" fmla="*/ 168 w 290"/>
              <a:gd name="T45" fmla="*/ 167 h 167"/>
              <a:gd name="T46" fmla="*/ 169 w 290"/>
              <a:gd name="T47" fmla="*/ 167 h 167"/>
              <a:gd name="T48" fmla="*/ 169 w 290"/>
              <a:gd name="T49" fmla="*/ 167 h 167"/>
              <a:gd name="T50" fmla="*/ 285 w 290"/>
              <a:gd name="T51" fmla="*/ 154 h 167"/>
              <a:gd name="T52" fmla="*/ 290 w 290"/>
              <a:gd name="T53" fmla="*/ 148 h 167"/>
              <a:gd name="T54" fmla="*/ 290 w 290"/>
              <a:gd name="T55" fmla="*/ 97 h 167"/>
              <a:gd name="T56" fmla="*/ 282 w 290"/>
              <a:gd name="T57" fmla="*/ 97 h 167"/>
              <a:gd name="T58" fmla="*/ 282 w 290"/>
              <a:gd name="T59" fmla="*/ 97 h 167"/>
              <a:gd name="T60" fmla="*/ 264 w 290"/>
              <a:gd name="T61" fmla="*/ 107 h 167"/>
              <a:gd name="T62" fmla="*/ 243 w 290"/>
              <a:gd name="T63" fmla="*/ 86 h 167"/>
              <a:gd name="T64" fmla="*/ 243 w 290"/>
              <a:gd name="T65" fmla="*/ 82 h 167"/>
              <a:gd name="T66" fmla="*/ 264 w 290"/>
              <a:gd name="T67" fmla="*/ 60 h 1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</a:cxnLst>
            <a:rect l="0" t="0" r="r" b="b"/>
            <a:pathLst>
              <a:path w="290" h="167">
                <a:moveTo>
                  <a:pt x="264" y="60"/>
                </a:moveTo>
                <a:cubicBezTo>
                  <a:pt x="271" y="60"/>
                  <a:pt x="278" y="64"/>
                  <a:pt x="282" y="70"/>
                </a:cubicBezTo>
                <a:cubicBezTo>
                  <a:pt x="282" y="70"/>
                  <a:pt x="282" y="70"/>
                  <a:pt x="282" y="70"/>
                </a:cubicBezTo>
                <a:cubicBezTo>
                  <a:pt x="290" y="70"/>
                  <a:pt x="290" y="70"/>
                  <a:pt x="290" y="70"/>
                </a:cubicBezTo>
                <a:cubicBezTo>
                  <a:pt x="290" y="6"/>
                  <a:pt x="290" y="6"/>
                  <a:pt x="290" y="6"/>
                </a:cubicBezTo>
                <a:cubicBezTo>
                  <a:pt x="290" y="3"/>
                  <a:pt x="287" y="0"/>
                  <a:pt x="284" y="0"/>
                </a:cubicBezTo>
                <a:cubicBezTo>
                  <a:pt x="53" y="0"/>
                  <a:pt x="53" y="0"/>
                  <a:pt x="53" y="0"/>
                </a:cubicBezTo>
                <a:cubicBezTo>
                  <a:pt x="49" y="0"/>
                  <a:pt x="46" y="3"/>
                  <a:pt x="46" y="6"/>
                </a:cubicBezTo>
                <a:cubicBezTo>
                  <a:pt x="46" y="78"/>
                  <a:pt x="46" y="78"/>
                  <a:pt x="46" y="78"/>
                </a:cubicBezTo>
                <a:cubicBezTo>
                  <a:pt x="31" y="78"/>
                  <a:pt x="33" y="78"/>
                  <a:pt x="31" y="78"/>
                </a:cubicBezTo>
                <a:cubicBezTo>
                  <a:pt x="26" y="78"/>
                  <a:pt x="24" y="75"/>
                  <a:pt x="24" y="75"/>
                </a:cubicBezTo>
                <a:cubicBezTo>
                  <a:pt x="22" y="71"/>
                  <a:pt x="17" y="68"/>
                  <a:pt x="12" y="68"/>
                </a:cubicBezTo>
                <a:cubicBezTo>
                  <a:pt x="5" y="69"/>
                  <a:pt x="0" y="75"/>
                  <a:pt x="0" y="82"/>
                </a:cubicBezTo>
                <a:cubicBezTo>
                  <a:pt x="0" y="86"/>
                  <a:pt x="0" y="86"/>
                  <a:pt x="0" y="86"/>
                </a:cubicBezTo>
                <a:cubicBezTo>
                  <a:pt x="0" y="93"/>
                  <a:pt x="6" y="99"/>
                  <a:pt x="13" y="99"/>
                </a:cubicBezTo>
                <a:cubicBezTo>
                  <a:pt x="13" y="99"/>
                  <a:pt x="20" y="100"/>
                  <a:pt x="24" y="92"/>
                </a:cubicBezTo>
                <a:cubicBezTo>
                  <a:pt x="24" y="92"/>
                  <a:pt x="27" y="89"/>
                  <a:pt x="31" y="89"/>
                </a:cubicBezTo>
                <a:cubicBezTo>
                  <a:pt x="33" y="89"/>
                  <a:pt x="31" y="89"/>
                  <a:pt x="46" y="89"/>
                </a:cubicBezTo>
                <a:cubicBezTo>
                  <a:pt x="46" y="148"/>
                  <a:pt x="46" y="148"/>
                  <a:pt x="46" y="148"/>
                </a:cubicBezTo>
                <a:cubicBezTo>
                  <a:pt x="46" y="151"/>
                  <a:pt x="48" y="154"/>
                  <a:pt x="51" y="154"/>
                </a:cubicBezTo>
                <a:cubicBezTo>
                  <a:pt x="88" y="163"/>
                  <a:pt x="12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8" y="167"/>
                </a:cubicBezTo>
                <a:cubicBezTo>
                  <a:pt x="168" y="167"/>
                  <a:pt x="168" y="167"/>
                  <a:pt x="169" y="167"/>
                </a:cubicBezTo>
                <a:cubicBezTo>
                  <a:pt x="169" y="167"/>
                  <a:pt x="169" y="167"/>
                  <a:pt x="169" y="167"/>
                </a:cubicBezTo>
                <a:cubicBezTo>
                  <a:pt x="209" y="167"/>
                  <a:pt x="248" y="163"/>
                  <a:pt x="285" y="154"/>
                </a:cubicBezTo>
                <a:cubicBezTo>
                  <a:pt x="288" y="154"/>
                  <a:pt x="290" y="151"/>
                  <a:pt x="290" y="148"/>
                </a:cubicBezTo>
                <a:cubicBezTo>
                  <a:pt x="290" y="97"/>
                  <a:pt x="290" y="97"/>
                  <a:pt x="290" y="97"/>
                </a:cubicBezTo>
                <a:cubicBezTo>
                  <a:pt x="282" y="97"/>
                  <a:pt x="282" y="97"/>
                  <a:pt x="282" y="97"/>
                </a:cubicBezTo>
                <a:cubicBezTo>
                  <a:pt x="282" y="97"/>
                  <a:pt x="282" y="97"/>
                  <a:pt x="282" y="97"/>
                </a:cubicBezTo>
                <a:cubicBezTo>
                  <a:pt x="277" y="106"/>
                  <a:pt x="269" y="107"/>
                  <a:pt x="264" y="107"/>
                </a:cubicBezTo>
                <a:cubicBezTo>
                  <a:pt x="252" y="106"/>
                  <a:pt x="243" y="97"/>
                  <a:pt x="243" y="86"/>
                </a:cubicBezTo>
                <a:cubicBezTo>
                  <a:pt x="243" y="82"/>
                  <a:pt x="243" y="82"/>
                  <a:pt x="243" y="82"/>
                </a:cubicBezTo>
                <a:cubicBezTo>
                  <a:pt x="243" y="71"/>
                  <a:pt x="253" y="60"/>
                  <a:pt x="264" y="60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 dirty="0">
              <a:solidFill>
                <a:schemeClr val="bg2"/>
              </a:solidFill>
            </a:endParaRPr>
          </a:p>
        </p:txBody>
      </p:sp>
      <p:sp>
        <p:nvSpPr>
          <p:cNvPr id="29" name="Freeform 17">
            <a:extLst>
              <a:ext uri="{FF2B5EF4-FFF2-40B4-BE49-F238E27FC236}">
                <a16:creationId xmlns:a16="http://schemas.microsoft.com/office/drawing/2014/main" id="{EEC499BD-4A9C-4C6B-9651-17BF068306F8}"/>
              </a:ext>
            </a:extLst>
          </p:cNvPr>
          <p:cNvSpPr>
            <a:spLocks/>
          </p:cNvSpPr>
          <p:nvPr/>
        </p:nvSpPr>
        <p:spPr bwMode="auto">
          <a:xfrm>
            <a:off x="1703207" y="5651150"/>
            <a:ext cx="1015949" cy="806783"/>
          </a:xfrm>
          <a:custGeom>
            <a:avLst/>
            <a:gdLst>
              <a:gd name="T0" fmla="*/ 221 w 246"/>
              <a:gd name="T1" fmla="*/ 105 h 195"/>
              <a:gd name="T2" fmla="*/ 239 w 246"/>
              <a:gd name="T3" fmla="*/ 115 h 195"/>
              <a:gd name="T4" fmla="*/ 239 w 246"/>
              <a:gd name="T5" fmla="*/ 115 h 195"/>
              <a:gd name="T6" fmla="*/ 246 w 246"/>
              <a:gd name="T7" fmla="*/ 115 h 195"/>
              <a:gd name="T8" fmla="*/ 246 w 246"/>
              <a:gd name="T9" fmla="*/ 51 h 195"/>
              <a:gd name="T10" fmla="*/ 239 w 246"/>
              <a:gd name="T11" fmla="*/ 45 h 195"/>
              <a:gd name="T12" fmla="*/ 124 w 246"/>
              <a:gd name="T13" fmla="*/ 45 h 195"/>
              <a:gd name="T14" fmla="*/ 124 w 246"/>
              <a:gd name="T15" fmla="*/ 31 h 195"/>
              <a:gd name="T16" fmla="*/ 128 w 246"/>
              <a:gd name="T17" fmla="*/ 24 h 195"/>
              <a:gd name="T18" fmla="*/ 134 w 246"/>
              <a:gd name="T19" fmla="*/ 12 h 195"/>
              <a:gd name="T20" fmla="*/ 120 w 246"/>
              <a:gd name="T21" fmla="*/ 0 h 195"/>
              <a:gd name="T22" fmla="*/ 117 w 246"/>
              <a:gd name="T23" fmla="*/ 0 h 195"/>
              <a:gd name="T24" fmla="*/ 104 w 246"/>
              <a:gd name="T25" fmla="*/ 13 h 195"/>
              <a:gd name="T26" fmla="*/ 110 w 246"/>
              <a:gd name="T27" fmla="*/ 24 h 195"/>
              <a:gd name="T28" fmla="*/ 113 w 246"/>
              <a:gd name="T29" fmla="*/ 31 h 195"/>
              <a:gd name="T30" fmla="*/ 113 w 246"/>
              <a:gd name="T31" fmla="*/ 45 h 195"/>
              <a:gd name="T32" fmla="*/ 27 w 246"/>
              <a:gd name="T33" fmla="*/ 45 h 195"/>
              <a:gd name="T34" fmla="*/ 21 w 246"/>
              <a:gd name="T35" fmla="*/ 53 h 195"/>
              <a:gd name="T36" fmla="*/ 12 w 246"/>
              <a:gd name="T37" fmla="*/ 127 h 195"/>
              <a:gd name="T38" fmla="*/ 11 w 246"/>
              <a:gd name="T39" fmla="*/ 127 h 195"/>
              <a:gd name="T40" fmla="*/ 11 w 246"/>
              <a:gd name="T41" fmla="*/ 169 h 195"/>
              <a:gd name="T42" fmla="*/ 53 w 246"/>
              <a:gd name="T43" fmla="*/ 169 h 195"/>
              <a:gd name="T44" fmla="*/ 55 w 246"/>
              <a:gd name="T45" fmla="*/ 168 h 195"/>
              <a:gd name="T46" fmla="*/ 178 w 246"/>
              <a:gd name="T47" fmla="*/ 173 h 195"/>
              <a:gd name="T48" fmla="*/ 237 w 246"/>
              <a:gd name="T49" fmla="*/ 194 h 195"/>
              <a:gd name="T50" fmla="*/ 246 w 246"/>
              <a:gd name="T51" fmla="*/ 187 h 195"/>
              <a:gd name="T52" fmla="*/ 246 w 246"/>
              <a:gd name="T53" fmla="*/ 142 h 195"/>
              <a:gd name="T54" fmla="*/ 239 w 246"/>
              <a:gd name="T55" fmla="*/ 142 h 195"/>
              <a:gd name="T56" fmla="*/ 239 w 246"/>
              <a:gd name="T57" fmla="*/ 142 h 195"/>
              <a:gd name="T58" fmla="*/ 221 w 246"/>
              <a:gd name="T59" fmla="*/ 152 h 195"/>
              <a:gd name="T60" fmla="*/ 200 w 246"/>
              <a:gd name="T61" fmla="*/ 131 h 195"/>
              <a:gd name="T62" fmla="*/ 200 w 246"/>
              <a:gd name="T63" fmla="*/ 127 h 195"/>
              <a:gd name="T64" fmla="*/ 221 w 246"/>
              <a:gd name="T65" fmla="*/ 105 h 1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</a:cxnLst>
            <a:rect l="0" t="0" r="r" b="b"/>
            <a:pathLst>
              <a:path w="246" h="195">
                <a:moveTo>
                  <a:pt x="221" y="105"/>
                </a:moveTo>
                <a:cubicBezTo>
                  <a:pt x="228" y="105"/>
                  <a:pt x="235" y="109"/>
                  <a:pt x="239" y="115"/>
                </a:cubicBezTo>
                <a:cubicBezTo>
                  <a:pt x="239" y="115"/>
                  <a:pt x="239" y="115"/>
                  <a:pt x="239" y="115"/>
                </a:cubicBezTo>
                <a:cubicBezTo>
                  <a:pt x="246" y="115"/>
                  <a:pt x="246" y="115"/>
                  <a:pt x="246" y="115"/>
                </a:cubicBezTo>
                <a:cubicBezTo>
                  <a:pt x="246" y="51"/>
                  <a:pt x="246" y="51"/>
                  <a:pt x="246" y="51"/>
                </a:cubicBezTo>
                <a:cubicBezTo>
                  <a:pt x="246" y="48"/>
                  <a:pt x="243" y="45"/>
                  <a:pt x="239" y="45"/>
                </a:cubicBezTo>
                <a:cubicBezTo>
                  <a:pt x="124" y="45"/>
                  <a:pt x="124" y="45"/>
                  <a:pt x="124" y="45"/>
                </a:cubicBezTo>
                <a:cubicBezTo>
                  <a:pt x="124" y="30"/>
                  <a:pt x="124" y="33"/>
                  <a:pt x="124" y="31"/>
                </a:cubicBezTo>
                <a:cubicBezTo>
                  <a:pt x="124" y="25"/>
                  <a:pt x="128" y="24"/>
                  <a:pt x="128" y="24"/>
                </a:cubicBezTo>
                <a:cubicBezTo>
                  <a:pt x="132" y="21"/>
                  <a:pt x="134" y="17"/>
                  <a:pt x="134" y="12"/>
                </a:cubicBezTo>
                <a:cubicBezTo>
                  <a:pt x="133" y="5"/>
                  <a:pt x="127" y="0"/>
                  <a:pt x="120" y="0"/>
                </a:cubicBezTo>
                <a:cubicBezTo>
                  <a:pt x="117" y="0"/>
                  <a:pt x="117" y="0"/>
                  <a:pt x="117" y="0"/>
                </a:cubicBezTo>
                <a:cubicBezTo>
                  <a:pt x="110" y="0"/>
                  <a:pt x="104" y="6"/>
                  <a:pt x="104" y="13"/>
                </a:cubicBezTo>
                <a:cubicBezTo>
                  <a:pt x="104" y="13"/>
                  <a:pt x="103" y="20"/>
                  <a:pt x="110" y="24"/>
                </a:cubicBezTo>
                <a:cubicBezTo>
                  <a:pt x="110" y="24"/>
                  <a:pt x="113" y="26"/>
                  <a:pt x="113" y="31"/>
                </a:cubicBezTo>
                <a:cubicBezTo>
                  <a:pt x="113" y="33"/>
                  <a:pt x="113" y="30"/>
                  <a:pt x="113" y="45"/>
                </a:cubicBezTo>
                <a:cubicBezTo>
                  <a:pt x="27" y="45"/>
                  <a:pt x="27" y="45"/>
                  <a:pt x="27" y="45"/>
                </a:cubicBezTo>
                <a:cubicBezTo>
                  <a:pt x="23" y="45"/>
                  <a:pt x="20" y="49"/>
                  <a:pt x="21" y="53"/>
                </a:cubicBezTo>
                <a:cubicBezTo>
                  <a:pt x="25" y="77"/>
                  <a:pt x="22" y="103"/>
                  <a:pt x="12" y="127"/>
                </a:cubicBezTo>
                <a:cubicBezTo>
                  <a:pt x="11" y="127"/>
                  <a:pt x="11" y="127"/>
                  <a:pt x="11" y="127"/>
                </a:cubicBezTo>
                <a:cubicBezTo>
                  <a:pt x="3" y="146"/>
                  <a:pt x="0" y="157"/>
                  <a:pt x="11" y="169"/>
                </a:cubicBezTo>
                <a:cubicBezTo>
                  <a:pt x="23" y="180"/>
                  <a:pt x="36" y="176"/>
                  <a:pt x="53" y="169"/>
                </a:cubicBezTo>
                <a:cubicBezTo>
                  <a:pt x="55" y="168"/>
                  <a:pt x="55" y="168"/>
                  <a:pt x="55" y="168"/>
                </a:cubicBezTo>
                <a:cubicBezTo>
                  <a:pt x="95" y="154"/>
                  <a:pt x="139" y="156"/>
                  <a:pt x="178" y="173"/>
                </a:cubicBezTo>
                <a:cubicBezTo>
                  <a:pt x="197" y="181"/>
                  <a:pt x="217" y="188"/>
                  <a:pt x="237" y="194"/>
                </a:cubicBezTo>
                <a:cubicBezTo>
                  <a:pt x="242" y="195"/>
                  <a:pt x="246" y="192"/>
                  <a:pt x="246" y="187"/>
                </a:cubicBezTo>
                <a:cubicBezTo>
                  <a:pt x="246" y="142"/>
                  <a:pt x="246" y="142"/>
                  <a:pt x="246" y="142"/>
                </a:cubicBezTo>
                <a:cubicBezTo>
                  <a:pt x="239" y="142"/>
                  <a:pt x="239" y="142"/>
                  <a:pt x="239" y="142"/>
                </a:cubicBezTo>
                <a:cubicBezTo>
                  <a:pt x="239" y="142"/>
                  <a:pt x="239" y="142"/>
                  <a:pt x="239" y="142"/>
                </a:cubicBezTo>
                <a:cubicBezTo>
                  <a:pt x="234" y="151"/>
                  <a:pt x="226" y="152"/>
                  <a:pt x="221" y="152"/>
                </a:cubicBezTo>
                <a:cubicBezTo>
                  <a:pt x="209" y="151"/>
                  <a:pt x="200" y="142"/>
                  <a:pt x="200" y="131"/>
                </a:cubicBezTo>
                <a:cubicBezTo>
                  <a:pt x="200" y="127"/>
                  <a:pt x="200" y="127"/>
                  <a:pt x="200" y="127"/>
                </a:cubicBezTo>
                <a:cubicBezTo>
                  <a:pt x="200" y="116"/>
                  <a:pt x="210" y="105"/>
                  <a:pt x="221" y="105"/>
                </a:cubicBezTo>
                <a:close/>
              </a:path>
            </a:pathLst>
          </a:custGeom>
          <a:solidFill>
            <a:schemeClr val="accent6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0" name="Freeform 18">
            <a:extLst>
              <a:ext uri="{FF2B5EF4-FFF2-40B4-BE49-F238E27FC236}">
                <a16:creationId xmlns:a16="http://schemas.microsoft.com/office/drawing/2014/main" id="{60A237F1-C8D7-4DBD-BAB9-50FDE80E897C}"/>
              </a:ext>
            </a:extLst>
          </p:cNvPr>
          <p:cNvSpPr>
            <a:spLocks/>
          </p:cNvSpPr>
          <p:nvPr/>
        </p:nvSpPr>
        <p:spPr bwMode="auto">
          <a:xfrm>
            <a:off x="1594693" y="4878967"/>
            <a:ext cx="1124464" cy="924733"/>
          </a:xfrm>
          <a:custGeom>
            <a:avLst/>
            <a:gdLst>
              <a:gd name="T0" fmla="*/ 150 w 272"/>
              <a:gd name="T1" fmla="*/ 44 h 224"/>
              <a:gd name="T2" fmla="*/ 150 w 272"/>
              <a:gd name="T3" fmla="*/ 31 h 224"/>
              <a:gd name="T4" fmla="*/ 154 w 272"/>
              <a:gd name="T5" fmla="*/ 24 h 224"/>
              <a:gd name="T6" fmla="*/ 160 w 272"/>
              <a:gd name="T7" fmla="*/ 12 h 224"/>
              <a:gd name="T8" fmla="*/ 146 w 272"/>
              <a:gd name="T9" fmla="*/ 0 h 224"/>
              <a:gd name="T10" fmla="*/ 143 w 272"/>
              <a:gd name="T11" fmla="*/ 0 h 224"/>
              <a:gd name="T12" fmla="*/ 130 w 272"/>
              <a:gd name="T13" fmla="*/ 13 h 224"/>
              <a:gd name="T14" fmla="*/ 136 w 272"/>
              <a:gd name="T15" fmla="*/ 24 h 224"/>
              <a:gd name="T16" fmla="*/ 139 w 272"/>
              <a:gd name="T17" fmla="*/ 31 h 224"/>
              <a:gd name="T18" fmla="*/ 139 w 272"/>
              <a:gd name="T19" fmla="*/ 44 h 224"/>
              <a:gd name="T20" fmla="*/ 7 w 272"/>
              <a:gd name="T21" fmla="*/ 44 h 224"/>
              <a:gd name="T22" fmla="*/ 0 w 272"/>
              <a:gd name="T23" fmla="*/ 51 h 224"/>
              <a:gd name="T24" fmla="*/ 0 w 272"/>
              <a:gd name="T25" fmla="*/ 51 h 224"/>
              <a:gd name="T26" fmla="*/ 35 w 272"/>
              <a:gd name="T27" fmla="*/ 205 h 224"/>
              <a:gd name="T28" fmla="*/ 41 w 272"/>
              <a:gd name="T29" fmla="*/ 219 h 224"/>
              <a:gd name="T30" fmla="*/ 47 w 272"/>
              <a:gd name="T31" fmla="*/ 224 h 224"/>
              <a:gd name="T32" fmla="*/ 131 w 272"/>
              <a:gd name="T33" fmla="*/ 224 h 224"/>
              <a:gd name="T34" fmla="*/ 131 w 272"/>
              <a:gd name="T35" fmla="*/ 218 h 224"/>
              <a:gd name="T36" fmla="*/ 131 w 272"/>
              <a:gd name="T37" fmla="*/ 218 h 224"/>
              <a:gd name="T38" fmla="*/ 122 w 272"/>
              <a:gd name="T39" fmla="*/ 199 h 224"/>
              <a:gd name="T40" fmla="*/ 143 w 272"/>
              <a:gd name="T41" fmla="*/ 179 h 224"/>
              <a:gd name="T42" fmla="*/ 146 w 272"/>
              <a:gd name="T43" fmla="*/ 179 h 224"/>
              <a:gd name="T44" fmla="*/ 168 w 272"/>
              <a:gd name="T45" fmla="*/ 200 h 224"/>
              <a:gd name="T46" fmla="*/ 159 w 272"/>
              <a:gd name="T47" fmla="*/ 217 h 224"/>
              <a:gd name="T48" fmla="*/ 159 w 272"/>
              <a:gd name="T49" fmla="*/ 218 h 224"/>
              <a:gd name="T50" fmla="*/ 159 w 272"/>
              <a:gd name="T51" fmla="*/ 224 h 224"/>
              <a:gd name="T52" fmla="*/ 265 w 272"/>
              <a:gd name="T53" fmla="*/ 224 h 224"/>
              <a:gd name="T54" fmla="*/ 272 w 272"/>
              <a:gd name="T55" fmla="*/ 217 h 224"/>
              <a:gd name="T56" fmla="*/ 272 w 272"/>
              <a:gd name="T57" fmla="*/ 51 h 224"/>
              <a:gd name="T58" fmla="*/ 265 w 272"/>
              <a:gd name="T59" fmla="*/ 44 h 224"/>
              <a:gd name="T60" fmla="*/ 150 w 272"/>
              <a:gd name="T61" fmla="*/ 44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</a:cxnLst>
            <a:rect l="0" t="0" r="r" b="b"/>
            <a:pathLst>
              <a:path w="272" h="224">
                <a:moveTo>
                  <a:pt x="150" y="44"/>
                </a:moveTo>
                <a:cubicBezTo>
                  <a:pt x="150" y="30"/>
                  <a:pt x="150" y="33"/>
                  <a:pt x="150" y="31"/>
                </a:cubicBezTo>
                <a:cubicBezTo>
                  <a:pt x="150" y="25"/>
                  <a:pt x="154" y="24"/>
                  <a:pt x="154" y="24"/>
                </a:cubicBezTo>
                <a:cubicBezTo>
                  <a:pt x="158" y="22"/>
                  <a:pt x="160" y="17"/>
                  <a:pt x="160" y="12"/>
                </a:cubicBezTo>
                <a:cubicBezTo>
                  <a:pt x="159" y="5"/>
                  <a:pt x="153" y="0"/>
                  <a:pt x="146" y="0"/>
                </a:cubicBezTo>
                <a:cubicBezTo>
                  <a:pt x="143" y="0"/>
                  <a:pt x="143" y="0"/>
                  <a:pt x="143" y="0"/>
                </a:cubicBezTo>
                <a:cubicBezTo>
                  <a:pt x="136" y="0"/>
                  <a:pt x="130" y="6"/>
                  <a:pt x="130" y="13"/>
                </a:cubicBezTo>
                <a:cubicBezTo>
                  <a:pt x="130" y="13"/>
                  <a:pt x="129" y="20"/>
                  <a:pt x="136" y="24"/>
                </a:cubicBezTo>
                <a:cubicBezTo>
                  <a:pt x="136" y="24"/>
                  <a:pt x="139" y="26"/>
                  <a:pt x="139" y="31"/>
                </a:cubicBezTo>
                <a:cubicBezTo>
                  <a:pt x="139" y="33"/>
                  <a:pt x="139" y="30"/>
                  <a:pt x="139" y="44"/>
                </a:cubicBezTo>
                <a:cubicBezTo>
                  <a:pt x="7" y="44"/>
                  <a:pt x="7" y="44"/>
                  <a:pt x="7" y="44"/>
                </a:cubicBezTo>
                <a:cubicBezTo>
                  <a:pt x="3" y="44"/>
                  <a:pt x="0" y="47"/>
                  <a:pt x="0" y="51"/>
                </a:cubicBezTo>
                <a:cubicBezTo>
                  <a:pt x="0" y="51"/>
                  <a:pt x="0" y="51"/>
                  <a:pt x="0" y="51"/>
                </a:cubicBezTo>
                <a:cubicBezTo>
                  <a:pt x="0" y="109"/>
                  <a:pt x="13" y="161"/>
                  <a:pt x="35" y="205"/>
                </a:cubicBezTo>
                <a:cubicBezTo>
                  <a:pt x="37" y="210"/>
                  <a:pt x="39" y="214"/>
                  <a:pt x="41" y="219"/>
                </a:cubicBezTo>
                <a:cubicBezTo>
                  <a:pt x="42" y="222"/>
                  <a:pt x="45" y="224"/>
                  <a:pt x="47" y="224"/>
                </a:cubicBezTo>
                <a:cubicBezTo>
                  <a:pt x="131" y="224"/>
                  <a:pt x="131" y="224"/>
                  <a:pt x="131" y="224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31" y="218"/>
                  <a:pt x="131" y="218"/>
                  <a:pt x="131" y="218"/>
                </a:cubicBezTo>
                <a:cubicBezTo>
                  <a:pt x="123" y="213"/>
                  <a:pt x="121" y="204"/>
                  <a:pt x="122" y="199"/>
                </a:cubicBezTo>
                <a:cubicBezTo>
                  <a:pt x="122" y="188"/>
                  <a:pt x="131" y="179"/>
                  <a:pt x="143" y="179"/>
                </a:cubicBezTo>
                <a:cubicBezTo>
                  <a:pt x="146" y="179"/>
                  <a:pt x="146" y="179"/>
                  <a:pt x="146" y="179"/>
                </a:cubicBezTo>
                <a:cubicBezTo>
                  <a:pt x="158" y="179"/>
                  <a:pt x="168" y="188"/>
                  <a:pt x="168" y="200"/>
                </a:cubicBezTo>
                <a:cubicBezTo>
                  <a:pt x="168" y="207"/>
                  <a:pt x="165" y="213"/>
                  <a:pt x="159" y="217"/>
                </a:cubicBezTo>
                <a:cubicBezTo>
                  <a:pt x="159" y="218"/>
                  <a:pt x="159" y="218"/>
                  <a:pt x="159" y="218"/>
                </a:cubicBezTo>
                <a:cubicBezTo>
                  <a:pt x="159" y="224"/>
                  <a:pt x="159" y="224"/>
                  <a:pt x="159" y="224"/>
                </a:cubicBezTo>
                <a:cubicBezTo>
                  <a:pt x="265" y="224"/>
                  <a:pt x="265" y="224"/>
                  <a:pt x="265" y="224"/>
                </a:cubicBezTo>
                <a:cubicBezTo>
                  <a:pt x="269" y="224"/>
                  <a:pt x="272" y="221"/>
                  <a:pt x="272" y="217"/>
                </a:cubicBezTo>
                <a:cubicBezTo>
                  <a:pt x="272" y="51"/>
                  <a:pt x="272" y="51"/>
                  <a:pt x="272" y="51"/>
                </a:cubicBezTo>
                <a:cubicBezTo>
                  <a:pt x="272" y="47"/>
                  <a:pt x="269" y="44"/>
                  <a:pt x="265" y="44"/>
                </a:cubicBezTo>
                <a:lnTo>
                  <a:pt x="150" y="44"/>
                </a:ln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1" name="Freeform 19">
            <a:extLst>
              <a:ext uri="{FF2B5EF4-FFF2-40B4-BE49-F238E27FC236}">
                <a16:creationId xmlns:a16="http://schemas.microsoft.com/office/drawing/2014/main" id="{CCFA7139-3DDD-44EC-A85E-FD480B8332C4}"/>
              </a:ext>
            </a:extLst>
          </p:cNvPr>
          <p:cNvSpPr>
            <a:spLocks/>
          </p:cNvSpPr>
          <p:nvPr/>
        </p:nvSpPr>
        <p:spPr bwMode="auto">
          <a:xfrm>
            <a:off x="1777124" y="3506020"/>
            <a:ext cx="2203319" cy="743876"/>
          </a:xfrm>
          <a:custGeom>
            <a:avLst/>
            <a:gdLst>
              <a:gd name="T0" fmla="*/ 526 w 533"/>
              <a:gd name="T1" fmla="*/ 163 h 180"/>
              <a:gd name="T2" fmla="*/ 525 w 533"/>
              <a:gd name="T3" fmla="*/ 162 h 180"/>
              <a:gd name="T4" fmla="*/ 507 w 533"/>
              <a:gd name="T5" fmla="*/ 172 h 180"/>
              <a:gd name="T6" fmla="*/ 486 w 533"/>
              <a:gd name="T7" fmla="*/ 151 h 180"/>
              <a:gd name="T8" fmla="*/ 486 w 533"/>
              <a:gd name="T9" fmla="*/ 148 h 180"/>
              <a:gd name="T10" fmla="*/ 507 w 533"/>
              <a:gd name="T11" fmla="*/ 126 h 180"/>
              <a:gd name="T12" fmla="*/ 525 w 533"/>
              <a:gd name="T13" fmla="*/ 135 h 180"/>
              <a:gd name="T14" fmla="*/ 526 w 533"/>
              <a:gd name="T15" fmla="*/ 135 h 180"/>
              <a:gd name="T16" fmla="*/ 533 w 533"/>
              <a:gd name="T17" fmla="*/ 135 h 180"/>
              <a:gd name="T18" fmla="*/ 533 w 533"/>
              <a:gd name="T19" fmla="*/ 7 h 180"/>
              <a:gd name="T20" fmla="*/ 526 w 533"/>
              <a:gd name="T21" fmla="*/ 0 h 180"/>
              <a:gd name="T22" fmla="*/ 375 w 533"/>
              <a:gd name="T23" fmla="*/ 0 h 180"/>
              <a:gd name="T24" fmla="*/ 375 w 533"/>
              <a:gd name="T25" fmla="*/ 7 h 180"/>
              <a:gd name="T26" fmla="*/ 375 w 533"/>
              <a:gd name="T27" fmla="*/ 7 h 180"/>
              <a:gd name="T28" fmla="*/ 385 w 533"/>
              <a:gd name="T29" fmla="*/ 25 h 180"/>
              <a:gd name="T30" fmla="*/ 363 w 533"/>
              <a:gd name="T31" fmla="*/ 46 h 180"/>
              <a:gd name="T32" fmla="*/ 360 w 533"/>
              <a:gd name="T33" fmla="*/ 46 h 180"/>
              <a:gd name="T34" fmla="*/ 338 w 533"/>
              <a:gd name="T35" fmla="*/ 25 h 180"/>
              <a:gd name="T36" fmla="*/ 347 w 533"/>
              <a:gd name="T37" fmla="*/ 7 h 180"/>
              <a:gd name="T38" fmla="*/ 348 w 533"/>
              <a:gd name="T39" fmla="*/ 7 h 180"/>
              <a:gd name="T40" fmla="*/ 348 w 533"/>
              <a:gd name="T41" fmla="*/ 0 h 180"/>
              <a:gd name="T42" fmla="*/ 179 w 533"/>
              <a:gd name="T43" fmla="*/ 0 h 180"/>
              <a:gd name="T44" fmla="*/ 175 w 533"/>
              <a:gd name="T45" fmla="*/ 2 h 180"/>
              <a:gd name="T46" fmla="*/ 3 w 533"/>
              <a:gd name="T47" fmla="*/ 170 h 180"/>
              <a:gd name="T48" fmla="*/ 8 w 533"/>
              <a:gd name="T49" fmla="*/ 180 h 180"/>
              <a:gd name="T50" fmla="*/ 87 w 533"/>
              <a:gd name="T51" fmla="*/ 180 h 180"/>
              <a:gd name="T52" fmla="*/ 87 w 533"/>
              <a:gd name="T53" fmla="*/ 175 h 180"/>
              <a:gd name="T54" fmla="*/ 87 w 533"/>
              <a:gd name="T55" fmla="*/ 175 h 180"/>
              <a:gd name="T56" fmla="*/ 78 w 533"/>
              <a:gd name="T57" fmla="*/ 156 h 180"/>
              <a:gd name="T58" fmla="*/ 99 w 533"/>
              <a:gd name="T59" fmla="*/ 136 h 180"/>
              <a:gd name="T60" fmla="*/ 102 w 533"/>
              <a:gd name="T61" fmla="*/ 136 h 180"/>
              <a:gd name="T62" fmla="*/ 124 w 533"/>
              <a:gd name="T63" fmla="*/ 157 h 180"/>
              <a:gd name="T64" fmla="*/ 115 w 533"/>
              <a:gd name="T65" fmla="*/ 174 h 180"/>
              <a:gd name="T66" fmla="*/ 115 w 533"/>
              <a:gd name="T67" fmla="*/ 175 h 180"/>
              <a:gd name="T68" fmla="*/ 115 w 533"/>
              <a:gd name="T69" fmla="*/ 180 h 180"/>
              <a:gd name="T70" fmla="*/ 526 w 533"/>
              <a:gd name="T71" fmla="*/ 180 h 180"/>
              <a:gd name="T72" fmla="*/ 533 w 533"/>
              <a:gd name="T73" fmla="*/ 173 h 180"/>
              <a:gd name="T74" fmla="*/ 533 w 533"/>
              <a:gd name="T75" fmla="*/ 163 h 180"/>
              <a:gd name="T76" fmla="*/ 526 w 533"/>
              <a:gd name="T77" fmla="*/ 163 h 18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533" h="180">
                <a:moveTo>
                  <a:pt x="526" y="163"/>
                </a:moveTo>
                <a:cubicBezTo>
                  <a:pt x="525" y="163"/>
                  <a:pt x="525" y="162"/>
                  <a:pt x="525" y="162"/>
                </a:cubicBezTo>
                <a:cubicBezTo>
                  <a:pt x="520" y="171"/>
                  <a:pt x="512" y="172"/>
                  <a:pt x="507" y="172"/>
                </a:cubicBezTo>
                <a:cubicBezTo>
                  <a:pt x="496" y="172"/>
                  <a:pt x="486" y="162"/>
                  <a:pt x="486" y="151"/>
                </a:cubicBezTo>
                <a:cubicBezTo>
                  <a:pt x="486" y="148"/>
                  <a:pt x="486" y="148"/>
                  <a:pt x="486" y="148"/>
                </a:cubicBezTo>
                <a:cubicBezTo>
                  <a:pt x="486" y="136"/>
                  <a:pt x="496" y="126"/>
                  <a:pt x="507" y="126"/>
                </a:cubicBezTo>
                <a:cubicBezTo>
                  <a:pt x="515" y="125"/>
                  <a:pt x="521" y="129"/>
                  <a:pt x="525" y="135"/>
                </a:cubicBezTo>
                <a:cubicBezTo>
                  <a:pt x="525" y="135"/>
                  <a:pt x="525" y="135"/>
                  <a:pt x="526" y="135"/>
                </a:cubicBezTo>
                <a:cubicBezTo>
                  <a:pt x="533" y="135"/>
                  <a:pt x="533" y="135"/>
                  <a:pt x="533" y="135"/>
                </a:cubicBezTo>
                <a:cubicBezTo>
                  <a:pt x="533" y="7"/>
                  <a:pt x="533" y="7"/>
                  <a:pt x="533" y="7"/>
                </a:cubicBezTo>
                <a:cubicBezTo>
                  <a:pt x="533" y="3"/>
                  <a:pt x="530" y="0"/>
                  <a:pt x="526" y="0"/>
                </a:cubicBezTo>
                <a:cubicBezTo>
                  <a:pt x="375" y="0"/>
                  <a:pt x="375" y="0"/>
                  <a:pt x="375" y="0"/>
                </a:cubicBezTo>
                <a:cubicBezTo>
                  <a:pt x="375" y="7"/>
                  <a:pt x="375" y="7"/>
                  <a:pt x="375" y="7"/>
                </a:cubicBezTo>
                <a:cubicBezTo>
                  <a:pt x="375" y="7"/>
                  <a:pt x="375" y="7"/>
                  <a:pt x="375" y="7"/>
                </a:cubicBezTo>
                <a:cubicBezTo>
                  <a:pt x="383" y="12"/>
                  <a:pt x="385" y="21"/>
                  <a:pt x="385" y="25"/>
                </a:cubicBezTo>
                <a:cubicBezTo>
                  <a:pt x="384" y="37"/>
                  <a:pt x="375" y="46"/>
                  <a:pt x="363" y="46"/>
                </a:cubicBezTo>
                <a:cubicBezTo>
                  <a:pt x="360" y="46"/>
                  <a:pt x="360" y="46"/>
                  <a:pt x="360" y="46"/>
                </a:cubicBezTo>
                <a:cubicBezTo>
                  <a:pt x="349" y="46"/>
                  <a:pt x="338" y="37"/>
                  <a:pt x="338" y="25"/>
                </a:cubicBezTo>
                <a:cubicBezTo>
                  <a:pt x="338" y="18"/>
                  <a:pt x="342" y="11"/>
                  <a:pt x="347" y="7"/>
                </a:cubicBezTo>
                <a:cubicBezTo>
                  <a:pt x="347" y="7"/>
                  <a:pt x="348" y="7"/>
                  <a:pt x="348" y="7"/>
                </a:cubicBezTo>
                <a:cubicBezTo>
                  <a:pt x="348" y="0"/>
                  <a:pt x="348" y="0"/>
                  <a:pt x="348" y="0"/>
                </a:cubicBezTo>
                <a:cubicBezTo>
                  <a:pt x="179" y="0"/>
                  <a:pt x="179" y="0"/>
                  <a:pt x="179" y="0"/>
                </a:cubicBezTo>
                <a:cubicBezTo>
                  <a:pt x="177" y="0"/>
                  <a:pt x="176" y="1"/>
                  <a:pt x="175" y="2"/>
                </a:cubicBezTo>
                <a:cubicBezTo>
                  <a:pt x="109" y="50"/>
                  <a:pt x="44" y="94"/>
                  <a:pt x="3" y="170"/>
                </a:cubicBezTo>
                <a:cubicBezTo>
                  <a:pt x="0" y="174"/>
                  <a:pt x="3" y="180"/>
                  <a:pt x="8" y="180"/>
                </a:cubicBezTo>
                <a:cubicBezTo>
                  <a:pt x="87" y="180"/>
                  <a:pt x="87" y="180"/>
                  <a:pt x="87" y="180"/>
                </a:cubicBezTo>
                <a:cubicBezTo>
                  <a:pt x="87" y="175"/>
                  <a:pt x="87" y="175"/>
                  <a:pt x="87" y="175"/>
                </a:cubicBezTo>
                <a:cubicBezTo>
                  <a:pt x="87" y="175"/>
                  <a:pt x="87" y="175"/>
                  <a:pt x="87" y="175"/>
                </a:cubicBezTo>
                <a:cubicBezTo>
                  <a:pt x="79" y="169"/>
                  <a:pt x="77" y="161"/>
                  <a:pt x="78" y="156"/>
                </a:cubicBezTo>
                <a:cubicBezTo>
                  <a:pt x="78" y="145"/>
                  <a:pt x="87" y="136"/>
                  <a:pt x="99" y="136"/>
                </a:cubicBezTo>
                <a:cubicBezTo>
                  <a:pt x="102" y="136"/>
                  <a:pt x="102" y="136"/>
                  <a:pt x="102" y="136"/>
                </a:cubicBezTo>
                <a:cubicBezTo>
                  <a:pt x="114" y="136"/>
                  <a:pt x="124" y="145"/>
                  <a:pt x="124" y="157"/>
                </a:cubicBezTo>
                <a:cubicBezTo>
                  <a:pt x="124" y="164"/>
                  <a:pt x="121" y="170"/>
                  <a:pt x="115" y="174"/>
                </a:cubicBezTo>
                <a:cubicBezTo>
                  <a:pt x="115" y="174"/>
                  <a:pt x="115" y="175"/>
                  <a:pt x="115" y="175"/>
                </a:cubicBezTo>
                <a:cubicBezTo>
                  <a:pt x="115" y="180"/>
                  <a:pt x="115" y="180"/>
                  <a:pt x="115" y="180"/>
                </a:cubicBezTo>
                <a:cubicBezTo>
                  <a:pt x="526" y="180"/>
                  <a:pt x="526" y="180"/>
                  <a:pt x="526" y="180"/>
                </a:cubicBezTo>
                <a:cubicBezTo>
                  <a:pt x="530" y="180"/>
                  <a:pt x="533" y="177"/>
                  <a:pt x="533" y="173"/>
                </a:cubicBezTo>
                <a:cubicBezTo>
                  <a:pt x="533" y="163"/>
                  <a:pt x="533" y="163"/>
                  <a:pt x="533" y="163"/>
                </a:cubicBezTo>
                <a:lnTo>
                  <a:pt x="526" y="163"/>
                </a:lnTo>
                <a:close/>
              </a:path>
            </a:pathLst>
          </a:custGeom>
          <a:solidFill>
            <a:schemeClr val="accent1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32" name="Freeform 20">
            <a:extLst>
              <a:ext uri="{FF2B5EF4-FFF2-40B4-BE49-F238E27FC236}">
                <a16:creationId xmlns:a16="http://schemas.microsoft.com/office/drawing/2014/main" id="{1146EDB5-DADE-4A23-8B4A-623570766D7E}"/>
              </a:ext>
            </a:extLst>
          </p:cNvPr>
          <p:cNvSpPr>
            <a:spLocks/>
          </p:cNvSpPr>
          <p:nvPr/>
        </p:nvSpPr>
        <p:spPr bwMode="auto">
          <a:xfrm>
            <a:off x="2752183" y="4282922"/>
            <a:ext cx="1009658" cy="1520778"/>
          </a:xfrm>
          <a:custGeom>
            <a:avLst/>
            <a:gdLst>
              <a:gd name="T0" fmla="*/ 218 w 244"/>
              <a:gd name="T1" fmla="*/ 305 h 368"/>
              <a:gd name="T2" fmla="*/ 236 w 244"/>
              <a:gd name="T3" fmla="*/ 315 h 368"/>
              <a:gd name="T4" fmla="*/ 236 w 244"/>
              <a:gd name="T5" fmla="*/ 315 h 368"/>
              <a:gd name="T6" fmla="*/ 244 w 244"/>
              <a:gd name="T7" fmla="*/ 315 h 368"/>
              <a:gd name="T8" fmla="*/ 244 w 244"/>
              <a:gd name="T9" fmla="*/ 7 h 368"/>
              <a:gd name="T10" fmla="*/ 238 w 244"/>
              <a:gd name="T11" fmla="*/ 0 h 368"/>
              <a:gd name="T12" fmla="*/ 7 w 244"/>
              <a:gd name="T13" fmla="*/ 0 h 368"/>
              <a:gd name="T14" fmla="*/ 0 w 244"/>
              <a:gd name="T15" fmla="*/ 7 h 368"/>
              <a:gd name="T16" fmla="*/ 0 w 244"/>
              <a:gd name="T17" fmla="*/ 28 h 368"/>
              <a:gd name="T18" fmla="*/ 6 w 244"/>
              <a:gd name="T19" fmla="*/ 28 h 368"/>
              <a:gd name="T20" fmla="*/ 6 w 244"/>
              <a:gd name="T21" fmla="*/ 29 h 368"/>
              <a:gd name="T22" fmla="*/ 25 w 244"/>
              <a:gd name="T23" fmla="*/ 19 h 368"/>
              <a:gd name="T24" fmla="*/ 45 w 244"/>
              <a:gd name="T25" fmla="*/ 40 h 368"/>
              <a:gd name="T26" fmla="*/ 45 w 244"/>
              <a:gd name="T27" fmla="*/ 43 h 368"/>
              <a:gd name="T28" fmla="*/ 24 w 244"/>
              <a:gd name="T29" fmla="*/ 65 h 368"/>
              <a:gd name="T30" fmla="*/ 7 w 244"/>
              <a:gd name="T31" fmla="*/ 56 h 368"/>
              <a:gd name="T32" fmla="*/ 6 w 244"/>
              <a:gd name="T33" fmla="*/ 56 h 368"/>
              <a:gd name="T34" fmla="*/ 0 w 244"/>
              <a:gd name="T35" fmla="*/ 56 h 368"/>
              <a:gd name="T36" fmla="*/ 0 w 244"/>
              <a:gd name="T37" fmla="*/ 361 h 368"/>
              <a:gd name="T38" fmla="*/ 7 w 244"/>
              <a:gd name="T39" fmla="*/ 368 h 368"/>
              <a:gd name="T40" fmla="*/ 238 w 244"/>
              <a:gd name="T41" fmla="*/ 368 h 368"/>
              <a:gd name="T42" fmla="*/ 244 w 244"/>
              <a:gd name="T43" fmla="*/ 361 h 368"/>
              <a:gd name="T44" fmla="*/ 244 w 244"/>
              <a:gd name="T45" fmla="*/ 342 h 368"/>
              <a:gd name="T46" fmla="*/ 236 w 244"/>
              <a:gd name="T47" fmla="*/ 342 h 368"/>
              <a:gd name="T48" fmla="*/ 236 w 244"/>
              <a:gd name="T49" fmla="*/ 342 h 368"/>
              <a:gd name="T50" fmla="*/ 218 w 244"/>
              <a:gd name="T51" fmla="*/ 352 h 368"/>
              <a:gd name="T52" fmla="*/ 197 w 244"/>
              <a:gd name="T53" fmla="*/ 331 h 368"/>
              <a:gd name="T54" fmla="*/ 197 w 244"/>
              <a:gd name="T55" fmla="*/ 327 h 368"/>
              <a:gd name="T56" fmla="*/ 218 w 244"/>
              <a:gd name="T57" fmla="*/ 305 h 36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244" h="368">
                <a:moveTo>
                  <a:pt x="218" y="305"/>
                </a:moveTo>
                <a:cubicBezTo>
                  <a:pt x="225" y="305"/>
                  <a:pt x="232" y="309"/>
                  <a:pt x="236" y="315"/>
                </a:cubicBezTo>
                <a:cubicBezTo>
                  <a:pt x="236" y="315"/>
                  <a:pt x="236" y="315"/>
                  <a:pt x="236" y="315"/>
                </a:cubicBezTo>
                <a:cubicBezTo>
                  <a:pt x="244" y="315"/>
                  <a:pt x="244" y="315"/>
                  <a:pt x="244" y="315"/>
                </a:cubicBezTo>
                <a:cubicBezTo>
                  <a:pt x="244" y="7"/>
                  <a:pt x="244" y="7"/>
                  <a:pt x="244" y="7"/>
                </a:cubicBezTo>
                <a:cubicBezTo>
                  <a:pt x="244" y="3"/>
                  <a:pt x="241" y="0"/>
                  <a:pt x="238" y="0"/>
                </a:cubicBezTo>
                <a:cubicBezTo>
                  <a:pt x="7" y="0"/>
                  <a:pt x="7" y="0"/>
                  <a:pt x="7" y="0"/>
                </a:cubicBezTo>
                <a:cubicBezTo>
                  <a:pt x="3" y="0"/>
                  <a:pt x="0" y="3"/>
                  <a:pt x="0" y="7"/>
                </a:cubicBezTo>
                <a:cubicBezTo>
                  <a:pt x="0" y="28"/>
                  <a:pt x="0" y="28"/>
                  <a:pt x="0" y="28"/>
                </a:cubicBezTo>
                <a:cubicBezTo>
                  <a:pt x="6" y="28"/>
                  <a:pt x="6" y="28"/>
                  <a:pt x="6" y="28"/>
                </a:cubicBezTo>
                <a:cubicBezTo>
                  <a:pt x="6" y="28"/>
                  <a:pt x="6" y="29"/>
                  <a:pt x="6" y="29"/>
                </a:cubicBezTo>
                <a:cubicBezTo>
                  <a:pt x="11" y="20"/>
                  <a:pt x="20" y="18"/>
                  <a:pt x="25" y="19"/>
                </a:cubicBezTo>
                <a:cubicBezTo>
                  <a:pt x="36" y="19"/>
                  <a:pt x="45" y="29"/>
                  <a:pt x="45" y="40"/>
                </a:cubicBezTo>
                <a:cubicBezTo>
                  <a:pt x="45" y="43"/>
                  <a:pt x="45" y="43"/>
                  <a:pt x="45" y="43"/>
                </a:cubicBezTo>
                <a:cubicBezTo>
                  <a:pt x="45" y="55"/>
                  <a:pt x="36" y="65"/>
                  <a:pt x="24" y="65"/>
                </a:cubicBezTo>
                <a:cubicBezTo>
                  <a:pt x="17" y="65"/>
                  <a:pt x="11" y="62"/>
                  <a:pt x="7" y="56"/>
                </a:cubicBezTo>
                <a:cubicBezTo>
                  <a:pt x="6" y="56"/>
                  <a:pt x="6" y="56"/>
                  <a:pt x="6" y="56"/>
                </a:cubicBezTo>
                <a:cubicBezTo>
                  <a:pt x="0" y="56"/>
                  <a:pt x="0" y="56"/>
                  <a:pt x="0" y="56"/>
                </a:cubicBezTo>
                <a:cubicBezTo>
                  <a:pt x="0" y="361"/>
                  <a:pt x="0" y="361"/>
                  <a:pt x="0" y="361"/>
                </a:cubicBezTo>
                <a:cubicBezTo>
                  <a:pt x="0" y="365"/>
                  <a:pt x="3" y="368"/>
                  <a:pt x="7" y="368"/>
                </a:cubicBezTo>
                <a:cubicBezTo>
                  <a:pt x="238" y="368"/>
                  <a:pt x="238" y="368"/>
                  <a:pt x="238" y="368"/>
                </a:cubicBezTo>
                <a:cubicBezTo>
                  <a:pt x="241" y="368"/>
                  <a:pt x="244" y="365"/>
                  <a:pt x="244" y="361"/>
                </a:cubicBezTo>
                <a:cubicBezTo>
                  <a:pt x="244" y="342"/>
                  <a:pt x="244" y="342"/>
                  <a:pt x="244" y="342"/>
                </a:cubicBezTo>
                <a:cubicBezTo>
                  <a:pt x="236" y="342"/>
                  <a:pt x="236" y="342"/>
                  <a:pt x="236" y="342"/>
                </a:cubicBezTo>
                <a:cubicBezTo>
                  <a:pt x="236" y="342"/>
                  <a:pt x="236" y="342"/>
                  <a:pt x="236" y="342"/>
                </a:cubicBezTo>
                <a:cubicBezTo>
                  <a:pt x="231" y="351"/>
                  <a:pt x="223" y="352"/>
                  <a:pt x="218" y="352"/>
                </a:cubicBezTo>
                <a:cubicBezTo>
                  <a:pt x="206" y="352"/>
                  <a:pt x="197" y="342"/>
                  <a:pt x="197" y="331"/>
                </a:cubicBezTo>
                <a:cubicBezTo>
                  <a:pt x="197" y="327"/>
                  <a:pt x="197" y="327"/>
                  <a:pt x="197" y="327"/>
                </a:cubicBezTo>
                <a:cubicBezTo>
                  <a:pt x="197" y="316"/>
                  <a:pt x="207" y="305"/>
                  <a:pt x="218" y="305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33" name="Freeform 21">
            <a:extLst>
              <a:ext uri="{FF2B5EF4-FFF2-40B4-BE49-F238E27FC236}">
                <a16:creationId xmlns:a16="http://schemas.microsoft.com/office/drawing/2014/main" id="{E6F8454E-C43A-46A0-9889-5FDF62D3F60F}"/>
              </a:ext>
            </a:extLst>
          </p:cNvPr>
          <p:cNvSpPr>
            <a:spLocks/>
          </p:cNvSpPr>
          <p:nvPr/>
        </p:nvSpPr>
        <p:spPr bwMode="auto">
          <a:xfrm>
            <a:off x="1599411" y="4102065"/>
            <a:ext cx="1306894" cy="924733"/>
          </a:xfrm>
          <a:custGeom>
            <a:avLst/>
            <a:gdLst>
              <a:gd name="T0" fmla="*/ 303 w 316"/>
              <a:gd name="T1" fmla="*/ 71 h 224"/>
              <a:gd name="T2" fmla="*/ 292 w 316"/>
              <a:gd name="T3" fmla="*/ 77 h 224"/>
              <a:gd name="T4" fmla="*/ 285 w 316"/>
              <a:gd name="T5" fmla="*/ 80 h 224"/>
              <a:gd name="T6" fmla="*/ 271 w 316"/>
              <a:gd name="T7" fmla="*/ 80 h 224"/>
              <a:gd name="T8" fmla="*/ 271 w 316"/>
              <a:gd name="T9" fmla="*/ 51 h 224"/>
              <a:gd name="T10" fmla="*/ 264 w 316"/>
              <a:gd name="T11" fmla="*/ 44 h 224"/>
              <a:gd name="T12" fmla="*/ 149 w 316"/>
              <a:gd name="T13" fmla="*/ 44 h 224"/>
              <a:gd name="T14" fmla="*/ 149 w 316"/>
              <a:gd name="T15" fmla="*/ 31 h 224"/>
              <a:gd name="T16" fmla="*/ 153 w 316"/>
              <a:gd name="T17" fmla="*/ 24 h 224"/>
              <a:gd name="T18" fmla="*/ 159 w 316"/>
              <a:gd name="T19" fmla="*/ 12 h 224"/>
              <a:gd name="T20" fmla="*/ 145 w 316"/>
              <a:gd name="T21" fmla="*/ 0 h 224"/>
              <a:gd name="T22" fmla="*/ 142 w 316"/>
              <a:gd name="T23" fmla="*/ 0 h 224"/>
              <a:gd name="T24" fmla="*/ 129 w 316"/>
              <a:gd name="T25" fmla="*/ 13 h 224"/>
              <a:gd name="T26" fmla="*/ 135 w 316"/>
              <a:gd name="T27" fmla="*/ 24 h 224"/>
              <a:gd name="T28" fmla="*/ 138 w 316"/>
              <a:gd name="T29" fmla="*/ 31 h 224"/>
              <a:gd name="T30" fmla="*/ 138 w 316"/>
              <a:gd name="T31" fmla="*/ 44 h 224"/>
              <a:gd name="T32" fmla="*/ 41 w 316"/>
              <a:gd name="T33" fmla="*/ 44 h 224"/>
              <a:gd name="T34" fmla="*/ 35 w 316"/>
              <a:gd name="T35" fmla="*/ 48 h 224"/>
              <a:gd name="T36" fmla="*/ 0 w 316"/>
              <a:gd name="T37" fmla="*/ 217 h 224"/>
              <a:gd name="T38" fmla="*/ 7 w 316"/>
              <a:gd name="T39" fmla="*/ 224 h 224"/>
              <a:gd name="T40" fmla="*/ 130 w 316"/>
              <a:gd name="T41" fmla="*/ 224 h 224"/>
              <a:gd name="T42" fmla="*/ 130 w 316"/>
              <a:gd name="T43" fmla="*/ 219 h 224"/>
              <a:gd name="T44" fmla="*/ 130 w 316"/>
              <a:gd name="T45" fmla="*/ 219 h 224"/>
              <a:gd name="T46" fmla="*/ 121 w 316"/>
              <a:gd name="T47" fmla="*/ 200 h 224"/>
              <a:gd name="T48" fmla="*/ 142 w 316"/>
              <a:gd name="T49" fmla="*/ 180 h 224"/>
              <a:gd name="T50" fmla="*/ 145 w 316"/>
              <a:gd name="T51" fmla="*/ 180 h 224"/>
              <a:gd name="T52" fmla="*/ 167 w 316"/>
              <a:gd name="T53" fmla="*/ 201 h 224"/>
              <a:gd name="T54" fmla="*/ 158 w 316"/>
              <a:gd name="T55" fmla="*/ 218 h 224"/>
              <a:gd name="T56" fmla="*/ 158 w 316"/>
              <a:gd name="T57" fmla="*/ 219 h 224"/>
              <a:gd name="T58" fmla="*/ 158 w 316"/>
              <a:gd name="T59" fmla="*/ 224 h 224"/>
              <a:gd name="T60" fmla="*/ 264 w 316"/>
              <a:gd name="T61" fmla="*/ 224 h 224"/>
              <a:gd name="T62" fmla="*/ 271 w 316"/>
              <a:gd name="T63" fmla="*/ 217 h 224"/>
              <a:gd name="T64" fmla="*/ 271 w 316"/>
              <a:gd name="T65" fmla="*/ 92 h 224"/>
              <a:gd name="T66" fmla="*/ 285 w 316"/>
              <a:gd name="T67" fmla="*/ 92 h 224"/>
              <a:gd name="T68" fmla="*/ 292 w 316"/>
              <a:gd name="T69" fmla="*/ 95 h 224"/>
              <a:gd name="T70" fmla="*/ 304 w 316"/>
              <a:gd name="T71" fmla="*/ 101 h 224"/>
              <a:gd name="T72" fmla="*/ 316 w 316"/>
              <a:gd name="T73" fmla="*/ 88 h 224"/>
              <a:gd name="T74" fmla="*/ 316 w 316"/>
              <a:gd name="T75" fmla="*/ 84 h 224"/>
              <a:gd name="T76" fmla="*/ 303 w 316"/>
              <a:gd name="T77" fmla="*/ 71 h 22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</a:cxnLst>
            <a:rect l="0" t="0" r="r" b="b"/>
            <a:pathLst>
              <a:path w="316" h="224">
                <a:moveTo>
                  <a:pt x="303" y="71"/>
                </a:moveTo>
                <a:cubicBezTo>
                  <a:pt x="303" y="71"/>
                  <a:pt x="296" y="70"/>
                  <a:pt x="292" y="77"/>
                </a:cubicBezTo>
                <a:cubicBezTo>
                  <a:pt x="292" y="77"/>
                  <a:pt x="290" y="80"/>
                  <a:pt x="285" y="80"/>
                </a:cubicBezTo>
                <a:cubicBezTo>
                  <a:pt x="283" y="80"/>
                  <a:pt x="286" y="80"/>
                  <a:pt x="271" y="80"/>
                </a:cubicBezTo>
                <a:cubicBezTo>
                  <a:pt x="271" y="51"/>
                  <a:pt x="271" y="51"/>
                  <a:pt x="271" y="51"/>
                </a:cubicBezTo>
                <a:cubicBezTo>
                  <a:pt x="271" y="47"/>
                  <a:pt x="268" y="44"/>
                  <a:pt x="264" y="44"/>
                </a:cubicBezTo>
                <a:cubicBezTo>
                  <a:pt x="149" y="44"/>
                  <a:pt x="149" y="44"/>
                  <a:pt x="149" y="44"/>
                </a:cubicBezTo>
                <a:cubicBezTo>
                  <a:pt x="149" y="30"/>
                  <a:pt x="149" y="33"/>
                  <a:pt x="149" y="31"/>
                </a:cubicBezTo>
                <a:cubicBezTo>
                  <a:pt x="149" y="25"/>
                  <a:pt x="153" y="24"/>
                  <a:pt x="153" y="24"/>
                </a:cubicBezTo>
                <a:cubicBezTo>
                  <a:pt x="157" y="21"/>
                  <a:pt x="159" y="17"/>
                  <a:pt x="159" y="12"/>
                </a:cubicBezTo>
                <a:cubicBezTo>
                  <a:pt x="158" y="5"/>
                  <a:pt x="152" y="0"/>
                  <a:pt x="145" y="0"/>
                </a:cubicBezTo>
                <a:cubicBezTo>
                  <a:pt x="142" y="0"/>
                  <a:pt x="142" y="0"/>
                  <a:pt x="142" y="0"/>
                </a:cubicBezTo>
                <a:cubicBezTo>
                  <a:pt x="135" y="0"/>
                  <a:pt x="129" y="6"/>
                  <a:pt x="129" y="13"/>
                </a:cubicBezTo>
                <a:cubicBezTo>
                  <a:pt x="129" y="13"/>
                  <a:pt x="128" y="20"/>
                  <a:pt x="135" y="24"/>
                </a:cubicBezTo>
                <a:cubicBezTo>
                  <a:pt x="135" y="24"/>
                  <a:pt x="138" y="26"/>
                  <a:pt x="138" y="31"/>
                </a:cubicBezTo>
                <a:cubicBezTo>
                  <a:pt x="138" y="33"/>
                  <a:pt x="138" y="30"/>
                  <a:pt x="138" y="44"/>
                </a:cubicBezTo>
                <a:cubicBezTo>
                  <a:pt x="41" y="44"/>
                  <a:pt x="41" y="44"/>
                  <a:pt x="41" y="44"/>
                </a:cubicBezTo>
                <a:cubicBezTo>
                  <a:pt x="38" y="44"/>
                  <a:pt x="36" y="46"/>
                  <a:pt x="35" y="48"/>
                </a:cubicBezTo>
                <a:cubicBezTo>
                  <a:pt x="15" y="92"/>
                  <a:pt x="2" y="146"/>
                  <a:pt x="0" y="217"/>
                </a:cubicBezTo>
                <a:cubicBezTo>
                  <a:pt x="0" y="221"/>
                  <a:pt x="3" y="224"/>
                  <a:pt x="7" y="224"/>
                </a:cubicBezTo>
                <a:cubicBezTo>
                  <a:pt x="130" y="224"/>
                  <a:pt x="130" y="224"/>
                  <a:pt x="130" y="224"/>
                </a:cubicBezTo>
                <a:cubicBezTo>
                  <a:pt x="130" y="219"/>
                  <a:pt x="130" y="219"/>
                  <a:pt x="130" y="219"/>
                </a:cubicBezTo>
                <a:cubicBezTo>
                  <a:pt x="130" y="219"/>
                  <a:pt x="130" y="219"/>
                  <a:pt x="130" y="219"/>
                </a:cubicBezTo>
                <a:cubicBezTo>
                  <a:pt x="122" y="214"/>
                  <a:pt x="120" y="205"/>
                  <a:pt x="121" y="200"/>
                </a:cubicBezTo>
                <a:cubicBezTo>
                  <a:pt x="121" y="189"/>
                  <a:pt x="130" y="180"/>
                  <a:pt x="142" y="180"/>
                </a:cubicBezTo>
                <a:cubicBezTo>
                  <a:pt x="145" y="180"/>
                  <a:pt x="145" y="180"/>
                  <a:pt x="145" y="180"/>
                </a:cubicBezTo>
                <a:cubicBezTo>
                  <a:pt x="157" y="180"/>
                  <a:pt x="167" y="189"/>
                  <a:pt x="167" y="201"/>
                </a:cubicBezTo>
                <a:cubicBezTo>
                  <a:pt x="167" y="208"/>
                  <a:pt x="164" y="215"/>
                  <a:pt x="158" y="218"/>
                </a:cubicBezTo>
                <a:cubicBezTo>
                  <a:pt x="158" y="219"/>
                  <a:pt x="158" y="219"/>
                  <a:pt x="158" y="219"/>
                </a:cubicBezTo>
                <a:cubicBezTo>
                  <a:pt x="158" y="224"/>
                  <a:pt x="158" y="224"/>
                  <a:pt x="158" y="224"/>
                </a:cubicBezTo>
                <a:cubicBezTo>
                  <a:pt x="264" y="224"/>
                  <a:pt x="264" y="224"/>
                  <a:pt x="264" y="224"/>
                </a:cubicBezTo>
                <a:cubicBezTo>
                  <a:pt x="268" y="224"/>
                  <a:pt x="271" y="221"/>
                  <a:pt x="271" y="217"/>
                </a:cubicBezTo>
                <a:cubicBezTo>
                  <a:pt x="271" y="92"/>
                  <a:pt x="271" y="92"/>
                  <a:pt x="271" y="92"/>
                </a:cubicBezTo>
                <a:cubicBezTo>
                  <a:pt x="286" y="92"/>
                  <a:pt x="283" y="92"/>
                  <a:pt x="285" y="92"/>
                </a:cubicBezTo>
                <a:cubicBezTo>
                  <a:pt x="291" y="92"/>
                  <a:pt x="292" y="95"/>
                  <a:pt x="292" y="95"/>
                </a:cubicBezTo>
                <a:cubicBezTo>
                  <a:pt x="295" y="99"/>
                  <a:pt x="299" y="102"/>
                  <a:pt x="304" y="101"/>
                </a:cubicBezTo>
                <a:cubicBezTo>
                  <a:pt x="311" y="101"/>
                  <a:pt x="316" y="94"/>
                  <a:pt x="316" y="88"/>
                </a:cubicBezTo>
                <a:cubicBezTo>
                  <a:pt x="316" y="84"/>
                  <a:pt x="316" y="84"/>
                  <a:pt x="316" y="84"/>
                </a:cubicBezTo>
                <a:cubicBezTo>
                  <a:pt x="316" y="77"/>
                  <a:pt x="310" y="71"/>
                  <a:pt x="303" y="71"/>
                </a:cubicBezTo>
                <a:close/>
              </a:path>
            </a:pathLst>
          </a:custGeom>
          <a:solidFill>
            <a:schemeClr val="accent5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>
              <a:solidFill>
                <a:schemeClr val="bg2"/>
              </a:solidFill>
            </a:endParaRPr>
          </a:p>
        </p:txBody>
      </p:sp>
      <p:sp>
        <p:nvSpPr>
          <p:cNvPr id="53" name="Freeform 5">
            <a:extLst>
              <a:ext uri="{FF2B5EF4-FFF2-40B4-BE49-F238E27FC236}">
                <a16:creationId xmlns:a16="http://schemas.microsoft.com/office/drawing/2014/main" id="{CDD3E683-7F05-4C75-899F-3ED4F14774CB}"/>
              </a:ext>
            </a:extLst>
          </p:cNvPr>
          <p:cNvSpPr>
            <a:spLocks noEditPoints="1"/>
          </p:cNvSpPr>
          <p:nvPr/>
        </p:nvSpPr>
        <p:spPr bwMode="auto">
          <a:xfrm>
            <a:off x="2812253" y="3725627"/>
            <a:ext cx="188103" cy="292194"/>
          </a:xfrm>
          <a:custGeom>
            <a:avLst/>
            <a:gdLst>
              <a:gd name="T0" fmla="*/ 906 w 1014"/>
              <a:gd name="T1" fmla="*/ 813 h 1574"/>
              <a:gd name="T2" fmla="*/ 694 w 1014"/>
              <a:gd name="T3" fmla="*/ 723 h 1574"/>
              <a:gd name="T4" fmla="*/ 621 w 1014"/>
              <a:gd name="T5" fmla="*/ 707 h 1574"/>
              <a:gd name="T6" fmla="*/ 621 w 1014"/>
              <a:gd name="T7" fmla="*/ 397 h 1574"/>
              <a:gd name="T8" fmla="*/ 627 w 1014"/>
              <a:gd name="T9" fmla="*/ 400 h 1574"/>
              <a:gd name="T10" fmla="*/ 630 w 1014"/>
              <a:gd name="T11" fmla="*/ 403 h 1574"/>
              <a:gd name="T12" fmla="*/ 730 w 1014"/>
              <a:gd name="T13" fmla="*/ 557 h 1574"/>
              <a:gd name="T14" fmla="*/ 976 w 1014"/>
              <a:gd name="T15" fmla="*/ 557 h 1574"/>
              <a:gd name="T16" fmla="*/ 832 w 1014"/>
              <a:gd name="T17" fmla="*/ 262 h 1574"/>
              <a:gd name="T18" fmla="*/ 621 w 1014"/>
              <a:gd name="T19" fmla="*/ 173 h 1574"/>
              <a:gd name="T20" fmla="*/ 621 w 1014"/>
              <a:gd name="T21" fmla="*/ 0 h 1574"/>
              <a:gd name="T22" fmla="*/ 394 w 1014"/>
              <a:gd name="T23" fmla="*/ 0 h 1574"/>
              <a:gd name="T24" fmla="*/ 394 w 1014"/>
              <a:gd name="T25" fmla="*/ 166 h 1574"/>
              <a:gd name="T26" fmla="*/ 141 w 1014"/>
              <a:gd name="T27" fmla="*/ 269 h 1574"/>
              <a:gd name="T28" fmla="*/ 19 w 1014"/>
              <a:gd name="T29" fmla="*/ 544 h 1574"/>
              <a:gd name="T30" fmla="*/ 144 w 1014"/>
              <a:gd name="T31" fmla="*/ 810 h 1574"/>
              <a:gd name="T32" fmla="*/ 394 w 1014"/>
              <a:gd name="T33" fmla="*/ 899 h 1574"/>
              <a:gd name="T34" fmla="*/ 394 w 1014"/>
              <a:gd name="T35" fmla="*/ 1232 h 1574"/>
              <a:gd name="T36" fmla="*/ 291 w 1014"/>
              <a:gd name="T37" fmla="*/ 1171 h 1574"/>
              <a:gd name="T38" fmla="*/ 243 w 1014"/>
              <a:gd name="T39" fmla="*/ 1050 h 1574"/>
              <a:gd name="T40" fmla="*/ 0 w 1014"/>
              <a:gd name="T41" fmla="*/ 1050 h 1574"/>
              <a:gd name="T42" fmla="*/ 138 w 1014"/>
              <a:gd name="T43" fmla="*/ 1347 h 1574"/>
              <a:gd name="T44" fmla="*/ 394 w 1014"/>
              <a:gd name="T45" fmla="*/ 1446 h 1574"/>
              <a:gd name="T46" fmla="*/ 394 w 1014"/>
              <a:gd name="T47" fmla="*/ 1574 h 1574"/>
              <a:gd name="T48" fmla="*/ 621 w 1014"/>
              <a:gd name="T49" fmla="*/ 1574 h 1574"/>
              <a:gd name="T50" fmla="*/ 621 w 1014"/>
              <a:gd name="T51" fmla="*/ 1450 h 1574"/>
              <a:gd name="T52" fmla="*/ 886 w 1014"/>
              <a:gd name="T53" fmla="*/ 1344 h 1574"/>
              <a:gd name="T54" fmla="*/ 1014 w 1014"/>
              <a:gd name="T55" fmla="*/ 1062 h 1574"/>
              <a:gd name="T56" fmla="*/ 906 w 1014"/>
              <a:gd name="T57" fmla="*/ 813 h 1574"/>
              <a:gd name="T58" fmla="*/ 394 w 1014"/>
              <a:gd name="T59" fmla="*/ 653 h 1574"/>
              <a:gd name="T60" fmla="*/ 317 w 1014"/>
              <a:gd name="T61" fmla="*/ 624 h 1574"/>
              <a:gd name="T62" fmla="*/ 256 w 1014"/>
              <a:gd name="T63" fmla="*/ 525 h 1574"/>
              <a:gd name="T64" fmla="*/ 317 w 1014"/>
              <a:gd name="T65" fmla="*/ 413 h 1574"/>
              <a:gd name="T66" fmla="*/ 394 w 1014"/>
              <a:gd name="T67" fmla="*/ 381 h 1574"/>
              <a:gd name="T68" fmla="*/ 394 w 1014"/>
              <a:gd name="T69" fmla="*/ 653 h 1574"/>
              <a:gd name="T70" fmla="*/ 659 w 1014"/>
              <a:gd name="T71" fmla="*/ 1226 h 1574"/>
              <a:gd name="T72" fmla="*/ 621 w 1014"/>
              <a:gd name="T73" fmla="*/ 1235 h 1574"/>
              <a:gd name="T74" fmla="*/ 621 w 1014"/>
              <a:gd name="T75" fmla="*/ 950 h 1574"/>
              <a:gd name="T76" fmla="*/ 714 w 1014"/>
              <a:gd name="T77" fmla="*/ 989 h 1574"/>
              <a:gd name="T78" fmla="*/ 768 w 1014"/>
              <a:gd name="T79" fmla="*/ 1085 h 1574"/>
              <a:gd name="T80" fmla="*/ 659 w 1014"/>
              <a:gd name="T81" fmla="*/ 1226 h 1574"/>
              <a:gd name="T82" fmla="*/ 659 w 1014"/>
              <a:gd name="T83" fmla="*/ 1226 h 1574"/>
              <a:gd name="T84" fmla="*/ 659 w 1014"/>
              <a:gd name="T85" fmla="*/ 1226 h 1574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</a:cxnLst>
            <a:rect l="0" t="0" r="r" b="b"/>
            <a:pathLst>
              <a:path w="1014" h="1574">
                <a:moveTo>
                  <a:pt x="906" y="813"/>
                </a:moveTo>
                <a:cubicBezTo>
                  <a:pt x="859" y="777"/>
                  <a:pt x="788" y="747"/>
                  <a:pt x="694" y="723"/>
                </a:cubicBezTo>
                <a:cubicBezTo>
                  <a:pt x="621" y="707"/>
                  <a:pt x="621" y="707"/>
                  <a:pt x="621" y="707"/>
                </a:cubicBezTo>
                <a:cubicBezTo>
                  <a:pt x="621" y="397"/>
                  <a:pt x="621" y="397"/>
                  <a:pt x="621" y="397"/>
                </a:cubicBezTo>
                <a:cubicBezTo>
                  <a:pt x="623" y="399"/>
                  <a:pt x="625" y="400"/>
                  <a:pt x="627" y="400"/>
                </a:cubicBezTo>
                <a:cubicBezTo>
                  <a:pt x="629" y="400"/>
                  <a:pt x="630" y="401"/>
                  <a:pt x="630" y="403"/>
                </a:cubicBezTo>
                <a:cubicBezTo>
                  <a:pt x="692" y="433"/>
                  <a:pt x="725" y="484"/>
                  <a:pt x="730" y="557"/>
                </a:cubicBezTo>
                <a:cubicBezTo>
                  <a:pt x="976" y="557"/>
                  <a:pt x="976" y="557"/>
                  <a:pt x="976" y="557"/>
                </a:cubicBezTo>
                <a:cubicBezTo>
                  <a:pt x="972" y="429"/>
                  <a:pt x="924" y="331"/>
                  <a:pt x="832" y="262"/>
                </a:cubicBezTo>
                <a:cubicBezTo>
                  <a:pt x="772" y="218"/>
                  <a:pt x="702" y="188"/>
                  <a:pt x="621" y="173"/>
                </a:cubicBezTo>
                <a:cubicBezTo>
                  <a:pt x="621" y="0"/>
                  <a:pt x="621" y="0"/>
                  <a:pt x="621" y="0"/>
                </a:cubicBezTo>
                <a:cubicBezTo>
                  <a:pt x="394" y="0"/>
                  <a:pt x="394" y="0"/>
                  <a:pt x="394" y="0"/>
                </a:cubicBezTo>
                <a:cubicBezTo>
                  <a:pt x="394" y="166"/>
                  <a:pt x="394" y="166"/>
                  <a:pt x="394" y="166"/>
                </a:cubicBezTo>
                <a:cubicBezTo>
                  <a:pt x="287" y="179"/>
                  <a:pt x="203" y="213"/>
                  <a:pt x="141" y="269"/>
                </a:cubicBezTo>
                <a:cubicBezTo>
                  <a:pt x="60" y="341"/>
                  <a:pt x="19" y="433"/>
                  <a:pt x="19" y="544"/>
                </a:cubicBezTo>
                <a:cubicBezTo>
                  <a:pt x="19" y="663"/>
                  <a:pt x="61" y="752"/>
                  <a:pt x="144" y="810"/>
                </a:cubicBezTo>
                <a:cubicBezTo>
                  <a:pt x="189" y="842"/>
                  <a:pt x="272" y="871"/>
                  <a:pt x="394" y="899"/>
                </a:cubicBezTo>
                <a:cubicBezTo>
                  <a:pt x="394" y="1232"/>
                  <a:pt x="394" y="1232"/>
                  <a:pt x="394" y="1232"/>
                </a:cubicBezTo>
                <a:cubicBezTo>
                  <a:pt x="349" y="1219"/>
                  <a:pt x="315" y="1199"/>
                  <a:pt x="291" y="1171"/>
                </a:cubicBezTo>
                <a:cubicBezTo>
                  <a:pt x="266" y="1141"/>
                  <a:pt x="250" y="1101"/>
                  <a:pt x="243" y="1050"/>
                </a:cubicBezTo>
                <a:cubicBezTo>
                  <a:pt x="0" y="1050"/>
                  <a:pt x="0" y="1050"/>
                  <a:pt x="0" y="1050"/>
                </a:cubicBezTo>
                <a:cubicBezTo>
                  <a:pt x="0" y="1175"/>
                  <a:pt x="46" y="1275"/>
                  <a:pt x="138" y="1347"/>
                </a:cubicBezTo>
                <a:cubicBezTo>
                  <a:pt x="204" y="1398"/>
                  <a:pt x="289" y="1431"/>
                  <a:pt x="394" y="1446"/>
                </a:cubicBezTo>
                <a:cubicBezTo>
                  <a:pt x="394" y="1574"/>
                  <a:pt x="394" y="1574"/>
                  <a:pt x="394" y="1574"/>
                </a:cubicBezTo>
                <a:cubicBezTo>
                  <a:pt x="621" y="1574"/>
                  <a:pt x="621" y="1574"/>
                  <a:pt x="621" y="1574"/>
                </a:cubicBezTo>
                <a:cubicBezTo>
                  <a:pt x="621" y="1450"/>
                  <a:pt x="621" y="1450"/>
                  <a:pt x="621" y="1450"/>
                </a:cubicBezTo>
                <a:cubicBezTo>
                  <a:pt x="732" y="1435"/>
                  <a:pt x="820" y="1399"/>
                  <a:pt x="886" y="1344"/>
                </a:cubicBezTo>
                <a:cubicBezTo>
                  <a:pt x="972" y="1269"/>
                  <a:pt x="1014" y="1175"/>
                  <a:pt x="1014" y="1062"/>
                </a:cubicBezTo>
                <a:cubicBezTo>
                  <a:pt x="1014" y="954"/>
                  <a:pt x="978" y="870"/>
                  <a:pt x="906" y="813"/>
                </a:cubicBezTo>
                <a:close/>
                <a:moveTo>
                  <a:pt x="394" y="653"/>
                </a:moveTo>
                <a:cubicBezTo>
                  <a:pt x="357" y="642"/>
                  <a:pt x="332" y="633"/>
                  <a:pt x="317" y="624"/>
                </a:cubicBezTo>
                <a:cubicBezTo>
                  <a:pt x="276" y="603"/>
                  <a:pt x="256" y="570"/>
                  <a:pt x="256" y="525"/>
                </a:cubicBezTo>
                <a:cubicBezTo>
                  <a:pt x="256" y="476"/>
                  <a:pt x="276" y="438"/>
                  <a:pt x="317" y="413"/>
                </a:cubicBezTo>
                <a:cubicBezTo>
                  <a:pt x="338" y="400"/>
                  <a:pt x="364" y="389"/>
                  <a:pt x="394" y="381"/>
                </a:cubicBezTo>
                <a:lnTo>
                  <a:pt x="394" y="653"/>
                </a:lnTo>
                <a:close/>
                <a:moveTo>
                  <a:pt x="659" y="1226"/>
                </a:moveTo>
                <a:cubicBezTo>
                  <a:pt x="649" y="1230"/>
                  <a:pt x="636" y="1233"/>
                  <a:pt x="621" y="1235"/>
                </a:cubicBezTo>
                <a:cubicBezTo>
                  <a:pt x="621" y="950"/>
                  <a:pt x="621" y="950"/>
                  <a:pt x="621" y="950"/>
                </a:cubicBezTo>
                <a:cubicBezTo>
                  <a:pt x="661" y="963"/>
                  <a:pt x="692" y="976"/>
                  <a:pt x="714" y="989"/>
                </a:cubicBezTo>
                <a:cubicBezTo>
                  <a:pt x="750" y="1012"/>
                  <a:pt x="768" y="1044"/>
                  <a:pt x="768" y="1085"/>
                </a:cubicBezTo>
                <a:cubicBezTo>
                  <a:pt x="768" y="1153"/>
                  <a:pt x="732" y="1200"/>
                  <a:pt x="659" y="1226"/>
                </a:cubicBezTo>
                <a:close/>
                <a:moveTo>
                  <a:pt x="659" y="1226"/>
                </a:moveTo>
                <a:cubicBezTo>
                  <a:pt x="659" y="1226"/>
                  <a:pt x="659" y="1226"/>
                  <a:pt x="659" y="1226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54" name="Group 53">
            <a:extLst>
              <a:ext uri="{FF2B5EF4-FFF2-40B4-BE49-F238E27FC236}">
                <a16:creationId xmlns:a16="http://schemas.microsoft.com/office/drawing/2014/main" id="{BC2A258A-F0A6-456B-9340-F72F069DAE8D}"/>
              </a:ext>
            </a:extLst>
          </p:cNvPr>
          <p:cNvGrpSpPr/>
          <p:nvPr/>
        </p:nvGrpSpPr>
        <p:grpSpPr>
          <a:xfrm>
            <a:off x="1970691" y="5173589"/>
            <a:ext cx="389768" cy="289848"/>
            <a:chOff x="-328613" y="5624513"/>
            <a:chExt cx="749301" cy="557212"/>
          </a:xfrm>
          <a:solidFill>
            <a:schemeClr val="bg2"/>
          </a:solidFill>
        </p:grpSpPr>
        <p:sp>
          <p:nvSpPr>
            <p:cNvPr id="55" name="Freeform 9">
              <a:extLst>
                <a:ext uri="{FF2B5EF4-FFF2-40B4-BE49-F238E27FC236}">
                  <a16:creationId xmlns:a16="http://schemas.microsoft.com/office/drawing/2014/main" id="{C3E9E411-544D-42DB-8C4A-BE9B7187D4E6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17463" y="5668963"/>
              <a:ext cx="263525" cy="349250"/>
            </a:xfrm>
            <a:custGeom>
              <a:avLst/>
              <a:gdLst>
                <a:gd name="T0" fmla="*/ 58 w 100"/>
                <a:gd name="T1" fmla="*/ 133 h 133"/>
                <a:gd name="T2" fmla="*/ 58 w 100"/>
                <a:gd name="T3" fmla="*/ 133 h 133"/>
                <a:gd name="T4" fmla="*/ 74 w 100"/>
                <a:gd name="T5" fmla="*/ 133 h 133"/>
                <a:gd name="T6" fmla="*/ 76 w 100"/>
                <a:gd name="T7" fmla="*/ 133 h 133"/>
                <a:gd name="T8" fmla="*/ 94 w 100"/>
                <a:gd name="T9" fmla="*/ 133 h 133"/>
                <a:gd name="T10" fmla="*/ 97 w 100"/>
                <a:gd name="T11" fmla="*/ 131 h 133"/>
                <a:gd name="T12" fmla="*/ 84 w 100"/>
                <a:gd name="T13" fmla="*/ 59 h 133"/>
                <a:gd name="T14" fmla="*/ 82 w 100"/>
                <a:gd name="T15" fmla="*/ 58 h 133"/>
                <a:gd name="T16" fmla="*/ 82 w 100"/>
                <a:gd name="T17" fmla="*/ 58 h 133"/>
                <a:gd name="T18" fmla="*/ 80 w 100"/>
                <a:gd name="T19" fmla="*/ 59 h 133"/>
                <a:gd name="T20" fmla="*/ 80 w 100"/>
                <a:gd name="T21" fmla="*/ 88 h 133"/>
                <a:gd name="T22" fmla="*/ 86 w 100"/>
                <a:gd name="T23" fmla="*/ 103 h 133"/>
                <a:gd name="T24" fmla="*/ 87 w 100"/>
                <a:gd name="T25" fmla="*/ 109 h 133"/>
                <a:gd name="T26" fmla="*/ 74 w 100"/>
                <a:gd name="T27" fmla="*/ 109 h 133"/>
                <a:gd name="T28" fmla="*/ 72 w 100"/>
                <a:gd name="T29" fmla="*/ 109 h 133"/>
                <a:gd name="T30" fmla="*/ 59 w 100"/>
                <a:gd name="T31" fmla="*/ 109 h 133"/>
                <a:gd name="T32" fmla="*/ 39 w 100"/>
                <a:gd name="T33" fmla="*/ 109 h 133"/>
                <a:gd name="T34" fmla="*/ 38 w 100"/>
                <a:gd name="T35" fmla="*/ 109 h 133"/>
                <a:gd name="T36" fmla="*/ 26 w 100"/>
                <a:gd name="T37" fmla="*/ 100 h 133"/>
                <a:gd name="T38" fmla="*/ 23 w 100"/>
                <a:gd name="T39" fmla="*/ 70 h 133"/>
                <a:gd name="T40" fmla="*/ 21 w 100"/>
                <a:gd name="T41" fmla="*/ 37 h 133"/>
                <a:gd name="T42" fmla="*/ 12 w 100"/>
                <a:gd name="T43" fmla="*/ 2 h 133"/>
                <a:gd name="T44" fmla="*/ 9 w 100"/>
                <a:gd name="T45" fmla="*/ 0 h 133"/>
                <a:gd name="T46" fmla="*/ 7 w 100"/>
                <a:gd name="T47" fmla="*/ 2 h 133"/>
                <a:gd name="T48" fmla="*/ 4 w 100"/>
                <a:gd name="T49" fmla="*/ 8 h 133"/>
                <a:gd name="T50" fmla="*/ 1 w 100"/>
                <a:gd name="T51" fmla="*/ 22 h 133"/>
                <a:gd name="T52" fmla="*/ 5 w 100"/>
                <a:gd name="T53" fmla="*/ 52 h 133"/>
                <a:gd name="T54" fmla="*/ 6 w 100"/>
                <a:gd name="T55" fmla="*/ 52 h 133"/>
                <a:gd name="T56" fmla="*/ 9 w 100"/>
                <a:gd name="T57" fmla="*/ 72 h 133"/>
                <a:gd name="T58" fmla="*/ 11 w 100"/>
                <a:gd name="T59" fmla="*/ 91 h 133"/>
                <a:gd name="T60" fmla="*/ 14 w 100"/>
                <a:gd name="T61" fmla="*/ 114 h 133"/>
                <a:gd name="T62" fmla="*/ 33 w 100"/>
                <a:gd name="T63" fmla="*/ 133 h 133"/>
                <a:gd name="T64" fmla="*/ 58 w 100"/>
                <a:gd name="T65" fmla="*/ 133 h 133"/>
                <a:gd name="T66" fmla="*/ 58 w 100"/>
                <a:gd name="T67" fmla="*/ 133 h 133"/>
                <a:gd name="T68" fmla="*/ 58 w 100"/>
                <a:gd name="T69" fmla="*/ 133 h 13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00" h="133">
                  <a:moveTo>
                    <a:pt x="58" y="133"/>
                  </a:moveTo>
                  <a:cubicBezTo>
                    <a:pt x="58" y="133"/>
                    <a:pt x="58" y="133"/>
                    <a:pt x="58" y="133"/>
                  </a:cubicBezTo>
                  <a:cubicBezTo>
                    <a:pt x="63" y="133"/>
                    <a:pt x="69" y="133"/>
                    <a:pt x="74" y="133"/>
                  </a:cubicBezTo>
                  <a:cubicBezTo>
                    <a:pt x="76" y="133"/>
                    <a:pt x="76" y="133"/>
                    <a:pt x="76" y="133"/>
                  </a:cubicBezTo>
                  <a:cubicBezTo>
                    <a:pt x="82" y="133"/>
                    <a:pt x="88" y="133"/>
                    <a:pt x="94" y="133"/>
                  </a:cubicBezTo>
                  <a:cubicBezTo>
                    <a:pt x="96" y="133"/>
                    <a:pt x="97" y="132"/>
                    <a:pt x="97" y="131"/>
                  </a:cubicBezTo>
                  <a:cubicBezTo>
                    <a:pt x="100" y="88"/>
                    <a:pt x="97" y="69"/>
                    <a:pt x="84" y="59"/>
                  </a:cubicBezTo>
                  <a:cubicBezTo>
                    <a:pt x="83" y="58"/>
                    <a:pt x="83" y="58"/>
                    <a:pt x="82" y="58"/>
                  </a:cubicBezTo>
                  <a:cubicBezTo>
                    <a:pt x="82" y="58"/>
                    <a:pt x="82" y="58"/>
                    <a:pt x="82" y="58"/>
                  </a:cubicBezTo>
                  <a:cubicBezTo>
                    <a:pt x="81" y="58"/>
                    <a:pt x="80" y="58"/>
                    <a:pt x="80" y="59"/>
                  </a:cubicBezTo>
                  <a:cubicBezTo>
                    <a:pt x="72" y="69"/>
                    <a:pt x="73" y="78"/>
                    <a:pt x="80" y="88"/>
                  </a:cubicBezTo>
                  <a:cubicBezTo>
                    <a:pt x="83" y="92"/>
                    <a:pt x="84" y="97"/>
                    <a:pt x="86" y="103"/>
                  </a:cubicBezTo>
                  <a:cubicBezTo>
                    <a:pt x="86" y="105"/>
                    <a:pt x="86" y="107"/>
                    <a:pt x="87" y="109"/>
                  </a:cubicBezTo>
                  <a:cubicBezTo>
                    <a:pt x="82" y="109"/>
                    <a:pt x="78" y="109"/>
                    <a:pt x="74" y="109"/>
                  </a:cubicBezTo>
                  <a:cubicBezTo>
                    <a:pt x="72" y="109"/>
                    <a:pt x="72" y="109"/>
                    <a:pt x="72" y="109"/>
                  </a:cubicBezTo>
                  <a:cubicBezTo>
                    <a:pt x="68" y="109"/>
                    <a:pt x="63" y="109"/>
                    <a:pt x="59" y="109"/>
                  </a:cubicBezTo>
                  <a:cubicBezTo>
                    <a:pt x="51" y="109"/>
                    <a:pt x="44" y="109"/>
                    <a:pt x="39" y="109"/>
                  </a:cubicBezTo>
                  <a:cubicBezTo>
                    <a:pt x="38" y="109"/>
                    <a:pt x="38" y="109"/>
                    <a:pt x="38" y="109"/>
                  </a:cubicBezTo>
                  <a:cubicBezTo>
                    <a:pt x="30" y="109"/>
                    <a:pt x="26" y="107"/>
                    <a:pt x="26" y="100"/>
                  </a:cubicBezTo>
                  <a:cubicBezTo>
                    <a:pt x="25" y="91"/>
                    <a:pt x="24" y="80"/>
                    <a:pt x="23" y="70"/>
                  </a:cubicBezTo>
                  <a:cubicBezTo>
                    <a:pt x="22" y="56"/>
                    <a:pt x="21" y="44"/>
                    <a:pt x="21" y="37"/>
                  </a:cubicBezTo>
                  <a:cubicBezTo>
                    <a:pt x="20" y="24"/>
                    <a:pt x="13" y="4"/>
                    <a:pt x="12" y="2"/>
                  </a:cubicBezTo>
                  <a:cubicBezTo>
                    <a:pt x="12" y="1"/>
                    <a:pt x="11" y="0"/>
                    <a:pt x="9" y="0"/>
                  </a:cubicBezTo>
                  <a:cubicBezTo>
                    <a:pt x="8" y="0"/>
                    <a:pt x="7" y="1"/>
                    <a:pt x="7" y="2"/>
                  </a:cubicBezTo>
                  <a:cubicBezTo>
                    <a:pt x="6" y="4"/>
                    <a:pt x="5" y="6"/>
                    <a:pt x="4" y="8"/>
                  </a:cubicBezTo>
                  <a:cubicBezTo>
                    <a:pt x="2" y="12"/>
                    <a:pt x="0" y="17"/>
                    <a:pt x="1" y="22"/>
                  </a:cubicBezTo>
                  <a:cubicBezTo>
                    <a:pt x="2" y="32"/>
                    <a:pt x="4" y="42"/>
                    <a:pt x="5" y="52"/>
                  </a:cubicBezTo>
                  <a:cubicBezTo>
                    <a:pt x="6" y="52"/>
                    <a:pt x="6" y="52"/>
                    <a:pt x="6" y="52"/>
                  </a:cubicBezTo>
                  <a:cubicBezTo>
                    <a:pt x="7" y="59"/>
                    <a:pt x="8" y="65"/>
                    <a:pt x="9" y="72"/>
                  </a:cubicBezTo>
                  <a:cubicBezTo>
                    <a:pt x="10" y="78"/>
                    <a:pt x="10" y="85"/>
                    <a:pt x="11" y="91"/>
                  </a:cubicBezTo>
                  <a:cubicBezTo>
                    <a:pt x="12" y="99"/>
                    <a:pt x="13" y="106"/>
                    <a:pt x="14" y="114"/>
                  </a:cubicBezTo>
                  <a:cubicBezTo>
                    <a:pt x="16" y="126"/>
                    <a:pt x="23" y="133"/>
                    <a:pt x="33" y="133"/>
                  </a:cubicBezTo>
                  <a:cubicBezTo>
                    <a:pt x="40" y="133"/>
                    <a:pt x="48" y="133"/>
                    <a:pt x="58" y="133"/>
                  </a:cubicBezTo>
                  <a:close/>
                  <a:moveTo>
                    <a:pt x="58" y="133"/>
                  </a:moveTo>
                  <a:cubicBezTo>
                    <a:pt x="58" y="133"/>
                    <a:pt x="58" y="133"/>
                    <a:pt x="58" y="133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6" name="Freeform 10">
              <a:extLst>
                <a:ext uri="{FF2B5EF4-FFF2-40B4-BE49-F238E27FC236}">
                  <a16:creationId xmlns:a16="http://schemas.microsoft.com/office/drawing/2014/main" id="{9189C01F-C530-4069-84E5-F554CE20AF05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49213" y="6034088"/>
              <a:ext cx="150813" cy="82550"/>
            </a:xfrm>
            <a:custGeom>
              <a:avLst/>
              <a:gdLst>
                <a:gd name="T0" fmla="*/ 30 w 58"/>
                <a:gd name="T1" fmla="*/ 17 h 31"/>
                <a:gd name="T2" fmla="*/ 41 w 58"/>
                <a:gd name="T3" fmla="*/ 30 h 31"/>
                <a:gd name="T4" fmla="*/ 43 w 58"/>
                <a:gd name="T5" fmla="*/ 31 h 31"/>
                <a:gd name="T6" fmla="*/ 43 w 58"/>
                <a:gd name="T7" fmla="*/ 31 h 31"/>
                <a:gd name="T8" fmla="*/ 45 w 58"/>
                <a:gd name="T9" fmla="*/ 30 h 31"/>
                <a:gd name="T10" fmla="*/ 57 w 58"/>
                <a:gd name="T11" fmla="*/ 19 h 31"/>
                <a:gd name="T12" fmla="*/ 57 w 58"/>
                <a:gd name="T13" fmla="*/ 15 h 31"/>
                <a:gd name="T14" fmla="*/ 45 w 58"/>
                <a:gd name="T15" fmla="*/ 1 h 31"/>
                <a:gd name="T16" fmla="*/ 43 w 58"/>
                <a:gd name="T17" fmla="*/ 1 h 31"/>
                <a:gd name="T18" fmla="*/ 41 w 58"/>
                <a:gd name="T19" fmla="*/ 1 h 31"/>
                <a:gd name="T20" fmla="*/ 29 w 58"/>
                <a:gd name="T21" fmla="*/ 13 h 31"/>
                <a:gd name="T22" fmla="*/ 28 w 58"/>
                <a:gd name="T23" fmla="*/ 14 h 31"/>
                <a:gd name="T24" fmla="*/ 17 w 58"/>
                <a:gd name="T25" fmla="*/ 1 h 31"/>
                <a:gd name="T26" fmla="*/ 15 w 58"/>
                <a:gd name="T27" fmla="*/ 0 h 31"/>
                <a:gd name="T28" fmla="*/ 13 w 58"/>
                <a:gd name="T29" fmla="*/ 1 h 31"/>
                <a:gd name="T30" fmla="*/ 1 w 58"/>
                <a:gd name="T31" fmla="*/ 12 h 31"/>
                <a:gd name="T32" fmla="*/ 1 w 58"/>
                <a:gd name="T33" fmla="*/ 15 h 31"/>
                <a:gd name="T34" fmla="*/ 13 w 58"/>
                <a:gd name="T35" fmla="*/ 29 h 31"/>
                <a:gd name="T36" fmla="*/ 15 w 58"/>
                <a:gd name="T37" fmla="*/ 30 h 31"/>
                <a:gd name="T38" fmla="*/ 15 w 58"/>
                <a:gd name="T39" fmla="*/ 30 h 31"/>
                <a:gd name="T40" fmla="*/ 17 w 58"/>
                <a:gd name="T41" fmla="*/ 30 h 31"/>
                <a:gd name="T42" fmla="*/ 29 w 58"/>
                <a:gd name="T43" fmla="*/ 19 h 31"/>
                <a:gd name="T44" fmla="*/ 30 w 58"/>
                <a:gd name="T45" fmla="*/ 17 h 31"/>
                <a:gd name="T46" fmla="*/ 30 w 58"/>
                <a:gd name="T47" fmla="*/ 17 h 31"/>
                <a:gd name="T48" fmla="*/ 30 w 58"/>
                <a:gd name="T49" fmla="*/ 17 h 31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58" h="31">
                  <a:moveTo>
                    <a:pt x="30" y="17"/>
                  </a:moveTo>
                  <a:cubicBezTo>
                    <a:pt x="41" y="30"/>
                    <a:pt x="41" y="30"/>
                    <a:pt x="41" y="30"/>
                  </a:cubicBezTo>
                  <a:cubicBezTo>
                    <a:pt x="41" y="31"/>
                    <a:pt x="42" y="31"/>
                    <a:pt x="43" y="31"/>
                  </a:cubicBezTo>
                  <a:cubicBezTo>
                    <a:pt x="43" y="31"/>
                    <a:pt x="43" y="31"/>
                    <a:pt x="43" y="31"/>
                  </a:cubicBezTo>
                  <a:cubicBezTo>
                    <a:pt x="44" y="31"/>
                    <a:pt x="44" y="31"/>
                    <a:pt x="45" y="30"/>
                  </a:cubicBezTo>
                  <a:cubicBezTo>
                    <a:pt x="57" y="19"/>
                    <a:pt x="57" y="19"/>
                    <a:pt x="57" y="19"/>
                  </a:cubicBezTo>
                  <a:cubicBezTo>
                    <a:pt x="58" y="18"/>
                    <a:pt x="58" y="16"/>
                    <a:pt x="57" y="15"/>
                  </a:cubicBezTo>
                  <a:cubicBezTo>
                    <a:pt x="45" y="1"/>
                    <a:pt x="45" y="1"/>
                    <a:pt x="45" y="1"/>
                  </a:cubicBezTo>
                  <a:cubicBezTo>
                    <a:pt x="45" y="1"/>
                    <a:pt x="44" y="1"/>
                    <a:pt x="43" y="1"/>
                  </a:cubicBezTo>
                  <a:cubicBezTo>
                    <a:pt x="43" y="1"/>
                    <a:pt x="42" y="1"/>
                    <a:pt x="41" y="1"/>
                  </a:cubicBezTo>
                  <a:cubicBezTo>
                    <a:pt x="29" y="13"/>
                    <a:pt x="29" y="13"/>
                    <a:pt x="29" y="13"/>
                  </a:cubicBezTo>
                  <a:cubicBezTo>
                    <a:pt x="29" y="13"/>
                    <a:pt x="29" y="13"/>
                    <a:pt x="28" y="14"/>
                  </a:cubicBezTo>
                  <a:cubicBezTo>
                    <a:pt x="17" y="1"/>
                    <a:pt x="17" y="1"/>
                    <a:pt x="17" y="1"/>
                  </a:cubicBezTo>
                  <a:cubicBezTo>
                    <a:pt x="17" y="0"/>
                    <a:pt x="16" y="0"/>
                    <a:pt x="15" y="0"/>
                  </a:cubicBezTo>
                  <a:cubicBezTo>
                    <a:pt x="15" y="0"/>
                    <a:pt x="14" y="0"/>
                    <a:pt x="13" y="1"/>
                  </a:cubicBezTo>
                  <a:cubicBezTo>
                    <a:pt x="1" y="12"/>
                    <a:pt x="1" y="12"/>
                    <a:pt x="1" y="12"/>
                  </a:cubicBezTo>
                  <a:cubicBezTo>
                    <a:pt x="0" y="13"/>
                    <a:pt x="0" y="14"/>
                    <a:pt x="1" y="15"/>
                  </a:cubicBezTo>
                  <a:cubicBezTo>
                    <a:pt x="13" y="29"/>
                    <a:pt x="13" y="29"/>
                    <a:pt x="13" y="29"/>
                  </a:cubicBezTo>
                  <a:cubicBezTo>
                    <a:pt x="14" y="30"/>
                    <a:pt x="14" y="30"/>
                    <a:pt x="15" y="30"/>
                  </a:cubicBezTo>
                  <a:cubicBezTo>
                    <a:pt x="15" y="30"/>
                    <a:pt x="15" y="30"/>
                    <a:pt x="15" y="30"/>
                  </a:cubicBezTo>
                  <a:cubicBezTo>
                    <a:pt x="16" y="30"/>
                    <a:pt x="17" y="30"/>
                    <a:pt x="17" y="30"/>
                  </a:cubicBezTo>
                  <a:cubicBezTo>
                    <a:pt x="29" y="19"/>
                    <a:pt x="29" y="19"/>
                    <a:pt x="29" y="19"/>
                  </a:cubicBezTo>
                  <a:cubicBezTo>
                    <a:pt x="29" y="18"/>
                    <a:pt x="30" y="18"/>
                    <a:pt x="30" y="17"/>
                  </a:cubicBezTo>
                  <a:close/>
                  <a:moveTo>
                    <a:pt x="30" y="17"/>
                  </a:moveTo>
                  <a:cubicBezTo>
                    <a:pt x="30" y="17"/>
                    <a:pt x="30" y="17"/>
                    <a:pt x="30" y="17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7" name="Freeform 11">
              <a:extLst>
                <a:ext uri="{FF2B5EF4-FFF2-40B4-BE49-F238E27FC236}">
                  <a16:creationId xmlns:a16="http://schemas.microsoft.com/office/drawing/2014/main" id="{563B9B96-5C2C-47C0-96D9-C62D778475E1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-328613" y="5624513"/>
              <a:ext cx="293688" cy="468312"/>
            </a:xfrm>
            <a:custGeom>
              <a:avLst/>
              <a:gdLst>
                <a:gd name="T0" fmla="*/ 111 w 112"/>
                <a:gd name="T1" fmla="*/ 22 h 178"/>
                <a:gd name="T2" fmla="*/ 101 w 112"/>
                <a:gd name="T3" fmla="*/ 10 h 178"/>
                <a:gd name="T4" fmla="*/ 95 w 112"/>
                <a:gd name="T5" fmla="*/ 4 h 178"/>
                <a:gd name="T6" fmla="*/ 91 w 112"/>
                <a:gd name="T7" fmla="*/ 1 h 178"/>
                <a:gd name="T8" fmla="*/ 89 w 112"/>
                <a:gd name="T9" fmla="*/ 0 h 178"/>
                <a:gd name="T10" fmla="*/ 89 w 112"/>
                <a:gd name="T11" fmla="*/ 0 h 178"/>
                <a:gd name="T12" fmla="*/ 87 w 112"/>
                <a:gd name="T13" fmla="*/ 2 h 178"/>
                <a:gd name="T14" fmla="*/ 85 w 112"/>
                <a:gd name="T15" fmla="*/ 35 h 178"/>
                <a:gd name="T16" fmla="*/ 86 w 112"/>
                <a:gd name="T17" fmla="*/ 38 h 178"/>
                <a:gd name="T18" fmla="*/ 95 w 112"/>
                <a:gd name="T19" fmla="*/ 106 h 178"/>
                <a:gd name="T20" fmla="*/ 96 w 112"/>
                <a:gd name="T21" fmla="*/ 114 h 178"/>
                <a:gd name="T22" fmla="*/ 91 w 112"/>
                <a:gd name="T23" fmla="*/ 144 h 178"/>
                <a:gd name="T24" fmla="*/ 61 w 112"/>
                <a:gd name="T25" fmla="*/ 155 h 178"/>
                <a:gd name="T26" fmla="*/ 54 w 112"/>
                <a:gd name="T27" fmla="*/ 155 h 178"/>
                <a:gd name="T28" fmla="*/ 49 w 112"/>
                <a:gd name="T29" fmla="*/ 155 h 178"/>
                <a:gd name="T30" fmla="*/ 19 w 112"/>
                <a:gd name="T31" fmla="*/ 144 h 178"/>
                <a:gd name="T32" fmla="*/ 16 w 112"/>
                <a:gd name="T33" fmla="*/ 134 h 178"/>
                <a:gd name="T34" fmla="*/ 27 w 112"/>
                <a:gd name="T35" fmla="*/ 107 h 178"/>
                <a:gd name="T36" fmla="*/ 28 w 112"/>
                <a:gd name="T37" fmla="*/ 102 h 178"/>
                <a:gd name="T38" fmla="*/ 25 w 112"/>
                <a:gd name="T39" fmla="*/ 98 h 178"/>
                <a:gd name="T40" fmla="*/ 16 w 112"/>
                <a:gd name="T41" fmla="*/ 100 h 178"/>
                <a:gd name="T42" fmla="*/ 2 w 112"/>
                <a:gd name="T43" fmla="*/ 134 h 178"/>
                <a:gd name="T44" fmla="*/ 7 w 112"/>
                <a:gd name="T45" fmla="*/ 162 h 178"/>
                <a:gd name="T46" fmla="*/ 32 w 112"/>
                <a:gd name="T47" fmla="*/ 177 h 178"/>
                <a:gd name="T48" fmla="*/ 50 w 112"/>
                <a:gd name="T49" fmla="*/ 178 h 178"/>
                <a:gd name="T50" fmla="*/ 67 w 112"/>
                <a:gd name="T51" fmla="*/ 177 h 178"/>
                <a:gd name="T52" fmla="*/ 101 w 112"/>
                <a:gd name="T53" fmla="*/ 162 h 178"/>
                <a:gd name="T54" fmla="*/ 111 w 112"/>
                <a:gd name="T55" fmla="*/ 122 h 178"/>
                <a:gd name="T56" fmla="*/ 106 w 112"/>
                <a:gd name="T57" fmla="*/ 78 h 178"/>
                <a:gd name="T58" fmla="*/ 106 w 112"/>
                <a:gd name="T59" fmla="*/ 77 h 178"/>
                <a:gd name="T60" fmla="*/ 102 w 112"/>
                <a:gd name="T61" fmla="*/ 45 h 178"/>
                <a:gd name="T62" fmla="*/ 104 w 112"/>
                <a:gd name="T63" fmla="*/ 38 h 178"/>
                <a:gd name="T64" fmla="*/ 111 w 112"/>
                <a:gd name="T65" fmla="*/ 22 h 178"/>
                <a:gd name="T66" fmla="*/ 111 w 112"/>
                <a:gd name="T67" fmla="*/ 22 h 178"/>
                <a:gd name="T68" fmla="*/ 111 w 112"/>
                <a:gd name="T69" fmla="*/ 22 h 17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  <a:cxn ang="0">
                  <a:pos x="T52" y="T53"/>
                </a:cxn>
                <a:cxn ang="0">
                  <a:pos x="T54" y="T55"/>
                </a:cxn>
                <a:cxn ang="0">
                  <a:pos x="T56" y="T57"/>
                </a:cxn>
                <a:cxn ang="0">
                  <a:pos x="T58" y="T59"/>
                </a:cxn>
                <a:cxn ang="0">
                  <a:pos x="T60" y="T61"/>
                </a:cxn>
                <a:cxn ang="0">
                  <a:pos x="T62" y="T63"/>
                </a:cxn>
                <a:cxn ang="0">
                  <a:pos x="T64" y="T65"/>
                </a:cxn>
                <a:cxn ang="0">
                  <a:pos x="T66" y="T67"/>
                </a:cxn>
                <a:cxn ang="0">
                  <a:pos x="T68" y="T69"/>
                </a:cxn>
              </a:cxnLst>
              <a:rect l="0" t="0" r="r" b="b"/>
              <a:pathLst>
                <a:path w="112" h="178">
                  <a:moveTo>
                    <a:pt x="111" y="22"/>
                  </a:moveTo>
                  <a:cubicBezTo>
                    <a:pt x="111" y="17"/>
                    <a:pt x="107" y="14"/>
                    <a:pt x="101" y="10"/>
                  </a:cubicBezTo>
                  <a:cubicBezTo>
                    <a:pt x="99" y="9"/>
                    <a:pt x="97" y="7"/>
                    <a:pt x="95" y="4"/>
                  </a:cubicBezTo>
                  <a:cubicBezTo>
                    <a:pt x="93" y="3"/>
                    <a:pt x="92" y="2"/>
                    <a:pt x="91" y="1"/>
                  </a:cubicBezTo>
                  <a:cubicBezTo>
                    <a:pt x="91" y="1"/>
                    <a:pt x="90" y="0"/>
                    <a:pt x="89" y="0"/>
                  </a:cubicBezTo>
                  <a:cubicBezTo>
                    <a:pt x="89" y="0"/>
                    <a:pt x="89" y="0"/>
                    <a:pt x="89" y="0"/>
                  </a:cubicBezTo>
                  <a:cubicBezTo>
                    <a:pt x="88" y="0"/>
                    <a:pt x="87" y="1"/>
                    <a:pt x="87" y="2"/>
                  </a:cubicBezTo>
                  <a:cubicBezTo>
                    <a:pt x="80" y="13"/>
                    <a:pt x="82" y="23"/>
                    <a:pt x="85" y="35"/>
                  </a:cubicBezTo>
                  <a:cubicBezTo>
                    <a:pt x="86" y="38"/>
                    <a:pt x="86" y="38"/>
                    <a:pt x="86" y="38"/>
                  </a:cubicBezTo>
                  <a:cubicBezTo>
                    <a:pt x="91" y="60"/>
                    <a:pt x="93" y="83"/>
                    <a:pt x="95" y="106"/>
                  </a:cubicBezTo>
                  <a:cubicBezTo>
                    <a:pt x="96" y="114"/>
                    <a:pt x="96" y="114"/>
                    <a:pt x="96" y="114"/>
                  </a:cubicBezTo>
                  <a:cubicBezTo>
                    <a:pt x="98" y="128"/>
                    <a:pt x="96" y="138"/>
                    <a:pt x="91" y="144"/>
                  </a:cubicBezTo>
                  <a:cubicBezTo>
                    <a:pt x="86" y="150"/>
                    <a:pt x="77" y="153"/>
                    <a:pt x="61" y="155"/>
                  </a:cubicBezTo>
                  <a:cubicBezTo>
                    <a:pt x="59" y="155"/>
                    <a:pt x="56" y="155"/>
                    <a:pt x="54" y="155"/>
                  </a:cubicBezTo>
                  <a:cubicBezTo>
                    <a:pt x="49" y="155"/>
                    <a:pt x="49" y="155"/>
                    <a:pt x="49" y="155"/>
                  </a:cubicBezTo>
                  <a:cubicBezTo>
                    <a:pt x="35" y="155"/>
                    <a:pt x="25" y="151"/>
                    <a:pt x="19" y="144"/>
                  </a:cubicBezTo>
                  <a:cubicBezTo>
                    <a:pt x="17" y="141"/>
                    <a:pt x="16" y="138"/>
                    <a:pt x="16" y="134"/>
                  </a:cubicBezTo>
                  <a:cubicBezTo>
                    <a:pt x="16" y="130"/>
                    <a:pt x="21" y="117"/>
                    <a:pt x="27" y="107"/>
                  </a:cubicBezTo>
                  <a:cubicBezTo>
                    <a:pt x="28" y="106"/>
                    <a:pt x="28" y="104"/>
                    <a:pt x="28" y="102"/>
                  </a:cubicBezTo>
                  <a:cubicBezTo>
                    <a:pt x="28" y="100"/>
                    <a:pt x="27" y="99"/>
                    <a:pt x="25" y="98"/>
                  </a:cubicBezTo>
                  <a:cubicBezTo>
                    <a:pt x="22" y="96"/>
                    <a:pt x="18" y="97"/>
                    <a:pt x="16" y="100"/>
                  </a:cubicBezTo>
                  <a:cubicBezTo>
                    <a:pt x="7" y="113"/>
                    <a:pt x="3" y="130"/>
                    <a:pt x="2" y="134"/>
                  </a:cubicBezTo>
                  <a:cubicBezTo>
                    <a:pt x="0" y="144"/>
                    <a:pt x="1" y="154"/>
                    <a:pt x="7" y="162"/>
                  </a:cubicBezTo>
                  <a:cubicBezTo>
                    <a:pt x="13" y="170"/>
                    <a:pt x="22" y="175"/>
                    <a:pt x="32" y="177"/>
                  </a:cubicBezTo>
                  <a:cubicBezTo>
                    <a:pt x="38" y="177"/>
                    <a:pt x="44" y="178"/>
                    <a:pt x="50" y="178"/>
                  </a:cubicBezTo>
                  <a:cubicBezTo>
                    <a:pt x="55" y="178"/>
                    <a:pt x="61" y="177"/>
                    <a:pt x="67" y="177"/>
                  </a:cubicBezTo>
                  <a:cubicBezTo>
                    <a:pt x="82" y="176"/>
                    <a:pt x="94" y="171"/>
                    <a:pt x="101" y="162"/>
                  </a:cubicBezTo>
                  <a:cubicBezTo>
                    <a:pt x="109" y="153"/>
                    <a:pt x="112" y="139"/>
                    <a:pt x="111" y="122"/>
                  </a:cubicBezTo>
                  <a:cubicBezTo>
                    <a:pt x="109" y="107"/>
                    <a:pt x="108" y="92"/>
                    <a:pt x="106" y="78"/>
                  </a:cubicBezTo>
                  <a:cubicBezTo>
                    <a:pt x="106" y="77"/>
                    <a:pt x="106" y="77"/>
                    <a:pt x="106" y="77"/>
                  </a:cubicBezTo>
                  <a:cubicBezTo>
                    <a:pt x="105" y="66"/>
                    <a:pt x="103" y="55"/>
                    <a:pt x="102" y="45"/>
                  </a:cubicBezTo>
                  <a:cubicBezTo>
                    <a:pt x="102" y="42"/>
                    <a:pt x="102" y="39"/>
                    <a:pt x="104" y="38"/>
                  </a:cubicBezTo>
                  <a:cubicBezTo>
                    <a:pt x="109" y="32"/>
                    <a:pt x="112" y="27"/>
                    <a:pt x="111" y="22"/>
                  </a:cubicBezTo>
                  <a:close/>
                  <a:moveTo>
                    <a:pt x="111" y="22"/>
                  </a:moveTo>
                  <a:cubicBezTo>
                    <a:pt x="111" y="22"/>
                    <a:pt x="111" y="22"/>
                    <a:pt x="111" y="22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58" name="Freeform 12">
              <a:extLst>
                <a:ext uri="{FF2B5EF4-FFF2-40B4-BE49-F238E27FC236}">
                  <a16:creationId xmlns:a16="http://schemas.microsoft.com/office/drawing/2014/main" id="{D32974FF-F8EC-41EC-B4FC-18AAF8F244F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130175" y="5845175"/>
              <a:ext cx="290513" cy="336550"/>
            </a:xfrm>
            <a:custGeom>
              <a:avLst/>
              <a:gdLst>
                <a:gd name="T0" fmla="*/ 101 w 111"/>
                <a:gd name="T1" fmla="*/ 30 h 128"/>
                <a:gd name="T2" fmla="*/ 99 w 111"/>
                <a:gd name="T3" fmla="*/ 28 h 128"/>
                <a:gd name="T4" fmla="*/ 80 w 111"/>
                <a:gd name="T5" fmla="*/ 5 h 128"/>
                <a:gd name="T6" fmla="*/ 66 w 111"/>
                <a:gd name="T7" fmla="*/ 4 h 128"/>
                <a:gd name="T8" fmla="*/ 65 w 111"/>
                <a:gd name="T9" fmla="*/ 18 h 128"/>
                <a:gd name="T10" fmla="*/ 81 w 111"/>
                <a:gd name="T11" fmla="*/ 38 h 128"/>
                <a:gd name="T12" fmla="*/ 82 w 111"/>
                <a:gd name="T13" fmla="*/ 40 h 128"/>
                <a:gd name="T14" fmla="*/ 84 w 111"/>
                <a:gd name="T15" fmla="*/ 42 h 128"/>
                <a:gd name="T16" fmla="*/ 88 w 111"/>
                <a:gd name="T17" fmla="*/ 75 h 128"/>
                <a:gd name="T18" fmla="*/ 29 w 111"/>
                <a:gd name="T19" fmla="*/ 114 h 128"/>
                <a:gd name="T20" fmla="*/ 29 w 111"/>
                <a:gd name="T21" fmla="*/ 114 h 128"/>
                <a:gd name="T22" fmla="*/ 24 w 111"/>
                <a:gd name="T23" fmla="*/ 114 h 128"/>
                <a:gd name="T24" fmla="*/ 11 w 111"/>
                <a:gd name="T25" fmla="*/ 112 h 128"/>
                <a:gd name="T26" fmla="*/ 8 w 111"/>
                <a:gd name="T27" fmla="*/ 111 h 128"/>
                <a:gd name="T28" fmla="*/ 4 w 111"/>
                <a:gd name="T29" fmla="*/ 110 h 128"/>
                <a:gd name="T30" fmla="*/ 0 w 111"/>
                <a:gd name="T31" fmla="*/ 113 h 128"/>
                <a:gd name="T32" fmla="*/ 2 w 111"/>
                <a:gd name="T33" fmla="*/ 116 h 128"/>
                <a:gd name="T34" fmla="*/ 16 w 111"/>
                <a:gd name="T35" fmla="*/ 121 h 128"/>
                <a:gd name="T36" fmla="*/ 47 w 111"/>
                <a:gd name="T37" fmla="*/ 128 h 128"/>
                <a:gd name="T38" fmla="*/ 49 w 111"/>
                <a:gd name="T39" fmla="*/ 128 h 128"/>
                <a:gd name="T40" fmla="*/ 101 w 111"/>
                <a:gd name="T41" fmla="*/ 89 h 128"/>
                <a:gd name="T42" fmla="*/ 110 w 111"/>
                <a:gd name="T43" fmla="*/ 60 h 128"/>
                <a:gd name="T44" fmla="*/ 101 w 111"/>
                <a:gd name="T45" fmla="*/ 30 h 128"/>
                <a:gd name="T46" fmla="*/ 101 w 111"/>
                <a:gd name="T47" fmla="*/ 30 h 128"/>
                <a:gd name="T48" fmla="*/ 101 w 111"/>
                <a:gd name="T49" fmla="*/ 30 h 128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</a:cxnLst>
              <a:rect l="0" t="0" r="r" b="b"/>
              <a:pathLst>
                <a:path w="111" h="128">
                  <a:moveTo>
                    <a:pt x="101" y="30"/>
                  </a:moveTo>
                  <a:cubicBezTo>
                    <a:pt x="99" y="28"/>
                    <a:pt x="99" y="28"/>
                    <a:pt x="99" y="28"/>
                  </a:cubicBezTo>
                  <a:cubicBezTo>
                    <a:pt x="96" y="24"/>
                    <a:pt x="88" y="13"/>
                    <a:pt x="80" y="5"/>
                  </a:cubicBezTo>
                  <a:cubicBezTo>
                    <a:pt x="77" y="1"/>
                    <a:pt x="70" y="0"/>
                    <a:pt x="66" y="4"/>
                  </a:cubicBezTo>
                  <a:cubicBezTo>
                    <a:pt x="61" y="7"/>
                    <a:pt x="61" y="14"/>
                    <a:pt x="65" y="18"/>
                  </a:cubicBezTo>
                  <a:cubicBezTo>
                    <a:pt x="70" y="25"/>
                    <a:pt x="76" y="32"/>
                    <a:pt x="81" y="38"/>
                  </a:cubicBezTo>
                  <a:cubicBezTo>
                    <a:pt x="81" y="39"/>
                    <a:pt x="82" y="39"/>
                    <a:pt x="82" y="40"/>
                  </a:cubicBezTo>
                  <a:cubicBezTo>
                    <a:pt x="83" y="41"/>
                    <a:pt x="84" y="42"/>
                    <a:pt x="84" y="42"/>
                  </a:cubicBezTo>
                  <a:cubicBezTo>
                    <a:pt x="90" y="49"/>
                    <a:pt x="97" y="61"/>
                    <a:pt x="88" y="75"/>
                  </a:cubicBezTo>
                  <a:cubicBezTo>
                    <a:pt x="71" y="101"/>
                    <a:pt x="51" y="114"/>
                    <a:pt x="29" y="114"/>
                  </a:cubicBezTo>
                  <a:cubicBezTo>
                    <a:pt x="29" y="114"/>
                    <a:pt x="29" y="114"/>
                    <a:pt x="29" y="114"/>
                  </a:cubicBezTo>
                  <a:cubicBezTo>
                    <a:pt x="27" y="114"/>
                    <a:pt x="25" y="114"/>
                    <a:pt x="24" y="114"/>
                  </a:cubicBezTo>
                  <a:cubicBezTo>
                    <a:pt x="19" y="114"/>
                    <a:pt x="15" y="113"/>
                    <a:pt x="11" y="112"/>
                  </a:cubicBezTo>
                  <a:cubicBezTo>
                    <a:pt x="10" y="111"/>
                    <a:pt x="9" y="111"/>
                    <a:pt x="8" y="111"/>
                  </a:cubicBezTo>
                  <a:cubicBezTo>
                    <a:pt x="7" y="111"/>
                    <a:pt x="5" y="111"/>
                    <a:pt x="4" y="110"/>
                  </a:cubicBezTo>
                  <a:cubicBezTo>
                    <a:pt x="2" y="110"/>
                    <a:pt x="1" y="112"/>
                    <a:pt x="0" y="113"/>
                  </a:cubicBezTo>
                  <a:cubicBezTo>
                    <a:pt x="0" y="114"/>
                    <a:pt x="1" y="116"/>
                    <a:pt x="2" y="116"/>
                  </a:cubicBezTo>
                  <a:cubicBezTo>
                    <a:pt x="7" y="117"/>
                    <a:pt x="12" y="119"/>
                    <a:pt x="16" y="121"/>
                  </a:cubicBezTo>
                  <a:cubicBezTo>
                    <a:pt x="26" y="124"/>
                    <a:pt x="37" y="128"/>
                    <a:pt x="47" y="128"/>
                  </a:cubicBezTo>
                  <a:cubicBezTo>
                    <a:pt x="48" y="128"/>
                    <a:pt x="48" y="128"/>
                    <a:pt x="49" y="128"/>
                  </a:cubicBezTo>
                  <a:cubicBezTo>
                    <a:pt x="71" y="127"/>
                    <a:pt x="85" y="112"/>
                    <a:pt x="101" y="89"/>
                  </a:cubicBezTo>
                  <a:cubicBezTo>
                    <a:pt x="101" y="89"/>
                    <a:pt x="110" y="79"/>
                    <a:pt x="110" y="60"/>
                  </a:cubicBezTo>
                  <a:cubicBezTo>
                    <a:pt x="111" y="41"/>
                    <a:pt x="101" y="30"/>
                    <a:pt x="101" y="30"/>
                  </a:cubicBezTo>
                  <a:close/>
                  <a:moveTo>
                    <a:pt x="101" y="30"/>
                  </a:moveTo>
                  <a:cubicBezTo>
                    <a:pt x="101" y="30"/>
                    <a:pt x="101" y="30"/>
                    <a:pt x="101" y="30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59" name="Freeform 16">
            <a:extLst>
              <a:ext uri="{FF2B5EF4-FFF2-40B4-BE49-F238E27FC236}">
                <a16:creationId xmlns:a16="http://schemas.microsoft.com/office/drawing/2014/main" id="{38C8CB38-0B16-4DF1-98B9-A57554F158EF}"/>
              </a:ext>
            </a:extLst>
          </p:cNvPr>
          <p:cNvSpPr>
            <a:spLocks noEditPoints="1"/>
          </p:cNvSpPr>
          <p:nvPr/>
        </p:nvSpPr>
        <p:spPr bwMode="auto">
          <a:xfrm>
            <a:off x="4207694" y="5389818"/>
            <a:ext cx="194223" cy="265408"/>
          </a:xfrm>
          <a:custGeom>
            <a:avLst/>
            <a:gdLst>
              <a:gd name="T0" fmla="*/ 266 w 268"/>
              <a:gd name="T1" fmla="*/ 4 h 367"/>
              <a:gd name="T2" fmla="*/ 259 w 268"/>
              <a:gd name="T3" fmla="*/ 0 h 367"/>
              <a:gd name="T4" fmla="*/ 210 w 268"/>
              <a:gd name="T5" fmla="*/ 0 h 367"/>
              <a:gd name="T6" fmla="*/ 202 w 268"/>
              <a:gd name="T7" fmla="*/ 5 h 367"/>
              <a:gd name="T8" fmla="*/ 152 w 268"/>
              <a:gd name="T9" fmla="*/ 114 h 367"/>
              <a:gd name="T10" fmla="*/ 145 w 268"/>
              <a:gd name="T11" fmla="*/ 130 h 367"/>
              <a:gd name="T12" fmla="*/ 137 w 268"/>
              <a:gd name="T13" fmla="*/ 148 h 367"/>
              <a:gd name="T14" fmla="*/ 123 w 268"/>
              <a:gd name="T15" fmla="*/ 115 h 367"/>
              <a:gd name="T16" fmla="*/ 66 w 268"/>
              <a:gd name="T17" fmla="*/ 5 h 367"/>
              <a:gd name="T18" fmla="*/ 59 w 268"/>
              <a:gd name="T19" fmla="*/ 0 h 367"/>
              <a:gd name="T20" fmla="*/ 8 w 268"/>
              <a:gd name="T21" fmla="*/ 0 h 367"/>
              <a:gd name="T22" fmla="*/ 1 w 268"/>
              <a:gd name="T23" fmla="*/ 4 h 367"/>
              <a:gd name="T24" fmla="*/ 1 w 268"/>
              <a:gd name="T25" fmla="*/ 13 h 367"/>
              <a:gd name="T26" fmla="*/ 85 w 268"/>
              <a:gd name="T27" fmla="*/ 163 h 367"/>
              <a:gd name="T28" fmla="*/ 29 w 268"/>
              <a:gd name="T29" fmla="*/ 163 h 367"/>
              <a:gd name="T30" fmla="*/ 23 w 268"/>
              <a:gd name="T31" fmla="*/ 166 h 367"/>
              <a:gd name="T32" fmla="*/ 21 w 268"/>
              <a:gd name="T33" fmla="*/ 172 h 367"/>
              <a:gd name="T34" fmla="*/ 21 w 268"/>
              <a:gd name="T35" fmla="*/ 199 h 367"/>
              <a:gd name="T36" fmla="*/ 23 w 268"/>
              <a:gd name="T37" fmla="*/ 205 h 367"/>
              <a:gd name="T38" fmla="*/ 29 w 268"/>
              <a:gd name="T39" fmla="*/ 207 h 367"/>
              <a:gd name="T40" fmla="*/ 104 w 268"/>
              <a:gd name="T41" fmla="*/ 207 h 367"/>
              <a:gd name="T42" fmla="*/ 104 w 268"/>
              <a:gd name="T43" fmla="*/ 229 h 367"/>
              <a:gd name="T44" fmla="*/ 29 w 268"/>
              <a:gd name="T45" fmla="*/ 229 h 367"/>
              <a:gd name="T46" fmla="*/ 23 w 268"/>
              <a:gd name="T47" fmla="*/ 232 h 367"/>
              <a:gd name="T48" fmla="*/ 21 w 268"/>
              <a:gd name="T49" fmla="*/ 238 h 367"/>
              <a:gd name="T50" fmla="*/ 21 w 268"/>
              <a:gd name="T51" fmla="*/ 264 h 367"/>
              <a:gd name="T52" fmla="*/ 23 w 268"/>
              <a:gd name="T53" fmla="*/ 270 h 367"/>
              <a:gd name="T54" fmla="*/ 29 w 268"/>
              <a:gd name="T55" fmla="*/ 273 h 367"/>
              <a:gd name="T56" fmla="*/ 104 w 268"/>
              <a:gd name="T57" fmla="*/ 273 h 367"/>
              <a:gd name="T58" fmla="*/ 104 w 268"/>
              <a:gd name="T59" fmla="*/ 359 h 367"/>
              <a:gd name="T60" fmla="*/ 107 w 268"/>
              <a:gd name="T61" fmla="*/ 365 h 367"/>
              <a:gd name="T62" fmla="*/ 112 w 268"/>
              <a:gd name="T63" fmla="*/ 367 h 367"/>
              <a:gd name="T64" fmla="*/ 157 w 268"/>
              <a:gd name="T65" fmla="*/ 367 h 367"/>
              <a:gd name="T66" fmla="*/ 163 w 268"/>
              <a:gd name="T67" fmla="*/ 365 h 367"/>
              <a:gd name="T68" fmla="*/ 166 w 268"/>
              <a:gd name="T69" fmla="*/ 359 h 367"/>
              <a:gd name="T70" fmla="*/ 166 w 268"/>
              <a:gd name="T71" fmla="*/ 273 h 367"/>
              <a:gd name="T72" fmla="*/ 241 w 268"/>
              <a:gd name="T73" fmla="*/ 273 h 367"/>
              <a:gd name="T74" fmla="*/ 247 w 268"/>
              <a:gd name="T75" fmla="*/ 270 h 367"/>
              <a:gd name="T76" fmla="*/ 250 w 268"/>
              <a:gd name="T77" fmla="*/ 264 h 367"/>
              <a:gd name="T78" fmla="*/ 250 w 268"/>
              <a:gd name="T79" fmla="*/ 238 h 367"/>
              <a:gd name="T80" fmla="*/ 247 w 268"/>
              <a:gd name="T81" fmla="*/ 232 h 367"/>
              <a:gd name="T82" fmla="*/ 241 w 268"/>
              <a:gd name="T83" fmla="*/ 229 h 367"/>
              <a:gd name="T84" fmla="*/ 166 w 268"/>
              <a:gd name="T85" fmla="*/ 229 h 367"/>
              <a:gd name="T86" fmla="*/ 166 w 268"/>
              <a:gd name="T87" fmla="*/ 207 h 367"/>
              <a:gd name="T88" fmla="*/ 241 w 268"/>
              <a:gd name="T89" fmla="*/ 207 h 367"/>
              <a:gd name="T90" fmla="*/ 247 w 268"/>
              <a:gd name="T91" fmla="*/ 205 h 367"/>
              <a:gd name="T92" fmla="*/ 250 w 268"/>
              <a:gd name="T93" fmla="*/ 199 h 367"/>
              <a:gd name="T94" fmla="*/ 250 w 268"/>
              <a:gd name="T95" fmla="*/ 172 h 367"/>
              <a:gd name="T96" fmla="*/ 247 w 268"/>
              <a:gd name="T97" fmla="*/ 166 h 367"/>
              <a:gd name="T98" fmla="*/ 241 w 268"/>
              <a:gd name="T99" fmla="*/ 163 h 367"/>
              <a:gd name="T100" fmla="*/ 185 w 268"/>
              <a:gd name="T101" fmla="*/ 163 h 367"/>
              <a:gd name="T102" fmla="*/ 267 w 268"/>
              <a:gd name="T103" fmla="*/ 12 h 367"/>
              <a:gd name="T104" fmla="*/ 266 w 268"/>
              <a:gd name="T105" fmla="*/ 4 h 367"/>
              <a:gd name="T106" fmla="*/ 266 w 268"/>
              <a:gd name="T107" fmla="*/ 4 h 367"/>
              <a:gd name="T108" fmla="*/ 266 w 268"/>
              <a:gd name="T109" fmla="*/ 4 h 367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  <a:cxn ang="0">
                <a:pos x="T60" y="T61"/>
              </a:cxn>
              <a:cxn ang="0">
                <a:pos x="T62" y="T63"/>
              </a:cxn>
              <a:cxn ang="0">
                <a:pos x="T64" y="T65"/>
              </a:cxn>
              <a:cxn ang="0">
                <a:pos x="T66" y="T67"/>
              </a:cxn>
              <a:cxn ang="0">
                <a:pos x="T68" y="T69"/>
              </a:cxn>
              <a:cxn ang="0">
                <a:pos x="T70" y="T71"/>
              </a:cxn>
              <a:cxn ang="0">
                <a:pos x="T72" y="T73"/>
              </a:cxn>
              <a:cxn ang="0">
                <a:pos x="T74" y="T75"/>
              </a:cxn>
              <a:cxn ang="0">
                <a:pos x="T76" y="T77"/>
              </a:cxn>
              <a:cxn ang="0">
                <a:pos x="T78" y="T79"/>
              </a:cxn>
              <a:cxn ang="0">
                <a:pos x="T80" y="T81"/>
              </a:cxn>
              <a:cxn ang="0">
                <a:pos x="T82" y="T83"/>
              </a:cxn>
              <a:cxn ang="0">
                <a:pos x="T84" y="T85"/>
              </a:cxn>
              <a:cxn ang="0">
                <a:pos x="T86" y="T87"/>
              </a:cxn>
              <a:cxn ang="0">
                <a:pos x="T88" y="T89"/>
              </a:cxn>
              <a:cxn ang="0">
                <a:pos x="T90" y="T91"/>
              </a:cxn>
              <a:cxn ang="0">
                <a:pos x="T92" y="T93"/>
              </a:cxn>
              <a:cxn ang="0">
                <a:pos x="T94" y="T95"/>
              </a:cxn>
              <a:cxn ang="0">
                <a:pos x="T96" y="T97"/>
              </a:cxn>
              <a:cxn ang="0">
                <a:pos x="T98" y="T99"/>
              </a:cxn>
              <a:cxn ang="0">
                <a:pos x="T100" y="T101"/>
              </a:cxn>
              <a:cxn ang="0">
                <a:pos x="T102" y="T103"/>
              </a:cxn>
              <a:cxn ang="0">
                <a:pos x="T104" y="T105"/>
              </a:cxn>
              <a:cxn ang="0">
                <a:pos x="T106" y="T107"/>
              </a:cxn>
              <a:cxn ang="0">
                <a:pos x="T108" y="T109"/>
              </a:cxn>
            </a:cxnLst>
            <a:rect l="0" t="0" r="r" b="b"/>
            <a:pathLst>
              <a:path w="268" h="367">
                <a:moveTo>
                  <a:pt x="266" y="4"/>
                </a:moveTo>
                <a:cubicBezTo>
                  <a:pt x="265" y="1"/>
                  <a:pt x="262" y="0"/>
                  <a:pt x="259" y="0"/>
                </a:cubicBezTo>
                <a:cubicBezTo>
                  <a:pt x="210" y="0"/>
                  <a:pt x="210" y="0"/>
                  <a:pt x="210" y="0"/>
                </a:cubicBezTo>
                <a:cubicBezTo>
                  <a:pt x="206" y="0"/>
                  <a:pt x="203" y="2"/>
                  <a:pt x="202" y="5"/>
                </a:cubicBezTo>
                <a:cubicBezTo>
                  <a:pt x="152" y="114"/>
                  <a:pt x="152" y="114"/>
                  <a:pt x="152" y="114"/>
                </a:cubicBezTo>
                <a:cubicBezTo>
                  <a:pt x="151" y="117"/>
                  <a:pt x="149" y="123"/>
                  <a:pt x="145" y="130"/>
                </a:cubicBezTo>
                <a:cubicBezTo>
                  <a:pt x="142" y="138"/>
                  <a:pt x="139" y="144"/>
                  <a:pt x="137" y="148"/>
                </a:cubicBezTo>
                <a:cubicBezTo>
                  <a:pt x="131" y="133"/>
                  <a:pt x="126" y="122"/>
                  <a:pt x="123" y="115"/>
                </a:cubicBezTo>
                <a:cubicBezTo>
                  <a:pt x="66" y="5"/>
                  <a:pt x="66" y="5"/>
                  <a:pt x="66" y="5"/>
                </a:cubicBezTo>
                <a:cubicBezTo>
                  <a:pt x="65" y="2"/>
                  <a:pt x="62" y="0"/>
                  <a:pt x="59" y="0"/>
                </a:cubicBezTo>
                <a:cubicBezTo>
                  <a:pt x="8" y="0"/>
                  <a:pt x="8" y="0"/>
                  <a:pt x="8" y="0"/>
                </a:cubicBezTo>
                <a:cubicBezTo>
                  <a:pt x="5" y="0"/>
                  <a:pt x="3" y="1"/>
                  <a:pt x="1" y="4"/>
                </a:cubicBezTo>
                <a:cubicBezTo>
                  <a:pt x="0" y="7"/>
                  <a:pt x="0" y="10"/>
                  <a:pt x="1" y="13"/>
                </a:cubicBezTo>
                <a:cubicBezTo>
                  <a:pt x="85" y="163"/>
                  <a:pt x="85" y="163"/>
                  <a:pt x="85" y="163"/>
                </a:cubicBezTo>
                <a:cubicBezTo>
                  <a:pt x="29" y="163"/>
                  <a:pt x="29" y="163"/>
                  <a:pt x="29" y="163"/>
                </a:cubicBezTo>
                <a:cubicBezTo>
                  <a:pt x="27" y="163"/>
                  <a:pt x="25" y="164"/>
                  <a:pt x="23" y="166"/>
                </a:cubicBezTo>
                <a:cubicBezTo>
                  <a:pt x="21" y="167"/>
                  <a:pt x="21" y="169"/>
                  <a:pt x="21" y="172"/>
                </a:cubicBezTo>
                <a:cubicBezTo>
                  <a:pt x="21" y="199"/>
                  <a:pt x="21" y="199"/>
                  <a:pt x="21" y="199"/>
                </a:cubicBezTo>
                <a:cubicBezTo>
                  <a:pt x="21" y="201"/>
                  <a:pt x="21" y="203"/>
                  <a:pt x="23" y="205"/>
                </a:cubicBezTo>
                <a:cubicBezTo>
                  <a:pt x="25" y="206"/>
                  <a:pt x="27" y="207"/>
                  <a:pt x="29" y="207"/>
                </a:cubicBezTo>
                <a:cubicBezTo>
                  <a:pt x="104" y="207"/>
                  <a:pt x="104" y="207"/>
                  <a:pt x="104" y="207"/>
                </a:cubicBezTo>
                <a:cubicBezTo>
                  <a:pt x="104" y="229"/>
                  <a:pt x="104" y="229"/>
                  <a:pt x="104" y="229"/>
                </a:cubicBezTo>
                <a:cubicBezTo>
                  <a:pt x="29" y="229"/>
                  <a:pt x="29" y="229"/>
                  <a:pt x="29" y="229"/>
                </a:cubicBezTo>
                <a:cubicBezTo>
                  <a:pt x="27" y="229"/>
                  <a:pt x="25" y="230"/>
                  <a:pt x="23" y="232"/>
                </a:cubicBezTo>
                <a:cubicBezTo>
                  <a:pt x="21" y="233"/>
                  <a:pt x="21" y="235"/>
                  <a:pt x="21" y="238"/>
                </a:cubicBezTo>
                <a:cubicBezTo>
                  <a:pt x="21" y="264"/>
                  <a:pt x="21" y="264"/>
                  <a:pt x="21" y="264"/>
                </a:cubicBezTo>
                <a:cubicBezTo>
                  <a:pt x="21" y="267"/>
                  <a:pt x="21" y="269"/>
                  <a:pt x="23" y="270"/>
                </a:cubicBezTo>
                <a:cubicBezTo>
                  <a:pt x="25" y="272"/>
                  <a:pt x="27" y="273"/>
                  <a:pt x="29" y="273"/>
                </a:cubicBezTo>
                <a:cubicBezTo>
                  <a:pt x="104" y="273"/>
                  <a:pt x="104" y="273"/>
                  <a:pt x="104" y="273"/>
                </a:cubicBezTo>
                <a:cubicBezTo>
                  <a:pt x="104" y="359"/>
                  <a:pt x="104" y="359"/>
                  <a:pt x="104" y="359"/>
                </a:cubicBezTo>
                <a:cubicBezTo>
                  <a:pt x="104" y="361"/>
                  <a:pt x="105" y="363"/>
                  <a:pt x="107" y="365"/>
                </a:cubicBezTo>
                <a:cubicBezTo>
                  <a:pt x="108" y="366"/>
                  <a:pt x="110" y="367"/>
                  <a:pt x="112" y="367"/>
                </a:cubicBezTo>
                <a:cubicBezTo>
                  <a:pt x="157" y="367"/>
                  <a:pt x="157" y="367"/>
                  <a:pt x="157" y="367"/>
                </a:cubicBezTo>
                <a:cubicBezTo>
                  <a:pt x="159" y="367"/>
                  <a:pt x="161" y="366"/>
                  <a:pt x="163" y="365"/>
                </a:cubicBezTo>
                <a:cubicBezTo>
                  <a:pt x="165" y="363"/>
                  <a:pt x="166" y="361"/>
                  <a:pt x="166" y="359"/>
                </a:cubicBezTo>
                <a:cubicBezTo>
                  <a:pt x="166" y="273"/>
                  <a:pt x="166" y="273"/>
                  <a:pt x="166" y="273"/>
                </a:cubicBezTo>
                <a:cubicBezTo>
                  <a:pt x="241" y="273"/>
                  <a:pt x="241" y="273"/>
                  <a:pt x="241" y="273"/>
                </a:cubicBezTo>
                <a:cubicBezTo>
                  <a:pt x="243" y="273"/>
                  <a:pt x="245" y="272"/>
                  <a:pt x="247" y="270"/>
                </a:cubicBezTo>
                <a:cubicBezTo>
                  <a:pt x="249" y="269"/>
                  <a:pt x="250" y="267"/>
                  <a:pt x="250" y="264"/>
                </a:cubicBezTo>
                <a:cubicBezTo>
                  <a:pt x="250" y="238"/>
                  <a:pt x="250" y="238"/>
                  <a:pt x="250" y="238"/>
                </a:cubicBezTo>
                <a:cubicBezTo>
                  <a:pt x="250" y="235"/>
                  <a:pt x="249" y="233"/>
                  <a:pt x="247" y="232"/>
                </a:cubicBezTo>
                <a:cubicBezTo>
                  <a:pt x="245" y="230"/>
                  <a:pt x="243" y="229"/>
                  <a:pt x="241" y="229"/>
                </a:cubicBezTo>
                <a:cubicBezTo>
                  <a:pt x="166" y="229"/>
                  <a:pt x="166" y="229"/>
                  <a:pt x="166" y="229"/>
                </a:cubicBezTo>
                <a:cubicBezTo>
                  <a:pt x="166" y="207"/>
                  <a:pt x="166" y="207"/>
                  <a:pt x="166" y="207"/>
                </a:cubicBezTo>
                <a:cubicBezTo>
                  <a:pt x="241" y="207"/>
                  <a:pt x="241" y="207"/>
                  <a:pt x="241" y="207"/>
                </a:cubicBezTo>
                <a:cubicBezTo>
                  <a:pt x="243" y="207"/>
                  <a:pt x="245" y="206"/>
                  <a:pt x="247" y="205"/>
                </a:cubicBezTo>
                <a:cubicBezTo>
                  <a:pt x="249" y="203"/>
                  <a:pt x="250" y="201"/>
                  <a:pt x="250" y="199"/>
                </a:cubicBezTo>
                <a:cubicBezTo>
                  <a:pt x="250" y="172"/>
                  <a:pt x="250" y="172"/>
                  <a:pt x="250" y="172"/>
                </a:cubicBezTo>
                <a:cubicBezTo>
                  <a:pt x="250" y="169"/>
                  <a:pt x="249" y="167"/>
                  <a:pt x="247" y="166"/>
                </a:cubicBezTo>
                <a:cubicBezTo>
                  <a:pt x="245" y="164"/>
                  <a:pt x="243" y="163"/>
                  <a:pt x="241" y="163"/>
                </a:cubicBezTo>
                <a:cubicBezTo>
                  <a:pt x="185" y="163"/>
                  <a:pt x="185" y="163"/>
                  <a:pt x="185" y="163"/>
                </a:cubicBezTo>
                <a:cubicBezTo>
                  <a:pt x="267" y="12"/>
                  <a:pt x="267" y="12"/>
                  <a:pt x="267" y="12"/>
                </a:cubicBezTo>
                <a:cubicBezTo>
                  <a:pt x="268" y="9"/>
                  <a:pt x="268" y="7"/>
                  <a:pt x="266" y="4"/>
                </a:cubicBezTo>
                <a:close/>
                <a:moveTo>
                  <a:pt x="266" y="4"/>
                </a:moveTo>
                <a:cubicBezTo>
                  <a:pt x="266" y="4"/>
                  <a:pt x="266" y="4"/>
                  <a:pt x="266" y="4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0" name="Freeform 20">
            <a:extLst>
              <a:ext uri="{FF2B5EF4-FFF2-40B4-BE49-F238E27FC236}">
                <a16:creationId xmlns:a16="http://schemas.microsoft.com/office/drawing/2014/main" id="{4BD9C581-4C79-447F-BDDA-AC2D26137E48}"/>
              </a:ext>
            </a:extLst>
          </p:cNvPr>
          <p:cNvSpPr>
            <a:spLocks noEditPoints="1"/>
          </p:cNvSpPr>
          <p:nvPr/>
        </p:nvSpPr>
        <p:spPr bwMode="auto">
          <a:xfrm>
            <a:off x="3112923" y="6003641"/>
            <a:ext cx="201864" cy="302796"/>
          </a:xfrm>
          <a:custGeom>
            <a:avLst/>
            <a:gdLst>
              <a:gd name="T0" fmla="*/ 658 w 684"/>
              <a:gd name="T1" fmla="*/ 880 h 1028"/>
              <a:gd name="T2" fmla="*/ 535 w 684"/>
              <a:gd name="T3" fmla="*/ 860 h 1028"/>
              <a:gd name="T4" fmla="*/ 395 w 684"/>
              <a:gd name="T5" fmla="*/ 818 h 1028"/>
              <a:gd name="T6" fmla="*/ 196 w 684"/>
              <a:gd name="T7" fmla="*/ 845 h 1028"/>
              <a:gd name="T8" fmla="*/ 225 w 684"/>
              <a:gd name="T9" fmla="*/ 596 h 1028"/>
              <a:gd name="T10" fmla="*/ 537 w 684"/>
              <a:gd name="T11" fmla="*/ 596 h 1028"/>
              <a:gd name="T12" fmla="*/ 537 w 684"/>
              <a:gd name="T13" fmla="*/ 452 h 1028"/>
              <a:gd name="T14" fmla="*/ 216 w 684"/>
              <a:gd name="T15" fmla="*/ 452 h 1028"/>
              <a:gd name="T16" fmla="*/ 235 w 684"/>
              <a:gd name="T17" fmla="*/ 315 h 1028"/>
              <a:gd name="T18" fmla="*/ 367 w 684"/>
              <a:gd name="T19" fmla="*/ 168 h 1028"/>
              <a:gd name="T20" fmla="*/ 579 w 684"/>
              <a:gd name="T21" fmla="*/ 244 h 1028"/>
              <a:gd name="T22" fmla="*/ 676 w 684"/>
              <a:gd name="T23" fmla="*/ 138 h 1028"/>
              <a:gd name="T24" fmla="*/ 332 w 684"/>
              <a:gd name="T25" fmla="*/ 28 h 1028"/>
              <a:gd name="T26" fmla="*/ 99 w 684"/>
              <a:gd name="T27" fmla="*/ 269 h 1028"/>
              <a:gd name="T28" fmla="*/ 98 w 684"/>
              <a:gd name="T29" fmla="*/ 272 h 1028"/>
              <a:gd name="T30" fmla="*/ 72 w 684"/>
              <a:gd name="T31" fmla="*/ 452 h 1028"/>
              <a:gd name="T32" fmla="*/ 2 w 684"/>
              <a:gd name="T33" fmla="*/ 452 h 1028"/>
              <a:gd name="T34" fmla="*/ 2 w 684"/>
              <a:gd name="T35" fmla="*/ 596 h 1028"/>
              <a:gd name="T36" fmla="*/ 80 w 684"/>
              <a:gd name="T37" fmla="*/ 596 h 1028"/>
              <a:gd name="T38" fmla="*/ 0 w 684"/>
              <a:gd name="T39" fmla="*/ 904 h 1028"/>
              <a:gd name="T40" fmla="*/ 58 w 684"/>
              <a:gd name="T41" fmla="*/ 1019 h 1028"/>
              <a:gd name="T42" fmla="*/ 219 w 684"/>
              <a:gd name="T43" fmla="*/ 988 h 1028"/>
              <a:gd name="T44" fmla="*/ 379 w 684"/>
              <a:gd name="T45" fmla="*/ 961 h 1028"/>
              <a:gd name="T46" fmla="*/ 380 w 684"/>
              <a:gd name="T47" fmla="*/ 961 h 1028"/>
              <a:gd name="T48" fmla="*/ 475 w 684"/>
              <a:gd name="T49" fmla="*/ 991 h 1028"/>
              <a:gd name="T50" fmla="*/ 619 w 684"/>
              <a:gd name="T51" fmla="*/ 1028 h 1028"/>
              <a:gd name="T52" fmla="*/ 684 w 684"/>
              <a:gd name="T53" fmla="*/ 1022 h 1028"/>
              <a:gd name="T54" fmla="*/ 658 w 684"/>
              <a:gd name="T55" fmla="*/ 880 h 1028"/>
              <a:gd name="T56" fmla="*/ 658 w 684"/>
              <a:gd name="T57" fmla="*/ 880 h 1028"/>
              <a:gd name="T58" fmla="*/ 658 w 684"/>
              <a:gd name="T59" fmla="*/ 880 h 1028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  <a:cxn ang="0">
                <a:pos x="T58" y="T59"/>
              </a:cxn>
            </a:cxnLst>
            <a:rect l="0" t="0" r="r" b="b"/>
            <a:pathLst>
              <a:path w="684" h="1028">
                <a:moveTo>
                  <a:pt x="658" y="880"/>
                </a:moveTo>
                <a:cubicBezTo>
                  <a:pt x="601" y="891"/>
                  <a:pt x="577" y="879"/>
                  <a:pt x="535" y="860"/>
                </a:cubicBezTo>
                <a:cubicBezTo>
                  <a:pt x="501" y="844"/>
                  <a:pt x="458" y="824"/>
                  <a:pt x="395" y="818"/>
                </a:cubicBezTo>
                <a:cubicBezTo>
                  <a:pt x="325" y="810"/>
                  <a:pt x="257" y="827"/>
                  <a:pt x="196" y="845"/>
                </a:cubicBezTo>
                <a:cubicBezTo>
                  <a:pt x="230" y="754"/>
                  <a:pt x="230" y="672"/>
                  <a:pt x="225" y="596"/>
                </a:cubicBezTo>
                <a:cubicBezTo>
                  <a:pt x="537" y="596"/>
                  <a:pt x="537" y="596"/>
                  <a:pt x="537" y="596"/>
                </a:cubicBezTo>
                <a:cubicBezTo>
                  <a:pt x="537" y="452"/>
                  <a:pt x="537" y="452"/>
                  <a:pt x="537" y="452"/>
                </a:cubicBezTo>
                <a:cubicBezTo>
                  <a:pt x="216" y="452"/>
                  <a:pt x="216" y="452"/>
                  <a:pt x="216" y="452"/>
                </a:cubicBezTo>
                <a:cubicBezTo>
                  <a:pt x="217" y="408"/>
                  <a:pt x="221" y="363"/>
                  <a:pt x="235" y="315"/>
                </a:cubicBezTo>
                <a:cubicBezTo>
                  <a:pt x="256" y="258"/>
                  <a:pt x="295" y="186"/>
                  <a:pt x="367" y="168"/>
                </a:cubicBezTo>
                <a:cubicBezTo>
                  <a:pt x="430" y="152"/>
                  <a:pt x="510" y="181"/>
                  <a:pt x="579" y="244"/>
                </a:cubicBezTo>
                <a:cubicBezTo>
                  <a:pt x="676" y="138"/>
                  <a:pt x="676" y="138"/>
                  <a:pt x="676" y="138"/>
                </a:cubicBezTo>
                <a:cubicBezTo>
                  <a:pt x="569" y="40"/>
                  <a:pt x="444" y="0"/>
                  <a:pt x="332" y="28"/>
                </a:cubicBezTo>
                <a:cubicBezTo>
                  <a:pt x="226" y="55"/>
                  <a:pt x="144" y="140"/>
                  <a:pt x="99" y="269"/>
                </a:cubicBezTo>
                <a:cubicBezTo>
                  <a:pt x="98" y="272"/>
                  <a:pt x="98" y="272"/>
                  <a:pt x="98" y="272"/>
                </a:cubicBezTo>
                <a:cubicBezTo>
                  <a:pt x="78" y="337"/>
                  <a:pt x="72" y="397"/>
                  <a:pt x="72" y="452"/>
                </a:cubicBezTo>
                <a:cubicBezTo>
                  <a:pt x="2" y="452"/>
                  <a:pt x="2" y="452"/>
                  <a:pt x="2" y="452"/>
                </a:cubicBezTo>
                <a:cubicBezTo>
                  <a:pt x="2" y="596"/>
                  <a:pt x="2" y="596"/>
                  <a:pt x="2" y="596"/>
                </a:cubicBezTo>
                <a:cubicBezTo>
                  <a:pt x="80" y="596"/>
                  <a:pt x="80" y="596"/>
                  <a:pt x="80" y="596"/>
                </a:cubicBezTo>
                <a:cubicBezTo>
                  <a:pt x="88" y="701"/>
                  <a:pt x="86" y="789"/>
                  <a:pt x="0" y="904"/>
                </a:cubicBezTo>
                <a:cubicBezTo>
                  <a:pt x="58" y="1019"/>
                  <a:pt x="58" y="1019"/>
                  <a:pt x="58" y="1019"/>
                </a:cubicBezTo>
                <a:cubicBezTo>
                  <a:pt x="112" y="1019"/>
                  <a:pt x="166" y="1003"/>
                  <a:pt x="219" y="988"/>
                </a:cubicBezTo>
                <a:cubicBezTo>
                  <a:pt x="274" y="972"/>
                  <a:pt x="331" y="956"/>
                  <a:pt x="379" y="961"/>
                </a:cubicBezTo>
                <a:cubicBezTo>
                  <a:pt x="380" y="961"/>
                  <a:pt x="380" y="961"/>
                  <a:pt x="380" y="961"/>
                </a:cubicBezTo>
                <a:cubicBezTo>
                  <a:pt x="419" y="965"/>
                  <a:pt x="445" y="977"/>
                  <a:pt x="475" y="991"/>
                </a:cubicBezTo>
                <a:cubicBezTo>
                  <a:pt x="513" y="1009"/>
                  <a:pt x="556" y="1028"/>
                  <a:pt x="619" y="1028"/>
                </a:cubicBezTo>
                <a:cubicBezTo>
                  <a:pt x="639" y="1028"/>
                  <a:pt x="660" y="1026"/>
                  <a:pt x="684" y="1022"/>
                </a:cubicBezTo>
                <a:lnTo>
                  <a:pt x="658" y="880"/>
                </a:lnTo>
                <a:close/>
                <a:moveTo>
                  <a:pt x="658" y="880"/>
                </a:moveTo>
                <a:cubicBezTo>
                  <a:pt x="658" y="880"/>
                  <a:pt x="658" y="880"/>
                  <a:pt x="658" y="880"/>
                </a:cubicBezTo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grpSp>
        <p:nvGrpSpPr>
          <p:cNvPr id="61" name="Group 60">
            <a:extLst>
              <a:ext uri="{FF2B5EF4-FFF2-40B4-BE49-F238E27FC236}">
                <a16:creationId xmlns:a16="http://schemas.microsoft.com/office/drawing/2014/main" id="{34B1D8CF-275A-4E10-9A5D-D4240A72CF2D}"/>
              </a:ext>
            </a:extLst>
          </p:cNvPr>
          <p:cNvGrpSpPr/>
          <p:nvPr/>
        </p:nvGrpSpPr>
        <p:grpSpPr>
          <a:xfrm>
            <a:off x="3157121" y="4901861"/>
            <a:ext cx="274207" cy="265113"/>
            <a:chOff x="2393950" y="6224588"/>
            <a:chExt cx="622300" cy="601662"/>
          </a:xfrm>
          <a:solidFill>
            <a:schemeClr val="bg2"/>
          </a:solidFill>
        </p:grpSpPr>
        <p:sp>
          <p:nvSpPr>
            <p:cNvPr id="62" name="Freeform 24">
              <a:extLst>
                <a:ext uri="{FF2B5EF4-FFF2-40B4-BE49-F238E27FC236}">
                  <a16:creationId xmlns:a16="http://schemas.microsoft.com/office/drawing/2014/main" id="{6F4D6E6E-3165-4E2F-86F5-A4F36B481B73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714625" y="6372225"/>
              <a:ext cx="301625" cy="454025"/>
            </a:xfrm>
            <a:custGeom>
              <a:avLst/>
              <a:gdLst>
                <a:gd name="T0" fmla="*/ 62 w 115"/>
                <a:gd name="T1" fmla="*/ 0 h 173"/>
                <a:gd name="T2" fmla="*/ 24 w 115"/>
                <a:gd name="T3" fmla="*/ 17 h 173"/>
                <a:gd name="T4" fmla="*/ 24 w 115"/>
                <a:gd name="T5" fmla="*/ 6 h 173"/>
                <a:gd name="T6" fmla="*/ 21 w 115"/>
                <a:gd name="T7" fmla="*/ 3 h 173"/>
                <a:gd name="T8" fmla="*/ 3 w 115"/>
                <a:gd name="T9" fmla="*/ 3 h 173"/>
                <a:gd name="T10" fmla="*/ 1 w 115"/>
                <a:gd name="T11" fmla="*/ 4 h 173"/>
                <a:gd name="T12" fmla="*/ 0 w 115"/>
                <a:gd name="T13" fmla="*/ 6 h 173"/>
                <a:gd name="T14" fmla="*/ 0 w 115"/>
                <a:gd name="T15" fmla="*/ 171 h 173"/>
                <a:gd name="T16" fmla="*/ 1 w 115"/>
                <a:gd name="T17" fmla="*/ 173 h 173"/>
                <a:gd name="T18" fmla="*/ 3 w 115"/>
                <a:gd name="T19" fmla="*/ 173 h 173"/>
                <a:gd name="T20" fmla="*/ 22 w 115"/>
                <a:gd name="T21" fmla="*/ 173 h 173"/>
                <a:gd name="T22" fmla="*/ 25 w 115"/>
                <a:gd name="T23" fmla="*/ 171 h 173"/>
                <a:gd name="T24" fmla="*/ 25 w 115"/>
                <a:gd name="T25" fmla="*/ 115 h 173"/>
                <a:gd name="T26" fmla="*/ 58 w 115"/>
                <a:gd name="T27" fmla="*/ 128 h 173"/>
                <a:gd name="T28" fmla="*/ 115 w 115"/>
                <a:gd name="T29" fmla="*/ 62 h 173"/>
                <a:gd name="T30" fmla="*/ 62 w 115"/>
                <a:gd name="T31" fmla="*/ 0 h 173"/>
                <a:gd name="T32" fmla="*/ 58 w 115"/>
                <a:gd name="T33" fmla="*/ 106 h 173"/>
                <a:gd name="T34" fmla="*/ 24 w 115"/>
                <a:gd name="T35" fmla="*/ 64 h 173"/>
                <a:gd name="T36" fmla="*/ 58 w 115"/>
                <a:gd name="T37" fmla="*/ 23 h 173"/>
                <a:gd name="T38" fmla="*/ 93 w 115"/>
                <a:gd name="T39" fmla="*/ 64 h 173"/>
                <a:gd name="T40" fmla="*/ 58 w 115"/>
                <a:gd name="T41" fmla="*/ 106 h 173"/>
                <a:gd name="T42" fmla="*/ 58 w 115"/>
                <a:gd name="T43" fmla="*/ 106 h 173"/>
                <a:gd name="T44" fmla="*/ 58 w 115"/>
                <a:gd name="T45" fmla="*/ 106 h 173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</a:cxnLst>
              <a:rect l="0" t="0" r="r" b="b"/>
              <a:pathLst>
                <a:path w="115" h="173">
                  <a:moveTo>
                    <a:pt x="62" y="0"/>
                  </a:moveTo>
                  <a:cubicBezTo>
                    <a:pt x="46" y="0"/>
                    <a:pt x="33" y="6"/>
                    <a:pt x="24" y="17"/>
                  </a:cubicBezTo>
                  <a:cubicBezTo>
                    <a:pt x="24" y="6"/>
                    <a:pt x="24" y="6"/>
                    <a:pt x="24" y="6"/>
                  </a:cubicBezTo>
                  <a:cubicBezTo>
                    <a:pt x="24" y="4"/>
                    <a:pt x="23" y="3"/>
                    <a:pt x="21" y="3"/>
                  </a:cubicBezTo>
                  <a:cubicBezTo>
                    <a:pt x="3" y="3"/>
                    <a:pt x="3" y="3"/>
                    <a:pt x="3" y="3"/>
                  </a:cubicBezTo>
                  <a:cubicBezTo>
                    <a:pt x="2" y="3"/>
                    <a:pt x="2" y="3"/>
                    <a:pt x="1" y="4"/>
                  </a:cubicBezTo>
                  <a:cubicBezTo>
                    <a:pt x="1" y="4"/>
                    <a:pt x="0" y="5"/>
                    <a:pt x="0" y="6"/>
                  </a:cubicBezTo>
                  <a:cubicBezTo>
                    <a:pt x="0" y="171"/>
                    <a:pt x="0" y="171"/>
                    <a:pt x="0" y="171"/>
                  </a:cubicBezTo>
                  <a:cubicBezTo>
                    <a:pt x="0" y="171"/>
                    <a:pt x="0" y="172"/>
                    <a:pt x="1" y="173"/>
                  </a:cubicBezTo>
                  <a:cubicBezTo>
                    <a:pt x="2" y="173"/>
                    <a:pt x="2" y="173"/>
                    <a:pt x="3" y="173"/>
                  </a:cubicBezTo>
                  <a:cubicBezTo>
                    <a:pt x="22" y="173"/>
                    <a:pt x="22" y="173"/>
                    <a:pt x="22" y="173"/>
                  </a:cubicBezTo>
                  <a:cubicBezTo>
                    <a:pt x="23" y="173"/>
                    <a:pt x="25" y="172"/>
                    <a:pt x="25" y="171"/>
                  </a:cubicBezTo>
                  <a:cubicBezTo>
                    <a:pt x="25" y="115"/>
                    <a:pt x="25" y="115"/>
                    <a:pt x="25" y="115"/>
                  </a:cubicBezTo>
                  <a:cubicBezTo>
                    <a:pt x="33" y="123"/>
                    <a:pt x="44" y="128"/>
                    <a:pt x="58" y="128"/>
                  </a:cubicBezTo>
                  <a:cubicBezTo>
                    <a:pt x="85" y="128"/>
                    <a:pt x="115" y="108"/>
                    <a:pt x="115" y="62"/>
                  </a:cubicBezTo>
                  <a:cubicBezTo>
                    <a:pt x="115" y="26"/>
                    <a:pt x="92" y="0"/>
                    <a:pt x="62" y="0"/>
                  </a:cubicBezTo>
                  <a:close/>
                  <a:moveTo>
                    <a:pt x="58" y="106"/>
                  </a:moveTo>
                  <a:cubicBezTo>
                    <a:pt x="39" y="106"/>
                    <a:pt x="24" y="87"/>
                    <a:pt x="24" y="64"/>
                  </a:cubicBezTo>
                  <a:cubicBezTo>
                    <a:pt x="24" y="41"/>
                    <a:pt x="39" y="23"/>
                    <a:pt x="58" y="23"/>
                  </a:cubicBezTo>
                  <a:cubicBezTo>
                    <a:pt x="77" y="23"/>
                    <a:pt x="93" y="41"/>
                    <a:pt x="93" y="64"/>
                  </a:cubicBezTo>
                  <a:cubicBezTo>
                    <a:pt x="93" y="87"/>
                    <a:pt x="77" y="106"/>
                    <a:pt x="58" y="106"/>
                  </a:cubicBezTo>
                  <a:close/>
                  <a:moveTo>
                    <a:pt x="58" y="106"/>
                  </a:moveTo>
                  <a:cubicBezTo>
                    <a:pt x="58" y="106"/>
                    <a:pt x="58" y="106"/>
                    <a:pt x="58" y="106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  <p:sp>
          <p:nvSpPr>
            <p:cNvPr id="63" name="Freeform 25">
              <a:extLst>
                <a:ext uri="{FF2B5EF4-FFF2-40B4-BE49-F238E27FC236}">
                  <a16:creationId xmlns:a16="http://schemas.microsoft.com/office/drawing/2014/main" id="{9AC346EC-DB15-4745-8133-788AA3B4BFE7}"/>
                </a:ext>
              </a:extLst>
            </p:cNvPr>
            <p:cNvSpPr>
              <a:spLocks noEditPoints="1"/>
            </p:cNvSpPr>
            <p:nvPr/>
          </p:nvSpPr>
          <p:spPr bwMode="auto">
            <a:xfrm>
              <a:off x="2393950" y="6224588"/>
              <a:ext cx="292100" cy="438150"/>
            </a:xfrm>
            <a:custGeom>
              <a:avLst/>
              <a:gdLst>
                <a:gd name="T0" fmla="*/ 84 w 111"/>
                <a:gd name="T1" fmla="*/ 91 h 167"/>
                <a:gd name="T2" fmla="*/ 105 w 111"/>
                <a:gd name="T3" fmla="*/ 47 h 167"/>
                <a:gd name="T4" fmla="*/ 91 w 111"/>
                <a:gd name="T5" fmla="*/ 14 h 167"/>
                <a:gd name="T6" fmla="*/ 43 w 111"/>
                <a:gd name="T7" fmla="*/ 0 h 167"/>
                <a:gd name="T8" fmla="*/ 4 w 111"/>
                <a:gd name="T9" fmla="*/ 0 h 167"/>
                <a:gd name="T10" fmla="*/ 0 w 111"/>
                <a:gd name="T11" fmla="*/ 4 h 167"/>
                <a:gd name="T12" fmla="*/ 0 w 111"/>
                <a:gd name="T13" fmla="*/ 163 h 167"/>
                <a:gd name="T14" fmla="*/ 4 w 111"/>
                <a:gd name="T15" fmla="*/ 167 h 167"/>
                <a:gd name="T16" fmla="*/ 24 w 111"/>
                <a:gd name="T17" fmla="*/ 167 h 167"/>
                <a:gd name="T18" fmla="*/ 28 w 111"/>
                <a:gd name="T19" fmla="*/ 163 h 167"/>
                <a:gd name="T20" fmla="*/ 28 w 111"/>
                <a:gd name="T21" fmla="*/ 98 h 167"/>
                <a:gd name="T22" fmla="*/ 58 w 111"/>
                <a:gd name="T23" fmla="*/ 98 h 167"/>
                <a:gd name="T24" fmla="*/ 82 w 111"/>
                <a:gd name="T25" fmla="*/ 164 h 167"/>
                <a:gd name="T26" fmla="*/ 86 w 111"/>
                <a:gd name="T27" fmla="*/ 167 h 167"/>
                <a:gd name="T28" fmla="*/ 107 w 111"/>
                <a:gd name="T29" fmla="*/ 167 h 167"/>
                <a:gd name="T30" fmla="*/ 110 w 111"/>
                <a:gd name="T31" fmla="*/ 165 h 167"/>
                <a:gd name="T32" fmla="*/ 110 w 111"/>
                <a:gd name="T33" fmla="*/ 162 h 167"/>
                <a:gd name="T34" fmla="*/ 84 w 111"/>
                <a:gd name="T35" fmla="*/ 91 h 167"/>
                <a:gd name="T36" fmla="*/ 77 w 111"/>
                <a:gd name="T37" fmla="*/ 49 h 167"/>
                <a:gd name="T38" fmla="*/ 45 w 111"/>
                <a:gd name="T39" fmla="*/ 75 h 167"/>
                <a:gd name="T40" fmla="*/ 28 w 111"/>
                <a:gd name="T41" fmla="*/ 75 h 167"/>
                <a:gd name="T42" fmla="*/ 28 w 111"/>
                <a:gd name="T43" fmla="*/ 23 h 167"/>
                <a:gd name="T44" fmla="*/ 44 w 111"/>
                <a:gd name="T45" fmla="*/ 23 h 167"/>
                <a:gd name="T46" fmla="*/ 77 w 111"/>
                <a:gd name="T47" fmla="*/ 49 h 167"/>
                <a:gd name="T48" fmla="*/ 77 w 111"/>
                <a:gd name="T49" fmla="*/ 49 h 167"/>
                <a:gd name="T50" fmla="*/ 77 w 111"/>
                <a:gd name="T51" fmla="*/ 49 h 167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  <a:cxn ang="0">
                  <a:pos x="T16" y="T17"/>
                </a:cxn>
                <a:cxn ang="0">
                  <a:pos x="T18" y="T19"/>
                </a:cxn>
                <a:cxn ang="0">
                  <a:pos x="T20" y="T21"/>
                </a:cxn>
                <a:cxn ang="0">
                  <a:pos x="T22" y="T23"/>
                </a:cxn>
                <a:cxn ang="0">
                  <a:pos x="T24" y="T25"/>
                </a:cxn>
                <a:cxn ang="0">
                  <a:pos x="T26" y="T27"/>
                </a:cxn>
                <a:cxn ang="0">
                  <a:pos x="T28" y="T29"/>
                </a:cxn>
                <a:cxn ang="0">
                  <a:pos x="T30" y="T31"/>
                </a:cxn>
                <a:cxn ang="0">
                  <a:pos x="T32" y="T33"/>
                </a:cxn>
                <a:cxn ang="0">
                  <a:pos x="T34" y="T35"/>
                </a:cxn>
                <a:cxn ang="0">
                  <a:pos x="T36" y="T37"/>
                </a:cxn>
                <a:cxn ang="0">
                  <a:pos x="T38" y="T39"/>
                </a:cxn>
                <a:cxn ang="0">
                  <a:pos x="T40" y="T41"/>
                </a:cxn>
                <a:cxn ang="0">
                  <a:pos x="T42" y="T43"/>
                </a:cxn>
                <a:cxn ang="0">
                  <a:pos x="T44" y="T45"/>
                </a:cxn>
                <a:cxn ang="0">
                  <a:pos x="T46" y="T47"/>
                </a:cxn>
                <a:cxn ang="0">
                  <a:pos x="T48" y="T49"/>
                </a:cxn>
                <a:cxn ang="0">
                  <a:pos x="T50" y="T51"/>
                </a:cxn>
              </a:cxnLst>
              <a:rect l="0" t="0" r="r" b="b"/>
              <a:pathLst>
                <a:path w="111" h="167">
                  <a:moveTo>
                    <a:pt x="84" y="91"/>
                  </a:moveTo>
                  <a:cubicBezTo>
                    <a:pt x="99" y="78"/>
                    <a:pt x="105" y="66"/>
                    <a:pt x="105" y="47"/>
                  </a:cubicBezTo>
                  <a:cubicBezTo>
                    <a:pt x="105" y="33"/>
                    <a:pt x="100" y="22"/>
                    <a:pt x="91" y="14"/>
                  </a:cubicBezTo>
                  <a:cubicBezTo>
                    <a:pt x="81" y="4"/>
                    <a:pt x="66" y="0"/>
                    <a:pt x="43" y="0"/>
                  </a:cubicBezTo>
                  <a:cubicBezTo>
                    <a:pt x="4" y="0"/>
                    <a:pt x="4" y="0"/>
                    <a:pt x="4" y="0"/>
                  </a:cubicBezTo>
                  <a:cubicBezTo>
                    <a:pt x="2" y="0"/>
                    <a:pt x="0" y="2"/>
                    <a:pt x="0" y="4"/>
                  </a:cubicBezTo>
                  <a:cubicBezTo>
                    <a:pt x="0" y="163"/>
                    <a:pt x="0" y="163"/>
                    <a:pt x="0" y="163"/>
                  </a:cubicBezTo>
                  <a:cubicBezTo>
                    <a:pt x="0" y="165"/>
                    <a:pt x="2" y="167"/>
                    <a:pt x="4" y="167"/>
                  </a:cubicBezTo>
                  <a:cubicBezTo>
                    <a:pt x="24" y="167"/>
                    <a:pt x="24" y="167"/>
                    <a:pt x="24" y="167"/>
                  </a:cubicBezTo>
                  <a:cubicBezTo>
                    <a:pt x="26" y="167"/>
                    <a:pt x="28" y="165"/>
                    <a:pt x="28" y="163"/>
                  </a:cubicBezTo>
                  <a:cubicBezTo>
                    <a:pt x="28" y="98"/>
                    <a:pt x="28" y="98"/>
                    <a:pt x="28" y="98"/>
                  </a:cubicBezTo>
                  <a:cubicBezTo>
                    <a:pt x="58" y="98"/>
                    <a:pt x="58" y="98"/>
                    <a:pt x="58" y="98"/>
                  </a:cubicBezTo>
                  <a:cubicBezTo>
                    <a:pt x="82" y="164"/>
                    <a:pt x="82" y="164"/>
                    <a:pt x="82" y="164"/>
                  </a:cubicBezTo>
                  <a:cubicBezTo>
                    <a:pt x="83" y="166"/>
                    <a:pt x="84" y="167"/>
                    <a:pt x="86" y="167"/>
                  </a:cubicBezTo>
                  <a:cubicBezTo>
                    <a:pt x="107" y="167"/>
                    <a:pt x="107" y="167"/>
                    <a:pt x="107" y="167"/>
                  </a:cubicBezTo>
                  <a:cubicBezTo>
                    <a:pt x="108" y="167"/>
                    <a:pt x="109" y="166"/>
                    <a:pt x="110" y="165"/>
                  </a:cubicBezTo>
                  <a:cubicBezTo>
                    <a:pt x="111" y="164"/>
                    <a:pt x="111" y="163"/>
                    <a:pt x="110" y="162"/>
                  </a:cubicBezTo>
                  <a:lnTo>
                    <a:pt x="84" y="91"/>
                  </a:lnTo>
                  <a:close/>
                  <a:moveTo>
                    <a:pt x="77" y="49"/>
                  </a:moveTo>
                  <a:cubicBezTo>
                    <a:pt x="77" y="65"/>
                    <a:pt x="64" y="75"/>
                    <a:pt x="45" y="75"/>
                  </a:cubicBezTo>
                  <a:cubicBezTo>
                    <a:pt x="28" y="75"/>
                    <a:pt x="28" y="75"/>
                    <a:pt x="28" y="75"/>
                  </a:cubicBezTo>
                  <a:cubicBezTo>
                    <a:pt x="28" y="23"/>
                    <a:pt x="28" y="23"/>
                    <a:pt x="28" y="23"/>
                  </a:cubicBezTo>
                  <a:cubicBezTo>
                    <a:pt x="44" y="23"/>
                    <a:pt x="44" y="23"/>
                    <a:pt x="44" y="23"/>
                  </a:cubicBezTo>
                  <a:cubicBezTo>
                    <a:pt x="66" y="23"/>
                    <a:pt x="77" y="32"/>
                    <a:pt x="77" y="49"/>
                  </a:cubicBezTo>
                  <a:close/>
                  <a:moveTo>
                    <a:pt x="77" y="49"/>
                  </a:moveTo>
                  <a:cubicBezTo>
                    <a:pt x="77" y="49"/>
                    <a:pt x="77" y="49"/>
                    <a:pt x="77" y="49"/>
                  </a:cubicBezTo>
                </a:path>
              </a:pathLst>
            </a:custGeom>
            <a:grpFill/>
            <a:ln>
              <a:noFill/>
            </a:ln>
            <a:extLst>
              <a:ext uri="{91240B29-F687-4F45-9708-019B960494DF}">
                <a14:hiddenLine xmlns:a14="http://schemas.microsoft.com/office/drawing/2010/main" w="9525">
                  <a:solidFill>
                    <a:srgbClr val="000000"/>
                  </a:solidFill>
                  <a:round/>
                  <a:headEnd/>
                  <a:tailEnd/>
                </a14:hiddenLine>
              </a:ext>
            </a:ex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en-US"/>
            </a:p>
          </p:txBody>
        </p:sp>
      </p:grpSp>
      <p:sp>
        <p:nvSpPr>
          <p:cNvPr id="64" name="Freeform 29">
            <a:extLst>
              <a:ext uri="{FF2B5EF4-FFF2-40B4-BE49-F238E27FC236}">
                <a16:creationId xmlns:a16="http://schemas.microsoft.com/office/drawing/2014/main" id="{EE449B0E-AEF6-4360-9A76-386E55C77DD6}"/>
              </a:ext>
            </a:extLst>
          </p:cNvPr>
          <p:cNvSpPr>
            <a:spLocks/>
          </p:cNvSpPr>
          <p:nvPr/>
        </p:nvSpPr>
        <p:spPr bwMode="auto">
          <a:xfrm>
            <a:off x="4160522" y="4555694"/>
            <a:ext cx="258990" cy="277078"/>
          </a:xfrm>
          <a:custGeom>
            <a:avLst/>
            <a:gdLst>
              <a:gd name="T0" fmla="*/ 556 w 930"/>
              <a:gd name="T1" fmla="*/ 851 h 995"/>
              <a:gd name="T2" fmla="*/ 312 w 930"/>
              <a:gd name="T3" fmla="*/ 677 h 995"/>
              <a:gd name="T4" fmla="*/ 638 w 930"/>
              <a:gd name="T5" fmla="*/ 677 h 995"/>
              <a:gd name="T6" fmla="*/ 638 w 930"/>
              <a:gd name="T7" fmla="*/ 533 h 995"/>
              <a:gd name="T8" fmla="*/ 274 w 930"/>
              <a:gd name="T9" fmla="*/ 533 h 995"/>
              <a:gd name="T10" fmla="*/ 272 w 930"/>
              <a:gd name="T11" fmla="*/ 497 h 995"/>
              <a:gd name="T12" fmla="*/ 274 w 930"/>
              <a:gd name="T13" fmla="*/ 462 h 995"/>
              <a:gd name="T14" fmla="*/ 638 w 930"/>
              <a:gd name="T15" fmla="*/ 462 h 995"/>
              <a:gd name="T16" fmla="*/ 638 w 930"/>
              <a:gd name="T17" fmla="*/ 318 h 995"/>
              <a:gd name="T18" fmla="*/ 312 w 930"/>
              <a:gd name="T19" fmla="*/ 318 h 995"/>
              <a:gd name="T20" fmla="*/ 556 w 930"/>
              <a:gd name="T21" fmla="*/ 144 h 995"/>
              <a:gd name="T22" fmla="*/ 800 w 930"/>
              <a:gd name="T23" fmla="*/ 318 h 995"/>
              <a:gd name="T24" fmla="*/ 930 w 930"/>
              <a:gd name="T25" fmla="*/ 256 h 995"/>
              <a:gd name="T26" fmla="*/ 556 w 930"/>
              <a:gd name="T27" fmla="*/ 0 h 995"/>
              <a:gd name="T28" fmla="*/ 249 w 930"/>
              <a:gd name="T29" fmla="*/ 151 h 995"/>
              <a:gd name="T30" fmla="*/ 157 w 930"/>
              <a:gd name="T31" fmla="*/ 318 h 995"/>
              <a:gd name="T32" fmla="*/ 0 w 930"/>
              <a:gd name="T33" fmla="*/ 318 h 995"/>
              <a:gd name="T34" fmla="*/ 0 w 930"/>
              <a:gd name="T35" fmla="*/ 462 h 995"/>
              <a:gd name="T36" fmla="*/ 129 w 930"/>
              <a:gd name="T37" fmla="*/ 462 h 995"/>
              <a:gd name="T38" fmla="*/ 128 w 930"/>
              <a:gd name="T39" fmla="*/ 497 h 995"/>
              <a:gd name="T40" fmla="*/ 129 w 930"/>
              <a:gd name="T41" fmla="*/ 533 h 995"/>
              <a:gd name="T42" fmla="*/ 0 w 930"/>
              <a:gd name="T43" fmla="*/ 533 h 995"/>
              <a:gd name="T44" fmla="*/ 0 w 930"/>
              <a:gd name="T45" fmla="*/ 677 h 995"/>
              <a:gd name="T46" fmla="*/ 157 w 930"/>
              <a:gd name="T47" fmla="*/ 677 h 995"/>
              <a:gd name="T48" fmla="*/ 249 w 930"/>
              <a:gd name="T49" fmla="*/ 844 h 995"/>
              <a:gd name="T50" fmla="*/ 556 w 930"/>
              <a:gd name="T51" fmla="*/ 995 h 995"/>
              <a:gd name="T52" fmla="*/ 930 w 930"/>
              <a:gd name="T53" fmla="*/ 739 h 995"/>
              <a:gd name="T54" fmla="*/ 800 w 930"/>
              <a:gd name="T55" fmla="*/ 677 h 995"/>
              <a:gd name="T56" fmla="*/ 556 w 930"/>
              <a:gd name="T57" fmla="*/ 851 h 995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  <a:cxn ang="0">
                <a:pos x="T8" y="T9"/>
              </a:cxn>
              <a:cxn ang="0">
                <a:pos x="T10" y="T11"/>
              </a:cxn>
              <a:cxn ang="0">
                <a:pos x="T12" y="T13"/>
              </a:cxn>
              <a:cxn ang="0">
                <a:pos x="T14" y="T15"/>
              </a:cxn>
              <a:cxn ang="0">
                <a:pos x="T16" y="T17"/>
              </a:cxn>
              <a:cxn ang="0">
                <a:pos x="T18" y="T19"/>
              </a:cxn>
              <a:cxn ang="0">
                <a:pos x="T20" y="T21"/>
              </a:cxn>
              <a:cxn ang="0">
                <a:pos x="T22" y="T23"/>
              </a:cxn>
              <a:cxn ang="0">
                <a:pos x="T24" y="T25"/>
              </a:cxn>
              <a:cxn ang="0">
                <a:pos x="T26" y="T27"/>
              </a:cxn>
              <a:cxn ang="0">
                <a:pos x="T28" y="T29"/>
              </a:cxn>
              <a:cxn ang="0">
                <a:pos x="T30" y="T31"/>
              </a:cxn>
              <a:cxn ang="0">
                <a:pos x="T32" y="T33"/>
              </a:cxn>
              <a:cxn ang="0">
                <a:pos x="T34" y="T35"/>
              </a:cxn>
              <a:cxn ang="0">
                <a:pos x="T36" y="T37"/>
              </a:cxn>
              <a:cxn ang="0">
                <a:pos x="T38" y="T39"/>
              </a:cxn>
              <a:cxn ang="0">
                <a:pos x="T40" y="T41"/>
              </a:cxn>
              <a:cxn ang="0">
                <a:pos x="T42" y="T43"/>
              </a:cxn>
              <a:cxn ang="0">
                <a:pos x="T44" y="T45"/>
              </a:cxn>
              <a:cxn ang="0">
                <a:pos x="T46" y="T47"/>
              </a:cxn>
              <a:cxn ang="0">
                <a:pos x="T48" y="T49"/>
              </a:cxn>
              <a:cxn ang="0">
                <a:pos x="T50" y="T51"/>
              </a:cxn>
              <a:cxn ang="0">
                <a:pos x="T52" y="T53"/>
              </a:cxn>
              <a:cxn ang="0">
                <a:pos x="T54" y="T55"/>
              </a:cxn>
              <a:cxn ang="0">
                <a:pos x="T56" y="T57"/>
              </a:cxn>
            </a:cxnLst>
            <a:rect l="0" t="0" r="r" b="b"/>
            <a:pathLst>
              <a:path w="930" h="995">
                <a:moveTo>
                  <a:pt x="556" y="851"/>
                </a:moveTo>
                <a:cubicBezTo>
                  <a:pt x="452" y="851"/>
                  <a:pt x="361" y="781"/>
                  <a:pt x="312" y="677"/>
                </a:cubicBezTo>
                <a:cubicBezTo>
                  <a:pt x="638" y="677"/>
                  <a:pt x="638" y="677"/>
                  <a:pt x="638" y="677"/>
                </a:cubicBezTo>
                <a:cubicBezTo>
                  <a:pt x="638" y="533"/>
                  <a:pt x="638" y="533"/>
                  <a:pt x="638" y="533"/>
                </a:cubicBezTo>
                <a:cubicBezTo>
                  <a:pt x="274" y="533"/>
                  <a:pt x="274" y="533"/>
                  <a:pt x="274" y="533"/>
                </a:cubicBezTo>
                <a:cubicBezTo>
                  <a:pt x="273" y="521"/>
                  <a:pt x="272" y="509"/>
                  <a:pt x="272" y="497"/>
                </a:cubicBezTo>
                <a:cubicBezTo>
                  <a:pt x="272" y="486"/>
                  <a:pt x="273" y="474"/>
                  <a:pt x="274" y="462"/>
                </a:cubicBezTo>
                <a:cubicBezTo>
                  <a:pt x="638" y="462"/>
                  <a:pt x="638" y="462"/>
                  <a:pt x="638" y="462"/>
                </a:cubicBezTo>
                <a:cubicBezTo>
                  <a:pt x="638" y="318"/>
                  <a:pt x="638" y="318"/>
                  <a:pt x="638" y="318"/>
                </a:cubicBezTo>
                <a:cubicBezTo>
                  <a:pt x="312" y="318"/>
                  <a:pt x="312" y="318"/>
                  <a:pt x="312" y="318"/>
                </a:cubicBezTo>
                <a:cubicBezTo>
                  <a:pt x="361" y="214"/>
                  <a:pt x="452" y="144"/>
                  <a:pt x="556" y="144"/>
                </a:cubicBezTo>
                <a:cubicBezTo>
                  <a:pt x="655" y="144"/>
                  <a:pt x="748" y="211"/>
                  <a:pt x="800" y="318"/>
                </a:cubicBezTo>
                <a:cubicBezTo>
                  <a:pt x="930" y="256"/>
                  <a:pt x="930" y="256"/>
                  <a:pt x="930" y="256"/>
                </a:cubicBezTo>
                <a:cubicBezTo>
                  <a:pt x="854" y="98"/>
                  <a:pt x="711" y="0"/>
                  <a:pt x="556" y="0"/>
                </a:cubicBezTo>
                <a:cubicBezTo>
                  <a:pt x="439" y="0"/>
                  <a:pt x="330" y="54"/>
                  <a:pt x="249" y="151"/>
                </a:cubicBezTo>
                <a:cubicBezTo>
                  <a:pt x="208" y="199"/>
                  <a:pt x="177" y="256"/>
                  <a:pt x="157" y="318"/>
                </a:cubicBezTo>
                <a:cubicBezTo>
                  <a:pt x="0" y="318"/>
                  <a:pt x="0" y="318"/>
                  <a:pt x="0" y="318"/>
                </a:cubicBezTo>
                <a:cubicBezTo>
                  <a:pt x="0" y="462"/>
                  <a:pt x="0" y="462"/>
                  <a:pt x="0" y="462"/>
                </a:cubicBezTo>
                <a:cubicBezTo>
                  <a:pt x="129" y="462"/>
                  <a:pt x="129" y="462"/>
                  <a:pt x="129" y="462"/>
                </a:cubicBezTo>
                <a:cubicBezTo>
                  <a:pt x="128" y="474"/>
                  <a:pt x="128" y="486"/>
                  <a:pt x="128" y="497"/>
                </a:cubicBezTo>
                <a:cubicBezTo>
                  <a:pt x="128" y="509"/>
                  <a:pt x="128" y="521"/>
                  <a:pt x="129" y="533"/>
                </a:cubicBezTo>
                <a:cubicBezTo>
                  <a:pt x="0" y="533"/>
                  <a:pt x="0" y="533"/>
                  <a:pt x="0" y="533"/>
                </a:cubicBezTo>
                <a:cubicBezTo>
                  <a:pt x="0" y="677"/>
                  <a:pt x="0" y="677"/>
                  <a:pt x="0" y="677"/>
                </a:cubicBezTo>
                <a:cubicBezTo>
                  <a:pt x="157" y="677"/>
                  <a:pt x="157" y="677"/>
                  <a:pt x="157" y="677"/>
                </a:cubicBezTo>
                <a:cubicBezTo>
                  <a:pt x="177" y="739"/>
                  <a:pt x="208" y="796"/>
                  <a:pt x="249" y="844"/>
                </a:cubicBezTo>
                <a:cubicBezTo>
                  <a:pt x="330" y="941"/>
                  <a:pt x="439" y="995"/>
                  <a:pt x="556" y="995"/>
                </a:cubicBezTo>
                <a:cubicBezTo>
                  <a:pt x="711" y="995"/>
                  <a:pt x="854" y="897"/>
                  <a:pt x="930" y="739"/>
                </a:cubicBezTo>
                <a:cubicBezTo>
                  <a:pt x="800" y="677"/>
                  <a:pt x="800" y="677"/>
                  <a:pt x="800" y="677"/>
                </a:cubicBezTo>
                <a:cubicBezTo>
                  <a:pt x="748" y="784"/>
                  <a:pt x="655" y="851"/>
                  <a:pt x="556" y="851"/>
                </a:cubicBezTo>
                <a:close/>
              </a:path>
            </a:pathLst>
          </a:custGeom>
          <a:solidFill>
            <a:schemeClr val="bg2"/>
          </a:solidFill>
          <a:ln>
            <a:noFill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en-US"/>
          </a:p>
        </p:txBody>
      </p:sp>
      <p:sp>
        <p:nvSpPr>
          <p:cNvPr id="65" name="Rounded Rectangle 45">
            <a:extLst>
              <a:ext uri="{FF2B5EF4-FFF2-40B4-BE49-F238E27FC236}">
                <a16:creationId xmlns:a16="http://schemas.microsoft.com/office/drawing/2014/main" id="{FECEDC54-1D8C-4ECC-ADC0-CC2F215A9291}"/>
              </a:ext>
            </a:extLst>
          </p:cNvPr>
          <p:cNvSpPr/>
          <p:nvPr/>
        </p:nvSpPr>
        <p:spPr>
          <a:xfrm rot="5400000">
            <a:off x="8291267" y="1145004"/>
            <a:ext cx="329184" cy="3761103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66" name="Rounded Rectangle 47">
            <a:extLst>
              <a:ext uri="{FF2B5EF4-FFF2-40B4-BE49-F238E27FC236}">
                <a16:creationId xmlns:a16="http://schemas.microsoft.com/office/drawing/2014/main" id="{2423A6DA-B3CA-4C55-AFAF-E89CBB6A92B8}"/>
              </a:ext>
            </a:extLst>
          </p:cNvPr>
          <p:cNvSpPr/>
          <p:nvPr/>
        </p:nvSpPr>
        <p:spPr>
          <a:xfrm rot="5400000">
            <a:off x="8291267" y="1698564"/>
            <a:ext cx="329184" cy="3761103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67" name="Rounded Rectangle 49">
            <a:extLst>
              <a:ext uri="{FF2B5EF4-FFF2-40B4-BE49-F238E27FC236}">
                <a16:creationId xmlns:a16="http://schemas.microsoft.com/office/drawing/2014/main" id="{DD5D189A-6B3A-4DE0-8986-AFD3F594B0E6}"/>
              </a:ext>
            </a:extLst>
          </p:cNvPr>
          <p:cNvSpPr/>
          <p:nvPr/>
        </p:nvSpPr>
        <p:spPr>
          <a:xfrm rot="5400000">
            <a:off x="8291267" y="2252124"/>
            <a:ext cx="329184" cy="3761103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68" name="Rounded Rectangle 51">
            <a:extLst>
              <a:ext uri="{FF2B5EF4-FFF2-40B4-BE49-F238E27FC236}">
                <a16:creationId xmlns:a16="http://schemas.microsoft.com/office/drawing/2014/main" id="{8DF356D0-74B7-4AD5-A5C9-C97E28218E10}"/>
              </a:ext>
            </a:extLst>
          </p:cNvPr>
          <p:cNvSpPr/>
          <p:nvPr/>
        </p:nvSpPr>
        <p:spPr>
          <a:xfrm rot="5400000">
            <a:off x="8291267" y="2805684"/>
            <a:ext cx="329184" cy="3761103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69" name="Rounded Rectangle 53">
            <a:extLst>
              <a:ext uri="{FF2B5EF4-FFF2-40B4-BE49-F238E27FC236}">
                <a16:creationId xmlns:a16="http://schemas.microsoft.com/office/drawing/2014/main" id="{E8950085-C131-4650-B2A0-A01E8753BD84}"/>
              </a:ext>
            </a:extLst>
          </p:cNvPr>
          <p:cNvSpPr/>
          <p:nvPr/>
        </p:nvSpPr>
        <p:spPr>
          <a:xfrm rot="5400000">
            <a:off x="8291267" y="3359244"/>
            <a:ext cx="329184" cy="3761103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grpSp>
        <p:nvGrpSpPr>
          <p:cNvPr id="70" name="Group 69">
            <a:extLst>
              <a:ext uri="{FF2B5EF4-FFF2-40B4-BE49-F238E27FC236}">
                <a16:creationId xmlns:a16="http://schemas.microsoft.com/office/drawing/2014/main" id="{B68E6E7A-A805-4711-8ED5-9107D4AD17F3}"/>
              </a:ext>
            </a:extLst>
          </p:cNvPr>
          <p:cNvGrpSpPr/>
          <p:nvPr/>
        </p:nvGrpSpPr>
        <p:grpSpPr>
          <a:xfrm>
            <a:off x="6498140" y="6151620"/>
            <a:ext cx="4381177" cy="306313"/>
            <a:chOff x="5984569" y="2907631"/>
            <a:chExt cx="3013765" cy="230111"/>
          </a:xfrm>
        </p:grpSpPr>
        <p:sp>
          <p:nvSpPr>
            <p:cNvPr id="71" name="Rectangle 70">
              <a:extLst>
                <a:ext uri="{FF2B5EF4-FFF2-40B4-BE49-F238E27FC236}">
                  <a16:creationId xmlns:a16="http://schemas.microsoft.com/office/drawing/2014/main" id="{EEDA984A-1594-4A94-897F-0FE4E4E9E766}"/>
                </a:ext>
              </a:extLst>
            </p:cNvPr>
            <p:cNvSpPr/>
            <p:nvPr/>
          </p:nvSpPr>
          <p:spPr>
            <a:xfrm>
              <a:off x="8237578" y="2907631"/>
              <a:ext cx="760756" cy="23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467" dirty="0"/>
                <a:t>100%</a:t>
              </a:r>
            </a:p>
          </p:txBody>
        </p:sp>
        <p:sp>
          <p:nvSpPr>
            <p:cNvPr id="72" name="Rectangle 71">
              <a:extLst>
                <a:ext uri="{FF2B5EF4-FFF2-40B4-BE49-F238E27FC236}">
                  <a16:creationId xmlns:a16="http://schemas.microsoft.com/office/drawing/2014/main" id="{9D9C21AB-4273-4E46-9372-42AEA9A6DCCB}"/>
                </a:ext>
              </a:extLst>
            </p:cNvPr>
            <p:cNvSpPr/>
            <p:nvPr/>
          </p:nvSpPr>
          <p:spPr>
            <a:xfrm>
              <a:off x="7674327" y="2907631"/>
              <a:ext cx="760756" cy="23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467" dirty="0"/>
                <a:t>75%</a:t>
              </a:r>
            </a:p>
          </p:txBody>
        </p:sp>
        <p:sp>
          <p:nvSpPr>
            <p:cNvPr id="73" name="Rectangle 72">
              <a:extLst>
                <a:ext uri="{FF2B5EF4-FFF2-40B4-BE49-F238E27FC236}">
                  <a16:creationId xmlns:a16="http://schemas.microsoft.com/office/drawing/2014/main" id="{68DF4F25-EF92-47AC-AA7C-F057C3B9DB15}"/>
                </a:ext>
              </a:extLst>
            </p:cNvPr>
            <p:cNvSpPr/>
            <p:nvPr/>
          </p:nvSpPr>
          <p:spPr>
            <a:xfrm>
              <a:off x="7111075" y="2907631"/>
              <a:ext cx="760756" cy="23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467" dirty="0"/>
                <a:t>50%</a:t>
              </a:r>
            </a:p>
          </p:txBody>
        </p:sp>
        <p:sp>
          <p:nvSpPr>
            <p:cNvPr id="74" name="Rectangle 73">
              <a:extLst>
                <a:ext uri="{FF2B5EF4-FFF2-40B4-BE49-F238E27FC236}">
                  <a16:creationId xmlns:a16="http://schemas.microsoft.com/office/drawing/2014/main" id="{68C9E6E3-4B8C-4BB4-AD0E-1AC47A4333FC}"/>
                </a:ext>
              </a:extLst>
            </p:cNvPr>
            <p:cNvSpPr/>
            <p:nvPr/>
          </p:nvSpPr>
          <p:spPr>
            <a:xfrm>
              <a:off x="5984569" y="2907631"/>
              <a:ext cx="760756" cy="23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467" dirty="0"/>
                <a:t>0%</a:t>
              </a:r>
            </a:p>
          </p:txBody>
        </p:sp>
        <p:sp>
          <p:nvSpPr>
            <p:cNvPr id="75" name="Rectangle 74">
              <a:extLst>
                <a:ext uri="{FF2B5EF4-FFF2-40B4-BE49-F238E27FC236}">
                  <a16:creationId xmlns:a16="http://schemas.microsoft.com/office/drawing/2014/main" id="{E8DE3AE0-81D0-40D3-9256-9AEE207BF44F}"/>
                </a:ext>
              </a:extLst>
            </p:cNvPr>
            <p:cNvSpPr/>
            <p:nvPr/>
          </p:nvSpPr>
          <p:spPr>
            <a:xfrm>
              <a:off x="6547822" y="2907631"/>
              <a:ext cx="760756" cy="230111"/>
            </a:xfrm>
            <a:prstGeom prst="rect">
              <a:avLst/>
            </a:prstGeom>
          </p:spPr>
          <p:txBody>
            <a:bodyPr wrap="square">
              <a:spAutoFit/>
            </a:bodyPr>
            <a:lstStyle/>
            <a:p>
              <a:pPr>
                <a:lnSpc>
                  <a:spcPct val="95000"/>
                </a:lnSpc>
              </a:pPr>
              <a:r>
                <a:rPr lang="en-US" sz="1467" dirty="0"/>
                <a:t>25%</a:t>
              </a:r>
            </a:p>
          </p:txBody>
        </p:sp>
      </p:grpSp>
      <p:sp>
        <p:nvSpPr>
          <p:cNvPr id="76" name="TextBox 75">
            <a:extLst>
              <a:ext uri="{FF2B5EF4-FFF2-40B4-BE49-F238E27FC236}">
                <a16:creationId xmlns:a16="http://schemas.microsoft.com/office/drawing/2014/main" id="{A8289161-0396-4637-83DC-169BC80F6B6C}"/>
              </a:ext>
            </a:extLst>
          </p:cNvPr>
          <p:cNvSpPr txBox="1"/>
          <p:nvPr/>
        </p:nvSpPr>
        <p:spPr>
          <a:xfrm>
            <a:off x="5911078" y="2410820"/>
            <a:ext cx="1405875" cy="217015"/>
          </a:xfrm>
          <a:prstGeom prst="rect">
            <a:avLst/>
          </a:prstGeom>
          <a:noFill/>
        </p:spPr>
        <p:txBody>
          <a:bodyPr wrap="square" lIns="0" tIns="0" rIns="0" bIns="0" rtlCol="0">
            <a:spAutoFit/>
          </a:bodyPr>
          <a:lstStyle/>
          <a:p>
            <a:r>
              <a:rPr lang="en-US" sz="1400" dirty="0">
                <a:latin typeface="+mj-lt"/>
              </a:rPr>
              <a:t>Growth Rates</a:t>
            </a:r>
          </a:p>
        </p:txBody>
      </p:sp>
      <p:sp>
        <p:nvSpPr>
          <p:cNvPr id="77" name="Rectangle 76">
            <a:extLst>
              <a:ext uri="{FF2B5EF4-FFF2-40B4-BE49-F238E27FC236}">
                <a16:creationId xmlns:a16="http://schemas.microsoft.com/office/drawing/2014/main" id="{98DAB24A-5300-4AB0-8DD1-77609527365F}"/>
              </a:ext>
            </a:extLst>
          </p:cNvPr>
          <p:cNvSpPr/>
          <p:nvPr/>
        </p:nvSpPr>
        <p:spPr>
          <a:xfrm>
            <a:off x="5524722" y="5071031"/>
            <a:ext cx="935592" cy="33752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r">
              <a:lnSpc>
                <a:spcPct val="95000"/>
              </a:lnSpc>
            </a:pPr>
            <a:r>
              <a:rPr lang="en-US" sz="1467" dirty="0"/>
              <a:t>2015</a:t>
            </a:r>
          </a:p>
        </p:txBody>
      </p:sp>
      <p:sp>
        <p:nvSpPr>
          <p:cNvPr id="78" name="Rectangle 77">
            <a:extLst>
              <a:ext uri="{FF2B5EF4-FFF2-40B4-BE49-F238E27FC236}">
                <a16:creationId xmlns:a16="http://schemas.microsoft.com/office/drawing/2014/main" id="{8A1B0B64-24DD-4C9F-AC51-327A381B74C3}"/>
              </a:ext>
            </a:extLst>
          </p:cNvPr>
          <p:cNvSpPr/>
          <p:nvPr/>
        </p:nvSpPr>
        <p:spPr>
          <a:xfrm>
            <a:off x="5524722" y="4517471"/>
            <a:ext cx="935592" cy="33752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r">
              <a:lnSpc>
                <a:spcPct val="95000"/>
              </a:lnSpc>
            </a:pPr>
            <a:r>
              <a:rPr lang="en-US" sz="1467" dirty="0"/>
              <a:t>2014</a:t>
            </a:r>
          </a:p>
        </p:txBody>
      </p:sp>
      <p:sp>
        <p:nvSpPr>
          <p:cNvPr id="79" name="Rectangle 78">
            <a:extLst>
              <a:ext uri="{FF2B5EF4-FFF2-40B4-BE49-F238E27FC236}">
                <a16:creationId xmlns:a16="http://schemas.microsoft.com/office/drawing/2014/main" id="{49F05E89-0AC2-4C3B-A299-7902E7C22A13}"/>
              </a:ext>
            </a:extLst>
          </p:cNvPr>
          <p:cNvSpPr/>
          <p:nvPr/>
        </p:nvSpPr>
        <p:spPr>
          <a:xfrm>
            <a:off x="5524722" y="3963911"/>
            <a:ext cx="935592" cy="33752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r">
              <a:lnSpc>
                <a:spcPct val="95000"/>
              </a:lnSpc>
            </a:pPr>
            <a:r>
              <a:rPr lang="en-US" sz="1467" dirty="0"/>
              <a:t>2013</a:t>
            </a:r>
          </a:p>
        </p:txBody>
      </p:sp>
      <p:sp>
        <p:nvSpPr>
          <p:cNvPr id="80" name="Rectangle 79">
            <a:extLst>
              <a:ext uri="{FF2B5EF4-FFF2-40B4-BE49-F238E27FC236}">
                <a16:creationId xmlns:a16="http://schemas.microsoft.com/office/drawing/2014/main" id="{8060C8AE-C072-4A42-AB83-55426F8BBD01}"/>
              </a:ext>
            </a:extLst>
          </p:cNvPr>
          <p:cNvSpPr/>
          <p:nvPr/>
        </p:nvSpPr>
        <p:spPr>
          <a:xfrm>
            <a:off x="5524722" y="3410351"/>
            <a:ext cx="935592" cy="33752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r">
              <a:lnSpc>
                <a:spcPct val="95000"/>
              </a:lnSpc>
            </a:pPr>
            <a:r>
              <a:rPr lang="en-US" sz="1467" dirty="0"/>
              <a:t>2012</a:t>
            </a:r>
          </a:p>
        </p:txBody>
      </p:sp>
      <p:sp>
        <p:nvSpPr>
          <p:cNvPr id="81" name="Rectangle 80">
            <a:extLst>
              <a:ext uri="{FF2B5EF4-FFF2-40B4-BE49-F238E27FC236}">
                <a16:creationId xmlns:a16="http://schemas.microsoft.com/office/drawing/2014/main" id="{B9051C6C-3F03-4F09-9DD0-E526EEA90684}"/>
              </a:ext>
            </a:extLst>
          </p:cNvPr>
          <p:cNvSpPr/>
          <p:nvPr/>
        </p:nvSpPr>
        <p:spPr>
          <a:xfrm>
            <a:off x="5524722" y="2856791"/>
            <a:ext cx="935592" cy="33752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r">
              <a:lnSpc>
                <a:spcPct val="95000"/>
              </a:lnSpc>
            </a:pPr>
            <a:r>
              <a:rPr lang="en-US" sz="1467" dirty="0"/>
              <a:t>2011</a:t>
            </a:r>
          </a:p>
        </p:txBody>
      </p:sp>
      <p:sp>
        <p:nvSpPr>
          <p:cNvPr id="82" name="Rounded Rectangle 46">
            <a:extLst>
              <a:ext uri="{FF2B5EF4-FFF2-40B4-BE49-F238E27FC236}">
                <a16:creationId xmlns:a16="http://schemas.microsoft.com/office/drawing/2014/main" id="{D319BC7E-9386-4874-8B4B-AC31622F6B41}"/>
              </a:ext>
            </a:extLst>
          </p:cNvPr>
          <p:cNvSpPr/>
          <p:nvPr/>
        </p:nvSpPr>
        <p:spPr>
          <a:xfrm>
            <a:off x="6575307" y="2860963"/>
            <a:ext cx="1028761" cy="329184"/>
          </a:xfrm>
          <a:prstGeom prst="roundRect">
            <a:avLst>
              <a:gd name="adj" fmla="val 50000"/>
            </a:avLst>
          </a:prstGeom>
          <a:solidFill>
            <a:schemeClr val="accent1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r>
              <a:rPr lang="id-ID" sz="1333" dirty="0">
                <a:solidFill>
                  <a:srgbClr val="FFFFFF"/>
                </a:solidFill>
              </a:rPr>
              <a:t>25</a:t>
            </a:r>
            <a:r>
              <a:rPr lang="en-US" sz="1333" dirty="0">
                <a:solidFill>
                  <a:srgbClr val="FFFFFF"/>
                </a:solidFill>
              </a:rPr>
              <a:t>%</a:t>
            </a:r>
          </a:p>
        </p:txBody>
      </p:sp>
      <p:sp>
        <p:nvSpPr>
          <p:cNvPr id="83" name="Rounded Rectangle 48">
            <a:extLst>
              <a:ext uri="{FF2B5EF4-FFF2-40B4-BE49-F238E27FC236}">
                <a16:creationId xmlns:a16="http://schemas.microsoft.com/office/drawing/2014/main" id="{B1721416-CA14-409F-9862-77EB7ABAE8ED}"/>
              </a:ext>
            </a:extLst>
          </p:cNvPr>
          <p:cNvSpPr/>
          <p:nvPr/>
        </p:nvSpPr>
        <p:spPr>
          <a:xfrm>
            <a:off x="6575307" y="3414523"/>
            <a:ext cx="2379272" cy="329184"/>
          </a:xfrm>
          <a:prstGeom prst="roundRect">
            <a:avLst>
              <a:gd name="adj" fmla="val 50000"/>
            </a:avLst>
          </a:prstGeom>
          <a:solidFill>
            <a:schemeClr val="accent2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r>
              <a:rPr lang="id-ID" sz="1333" dirty="0">
                <a:solidFill>
                  <a:srgbClr val="FFFFFF"/>
                </a:solidFill>
              </a:rPr>
              <a:t>65</a:t>
            </a:r>
            <a:r>
              <a:rPr lang="en-US" sz="1333" dirty="0">
                <a:solidFill>
                  <a:srgbClr val="FFFFFF"/>
                </a:solidFill>
              </a:rPr>
              <a:t>%</a:t>
            </a:r>
          </a:p>
        </p:txBody>
      </p:sp>
      <p:sp>
        <p:nvSpPr>
          <p:cNvPr id="84" name="Rounded Rectangle 50">
            <a:extLst>
              <a:ext uri="{FF2B5EF4-FFF2-40B4-BE49-F238E27FC236}">
                <a16:creationId xmlns:a16="http://schemas.microsoft.com/office/drawing/2014/main" id="{EFF54EDE-5667-40CD-91F7-454F4F36830C}"/>
              </a:ext>
            </a:extLst>
          </p:cNvPr>
          <p:cNvSpPr/>
          <p:nvPr/>
        </p:nvSpPr>
        <p:spPr>
          <a:xfrm>
            <a:off x="6575307" y="3968083"/>
            <a:ext cx="1847574" cy="329184"/>
          </a:xfrm>
          <a:prstGeom prst="roundRect">
            <a:avLst>
              <a:gd name="adj" fmla="val 50000"/>
            </a:avLst>
          </a:prstGeom>
          <a:solidFill>
            <a:schemeClr val="accent3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r>
              <a:rPr lang="id-ID" sz="1333" dirty="0">
                <a:solidFill>
                  <a:srgbClr val="FFFFFF"/>
                </a:solidFill>
              </a:rPr>
              <a:t>50</a:t>
            </a:r>
            <a:r>
              <a:rPr lang="en-US" sz="1333" dirty="0">
                <a:solidFill>
                  <a:srgbClr val="FFFFFF"/>
                </a:solidFill>
              </a:rPr>
              <a:t>%</a:t>
            </a:r>
          </a:p>
        </p:txBody>
      </p:sp>
      <p:sp>
        <p:nvSpPr>
          <p:cNvPr id="85" name="Rounded Rectangle 52">
            <a:extLst>
              <a:ext uri="{FF2B5EF4-FFF2-40B4-BE49-F238E27FC236}">
                <a16:creationId xmlns:a16="http://schemas.microsoft.com/office/drawing/2014/main" id="{D9864102-B2AE-464C-8A04-13431DD19E4C}"/>
              </a:ext>
            </a:extLst>
          </p:cNvPr>
          <p:cNvSpPr/>
          <p:nvPr/>
        </p:nvSpPr>
        <p:spPr>
          <a:xfrm>
            <a:off x="6575307" y="4521643"/>
            <a:ext cx="2666388" cy="329184"/>
          </a:xfrm>
          <a:prstGeom prst="roundRect">
            <a:avLst>
              <a:gd name="adj" fmla="val 50000"/>
            </a:avLst>
          </a:prstGeom>
          <a:solidFill>
            <a:schemeClr val="accent4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r>
              <a:rPr lang="id-ID" sz="1333" dirty="0">
                <a:solidFill>
                  <a:srgbClr val="FFFFFF"/>
                </a:solidFill>
              </a:rPr>
              <a:t>75</a:t>
            </a:r>
            <a:r>
              <a:rPr lang="en-US" sz="1333" dirty="0">
                <a:solidFill>
                  <a:srgbClr val="FFFFFF"/>
                </a:solidFill>
              </a:rPr>
              <a:t>%</a:t>
            </a:r>
          </a:p>
        </p:txBody>
      </p:sp>
      <p:sp>
        <p:nvSpPr>
          <p:cNvPr id="86" name="Rounded Rectangle 54">
            <a:extLst>
              <a:ext uri="{FF2B5EF4-FFF2-40B4-BE49-F238E27FC236}">
                <a16:creationId xmlns:a16="http://schemas.microsoft.com/office/drawing/2014/main" id="{52B652CA-46AF-44F4-9B56-0A6E298BA4A1}"/>
              </a:ext>
            </a:extLst>
          </p:cNvPr>
          <p:cNvSpPr/>
          <p:nvPr/>
        </p:nvSpPr>
        <p:spPr>
          <a:xfrm>
            <a:off x="6575307" y="5075203"/>
            <a:ext cx="2282171" cy="329184"/>
          </a:xfrm>
          <a:prstGeom prst="roundRect">
            <a:avLst>
              <a:gd name="adj" fmla="val 50000"/>
            </a:avLst>
          </a:prstGeom>
          <a:solidFill>
            <a:schemeClr val="accent5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r>
              <a:rPr lang="en-US" sz="1333" dirty="0">
                <a:solidFill>
                  <a:srgbClr val="FFFFFF"/>
                </a:solidFill>
              </a:rPr>
              <a:t>6</a:t>
            </a:r>
            <a:r>
              <a:rPr lang="id-ID" sz="1333" dirty="0">
                <a:solidFill>
                  <a:srgbClr val="FFFFFF"/>
                </a:solidFill>
              </a:rPr>
              <a:t>0</a:t>
            </a:r>
            <a:r>
              <a:rPr lang="en-US" sz="1333" dirty="0">
                <a:solidFill>
                  <a:srgbClr val="FFFFFF"/>
                </a:solidFill>
              </a:rPr>
              <a:t>%</a:t>
            </a:r>
          </a:p>
        </p:txBody>
      </p:sp>
      <p:sp>
        <p:nvSpPr>
          <p:cNvPr id="87" name="Rounded Rectangle 53">
            <a:extLst>
              <a:ext uri="{FF2B5EF4-FFF2-40B4-BE49-F238E27FC236}">
                <a16:creationId xmlns:a16="http://schemas.microsoft.com/office/drawing/2014/main" id="{CC74870E-CB09-4751-8740-3B70F47A05EC}"/>
              </a:ext>
            </a:extLst>
          </p:cNvPr>
          <p:cNvSpPr/>
          <p:nvPr/>
        </p:nvSpPr>
        <p:spPr>
          <a:xfrm rot="5400000">
            <a:off x="8291267" y="3925727"/>
            <a:ext cx="329184" cy="3761103"/>
          </a:xfrm>
          <a:prstGeom prst="roundRect">
            <a:avLst>
              <a:gd name="adj" fmla="val 50000"/>
            </a:avLst>
          </a:prstGeom>
          <a:solidFill>
            <a:schemeClr val="tx1">
              <a:lumMod val="40000"/>
              <a:lumOff val="60000"/>
              <a:alpha val="50000"/>
            </a:schemeClr>
          </a:solidFill>
          <a:ln w="79375"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3200" dirty="0">
              <a:solidFill>
                <a:srgbClr val="FFFFFF"/>
              </a:solidFill>
            </a:endParaRPr>
          </a:p>
        </p:txBody>
      </p:sp>
      <p:sp>
        <p:nvSpPr>
          <p:cNvPr id="88" name="Rectangle 87">
            <a:extLst>
              <a:ext uri="{FF2B5EF4-FFF2-40B4-BE49-F238E27FC236}">
                <a16:creationId xmlns:a16="http://schemas.microsoft.com/office/drawing/2014/main" id="{E9BE08F7-BA29-4BB0-A172-5A66241C0CBE}"/>
              </a:ext>
            </a:extLst>
          </p:cNvPr>
          <p:cNvSpPr/>
          <p:nvPr/>
        </p:nvSpPr>
        <p:spPr>
          <a:xfrm>
            <a:off x="5524722" y="5637514"/>
            <a:ext cx="935592" cy="337528"/>
          </a:xfrm>
          <a:prstGeom prst="rect">
            <a:avLst/>
          </a:prstGeom>
        </p:spPr>
        <p:txBody>
          <a:bodyPr wrap="none">
            <a:noAutofit/>
          </a:bodyPr>
          <a:lstStyle/>
          <a:p>
            <a:pPr algn="r">
              <a:lnSpc>
                <a:spcPct val="95000"/>
              </a:lnSpc>
            </a:pPr>
            <a:r>
              <a:rPr lang="en-US" sz="1467" dirty="0"/>
              <a:t>2015</a:t>
            </a:r>
          </a:p>
        </p:txBody>
      </p:sp>
      <p:sp>
        <p:nvSpPr>
          <p:cNvPr id="89" name="Rounded Rectangle 54">
            <a:extLst>
              <a:ext uri="{FF2B5EF4-FFF2-40B4-BE49-F238E27FC236}">
                <a16:creationId xmlns:a16="http://schemas.microsoft.com/office/drawing/2014/main" id="{442CAE67-88C7-48AF-8C38-24C65BC5E287}"/>
              </a:ext>
            </a:extLst>
          </p:cNvPr>
          <p:cNvSpPr/>
          <p:nvPr/>
        </p:nvSpPr>
        <p:spPr>
          <a:xfrm>
            <a:off x="6575307" y="5641686"/>
            <a:ext cx="3485200" cy="329184"/>
          </a:xfrm>
          <a:prstGeom prst="roundRect">
            <a:avLst>
              <a:gd name="adj" fmla="val 50000"/>
            </a:avLst>
          </a:prstGeom>
          <a:solidFill>
            <a:schemeClr val="accent6"/>
          </a:solidFill>
          <a:ln>
            <a:noFill/>
          </a:ln>
          <a:effectLst/>
        </p:spPr>
        <p:style>
          <a:lnRef idx="1">
            <a:schemeClr val="accent1"/>
          </a:lnRef>
          <a:fillRef idx="3">
            <a:schemeClr val="accent1"/>
          </a:fillRef>
          <a:effectRef idx="2">
            <a:schemeClr val="accent1"/>
          </a:effectRef>
          <a:fontRef idx="minor">
            <a:schemeClr val="lt1"/>
          </a:fontRef>
        </p:style>
        <p:txBody>
          <a:bodyPr wrap="none" tIns="121920" bIns="121920" rtlCol="0" anchor="ctr" anchorCtr="0"/>
          <a:lstStyle/>
          <a:p>
            <a:r>
              <a:rPr lang="id-ID" sz="1333" dirty="0">
                <a:solidFill>
                  <a:srgbClr val="FFFFFF"/>
                </a:solidFill>
              </a:rPr>
              <a:t>95</a:t>
            </a:r>
            <a:r>
              <a:rPr lang="en-US" sz="1333" dirty="0">
                <a:solidFill>
                  <a:srgbClr val="FFFFFF"/>
                </a:solidFill>
              </a:rPr>
              <a:t>%</a:t>
            </a:r>
          </a:p>
        </p:txBody>
      </p:sp>
      <p:sp>
        <p:nvSpPr>
          <p:cNvPr id="90" name="TextBox 89">
            <a:extLst>
              <a:ext uri="{FF2B5EF4-FFF2-40B4-BE49-F238E27FC236}">
                <a16:creationId xmlns:a16="http://schemas.microsoft.com/office/drawing/2014/main" id="{DE3F2A04-C139-4E32-8C9F-8B89699FDCCF}"/>
              </a:ext>
            </a:extLst>
          </p:cNvPr>
          <p:cNvSpPr txBox="1"/>
          <p:nvPr/>
        </p:nvSpPr>
        <p:spPr>
          <a:xfrm>
            <a:off x="5742150" y="1553659"/>
            <a:ext cx="5137167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just">
              <a:lnSpc>
                <a:spcPct val="150000"/>
              </a:lnSpc>
            </a:pPr>
            <a:r>
              <a:rPr lang="id-ID" sz="1200" dirty="0"/>
              <a:t>For every 6 emails received, we get 3 Phone calls. Suitable for all categories business and personal presentation</a:t>
            </a:r>
            <a:r>
              <a:rPr lang="id-ID" sz="1200" b="1" dirty="0"/>
              <a:t>.</a:t>
            </a:r>
            <a:endParaRPr lang="id-ID" sz="1200" dirty="0"/>
          </a:p>
        </p:txBody>
      </p:sp>
    </p:spTree>
    <p:extLst>
      <p:ext uri="{BB962C8B-B14F-4D97-AF65-F5344CB8AC3E}">
        <p14:creationId xmlns:p14="http://schemas.microsoft.com/office/powerpoint/2010/main" val="2175721303"/>
      </p:ext>
    </p:extLst>
  </p:cSld>
  <p:clrMapOvr>
    <a:masterClrMapping/>
  </p:clrMapOvr>
  <mc:AlternateContent xmlns:mc="http://schemas.openxmlformats.org/markup-compatibility/2006" xmlns:p14="http://schemas.microsoft.com/office/powerpoint/2010/main">
    <mc:Choice Requires="p14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5" presetID="2" presetClass="entr" presetSubtype="2" fill="hold" grpId="0" nodeType="afterEffect" p14:presetBounceEnd="60000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 p14:bounceEnd="60000">
                                          <p:cBhvr additive="base">
                                            <p:cTn id="7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 p14:bounceEnd="60000">
                                          <p:cBhvr additive="base">
                                            <p:cTn id="7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53" grpId="0" animBg="1"/>
          <p:bldP spid="59" grpId="0" animBg="1"/>
          <p:bldP spid="60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6" grpId="0"/>
          <p:bldP spid="77" grpId="0"/>
          <p:bldP spid="78" grpId="0"/>
          <p:bldP spid="79" grpId="0"/>
          <p:bldP spid="80" grpId="0"/>
          <p:bldP spid="81" grpId="0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/>
          <p:bldP spid="89" grpId="0" animBg="1"/>
          <p:bldP spid="90" grpId="0"/>
        </p:bldLst>
      </p:timing>
    </mc:Choice>
    <mc:Fallback xmlns="">
      <p:timing>
        <p:tnLst>
          <p:par>
            <p:cTn id="1" dur="indefinite" restart="never" nodeType="tmRoot">
              <p:childTnLst>
                <p:seq concurrent="1" nextAc="seek">
                  <p:cTn id="2" dur="indefinite" nodeType="mainSeq">
                    <p:childTnLst>
                      <p:par>
                        <p:cTn id="3" fill="hold">
                          <p:stCondLst>
                            <p:cond delay="indefinite"/>
                            <p:cond evt="onBegin" delay="0">
                              <p:tn val="2"/>
                            </p:cond>
                          </p:stCondLst>
                          <p:childTnLst>
                            <p:par>
                              <p:cTn id="4" fill="hold">
                                <p:stCondLst>
                                  <p:cond delay="0"/>
                                </p:stCondLst>
                                <p:childTnLst>
                                  <p:par>
                                    <p:cTn id="5" presetID="2" presetClass="entr" presetSubtype="8" fill="hold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0-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8" dur="500" fill="hold"/>
                                            <p:tgtEl>
                                              <p:spTgt spid="16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9" fill="hold">
                                <p:stCondLst>
                                  <p:cond delay="500"/>
                                </p:stCondLst>
                                <p:childTnLst>
                                  <p:par>
                                    <p:cTn id="10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2" dur="500"/>
                                            <p:tgtEl>
                                              <p:spTgt spid="3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5" dur="500"/>
                                            <p:tgtEl>
                                              <p:spTgt spid="2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6" fill="hold">
                                <p:stCondLst>
                                  <p:cond delay="1000"/>
                                </p:stCondLst>
                                <p:childTnLst>
                                  <p:par>
                                    <p:cTn id="1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19" dur="500"/>
                                            <p:tgtEl>
                                              <p:spTgt spid="3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2" dur="500"/>
                                            <p:tgtEl>
                                              <p:spTgt spid="2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23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5" dur="500"/>
                                            <p:tgtEl>
                                              <p:spTgt spid="3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26" fill="hold">
                                <p:stCondLst>
                                  <p:cond delay="1500"/>
                                </p:stCondLst>
                                <p:childTnLst>
                                  <p:par>
                                    <p:cTn id="27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2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3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29" dur="500"/>
                                            <p:tgtEl>
                                              <p:spTgt spid="3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2" dur="500"/>
                                            <p:tgtEl>
                                              <p:spTgt spid="2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33" fill="hold">
                                <p:stCondLst>
                                  <p:cond delay="2000"/>
                                </p:stCondLst>
                                <p:childTnLst>
                                  <p:par>
                                    <p:cTn id="34" presetID="22" presetClass="entr" presetSubtype="1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6" dur="500"/>
                                            <p:tgtEl>
                                              <p:spTgt spid="2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37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39" dur="500"/>
                                            <p:tgtEl>
                                              <p:spTgt spid="2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0" presetID="22" presetClass="entr" presetSubtype="1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2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up)">
                                          <p:cBhvr>
                                            <p:cTn id="42" dur="500"/>
                                            <p:tgtEl>
                                              <p:spTgt spid="2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43" fill="hold">
                                <p:stCondLst>
                                  <p:cond delay="2500"/>
                                </p:stCondLst>
                                <p:childTnLst>
                                  <p:par>
                                    <p:cTn id="44" presetID="53" presetClass="entr" presetSubtype="16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4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46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47" dur="500" fill="hold"/>
                                            <p:tgtEl>
                                              <p:spTgt spid="53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48" dur="500"/>
                                            <p:tgtEl>
                                              <p:spTgt spid="5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49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1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2" dur="500" fill="hold"/>
                                            <p:tgtEl>
                                              <p:spTgt spid="59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3" dur="500"/>
                                            <p:tgtEl>
                                              <p:spTgt spid="5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5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56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57" dur="500" fill="hold"/>
                                            <p:tgtEl>
                                              <p:spTgt spid="6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58" dur="500"/>
                                            <p:tgtEl>
                                              <p:spTgt spid="6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5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1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2" dur="500" fill="hold"/>
                                            <p:tgtEl>
                                              <p:spTgt spid="54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3" dur="500"/>
                                            <p:tgtEl>
                                              <p:spTgt spid="5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4" presetID="53" presetClass="entr" presetSubtype="16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6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66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67" dur="500" fill="hold"/>
                                            <p:tgtEl>
                                              <p:spTgt spid="60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68" dur="500"/>
                                            <p:tgtEl>
                                              <p:spTgt spid="6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69" presetID="53" presetClass="entr" presetSubtype="16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>
                                            <p:cTn id="71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ppt_w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w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>
                                            <p:cTn id="72" dur="500" fill="hold"/>
                                            <p:tgtEl>
                                              <p:spTgt spid="61"/>
                                            </p:tgtEl>
                                            <p:attrNameLst>
                                              <p:attrName>ppt_h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fltVal val="0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h"/>
                                              </p:val>
                                            </p:tav>
                                          </p:tavLst>
                                        </p:anim>
                                        <p:animEffect transition="in" filter="fade">
                                          <p:cBhvr>
                                            <p:cTn id="73" dur="500"/>
                                            <p:tgtEl>
                                              <p:spTgt spid="6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4" fill="hold">
                                <p:stCondLst>
                                  <p:cond delay="3000"/>
                                </p:stCondLst>
                                <p:childTnLst>
                                  <p:par>
                                    <p:cTn id="75" presetID="2" presetClass="entr" presetSubtype="2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7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 calcmode="lin" valueType="num">
                                          <p:cBhvr additive="base">
                                            <p:cTn id="77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ppt_x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1+#ppt_w/2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x"/>
                                              </p:val>
                                            </p:tav>
                                          </p:tavLst>
                                        </p:anim>
                                        <p:anim calcmode="lin" valueType="num">
                                          <p:cBhvr additive="base">
                                            <p:cTn id="78" dur="500" fill="hold"/>
                                            <p:tgtEl>
                                              <p:spTgt spid="90"/>
                                            </p:tgtEl>
                                            <p:attrNameLst>
                                              <p:attrName>ppt_y</p:attrName>
                                            </p:attrNameLst>
                                          </p:cBhvr>
                                          <p:tavLst>
                                            <p:tav tm="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  <p:tav tm="100000">
                                              <p:val>
                                                <p:strVal val="#ppt_y"/>
                                              </p:val>
                                            </p:tav>
                                          </p:tavLst>
                                        </p:anim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79" fill="hold">
                                <p:stCondLst>
                                  <p:cond delay="3500"/>
                                </p:stCondLst>
                                <p:childTnLst>
                                  <p:par>
                                    <p:cTn id="80" presetID="10" presetClass="entr" presetSubtype="0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fade">
                                          <p:cBhvr>
                                            <p:cTn id="82" dur="500"/>
                                            <p:tgtEl>
                                              <p:spTgt spid="7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83" fill="hold">
                                <p:stCondLst>
                                  <p:cond delay="4000"/>
                                </p:stCondLst>
                                <p:childTnLst>
                                  <p:par>
                                    <p:cTn id="84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6" dur="500"/>
                                            <p:tgtEl>
                                              <p:spTgt spid="7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8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8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89" dur="500"/>
                                            <p:tgtEl>
                                              <p:spTgt spid="7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2" dur="500"/>
                                            <p:tgtEl>
                                              <p:spTgt spid="7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3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4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5" dur="500"/>
                                            <p:tgtEl>
                                              <p:spTgt spid="8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6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9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1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98" dur="500"/>
                                            <p:tgtEl>
                                              <p:spTgt spid="81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9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1" dur="500"/>
                                            <p:tgtEl>
                                              <p:spTgt spid="8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2" presetID="22" presetClass="entr" presetSubtype="4" fill="hold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70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down)">
                                          <p:cBhvr>
                                            <p:cTn id="104" dur="500"/>
                                            <p:tgtEl>
                                              <p:spTgt spid="70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05" fill="hold">
                                <p:stCondLst>
                                  <p:cond delay="4500"/>
                                </p:stCondLst>
                                <p:childTnLst>
                                  <p:par>
                                    <p:cTn id="106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07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08" dur="500"/>
                                            <p:tgtEl>
                                              <p:spTgt spid="6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09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0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1" dur="500"/>
                                            <p:tgtEl>
                                              <p:spTgt spid="6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2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3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4" dur="500"/>
                                            <p:tgtEl>
                                              <p:spTgt spid="6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5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8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17" dur="500"/>
                                            <p:tgtEl>
                                              <p:spTgt spid="68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1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1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6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0" dur="500"/>
                                            <p:tgtEl>
                                              <p:spTgt spid="6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7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3" dur="500"/>
                                            <p:tgtEl>
                                              <p:spTgt spid="87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  <p:par>
                              <p:cTn id="124" fill="hold">
                                <p:stCondLst>
                                  <p:cond delay="5000"/>
                                </p:stCondLst>
                                <p:childTnLst>
                                  <p:par>
                                    <p:cTn id="125" presetID="22" presetClass="entr" presetSubtype="8" fill="hold" grpId="0" nodeType="after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6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2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27" dur="500"/>
                                            <p:tgtEl>
                                              <p:spTgt spid="82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28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29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3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0" dur="500"/>
                                            <p:tgtEl>
                                              <p:spTgt spid="83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1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2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4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3" dur="500"/>
                                            <p:tgtEl>
                                              <p:spTgt spid="84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4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5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5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6" dur="500"/>
                                            <p:tgtEl>
                                              <p:spTgt spid="85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37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38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6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39" dur="500"/>
                                            <p:tgtEl>
                                              <p:spTgt spid="86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  <p:par>
                                    <p:cTn id="140" presetID="22" presetClass="entr" presetSubtype="8" fill="hold" grpId="0" nodeType="withEffect">
                                      <p:stCondLst>
                                        <p:cond delay="0"/>
                                      </p:stCondLst>
                                      <p:childTnLst>
                                        <p:set>
                                          <p:cBhvr>
                                            <p:cTn id="141" dur="1" fill="hold">
                                              <p:stCondLst>
                                                <p:cond delay="0"/>
                                              </p:stCondLst>
                                            </p:cTn>
                                            <p:tgtEl>
                                              <p:spTgt spid="89"/>
                                            </p:tgtEl>
                                            <p:attrNameLst>
                                              <p:attrName>style.visibility</p:attrName>
                                            </p:attrNameLst>
                                          </p:cBhvr>
                                          <p:to>
                                            <p:strVal val="visible"/>
                                          </p:to>
                                        </p:set>
                                        <p:animEffect transition="in" filter="wipe(left)">
                                          <p:cBhvr>
                                            <p:cTn id="142" dur="500"/>
                                            <p:tgtEl>
                                              <p:spTgt spid="89"/>
                                            </p:tgtEl>
                                          </p:cBhvr>
                                        </p:animEffect>
                                      </p:childTnLst>
                                    </p:cTn>
                                  </p:par>
                                </p:childTnLst>
                              </p:cTn>
                            </p:par>
                          </p:childTnLst>
                        </p:cTn>
                      </p:par>
                    </p:childTnLst>
                  </p:cTn>
                  <p:prevCondLst>
                    <p:cond evt="onPrev" delay="0">
                      <p:tgtEl>
                        <p:sldTgt/>
                      </p:tgtEl>
                    </p:cond>
                  </p:prevCondLst>
                  <p:nextCondLst>
                    <p:cond evt="onNext" delay="0">
                      <p:tgtEl>
                        <p:sldTgt/>
                      </p:tgtEl>
                    </p:cond>
                  </p:nextCondLst>
                </p:seq>
              </p:childTnLst>
            </p:cTn>
          </p:par>
        </p:tnLst>
        <p:bldLst>
          <p:bldP spid="24" grpId="0" animBg="1"/>
          <p:bldP spid="25" grpId="0" animBg="1"/>
          <p:bldP spid="26" grpId="0" animBg="1"/>
          <p:bldP spid="27" grpId="0" animBg="1"/>
          <p:bldP spid="28" grpId="0" animBg="1"/>
          <p:bldP spid="29" grpId="0" animBg="1"/>
          <p:bldP spid="30" grpId="0" animBg="1"/>
          <p:bldP spid="31" grpId="0" animBg="1"/>
          <p:bldP spid="32" grpId="0" animBg="1"/>
          <p:bldP spid="33" grpId="0" animBg="1"/>
          <p:bldP spid="53" grpId="0" animBg="1"/>
          <p:bldP spid="59" grpId="0" animBg="1"/>
          <p:bldP spid="60" grpId="0" animBg="1"/>
          <p:bldP spid="64" grpId="0" animBg="1"/>
          <p:bldP spid="65" grpId="0" animBg="1"/>
          <p:bldP spid="66" grpId="0" animBg="1"/>
          <p:bldP spid="67" grpId="0" animBg="1"/>
          <p:bldP spid="68" grpId="0" animBg="1"/>
          <p:bldP spid="69" grpId="0" animBg="1"/>
          <p:bldP spid="76" grpId="0"/>
          <p:bldP spid="77" grpId="0"/>
          <p:bldP spid="78" grpId="0"/>
          <p:bldP spid="79" grpId="0"/>
          <p:bldP spid="80" grpId="0"/>
          <p:bldP spid="81" grpId="0"/>
          <p:bldP spid="82" grpId="0" animBg="1"/>
          <p:bldP spid="83" grpId="0" animBg="1"/>
          <p:bldP spid="84" grpId="0" animBg="1"/>
          <p:bldP spid="85" grpId="0" animBg="1"/>
          <p:bldP spid="86" grpId="0" animBg="1"/>
          <p:bldP spid="87" grpId="0" animBg="1"/>
          <p:bldP spid="88" grpId="0"/>
          <p:bldP spid="89" grpId="0" animBg="1"/>
          <p:bldP spid="90" grpId="0"/>
        </p:bldLst>
      </p:timing>
    </mc:Fallback>
  </mc:AlternateContent>
</p:sld>
</file>

<file path=ppt/theme/theme1.xml><?xml version="1.0" encoding="utf-8"?>
<a:theme xmlns:a="http://schemas.openxmlformats.org/drawingml/2006/main" name="Office Theme">
  <a:themeElements>
    <a:clrScheme name="Colors 10">
      <a:dk1>
        <a:srgbClr val="3F3F3F"/>
      </a:dk1>
      <a:lt1>
        <a:sysClr val="window" lastClr="FFFFFF"/>
      </a:lt1>
      <a:dk2>
        <a:srgbClr val="313C41"/>
      </a:dk2>
      <a:lt2>
        <a:srgbClr val="FFFFFF"/>
      </a:lt2>
      <a:accent1>
        <a:srgbClr val="2980B9"/>
      </a:accent1>
      <a:accent2>
        <a:srgbClr val="9BBB59"/>
      </a:accent2>
      <a:accent3>
        <a:srgbClr val="F39C12"/>
      </a:accent3>
      <a:accent4>
        <a:srgbClr val="C0392B"/>
      </a:accent4>
      <a:accent5>
        <a:srgbClr val="41B176"/>
      </a:accent5>
      <a:accent6>
        <a:srgbClr val="954F72"/>
      </a:accent6>
      <a:hlink>
        <a:srgbClr val="0563C1"/>
      </a:hlink>
      <a:folHlink>
        <a:srgbClr val="954F72"/>
      </a:folHlink>
    </a:clrScheme>
    <a:fontScheme name="Custom 11">
      <a:majorFont>
        <a:latin typeface="Poppins"/>
        <a:ea typeface=""/>
        <a:cs typeface=""/>
      </a:majorFont>
      <a:minorFont>
        <a:latin typeface="Open Sans"/>
        <a:ea typeface="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ontrol xmlns="http://schemas.microsoft.com/VisualStudio/2011/storyboarding/control">
  <Id Name="7eb8dac7-eb9a-4f7d-8ff0-50c0d88b8733" Revision="1" Stencil="System.MyShapes" StencilVersion="1.0"/>
</Control>
</file>

<file path=customXml/item2.xml><?xml version="1.0" encoding="utf-8"?>
<Control xmlns="http://schemas.microsoft.com/VisualStudio/2011/storyboarding/control">
  <Id Name="System.Storyboarding.Backgrounds.DesktopTaskbar" Revision="1" Stencil="System.Storyboarding.Backgrounds" StencilVersion="0.1"/>
</Control>
</file>

<file path=customXml/item3.xml><?xml version="1.0" encoding="utf-8"?>
<Control xmlns="http://schemas.microsoft.com/VisualStudio/2011/storyboarding/control">
  <Id Name="7eb8dac7-eb9a-4f7d-8ff0-50c0d88b8733" Revision="1" Stencil="System.MyShapes" StencilVersion="1.0"/>
</Control>
</file>

<file path=customXml/itemProps1.xml><?xml version="1.0" encoding="utf-8"?>
<ds:datastoreItem xmlns:ds="http://schemas.openxmlformats.org/officeDocument/2006/customXml" ds:itemID="{73FF2898-A60D-4A43-B70F-EF9315D632DA}">
  <ds:schemaRefs>
    <ds:schemaRef ds:uri="http://schemas.microsoft.com/VisualStudio/2011/storyboarding/control"/>
  </ds:schemaRefs>
</ds:datastoreItem>
</file>

<file path=customXml/itemProps2.xml><?xml version="1.0" encoding="utf-8"?>
<ds:datastoreItem xmlns:ds="http://schemas.openxmlformats.org/officeDocument/2006/customXml" ds:itemID="{D353CEA0-7334-4DAA-95E3-7428E06B055F}">
  <ds:schemaRefs>
    <ds:schemaRef ds:uri="http://schemas.microsoft.com/VisualStudio/2011/storyboarding/control"/>
  </ds:schemaRefs>
</ds:datastoreItem>
</file>

<file path=customXml/itemProps3.xml><?xml version="1.0" encoding="utf-8"?>
<ds:datastoreItem xmlns:ds="http://schemas.openxmlformats.org/officeDocument/2006/customXml" ds:itemID="{4527F756-D9CD-4C39-A4EB-A786B093BD01}">
  <ds:schemaRefs>
    <ds:schemaRef ds:uri="http://schemas.microsoft.com/VisualStudio/2011/storyboarding/control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8536</TotalTime>
  <Words>1301</Words>
  <Application>Microsoft Office PowerPoint</Application>
  <PresentationFormat>Widescreen</PresentationFormat>
  <Paragraphs>269</Paragraphs>
  <Slides>21</Slides>
  <Notes>1</Notes>
  <HiddenSlides>0</HiddenSlides>
  <MMClips>0</MMClips>
  <ScaleCrop>false</ScaleCrop>
  <HeadingPairs>
    <vt:vector size="6" baseType="variant">
      <vt:variant>
        <vt:lpstr>Fonts Used</vt:lpstr>
      </vt:variant>
      <vt:variant>
        <vt:i4>6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21</vt:i4>
      </vt:variant>
    </vt:vector>
  </HeadingPairs>
  <TitlesOfParts>
    <vt:vector size="28" baseType="lpstr">
      <vt:lpstr>Arial</vt:lpstr>
      <vt:lpstr>Bebas</vt:lpstr>
      <vt:lpstr>Calibri</vt:lpstr>
      <vt:lpstr>Open Sans</vt:lpstr>
      <vt:lpstr>Poppins</vt:lpstr>
      <vt:lpstr>Raleway</vt:lpstr>
      <vt:lpstr>Office Theme</vt:lpstr>
      <vt:lpstr>PUZZLE DIAGRAM</vt:lpstr>
      <vt:lpstr>TIE PUZZLE</vt:lpstr>
      <vt:lpstr>Puzzle Ball</vt:lpstr>
      <vt:lpstr>PUZZLE CHAT</vt:lpstr>
      <vt:lpstr>BULB IDEA</vt:lpstr>
      <vt:lpstr>CIRCLE PUZZLE</vt:lpstr>
      <vt:lpstr>HOUSE PUZZLE</vt:lpstr>
      <vt:lpstr>MIND PUZZLE</vt:lpstr>
      <vt:lpstr>MONEY BAG PUZZLE</vt:lpstr>
      <vt:lpstr>STRATEGY PUZZLE</vt:lpstr>
      <vt:lpstr>ROCKET PUZZLE</vt:lpstr>
      <vt:lpstr>PADLOCK PUZZLE</vt:lpstr>
      <vt:lpstr>PUZZLE DIAGRAM</vt:lpstr>
      <vt:lpstr>BRAIN PUZZLE</vt:lpstr>
      <vt:lpstr>PUZZLE DIAGRAM</vt:lpstr>
      <vt:lpstr>CHEMISTRY FLASK PUZZLE</vt:lpstr>
      <vt:lpstr>PEOPLE PUZZLE</vt:lpstr>
      <vt:lpstr>KEY OF SUCCESS</vt:lpstr>
      <vt:lpstr>BRIEFCASE PUZZLE</vt:lpstr>
      <vt:lpstr>MAGNIFIER PUZZLE</vt:lpstr>
      <vt:lpstr>PENCIL PUZZLE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CYCLE PROCESS</dc:title>
  <dc:creator>Musedsmh</dc:creator>
  <cp:lastModifiedBy>muse</cp:lastModifiedBy>
  <cp:revision>339</cp:revision>
  <dcterms:created xsi:type="dcterms:W3CDTF">2017-01-31T07:30:01Z</dcterms:created>
  <dcterms:modified xsi:type="dcterms:W3CDTF">2018-01-12T00:36:51Z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Tfs.IsStoryboard">
    <vt:bool>true</vt:bool>
  </property>
</Properties>
</file>