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9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647" autoAdjust="0"/>
    <p:restoredTop sz="94660"/>
  </p:normalViewPr>
  <p:slideViewPr>
    <p:cSldViewPr snapToGrid="0">
      <p:cViewPr>
        <p:scale>
          <a:sx n="100" d="100"/>
          <a:sy n="100" d="100"/>
        </p:scale>
        <p:origin x="2424" y="63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6864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A2783F91-EE66-4DB8-A774-057E00F81CD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3858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85147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DA485783-AE91-42A2-ACBF-D9B73AE652F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6951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811" y="1477108"/>
            <a:ext cx="4534864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3D8F40C6-08F0-4963-BC4A-4AFCFAC5A56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804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51081" y="1477108"/>
            <a:ext cx="4892920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227930F1-46BF-448D-8BAC-9FFE01DD48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08072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139" y="1631852"/>
            <a:ext cx="7487723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9A2B4842-5FB2-4DF7-AEBB-046B259807F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7251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8423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82479" y="2145323"/>
            <a:ext cx="1798933" cy="3217986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C44C8807-E209-489F-B762-BE9DD76D59C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DA01DBED-600E-440A-A3EC-379154A6D940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6031713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7253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0">
            <a:extLst>
              <a:ext uri="{FF2B5EF4-FFF2-40B4-BE49-F238E27FC236}">
                <a16:creationId xmlns:a16="http://schemas.microsoft.com/office/drawing/2014/main" id="{09F3F33F-46B1-4913-8019-8F61E63D5DF5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3056148" y="-2427836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95375" y="2145322"/>
            <a:ext cx="2057400" cy="2690447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25302" y="533161"/>
            <a:ext cx="5401640" cy="926778"/>
          </a:xfrm>
        </p:spPr>
        <p:txBody>
          <a:bodyPr>
            <a:noAutofit/>
          </a:bodyPr>
          <a:lstStyle>
            <a:lvl1pPr marL="0" indent="0" algn="r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8885695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18C75947-4A03-4A4E-9E1B-1AFD05042195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90272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08559" y="2919046"/>
            <a:ext cx="1552400" cy="1577496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0556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379842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8E96C423-91B6-4FB1-8003-B1EE84D036B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7774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486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D521D55-D1AA-462C-8E8E-A9735AF2006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7840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9" name="Picture Placeholder 13">
            <a:extLst>
              <a:ext uri="{FF2B5EF4-FFF2-40B4-BE49-F238E27FC236}">
                <a16:creationId xmlns:a16="http://schemas.microsoft.com/office/drawing/2014/main" id="{86384366-C687-4097-A180-1B79744EAD6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81947" y="2481976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27" name="Picture Placeholder 13">
            <a:extLst>
              <a:ext uri="{FF2B5EF4-FFF2-40B4-BE49-F238E27FC236}">
                <a16:creationId xmlns:a16="http://schemas.microsoft.com/office/drawing/2014/main" id="{934CB0CC-4C57-4FB3-A32B-79268932747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88371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1" name="Picture Placeholder 13">
            <a:extLst>
              <a:ext uri="{FF2B5EF4-FFF2-40B4-BE49-F238E27FC236}">
                <a16:creationId xmlns:a16="http://schemas.microsoft.com/office/drawing/2014/main" id="{A62DC7CF-7CF7-4162-93A3-4D40B0CC076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874882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3" name="Picture Placeholder 13">
            <a:extLst>
              <a:ext uri="{FF2B5EF4-FFF2-40B4-BE49-F238E27FC236}">
                <a16:creationId xmlns:a16="http://schemas.microsoft.com/office/drawing/2014/main" id="{E87D4808-F6E6-467B-8A46-6AC21F1CFB8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866047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5" name="Picture Placeholder 13">
            <a:extLst>
              <a:ext uri="{FF2B5EF4-FFF2-40B4-BE49-F238E27FC236}">
                <a16:creationId xmlns:a16="http://schemas.microsoft.com/office/drawing/2014/main" id="{3960E918-B4FB-4543-8B7E-36B3A7C40DE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68354" y="4582609"/>
            <a:ext cx="1158846" cy="1141333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36" name="Freeform 10">
            <a:extLst>
              <a:ext uri="{FF2B5EF4-FFF2-40B4-BE49-F238E27FC236}">
                <a16:creationId xmlns:a16="http://schemas.microsoft.com/office/drawing/2014/main" id="{30D9E587-9ECE-4D16-944A-DB4163F1093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00897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5177295" y="-984516"/>
            <a:ext cx="521284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ED3AF4A-AA33-4941-82B7-1D93A09E16E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943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7CB2DC43-6EF8-41B2-8DBA-ED7EB7272F8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74703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5865" y="533161"/>
            <a:ext cx="3344241" cy="204961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bg2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1596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05865" y="533161"/>
            <a:ext cx="6028135" cy="1150166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ADEE1A84-3DC3-42E8-89BF-8B99C6E759FC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6777463" y="3188448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517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74287" y="-1196667"/>
            <a:ext cx="9943784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923521" y="2461846"/>
            <a:ext cx="2372623" cy="2848708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71385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264695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5865" y="533161"/>
            <a:ext cx="5401640" cy="926778"/>
          </a:xfrm>
        </p:spPr>
        <p:txBody>
          <a:bodyPr>
            <a:noAutofit/>
          </a:bodyPr>
          <a:lstStyle>
            <a:lvl1pPr marL="0" indent="0">
              <a:buNone/>
              <a:defRPr sz="4050">
                <a:solidFill>
                  <a:schemeClr val="tx1"/>
                </a:solidFill>
                <a:latin typeface="+mj-lt"/>
              </a:defRPr>
            </a:lvl1pPr>
            <a:lvl2pPr>
              <a:defRPr sz="3000"/>
            </a:lvl2pPr>
            <a:lvl3pPr>
              <a:defRPr sz="3000"/>
            </a:lvl3pPr>
            <a:lvl4pPr>
              <a:defRPr sz="3000"/>
            </a:lvl4pPr>
            <a:lvl5pPr>
              <a:defRPr sz="3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27977" y="2298565"/>
            <a:ext cx="2372623" cy="3153227"/>
          </a:xfrm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8420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3/17/2018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9166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  <p:sldLayoutId id="2147483697" r:id="rId18"/>
    <p:sldLayoutId id="2147483698" r:id="rId19"/>
    <p:sldLayoutId id="2147483668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EAF8DDB-807A-4B00-A6B5-6161D291B59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2616398" y="2401491"/>
            <a:ext cx="3911204" cy="1302544"/>
            <a:chOff x="3314700" y="2058988"/>
            <a:chExt cx="5214938" cy="1736725"/>
          </a:xfrm>
          <a:solidFill>
            <a:schemeClr val="bg1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2416910" y="3861248"/>
            <a:ext cx="4310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5"/>
              </a:spcBef>
              <a:spcAft>
                <a:spcPts val="1500"/>
              </a:spcAft>
            </a:pPr>
            <a:r>
              <a:rPr lang="en-US" sz="12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768B924D-AC3B-495B-8024-9315C32E94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7EAA9AC-7E31-431E-85EC-CF41077F5D9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87" r="12387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2574513" y="2298566"/>
            <a:ext cx="5401640" cy="31532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3304712" y="3152866"/>
            <a:ext cx="3093397" cy="1837317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3012746" y="2915677"/>
            <a:ext cx="21347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3012747" y="2547835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3012746" y="3572024"/>
            <a:ext cx="21347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3022605" y="3920993"/>
            <a:ext cx="228792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3093000" y="4795797"/>
            <a:ext cx="1020389" cy="273243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D122CDA-24D5-4B55-8EDF-4D4912927A2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3" r="833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9A8CAD2E-61FB-4CE8-A32E-7B889235C9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61" t="6774" r="4225" b="6733"/>
          <a:stretch>
            <a:fillRect/>
          </a:stretch>
        </p:blipFill>
        <p:spPr>
          <a:xfrm>
            <a:off x="2381" y="-1587"/>
            <a:ext cx="6683580" cy="6864456"/>
          </a:xfrm>
          <a:custGeom>
            <a:avLst/>
            <a:gdLst>
              <a:gd name="connsiteX0" fmla="*/ 0 w 6683580"/>
              <a:gd name="connsiteY0" fmla="*/ 0 h 6864456"/>
              <a:gd name="connsiteX1" fmla="*/ 6682347 w 6683580"/>
              <a:gd name="connsiteY1" fmla="*/ 0 h 6864456"/>
              <a:gd name="connsiteX2" fmla="*/ 3370568 w 6683580"/>
              <a:gd name="connsiteY2" fmla="*/ 6864456 h 6864456"/>
              <a:gd name="connsiteX3" fmla="*/ 0 w 6683580"/>
              <a:gd name="connsiteY3" fmla="*/ 6864456 h 6864456"/>
              <a:gd name="connsiteX4" fmla="*/ 0 w 668358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3580" h="6864456">
                <a:moveTo>
                  <a:pt x="0" y="0"/>
                </a:moveTo>
                <a:cubicBezTo>
                  <a:pt x="0" y="0"/>
                  <a:pt x="0" y="0"/>
                  <a:pt x="6682347" y="0"/>
                </a:cubicBezTo>
                <a:cubicBezTo>
                  <a:pt x="6704743" y="1446719"/>
                  <a:pt x="6452790" y="5223848"/>
                  <a:pt x="3370568" y="6864456"/>
                </a:cubicBezTo>
                <a:cubicBezTo>
                  <a:pt x="3370568" y="6864456"/>
                  <a:pt x="3370568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53316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6172677" y="1982830"/>
            <a:ext cx="555209" cy="543309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6843883" y="198283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6843882" y="2365173"/>
            <a:ext cx="1968848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5722714" y="3385570"/>
            <a:ext cx="555209" cy="543309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6393920" y="3385570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6393919" y="3767914"/>
            <a:ext cx="196884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5151813" y="4568849"/>
            <a:ext cx="555209" cy="543309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5823019" y="456884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5823019" y="4951192"/>
            <a:ext cx="17045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6373399" y="2080105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5924650" y="3451684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5363209" y="4644836"/>
            <a:ext cx="22036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1712059" y="-5439805"/>
            <a:ext cx="9399362" cy="1123338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562356" y="5425232"/>
            <a:ext cx="802386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 </a:t>
            </a:r>
            <a:r>
              <a:rPr lang="en-US" sz="900" dirty="0" err="1"/>
              <a:t>aspernatur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</a:t>
            </a:r>
            <a:r>
              <a:rPr lang="en-US" sz="900" dirty="0" err="1"/>
              <a:t>odit</a:t>
            </a:r>
            <a:r>
              <a:rPr lang="en-US" sz="900" dirty="0"/>
              <a:t> </a:t>
            </a:r>
            <a:r>
              <a:rPr lang="en-US" sz="900" dirty="0" err="1"/>
              <a:t>aut</a:t>
            </a:r>
            <a:r>
              <a:rPr lang="en-US" sz="900" dirty="0"/>
              <a:t> fugit, </a:t>
            </a: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consequuntur</a:t>
            </a:r>
            <a:r>
              <a:rPr lang="en-US" sz="900" dirty="0"/>
              <a:t> </a:t>
            </a:r>
            <a:r>
              <a:rPr lang="en-US" sz="900" dirty="0" err="1"/>
              <a:t>magni</a:t>
            </a:r>
            <a:r>
              <a:rPr lang="en-US" sz="900" dirty="0"/>
              <a:t> </a:t>
            </a:r>
            <a:r>
              <a:rPr lang="en-US" sz="900" dirty="0" err="1"/>
              <a:t>dolores</a:t>
            </a:r>
            <a:r>
              <a:rPr lang="en-US" sz="900" dirty="0"/>
              <a:t> </a:t>
            </a:r>
            <a:r>
              <a:rPr lang="en-US" sz="900" dirty="0" err="1"/>
              <a:t>eos</a:t>
            </a:r>
            <a:r>
              <a:rPr lang="en-US" sz="900" dirty="0"/>
              <a:t> qui </a:t>
            </a:r>
            <a:r>
              <a:rPr lang="en-US" sz="900" dirty="0" err="1"/>
              <a:t>ratione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sequi</a:t>
            </a:r>
            <a:r>
              <a:rPr lang="en-US" sz="900" dirty="0"/>
              <a:t> </a:t>
            </a:r>
            <a:r>
              <a:rPr lang="en-US" sz="900" dirty="0" err="1"/>
              <a:t>nesciunt</a:t>
            </a:r>
            <a:r>
              <a:rPr lang="en-US" sz="900" dirty="0"/>
              <a:t>. </a:t>
            </a:r>
            <a:r>
              <a:rPr lang="en-US" sz="900" dirty="0" err="1"/>
              <a:t>Neque</a:t>
            </a:r>
            <a:r>
              <a:rPr lang="en-US" sz="900" dirty="0"/>
              <a:t> </a:t>
            </a:r>
            <a:r>
              <a:rPr lang="en-US" sz="900" dirty="0" err="1"/>
              <a:t>porro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562357" y="4745039"/>
            <a:ext cx="4553123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686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10FD59-21DE-4206-ACD5-0246C0D517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29" t="13327" r="13813" b="8183"/>
          <a:stretch>
            <a:fillRect/>
          </a:stretch>
        </p:blipFill>
        <p:spPr>
          <a:xfrm>
            <a:off x="1330828" y="0"/>
            <a:ext cx="7813173" cy="4517582"/>
          </a:xfrm>
          <a:custGeom>
            <a:avLst/>
            <a:gdLst>
              <a:gd name="connsiteX0" fmla="*/ 0 w 7813173"/>
              <a:gd name="connsiteY0" fmla="*/ 0 h 4517582"/>
              <a:gd name="connsiteX1" fmla="*/ 7813173 w 7813173"/>
              <a:gd name="connsiteY1" fmla="*/ 0 h 4517582"/>
              <a:gd name="connsiteX2" fmla="*/ 7813173 w 7813173"/>
              <a:gd name="connsiteY2" fmla="*/ 1795125 h 4517582"/>
              <a:gd name="connsiteX3" fmla="*/ 7793166 w 7813173"/>
              <a:gd name="connsiteY3" fmla="*/ 1824226 h 4517582"/>
              <a:gd name="connsiteX4" fmla="*/ 7466557 w 7813173"/>
              <a:gd name="connsiteY4" fmla="*/ 2292000 h 4517582"/>
              <a:gd name="connsiteX5" fmla="*/ 6032648 w 7813173"/>
              <a:gd name="connsiteY5" fmla="*/ 3869700 h 4517582"/>
              <a:gd name="connsiteX6" fmla="*/ 4148215 w 7813173"/>
              <a:gd name="connsiteY6" fmla="*/ 4512532 h 4517582"/>
              <a:gd name="connsiteX7" fmla="*/ 1764244 w 7813173"/>
              <a:gd name="connsiteY7" fmla="*/ 2929308 h 4517582"/>
              <a:gd name="connsiteX8" fmla="*/ 793106 w 7813173"/>
              <a:gd name="connsiteY8" fmla="*/ 1625218 h 4517582"/>
              <a:gd name="connsiteX9" fmla="*/ 52810 w 7813173"/>
              <a:gd name="connsiteY9" fmla="*/ 197785 h 451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3173" h="4517582">
                <a:moveTo>
                  <a:pt x="0" y="0"/>
                </a:moveTo>
                <a:lnTo>
                  <a:pt x="7813173" y="0"/>
                </a:lnTo>
                <a:lnTo>
                  <a:pt x="7813173" y="1795125"/>
                </a:lnTo>
                <a:lnTo>
                  <a:pt x="7793166" y="1824226"/>
                </a:lnTo>
                <a:cubicBezTo>
                  <a:pt x="7682933" y="1982197"/>
                  <a:pt x="7573266" y="2138131"/>
                  <a:pt x="7466557" y="2292000"/>
                </a:cubicBezTo>
                <a:cubicBezTo>
                  <a:pt x="7056705" y="2884764"/>
                  <a:pt x="6593037" y="3449497"/>
                  <a:pt x="6032648" y="3869700"/>
                </a:cubicBezTo>
                <a:cubicBezTo>
                  <a:pt x="5469578" y="4291521"/>
                  <a:pt x="4798060" y="4558091"/>
                  <a:pt x="4148215" y="4512532"/>
                </a:cubicBezTo>
                <a:cubicBezTo>
                  <a:pt x="3167450" y="4446034"/>
                  <a:pt x="2396690" y="3700943"/>
                  <a:pt x="1764244" y="2929308"/>
                </a:cubicBezTo>
                <a:cubicBezTo>
                  <a:pt x="1420743" y="2513679"/>
                  <a:pt x="1096137" y="2079522"/>
                  <a:pt x="793106" y="1625218"/>
                </a:cubicBezTo>
                <a:cubicBezTo>
                  <a:pt x="496060" y="1187773"/>
                  <a:pt x="214540" y="716924"/>
                  <a:pt x="52810" y="197785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007010" y="2219865"/>
            <a:ext cx="1520289" cy="17623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3437969" y="1975416"/>
            <a:ext cx="1916277" cy="2221369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6457125" y="2293121"/>
            <a:ext cx="1501497" cy="1740552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1405451" y="5443363"/>
            <a:ext cx="633309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 </a:t>
            </a:r>
            <a:r>
              <a:rPr lang="en-US" sz="900" dirty="0" err="1"/>
              <a:t>architecto</a:t>
            </a:r>
            <a:r>
              <a:rPr lang="en-US" sz="900" dirty="0"/>
              <a:t> </a:t>
            </a:r>
            <a:r>
              <a:rPr lang="en-US" sz="900" dirty="0" err="1"/>
              <a:t>beatae</a:t>
            </a:r>
            <a:r>
              <a:rPr lang="en-US" sz="900" dirty="0"/>
              <a:t> vitae dicta </a:t>
            </a:r>
            <a:r>
              <a:rPr lang="en-US" sz="900" dirty="0" err="1"/>
              <a:t>sunt</a:t>
            </a:r>
            <a:r>
              <a:rPr lang="en-US" sz="900" dirty="0"/>
              <a:t> </a:t>
            </a:r>
            <a:r>
              <a:rPr lang="en-US" sz="900" dirty="0" err="1"/>
              <a:t>explicabo</a:t>
            </a:r>
            <a:r>
              <a:rPr lang="en-US" sz="900" dirty="0"/>
              <a:t>. Nemo </a:t>
            </a:r>
            <a:r>
              <a:rPr lang="en-US" sz="900" dirty="0" err="1"/>
              <a:t>enim</a:t>
            </a:r>
            <a:r>
              <a:rPr lang="en-US" sz="900" dirty="0"/>
              <a:t> </a:t>
            </a:r>
            <a:r>
              <a:rPr lang="en-US" sz="900" dirty="0" err="1"/>
              <a:t>ipsam</a:t>
            </a:r>
            <a:r>
              <a:rPr lang="en-US" sz="900" dirty="0"/>
              <a:t>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quia</a:t>
            </a:r>
            <a:r>
              <a:rPr lang="en-US" sz="900" dirty="0"/>
              <a:t> </a:t>
            </a:r>
            <a:r>
              <a:rPr lang="en-US" sz="900" dirty="0" err="1"/>
              <a:t>voluptas</a:t>
            </a:r>
            <a:r>
              <a:rPr lang="en-US" sz="900" dirty="0"/>
              <a:t> sit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282370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282370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3861183" y="4421013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3861183" y="4409797"/>
            <a:ext cx="1069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6533999" y="4263461"/>
            <a:ext cx="1069848" cy="35232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6533999" y="4252245"/>
            <a:ext cx="10698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FC2825A6-A30F-464F-AA68-63358F8267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87" t="13932" r="10684" b="10304"/>
          <a:stretch>
            <a:fillRect/>
          </a:stretch>
        </p:blipFill>
        <p:spPr>
          <a:xfrm>
            <a:off x="3434527" y="2347198"/>
            <a:ext cx="1789948" cy="1793171"/>
          </a:xfrm>
          <a:custGeom>
            <a:avLst/>
            <a:gdLst>
              <a:gd name="connsiteX0" fmla="*/ 819527 w 1789948"/>
              <a:gd name="connsiteY0" fmla="*/ 1196 h 1793171"/>
              <a:gd name="connsiteX1" fmla="*/ 1681070 w 1789948"/>
              <a:gd name="connsiteY1" fmla="*/ 614503 h 1793171"/>
              <a:gd name="connsiteX2" fmla="*/ 201828 w 1789948"/>
              <a:gd name="connsiteY2" fmla="*/ 1769048 h 1793171"/>
              <a:gd name="connsiteX3" fmla="*/ 596292 w 1789948"/>
              <a:gd name="connsiteY3" fmla="*/ 25544 h 1793171"/>
              <a:gd name="connsiteX4" fmla="*/ 819527 w 1789948"/>
              <a:gd name="connsiteY4" fmla="*/ 1196 h 179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948" h="1793171">
                <a:moveTo>
                  <a:pt x="819527" y="1196"/>
                </a:moveTo>
                <a:cubicBezTo>
                  <a:pt x="1321532" y="31168"/>
                  <a:pt x="1681070" y="614503"/>
                  <a:pt x="1681070" y="614503"/>
                </a:cubicBezTo>
                <a:cubicBezTo>
                  <a:pt x="2225806" y="1353038"/>
                  <a:pt x="568116" y="1918625"/>
                  <a:pt x="201828" y="1769048"/>
                </a:cubicBezTo>
                <a:cubicBezTo>
                  <a:pt x="-169157" y="1624146"/>
                  <a:pt x="-23581" y="193818"/>
                  <a:pt x="596292" y="25544"/>
                </a:cubicBezTo>
                <a:cubicBezTo>
                  <a:pt x="673190" y="3926"/>
                  <a:pt x="747811" y="-3086"/>
                  <a:pt x="819527" y="119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1C3A4B1-9855-46CE-9532-5ADFCB1EB8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22" t="15532" r="9806" b="7029"/>
          <a:stretch>
            <a:fillRect/>
          </a:stretch>
        </p:blipFill>
        <p:spPr>
          <a:xfrm>
            <a:off x="6127723" y="2528383"/>
            <a:ext cx="1527288" cy="1388615"/>
          </a:xfrm>
          <a:custGeom>
            <a:avLst/>
            <a:gdLst>
              <a:gd name="connsiteX0" fmla="*/ 868356 w 1527288"/>
              <a:gd name="connsiteY0" fmla="*/ 612 h 1388615"/>
              <a:gd name="connsiteX1" fmla="*/ 1439164 w 1527288"/>
              <a:gd name="connsiteY1" fmla="*/ 242595 h 1388615"/>
              <a:gd name="connsiteX2" fmla="*/ 1243111 w 1527288"/>
              <a:gd name="connsiteY2" fmla="*/ 1219335 h 1388615"/>
              <a:gd name="connsiteX3" fmla="*/ 700 w 1527288"/>
              <a:gd name="connsiteY3" fmla="*/ 353298 h 1388615"/>
              <a:gd name="connsiteX4" fmla="*/ 868356 w 1527288"/>
              <a:gd name="connsiteY4" fmla="*/ 612 h 1388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7288" h="1388615">
                <a:moveTo>
                  <a:pt x="868356" y="612"/>
                </a:moveTo>
                <a:cubicBezTo>
                  <a:pt x="1110200" y="7768"/>
                  <a:pt x="1335180" y="78345"/>
                  <a:pt x="1439164" y="242595"/>
                </a:cubicBezTo>
                <a:cubicBezTo>
                  <a:pt x="1718939" y="675862"/>
                  <a:pt x="1243111" y="1219335"/>
                  <a:pt x="1243111" y="1219335"/>
                </a:cubicBezTo>
                <a:cubicBezTo>
                  <a:pt x="803187" y="1815191"/>
                  <a:pt x="-27485" y="671375"/>
                  <a:pt x="700" y="353298"/>
                </a:cubicBezTo>
                <a:cubicBezTo>
                  <a:pt x="15365" y="152931"/>
                  <a:pt x="465283" y="-11315"/>
                  <a:pt x="868356" y="612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BE623A3-C94C-4AC5-9395-F98A3F6E87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13" t="10104" r="18408" b="7570"/>
          <a:stretch>
            <a:fillRect/>
          </a:stretch>
        </p:blipFill>
        <p:spPr>
          <a:xfrm>
            <a:off x="1171082" y="2528381"/>
            <a:ext cx="1285313" cy="1476240"/>
          </a:xfrm>
          <a:custGeom>
            <a:avLst/>
            <a:gdLst>
              <a:gd name="connsiteX0" fmla="*/ 844632 w 1285313"/>
              <a:gd name="connsiteY0" fmla="*/ 22 h 1476240"/>
              <a:gd name="connsiteX1" fmla="*/ 874659 w 1285313"/>
              <a:gd name="connsiteY1" fmla="*/ 735 h 1476240"/>
              <a:gd name="connsiteX2" fmla="*/ 955530 w 1285313"/>
              <a:gd name="connsiteY2" fmla="*/ 1450396 h 1476240"/>
              <a:gd name="connsiteX3" fmla="*/ 21589 w 1285313"/>
              <a:gd name="connsiteY3" fmla="*/ 430198 h 1476240"/>
              <a:gd name="connsiteX4" fmla="*/ 844632 w 1285313"/>
              <a:gd name="connsiteY4" fmla="*/ 22 h 147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5313" h="1476240">
                <a:moveTo>
                  <a:pt x="844632" y="22"/>
                </a:moveTo>
                <a:cubicBezTo>
                  <a:pt x="863854" y="144"/>
                  <a:pt x="874659" y="735"/>
                  <a:pt x="874659" y="735"/>
                </a:cubicBezTo>
                <a:cubicBezTo>
                  <a:pt x="1584439" y="-19502"/>
                  <a:pt x="1212253" y="1283627"/>
                  <a:pt x="955530" y="1450396"/>
                </a:cubicBezTo>
                <a:cubicBezTo>
                  <a:pt x="699704" y="1622212"/>
                  <a:pt x="-145054" y="898411"/>
                  <a:pt x="21589" y="430198"/>
                </a:cubicBezTo>
                <a:cubicBezTo>
                  <a:pt x="162987" y="21318"/>
                  <a:pt x="710070" y="-830"/>
                  <a:pt x="844632" y="22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2D7032F-9899-41B1-8FD0-FE3281EB5FE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257861" y="523351"/>
            <a:ext cx="4862515" cy="5811298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173396" y="342900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163881" y="2476557"/>
            <a:ext cx="2213273" cy="102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5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2D69A783-F88B-4FF1-8636-7481BA26DE6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2" r="1162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5942213" y="4582961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4789281" y="4173775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5942213" y="421511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5942213" y="3551595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4789281" y="3142409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5942213" y="3183753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5942213" y="2520229"/>
            <a:ext cx="2767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4789281" y="2111043"/>
            <a:ext cx="840786" cy="97464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5942213" y="2152387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5126330" y="4618023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5139290" y="2555930"/>
            <a:ext cx="145256" cy="222647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5082447" y="3617658"/>
            <a:ext cx="222647" cy="202406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5039584" y="2477453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5039584" y="3551595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5039584" y="4570887"/>
            <a:ext cx="342599" cy="3425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8A05BE3-326C-4FC5-ADD7-0AAF1B9B6CD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47" b="2547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3325535" y="3956538"/>
            <a:ext cx="2795954" cy="348175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505866" y="2882674"/>
            <a:ext cx="2381713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047156" y="4452871"/>
            <a:ext cx="1064419" cy="1041797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3821143" y="4973770"/>
            <a:ext cx="180473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3982816" y="4265196"/>
            <a:ext cx="148139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1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4233062" y="4858030"/>
            <a:ext cx="980898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4633928" y="5912619"/>
            <a:ext cx="179166" cy="30267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1744580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311443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4054643" y="5118307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3621506" y="5500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6364706" y="4347208"/>
            <a:ext cx="103471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5931569" y="4729552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6736807" y="4007290"/>
            <a:ext cx="276225" cy="301229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4419005" y="4797276"/>
            <a:ext cx="305991" cy="272654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116681" y="3996870"/>
            <a:ext cx="290513" cy="300038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CB6CD0-4E4F-4F15-A737-45CD337723A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173" b="2917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D396FFE-3763-4A24-8D3C-EB286778E90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1889183" y="4264897"/>
            <a:ext cx="5365636" cy="1248509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6466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495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5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9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9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9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6544832" y="5010556"/>
            <a:ext cx="1006476" cy="83653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2641439" y="5801008"/>
            <a:ext cx="183173" cy="18317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3860532" y="5801008"/>
            <a:ext cx="183173" cy="18317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2934145" y="5751614"/>
            <a:ext cx="816854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4153238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5207850" y="5801008"/>
            <a:ext cx="183173" cy="18317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5500556" y="5751614"/>
            <a:ext cx="100200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270444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349559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3860531" y="440160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3939646" y="413066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6324973" y="4095121"/>
            <a:ext cx="149753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6404088" y="382418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962093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3029030" y="1969449"/>
          <a:ext cx="3085941" cy="20572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6016622" y="2315176"/>
          <a:ext cx="2114232" cy="1409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1654492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6709406" y="2660745"/>
            <a:ext cx="728663" cy="728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3897630" y="2333561"/>
            <a:ext cx="1348740" cy="134874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4184081" y="2840737"/>
            <a:ext cx="775839" cy="369332"/>
            <a:chOff x="5624118" y="629151"/>
            <a:chExt cx="1034452" cy="492442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6847608" y="2892673"/>
            <a:ext cx="452259" cy="265457"/>
            <a:chOff x="5624119" y="609899"/>
            <a:chExt cx="603012" cy="353942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1792694" y="2892673"/>
            <a:ext cx="452259" cy="265457"/>
            <a:chOff x="5624119" y="609899"/>
            <a:chExt cx="603012" cy="35394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75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4405191" y="3436618"/>
            <a:ext cx="4749403" cy="3476625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4841449" y="578296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6021429" y="3837228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7826697" y="4639009"/>
            <a:ext cx="635374" cy="635374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753651" y="302628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4457249" y="5196121"/>
            <a:ext cx="131027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4533362" y="4925184"/>
            <a:ext cx="11580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5713907" y="3198611"/>
            <a:ext cx="127742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5476823" y="2927674"/>
            <a:ext cx="1751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7418659" y="5627978"/>
            <a:ext cx="151535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7506685" y="5357041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5075196" y="5989331"/>
            <a:ext cx="167879" cy="222647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6236645" y="4028058"/>
            <a:ext cx="214313" cy="223838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8070172" y="4847730"/>
            <a:ext cx="163116" cy="222647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917780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917780" y="4172520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2319691" y="3838546"/>
            <a:ext cx="119267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2319691" y="4172520"/>
            <a:ext cx="119267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818693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818693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238624" y="3932150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238624" y="4272095"/>
            <a:ext cx="70004" cy="1182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735159" y="2287490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954881" y="2343151"/>
          <a:ext cx="7234238" cy="1814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333427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333427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081063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3673030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3673029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3420666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6012632" y="4748911"/>
            <a:ext cx="205030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6012632" y="4381069"/>
            <a:ext cx="115804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5760268" y="4506802"/>
            <a:ext cx="157163" cy="1571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375231" y="2005153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6096536" y="3580184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6096536" y="4619446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5029883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4634449" y="4796520"/>
            <a:ext cx="926306" cy="4953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3971416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4634449" y="3738054"/>
            <a:ext cx="926306" cy="4953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6096536" y="2569533"/>
            <a:ext cx="2305050" cy="768815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4555" y="2947987"/>
            <a:ext cx="804863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4634449" y="2714625"/>
            <a:ext cx="926306" cy="4953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6260603" y="2895876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6260603" y="262493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6260603" y="3963429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6260603" y="369249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6260603" y="5013214"/>
            <a:ext cx="20435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6260603" y="4742278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846752" y="3133227"/>
            <a:ext cx="2612246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 err="1"/>
              <a:t>Sed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perspiciatis</a:t>
            </a:r>
            <a:r>
              <a:rPr lang="en-US" sz="900" dirty="0"/>
              <a:t> </a:t>
            </a:r>
            <a:r>
              <a:rPr lang="en-US" sz="900" dirty="0" err="1"/>
              <a:t>unde</a:t>
            </a:r>
            <a:r>
              <a:rPr lang="en-US" sz="900" dirty="0"/>
              <a:t> </a:t>
            </a:r>
            <a:r>
              <a:rPr lang="en-US" sz="900" dirty="0" err="1"/>
              <a:t>omnis</a:t>
            </a:r>
            <a:r>
              <a:rPr lang="en-US" sz="900" dirty="0"/>
              <a:t> </a:t>
            </a:r>
            <a:r>
              <a:rPr lang="en-US" sz="900" dirty="0" err="1"/>
              <a:t>iste</a:t>
            </a:r>
            <a:r>
              <a:rPr lang="en-US" sz="900" dirty="0"/>
              <a:t> </a:t>
            </a:r>
            <a:r>
              <a:rPr lang="en-US" sz="900" dirty="0" err="1"/>
              <a:t>natus</a:t>
            </a:r>
            <a:r>
              <a:rPr lang="en-US" sz="900" dirty="0"/>
              <a:t> error sit </a:t>
            </a:r>
            <a:r>
              <a:rPr lang="en-US" sz="900" dirty="0" err="1"/>
              <a:t>voluptatem</a:t>
            </a:r>
            <a:r>
              <a:rPr lang="en-US" sz="900" dirty="0"/>
              <a:t> </a:t>
            </a:r>
            <a:r>
              <a:rPr lang="en-US" sz="900" dirty="0" err="1"/>
              <a:t>accusantium</a:t>
            </a:r>
            <a:r>
              <a:rPr lang="en-US" sz="900" dirty="0"/>
              <a:t> </a:t>
            </a:r>
            <a:r>
              <a:rPr lang="en-US" sz="900" dirty="0" err="1"/>
              <a:t>doloremque</a:t>
            </a:r>
            <a:r>
              <a:rPr lang="en-US" sz="900" dirty="0"/>
              <a:t> </a:t>
            </a:r>
            <a:r>
              <a:rPr lang="en-US" sz="900" dirty="0" err="1"/>
              <a:t>laudantium</a:t>
            </a:r>
            <a:r>
              <a:rPr lang="en-US" sz="900" dirty="0"/>
              <a:t>, </a:t>
            </a:r>
            <a:r>
              <a:rPr lang="en-US" sz="900" dirty="0" err="1"/>
              <a:t>totam</a:t>
            </a:r>
            <a:r>
              <a:rPr lang="en-US" sz="900" dirty="0"/>
              <a:t> rem </a:t>
            </a:r>
            <a:r>
              <a:rPr lang="en-US" sz="900" dirty="0" err="1"/>
              <a:t>aperiam</a:t>
            </a:r>
            <a:r>
              <a:rPr lang="en-US" sz="900" dirty="0"/>
              <a:t>, </a:t>
            </a:r>
            <a:r>
              <a:rPr lang="en-US" sz="900" dirty="0" err="1"/>
              <a:t>eaque</a:t>
            </a:r>
            <a:r>
              <a:rPr lang="en-US" sz="900" dirty="0"/>
              <a:t> </a:t>
            </a:r>
            <a:r>
              <a:rPr lang="en-US" sz="900" dirty="0" err="1"/>
              <a:t>ipsa</a:t>
            </a:r>
            <a:r>
              <a:rPr lang="en-US" sz="900" dirty="0"/>
              <a:t> </a:t>
            </a:r>
            <a:r>
              <a:rPr lang="en-US" sz="900" dirty="0" err="1"/>
              <a:t>quae</a:t>
            </a:r>
            <a:r>
              <a:rPr lang="en-US" sz="900" dirty="0"/>
              <a:t> ab </a:t>
            </a:r>
            <a:r>
              <a:rPr lang="en-US" sz="900" dirty="0" err="1"/>
              <a:t>illo</a:t>
            </a:r>
            <a:r>
              <a:rPr lang="en-US" sz="900" dirty="0"/>
              <a:t> </a:t>
            </a:r>
            <a:r>
              <a:rPr lang="en-US" sz="900" dirty="0" err="1"/>
              <a:t>inventore</a:t>
            </a:r>
            <a:r>
              <a:rPr lang="en-US" sz="900" dirty="0"/>
              <a:t> </a:t>
            </a:r>
            <a:r>
              <a:rPr lang="en-US" sz="900" dirty="0" err="1"/>
              <a:t>veritatis</a:t>
            </a:r>
            <a:r>
              <a:rPr lang="en-US" sz="9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839846" y="2635580"/>
            <a:ext cx="969490" cy="304073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1821113" y="259517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849183" y="2593404"/>
            <a:ext cx="1216466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2961457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3048152" y="3655296"/>
            <a:ext cx="1403746" cy="6727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2961457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4365203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4465809" y="2983784"/>
            <a:ext cx="1403746" cy="13442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4365203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5768948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5869552" y="3525231"/>
            <a:ext cx="1403746" cy="80278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5768948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7172694" y="2227373"/>
            <a:ext cx="1403746" cy="2101453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7273296" y="2684937"/>
            <a:ext cx="1303142" cy="164308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25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7172694" y="2227374"/>
            <a:ext cx="1403747" cy="2101453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607216" y="2781307"/>
            <a:ext cx="185358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607216" y="3163651"/>
            <a:ext cx="190099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3435326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4775298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6179043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7588587" y="4379014"/>
            <a:ext cx="58117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266890" y="4756235"/>
            <a:ext cx="520307" cy="109467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3065997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4489056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5912115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7254689" y="4756235"/>
            <a:ext cx="119228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953800" y="5937831"/>
            <a:ext cx="1192285" cy="265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3147018" y="1828872"/>
            <a:ext cx="5731459" cy="3404189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4380245" y="3056596"/>
            <a:ext cx="3666200" cy="147999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6087384" y="2981720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4360204" y="3119833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4926005" y="445714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7039445" y="3219632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7999417" y="4393688"/>
            <a:ext cx="143181" cy="14318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675257" y="4693538"/>
            <a:ext cx="607848" cy="395375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651444" y="3660362"/>
            <a:ext cx="629752" cy="642895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1545411" y="3837008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1545411" y="35669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1545411" y="4725005"/>
            <a:ext cx="171595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1545411" y="445494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5289029" y="1701343"/>
            <a:ext cx="2258036" cy="3981620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5729264" y="2472513"/>
            <a:ext cx="546555" cy="545679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7117048" y="4779573"/>
            <a:ext cx="322328" cy="731369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4497320" y="4472430"/>
            <a:ext cx="545680" cy="538672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605255" y="2566287"/>
            <a:ext cx="261514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605256" y="225812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7570549" y="5039014"/>
            <a:ext cx="122459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7570549" y="4730852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4081643" y="2678347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4194633" y="237018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2818378" y="4613076"/>
            <a:ext cx="145229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2931368" y="4304914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657290" y="3603878"/>
            <a:ext cx="1289411" cy="524660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609779" y="3483672"/>
            <a:ext cx="1313209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7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754170" y="4441099"/>
            <a:ext cx="126578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754170" y="413293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179660" y="0"/>
            <a:ext cx="931958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2735002" y="-320619"/>
            <a:ext cx="7850204" cy="8349377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" y="858139"/>
            <a:ext cx="338774" cy="34367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1906546"/>
            <a:ext cx="89468" cy="9076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3059" y="1815783"/>
            <a:ext cx="149957" cy="15212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928" y="3438796"/>
            <a:ext cx="149957" cy="152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48" y="3338238"/>
            <a:ext cx="89468" cy="907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728" y="3590925"/>
            <a:ext cx="89468" cy="9076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9391" y="4868078"/>
            <a:ext cx="338774" cy="34367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091" y="4776101"/>
            <a:ext cx="89468" cy="9076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3487" y="5211754"/>
            <a:ext cx="149957" cy="15212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17" y="4234845"/>
            <a:ext cx="89468" cy="907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10087" y="4776101"/>
            <a:ext cx="89468" cy="907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4877" y="5420021"/>
            <a:ext cx="89468" cy="9076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0143" y="2382294"/>
            <a:ext cx="149957" cy="152129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315894" y="1329606"/>
            <a:ext cx="2669381" cy="2906315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801291" y="2141935"/>
            <a:ext cx="2876550" cy="2897981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944885" y="1032444"/>
            <a:ext cx="731732" cy="695229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4370025" y="2518643"/>
            <a:ext cx="369564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5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2212" y="1705951"/>
            <a:ext cx="2036865" cy="4107518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5B3A15A-38A4-4A87-959E-CCF666D7729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41" r="8041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024957" y="2650177"/>
            <a:ext cx="35470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1693825" y="399958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1693826" y="3728645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1693825" y="4574113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1693826" y="4303177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5430137" y="4912622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211412" y="3859650"/>
            <a:ext cx="210786" cy="284562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182805" y="4458056"/>
            <a:ext cx="268001" cy="28155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640" y="1639986"/>
            <a:ext cx="2953226" cy="3789044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02796C0-29E5-4AEB-93D3-261518E754D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404" b="6404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6532189" y="2676081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7111589" y="2827707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7111590" y="2556770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3743998" y="2890394"/>
            <a:ext cx="2179454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6532189" y="325517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7111589" y="340680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7111590" y="313586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6532189" y="3822659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7111589" y="3974285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7111590" y="3703349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6532189" y="4431506"/>
            <a:ext cx="428625" cy="428625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7111589" y="4583132"/>
            <a:ext cx="1515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7111590" y="4312196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2553087" y="4409239"/>
            <a:ext cx="1240887" cy="900848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6624554" y="3927183"/>
            <a:ext cx="225029" cy="23217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6711714" y="3367156"/>
            <a:ext cx="172641" cy="222647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6624750" y="4521607"/>
            <a:ext cx="225029" cy="200025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6663157" y="2741178"/>
            <a:ext cx="166688" cy="225029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2DB07AF-C844-4536-B253-1DBF66C2EC0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3481755" y="-1504944"/>
            <a:ext cx="6748910" cy="782341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931986" y="1384404"/>
            <a:ext cx="7280030" cy="408919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17965" y="4558298"/>
            <a:ext cx="1599458" cy="1329398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435498" y="1748622"/>
            <a:ext cx="406613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929634" y="1748621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2532229" y="3132966"/>
            <a:ext cx="2969405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435498" y="3119301"/>
            <a:ext cx="763850" cy="738904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2532229" y="3922013"/>
            <a:ext cx="29694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2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2532229" y="4188735"/>
            <a:ext cx="296940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1E30CFF-7358-46BE-BB25-E1975B72CB2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" r="75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191" y="1841073"/>
            <a:ext cx="9480913" cy="5050972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4190148" y="5856438"/>
            <a:ext cx="763704" cy="369332"/>
            <a:chOff x="4189009" y="5845428"/>
            <a:chExt cx="1018272" cy="492442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924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1850132" y="5091018"/>
            <a:ext cx="544373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9400" y="1526702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3618148" y="3576121"/>
            <a:ext cx="555785" cy="626437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3613439" y="2061837"/>
            <a:ext cx="562851" cy="609953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6242314" y="2198429"/>
            <a:ext cx="1149254" cy="237858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1861297" y="2172525"/>
            <a:ext cx="1168094" cy="388579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6370911" y="3668898"/>
            <a:ext cx="880778" cy="369740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4715590" y="3738617"/>
            <a:ext cx="892556" cy="308510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4706169" y="2229046"/>
            <a:ext cx="913751" cy="275539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1844365" y="3640637"/>
            <a:ext cx="1263359" cy="421551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8442328" y="2667254"/>
            <a:ext cx="391616" cy="17889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911798" y="2548830"/>
            <a:ext cx="30724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887141"/>
            <a:ext cx="3529013" cy="3713560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4599385" y="2005013"/>
            <a:ext cx="3392091" cy="3427810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6168629" y="2337197"/>
            <a:ext cx="217885" cy="17145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6072188" y="2340769"/>
            <a:ext cx="133350" cy="86916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6072188" y="2271713"/>
            <a:ext cx="132160" cy="59531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6236494" y="2174082"/>
            <a:ext cx="44054" cy="132160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6256735" y="2259806"/>
            <a:ext cx="158354" cy="67866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6112669" y="2534841"/>
            <a:ext cx="407194" cy="77391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6112669" y="2536031"/>
            <a:ext cx="383381" cy="762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6605587" y="2872979"/>
            <a:ext cx="396479" cy="51197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6631781" y="2894410"/>
            <a:ext cx="344091" cy="29766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6665119" y="2580085"/>
            <a:ext cx="115491" cy="286941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6794897" y="2475310"/>
            <a:ext cx="158354" cy="391716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7154466" y="2350294"/>
            <a:ext cx="398860" cy="297656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7017544" y="5073254"/>
            <a:ext cx="417910" cy="265510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5674519" y="5294710"/>
            <a:ext cx="425054" cy="246460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7873604" y="3337322"/>
            <a:ext cx="155972" cy="320279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7855744" y="4004073"/>
            <a:ext cx="157163" cy="321469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4906566" y="2775347"/>
            <a:ext cx="300038" cy="339329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4702969" y="3677841"/>
            <a:ext cx="192881" cy="397669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6007894" y="1962151"/>
            <a:ext cx="290513" cy="184547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4817269" y="4486275"/>
            <a:ext cx="246460" cy="322660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7634287" y="4492229"/>
            <a:ext cx="233363" cy="336947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5580460" y="2595562"/>
            <a:ext cx="246460" cy="225029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5631656" y="2653904"/>
            <a:ext cx="53579" cy="67866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5668566" y="2621756"/>
            <a:ext cx="64294" cy="61913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5716191" y="2601517"/>
            <a:ext cx="67866" cy="51197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5604272" y="2662237"/>
            <a:ext cx="228600" cy="158354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5745956" y="2668192"/>
            <a:ext cx="67866" cy="60722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5751910" y="2674144"/>
            <a:ext cx="59531" cy="59531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5763816" y="2686050"/>
            <a:ext cx="35719" cy="35719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5628085" y="2744391"/>
            <a:ext cx="67866" cy="61913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5635229" y="2751535"/>
            <a:ext cx="58341" cy="59531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5647135" y="2762250"/>
            <a:ext cx="35719" cy="381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4893469" y="2418160"/>
            <a:ext cx="189310" cy="107156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4901803" y="2457450"/>
            <a:ext cx="167879" cy="46435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5145881" y="2383632"/>
            <a:ext cx="67866" cy="59531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5145882" y="2386012"/>
            <a:ext cx="59531" cy="52388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5126832" y="2361010"/>
            <a:ext cx="36910" cy="36910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5069682" y="2319338"/>
            <a:ext cx="69056" cy="5715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5149454" y="2556273"/>
            <a:ext cx="35719" cy="35719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5142310" y="2547938"/>
            <a:ext cx="45244" cy="48816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5142310" y="2551510"/>
            <a:ext cx="39291" cy="41672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5119688" y="2525316"/>
            <a:ext cx="39291" cy="381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5126832" y="2525316"/>
            <a:ext cx="32147" cy="35719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4904185" y="2588419"/>
            <a:ext cx="107156" cy="82154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4969669" y="2370535"/>
            <a:ext cx="209550" cy="329804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4974432" y="2394347"/>
            <a:ext cx="183356" cy="3048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5098256" y="2370535"/>
            <a:ext cx="80963" cy="52388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5093494" y="2458641"/>
            <a:ext cx="207169" cy="125016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5263753" y="2525316"/>
            <a:ext cx="33338" cy="58341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5107782" y="2509838"/>
            <a:ext cx="169069" cy="5715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4912519" y="2599135"/>
            <a:ext cx="110729" cy="91679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5074444" y="2418160"/>
            <a:ext cx="44054" cy="47625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5072063" y="2437210"/>
            <a:ext cx="36910" cy="22622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5053013" y="2450307"/>
            <a:ext cx="55960" cy="46435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5060157" y="2463404"/>
            <a:ext cx="41672" cy="32147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5024438" y="2469357"/>
            <a:ext cx="67866" cy="111919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5045869" y="2433638"/>
            <a:ext cx="40481" cy="41672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5042298" y="2432447"/>
            <a:ext cx="40481" cy="42863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5074444" y="2322910"/>
            <a:ext cx="58341" cy="51197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4993482" y="2621757"/>
            <a:ext cx="107156" cy="84535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7755732" y="2587229"/>
            <a:ext cx="192881" cy="144066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7861697" y="2808685"/>
            <a:ext cx="72629" cy="85725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7672388" y="2457450"/>
            <a:ext cx="251222" cy="446485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7705725" y="2468166"/>
            <a:ext cx="23813" cy="381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7703344" y="2615804"/>
            <a:ext cx="85725" cy="240506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7873604" y="2801541"/>
            <a:ext cx="113110" cy="61913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7834312" y="2807494"/>
            <a:ext cx="44054" cy="123825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7740254" y="2541985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7746206" y="2556272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7752160" y="2570560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7758113" y="2583657"/>
            <a:ext cx="11906" cy="11906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7765256" y="2597944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7771210" y="2612231"/>
            <a:ext cx="10716" cy="10716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7777163" y="2626519"/>
            <a:ext cx="10716" cy="10716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7783116" y="2639616"/>
            <a:ext cx="10716" cy="10716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7791450" y="2653904"/>
            <a:ext cx="8335" cy="10716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7797404" y="2668191"/>
            <a:ext cx="9525" cy="10716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7803356" y="2682479"/>
            <a:ext cx="9525" cy="8335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7809310" y="2695575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7815263" y="2709863"/>
            <a:ext cx="9525" cy="9525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7822407" y="2724150"/>
            <a:ext cx="8335" cy="9525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7828360" y="2737247"/>
            <a:ext cx="8335" cy="9525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7123510" y="1920479"/>
            <a:ext cx="202406" cy="333375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7204472" y="1918097"/>
            <a:ext cx="144066" cy="338138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7340204" y="1920478"/>
            <a:ext cx="154781" cy="339329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7368778" y="1932385"/>
            <a:ext cx="186929" cy="326231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7123510" y="1918098"/>
            <a:ext cx="211931" cy="336947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7355681" y="1925241"/>
            <a:ext cx="200025" cy="334566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7269956" y="1918098"/>
            <a:ext cx="139304" cy="340519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7290197" y="2263378"/>
            <a:ext cx="9525" cy="42863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7315200" y="2263378"/>
            <a:ext cx="20241" cy="44054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7352110" y="2269332"/>
            <a:ext cx="10716" cy="41672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7274719" y="2243138"/>
            <a:ext cx="107156" cy="28575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7277100" y="2245519"/>
            <a:ext cx="101204" cy="25004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7284244" y="2305051"/>
            <a:ext cx="73819" cy="51197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7285435" y="2305051"/>
            <a:ext cx="71438" cy="41672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7289007" y="2303860"/>
            <a:ext cx="69056" cy="8335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6115050" y="2224088"/>
            <a:ext cx="115491" cy="364331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6063854" y="2065735"/>
            <a:ext cx="35719" cy="20241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5895975" y="2078832"/>
            <a:ext cx="185738" cy="211931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5982891" y="2078832"/>
            <a:ext cx="140494" cy="184547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6081713" y="2031207"/>
            <a:ext cx="267891" cy="160735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6081712" y="2078831"/>
            <a:ext cx="167879" cy="148829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5895975" y="2263378"/>
            <a:ext cx="101204" cy="5357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6249591" y="2163366"/>
            <a:ext cx="100013" cy="54769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5997179" y="2227660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6123385" y="2191941"/>
            <a:ext cx="126206" cy="61913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6135291" y="2813448"/>
            <a:ext cx="73819" cy="111919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5337573" y="3262312"/>
            <a:ext cx="84535" cy="128588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6985398" y="3187304"/>
            <a:ext cx="94060" cy="145256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7410450" y="3470672"/>
            <a:ext cx="75010" cy="115491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165469" y="3737789"/>
            <a:ext cx="363141" cy="634604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2849153" y="3744933"/>
            <a:ext cx="439341" cy="558404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1658387" y="3733027"/>
            <a:ext cx="882254" cy="632222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935364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1602094" y="4449282"/>
            <a:ext cx="112921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2753520" y="4449282"/>
            <a:ext cx="81129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046127" y="2527098"/>
            <a:ext cx="261514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1597777" y="2218937"/>
            <a:ext cx="15118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194197" y="3191499"/>
            <a:ext cx="430304" cy="620559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3135168" y="3189329"/>
            <a:ext cx="571274" cy="644147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1895424" y="3207377"/>
            <a:ext cx="1045556" cy="484954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086799" y="4369243"/>
            <a:ext cx="30556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5988949" y="2218937"/>
            <a:ext cx="15118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5462305" y="2812336"/>
            <a:ext cx="2565134" cy="2459087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6F76B28-5374-43AB-9D95-44675FD6CBE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183629" y="-93604"/>
            <a:ext cx="5543592" cy="6426193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390034" y="2653429"/>
            <a:ext cx="3683000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495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1525991" y="4376065"/>
            <a:ext cx="22008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5828900" y="-465197"/>
            <a:ext cx="3909630" cy="467248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4820790" y="4583287"/>
            <a:ext cx="444103" cy="444104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036321" y="2525316"/>
            <a:ext cx="457200" cy="340519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4820789" y="3535562"/>
            <a:ext cx="444104" cy="289322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4803526" y="2545913"/>
            <a:ext cx="478631" cy="316707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082041" y="3428167"/>
            <a:ext cx="407194" cy="4953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104187" y="4521519"/>
            <a:ext cx="459581" cy="469106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1806187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1806187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1806187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1806187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1806187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1806187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5628629" y="257806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5628629" y="2234738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5628629" y="3573351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5628629" y="3230020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5628629" y="4568689"/>
            <a:ext cx="21749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5628629" y="4225357"/>
            <a:ext cx="133930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5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CFB16BC3-7CE1-461E-8F61-2F70863C9FD6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15958D95-5774-4E91-ABDF-000D758D07C1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7E3D1641-C312-423D-B9DF-83E3E8CAC742}"/>
              </a:ext>
            </a:extLst>
          </p:cNvPr>
          <p:cNvPicPr>
            <a:picLocks noGrp="1" noChangeAspect="1"/>
          </p:cNvPicPr>
          <p:nvPr>
            <p:ph type="pic" sz="quarter" idx="2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DA3A8CF-F2F4-4DCC-97B7-C7BED74C7DD4}"/>
              </a:ext>
            </a:extLst>
          </p:cNvPr>
          <p:cNvPicPr>
            <a:picLocks noGrp="1" noChangeAspect="1"/>
          </p:cNvPicPr>
          <p:nvPr>
            <p:ph type="pic" sz="quarter" idx="2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DCD85DCF-5626-405E-9545-F8A108AF522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FF5DB30-0977-4A0C-B4A5-3EC9F1F5361A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C9D66D09-CB0B-4595-BACB-F072886314E8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3" b="753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6266437" y="3414700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242652" y="339882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3244423" y="5501839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4249808" y="3429945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306844" y="5495552"/>
            <a:ext cx="416043" cy="302035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5238085" y="5537573"/>
            <a:ext cx="423275" cy="351807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7301488" y="5500371"/>
            <a:ext cx="323305" cy="374778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163243" y="2329142"/>
            <a:ext cx="3533678" cy="2937035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3723331" y="2523774"/>
            <a:ext cx="1003300" cy="4064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3685231" y="3066526"/>
            <a:ext cx="1917701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3685231" y="3954535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3685231" y="4183132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3723331" y="2498059"/>
            <a:ext cx="1003300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5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2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6123704" y="3066526"/>
            <a:ext cx="1917701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05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6123704" y="3295123"/>
            <a:ext cx="19177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788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6123704" y="3603502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6154996" y="4461898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6154995" y="4459585"/>
            <a:ext cx="982387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6123705" y="4160778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6154996" y="4915975"/>
            <a:ext cx="1657802" cy="115835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6154995" y="4913662"/>
            <a:ext cx="1423975" cy="11583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6123705" y="4614855"/>
            <a:ext cx="795842" cy="334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5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825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3685231" y="4567597"/>
            <a:ext cx="191770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B341CE6C-4E67-4395-858A-9C932A3EB3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94" t="6528" r="10263" b="16513"/>
          <a:stretch>
            <a:fillRect/>
          </a:stretch>
        </p:blipFill>
        <p:spPr>
          <a:xfrm>
            <a:off x="639852" y="2691686"/>
            <a:ext cx="2397840" cy="2423522"/>
          </a:xfrm>
          <a:custGeom>
            <a:avLst/>
            <a:gdLst>
              <a:gd name="connsiteX0" fmla="*/ 1433137 w 2397840"/>
              <a:gd name="connsiteY0" fmla="*/ 93 h 2423522"/>
              <a:gd name="connsiteX1" fmla="*/ 2218781 w 2397840"/>
              <a:gd name="connsiteY1" fmla="*/ 2089262 h 2423522"/>
              <a:gd name="connsiteX2" fmla="*/ 284652 w 2397840"/>
              <a:gd name="connsiteY2" fmla="*/ 2120865 h 2423522"/>
              <a:gd name="connsiteX3" fmla="*/ 1311979 w 2397840"/>
              <a:gd name="connsiteY3" fmla="*/ 22434 h 2423522"/>
              <a:gd name="connsiteX4" fmla="*/ 1433137 w 2397840"/>
              <a:gd name="connsiteY4" fmla="*/ 93 h 2423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840" h="2423522">
                <a:moveTo>
                  <a:pt x="1433137" y="93"/>
                </a:moveTo>
                <a:cubicBezTo>
                  <a:pt x="2045595" y="-13193"/>
                  <a:pt x="2729934" y="1401900"/>
                  <a:pt x="2218781" y="2089262"/>
                </a:cubicBezTo>
                <a:cubicBezTo>
                  <a:pt x="1673552" y="2822448"/>
                  <a:pt x="284652" y="2120865"/>
                  <a:pt x="284652" y="2120865"/>
                </a:cubicBezTo>
                <a:cubicBezTo>
                  <a:pt x="-559019" y="1520410"/>
                  <a:pt x="680660" y="256295"/>
                  <a:pt x="1311979" y="22434"/>
                </a:cubicBezTo>
                <a:cubicBezTo>
                  <a:pt x="1351795" y="8213"/>
                  <a:pt x="1392306" y="979"/>
                  <a:pt x="1433137" y="93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890875" y="3159299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166768" y="4957815"/>
            <a:ext cx="2329601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9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9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890875" y="5035446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A7C3E27-51C0-4939-93C8-43EFE3683A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8" t="28205" r="11489" b="8533"/>
          <a:stretch>
            <a:fillRect/>
          </a:stretch>
        </p:blipFill>
        <p:spPr>
          <a:xfrm>
            <a:off x="3274063" y="335794"/>
            <a:ext cx="5869937" cy="6522206"/>
          </a:xfrm>
          <a:custGeom>
            <a:avLst/>
            <a:gdLst>
              <a:gd name="connsiteX0" fmla="*/ 2491891 w 5869937"/>
              <a:gd name="connsiteY0" fmla="*/ 36 h 6522206"/>
              <a:gd name="connsiteX1" fmla="*/ 5358208 w 5869937"/>
              <a:gd name="connsiteY1" fmla="*/ 701282 h 6522206"/>
              <a:gd name="connsiteX2" fmla="*/ 5793942 w 5869937"/>
              <a:gd name="connsiteY2" fmla="*/ 864031 h 6522206"/>
              <a:gd name="connsiteX3" fmla="*/ 5869937 w 5869937"/>
              <a:gd name="connsiteY3" fmla="*/ 896559 h 6522206"/>
              <a:gd name="connsiteX4" fmla="*/ 5869937 w 5869937"/>
              <a:gd name="connsiteY4" fmla="*/ 6522206 h 6522206"/>
              <a:gd name="connsiteX5" fmla="*/ 3023807 w 5869937"/>
              <a:gd name="connsiteY5" fmla="*/ 6522206 h 6522206"/>
              <a:gd name="connsiteX6" fmla="*/ 3032561 w 5869937"/>
              <a:gd name="connsiteY6" fmla="*/ 6494097 h 6522206"/>
              <a:gd name="connsiteX7" fmla="*/ 3163139 w 5869937"/>
              <a:gd name="connsiteY7" fmla="*/ 6014171 h 6522206"/>
              <a:gd name="connsiteX8" fmla="*/ 3169800 w 5869937"/>
              <a:gd name="connsiteY8" fmla="*/ 5319930 h 6522206"/>
              <a:gd name="connsiteX9" fmla="*/ 2842090 w 5869937"/>
              <a:gd name="connsiteY9" fmla="*/ 4730867 h 6522206"/>
              <a:gd name="connsiteX10" fmla="*/ 909520 w 5869937"/>
              <a:gd name="connsiteY10" fmla="*/ 3020051 h 6522206"/>
              <a:gd name="connsiteX11" fmla="*/ 231803 w 5869937"/>
              <a:gd name="connsiteY11" fmla="*/ 2358174 h 6522206"/>
              <a:gd name="connsiteX12" fmla="*/ 25069 w 5869937"/>
              <a:gd name="connsiteY12" fmla="*/ 1458457 h 6522206"/>
              <a:gd name="connsiteX13" fmla="*/ 1555331 w 5869937"/>
              <a:gd name="connsiteY13" fmla="*/ 153437 h 6522206"/>
              <a:gd name="connsiteX14" fmla="*/ 2491891 w 5869937"/>
              <a:gd name="connsiteY14" fmla="*/ 36 h 652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69937" h="6522206">
                <a:moveTo>
                  <a:pt x="2491891" y="36"/>
                </a:moveTo>
                <a:cubicBezTo>
                  <a:pt x="3447579" y="-4303"/>
                  <a:pt x="4446244" y="386271"/>
                  <a:pt x="5358208" y="701282"/>
                </a:cubicBezTo>
                <a:cubicBezTo>
                  <a:pt x="5504518" y="751564"/>
                  <a:pt x="5650206" y="805432"/>
                  <a:pt x="5793942" y="864031"/>
                </a:cubicBezTo>
                <a:lnTo>
                  <a:pt x="5869937" y="896559"/>
                </a:lnTo>
                <a:lnTo>
                  <a:pt x="5869937" y="6522206"/>
                </a:lnTo>
                <a:lnTo>
                  <a:pt x="3023807" y="6522206"/>
                </a:lnTo>
                <a:lnTo>
                  <a:pt x="3032561" y="6494097"/>
                </a:lnTo>
                <a:cubicBezTo>
                  <a:pt x="3090508" y="6315255"/>
                  <a:pt x="3143711" y="6152148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1"/>
                </a:cubicBezTo>
                <a:cubicBezTo>
                  <a:pt x="658536" y="2824504"/>
                  <a:pt x="409538" y="2619067"/>
                  <a:pt x="231803" y="2358174"/>
                </a:cubicBezTo>
                <a:cubicBezTo>
                  <a:pt x="52091" y="2095304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" grpId="0" build="p"/>
      <p:bldP spid="12" grpId="0"/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22717F7-8265-4AC4-8068-C7F342A5C9D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1175037"/>
            <a:ext cx="264695" cy="695084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317260" y="-1154379"/>
            <a:ext cx="7457838" cy="8913026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5585517" y="1522579"/>
            <a:ext cx="3052619" cy="3912386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5951035" y="2565956"/>
            <a:ext cx="237161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5900893" y="1929873"/>
            <a:ext cx="277651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6317475" y="314262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6048150" y="3305219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6317475" y="3684838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6048150" y="384742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6317475" y="4227047"/>
            <a:ext cx="2036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9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6048150" y="4389638"/>
            <a:ext cx="159565" cy="1595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7361158" y="4687158"/>
            <a:ext cx="1728653" cy="1254952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1779247" y="3061590"/>
            <a:ext cx="2213273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4444194" y="3305218"/>
            <a:ext cx="320962" cy="54221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  <p:bldP spid="10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084897" y="1780097"/>
            <a:ext cx="3377456" cy="403647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4747764" y="3082752"/>
            <a:ext cx="344242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9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9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4729273" y="2343959"/>
            <a:ext cx="406613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5628150" y="4636489"/>
            <a:ext cx="149753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5628151" y="4365553"/>
            <a:ext cx="1339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E3B3161-507C-4981-A0B9-FC60D58584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79" t="14530" r="4617" b="13160"/>
          <a:stretch>
            <a:fillRect/>
          </a:stretch>
        </p:blipFill>
        <p:spPr>
          <a:xfrm>
            <a:off x="905735" y="1951892"/>
            <a:ext cx="3282731" cy="4198686"/>
          </a:xfrm>
          <a:custGeom>
            <a:avLst/>
            <a:gdLst>
              <a:gd name="connsiteX0" fmla="*/ 2410012 w 3282731"/>
              <a:gd name="connsiteY0" fmla="*/ 4 h 4198686"/>
              <a:gd name="connsiteX1" fmla="*/ 3197187 w 3282731"/>
              <a:gd name="connsiteY1" fmla="*/ 299187 h 4198686"/>
              <a:gd name="connsiteX2" fmla="*/ 3267350 w 3282731"/>
              <a:gd name="connsiteY2" fmla="*/ 728082 h 4198686"/>
              <a:gd name="connsiteX3" fmla="*/ 3089910 w 3282731"/>
              <a:gd name="connsiteY3" fmla="*/ 1137222 h 4198686"/>
              <a:gd name="connsiteX4" fmla="*/ 2552471 w 3282731"/>
              <a:gd name="connsiteY4" fmla="*/ 2226969 h 4198686"/>
              <a:gd name="connsiteX5" fmla="*/ 2514586 w 3282731"/>
              <a:gd name="connsiteY5" fmla="*/ 2542036 h 4198686"/>
              <a:gd name="connsiteX6" fmla="*/ 2641143 w 3282731"/>
              <a:gd name="connsiteY6" fmla="*/ 2843382 h 4198686"/>
              <a:gd name="connsiteX7" fmla="*/ 3042254 w 3282731"/>
              <a:gd name="connsiteY7" fmla="*/ 3829170 h 4198686"/>
              <a:gd name="connsiteX8" fmla="*/ 2245845 w 3282731"/>
              <a:gd name="connsiteY8" fmla="*/ 4193936 h 4198686"/>
              <a:gd name="connsiteX9" fmla="*/ 1393066 w 3282731"/>
              <a:gd name="connsiteY9" fmla="*/ 3851705 h 4198686"/>
              <a:gd name="connsiteX10" fmla="*/ 803653 w 3282731"/>
              <a:gd name="connsiteY10" fmla="*/ 3447395 h 4198686"/>
              <a:gd name="connsiteX11" fmla="*/ 19137 w 3282731"/>
              <a:gd name="connsiteY11" fmla="*/ 2424799 h 4198686"/>
              <a:gd name="connsiteX12" fmla="*/ 174472 w 3282731"/>
              <a:gd name="connsiteY12" fmla="*/ 1581256 h 4198686"/>
              <a:gd name="connsiteX13" fmla="*/ 738285 w 3282731"/>
              <a:gd name="connsiteY13" fmla="*/ 919144 h 4198686"/>
              <a:gd name="connsiteX14" fmla="*/ 2297896 w 3282731"/>
              <a:gd name="connsiteY14" fmla="*/ 3058 h 4198686"/>
              <a:gd name="connsiteX15" fmla="*/ 2410012 w 3282731"/>
              <a:gd name="connsiteY15" fmla="*/ 4 h 419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82731" h="4198686">
                <a:moveTo>
                  <a:pt x="2410012" y="4"/>
                </a:moveTo>
                <a:cubicBezTo>
                  <a:pt x="2946650" y="-980"/>
                  <a:pt x="3129412" y="205208"/>
                  <a:pt x="3197187" y="299187"/>
                </a:cubicBezTo>
                <a:cubicBezTo>
                  <a:pt x="3285051" y="420234"/>
                  <a:pt x="3298843" y="581521"/>
                  <a:pt x="3267350" y="728082"/>
                </a:cubicBezTo>
                <a:cubicBezTo>
                  <a:pt x="3236367" y="873429"/>
                  <a:pt x="3164453" y="1007304"/>
                  <a:pt x="3089910" y="1137222"/>
                </a:cubicBezTo>
                <a:cubicBezTo>
                  <a:pt x="2889159" y="1489501"/>
                  <a:pt x="2668649" y="1837766"/>
                  <a:pt x="2552471" y="2226969"/>
                </a:cubicBezTo>
                <a:cubicBezTo>
                  <a:pt x="2520959" y="2329296"/>
                  <a:pt x="2498662" y="2436918"/>
                  <a:pt x="2514586" y="2542036"/>
                </a:cubicBezTo>
                <a:cubicBezTo>
                  <a:pt x="2530196" y="2651303"/>
                  <a:pt x="2586376" y="2749066"/>
                  <a:pt x="2641143" y="2843382"/>
                </a:cubicBezTo>
                <a:cubicBezTo>
                  <a:pt x="2773312" y="3070046"/>
                  <a:pt x="3212580" y="3375672"/>
                  <a:pt x="3042254" y="3829170"/>
                </a:cubicBezTo>
                <a:cubicBezTo>
                  <a:pt x="2932344" y="4118289"/>
                  <a:pt x="2553746" y="4223305"/>
                  <a:pt x="2245845" y="4193936"/>
                </a:cubicBezTo>
                <a:cubicBezTo>
                  <a:pt x="1938652" y="4166290"/>
                  <a:pt x="1654494" y="4015641"/>
                  <a:pt x="1393066" y="3851705"/>
                </a:cubicBezTo>
                <a:cubicBezTo>
                  <a:pt x="1189753" y="3726426"/>
                  <a:pt x="993451" y="3591252"/>
                  <a:pt x="803653" y="3447395"/>
                </a:cubicBezTo>
                <a:cubicBezTo>
                  <a:pt x="451588" y="3182647"/>
                  <a:pt x="102473" y="2856369"/>
                  <a:pt x="19137" y="2424799"/>
                </a:cubicBezTo>
                <a:cubicBezTo>
                  <a:pt x="-36695" y="2138872"/>
                  <a:pt x="34009" y="1837578"/>
                  <a:pt x="174472" y="1581256"/>
                </a:cubicBezTo>
                <a:cubicBezTo>
                  <a:pt x="314425" y="1326147"/>
                  <a:pt x="519078" y="1111032"/>
                  <a:pt x="738285" y="919144"/>
                </a:cubicBezTo>
                <a:cubicBezTo>
                  <a:pt x="1193354" y="519534"/>
                  <a:pt x="1691662" y="33931"/>
                  <a:pt x="2297896" y="3058"/>
                </a:cubicBezTo>
                <a:cubicBezTo>
                  <a:pt x="2336888" y="1057"/>
                  <a:pt x="2374237" y="70"/>
                  <a:pt x="2410012" y="4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29A8264-020B-4790-ABEF-D405B0DCDF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39" t="12282" r="11039" b="8946"/>
          <a:stretch>
            <a:fillRect/>
          </a:stretch>
        </p:blipFill>
        <p:spPr>
          <a:xfrm>
            <a:off x="4737215" y="4365555"/>
            <a:ext cx="708664" cy="716401"/>
          </a:xfrm>
          <a:custGeom>
            <a:avLst/>
            <a:gdLst>
              <a:gd name="connsiteX0" fmla="*/ 423553 w 708664"/>
              <a:gd name="connsiteY0" fmla="*/ 28 h 716401"/>
              <a:gd name="connsiteX1" fmla="*/ 655745 w 708664"/>
              <a:gd name="connsiteY1" fmla="*/ 617593 h 716401"/>
              <a:gd name="connsiteX2" fmla="*/ 84127 w 708664"/>
              <a:gd name="connsiteY2" fmla="*/ 626935 h 716401"/>
              <a:gd name="connsiteX3" fmla="*/ 387746 w 708664"/>
              <a:gd name="connsiteY3" fmla="*/ 6632 h 716401"/>
              <a:gd name="connsiteX4" fmla="*/ 423553 w 708664"/>
              <a:gd name="connsiteY4" fmla="*/ 28 h 71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664" h="716401">
                <a:moveTo>
                  <a:pt x="423553" y="28"/>
                </a:moveTo>
                <a:cubicBezTo>
                  <a:pt x="604561" y="-3899"/>
                  <a:pt x="806812" y="414406"/>
                  <a:pt x="655745" y="617593"/>
                </a:cubicBezTo>
                <a:cubicBezTo>
                  <a:pt x="494607" y="834325"/>
                  <a:pt x="84127" y="626935"/>
                  <a:pt x="84127" y="626935"/>
                </a:cubicBezTo>
                <a:cubicBezTo>
                  <a:pt x="-165214" y="449439"/>
                  <a:pt x="201165" y="75762"/>
                  <a:pt x="387746" y="6632"/>
                </a:cubicBezTo>
                <a:cubicBezTo>
                  <a:pt x="399513" y="2428"/>
                  <a:pt x="411486" y="290"/>
                  <a:pt x="423553" y="2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Serdavos Dark">
      <a:dk1>
        <a:srgbClr val="FFFFFF"/>
      </a:dk1>
      <a:lt1>
        <a:srgbClr val="3F3F3F"/>
      </a:lt1>
      <a:dk2>
        <a:srgbClr val="313C41"/>
      </a:dk2>
      <a:lt2>
        <a:srgbClr val="FFFFFF"/>
      </a:lt2>
      <a:accent1>
        <a:srgbClr val="36CFFC"/>
      </a:accent1>
      <a:accent2>
        <a:srgbClr val="00B0F0"/>
      </a:accent2>
      <a:accent3>
        <a:srgbClr val="0284AA"/>
      </a:accent3>
      <a:accent4>
        <a:srgbClr val="00537E"/>
      </a:accent4>
      <a:accent5>
        <a:srgbClr val="FBBF15"/>
      </a:accent5>
      <a:accent6>
        <a:srgbClr val="F48020"/>
      </a:accent6>
      <a:hlink>
        <a:srgbClr val="0563C1"/>
      </a:hlink>
      <a:folHlink>
        <a:srgbClr val="954F72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1493</TotalTime>
  <Words>1170</Words>
  <Application>Microsoft Office PowerPoint</Application>
  <PresentationFormat>On-screen Show (4:3)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151</cp:revision>
  <dcterms:created xsi:type="dcterms:W3CDTF">2017-12-14T06:51:06Z</dcterms:created>
  <dcterms:modified xsi:type="dcterms:W3CDTF">2018-03-17T00:06:24Z</dcterms:modified>
</cp:coreProperties>
</file>