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846" autoAdjust="0"/>
    <p:restoredTop sz="94660"/>
  </p:normalViewPr>
  <p:slideViewPr>
    <p:cSldViewPr snapToGrid="0">
      <p:cViewPr>
        <p:scale>
          <a:sx n="75" d="100"/>
          <a:sy n="75" d="100"/>
        </p:scale>
        <p:origin x="2290" y="1171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30837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68107" y="1477107"/>
            <a:ext cx="6523893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F11BC3A3-2DCF-466B-A540-63A585CF21F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57147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012BF1C6-4F19-44AA-B646-FC5F7570C0B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376638" y="1755279"/>
            <a:ext cx="2398577" cy="4245757"/>
          </a:xfrm>
        </p:spPr>
        <p:txBody>
          <a:bodyPr/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514408C-DE5E-4779-A4FF-CE1EE1B263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512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5CD44AEC-796E-4425-A6CC-F7A8B643780B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1473533" y="-2427837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0500" y="1700213"/>
            <a:ext cx="2743200" cy="3636962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300402" y="533161"/>
            <a:ext cx="7202187" cy="926778"/>
          </a:xfrm>
        </p:spPr>
        <p:txBody>
          <a:bodyPr>
            <a:noAutofit/>
          </a:bodyPr>
          <a:lstStyle>
            <a:lvl1pPr marL="0" indent="0" algn="r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1847594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9574700-E6E0-45A3-8392-4F4A1E4FBAC6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3616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78079" y="2637692"/>
            <a:ext cx="2069866" cy="2069866"/>
          </a:xfrm>
          <a:prstGeom prst="ellipse">
            <a:avLst/>
          </a:pr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54801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9822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A083C129-8927-41DD-989A-EE1AA14CB2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71209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EFBEBDB-CF77-4BEC-8CAC-54F836BA86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42596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33BA401-4897-499E-B234-CB6AD327D5D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178290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9F8D28A-F28C-40B1-9944-DD8648BB15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06903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170B81F-076B-4D93-8FA5-5657E162F1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835516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A6729CA7-B9A2-4251-AACE-328C1DCA3C9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64129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84B85460-36E2-4E79-9E41-95E380600A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8502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36B027AD-9347-4C19-AF28-55A92F8F2DFE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19098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98027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5180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103969" y="2067339"/>
            <a:ext cx="3163497" cy="3939448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28067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8591F6A9-FAF9-43E7-AAF4-3EF8BB33DAC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680878" y="36450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45962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755320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B106FEF8-95FE-4A2A-8932-A1517C1F59E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5162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DC3FBE8E-15B5-4ED2-ABC6-BC3BD460945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39674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BDD3610C-84BD-4538-B3D5-DB2B668C896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7337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70202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23601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4933ED19-B073-4A0C-9033-FD8953FE97B0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27857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99747" y="1477108"/>
            <a:ext cx="6046485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71EB08E0-4328-4422-A293-18EFD919403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66137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04185" y="1631852"/>
            <a:ext cx="9983630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F277D436-5012-4EFC-89D8-467A8D7C3E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5072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1C69E6D-1FEF-4329-87A9-160FD6AA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7C9D1A9-CBA6-4B37-9E22-1FBDDCE361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88A46BF-ADA5-4440-9492-74DABA271C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3/16/2018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C2E8F6-21B7-4BF6-A26F-DAFAC9755B8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183C86-4723-475A-B13D-9F96CFDBA3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670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3" r:id="rId2"/>
    <p:sldLayoutId id="2147483668" r:id="rId3"/>
    <p:sldLayoutId id="2147483651" r:id="rId4"/>
    <p:sldLayoutId id="2147483650" r:id="rId5"/>
    <p:sldLayoutId id="2147483654" r:id="rId6"/>
    <p:sldLayoutId id="2147483655" r:id="rId7"/>
    <p:sldLayoutId id="2147483656" r:id="rId8"/>
    <p:sldLayoutId id="2147483658" r:id="rId9"/>
    <p:sldLayoutId id="2147483657" r:id="rId10"/>
    <p:sldLayoutId id="2147483660" r:id="rId11"/>
    <p:sldLayoutId id="2147483661" r:id="rId12"/>
    <p:sldLayoutId id="2147483662" r:id="rId13"/>
    <p:sldLayoutId id="2147483652" r:id="rId14"/>
    <p:sldLayoutId id="2147483663" r:id="rId15"/>
    <p:sldLayoutId id="2147483664" r:id="rId16"/>
    <p:sldLayoutId id="2147483665" r:id="rId17"/>
    <p:sldLayoutId id="2147483666" r:id="rId18"/>
    <p:sldLayoutId id="2147483667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34AA8675-347F-4939-966B-229CE8F8570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75" b="21875"/>
          <a:stretch>
            <a:fillRect/>
          </a:stretch>
        </p:blipFill>
        <p:spPr>
          <a:xfrm>
            <a:off x="0" y="0"/>
            <a:ext cx="12192000" cy="6858000"/>
          </a:xfr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3488531" y="2058988"/>
            <a:ext cx="5214938" cy="1736725"/>
            <a:chOff x="3314700" y="2058988"/>
            <a:chExt cx="5214938" cy="1736725"/>
          </a:xfrm>
          <a:solidFill>
            <a:schemeClr val="bg2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3222546" y="4005330"/>
            <a:ext cx="5746909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100"/>
              </a:spcBef>
              <a:spcAft>
                <a:spcPts val="2000"/>
              </a:spcAft>
            </a:pPr>
            <a:r>
              <a:rPr lang="en-US" sz="16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370ACD95-7D26-4C3E-B2E8-AF642CA876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>
          <a:xfrm>
            <a:off x="1103969" y="2067339"/>
            <a:ext cx="3163497" cy="3939448"/>
          </a:xfr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0AE1894-9223-4866-9738-F2493D201D4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3432683" y="1921754"/>
            <a:ext cx="7202187" cy="420430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4406282" y="3060821"/>
            <a:ext cx="4124529" cy="2449756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4016995" y="2744569"/>
            <a:ext cx="284630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4016995" y="225411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4016995" y="3619699"/>
            <a:ext cx="28463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4030140" y="4084990"/>
            <a:ext cx="30505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4123999" y="5251396"/>
            <a:ext cx="1360519" cy="364324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8FB886A-930B-4C68-AA43-883B8DB8687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C0776F-7B4C-465B-9757-544BB98D89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2209800"/>
            <a:ext cx="2438400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357B2D90-171F-4D07-B752-058F46CF95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77" t="12273" r="21098" b="12237"/>
          <a:stretch>
            <a:fillRect/>
          </a:stretch>
        </p:blipFill>
        <p:spPr>
          <a:xfrm>
            <a:off x="3175" y="-1587"/>
            <a:ext cx="8911440" cy="6864456"/>
          </a:xfrm>
          <a:custGeom>
            <a:avLst/>
            <a:gdLst>
              <a:gd name="connsiteX0" fmla="*/ 0 w 8911440"/>
              <a:gd name="connsiteY0" fmla="*/ 0 h 6864456"/>
              <a:gd name="connsiteX1" fmla="*/ 8909796 w 8911440"/>
              <a:gd name="connsiteY1" fmla="*/ 0 h 6864456"/>
              <a:gd name="connsiteX2" fmla="*/ 4494091 w 8911440"/>
              <a:gd name="connsiteY2" fmla="*/ 6864456 h 6864456"/>
              <a:gd name="connsiteX3" fmla="*/ 0 w 8911440"/>
              <a:gd name="connsiteY3" fmla="*/ 6864456 h 6864456"/>
              <a:gd name="connsiteX4" fmla="*/ 0 w 891144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1440" h="6864456">
                <a:moveTo>
                  <a:pt x="0" y="0"/>
                </a:moveTo>
                <a:cubicBezTo>
                  <a:pt x="0" y="0"/>
                  <a:pt x="0" y="0"/>
                  <a:pt x="8909796" y="0"/>
                </a:cubicBezTo>
                <a:cubicBezTo>
                  <a:pt x="8939657" y="1446719"/>
                  <a:pt x="8603720" y="5223848"/>
                  <a:pt x="4494091" y="6864456"/>
                </a:cubicBezTo>
                <a:cubicBezTo>
                  <a:pt x="4494091" y="6864456"/>
                  <a:pt x="4494091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8338928" y="1512029"/>
            <a:ext cx="740279" cy="724412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9233870" y="1512029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9233870" y="2021820"/>
            <a:ext cx="26251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7630284" y="3230413"/>
            <a:ext cx="740279" cy="724412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8525226" y="3230413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8525226" y="3740204"/>
            <a:ext cx="26251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6595472" y="4761950"/>
            <a:ext cx="740279" cy="724412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7490414" y="4761950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7490414" y="5271741"/>
            <a:ext cx="22727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8606559" y="1641729"/>
            <a:ext cx="29382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7899533" y="3318566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6877335" y="4863267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2282745" y="-8396074"/>
            <a:ext cx="12532483" cy="1497784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749808" y="5196597"/>
            <a:ext cx="106984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 </a:t>
            </a:r>
            <a:r>
              <a:rPr lang="en-US" sz="1200" dirty="0" err="1"/>
              <a:t>aspernatur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</a:t>
            </a:r>
            <a:r>
              <a:rPr lang="en-US" sz="1200" dirty="0" err="1"/>
              <a:t>odit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fugit, </a:t>
            </a: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consequuntur</a:t>
            </a:r>
            <a:r>
              <a:rPr lang="en-US" sz="1200" dirty="0"/>
              <a:t> </a:t>
            </a:r>
            <a:r>
              <a:rPr lang="en-US" sz="1200" dirty="0" err="1"/>
              <a:t>magni</a:t>
            </a:r>
            <a:r>
              <a:rPr lang="en-US" sz="1200" dirty="0"/>
              <a:t> </a:t>
            </a:r>
            <a:r>
              <a:rPr lang="en-US" sz="1200" dirty="0" err="1"/>
              <a:t>dolores</a:t>
            </a:r>
            <a:r>
              <a:rPr lang="en-US" sz="1200" dirty="0"/>
              <a:t> </a:t>
            </a:r>
            <a:r>
              <a:rPr lang="en-US" sz="1200" dirty="0" err="1"/>
              <a:t>eos</a:t>
            </a:r>
            <a:r>
              <a:rPr lang="en-US" sz="1200" dirty="0"/>
              <a:t> qui </a:t>
            </a:r>
            <a:r>
              <a:rPr lang="en-US" sz="1200" dirty="0" err="1"/>
              <a:t>ratione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sequi</a:t>
            </a:r>
            <a:r>
              <a:rPr lang="en-US" sz="1200" dirty="0"/>
              <a:t> </a:t>
            </a:r>
            <a:r>
              <a:rPr lang="en-US" sz="1200" dirty="0" err="1"/>
              <a:t>nesciunt</a:t>
            </a:r>
            <a:r>
              <a:rPr lang="en-US" sz="1200" dirty="0"/>
              <a:t>. </a:t>
            </a:r>
            <a:r>
              <a:rPr lang="en-US" sz="1200" dirty="0" err="1"/>
              <a:t>Neque</a:t>
            </a:r>
            <a:r>
              <a:rPr lang="en-US" sz="1200" dirty="0"/>
              <a:t> </a:t>
            </a:r>
            <a:r>
              <a:rPr lang="en-US" sz="1200" dirty="0" err="1"/>
              <a:t>porro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749808" y="4289673"/>
            <a:ext cx="607083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211004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58BB813-A853-435D-904E-577412035E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96" t="17273" r="11115" b="9962"/>
          <a:stretch>
            <a:fillRect/>
          </a:stretch>
        </p:blipFill>
        <p:spPr>
          <a:xfrm>
            <a:off x="2283067" y="2"/>
            <a:ext cx="9908935" cy="4772083"/>
          </a:xfrm>
          <a:custGeom>
            <a:avLst/>
            <a:gdLst>
              <a:gd name="connsiteX0" fmla="*/ 0 w 9908935"/>
              <a:gd name="connsiteY0" fmla="*/ 0 h 4772083"/>
              <a:gd name="connsiteX1" fmla="*/ 9908935 w 9908935"/>
              <a:gd name="connsiteY1" fmla="*/ 0 h 4772083"/>
              <a:gd name="connsiteX2" fmla="*/ 9908935 w 9908935"/>
              <a:gd name="connsiteY2" fmla="*/ 2438970 h 4772083"/>
              <a:gd name="connsiteX3" fmla="*/ 9620155 w 9908935"/>
              <a:gd name="connsiteY3" fmla="*/ 2797858 h 4772083"/>
              <a:gd name="connsiteX4" fmla="*/ 7966227 w 9908935"/>
              <a:gd name="connsiteY4" fmla="*/ 4283688 h 4772083"/>
              <a:gd name="connsiteX5" fmla="*/ 5623096 w 9908935"/>
              <a:gd name="connsiteY5" fmla="*/ 4734989 h 4772083"/>
              <a:gd name="connsiteX6" fmla="*/ 2374803 w 9908935"/>
              <a:gd name="connsiteY6" fmla="*/ 2790865 h 4772083"/>
              <a:gd name="connsiteX7" fmla="*/ 973452 w 9908935"/>
              <a:gd name="connsiteY7" fmla="*/ 1307139 h 4772083"/>
              <a:gd name="connsiteX8" fmla="*/ 156 w 9908935"/>
              <a:gd name="connsiteY8" fmla="*/ 298 h 477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08935" h="4772083">
                <a:moveTo>
                  <a:pt x="0" y="0"/>
                </a:moveTo>
                <a:lnTo>
                  <a:pt x="9908935" y="0"/>
                </a:lnTo>
                <a:lnTo>
                  <a:pt x="9908935" y="2438970"/>
                </a:lnTo>
                <a:lnTo>
                  <a:pt x="9620155" y="2797858"/>
                </a:lnTo>
                <a:cubicBezTo>
                  <a:pt x="9164223" y="3371380"/>
                  <a:pt x="8635877" y="3909108"/>
                  <a:pt x="7966227" y="4283688"/>
                </a:cubicBezTo>
                <a:cubicBezTo>
                  <a:pt x="7293327" y="4659649"/>
                  <a:pt x="6462796" y="4859823"/>
                  <a:pt x="5623096" y="4734989"/>
                </a:cubicBezTo>
                <a:cubicBezTo>
                  <a:pt x="4356065" y="4548960"/>
                  <a:pt x="3278220" y="3675645"/>
                  <a:pt x="2374803" y="2790865"/>
                </a:cubicBezTo>
                <a:cubicBezTo>
                  <a:pt x="1884541" y="2313956"/>
                  <a:pt x="1416340" y="1819840"/>
                  <a:pt x="973452" y="1307139"/>
                </a:cubicBezTo>
                <a:cubicBezTo>
                  <a:pt x="612446" y="895223"/>
                  <a:pt x="262533" y="460239"/>
                  <a:pt x="156" y="29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342680" y="1816819"/>
            <a:ext cx="2027052" cy="234978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4583958" y="1490887"/>
            <a:ext cx="2555036" cy="2961825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8609500" y="1914495"/>
            <a:ext cx="2001996" cy="23207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746760" y="5535370"/>
            <a:ext cx="1069848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709826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709826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5148244" y="4751683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5148244" y="4736729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8711999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8711999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C355F289-AB9C-4281-A889-2299E105F8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81" t="14371" r="9811" b="11067"/>
          <a:stretch>
            <a:fillRect/>
          </a:stretch>
        </p:blipFill>
        <p:spPr>
          <a:xfrm>
            <a:off x="8317901" y="2376265"/>
            <a:ext cx="1888781" cy="1717284"/>
          </a:xfrm>
          <a:custGeom>
            <a:avLst/>
            <a:gdLst>
              <a:gd name="connsiteX0" fmla="*/ 1073887 w 1888781"/>
              <a:gd name="connsiteY0" fmla="*/ 756 h 1717284"/>
              <a:gd name="connsiteX1" fmla="*/ 1779798 w 1888781"/>
              <a:gd name="connsiteY1" fmla="*/ 300015 h 1717284"/>
              <a:gd name="connsiteX2" fmla="*/ 1537342 w 1888781"/>
              <a:gd name="connsiteY2" fmla="*/ 1507938 h 1717284"/>
              <a:gd name="connsiteX3" fmla="*/ 865 w 1888781"/>
              <a:gd name="connsiteY3" fmla="*/ 436919 h 1717284"/>
              <a:gd name="connsiteX4" fmla="*/ 1073887 w 1888781"/>
              <a:gd name="connsiteY4" fmla="*/ 756 h 1717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8781" h="1717284">
                <a:moveTo>
                  <a:pt x="1073887" y="756"/>
                </a:moveTo>
                <a:cubicBezTo>
                  <a:pt x="1372973" y="9606"/>
                  <a:pt x="1651203" y="96888"/>
                  <a:pt x="1779798" y="300015"/>
                </a:cubicBezTo>
                <a:cubicBezTo>
                  <a:pt x="2125794" y="835832"/>
                  <a:pt x="1537342" y="1507938"/>
                  <a:pt x="1537342" y="1507938"/>
                </a:cubicBezTo>
                <a:cubicBezTo>
                  <a:pt x="993292" y="2244826"/>
                  <a:pt x="-33991" y="830282"/>
                  <a:pt x="865" y="436919"/>
                </a:cubicBezTo>
                <a:cubicBezTo>
                  <a:pt x="19001" y="189128"/>
                  <a:pt x="575410" y="-13993"/>
                  <a:pt x="1073887" y="75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6531C0C-63EF-468E-8B8C-C7B22A41C3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07" t="14960" r="11381" b="12598"/>
          <a:stretch>
            <a:fillRect/>
          </a:stretch>
        </p:blipFill>
        <p:spPr>
          <a:xfrm>
            <a:off x="4793154" y="2162265"/>
            <a:ext cx="2213609" cy="2217594"/>
          </a:xfrm>
          <a:custGeom>
            <a:avLst/>
            <a:gdLst>
              <a:gd name="connsiteX0" fmla="*/ 1013500 w 2213609"/>
              <a:gd name="connsiteY0" fmla="*/ 1479 h 2217594"/>
              <a:gd name="connsiteX1" fmla="*/ 2078960 w 2213609"/>
              <a:gd name="connsiteY1" fmla="*/ 759949 h 2217594"/>
              <a:gd name="connsiteX2" fmla="*/ 249598 w 2213609"/>
              <a:gd name="connsiteY2" fmla="*/ 2187762 h 2217594"/>
              <a:gd name="connsiteX3" fmla="*/ 737428 w 2213609"/>
              <a:gd name="connsiteY3" fmla="*/ 31590 h 2217594"/>
              <a:gd name="connsiteX4" fmla="*/ 1013500 w 2213609"/>
              <a:gd name="connsiteY4" fmla="*/ 1479 h 221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3609" h="2217594">
                <a:moveTo>
                  <a:pt x="1013500" y="1479"/>
                </a:moveTo>
                <a:cubicBezTo>
                  <a:pt x="1634324" y="38545"/>
                  <a:pt x="2078960" y="759949"/>
                  <a:pt x="2078960" y="759949"/>
                </a:cubicBezTo>
                <a:cubicBezTo>
                  <a:pt x="2752630" y="1673287"/>
                  <a:pt x="702583" y="2372742"/>
                  <a:pt x="249598" y="2187762"/>
                </a:cubicBezTo>
                <a:cubicBezTo>
                  <a:pt x="-209195" y="2008563"/>
                  <a:pt x="-29162" y="239693"/>
                  <a:pt x="737428" y="31590"/>
                </a:cubicBezTo>
                <a:cubicBezTo>
                  <a:pt x="832526" y="4855"/>
                  <a:pt x="924810" y="-3816"/>
                  <a:pt x="1013500" y="1479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FA270212-D240-4FEC-A787-2B6B09CAF6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66" t="10070" r="13741" b="4026"/>
          <a:stretch>
            <a:fillRect/>
          </a:stretch>
        </p:blipFill>
        <p:spPr>
          <a:xfrm>
            <a:off x="1561441" y="2376265"/>
            <a:ext cx="1589533" cy="1825650"/>
          </a:xfrm>
          <a:custGeom>
            <a:avLst/>
            <a:gdLst>
              <a:gd name="connsiteX0" fmla="*/ 1044547 w 1589533"/>
              <a:gd name="connsiteY0" fmla="*/ 27 h 1825650"/>
              <a:gd name="connsiteX1" fmla="*/ 1081682 w 1589533"/>
              <a:gd name="connsiteY1" fmla="*/ 909 h 1825650"/>
              <a:gd name="connsiteX2" fmla="*/ 1181693 w 1589533"/>
              <a:gd name="connsiteY2" fmla="*/ 1793689 h 1825650"/>
              <a:gd name="connsiteX3" fmla="*/ 26698 w 1589533"/>
              <a:gd name="connsiteY3" fmla="*/ 532021 h 1825650"/>
              <a:gd name="connsiteX4" fmla="*/ 1044547 w 1589533"/>
              <a:gd name="connsiteY4" fmla="*/ 27 h 182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533" h="1825650">
                <a:moveTo>
                  <a:pt x="1044547" y="27"/>
                </a:moveTo>
                <a:cubicBezTo>
                  <a:pt x="1068320" y="178"/>
                  <a:pt x="1081682" y="909"/>
                  <a:pt x="1081682" y="909"/>
                </a:cubicBezTo>
                <a:cubicBezTo>
                  <a:pt x="1959459" y="-24118"/>
                  <a:pt x="1499180" y="1587447"/>
                  <a:pt x="1181693" y="1793689"/>
                </a:cubicBezTo>
                <a:cubicBezTo>
                  <a:pt x="865317" y="2006172"/>
                  <a:pt x="-179387" y="1111055"/>
                  <a:pt x="26698" y="532021"/>
                </a:cubicBezTo>
                <a:cubicBezTo>
                  <a:pt x="201565" y="26363"/>
                  <a:pt x="878136" y="-1026"/>
                  <a:pt x="1044547" y="27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EBA8202-1CFD-44AD-8EC7-0CA4F12F0E2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677148" y="-445199"/>
            <a:ext cx="6483353" cy="77483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564528" y="342899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551842" y="2159076"/>
            <a:ext cx="2951030" cy="1167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54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E2FC42F9-6D73-462F-B4C2-4E73066D94B0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04" b="11604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7922950" y="496761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6385708" y="442203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7922950" y="447715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7922950" y="3592459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6385708" y="3046878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7922950" y="310200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7922950" y="221730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6385708" y="167172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7922950" y="172684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6835107" y="501436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6852386" y="2264907"/>
            <a:ext cx="193675" cy="296862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6776595" y="3680543"/>
            <a:ext cx="296863" cy="269875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6719445" y="2160270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6719445" y="3592459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6719445" y="4951515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85F4FF59-7E3F-4E3C-A554-23408522D29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416" b="14416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4434046" y="3429000"/>
            <a:ext cx="3727939" cy="464233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674487" y="2700564"/>
            <a:ext cx="317561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252705" y="4319577"/>
            <a:ext cx="1419225" cy="1389062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5094858" y="4785309"/>
            <a:ext cx="2406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5310421" y="3840544"/>
            <a:ext cx="19751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5644083" y="4630989"/>
            <a:ext cx="1307864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6178571" y="6037108"/>
            <a:ext cx="238888" cy="4035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2326106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748590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5406190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4828674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8486274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7908758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8982409" y="3801468"/>
            <a:ext cx="368300" cy="401638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5892006" y="3826651"/>
            <a:ext cx="407988" cy="363538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822241" y="3787575"/>
            <a:ext cx="387350" cy="400050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6465555-EB21-4FBA-8B37-CB1AF87CFA4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79" b="3437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39EE814-0AD2-49AD-B172-DA4D4B4A60C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2518910" y="4543530"/>
            <a:ext cx="7154181" cy="1664678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4534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66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4904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0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16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12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8726442" y="5537740"/>
            <a:ext cx="1341968" cy="1115383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3521918" y="6028969"/>
            <a:ext cx="244231" cy="24423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5147375" y="6028969"/>
            <a:ext cx="244231" cy="244231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3912193" y="5963111"/>
            <a:ext cx="10891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5537650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6943799" y="6028969"/>
            <a:ext cx="244231" cy="244231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7334074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693925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799411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5147375" y="472580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5252861" y="436455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8433297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8538783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1282790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4038706" y="1482932"/>
          <a:ext cx="4114588" cy="27430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8022162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2205990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8945875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5196840" y="1968415"/>
            <a:ext cx="1798320" cy="179832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5578774" y="2644649"/>
            <a:ext cx="1034452" cy="477821"/>
            <a:chOff x="5624118" y="629151"/>
            <a:chExt cx="1034452" cy="477821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10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9130144" y="2713898"/>
            <a:ext cx="603012" cy="303074"/>
            <a:chOff x="5624119" y="609899"/>
            <a:chExt cx="603012" cy="303074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291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2390259" y="2713898"/>
            <a:ext cx="603012" cy="323165"/>
            <a:chOff x="5624119" y="609899"/>
            <a:chExt cx="603012" cy="323165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5899804" y="2249394"/>
            <a:ext cx="6332537" cy="4635500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6481481" y="537786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8054788" y="278354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10461811" y="3852582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1004867" y="2892042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5969214" y="4595398"/>
            <a:ext cx="17470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6070698" y="4234149"/>
            <a:ext cx="1544061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7644758" y="1932051"/>
            <a:ext cx="17032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7328646" y="1570802"/>
            <a:ext cx="2335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9917761" y="5171208"/>
            <a:ext cx="202047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10035129" y="4809959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6793144" y="5653011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8341743" y="3037981"/>
            <a:ext cx="285750" cy="298450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11">
            <a:extLst>
              <a:ext uri="{FF2B5EF4-FFF2-40B4-BE49-F238E27FC236}">
                <a16:creationId xmlns:a16="http://schemas.microsoft.com/office/drawing/2014/main" id="{FD34601A-7972-4C8C-9DE5-0BA1BAC76D9A}"/>
              </a:ext>
            </a:extLst>
          </p:cNvPr>
          <p:cNvSpPr>
            <a:spLocks noEditPoints="1"/>
          </p:cNvSpPr>
          <p:nvPr/>
        </p:nvSpPr>
        <p:spPr bwMode="auto">
          <a:xfrm>
            <a:off x="13664591" y="4523712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10786445" y="4130877"/>
            <a:ext cx="217488" cy="296863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1223706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1223706" y="4420360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3092920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3092920" y="4420360"/>
            <a:ext cx="1590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1091590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1091590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984831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984831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980212" y="1906986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1273175" y="1981201"/>
          <a:ext cx="9645650" cy="2419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77790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77790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44141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489737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489737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456088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801684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801684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768035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833641" y="1530537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8128715" y="3630579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8128715" y="5016261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5563510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6179264" y="5252360"/>
            <a:ext cx="1235075" cy="6604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4152221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6179264" y="3841071"/>
            <a:ext cx="1235075" cy="6604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8128715" y="2283044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2787649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6179264" y="2476499"/>
            <a:ext cx="1235075" cy="6604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8347470" y="2718168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8347470" y="235691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8347470" y="4141572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8347470" y="3780323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8347470" y="5541286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8347470" y="518003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1129003" y="3034635"/>
            <a:ext cx="348299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1119794" y="2371107"/>
            <a:ext cx="1292653" cy="4054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2428150" y="231723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1132244" y="2314872"/>
            <a:ext cx="1292618" cy="41088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3948609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4064202" y="3730728"/>
            <a:ext cx="1871661" cy="89696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3948610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582027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5954411" y="2835378"/>
            <a:ext cx="1871661" cy="17923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582027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769193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7826069" y="3557308"/>
            <a:ext cx="1871661" cy="107038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769193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9563591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9697728" y="2436916"/>
            <a:ext cx="1737522" cy="21907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9563592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809621" y="2565410"/>
            <a:ext cx="187007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809621" y="3075201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4580435" y="4695685"/>
            <a:ext cx="774900" cy="5684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636706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823872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10118116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689187" y="4534369"/>
            <a:ext cx="693742" cy="145956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4087996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598540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7882820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967291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1271733" y="6109830"/>
            <a:ext cx="1589713" cy="29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4196023" y="1295496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5840326" y="2932461"/>
            <a:ext cx="4888267" cy="197332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8116512" y="283262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5813605" y="3016777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6568007" y="479985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9385927" y="3149842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10665889" y="4715250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900342" y="5115050"/>
            <a:ext cx="810464" cy="527167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868591" y="3737482"/>
            <a:ext cx="839669" cy="857193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2060547" y="3973010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2060547" y="361292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2060547" y="5157006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2060547" y="479692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7052038" y="1125458"/>
            <a:ext cx="3010715" cy="5308826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7639019" y="2153684"/>
            <a:ext cx="728740" cy="727572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9489398" y="5229764"/>
            <a:ext cx="429770" cy="975158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5996426" y="4820240"/>
            <a:ext cx="727573" cy="718229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10094066" y="5575685"/>
            <a:ext cx="16327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10094065" y="516480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5442190" y="2428129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5592843" y="201724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3757837" y="5007767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3908490" y="4596885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876387" y="3662170"/>
            <a:ext cx="1719214" cy="699547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813038" y="3501895"/>
            <a:ext cx="1750945" cy="8090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1005560" y="4778464"/>
            <a:ext cx="16877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1005559" y="4367582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239547" y="0"/>
            <a:ext cx="12426113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3646669" y="-1570492"/>
            <a:ext cx="10466938" cy="11132503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7" y="1185"/>
            <a:ext cx="451698" cy="45823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1399061"/>
            <a:ext cx="119290" cy="12101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411" y="1278044"/>
            <a:ext cx="199943" cy="20283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4570" y="3442062"/>
            <a:ext cx="199943" cy="20283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597" y="3307983"/>
            <a:ext cx="119290" cy="12101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637" y="3644900"/>
            <a:ext cx="119290" cy="12101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2522" y="5347770"/>
            <a:ext cx="451698" cy="45823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7455" y="5225134"/>
            <a:ext cx="119290" cy="12101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37982" y="5806006"/>
            <a:ext cx="199943" cy="20283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4503460"/>
            <a:ext cx="119290" cy="12101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46783" y="5225134"/>
            <a:ext cx="119290" cy="12101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9836" y="6083694"/>
            <a:ext cx="119290" cy="12101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86857" y="2033392"/>
            <a:ext cx="199943" cy="20283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421193" y="629807"/>
            <a:ext cx="3559175" cy="3875087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1068388" y="1712913"/>
            <a:ext cx="3835400" cy="3863975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1259846" y="233592"/>
            <a:ext cx="975643" cy="926972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5826700" y="2215190"/>
            <a:ext cx="4927530" cy="19462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6283" y="1131602"/>
            <a:ext cx="2715820" cy="5476690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6D268B1-8708-4B25-AF17-0A0B881FD2E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0" r="7620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366610" y="2390569"/>
            <a:ext cx="47293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2258434" y="41897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2258434" y="38285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2258434" y="4955818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2258434" y="459456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7240182" y="5407163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615216" y="4003200"/>
            <a:ext cx="281048" cy="379416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577074" y="4801075"/>
            <a:ext cx="357334" cy="37540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853" y="1043647"/>
            <a:ext cx="3937634" cy="5052059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196EE69-B23D-4D63-B717-23CC6385407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06" b="5806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8709585" y="2425108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9482119" y="26272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9482119" y="22660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4991996" y="2710858"/>
            <a:ext cx="290593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8709585" y="319723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9482119" y="339940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9482119" y="303815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8709585" y="395387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9482119" y="415604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9482119" y="379479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8709585" y="4765675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9482119" y="4967843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9482119" y="460659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3404116" y="4735986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8832739" y="4093244"/>
            <a:ext cx="300038" cy="30956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8948952" y="3346542"/>
            <a:ext cx="230188" cy="296862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8833000" y="4885809"/>
            <a:ext cx="300038" cy="266700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8884210" y="251190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419881B-B080-4753-BE49-04295843D62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4642339" y="-3149591"/>
            <a:ext cx="8998547" cy="1043121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1242647" y="702872"/>
            <a:ext cx="9706707" cy="545225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90619" y="4934731"/>
            <a:ext cx="2132611" cy="1772530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913997" y="1188495"/>
            <a:ext cx="54215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1239512" y="1188495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3376305" y="3034288"/>
            <a:ext cx="395920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913997" y="3016068"/>
            <a:ext cx="1018466" cy="985205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3376305" y="4086350"/>
            <a:ext cx="3959206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3376305" y="4441980"/>
            <a:ext cx="39592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D4EC0EFD-63A3-49E8-A4F8-1BC0C09C787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587" y="326571"/>
            <a:ext cx="12641217" cy="6734629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5586864" y="5845428"/>
            <a:ext cx="1018272" cy="461665"/>
            <a:chOff x="4189009" y="5845428"/>
            <a:chExt cx="1018272" cy="461665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2466842" y="5104236"/>
            <a:ext cx="725831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4824197" y="3905060"/>
            <a:ext cx="741046" cy="835249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4817918" y="1886015"/>
            <a:ext cx="750468" cy="813270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8323085" y="2068137"/>
            <a:ext cx="1532338" cy="317144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2481730" y="2033598"/>
            <a:ext cx="1557458" cy="518105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8494547" y="4028762"/>
            <a:ext cx="1174371" cy="492987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6287453" y="4121722"/>
            <a:ext cx="1190075" cy="411346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6274892" y="2108959"/>
            <a:ext cx="1218334" cy="367385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2459153" y="3991081"/>
            <a:ext cx="1684478" cy="562068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11256436" y="2413338"/>
            <a:ext cx="522155" cy="2354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1215731" y="2255439"/>
            <a:ext cx="409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373188"/>
            <a:ext cx="4705350" cy="4951413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6132513" y="1530350"/>
            <a:ext cx="4522788" cy="4570413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8224838" y="1973263"/>
            <a:ext cx="290513" cy="22860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8096250" y="1978025"/>
            <a:ext cx="177800" cy="115888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8096250" y="1885950"/>
            <a:ext cx="176213" cy="79375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8315325" y="1755775"/>
            <a:ext cx="58738" cy="176213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8342313" y="1870075"/>
            <a:ext cx="211138" cy="90488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8150225" y="2236788"/>
            <a:ext cx="542925" cy="103188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8150225" y="2238375"/>
            <a:ext cx="511175" cy="1016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9539288" y="1990725"/>
            <a:ext cx="531813" cy="396875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9356725" y="5621338"/>
            <a:ext cx="557213" cy="354013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7566025" y="5916613"/>
            <a:ext cx="566738" cy="328613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10498138" y="3306763"/>
            <a:ext cx="207963" cy="427038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10474325" y="4195763"/>
            <a:ext cx="209550" cy="428625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6542088" y="2557463"/>
            <a:ext cx="400050" cy="452438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6270625" y="3760788"/>
            <a:ext cx="257175" cy="530225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8010525" y="1473200"/>
            <a:ext cx="387350" cy="246063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6423025" y="4838700"/>
            <a:ext cx="328613" cy="430213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10179050" y="4846638"/>
            <a:ext cx="311150" cy="449263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7440613" y="2317750"/>
            <a:ext cx="328613" cy="300038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7508875" y="2395538"/>
            <a:ext cx="71438" cy="90488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7558088" y="2352675"/>
            <a:ext cx="85725" cy="82550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7621588" y="2325688"/>
            <a:ext cx="90488" cy="68263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7472363" y="2406650"/>
            <a:ext cx="304800" cy="211138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7661275" y="2414588"/>
            <a:ext cx="90488" cy="80963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7669213" y="2422525"/>
            <a:ext cx="79375" cy="79375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7685088" y="2438400"/>
            <a:ext cx="47625" cy="47625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7504113" y="2516188"/>
            <a:ext cx="90488" cy="82550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7513638" y="2525713"/>
            <a:ext cx="77788" cy="79375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7529513" y="2540000"/>
            <a:ext cx="47625" cy="508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6524625" y="2081213"/>
            <a:ext cx="252413" cy="142875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6535738" y="2133600"/>
            <a:ext cx="223838" cy="61913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6861175" y="2035175"/>
            <a:ext cx="90488" cy="79375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6861175" y="2038350"/>
            <a:ext cx="79375" cy="69850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6835775" y="2005013"/>
            <a:ext cx="49213" cy="49213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6759575" y="1949450"/>
            <a:ext cx="92075" cy="7620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6865938" y="2265363"/>
            <a:ext cx="47625" cy="47625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6856413" y="2254250"/>
            <a:ext cx="60325" cy="65088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6856413" y="2259013"/>
            <a:ext cx="52388" cy="55563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6826250" y="2224088"/>
            <a:ext cx="52388" cy="508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6835775" y="2224088"/>
            <a:ext cx="42863" cy="47625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6538913" y="2308225"/>
            <a:ext cx="142875" cy="109538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6626225" y="2017713"/>
            <a:ext cx="279400" cy="439738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6632575" y="2049463"/>
            <a:ext cx="244475" cy="4064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6797675" y="2017713"/>
            <a:ext cx="107950" cy="69850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6791325" y="2135188"/>
            <a:ext cx="276225" cy="166688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7018338" y="2224088"/>
            <a:ext cx="44450" cy="77788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6810375" y="2203450"/>
            <a:ext cx="225425" cy="7620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6550025" y="2322513"/>
            <a:ext cx="147638" cy="122238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6765925" y="2081213"/>
            <a:ext cx="58738" cy="63500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6762750" y="2106613"/>
            <a:ext cx="49213" cy="30163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6737350" y="2124075"/>
            <a:ext cx="74613" cy="61913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6746875" y="2141538"/>
            <a:ext cx="55563" cy="42863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6699250" y="2149475"/>
            <a:ext cx="90488" cy="149225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6727825" y="2101850"/>
            <a:ext cx="53975" cy="55563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6723063" y="2100263"/>
            <a:ext cx="53975" cy="57150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6765925" y="1954213"/>
            <a:ext cx="77788" cy="68263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6657975" y="2352675"/>
            <a:ext cx="142875" cy="112713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10340975" y="2306638"/>
            <a:ext cx="257175" cy="192088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10482263" y="2601913"/>
            <a:ext cx="96838" cy="114300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10229850" y="2133600"/>
            <a:ext cx="334963" cy="595313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10274300" y="2147888"/>
            <a:ext cx="31750" cy="508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10271125" y="2344738"/>
            <a:ext cx="114300" cy="320675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10498138" y="2592388"/>
            <a:ext cx="150813" cy="82550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10445750" y="2600325"/>
            <a:ext cx="58738" cy="165100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10320338" y="224631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10328275" y="226536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10336213" y="2284413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10344150" y="2301875"/>
            <a:ext cx="15875" cy="15875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10353675" y="232092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10361613" y="233997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10369550" y="2359025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10377488" y="2376488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10388600" y="2395538"/>
            <a:ext cx="11113" cy="14288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10396538" y="2414588"/>
            <a:ext cx="12700" cy="14288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10404475" y="2433638"/>
            <a:ext cx="12700" cy="11113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10412413" y="245110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10420350" y="247015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10429875" y="2489200"/>
            <a:ext cx="11113" cy="12700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10437813" y="2506663"/>
            <a:ext cx="11113" cy="12700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9498013" y="1417638"/>
            <a:ext cx="269875" cy="444500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9605963" y="1414463"/>
            <a:ext cx="192088" cy="450850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9786938" y="1417638"/>
            <a:ext cx="206375" cy="452438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9825038" y="1433513"/>
            <a:ext cx="249238" cy="434975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9498013" y="1414463"/>
            <a:ext cx="282575" cy="449263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9807575" y="1423988"/>
            <a:ext cx="266700" cy="446088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9693275" y="1414463"/>
            <a:ext cx="185738" cy="454025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9720263" y="1874838"/>
            <a:ext cx="12700" cy="57150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9753600" y="1874838"/>
            <a:ext cx="26988" cy="58738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9802813" y="1882775"/>
            <a:ext cx="14288" cy="55563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9699625" y="1847850"/>
            <a:ext cx="142875" cy="38100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9702800" y="1851025"/>
            <a:ext cx="134938" cy="33338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9712325" y="1930400"/>
            <a:ext cx="98425" cy="68263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9713913" y="1930400"/>
            <a:ext cx="95250" cy="55563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9718675" y="1928813"/>
            <a:ext cx="92075" cy="11113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8153400" y="1822450"/>
            <a:ext cx="153988" cy="485775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8085138" y="1611313"/>
            <a:ext cx="47625" cy="26988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7861300" y="1628775"/>
            <a:ext cx="247650" cy="282575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7977188" y="1628775"/>
            <a:ext cx="187325" cy="246063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8108950" y="1565275"/>
            <a:ext cx="357188" cy="214313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8108950" y="1628775"/>
            <a:ext cx="223838" cy="198438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7861300" y="1874838"/>
            <a:ext cx="134938" cy="71438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8332788" y="1741488"/>
            <a:ext cx="133350" cy="73025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7996238" y="1827213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8164513" y="1779588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8180388" y="2608263"/>
            <a:ext cx="98425" cy="149225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7116763" y="3206750"/>
            <a:ext cx="112713" cy="171450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9313863" y="3106738"/>
            <a:ext cx="125413" cy="193675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9880600" y="3484563"/>
            <a:ext cx="100013" cy="153988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553958" y="3840719"/>
            <a:ext cx="484188" cy="846138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3798871" y="3850244"/>
            <a:ext cx="585788" cy="744538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2211183" y="3834369"/>
            <a:ext cx="1176338" cy="842963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1247152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2136125" y="4789376"/>
            <a:ext cx="1505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3671360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394836" y="2226464"/>
            <a:ext cx="3486860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2130369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592263" y="3112332"/>
            <a:ext cx="573738" cy="827412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4180224" y="3109438"/>
            <a:ext cx="761698" cy="858863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2527231" y="3133502"/>
            <a:ext cx="1394075" cy="646605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449065" y="4682657"/>
            <a:ext cx="40741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7985265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7283073" y="2606781"/>
            <a:ext cx="3420178" cy="3278783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EB8EF9A3-1A76-49BA-A2FD-AB9B6F7280D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244839" y="-1267806"/>
            <a:ext cx="7391456" cy="8568257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853378" y="2394905"/>
            <a:ext cx="491066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2034655" y="4691753"/>
            <a:ext cx="2934456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6427720" y="4968050"/>
            <a:ext cx="592137" cy="592138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381761" y="2224087"/>
            <a:ext cx="609600" cy="454025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6427719" y="3571082"/>
            <a:ext cx="592138" cy="385763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6404701" y="2251550"/>
            <a:ext cx="638175" cy="422276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442721" y="3427889"/>
            <a:ext cx="542925" cy="6604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472248" y="4885691"/>
            <a:ext cx="612775" cy="625475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2408249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2408249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2408249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2408249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2408249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2408249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7504838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7504838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7504838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7504838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7504838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7504838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B67F438D-97BC-4421-B4D6-2DDE1A66D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23EB57EA-A6E8-475F-BB8D-5CD6A331848A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3C301B1E-1CAE-4CAD-B98D-DF767C61D186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5EDEFC7F-D437-4A5C-965B-391CAD2A4CB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A331BEE9-A265-48E2-BF7C-456088B1285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412D00D6-AB40-4F15-AEE4-CA1FD82BB7EF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513F4F7-96AA-48DA-B077-64C2192B0FD4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8355250" y="3409933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990203" y="3388772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4325897" y="5489404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5666411" y="3430260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742459" y="5481021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6984114" y="5537049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9735317" y="5487447"/>
            <a:ext cx="431073" cy="49970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217657" y="1962523"/>
            <a:ext cx="4711570" cy="391604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4964441" y="2222031"/>
            <a:ext cx="1337733" cy="541867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4913642" y="2945701"/>
            <a:ext cx="255693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4913642" y="4129712"/>
            <a:ext cx="2556934" cy="381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4913642" y="4434509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4964441" y="2187746"/>
            <a:ext cx="133773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6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8164939" y="2945701"/>
            <a:ext cx="2556934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8164939" y="3250498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8164939" y="3661669"/>
            <a:ext cx="2556934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8206660" y="4806196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8206660" y="4803113"/>
            <a:ext cx="1309849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8164939" y="4404703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8206660" y="5411632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8206660" y="5408549"/>
            <a:ext cx="1898633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8164939" y="5010139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4913642" y="4947128"/>
            <a:ext cx="255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9EB81BBB-2866-408A-8D72-8038C58407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81" t="6693" r="6373" b="15997"/>
          <a:stretch>
            <a:fillRect/>
          </a:stretch>
        </p:blipFill>
        <p:spPr>
          <a:xfrm>
            <a:off x="921823" y="2347628"/>
            <a:ext cx="3197120" cy="2947883"/>
          </a:xfrm>
          <a:custGeom>
            <a:avLst/>
            <a:gdLst>
              <a:gd name="connsiteX0" fmla="*/ 1910849 w 3197120"/>
              <a:gd name="connsiteY0" fmla="*/ 114 h 2947883"/>
              <a:gd name="connsiteX1" fmla="*/ 2958375 w 3197120"/>
              <a:gd name="connsiteY1" fmla="*/ 2541301 h 2947883"/>
              <a:gd name="connsiteX2" fmla="*/ 379536 w 3197120"/>
              <a:gd name="connsiteY2" fmla="*/ 2579742 h 2947883"/>
              <a:gd name="connsiteX3" fmla="*/ 1749305 w 3197120"/>
              <a:gd name="connsiteY3" fmla="*/ 27289 h 2947883"/>
              <a:gd name="connsiteX4" fmla="*/ 1910849 w 3197120"/>
              <a:gd name="connsiteY4" fmla="*/ 114 h 294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7120" h="2947883">
                <a:moveTo>
                  <a:pt x="1910849" y="114"/>
                </a:moveTo>
                <a:cubicBezTo>
                  <a:pt x="2727460" y="-16047"/>
                  <a:pt x="3639912" y="1705220"/>
                  <a:pt x="2958375" y="2541301"/>
                </a:cubicBezTo>
                <a:cubicBezTo>
                  <a:pt x="2231403" y="3433122"/>
                  <a:pt x="379536" y="2579742"/>
                  <a:pt x="379536" y="2579742"/>
                </a:cubicBezTo>
                <a:cubicBezTo>
                  <a:pt x="-745359" y="1849371"/>
                  <a:pt x="907547" y="311749"/>
                  <a:pt x="1749305" y="27289"/>
                </a:cubicBezTo>
                <a:cubicBezTo>
                  <a:pt x="1802393" y="9991"/>
                  <a:pt x="1856408" y="1192"/>
                  <a:pt x="1910849" y="1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1187833" y="3069398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555690" y="5467420"/>
            <a:ext cx="3106135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1187833" y="557092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8328C2C-493A-49A7-A94A-0795A9C610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" t="11814" r="21589" b="4919"/>
          <a:stretch>
            <a:fillRect/>
          </a:stretch>
        </p:blipFill>
        <p:spPr>
          <a:xfrm>
            <a:off x="4293971" y="423719"/>
            <a:ext cx="8025799" cy="8608019"/>
          </a:xfrm>
          <a:custGeom>
            <a:avLst/>
            <a:gdLst>
              <a:gd name="connsiteX0" fmla="*/ 2491891 w 8025799"/>
              <a:gd name="connsiteY0" fmla="*/ 36 h 8608019"/>
              <a:gd name="connsiteX1" fmla="*/ 5358208 w 8025799"/>
              <a:gd name="connsiteY1" fmla="*/ 701282 h 8608019"/>
              <a:gd name="connsiteX2" fmla="*/ 6998955 w 8025799"/>
              <a:gd name="connsiteY2" fmla="*/ 1550049 h 8608019"/>
              <a:gd name="connsiteX3" fmla="*/ 7982329 w 8025799"/>
              <a:gd name="connsiteY3" fmla="*/ 3083850 h 8608019"/>
              <a:gd name="connsiteX4" fmla="*/ 7261595 w 8025799"/>
              <a:gd name="connsiteY4" fmla="*/ 5725066 h 8608019"/>
              <a:gd name="connsiteX5" fmla="*/ 6427583 w 8025799"/>
              <a:gd name="connsiteY5" fmla="*/ 6993757 h 8608019"/>
              <a:gd name="connsiteX6" fmla="*/ 5025827 w 8025799"/>
              <a:gd name="connsiteY6" fmla="*/ 8352045 h 8608019"/>
              <a:gd name="connsiteX7" fmla="*/ 3166706 w 8025799"/>
              <a:gd name="connsiteY7" fmla="*/ 8274877 h 8608019"/>
              <a:gd name="connsiteX8" fmla="*/ 3163139 w 8025799"/>
              <a:gd name="connsiteY8" fmla="*/ 6014171 h 8608019"/>
              <a:gd name="connsiteX9" fmla="*/ 3169800 w 8025799"/>
              <a:gd name="connsiteY9" fmla="*/ 5319930 h 8608019"/>
              <a:gd name="connsiteX10" fmla="*/ 2842090 w 8025799"/>
              <a:gd name="connsiteY10" fmla="*/ 4730867 h 8608019"/>
              <a:gd name="connsiteX11" fmla="*/ 909520 w 8025799"/>
              <a:gd name="connsiteY11" fmla="*/ 3020052 h 8608019"/>
              <a:gd name="connsiteX12" fmla="*/ 231802 w 8025799"/>
              <a:gd name="connsiteY12" fmla="*/ 2358174 h 8608019"/>
              <a:gd name="connsiteX13" fmla="*/ 25069 w 8025799"/>
              <a:gd name="connsiteY13" fmla="*/ 1458457 h 8608019"/>
              <a:gd name="connsiteX14" fmla="*/ 1555331 w 8025799"/>
              <a:gd name="connsiteY14" fmla="*/ 153437 h 8608019"/>
              <a:gd name="connsiteX15" fmla="*/ 2491891 w 8025799"/>
              <a:gd name="connsiteY15" fmla="*/ 36 h 860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025799" h="8608019">
                <a:moveTo>
                  <a:pt x="2491891" y="36"/>
                </a:moveTo>
                <a:cubicBezTo>
                  <a:pt x="3447579" y="-4303"/>
                  <a:pt x="4446243" y="386271"/>
                  <a:pt x="5358208" y="701282"/>
                </a:cubicBezTo>
                <a:cubicBezTo>
                  <a:pt x="5943448" y="902412"/>
                  <a:pt x="6518739" y="1160911"/>
                  <a:pt x="6998955" y="1550049"/>
                </a:cubicBezTo>
                <a:cubicBezTo>
                  <a:pt x="7481145" y="1941164"/>
                  <a:pt x="7862315" y="2476769"/>
                  <a:pt x="7982329" y="3083850"/>
                </a:cubicBezTo>
                <a:cubicBezTo>
                  <a:pt x="8165313" y="3999414"/>
                  <a:pt x="7741083" y="4921547"/>
                  <a:pt x="7261595" y="5725066"/>
                </a:cubicBezTo>
                <a:cubicBezTo>
                  <a:pt x="7004017" y="6160467"/>
                  <a:pt x="6726671" y="6584024"/>
                  <a:pt x="6427583" y="6993757"/>
                </a:cubicBezTo>
                <a:cubicBezTo>
                  <a:pt x="6045295" y="7526205"/>
                  <a:pt x="5607637" y="8050799"/>
                  <a:pt x="5025827" y="8352045"/>
                </a:cubicBezTo>
                <a:cubicBezTo>
                  <a:pt x="4444012" y="8657247"/>
                  <a:pt x="3615181" y="8755030"/>
                  <a:pt x="3166706" y="8274877"/>
                </a:cubicBezTo>
                <a:cubicBezTo>
                  <a:pt x="2467329" y="7520061"/>
                  <a:pt x="3085425" y="6566079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2"/>
                </a:cubicBezTo>
                <a:cubicBezTo>
                  <a:pt x="658535" y="2824505"/>
                  <a:pt x="409538" y="2619067"/>
                  <a:pt x="231802" y="2358174"/>
                </a:cubicBezTo>
                <a:cubicBezTo>
                  <a:pt x="52091" y="2095305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2" grpId="0"/>
      <p:bldP spid="3" grpId="0" animBg="1"/>
      <p:bldP spid="2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D1A9D035-C6E2-46DF-9CE8-D8CA102B751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7447355" y="887104"/>
            <a:ext cx="4070159" cy="5216515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7934713" y="2278274"/>
            <a:ext cx="3162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7867857" y="1430164"/>
            <a:ext cx="370201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8423299" y="3047170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8064200" y="326395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8423299" y="3770116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8064200" y="3986904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8423299" y="4493062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8064200" y="4709850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9814876" y="5106543"/>
            <a:ext cx="2304871" cy="1673269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2372329" y="293911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5925592" y="3263958"/>
            <a:ext cx="427949" cy="722946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0" grpId="0" build="p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460253" y="738019"/>
            <a:ext cx="4503274" cy="538196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6330352" y="2967335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6305697" y="1982279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7504200" y="4733279"/>
            <a:ext cx="19967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7504200" y="4372030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0577ADD-5326-45E0-8566-DC4FF8B130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365" t="2530" r="6242" b="7436"/>
          <a:stretch>
            <a:fillRect/>
          </a:stretch>
        </p:blipFill>
        <p:spPr>
          <a:xfrm>
            <a:off x="1271755" y="1250028"/>
            <a:ext cx="3831482" cy="4900550"/>
          </a:xfrm>
          <a:custGeom>
            <a:avLst/>
            <a:gdLst>
              <a:gd name="connsiteX0" fmla="*/ 2812877 w 3831482"/>
              <a:gd name="connsiteY0" fmla="*/ 5 h 4900550"/>
              <a:gd name="connsiteX1" fmla="*/ 3731638 w 3831482"/>
              <a:gd name="connsiteY1" fmla="*/ 349200 h 4900550"/>
              <a:gd name="connsiteX2" fmla="*/ 3813530 w 3831482"/>
              <a:gd name="connsiteY2" fmla="*/ 849790 h 4900550"/>
              <a:gd name="connsiteX3" fmla="*/ 3606428 w 3831482"/>
              <a:gd name="connsiteY3" fmla="*/ 1327323 h 4900550"/>
              <a:gd name="connsiteX4" fmla="*/ 2979150 w 3831482"/>
              <a:gd name="connsiteY4" fmla="*/ 2599235 h 4900550"/>
              <a:gd name="connsiteX5" fmla="*/ 2934931 w 3831482"/>
              <a:gd name="connsiteY5" fmla="*/ 2966970 h 4900550"/>
              <a:gd name="connsiteX6" fmla="*/ 3082644 w 3831482"/>
              <a:gd name="connsiteY6" fmla="*/ 3318689 h 4900550"/>
              <a:gd name="connsiteX7" fmla="*/ 3550806 w 3831482"/>
              <a:gd name="connsiteY7" fmla="*/ 4469265 h 4900550"/>
              <a:gd name="connsiteX8" fmla="*/ 2621267 w 3831482"/>
              <a:gd name="connsiteY8" fmla="*/ 4895006 h 4900550"/>
              <a:gd name="connsiteX9" fmla="*/ 1625935 w 3831482"/>
              <a:gd name="connsiteY9" fmla="*/ 4495567 h 4900550"/>
              <a:gd name="connsiteX10" fmla="*/ 937994 w 3831482"/>
              <a:gd name="connsiteY10" fmla="*/ 4023671 h 4900550"/>
              <a:gd name="connsiteX11" fmla="*/ 22336 w 3831482"/>
              <a:gd name="connsiteY11" fmla="*/ 2830135 h 4900550"/>
              <a:gd name="connsiteX12" fmla="*/ 203637 w 3831482"/>
              <a:gd name="connsiteY12" fmla="*/ 1845583 h 4900550"/>
              <a:gd name="connsiteX13" fmla="*/ 861699 w 3831482"/>
              <a:gd name="connsiteY13" fmla="*/ 1072791 h 4900550"/>
              <a:gd name="connsiteX14" fmla="*/ 2682019 w 3831482"/>
              <a:gd name="connsiteY14" fmla="*/ 3569 h 4900550"/>
              <a:gd name="connsiteX15" fmla="*/ 2812877 w 3831482"/>
              <a:gd name="connsiteY15" fmla="*/ 5 h 490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31482" h="4900550">
                <a:moveTo>
                  <a:pt x="2812877" y="5"/>
                </a:moveTo>
                <a:cubicBezTo>
                  <a:pt x="3439220" y="-1144"/>
                  <a:pt x="3652534" y="239511"/>
                  <a:pt x="3731638" y="349200"/>
                </a:cubicBezTo>
                <a:cubicBezTo>
                  <a:pt x="3834190" y="490481"/>
                  <a:pt x="3850287" y="678730"/>
                  <a:pt x="3813530" y="849790"/>
                </a:cubicBezTo>
                <a:cubicBezTo>
                  <a:pt x="3777367" y="1019434"/>
                  <a:pt x="3693432" y="1175687"/>
                  <a:pt x="3606428" y="1327323"/>
                </a:cubicBezTo>
                <a:cubicBezTo>
                  <a:pt x="3372119" y="1738490"/>
                  <a:pt x="3114748" y="2144972"/>
                  <a:pt x="2979150" y="2599235"/>
                </a:cubicBezTo>
                <a:cubicBezTo>
                  <a:pt x="2942370" y="2718668"/>
                  <a:pt x="2916346" y="2844280"/>
                  <a:pt x="2934931" y="2966970"/>
                </a:cubicBezTo>
                <a:cubicBezTo>
                  <a:pt x="2953151" y="3094502"/>
                  <a:pt x="3018722" y="3208607"/>
                  <a:pt x="3082644" y="3318689"/>
                </a:cubicBezTo>
                <a:cubicBezTo>
                  <a:pt x="3236907" y="3583243"/>
                  <a:pt x="3749604" y="3939959"/>
                  <a:pt x="3550806" y="4469265"/>
                </a:cubicBezTo>
                <a:cubicBezTo>
                  <a:pt x="3422523" y="4806713"/>
                  <a:pt x="2980637" y="4929284"/>
                  <a:pt x="2621267" y="4895006"/>
                </a:cubicBezTo>
                <a:cubicBezTo>
                  <a:pt x="2262723" y="4862739"/>
                  <a:pt x="1931064" y="4686906"/>
                  <a:pt x="1625935" y="4495567"/>
                </a:cubicBezTo>
                <a:cubicBezTo>
                  <a:pt x="1388635" y="4349346"/>
                  <a:pt x="1159519" y="4191576"/>
                  <a:pt x="937994" y="4023671"/>
                </a:cubicBezTo>
                <a:cubicBezTo>
                  <a:pt x="527076" y="3714667"/>
                  <a:pt x="119603" y="3333847"/>
                  <a:pt x="22336" y="2830135"/>
                </a:cubicBezTo>
                <a:cubicBezTo>
                  <a:pt x="-42829" y="2496412"/>
                  <a:pt x="39694" y="2144753"/>
                  <a:pt x="203637" y="1845583"/>
                </a:cubicBezTo>
                <a:cubicBezTo>
                  <a:pt x="366985" y="1547829"/>
                  <a:pt x="605849" y="1296755"/>
                  <a:pt x="861699" y="1072791"/>
                </a:cubicBezTo>
                <a:cubicBezTo>
                  <a:pt x="1392838" y="606381"/>
                  <a:pt x="1974445" y="39603"/>
                  <a:pt x="2682019" y="3569"/>
                </a:cubicBezTo>
                <a:cubicBezTo>
                  <a:pt x="2727529" y="1233"/>
                  <a:pt x="2771121" y="81"/>
                  <a:pt x="2812877" y="5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07EC366-7F6F-4F3A-B5F3-4824F76F9C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86" t="7708" r="15713" b="20833"/>
          <a:stretch>
            <a:fillRect/>
          </a:stretch>
        </p:blipFill>
        <p:spPr>
          <a:xfrm>
            <a:off x="6316288" y="4365553"/>
            <a:ext cx="944885" cy="871224"/>
          </a:xfrm>
          <a:custGeom>
            <a:avLst/>
            <a:gdLst>
              <a:gd name="connsiteX0" fmla="*/ 564737 w 944885"/>
              <a:gd name="connsiteY0" fmla="*/ 34 h 871224"/>
              <a:gd name="connsiteX1" fmla="*/ 874326 w 944885"/>
              <a:gd name="connsiteY1" fmla="*/ 751062 h 871224"/>
              <a:gd name="connsiteX2" fmla="*/ 112169 w 944885"/>
              <a:gd name="connsiteY2" fmla="*/ 762423 h 871224"/>
              <a:gd name="connsiteX3" fmla="*/ 516994 w 944885"/>
              <a:gd name="connsiteY3" fmla="*/ 8065 h 871224"/>
              <a:gd name="connsiteX4" fmla="*/ 564737 w 944885"/>
              <a:gd name="connsiteY4" fmla="*/ 34 h 87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885" h="871224">
                <a:moveTo>
                  <a:pt x="564737" y="34"/>
                </a:moveTo>
                <a:cubicBezTo>
                  <a:pt x="806081" y="-4742"/>
                  <a:pt x="1075749" y="503964"/>
                  <a:pt x="874326" y="751062"/>
                </a:cubicBezTo>
                <a:cubicBezTo>
                  <a:pt x="659475" y="1014633"/>
                  <a:pt x="112169" y="762423"/>
                  <a:pt x="112169" y="762423"/>
                </a:cubicBezTo>
                <a:cubicBezTo>
                  <a:pt x="-220285" y="546568"/>
                  <a:pt x="268219" y="92135"/>
                  <a:pt x="516994" y="8065"/>
                </a:cubicBezTo>
                <a:cubicBezTo>
                  <a:pt x="532684" y="2953"/>
                  <a:pt x="548648" y="352"/>
                  <a:pt x="564737" y="3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Network Geometrics Dark">
      <a:dk1>
        <a:srgbClr val="FFFFFF"/>
      </a:dk1>
      <a:lt1>
        <a:srgbClr val="3F3F3F"/>
      </a:lt1>
      <a:dk2>
        <a:srgbClr val="313C41"/>
      </a:dk2>
      <a:lt2>
        <a:srgbClr val="FFFFFF"/>
      </a:lt2>
      <a:accent1>
        <a:srgbClr val="51C3CA"/>
      </a:accent1>
      <a:accent2>
        <a:srgbClr val="3CB2C3"/>
      </a:accent2>
      <a:accent3>
        <a:srgbClr val="1AA5BD"/>
      </a:accent3>
      <a:accent4>
        <a:srgbClr val="0097B7"/>
      </a:accent4>
      <a:accent5>
        <a:srgbClr val="0086AC"/>
      </a:accent5>
      <a:accent6>
        <a:srgbClr val="00759E"/>
      </a:accent6>
      <a:hlink>
        <a:srgbClr val="7030A0"/>
      </a:hlink>
      <a:folHlink>
        <a:srgbClr val="00B0F0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1813</TotalTime>
  <Words>1170</Words>
  <Application>Microsoft Office PowerPoint</Application>
  <PresentationFormat>Widescreen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146</cp:revision>
  <dcterms:created xsi:type="dcterms:W3CDTF">2017-12-14T06:51:06Z</dcterms:created>
  <dcterms:modified xsi:type="dcterms:W3CDTF">2018-03-16T16:55:52Z</dcterms:modified>
</cp:coreProperties>
</file>