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Serdavos Dark">
      <a:dk1>
        <a:srgbClr val="FFFFFF"/>
      </a:dk1>
      <a:lt1>
        <a:srgbClr val="3F3F3F"/>
      </a:lt1>
      <a:dk2>
        <a:srgbClr val="313C41"/>
      </a:dk2>
      <a:lt2>
        <a:srgbClr val="FFFFFF"/>
      </a:lt2>
      <a:accent1>
        <a:srgbClr val="36CFFC"/>
      </a:accent1>
      <a:accent2>
        <a:srgbClr val="00B0F0"/>
      </a:accent2>
      <a:accent3>
        <a:srgbClr val="0284AA"/>
      </a:accent3>
      <a:accent4>
        <a:srgbClr val="00537E"/>
      </a:accent4>
      <a:accent5>
        <a:srgbClr val="FBBF15"/>
      </a:accent5>
      <a:accent6>
        <a:srgbClr val="F48020"/>
      </a:accent6>
      <a:hlink>
        <a:srgbClr val="0563C1"/>
      </a:hlink>
      <a:folHlink>
        <a:srgbClr val="954F72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1819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148</cp:revision>
  <dcterms:created xsi:type="dcterms:W3CDTF">2017-12-14T06:51:06Z</dcterms:created>
  <dcterms:modified xsi:type="dcterms:W3CDTF">2018-03-16T17:02:07Z</dcterms:modified>
</cp:coreProperties>
</file>