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Network Geometrics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51C3CA"/>
      </a:accent1>
      <a:accent2>
        <a:srgbClr val="3CB2C3"/>
      </a:accent2>
      <a:accent3>
        <a:srgbClr val="1AA5BD"/>
      </a:accent3>
      <a:accent4>
        <a:srgbClr val="0097B7"/>
      </a:accent4>
      <a:accent5>
        <a:srgbClr val="0086AC"/>
      </a:accent5>
      <a:accent6>
        <a:srgbClr val="00759E"/>
      </a:accent6>
      <a:hlink>
        <a:srgbClr val="7030A0"/>
      </a:hlink>
      <a:folHlink>
        <a:srgbClr val="00B0F0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1495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155</cp:revision>
  <dcterms:created xsi:type="dcterms:W3CDTF">2017-12-14T06:51:06Z</dcterms:created>
  <dcterms:modified xsi:type="dcterms:W3CDTF">2018-03-17T00:08:21Z</dcterms:modified>
</cp:coreProperties>
</file>